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20"/>
  </p:notesMasterIdLst>
  <p:handoutMasterIdLst>
    <p:handoutMasterId r:id="rId21"/>
  </p:handoutMasterIdLst>
  <p:sldIdLst>
    <p:sldId id="376" r:id="rId2"/>
    <p:sldId id="401" r:id="rId3"/>
    <p:sldId id="780" r:id="rId4"/>
    <p:sldId id="786" r:id="rId5"/>
    <p:sldId id="787" r:id="rId6"/>
    <p:sldId id="790" r:id="rId7"/>
    <p:sldId id="257" r:id="rId8"/>
    <p:sldId id="256" r:id="rId9"/>
    <p:sldId id="778" r:id="rId10"/>
    <p:sldId id="779" r:id="rId11"/>
    <p:sldId id="781" r:id="rId12"/>
    <p:sldId id="782" r:id="rId13"/>
    <p:sldId id="788" r:id="rId14"/>
    <p:sldId id="789" r:id="rId15"/>
    <p:sldId id="784" r:id="rId16"/>
    <p:sldId id="783" r:id="rId17"/>
    <p:sldId id="785" r:id="rId18"/>
    <p:sldId id="777" r:id="rId19"/>
  </p:sldIdLst>
  <p:sldSz cx="12192000" cy="6858000"/>
  <p:notesSz cx="9601200" cy="73152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un Josang" initials="AJ" lastIdx="1" clrIdx="0">
    <p:extLst>
      <p:ext uri="{19B8F6BF-5375-455C-9EA6-DF929625EA0E}">
        <p15:presenceInfo xmlns:p15="http://schemas.microsoft.com/office/powerpoint/2012/main" userId="f87b829de22c94c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FFF"/>
    <a:srgbClr val="FFFFCC"/>
    <a:srgbClr val="FFFF69"/>
    <a:srgbClr val="FFFF99"/>
    <a:srgbClr val="99FFCC"/>
    <a:srgbClr val="FFCC00"/>
    <a:srgbClr val="00CC99"/>
    <a:srgbClr val="14D66C"/>
    <a:srgbClr val="00FF9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795" autoAdjust="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E8DD8495-13EF-4161-9ADA-025057A463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367" cy="3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1CA4DF44-6D9E-4E0E-A7C4-03A0AE5E8FA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538" y="0"/>
            <a:ext cx="4160367" cy="3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219140" name="Rectangle 4">
            <a:extLst>
              <a:ext uri="{FF2B5EF4-FFF2-40B4-BE49-F238E27FC236}">
                <a16:creationId xmlns:a16="http://schemas.microsoft.com/office/drawing/2014/main" id="{69C2DB88-1CF3-42C2-B119-D0240658EB0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297"/>
            <a:ext cx="4160367" cy="3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219141" name="Rectangle 5">
            <a:extLst>
              <a:ext uri="{FF2B5EF4-FFF2-40B4-BE49-F238E27FC236}">
                <a16:creationId xmlns:a16="http://schemas.microsoft.com/office/drawing/2014/main" id="{A3F3A023-397B-427A-A689-21A371240F8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538" y="6948297"/>
            <a:ext cx="4160367" cy="3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6E1E2A0-9680-42A3-A034-72C2274EB98A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D6630AA-30AE-44A0-9596-3535873B62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367" cy="3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CD49E62-41E8-4F94-BB8B-75F91F2D8C5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438538" y="0"/>
            <a:ext cx="4160367" cy="3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3788" y="549275"/>
            <a:ext cx="4873625" cy="2741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62201CAD-6506-4C45-B96D-75C752D79AF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9202" y="3474148"/>
            <a:ext cx="7682796" cy="3292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4C9AA400-EFE8-475A-AADE-C305671727C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297"/>
            <a:ext cx="4160367" cy="3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EB7566B9-5716-479F-9AD3-271E663369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538" y="6948297"/>
            <a:ext cx="4160367" cy="36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7B55493-9C39-42DA-9EFB-6DBE36D0FBFB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3EDB81-8A8D-4199-A4F5-2D94ED60D469}" type="slidenum">
              <a:rPr lang="en-AU" altLang="nb-NO" smtClean="0"/>
              <a:pPr>
                <a:spcBef>
                  <a:spcPct val="0"/>
                </a:spcBef>
              </a:pPr>
              <a:t>1</a:t>
            </a:fld>
            <a:endParaRPr lang="en-AU" altLang="nb-NO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1613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nb-NO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F7991552-1D91-4DB5-98B4-9BC347F3A0E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/>
              <a:buNone/>
            </a:pPr>
            <a:fld id="{95630181-77E0-461D-ADA4-F46049DCCD78}" type="slidenum">
              <a:rPr lang="en-GB" altLang="nb-NO" sz="1300" smtClean="0">
                <a:latin typeface="Nimbus Roman No9 L"/>
                <a:ea typeface="DejaVu Sans" panose="020B0603030804020204"/>
                <a:cs typeface="DejaVu Sans" panose="020B0603030804020204"/>
              </a:rPr>
              <a:pPr>
                <a:spcBef>
                  <a:spcPct val="0"/>
                </a:spcBef>
                <a:buSzPct val="45000"/>
                <a:buFont typeface="StarSymbol"/>
                <a:buNone/>
              </a:pPr>
              <a:t>2</a:t>
            </a:fld>
            <a:endParaRPr lang="en-GB" altLang="nb-NO" sz="1300">
              <a:latin typeface="Nimbus Roman No9 L"/>
              <a:ea typeface="DejaVu Sans" panose="020B0603030804020204"/>
              <a:cs typeface="DejaVu Sans" panose="020B0603030804020204"/>
            </a:endParaRPr>
          </a:p>
        </p:txBody>
      </p:sp>
      <p:sp>
        <p:nvSpPr>
          <p:cNvPr id="13315" name="Text Box 1">
            <a:extLst>
              <a:ext uri="{FF2B5EF4-FFF2-40B4-BE49-F238E27FC236}">
                <a16:creationId xmlns:a16="http://schemas.microsoft.com/office/drawing/2014/main" id="{EC8EEA39-4A76-43BE-8F65-06A4FCA9D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920" tIns="48839" rIns="93920" bIns="48839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fld id="{542C93DF-55F8-43E3-9BC1-A176F4A8DEF1}" type="slidenum">
              <a:rPr lang="en-GB" altLang="nb-NO" sz="1300">
                <a:latin typeface="Arial" panose="020B0604020202020204" pitchFamily="34" charset="0"/>
              </a:rPr>
              <a:pPr algn="r" eaLnBrk="1" hangingPunct="1">
                <a:lnSpc>
                  <a:spcPct val="93000"/>
                </a:lnSpc>
                <a:spcBef>
                  <a:spcPct val="0"/>
                </a:spcBef>
                <a:buSzTx/>
                <a:buFontTx/>
                <a:buNone/>
              </a:pPr>
              <a:t>2</a:t>
            </a:fld>
            <a:endParaRPr lang="en-GB" altLang="nb-NO" sz="1300">
              <a:latin typeface="Arial" panose="020B0604020202020204" pitchFamily="34" charset="0"/>
            </a:endParaRPr>
          </a:p>
        </p:txBody>
      </p:sp>
      <p:sp>
        <p:nvSpPr>
          <p:cNvPr id="13316" name="Text Box 2">
            <a:extLst>
              <a:ext uri="{FF2B5EF4-FFF2-40B4-BE49-F238E27FC236}">
                <a16:creationId xmlns:a16="http://schemas.microsoft.com/office/drawing/2014/main" id="{58D320F3-A5CC-4A12-8996-2BFE353D8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920" tIns="48839" rIns="93920" bIns="48839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endParaRPr lang="en-US" altLang="nb-NO" sz="1300">
              <a:latin typeface="Arial" panose="020B0604020202020204" pitchFamily="34" charset="0"/>
            </a:endParaRPr>
          </a:p>
        </p:txBody>
      </p:sp>
      <p:sp>
        <p:nvSpPr>
          <p:cNvPr id="13317" name="Text Box 3">
            <a:extLst>
              <a:ext uri="{FF2B5EF4-FFF2-40B4-BE49-F238E27FC236}">
                <a16:creationId xmlns:a16="http://schemas.microsoft.com/office/drawing/2014/main" id="{559D1FEF-904C-48A4-9314-5CFEC8E50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920" tIns="48839" rIns="93920" bIns="48839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endParaRPr lang="en-US" altLang="nb-NO" sz="1300">
              <a:latin typeface="Arial" panose="020B0604020202020204" pitchFamily="34" charset="0"/>
            </a:endParaRPr>
          </a:p>
        </p:txBody>
      </p:sp>
      <p:sp>
        <p:nvSpPr>
          <p:cNvPr id="13318" name="Text Box 4">
            <a:extLst>
              <a:ext uri="{FF2B5EF4-FFF2-40B4-BE49-F238E27FC236}">
                <a16:creationId xmlns:a16="http://schemas.microsoft.com/office/drawing/2014/main" id="{0E6D9038-6854-4C7F-9273-93C99F61F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920" tIns="48839" rIns="93920" bIns="48839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endParaRPr lang="en-US" altLang="nb-NO" sz="1300">
              <a:latin typeface="Arial" panose="020B0604020202020204" pitchFamily="34" charset="0"/>
            </a:endParaRPr>
          </a:p>
        </p:txBody>
      </p:sp>
      <p:sp>
        <p:nvSpPr>
          <p:cNvPr id="13319" name="Text Box 5">
            <a:extLst>
              <a:ext uri="{FF2B5EF4-FFF2-40B4-BE49-F238E27FC236}">
                <a16:creationId xmlns:a16="http://schemas.microsoft.com/office/drawing/2014/main" id="{3926C39F-FBE2-4C02-A944-B2781537E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742950"/>
            <a:ext cx="4530725" cy="3714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5423" tIns="47711" rIns="95423" bIns="47711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endParaRPr lang="en-US" altLang="nb-NO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320" name="Rectangle 6">
            <a:extLst>
              <a:ext uri="{FF2B5EF4-FFF2-40B4-BE49-F238E27FC236}">
                <a16:creationId xmlns:a16="http://schemas.microsoft.com/office/drawing/2014/main" id="{6C57BD07-D20E-4ED6-836A-22DF246DA82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79450" y="4705350"/>
            <a:ext cx="5435600" cy="44592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b-NO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F26EAB-9039-BB50-8DDF-45EBD2C65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A562D13-DDD1-1DE6-FC71-9AC937F37D4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/>
              <a:buNone/>
            </a:pPr>
            <a:fld id="{95630181-77E0-461D-ADA4-F46049DCCD78}" type="slidenum">
              <a:rPr lang="en-GB" altLang="nb-NO" sz="1300" smtClean="0">
                <a:latin typeface="Nimbus Roman No9 L"/>
                <a:ea typeface="DejaVu Sans" panose="020B0603030804020204"/>
                <a:cs typeface="DejaVu Sans" panose="020B0603030804020204"/>
              </a:rPr>
              <a:pPr>
                <a:spcBef>
                  <a:spcPct val="0"/>
                </a:spcBef>
                <a:buSzPct val="45000"/>
                <a:buFont typeface="StarSymbol"/>
                <a:buNone/>
              </a:pPr>
              <a:t>6</a:t>
            </a:fld>
            <a:endParaRPr lang="en-GB" altLang="nb-NO" sz="1300">
              <a:latin typeface="Nimbus Roman No9 L"/>
              <a:ea typeface="DejaVu Sans" panose="020B0603030804020204"/>
              <a:cs typeface="DejaVu Sans" panose="020B0603030804020204"/>
            </a:endParaRPr>
          </a:p>
        </p:txBody>
      </p:sp>
      <p:sp>
        <p:nvSpPr>
          <p:cNvPr id="13315" name="Text Box 1">
            <a:extLst>
              <a:ext uri="{FF2B5EF4-FFF2-40B4-BE49-F238E27FC236}">
                <a16:creationId xmlns:a16="http://schemas.microsoft.com/office/drawing/2014/main" id="{75491D73-309E-406F-3439-1E64144CE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920" tIns="48839" rIns="93920" bIns="48839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fld id="{542C93DF-55F8-43E3-9BC1-A176F4A8DEF1}" type="slidenum">
              <a:rPr lang="en-GB" altLang="nb-NO" sz="1300">
                <a:latin typeface="Arial" panose="020B0604020202020204" pitchFamily="34" charset="0"/>
              </a:rPr>
              <a:pPr algn="r" eaLnBrk="1" hangingPunct="1">
                <a:lnSpc>
                  <a:spcPct val="93000"/>
                </a:lnSpc>
                <a:spcBef>
                  <a:spcPct val="0"/>
                </a:spcBef>
                <a:buSzTx/>
                <a:buFontTx/>
                <a:buNone/>
              </a:pPr>
              <a:t>6</a:t>
            </a:fld>
            <a:endParaRPr lang="en-GB" altLang="nb-NO" sz="1300">
              <a:latin typeface="Arial" panose="020B0604020202020204" pitchFamily="34" charset="0"/>
            </a:endParaRPr>
          </a:p>
        </p:txBody>
      </p:sp>
      <p:sp>
        <p:nvSpPr>
          <p:cNvPr id="13316" name="Text Box 2">
            <a:extLst>
              <a:ext uri="{FF2B5EF4-FFF2-40B4-BE49-F238E27FC236}">
                <a16:creationId xmlns:a16="http://schemas.microsoft.com/office/drawing/2014/main" id="{B32306F7-12A9-E2A6-58DD-D6FAD3653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920" tIns="48839" rIns="93920" bIns="48839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endParaRPr lang="en-US" altLang="nb-NO" sz="1300">
              <a:latin typeface="Arial" panose="020B0604020202020204" pitchFamily="34" charset="0"/>
            </a:endParaRPr>
          </a:p>
        </p:txBody>
      </p:sp>
      <p:sp>
        <p:nvSpPr>
          <p:cNvPr id="13317" name="Text Box 3">
            <a:extLst>
              <a:ext uri="{FF2B5EF4-FFF2-40B4-BE49-F238E27FC236}">
                <a16:creationId xmlns:a16="http://schemas.microsoft.com/office/drawing/2014/main" id="{AF956D2D-0B23-A888-53CE-AE27367A8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920" tIns="48839" rIns="93920" bIns="48839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endParaRPr lang="en-US" altLang="nb-NO" sz="1300">
              <a:latin typeface="Arial" panose="020B0604020202020204" pitchFamily="34" charset="0"/>
            </a:endParaRPr>
          </a:p>
        </p:txBody>
      </p:sp>
      <p:sp>
        <p:nvSpPr>
          <p:cNvPr id="13318" name="Text Box 4">
            <a:extLst>
              <a:ext uri="{FF2B5EF4-FFF2-40B4-BE49-F238E27FC236}">
                <a16:creationId xmlns:a16="http://schemas.microsoft.com/office/drawing/2014/main" id="{194ADBD1-B186-2888-5B06-978F9BF40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3920" tIns="48839" rIns="93920" bIns="48839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52500" algn="l"/>
                <a:tab pos="1906588" algn="l"/>
                <a:tab pos="2860675" algn="l"/>
                <a:tab pos="3814763" algn="l"/>
                <a:tab pos="4768850" algn="l"/>
                <a:tab pos="5724525" algn="l"/>
                <a:tab pos="6678613" algn="l"/>
                <a:tab pos="7632700" algn="l"/>
                <a:tab pos="8586788" algn="l"/>
                <a:tab pos="9540875" algn="l"/>
                <a:tab pos="104949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endParaRPr lang="en-US" altLang="nb-NO" sz="1300">
              <a:latin typeface="Arial" panose="020B0604020202020204" pitchFamily="34" charset="0"/>
            </a:endParaRPr>
          </a:p>
        </p:txBody>
      </p:sp>
      <p:sp>
        <p:nvSpPr>
          <p:cNvPr id="13319" name="Text Box 5">
            <a:extLst>
              <a:ext uri="{FF2B5EF4-FFF2-40B4-BE49-F238E27FC236}">
                <a16:creationId xmlns:a16="http://schemas.microsoft.com/office/drawing/2014/main" id="{F97E31B4-57F2-0DDF-EC95-641F65447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742950"/>
            <a:ext cx="4530725" cy="3714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5423" tIns="47711" rIns="95423" bIns="47711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SzTx/>
              <a:buFontTx/>
              <a:buNone/>
            </a:pPr>
            <a:endParaRPr lang="en-US" altLang="nb-NO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320" name="Rectangle 6">
            <a:extLst>
              <a:ext uri="{FF2B5EF4-FFF2-40B4-BE49-F238E27FC236}">
                <a16:creationId xmlns:a16="http://schemas.microsoft.com/office/drawing/2014/main" id="{A9B8145C-DDDD-B4B9-838B-B6BC41F8770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79450" y="4705350"/>
            <a:ext cx="5435600" cy="44592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b-NO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58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B62DE097-7A6D-4511-A6A1-6694EA10B32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52475" algn="l"/>
                <a:tab pos="1508125" algn="l"/>
                <a:tab pos="2263775" algn="l"/>
                <a:tab pos="301942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StarSymbol"/>
              <a:buNone/>
            </a:pPr>
            <a:fld id="{F706E765-D6A6-4775-9F23-233CA8BD3DF8}" type="slidenum">
              <a:rPr lang="en-GB" altLang="nb-NO" sz="1300" smtClean="0">
                <a:latin typeface="Nimbus Roman No9 L"/>
                <a:ea typeface="DejaVu Sans" panose="020B0603030804020204"/>
                <a:cs typeface="DejaVu Sans" panose="020B0603030804020204"/>
              </a:rPr>
              <a:pPr>
                <a:spcBef>
                  <a:spcPct val="0"/>
                </a:spcBef>
                <a:buSzPct val="45000"/>
                <a:buFont typeface="StarSymbol"/>
                <a:buNone/>
              </a:pPr>
              <a:t>18</a:t>
            </a:fld>
            <a:endParaRPr lang="en-GB" altLang="nb-NO" sz="1300">
              <a:latin typeface="Nimbus Roman No9 L"/>
              <a:ea typeface="DejaVu Sans" panose="020B0603030804020204"/>
              <a:cs typeface="DejaVu Sans" panose="020B0603030804020204"/>
            </a:endParaRPr>
          </a:p>
        </p:txBody>
      </p:sp>
      <p:sp>
        <p:nvSpPr>
          <p:cNvPr id="50179" name="Rectangle 1">
            <a:extLst>
              <a:ext uri="{FF2B5EF4-FFF2-40B4-BE49-F238E27FC236}">
                <a16:creationId xmlns:a16="http://schemas.microsoft.com/office/drawing/2014/main" id="{3E99942B-8AE8-49B1-8781-0EF883E039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2950"/>
            <a:ext cx="6604000" cy="37147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2">
            <a:extLst>
              <a:ext uri="{FF2B5EF4-FFF2-40B4-BE49-F238E27FC236}">
                <a16:creationId xmlns:a16="http://schemas.microsoft.com/office/drawing/2014/main" id="{877B0402-B404-4CA1-A297-897B6A581C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05350"/>
            <a:ext cx="5435600" cy="44592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b-NO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 userDrawn="1"/>
        </p:nvGrpSpPr>
        <p:grpSpPr bwMode="auto">
          <a:xfrm>
            <a:off x="609600" y="2860676"/>
            <a:ext cx="10972800" cy="34925"/>
            <a:chOff x="288" y="912"/>
            <a:chExt cx="5184" cy="22"/>
          </a:xfrm>
        </p:grpSpPr>
        <p:sp>
          <p:nvSpPr>
            <p:cNvPr id="5" name="Line 5"/>
            <p:cNvSpPr>
              <a:spLocks noChangeShapeType="1"/>
            </p:cNvSpPr>
            <p:nvPr userDrawn="1"/>
          </p:nvSpPr>
          <p:spPr bwMode="auto">
            <a:xfrm>
              <a:off x="288" y="912"/>
              <a:ext cx="5184" cy="0"/>
            </a:xfrm>
            <a:prstGeom prst="line">
              <a:avLst/>
            </a:prstGeom>
            <a:noFill/>
            <a:ln w="28575">
              <a:solidFill>
                <a:srgbClr val="66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Aspect="1" noChangeShapeType="1"/>
            </p:cNvSpPr>
            <p:nvPr userDrawn="1"/>
          </p:nvSpPr>
          <p:spPr bwMode="auto">
            <a:xfrm>
              <a:off x="288" y="933"/>
              <a:ext cx="3559" cy="1"/>
            </a:xfrm>
            <a:prstGeom prst="line">
              <a:avLst/>
            </a:prstGeom>
            <a:noFill/>
            <a:ln w="57150">
              <a:solidFill>
                <a:srgbClr val="66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1969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5814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r>
              <a:rPr lang="en-AU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9392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spcBef>
                <a:spcPct val="0"/>
              </a:spcBef>
              <a:buClr>
                <a:srgbClr val="080000"/>
              </a:buClr>
              <a:buFont typeface="Arial" panose="020B0604020202020204" pitchFamily="34" charset="0"/>
              <a:buNone/>
            </a:pPr>
            <a:r>
              <a:rPr lang="en-GB" altLang="nb-NO"/>
              <a:t>The Borderless Internet</a:t>
            </a:r>
            <a:endParaRPr lang="en-GB" altLang="nb-NO" sz="140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E8EB8-1EF3-4D1A-A259-82587F37BE5F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14022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CB24B-90AC-4F62-AF41-F1CA330D13D4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76428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8DE2F-6455-4E49-8B9C-E8410F7466BD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2258420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704B8-D500-42CE-8DEA-32FCBC55C774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299059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96876-6D69-45D5-9674-0B8E93761CDC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44004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AB6AB-A5AE-4CA4-815F-F5045E6FFB87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2576058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9142F-0B9C-4B5E-AB07-E3BB0634A2A9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192496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BB8CD-9429-4C03-8666-F3157F61C694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4018212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20274-5ED1-47F1-A2AB-7F96B4BF8548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362770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B39B5-ED29-485D-94F6-FBC8060EB06A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994878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871DB-6DD6-484B-88D0-ADDEBC7455C0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3229022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095A8-8DAE-4EAF-B6E2-293509BA4C0E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2443799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AFA86E-EB07-46C5-9498-9E5F489C09B2}" type="slidenum">
              <a:rPr lang="en-AU" altLang="nb-NO"/>
              <a:pPr/>
              <a:t>‹#›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2251954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1196975"/>
            <a:ext cx="10361084" cy="14684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0234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9A31AF7-42CF-4CDE-8E52-4EA19D487DE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09600" y="1600200"/>
            <a:ext cx="10972800" cy="449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1"/>
            <a:ext cx="10972800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nb-NO"/>
              <a:t>Click to edit Master text styles</a:t>
            </a:r>
          </a:p>
          <a:p>
            <a:pPr lvl="1"/>
            <a:r>
              <a:rPr lang="en-AU" altLang="nb-NO"/>
              <a:t>Second level</a:t>
            </a:r>
          </a:p>
          <a:p>
            <a:pPr lvl="2"/>
            <a:r>
              <a:rPr lang="en-AU" altLang="nb-NO"/>
              <a:t>Third level</a:t>
            </a:r>
          </a:p>
          <a:p>
            <a:pPr lvl="3"/>
            <a:r>
              <a:rPr lang="en-AU" altLang="nb-NO"/>
              <a:t>Fourth level</a:t>
            </a:r>
          </a:p>
          <a:p>
            <a:pPr lvl="4"/>
            <a:r>
              <a:rPr lang="en-AU" altLang="nb-NO"/>
              <a:t>Fifth level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22238"/>
            <a:ext cx="109728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nb-NO"/>
              <a:t>Click to edit Master title style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1E586DDD-4FB3-4E31-B05E-04795E31B18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99" y="6245225"/>
            <a:ext cx="371933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6CE4A8A1-A09E-4A60-BC21-B6BB2DF460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03494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BC08E447-D27D-4634-B369-849B5AE1F38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35F6612-F1DA-44F7-BCE9-541E9F4F6F12}" type="slidenum">
              <a:rPr lang="en-AU" altLang="nb-NO"/>
              <a:pPr>
                <a:defRPr/>
              </a:pPr>
              <a:t>‹#›</a:t>
            </a:fld>
            <a:endParaRPr lang="en-AU" altLang="nb-NO"/>
          </a:p>
        </p:txBody>
      </p:sp>
      <p:sp>
        <p:nvSpPr>
          <p:cNvPr id="1032" name="Line 11"/>
          <p:cNvSpPr>
            <a:spLocks noChangeShapeType="1"/>
          </p:cNvSpPr>
          <p:nvPr userDrawn="1"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7" r:id="rId14"/>
    <p:sldLayoutId id="2147484028" r:id="rId15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bbmaps.itu.int/products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emf"/><Relationship Id="rId18" Type="http://schemas.openxmlformats.org/officeDocument/2006/relationships/image" Target="../media/image32.emf"/><Relationship Id="rId26" Type="http://schemas.openxmlformats.org/officeDocument/2006/relationships/image" Target="../media/image40.emf"/><Relationship Id="rId39" Type="http://schemas.openxmlformats.org/officeDocument/2006/relationships/image" Target="../media/image53.emf"/><Relationship Id="rId21" Type="http://schemas.openxmlformats.org/officeDocument/2006/relationships/image" Target="../media/image35.png"/><Relationship Id="rId34" Type="http://schemas.openxmlformats.org/officeDocument/2006/relationships/image" Target="../media/image48.emf"/><Relationship Id="rId42" Type="http://schemas.openxmlformats.org/officeDocument/2006/relationships/image" Target="../media/image56.jpeg"/><Relationship Id="rId7" Type="http://schemas.openxmlformats.org/officeDocument/2006/relationships/image" Target="../media/image21.emf"/><Relationship Id="rId2" Type="http://schemas.openxmlformats.org/officeDocument/2006/relationships/image" Target="../media/image16.emf"/><Relationship Id="rId16" Type="http://schemas.openxmlformats.org/officeDocument/2006/relationships/image" Target="../media/image30.emf"/><Relationship Id="rId20" Type="http://schemas.openxmlformats.org/officeDocument/2006/relationships/image" Target="../media/image34.emf"/><Relationship Id="rId29" Type="http://schemas.openxmlformats.org/officeDocument/2006/relationships/image" Target="../media/image43.png"/><Relationship Id="rId41" Type="http://schemas.openxmlformats.org/officeDocument/2006/relationships/image" Target="../media/image5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emf"/><Relationship Id="rId11" Type="http://schemas.openxmlformats.org/officeDocument/2006/relationships/image" Target="../media/image25.emf"/><Relationship Id="rId24" Type="http://schemas.openxmlformats.org/officeDocument/2006/relationships/image" Target="../media/image38.emf"/><Relationship Id="rId32" Type="http://schemas.openxmlformats.org/officeDocument/2006/relationships/image" Target="../media/image46.emf"/><Relationship Id="rId37" Type="http://schemas.openxmlformats.org/officeDocument/2006/relationships/image" Target="../media/image51.emf"/><Relationship Id="rId40" Type="http://schemas.openxmlformats.org/officeDocument/2006/relationships/image" Target="../media/image54.emf"/><Relationship Id="rId5" Type="http://schemas.openxmlformats.org/officeDocument/2006/relationships/image" Target="../media/image19.emf"/><Relationship Id="rId15" Type="http://schemas.openxmlformats.org/officeDocument/2006/relationships/image" Target="../media/image29.emf"/><Relationship Id="rId23" Type="http://schemas.openxmlformats.org/officeDocument/2006/relationships/image" Target="../media/image37.emf"/><Relationship Id="rId28" Type="http://schemas.openxmlformats.org/officeDocument/2006/relationships/image" Target="../media/image42.emf"/><Relationship Id="rId36" Type="http://schemas.openxmlformats.org/officeDocument/2006/relationships/image" Target="../media/image50.emf"/><Relationship Id="rId10" Type="http://schemas.openxmlformats.org/officeDocument/2006/relationships/image" Target="../media/image24.png"/><Relationship Id="rId19" Type="http://schemas.openxmlformats.org/officeDocument/2006/relationships/image" Target="../media/image33.emf"/><Relationship Id="rId31" Type="http://schemas.openxmlformats.org/officeDocument/2006/relationships/image" Target="../media/image45.emf"/><Relationship Id="rId44" Type="http://schemas.openxmlformats.org/officeDocument/2006/relationships/image" Target="../media/image12.wmf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emf"/><Relationship Id="rId22" Type="http://schemas.openxmlformats.org/officeDocument/2006/relationships/image" Target="../media/image36.png"/><Relationship Id="rId27" Type="http://schemas.openxmlformats.org/officeDocument/2006/relationships/image" Target="../media/image41.emf"/><Relationship Id="rId30" Type="http://schemas.openxmlformats.org/officeDocument/2006/relationships/image" Target="../media/image44.emf"/><Relationship Id="rId35" Type="http://schemas.openxmlformats.org/officeDocument/2006/relationships/image" Target="../media/image49.emf"/><Relationship Id="rId43" Type="http://schemas.openxmlformats.org/officeDocument/2006/relationships/image" Target="../media/image57.emf"/><Relationship Id="rId8" Type="http://schemas.openxmlformats.org/officeDocument/2006/relationships/image" Target="../media/image22.emf"/><Relationship Id="rId3" Type="http://schemas.openxmlformats.org/officeDocument/2006/relationships/image" Target="../media/image17.emf"/><Relationship Id="rId12" Type="http://schemas.openxmlformats.org/officeDocument/2006/relationships/image" Target="../media/image26.emf"/><Relationship Id="rId17" Type="http://schemas.openxmlformats.org/officeDocument/2006/relationships/image" Target="../media/image31.emf"/><Relationship Id="rId25" Type="http://schemas.openxmlformats.org/officeDocument/2006/relationships/image" Target="../media/image39.emf"/><Relationship Id="rId33" Type="http://schemas.openxmlformats.org/officeDocument/2006/relationships/image" Target="../media/image47.emf"/><Relationship Id="rId38" Type="http://schemas.openxmlformats.org/officeDocument/2006/relationships/image" Target="../media/image5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61975" y="1180727"/>
            <a:ext cx="11165427" cy="1752600"/>
          </a:xfrm>
        </p:spPr>
        <p:txBody>
          <a:bodyPr/>
          <a:lstStyle/>
          <a:p>
            <a:pPr eaLnBrk="1" hangingPunct="1"/>
            <a:r>
              <a:rPr lang="en-GB" altLang="nb-NO" dirty="0"/>
              <a:t>The Borderless Internet</a:t>
            </a:r>
            <a:endParaRPr lang="en-GB" altLang="nb-NO" b="1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0DF17240-2B35-44E2-A78D-75CB791C8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74" y="3429000"/>
            <a:ext cx="8562361" cy="2893671"/>
          </a:xfrm>
        </p:spPr>
        <p:txBody>
          <a:bodyPr/>
          <a:lstStyle/>
          <a:p>
            <a:r>
              <a:rPr lang="en-GB" altLang="nb-NO" sz="2800" b="1" dirty="0"/>
              <a:t>Audun Jøsang</a:t>
            </a:r>
          </a:p>
          <a:p>
            <a:r>
              <a:rPr lang="en-GB" sz="2800" dirty="0"/>
              <a:t>University of Oslo</a:t>
            </a:r>
          </a:p>
          <a:p>
            <a:endParaRPr lang="en-GB" sz="2400" dirty="0"/>
          </a:p>
          <a:p>
            <a:r>
              <a:rPr lang="en-GB" altLang="nb-NO" sz="2400" dirty="0"/>
              <a:t>Rethinking Territorial Jurisdiction</a:t>
            </a:r>
          </a:p>
          <a:p>
            <a:r>
              <a:rPr lang="en-GB" altLang="nb-NO" sz="2000" dirty="0"/>
              <a:t>Nobel Symposium 2025</a:t>
            </a:r>
          </a:p>
        </p:txBody>
      </p:sp>
      <p:pic>
        <p:nvPicPr>
          <p:cNvPr id="2" name="Picture 59">
            <a:extLst>
              <a:ext uri="{FF2B5EF4-FFF2-40B4-BE49-F238E27FC236}">
                <a16:creationId xmlns:a16="http://schemas.microsoft.com/office/drawing/2014/main" id="{84D9B983-62A9-E1F2-9B73-40673FD06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660" y="3603068"/>
            <a:ext cx="1602258" cy="160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FADFDDEB-D659-4F02-A7AC-9FD90BB47A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7651" y="0"/>
            <a:ext cx="6515100" cy="959310"/>
          </a:xfrm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b-NO" sz="4000" dirty="0"/>
              <a:t>Plumbing and Appliances</a:t>
            </a:r>
            <a:endParaRPr lang="nb-NO" altLang="nb-NO" sz="4000" dirty="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944A8F59-5A37-434A-A80E-77CB6AAA2A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62275" y="1072024"/>
            <a:ext cx="5431000" cy="4569866"/>
          </a:xfrm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0" indent="0" algn="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b-NO" sz="3200" dirty="0"/>
              <a:t>The Internet as a communication infrastructure</a:t>
            </a:r>
          </a:p>
          <a:p>
            <a:pPr marL="0" indent="0" algn="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b-NO" sz="3200" dirty="0"/>
              <a:t>(my talk)</a:t>
            </a:r>
          </a:p>
          <a:p>
            <a:pPr marL="0" indent="0" algn="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b-NO" sz="3200" dirty="0"/>
          </a:p>
          <a:p>
            <a:pPr marL="0" indent="0" algn="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nb-NO" sz="3200" dirty="0"/>
          </a:p>
          <a:p>
            <a:pPr marL="0" indent="0" algn="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b-NO" sz="3200" dirty="0"/>
              <a:t>The Internet as a       platform infrastructure</a:t>
            </a:r>
          </a:p>
          <a:p>
            <a:pPr marL="0" indent="0" algn="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nb-NO" sz="3200" dirty="0"/>
              <a:t>(Uta Kohl’s talk)</a:t>
            </a:r>
          </a:p>
        </p:txBody>
      </p:sp>
      <p:sp>
        <p:nvSpPr>
          <p:cNvPr id="12292" name="Date Placeholder 3">
            <a:extLst>
              <a:ext uri="{FF2B5EF4-FFF2-40B4-BE49-F238E27FC236}">
                <a16:creationId xmlns:a16="http://schemas.microsoft.com/office/drawing/2014/main" id="{36D675F7-2C6A-4A1B-9949-A2FFDC55AC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1pPr>
            <a:lvl2pPr marL="742950" indent="-28575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2pPr>
            <a:lvl3pPr marL="1143000" indent="-228600">
              <a:lnSpc>
                <a:spcPct val="93000"/>
              </a:lnSpc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3pPr>
            <a:lvl4pPr marL="16002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4pPr>
            <a:lvl5pPr marL="20574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9pPr>
          </a:lstStyle>
          <a:p>
            <a:pPr>
              <a:spcBef>
                <a:spcPct val="0"/>
              </a:spcBef>
              <a:buClr>
                <a:srgbClr val="080000"/>
              </a:buClr>
              <a:buFontTx/>
              <a:buNone/>
            </a:pPr>
            <a:r>
              <a:rPr lang="nb-NO" altLang="nb-NO" sz="1400"/>
              <a:t>Territorial Internet Jurisdiction</a:t>
            </a:r>
            <a:endParaRPr lang="nb-NO" altLang="nb-NO" sz="1400" dirty="0"/>
          </a:p>
        </p:txBody>
      </p:sp>
      <p:sp>
        <p:nvSpPr>
          <p:cNvPr id="12293" name="Footer Placeholder 4">
            <a:extLst>
              <a:ext uri="{FF2B5EF4-FFF2-40B4-BE49-F238E27FC236}">
                <a16:creationId xmlns:a16="http://schemas.microsoft.com/office/drawing/2014/main" id="{5E073F18-AD4C-4B17-9C09-F16AE8FE8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1pPr>
            <a:lvl2pPr marL="742950" indent="-28575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2pPr>
            <a:lvl3pPr marL="1143000" indent="-228600">
              <a:lnSpc>
                <a:spcPct val="93000"/>
              </a:lnSpc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3pPr>
            <a:lvl4pPr marL="16002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4pPr>
            <a:lvl5pPr marL="20574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9pPr>
          </a:lstStyle>
          <a:p>
            <a:pPr>
              <a:spcBef>
                <a:spcPct val="0"/>
              </a:spcBef>
              <a:buClr>
                <a:srgbClr val="080000"/>
              </a:buClr>
              <a:buFontTx/>
              <a:buNone/>
            </a:pPr>
            <a:r>
              <a:rPr lang="nb-NO" altLang="nb-NO" sz="1400"/>
              <a:t>The Borderless Internet</a:t>
            </a:r>
          </a:p>
        </p:txBody>
      </p:sp>
      <p:sp>
        <p:nvSpPr>
          <p:cNvPr id="12294" name="Slide Number Placeholder 5">
            <a:extLst>
              <a:ext uri="{FF2B5EF4-FFF2-40B4-BE49-F238E27FC236}">
                <a16:creationId xmlns:a16="http://schemas.microsoft.com/office/drawing/2014/main" id="{97A1DBCC-D1C2-4D16-8911-26996DD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1pPr>
            <a:lvl2pPr marL="742950" indent="-28575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2pPr>
            <a:lvl3pPr marL="1143000" indent="-228600">
              <a:lnSpc>
                <a:spcPct val="93000"/>
              </a:lnSpc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3pPr>
            <a:lvl4pPr marL="16002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4pPr>
            <a:lvl5pPr marL="20574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9pPr>
          </a:lstStyle>
          <a:p>
            <a:pPr>
              <a:spcBef>
                <a:spcPct val="0"/>
              </a:spcBef>
              <a:buClr>
                <a:srgbClr val="080000"/>
              </a:buClr>
              <a:buFontTx/>
              <a:buNone/>
            </a:pPr>
            <a:fld id="{2D8D8C77-6FFE-4769-8204-D425273DFF34}" type="slidenum">
              <a:rPr lang="nb-NO" altLang="nb-NO" sz="1400"/>
              <a:pPr>
                <a:spcBef>
                  <a:spcPct val="0"/>
                </a:spcBef>
                <a:buClr>
                  <a:srgbClr val="080000"/>
                </a:buClr>
                <a:buFontTx/>
                <a:buNone/>
              </a:pPr>
              <a:t>2</a:t>
            </a:fld>
            <a:endParaRPr lang="nb-NO" altLang="nb-NO" sz="1400"/>
          </a:p>
        </p:txBody>
      </p:sp>
      <p:pic>
        <p:nvPicPr>
          <p:cNvPr id="1028" name="Picture 4" descr="Free Appliance Washing Machine illustration and picture">
            <a:extLst>
              <a:ext uri="{FF2B5EF4-FFF2-40B4-BE49-F238E27FC236}">
                <a16:creationId xmlns:a16="http://schemas.microsoft.com/office/drawing/2014/main" id="{64221D24-B714-5AB5-3F07-50AF7F85B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900" y="3453579"/>
            <a:ext cx="1985998" cy="254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ree Conveyor Water Pipes illustration and picture">
            <a:extLst>
              <a:ext uri="{FF2B5EF4-FFF2-40B4-BE49-F238E27FC236}">
                <a16:creationId xmlns:a16="http://schemas.microsoft.com/office/drawing/2014/main" id="{29A3CCDC-FA5D-6ACB-A864-80868300F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119" y="709613"/>
            <a:ext cx="3486150" cy="2402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A35701-FB16-DB7D-83B3-CCD7B237C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414"/>
            <a:ext cx="10972800" cy="944562"/>
          </a:xfrm>
        </p:spPr>
        <p:txBody>
          <a:bodyPr/>
          <a:lstStyle/>
          <a:p>
            <a:r>
              <a:rPr lang="en-GB" dirty="0"/>
              <a:t>The Physical Internet</a:t>
            </a:r>
            <a:br>
              <a:rPr lang="en-GB" dirty="0"/>
            </a:br>
            <a:r>
              <a:rPr lang="en-GB" sz="2000" dirty="0">
                <a:hlinkClick r:id="rId2"/>
              </a:rPr>
              <a:t>https://bbmaps.itu.int/products</a:t>
            </a:r>
            <a:endParaRPr lang="nb-NO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A7B86D-E9CE-79DF-B6DD-E061D07CE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3C6F76-30B0-8F10-9311-D9F5CB33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FBA5B-04E0-5725-FAF6-186CA534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AB6AB-A5AE-4CA4-815F-F5045E6FFB87}" type="slidenum">
              <a:rPr lang="en-AU" altLang="nb-NO" smtClean="0"/>
              <a:pPr>
                <a:defRPr/>
              </a:pPr>
              <a:t>3</a:t>
            </a:fld>
            <a:endParaRPr lang="en-AU" altLang="nb-NO"/>
          </a:p>
        </p:txBody>
      </p:sp>
      <p:pic>
        <p:nvPicPr>
          <p:cNvPr id="6" name="Picture 5" descr="A map of the world&#10;&#10;AI-generated content may be incorrect.">
            <a:extLst>
              <a:ext uri="{FF2B5EF4-FFF2-40B4-BE49-F238E27FC236}">
                <a16:creationId xmlns:a16="http://schemas.microsoft.com/office/drawing/2014/main" id="{F9061851-027C-F05E-89F7-A54A39D5C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0417"/>
            <a:ext cx="12192000" cy="576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3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D83C42-2037-467E-2963-7D87C3CA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Internet in the Baltics</a:t>
            </a:r>
            <a:endParaRPr lang="nb-NO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FF7997-CFFF-0825-1EC8-0CA600896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2A86B8-7C48-2D4E-CEB3-75B25C48A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6B336-8455-84BF-5934-D6CF251C5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AB6AB-A5AE-4CA4-815F-F5045E6FFB87}" type="slidenum">
              <a:rPr lang="en-AU" altLang="nb-NO" smtClean="0"/>
              <a:pPr>
                <a:defRPr/>
              </a:pPr>
              <a:t>4</a:t>
            </a:fld>
            <a:endParaRPr lang="en-AU" altLang="nb-N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33845C-8605-D61B-1A0A-4DA559BEEE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57"/>
          <a:stretch/>
        </p:blipFill>
        <p:spPr>
          <a:xfrm>
            <a:off x="528637" y="1204702"/>
            <a:ext cx="11134725" cy="565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9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F09864-7232-BFE5-4EE1-CC16FFB1F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Internet in South-East Asia</a:t>
            </a:r>
            <a:endParaRPr lang="nb-NO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9960DE-4E91-9E65-C3BE-AF9A4AE1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1270DB-F0FB-3655-796B-F5990ED6E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B44CB-EC66-6359-4752-F044229F0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AB6AB-A5AE-4CA4-815F-F5045E6FFB87}" type="slidenum">
              <a:rPr lang="en-AU" altLang="nb-NO" smtClean="0"/>
              <a:pPr>
                <a:defRPr/>
              </a:pPr>
              <a:t>5</a:t>
            </a:fld>
            <a:endParaRPr lang="en-AU" alt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7D2A65-7BD5-1D72-67BF-8CFD9C585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016" y="1011544"/>
            <a:ext cx="10643755" cy="570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86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4A179-89C3-694C-EB50-B3B815BA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Date Placeholder 3">
            <a:extLst>
              <a:ext uri="{FF2B5EF4-FFF2-40B4-BE49-F238E27FC236}">
                <a16:creationId xmlns:a16="http://schemas.microsoft.com/office/drawing/2014/main" id="{FF6BD23B-3605-A43C-0DDB-79D8D704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1pPr>
            <a:lvl2pPr marL="742950" indent="-28575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2pPr>
            <a:lvl3pPr marL="1143000" indent="-228600">
              <a:lnSpc>
                <a:spcPct val="93000"/>
              </a:lnSpc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3pPr>
            <a:lvl4pPr marL="16002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4pPr>
            <a:lvl5pPr marL="20574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9pPr>
          </a:lstStyle>
          <a:p>
            <a:pPr>
              <a:spcBef>
                <a:spcPct val="0"/>
              </a:spcBef>
              <a:buClr>
                <a:srgbClr val="080000"/>
              </a:buClr>
              <a:buFontTx/>
              <a:buNone/>
            </a:pPr>
            <a:r>
              <a:rPr lang="nb-NO" altLang="nb-NO" sz="1400"/>
              <a:t>Territorial Internet Jurisdiction</a:t>
            </a:r>
            <a:endParaRPr lang="nb-NO" altLang="nb-NO" sz="1400" dirty="0"/>
          </a:p>
        </p:txBody>
      </p:sp>
      <p:sp>
        <p:nvSpPr>
          <p:cNvPr id="12293" name="Footer Placeholder 4">
            <a:extLst>
              <a:ext uri="{FF2B5EF4-FFF2-40B4-BE49-F238E27FC236}">
                <a16:creationId xmlns:a16="http://schemas.microsoft.com/office/drawing/2014/main" id="{ECDE7094-36C2-28EC-FEC5-C32A5CA74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1pPr>
            <a:lvl2pPr marL="742950" indent="-28575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2pPr>
            <a:lvl3pPr marL="1143000" indent="-228600">
              <a:lnSpc>
                <a:spcPct val="93000"/>
              </a:lnSpc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3pPr>
            <a:lvl4pPr marL="16002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4pPr>
            <a:lvl5pPr marL="20574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9pPr>
          </a:lstStyle>
          <a:p>
            <a:pPr>
              <a:spcBef>
                <a:spcPct val="0"/>
              </a:spcBef>
              <a:buClr>
                <a:srgbClr val="080000"/>
              </a:buClr>
              <a:buFontTx/>
              <a:buNone/>
            </a:pPr>
            <a:r>
              <a:rPr lang="nb-NO" altLang="nb-NO" sz="1400"/>
              <a:t>The Borderless Internet</a:t>
            </a:r>
          </a:p>
        </p:txBody>
      </p:sp>
      <p:sp>
        <p:nvSpPr>
          <p:cNvPr id="12294" name="Slide Number Placeholder 5">
            <a:extLst>
              <a:ext uri="{FF2B5EF4-FFF2-40B4-BE49-F238E27FC236}">
                <a16:creationId xmlns:a16="http://schemas.microsoft.com/office/drawing/2014/main" id="{A1FA079E-F682-AF0C-9A48-38F2AC821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1pPr>
            <a:lvl2pPr marL="742950" indent="-28575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2pPr>
            <a:lvl3pPr marL="1143000" indent="-228600">
              <a:lnSpc>
                <a:spcPct val="93000"/>
              </a:lnSpc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3pPr>
            <a:lvl4pPr marL="16002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4pPr>
            <a:lvl5pPr marL="2057400" indent="-22860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  <a:ea typeface="DejaVu Sans" panose="020B0603030804020204"/>
                <a:cs typeface="DejaVu Sans" panose="020B0603030804020204"/>
              </a:defRPr>
            </a:lvl9pPr>
          </a:lstStyle>
          <a:p>
            <a:pPr>
              <a:spcBef>
                <a:spcPct val="0"/>
              </a:spcBef>
              <a:buClr>
                <a:srgbClr val="080000"/>
              </a:buClr>
              <a:buFontTx/>
              <a:buNone/>
            </a:pPr>
            <a:fld id="{2D8D8C77-6FFE-4769-8204-D425273DFF34}" type="slidenum">
              <a:rPr lang="nb-NO" altLang="nb-NO" sz="1400"/>
              <a:pPr>
                <a:spcBef>
                  <a:spcPct val="0"/>
                </a:spcBef>
                <a:buClr>
                  <a:srgbClr val="080000"/>
                </a:buClr>
                <a:buFontTx/>
                <a:buNone/>
              </a:pPr>
              <a:t>6</a:t>
            </a:fld>
            <a:endParaRPr lang="nb-NO" altLang="nb-NO" sz="1400"/>
          </a:p>
        </p:txBody>
      </p:sp>
      <p:sp>
        <p:nvSpPr>
          <p:cNvPr id="12290" name="Rectangle 1">
            <a:extLst>
              <a:ext uri="{FF2B5EF4-FFF2-40B4-BE49-F238E27FC236}">
                <a16:creationId xmlns:a16="http://schemas.microsoft.com/office/drawing/2014/main" id="{E3874C07-D307-4862-8D0D-AB91FAEF779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18676" y="122238"/>
            <a:ext cx="4986091" cy="958850"/>
          </a:xfrm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nb-NO" sz="4000" dirty="0"/>
              <a:t>W</a:t>
            </a:r>
            <a:r>
              <a:rPr lang="nb-NO" altLang="nb-NO" sz="4000" dirty="0"/>
              <a:t>hy not ITU?</a:t>
            </a:r>
          </a:p>
        </p:txBody>
      </p:sp>
      <p:pic>
        <p:nvPicPr>
          <p:cNvPr id="1026" name="Picture 2" descr="About ITU (International ...">
            <a:extLst>
              <a:ext uri="{FF2B5EF4-FFF2-40B4-BE49-F238E27FC236}">
                <a16:creationId xmlns:a16="http://schemas.microsoft.com/office/drawing/2014/main" id="{A03F88C0-D609-6402-2D05-EB3EDA754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87" y="1808437"/>
            <a:ext cx="5381584" cy="267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ternet Engineering Task Force – Wikipedia">
            <a:extLst>
              <a:ext uri="{FF2B5EF4-FFF2-40B4-BE49-F238E27FC236}">
                <a16:creationId xmlns:a16="http://schemas.microsoft.com/office/drawing/2014/main" id="{C0970565-EA04-8FAC-5E9E-F4A4CD3C7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196" y="4688065"/>
            <a:ext cx="2553999" cy="146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CAB878E-408F-6052-022A-EE4DF2FC5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77079"/>
            <a:ext cx="2180943" cy="111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Internet Assigned Numbers Authority ...">
            <a:extLst>
              <a:ext uri="{FF2B5EF4-FFF2-40B4-BE49-F238E27FC236}">
                <a16:creationId xmlns:a16="http://schemas.microsoft.com/office/drawing/2014/main" id="{D8CA62A3-3480-21B9-CB8C-85035CA5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306" y="3429000"/>
            <a:ext cx="2847794" cy="1080486"/>
          </a:xfrm>
          <a:prstGeom prst="rect">
            <a:avLst/>
          </a:prstGeom>
          <a:noFill/>
          <a:ln w="12700">
            <a:solidFill>
              <a:srgbClr val="145DA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CANN - Wikipedia">
            <a:extLst>
              <a:ext uri="{FF2B5EF4-FFF2-40B4-BE49-F238E27FC236}">
                <a16:creationId xmlns:a16="http://schemas.microsoft.com/office/drawing/2014/main" id="{BD32B608-D330-B96E-F7AC-04CC82BF7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122" y="1523847"/>
            <a:ext cx="2043122" cy="162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4089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DBD307A-DA20-BDE8-9E46-88D50B30258F}"/>
              </a:ext>
            </a:extLst>
          </p:cNvPr>
          <p:cNvCxnSpPr>
            <a:cxnSpLocks/>
            <a:stCxn id="24" idx="2"/>
            <a:endCxn id="112" idx="0"/>
          </p:cNvCxnSpPr>
          <p:nvPr/>
        </p:nvCxnSpPr>
        <p:spPr>
          <a:xfrm flipH="1">
            <a:off x="1554978" y="2037924"/>
            <a:ext cx="3335910" cy="577372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875F4DA-1CC2-98AF-9861-A12190CF8F46}"/>
              </a:ext>
            </a:extLst>
          </p:cNvPr>
          <p:cNvCxnSpPr>
            <a:cxnSpLocks/>
            <a:stCxn id="24" idx="2"/>
            <a:endCxn id="117" idx="0"/>
          </p:cNvCxnSpPr>
          <p:nvPr/>
        </p:nvCxnSpPr>
        <p:spPr>
          <a:xfrm flipH="1">
            <a:off x="3692557" y="2037924"/>
            <a:ext cx="1198331" cy="554934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7BA81E2-06C6-97A7-E691-2C4F9E2D4732}"/>
              </a:ext>
            </a:extLst>
          </p:cNvPr>
          <p:cNvCxnSpPr>
            <a:cxnSpLocks/>
            <a:stCxn id="24" idx="2"/>
            <a:endCxn id="119" idx="0"/>
          </p:cNvCxnSpPr>
          <p:nvPr/>
        </p:nvCxnSpPr>
        <p:spPr>
          <a:xfrm>
            <a:off x="4890888" y="2037924"/>
            <a:ext cx="1416419" cy="554934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6">
            <a:extLst>
              <a:ext uri="{FF2B5EF4-FFF2-40B4-BE49-F238E27FC236}">
                <a16:creationId xmlns:a16="http://schemas.microsoft.com/office/drawing/2014/main" id="{9C6121A0-D9EA-2CA8-A2CD-32AC992A2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0888" y="1605924"/>
            <a:ext cx="720000" cy="432000"/>
          </a:xfrm>
          <a:prstGeom prst="roundRect">
            <a:avLst/>
          </a:prstGeom>
          <a:solidFill>
            <a:srgbClr val="41D7FF"/>
          </a:solidFill>
          <a:ln w="12700">
            <a:solidFill>
              <a:schemeClr val="tx1"/>
            </a:solidFill>
          </a:ln>
        </p:spPr>
        <p:txBody>
          <a:bodyPr wrap="square" lIns="36000" tIns="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 </a:t>
            </a: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B5D37CB7-FD1D-97E9-9078-8AAC71D06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3158" y="2595787"/>
            <a:ext cx="33157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Top Level Domains (TLDs)</a:t>
            </a:r>
          </a:p>
        </p:txBody>
      </p:sp>
      <p:sp>
        <p:nvSpPr>
          <p:cNvPr id="111" name="TextBox 16">
            <a:extLst>
              <a:ext uri="{FF2B5EF4-FFF2-40B4-BE49-F238E27FC236}">
                <a16:creationId xmlns:a16="http://schemas.microsoft.com/office/drawing/2014/main" id="{80D1F9B4-75AD-33A5-3FF8-2C54D3F1D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64" y="1616791"/>
            <a:ext cx="13465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DNS root</a:t>
            </a:r>
          </a:p>
        </p:txBody>
      </p:sp>
      <p:sp>
        <p:nvSpPr>
          <p:cNvPr id="112" name="TextBox 16">
            <a:extLst>
              <a:ext uri="{FF2B5EF4-FFF2-40B4-BE49-F238E27FC236}">
                <a16:creationId xmlns:a16="http://schemas.microsoft.com/office/drawing/2014/main" id="{A8319739-FCBA-22EA-EA44-B4257786A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978" y="2615296"/>
            <a:ext cx="936000" cy="432000"/>
          </a:xfrm>
          <a:prstGeom prst="roundRect">
            <a:avLst/>
          </a:prstGeom>
          <a:solidFill>
            <a:srgbClr val="93E8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.com </a:t>
            </a:r>
            <a:endParaRPr lang="en-US" altLang="nb-NO" dirty="0"/>
          </a:p>
        </p:txBody>
      </p:sp>
      <p:sp>
        <p:nvSpPr>
          <p:cNvPr id="117" name="TextBox 16">
            <a:extLst>
              <a:ext uri="{FF2B5EF4-FFF2-40B4-BE49-F238E27FC236}">
                <a16:creationId xmlns:a16="http://schemas.microsoft.com/office/drawing/2014/main" id="{4873660E-79B8-4AA7-D8D6-8C8B9E8A4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557" y="2592858"/>
            <a:ext cx="936000" cy="432000"/>
          </a:xfrm>
          <a:prstGeom prst="roundRect">
            <a:avLst/>
          </a:prstGeom>
          <a:solidFill>
            <a:srgbClr val="93E8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.org </a:t>
            </a:r>
            <a:endParaRPr lang="en-US" altLang="nb-NO" dirty="0"/>
          </a:p>
        </p:txBody>
      </p:sp>
      <p:sp>
        <p:nvSpPr>
          <p:cNvPr id="119" name="TextBox 16">
            <a:extLst>
              <a:ext uri="{FF2B5EF4-FFF2-40B4-BE49-F238E27FC236}">
                <a16:creationId xmlns:a16="http://schemas.microsoft.com/office/drawing/2014/main" id="{E59CCFDE-E79A-0699-BEB6-95BB32716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9307" y="2592858"/>
            <a:ext cx="936000" cy="432000"/>
          </a:xfrm>
          <a:prstGeom prst="roundRect">
            <a:avLst/>
          </a:prstGeom>
          <a:solidFill>
            <a:srgbClr val="93E8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.uk </a:t>
            </a:r>
            <a:endParaRPr lang="en-US" altLang="nb-NO" dirty="0"/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8D915F08-BF3A-CCAF-F002-CD25F8A30CC1}"/>
              </a:ext>
            </a:extLst>
          </p:cNvPr>
          <p:cNvCxnSpPr>
            <a:cxnSpLocks/>
            <a:stCxn id="112" idx="2"/>
            <a:endCxn id="1030" idx="0"/>
          </p:cNvCxnSpPr>
          <p:nvPr/>
        </p:nvCxnSpPr>
        <p:spPr>
          <a:xfrm>
            <a:off x="1554978" y="3047296"/>
            <a:ext cx="513780" cy="6360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9A71E8F-4930-E4E1-4695-0CBF676ED03D}"/>
              </a:ext>
            </a:extLst>
          </p:cNvPr>
          <p:cNvCxnSpPr>
            <a:cxnSpLocks/>
            <a:stCxn id="112" idx="2"/>
            <a:endCxn id="1027" idx="0"/>
          </p:cNvCxnSpPr>
          <p:nvPr/>
        </p:nvCxnSpPr>
        <p:spPr>
          <a:xfrm flipH="1">
            <a:off x="1131574" y="3047296"/>
            <a:ext cx="423404" cy="63601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TextBox 16">
            <a:extLst>
              <a:ext uri="{FF2B5EF4-FFF2-40B4-BE49-F238E27FC236}">
                <a16:creationId xmlns:a16="http://schemas.microsoft.com/office/drawing/2014/main" id="{C041919A-4FD8-830C-6C17-C8CD43A76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636" y="3693829"/>
            <a:ext cx="1224000" cy="432000"/>
          </a:xfrm>
          <a:prstGeom prst="roundRect">
            <a:avLst/>
          </a:prstGeom>
          <a:solidFill>
            <a:srgbClr val="69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wikipedia</a:t>
            </a:r>
            <a:r>
              <a:rPr lang="en-US" altLang="nb-NO" dirty="0"/>
              <a:t> </a:t>
            </a:r>
          </a:p>
        </p:txBody>
      </p:sp>
      <p:sp>
        <p:nvSpPr>
          <p:cNvPr id="1027" name="TextBox 16">
            <a:extLst>
              <a:ext uri="{FF2B5EF4-FFF2-40B4-BE49-F238E27FC236}">
                <a16:creationId xmlns:a16="http://schemas.microsoft.com/office/drawing/2014/main" id="{3702CD25-02E0-4491-A30B-8E564C17B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574" y="3683306"/>
            <a:ext cx="1224000" cy="432000"/>
          </a:xfrm>
          <a:prstGeom prst="roundRect">
            <a:avLst/>
          </a:prstGeom>
          <a:solidFill>
            <a:srgbClr val="69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google</a:t>
            </a:r>
          </a:p>
        </p:txBody>
      </p:sp>
      <p:sp>
        <p:nvSpPr>
          <p:cNvPr id="1029" name="TextBox 16">
            <a:extLst>
              <a:ext uri="{FF2B5EF4-FFF2-40B4-BE49-F238E27FC236}">
                <a16:creationId xmlns:a16="http://schemas.microsoft.com/office/drawing/2014/main" id="{4E351D70-33D8-6F74-5A9D-FDF892C76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80" y="4497912"/>
            <a:ext cx="1152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translate </a:t>
            </a:r>
          </a:p>
        </p:txBody>
      </p:sp>
      <p:sp>
        <p:nvSpPr>
          <p:cNvPr id="1030" name="TextBox 16">
            <a:extLst>
              <a:ext uri="{FF2B5EF4-FFF2-40B4-BE49-F238E27FC236}">
                <a16:creationId xmlns:a16="http://schemas.microsoft.com/office/drawing/2014/main" id="{2279B7FF-3A62-8474-A8A5-9267E0179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6758" y="3683306"/>
            <a:ext cx="504000" cy="432000"/>
          </a:xfrm>
          <a:prstGeom prst="roundRect">
            <a:avLst/>
          </a:prstGeom>
          <a:solidFill>
            <a:srgbClr val="69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… </a:t>
            </a:r>
            <a:endParaRPr lang="en-US" altLang="nb-NO" dirty="0"/>
          </a:p>
        </p:txBody>
      </p:sp>
      <p:cxnSp>
        <p:nvCxnSpPr>
          <p:cNvPr id="1032" name="Straight Arrow Connector 1031">
            <a:extLst>
              <a:ext uri="{FF2B5EF4-FFF2-40B4-BE49-F238E27FC236}">
                <a16:creationId xmlns:a16="http://schemas.microsoft.com/office/drawing/2014/main" id="{F512959E-A7F3-99C0-F024-560585674633}"/>
              </a:ext>
            </a:extLst>
          </p:cNvPr>
          <p:cNvCxnSpPr>
            <a:cxnSpLocks/>
            <a:stCxn id="1027" idx="2"/>
            <a:endCxn id="1029" idx="0"/>
          </p:cNvCxnSpPr>
          <p:nvPr/>
        </p:nvCxnSpPr>
        <p:spPr>
          <a:xfrm flipH="1">
            <a:off x="714180" y="4115306"/>
            <a:ext cx="417394" cy="382606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5" name="TextBox 16">
            <a:extLst>
              <a:ext uri="{FF2B5EF4-FFF2-40B4-BE49-F238E27FC236}">
                <a16:creationId xmlns:a16="http://schemas.microsoft.com/office/drawing/2014/main" id="{BD34AEA6-AEF1-2197-A014-E7553EA92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225" y="4497912"/>
            <a:ext cx="936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en </a:t>
            </a:r>
            <a:endParaRPr lang="en-US" altLang="nb-NO" dirty="0"/>
          </a:p>
        </p:txBody>
      </p:sp>
      <p:cxnSp>
        <p:nvCxnSpPr>
          <p:cNvPr id="1036" name="Straight Arrow Connector 1035">
            <a:extLst>
              <a:ext uri="{FF2B5EF4-FFF2-40B4-BE49-F238E27FC236}">
                <a16:creationId xmlns:a16="http://schemas.microsoft.com/office/drawing/2014/main" id="{FE884F1C-2C92-0E56-C333-1DCB24CF1ADD}"/>
              </a:ext>
            </a:extLst>
          </p:cNvPr>
          <p:cNvCxnSpPr>
            <a:cxnSpLocks/>
            <a:stCxn id="1025" idx="2"/>
            <a:endCxn id="1035" idx="0"/>
          </p:cNvCxnSpPr>
          <p:nvPr/>
        </p:nvCxnSpPr>
        <p:spPr>
          <a:xfrm flipH="1">
            <a:off x="2782225" y="4125829"/>
            <a:ext cx="399411" cy="372083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0" name="TextBox 16">
            <a:extLst>
              <a:ext uri="{FF2B5EF4-FFF2-40B4-BE49-F238E27FC236}">
                <a16:creationId xmlns:a16="http://schemas.microsoft.com/office/drawing/2014/main" id="{C7375093-70AA-8513-8897-01CD31816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3098" y="3683306"/>
            <a:ext cx="792000" cy="432000"/>
          </a:xfrm>
          <a:prstGeom prst="roundRect">
            <a:avLst/>
          </a:prstGeom>
          <a:solidFill>
            <a:srgbClr val="69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ac </a:t>
            </a:r>
            <a:endParaRPr lang="en-US" altLang="nb-NO" dirty="0"/>
          </a:p>
        </p:txBody>
      </p:sp>
      <p:sp>
        <p:nvSpPr>
          <p:cNvPr id="1041" name="TextBox 16">
            <a:extLst>
              <a:ext uri="{FF2B5EF4-FFF2-40B4-BE49-F238E27FC236}">
                <a16:creationId xmlns:a16="http://schemas.microsoft.com/office/drawing/2014/main" id="{05608016-D5AA-EDC1-88A9-B02ADCA66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4946" y="3683306"/>
            <a:ext cx="792000" cy="432000"/>
          </a:xfrm>
          <a:prstGeom prst="roundRect">
            <a:avLst/>
          </a:prstGeom>
          <a:solidFill>
            <a:srgbClr val="69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co </a:t>
            </a:r>
            <a:endParaRPr lang="en-US" altLang="nb-NO" dirty="0"/>
          </a:p>
        </p:txBody>
      </p:sp>
      <p:sp>
        <p:nvSpPr>
          <p:cNvPr id="1042" name="TextBox 16">
            <a:extLst>
              <a:ext uri="{FF2B5EF4-FFF2-40B4-BE49-F238E27FC236}">
                <a16:creationId xmlns:a16="http://schemas.microsoft.com/office/drawing/2014/main" id="{3455DA3E-AE13-97F1-6DC6-FC7D8A28B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9781" y="4487752"/>
            <a:ext cx="122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barclays</a:t>
            </a:r>
            <a:r>
              <a:rPr lang="en-US" altLang="nb-NO" dirty="0"/>
              <a:t> </a:t>
            </a:r>
          </a:p>
        </p:txBody>
      </p:sp>
      <p:sp>
        <p:nvSpPr>
          <p:cNvPr id="1043" name="TextBox 16">
            <a:extLst>
              <a:ext uri="{FF2B5EF4-FFF2-40B4-BE49-F238E27FC236}">
                <a16:creationId xmlns:a16="http://schemas.microsoft.com/office/drawing/2014/main" id="{550ACB42-8E67-D880-4263-B46ADDD40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1118" y="4480843"/>
            <a:ext cx="936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ox </a:t>
            </a:r>
          </a:p>
        </p:txBody>
      </p:sp>
      <p:sp>
        <p:nvSpPr>
          <p:cNvPr id="1044" name="TextBox 16">
            <a:extLst>
              <a:ext uri="{FF2B5EF4-FFF2-40B4-BE49-F238E27FC236}">
                <a16:creationId xmlns:a16="http://schemas.microsoft.com/office/drawing/2014/main" id="{E2DC2818-67DB-EB53-1DDB-EFCD54245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5746" y="4482266"/>
            <a:ext cx="50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 …</a:t>
            </a:r>
          </a:p>
        </p:txBody>
      </p:sp>
      <p:cxnSp>
        <p:nvCxnSpPr>
          <p:cNvPr id="1045" name="Straight Arrow Connector 1044">
            <a:extLst>
              <a:ext uri="{FF2B5EF4-FFF2-40B4-BE49-F238E27FC236}">
                <a16:creationId xmlns:a16="http://schemas.microsoft.com/office/drawing/2014/main" id="{D09476A9-E154-990D-A355-A79E418F3E30}"/>
              </a:ext>
            </a:extLst>
          </p:cNvPr>
          <p:cNvCxnSpPr>
            <a:cxnSpLocks/>
            <a:stCxn id="117" idx="2"/>
            <a:endCxn id="1025" idx="0"/>
          </p:cNvCxnSpPr>
          <p:nvPr/>
        </p:nvCxnSpPr>
        <p:spPr>
          <a:xfrm flipH="1">
            <a:off x="3181636" y="3024858"/>
            <a:ext cx="510921" cy="668971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" name="TextBox 16">
            <a:extLst>
              <a:ext uri="{FF2B5EF4-FFF2-40B4-BE49-F238E27FC236}">
                <a16:creationId xmlns:a16="http://schemas.microsoft.com/office/drawing/2014/main" id="{EA361E83-C4BA-2FF5-E5E1-C0AAA8AC0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86" y="3683306"/>
            <a:ext cx="504000" cy="432000"/>
          </a:xfrm>
          <a:prstGeom prst="roundRect">
            <a:avLst/>
          </a:prstGeom>
          <a:solidFill>
            <a:srgbClr val="69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 …</a:t>
            </a:r>
            <a:endParaRPr lang="en-US" altLang="nb-NO" dirty="0"/>
          </a:p>
        </p:txBody>
      </p:sp>
      <p:cxnSp>
        <p:nvCxnSpPr>
          <p:cNvPr id="1049" name="Straight Arrow Connector 1048">
            <a:extLst>
              <a:ext uri="{FF2B5EF4-FFF2-40B4-BE49-F238E27FC236}">
                <a16:creationId xmlns:a16="http://schemas.microsoft.com/office/drawing/2014/main" id="{2898C791-1425-54C0-672D-DA0D4CC1957C}"/>
              </a:ext>
            </a:extLst>
          </p:cNvPr>
          <p:cNvCxnSpPr>
            <a:cxnSpLocks/>
            <a:stCxn id="117" idx="2"/>
            <a:endCxn id="1048" idx="0"/>
          </p:cNvCxnSpPr>
          <p:nvPr/>
        </p:nvCxnSpPr>
        <p:spPr>
          <a:xfrm>
            <a:off x="3692557" y="3024858"/>
            <a:ext cx="445729" cy="658448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Straight Arrow Connector 1051">
            <a:extLst>
              <a:ext uri="{FF2B5EF4-FFF2-40B4-BE49-F238E27FC236}">
                <a16:creationId xmlns:a16="http://schemas.microsoft.com/office/drawing/2014/main" id="{B1778B67-B9B6-65D0-EDA2-D2129F866F36}"/>
              </a:ext>
            </a:extLst>
          </p:cNvPr>
          <p:cNvCxnSpPr>
            <a:cxnSpLocks/>
            <a:stCxn id="1025" idx="2"/>
            <a:endCxn id="1044" idx="0"/>
          </p:cNvCxnSpPr>
          <p:nvPr/>
        </p:nvCxnSpPr>
        <p:spPr>
          <a:xfrm>
            <a:off x="3181636" y="4125829"/>
            <a:ext cx="416110" cy="356437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TextBox 16">
            <a:extLst>
              <a:ext uri="{FF2B5EF4-FFF2-40B4-BE49-F238E27FC236}">
                <a16:creationId xmlns:a16="http://schemas.microsoft.com/office/drawing/2014/main" id="{BE56DE5F-467F-145A-D4CC-A39F1BC3A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760" y="4480843"/>
            <a:ext cx="50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 …</a:t>
            </a:r>
          </a:p>
        </p:txBody>
      </p:sp>
      <p:cxnSp>
        <p:nvCxnSpPr>
          <p:cNvPr id="1056" name="Straight Arrow Connector 1055">
            <a:extLst>
              <a:ext uri="{FF2B5EF4-FFF2-40B4-BE49-F238E27FC236}">
                <a16:creationId xmlns:a16="http://schemas.microsoft.com/office/drawing/2014/main" id="{84A63E02-56CB-FDF7-81DD-16ECB01FF6BC}"/>
              </a:ext>
            </a:extLst>
          </p:cNvPr>
          <p:cNvCxnSpPr>
            <a:cxnSpLocks/>
            <a:stCxn id="119" idx="2"/>
            <a:endCxn id="1040" idx="0"/>
          </p:cNvCxnSpPr>
          <p:nvPr/>
        </p:nvCxnSpPr>
        <p:spPr>
          <a:xfrm flipH="1">
            <a:off x="5199098" y="3024858"/>
            <a:ext cx="1108209" cy="658448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9" name="TextBox 16">
            <a:extLst>
              <a:ext uri="{FF2B5EF4-FFF2-40B4-BE49-F238E27FC236}">
                <a16:creationId xmlns:a16="http://schemas.microsoft.com/office/drawing/2014/main" id="{6A45E89F-3BC2-EE2D-5612-D45A3CA43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0565" y="3683306"/>
            <a:ext cx="792000" cy="432000"/>
          </a:xfrm>
          <a:prstGeom prst="roundRect">
            <a:avLst/>
          </a:prstGeom>
          <a:solidFill>
            <a:srgbClr val="69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gov </a:t>
            </a:r>
            <a:endParaRPr lang="en-US" altLang="nb-NO" dirty="0"/>
          </a:p>
        </p:txBody>
      </p:sp>
      <p:sp>
        <p:nvSpPr>
          <p:cNvPr id="1060" name="TextBox 16">
            <a:extLst>
              <a:ext uri="{FF2B5EF4-FFF2-40B4-BE49-F238E27FC236}">
                <a16:creationId xmlns:a16="http://schemas.microsoft.com/office/drawing/2014/main" id="{2BE91C87-19EC-BEE3-9D22-6F35669E9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9567" y="2592858"/>
            <a:ext cx="936000" cy="432000"/>
          </a:xfrm>
          <a:prstGeom prst="roundRect">
            <a:avLst/>
          </a:prstGeom>
          <a:solidFill>
            <a:srgbClr val="93E8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 . …</a:t>
            </a:r>
            <a:endParaRPr lang="en-US" altLang="nb-NO" dirty="0"/>
          </a:p>
        </p:txBody>
      </p:sp>
      <p:cxnSp>
        <p:nvCxnSpPr>
          <p:cNvPr id="1061" name="Straight Arrow Connector 1060">
            <a:extLst>
              <a:ext uri="{FF2B5EF4-FFF2-40B4-BE49-F238E27FC236}">
                <a16:creationId xmlns:a16="http://schemas.microsoft.com/office/drawing/2014/main" id="{DE10E98D-6F18-27D7-0B97-9176CBFF41D3}"/>
              </a:ext>
            </a:extLst>
          </p:cNvPr>
          <p:cNvCxnSpPr>
            <a:cxnSpLocks/>
            <a:stCxn id="24" idx="2"/>
            <a:endCxn id="1060" idx="0"/>
          </p:cNvCxnSpPr>
          <p:nvPr/>
        </p:nvCxnSpPr>
        <p:spPr>
          <a:xfrm>
            <a:off x="4890888" y="2037924"/>
            <a:ext cx="3496679" cy="554934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5" name="TextBox 16">
            <a:extLst>
              <a:ext uri="{FF2B5EF4-FFF2-40B4-BE49-F238E27FC236}">
                <a16:creationId xmlns:a16="http://schemas.microsoft.com/office/drawing/2014/main" id="{64DA923B-A7BF-A067-4582-F59BF2FDF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9714" y="4487752"/>
            <a:ext cx="122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bristol</a:t>
            </a:r>
            <a:endParaRPr lang="en-US" altLang="nb-NO" dirty="0"/>
          </a:p>
        </p:txBody>
      </p:sp>
      <p:cxnSp>
        <p:nvCxnSpPr>
          <p:cNvPr id="1066" name="Straight Arrow Connector 1065">
            <a:extLst>
              <a:ext uri="{FF2B5EF4-FFF2-40B4-BE49-F238E27FC236}">
                <a16:creationId xmlns:a16="http://schemas.microsoft.com/office/drawing/2014/main" id="{ED7A58A4-B38E-1A17-D85D-E00F0AD23465}"/>
              </a:ext>
            </a:extLst>
          </p:cNvPr>
          <p:cNvCxnSpPr>
            <a:cxnSpLocks/>
            <a:stCxn id="119" idx="2"/>
            <a:endCxn id="1041" idx="0"/>
          </p:cNvCxnSpPr>
          <p:nvPr/>
        </p:nvCxnSpPr>
        <p:spPr>
          <a:xfrm>
            <a:off x="6307307" y="3024858"/>
            <a:ext cx="863639" cy="658448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9" name="Straight Arrow Connector 1068">
            <a:extLst>
              <a:ext uri="{FF2B5EF4-FFF2-40B4-BE49-F238E27FC236}">
                <a16:creationId xmlns:a16="http://schemas.microsoft.com/office/drawing/2014/main" id="{6E192906-46EA-DD64-8FAC-50FDBE4A243F}"/>
              </a:ext>
            </a:extLst>
          </p:cNvPr>
          <p:cNvCxnSpPr>
            <a:cxnSpLocks/>
            <a:stCxn id="119" idx="2"/>
            <a:endCxn id="1059" idx="0"/>
          </p:cNvCxnSpPr>
          <p:nvPr/>
        </p:nvCxnSpPr>
        <p:spPr>
          <a:xfrm>
            <a:off x="6307307" y="3024858"/>
            <a:ext cx="2489258" cy="658448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2" name="TextBox 16">
            <a:extLst>
              <a:ext uri="{FF2B5EF4-FFF2-40B4-BE49-F238E27FC236}">
                <a16:creationId xmlns:a16="http://schemas.microsoft.com/office/drawing/2014/main" id="{C6A20CFC-6E0E-B96D-B853-159A8C18C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8784" y="3683306"/>
            <a:ext cx="504000" cy="432000"/>
          </a:xfrm>
          <a:prstGeom prst="roundRect">
            <a:avLst/>
          </a:prstGeom>
          <a:solidFill>
            <a:srgbClr val="69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 …</a:t>
            </a:r>
            <a:endParaRPr lang="en-US" altLang="nb-NO" dirty="0"/>
          </a:p>
        </p:txBody>
      </p:sp>
      <p:cxnSp>
        <p:nvCxnSpPr>
          <p:cNvPr id="1073" name="Straight Arrow Connector 1072">
            <a:extLst>
              <a:ext uri="{FF2B5EF4-FFF2-40B4-BE49-F238E27FC236}">
                <a16:creationId xmlns:a16="http://schemas.microsoft.com/office/drawing/2014/main" id="{F25F2E53-01E5-47F5-2A7C-C5A3264A2BB6}"/>
              </a:ext>
            </a:extLst>
          </p:cNvPr>
          <p:cNvCxnSpPr>
            <a:cxnSpLocks/>
            <a:stCxn id="119" idx="2"/>
            <a:endCxn id="1072" idx="0"/>
          </p:cNvCxnSpPr>
          <p:nvPr/>
        </p:nvCxnSpPr>
        <p:spPr>
          <a:xfrm>
            <a:off x="6307307" y="3024858"/>
            <a:ext cx="3903477" cy="658448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6" name="TextBox 16">
            <a:extLst>
              <a:ext uri="{FF2B5EF4-FFF2-40B4-BE49-F238E27FC236}">
                <a16:creationId xmlns:a16="http://schemas.microsoft.com/office/drawing/2014/main" id="{2A8C29CD-790B-7C84-8955-4BE62FFB7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5867" y="4493057"/>
            <a:ext cx="50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 …</a:t>
            </a:r>
          </a:p>
        </p:txBody>
      </p:sp>
      <p:sp>
        <p:nvSpPr>
          <p:cNvPr id="1078" name="TextBox 16">
            <a:extLst>
              <a:ext uri="{FF2B5EF4-FFF2-40B4-BE49-F238E27FC236}">
                <a16:creationId xmlns:a16="http://schemas.microsoft.com/office/drawing/2014/main" id="{ECB61104-6A82-9A60-0058-22646E264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5475" y="4480843"/>
            <a:ext cx="50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 …</a:t>
            </a:r>
          </a:p>
        </p:txBody>
      </p:sp>
      <p:sp>
        <p:nvSpPr>
          <p:cNvPr id="1079" name="TextBox 16">
            <a:extLst>
              <a:ext uri="{FF2B5EF4-FFF2-40B4-BE49-F238E27FC236}">
                <a16:creationId xmlns:a16="http://schemas.microsoft.com/office/drawing/2014/main" id="{24A587B1-B694-1315-09AD-9F7D88938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4758" y="5200899"/>
            <a:ext cx="122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trinity</a:t>
            </a:r>
          </a:p>
        </p:txBody>
      </p:sp>
      <p:sp>
        <p:nvSpPr>
          <p:cNvPr id="1080" name="TextBox 16">
            <a:extLst>
              <a:ext uri="{FF2B5EF4-FFF2-40B4-BE49-F238E27FC236}">
                <a16:creationId xmlns:a16="http://schemas.microsoft.com/office/drawing/2014/main" id="{BCFBBEF0-59EF-2926-B8B5-7EF99593D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735" y="5200899"/>
            <a:ext cx="50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 …</a:t>
            </a:r>
          </a:p>
        </p:txBody>
      </p:sp>
      <p:cxnSp>
        <p:nvCxnSpPr>
          <p:cNvPr id="1081" name="Straight Arrow Connector 1080">
            <a:extLst>
              <a:ext uri="{FF2B5EF4-FFF2-40B4-BE49-F238E27FC236}">
                <a16:creationId xmlns:a16="http://schemas.microsoft.com/office/drawing/2014/main" id="{F35C8BBA-0E3A-6CB3-AFA6-019D0065DE4A}"/>
              </a:ext>
            </a:extLst>
          </p:cNvPr>
          <p:cNvCxnSpPr>
            <a:cxnSpLocks/>
            <a:stCxn id="1043" idx="2"/>
            <a:endCxn id="1080" idx="0"/>
          </p:cNvCxnSpPr>
          <p:nvPr/>
        </p:nvCxnSpPr>
        <p:spPr>
          <a:xfrm>
            <a:off x="4739118" y="4912843"/>
            <a:ext cx="419617" cy="288056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4" name="Straight Arrow Connector 1083">
            <a:extLst>
              <a:ext uri="{FF2B5EF4-FFF2-40B4-BE49-F238E27FC236}">
                <a16:creationId xmlns:a16="http://schemas.microsoft.com/office/drawing/2014/main" id="{1EDFA52B-876B-5B55-16CF-B0DE144C1222}"/>
              </a:ext>
            </a:extLst>
          </p:cNvPr>
          <p:cNvCxnSpPr>
            <a:cxnSpLocks/>
            <a:stCxn id="1043" idx="2"/>
            <a:endCxn id="1079" idx="0"/>
          </p:cNvCxnSpPr>
          <p:nvPr/>
        </p:nvCxnSpPr>
        <p:spPr>
          <a:xfrm flipH="1">
            <a:off x="4176758" y="4912843"/>
            <a:ext cx="562360" cy="288056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7" name="Straight Arrow Connector 1086">
            <a:extLst>
              <a:ext uri="{FF2B5EF4-FFF2-40B4-BE49-F238E27FC236}">
                <a16:creationId xmlns:a16="http://schemas.microsoft.com/office/drawing/2014/main" id="{4FF607A5-4F6A-A620-4E96-3F393D9FAC43}"/>
              </a:ext>
            </a:extLst>
          </p:cNvPr>
          <p:cNvCxnSpPr>
            <a:cxnSpLocks/>
            <a:stCxn id="1040" idx="2"/>
            <a:endCxn id="1043" idx="0"/>
          </p:cNvCxnSpPr>
          <p:nvPr/>
        </p:nvCxnSpPr>
        <p:spPr>
          <a:xfrm flipH="1">
            <a:off x="4739118" y="4115306"/>
            <a:ext cx="459980" cy="365537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0" name="Straight Arrow Connector 1089">
            <a:extLst>
              <a:ext uri="{FF2B5EF4-FFF2-40B4-BE49-F238E27FC236}">
                <a16:creationId xmlns:a16="http://schemas.microsoft.com/office/drawing/2014/main" id="{2A794C94-ECB4-0893-04CA-380B823A94B6}"/>
              </a:ext>
            </a:extLst>
          </p:cNvPr>
          <p:cNvCxnSpPr>
            <a:cxnSpLocks/>
            <a:stCxn id="1040" idx="2"/>
            <a:endCxn id="1055" idx="0"/>
          </p:cNvCxnSpPr>
          <p:nvPr/>
        </p:nvCxnSpPr>
        <p:spPr>
          <a:xfrm>
            <a:off x="5199098" y="4115306"/>
            <a:ext cx="360662" cy="365537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3" name="Straight Arrow Connector 1092">
            <a:extLst>
              <a:ext uri="{FF2B5EF4-FFF2-40B4-BE49-F238E27FC236}">
                <a16:creationId xmlns:a16="http://schemas.microsoft.com/office/drawing/2014/main" id="{E0C3D8C1-7FDA-82E4-497F-202CAFF11390}"/>
              </a:ext>
            </a:extLst>
          </p:cNvPr>
          <p:cNvCxnSpPr>
            <a:cxnSpLocks/>
            <a:stCxn id="1041" idx="2"/>
            <a:endCxn id="1042" idx="0"/>
          </p:cNvCxnSpPr>
          <p:nvPr/>
        </p:nvCxnSpPr>
        <p:spPr>
          <a:xfrm flipH="1">
            <a:off x="6701781" y="4115306"/>
            <a:ext cx="469165" cy="372446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6" name="Straight Arrow Connector 1095">
            <a:extLst>
              <a:ext uri="{FF2B5EF4-FFF2-40B4-BE49-F238E27FC236}">
                <a16:creationId xmlns:a16="http://schemas.microsoft.com/office/drawing/2014/main" id="{506BC387-AD88-C1B9-6A6A-B856D10CB568}"/>
              </a:ext>
            </a:extLst>
          </p:cNvPr>
          <p:cNvCxnSpPr>
            <a:cxnSpLocks/>
            <a:stCxn id="1041" idx="2"/>
            <a:endCxn id="1076" idx="0"/>
          </p:cNvCxnSpPr>
          <p:nvPr/>
        </p:nvCxnSpPr>
        <p:spPr>
          <a:xfrm>
            <a:off x="7170946" y="4115306"/>
            <a:ext cx="496921" cy="377751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9" name="TextBox 16">
            <a:extLst>
              <a:ext uri="{FF2B5EF4-FFF2-40B4-BE49-F238E27FC236}">
                <a16:creationId xmlns:a16="http://schemas.microsoft.com/office/drawing/2014/main" id="{5E7A4733-D558-6746-2CF8-A8341572F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4559" y="5201095"/>
            <a:ext cx="122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bank</a:t>
            </a:r>
          </a:p>
        </p:txBody>
      </p:sp>
      <p:sp>
        <p:nvSpPr>
          <p:cNvPr id="1100" name="TextBox 16">
            <a:extLst>
              <a:ext uri="{FF2B5EF4-FFF2-40B4-BE49-F238E27FC236}">
                <a16:creationId xmlns:a16="http://schemas.microsoft.com/office/drawing/2014/main" id="{0182C005-1D72-60F3-AE89-83DBCEFAF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844" y="5200899"/>
            <a:ext cx="50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 dirty="0"/>
              <a:t> …</a:t>
            </a:r>
          </a:p>
        </p:txBody>
      </p:sp>
      <p:cxnSp>
        <p:nvCxnSpPr>
          <p:cNvPr id="1101" name="Straight Arrow Connector 1100">
            <a:extLst>
              <a:ext uri="{FF2B5EF4-FFF2-40B4-BE49-F238E27FC236}">
                <a16:creationId xmlns:a16="http://schemas.microsoft.com/office/drawing/2014/main" id="{D678E576-48B5-EC9C-6C91-DD8B38E6D14F}"/>
              </a:ext>
            </a:extLst>
          </p:cNvPr>
          <p:cNvCxnSpPr>
            <a:cxnSpLocks/>
            <a:stCxn id="1042" idx="2"/>
            <a:endCxn id="1100" idx="0"/>
          </p:cNvCxnSpPr>
          <p:nvPr/>
        </p:nvCxnSpPr>
        <p:spPr>
          <a:xfrm>
            <a:off x="6701781" y="4919752"/>
            <a:ext cx="539063" cy="281147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4" name="Straight Arrow Connector 1103">
            <a:extLst>
              <a:ext uri="{FF2B5EF4-FFF2-40B4-BE49-F238E27FC236}">
                <a16:creationId xmlns:a16="http://schemas.microsoft.com/office/drawing/2014/main" id="{9E31201C-D132-3166-2558-3EEF7B7C7B87}"/>
              </a:ext>
            </a:extLst>
          </p:cNvPr>
          <p:cNvCxnSpPr>
            <a:cxnSpLocks/>
            <a:stCxn id="1042" idx="2"/>
            <a:endCxn id="1099" idx="0"/>
          </p:cNvCxnSpPr>
          <p:nvPr/>
        </p:nvCxnSpPr>
        <p:spPr>
          <a:xfrm flipH="1">
            <a:off x="6306559" y="4919752"/>
            <a:ext cx="395222" cy="281343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7" name="TextBox 16">
            <a:extLst>
              <a:ext uri="{FF2B5EF4-FFF2-40B4-BE49-F238E27FC236}">
                <a16:creationId xmlns:a16="http://schemas.microsoft.com/office/drawing/2014/main" id="{B601B86F-3335-CA72-8CD3-1113A7056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973" y="4497912"/>
            <a:ext cx="504000" cy="432000"/>
          </a:xfrm>
          <a:prstGeom prst="roundRect">
            <a:avLst/>
          </a:prstGeom>
          <a:solidFill>
            <a:srgbClr val="EBFFFF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nb-NO"/>
            </a:defPPr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nb-NO"/>
              <a:t> …</a:t>
            </a:r>
            <a:endParaRPr lang="en-US" altLang="nb-NO" dirty="0"/>
          </a:p>
        </p:txBody>
      </p:sp>
      <p:cxnSp>
        <p:nvCxnSpPr>
          <p:cNvPr id="1108" name="Straight Arrow Connector 1107">
            <a:extLst>
              <a:ext uri="{FF2B5EF4-FFF2-40B4-BE49-F238E27FC236}">
                <a16:creationId xmlns:a16="http://schemas.microsoft.com/office/drawing/2014/main" id="{8C15D747-2F8B-C19C-1561-7D1C457B652C}"/>
              </a:ext>
            </a:extLst>
          </p:cNvPr>
          <p:cNvCxnSpPr>
            <a:cxnSpLocks/>
            <a:stCxn id="1059" idx="2"/>
            <a:endCxn id="1078" idx="0"/>
          </p:cNvCxnSpPr>
          <p:nvPr/>
        </p:nvCxnSpPr>
        <p:spPr>
          <a:xfrm>
            <a:off x="8796565" y="4115306"/>
            <a:ext cx="970910" cy="365537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1" name="Straight Arrow Connector 1110">
            <a:extLst>
              <a:ext uri="{FF2B5EF4-FFF2-40B4-BE49-F238E27FC236}">
                <a16:creationId xmlns:a16="http://schemas.microsoft.com/office/drawing/2014/main" id="{054BBF71-8C71-608D-4244-5A8832DD3CDA}"/>
              </a:ext>
            </a:extLst>
          </p:cNvPr>
          <p:cNvCxnSpPr>
            <a:cxnSpLocks/>
            <a:stCxn id="1059" idx="2"/>
            <a:endCxn id="1065" idx="0"/>
          </p:cNvCxnSpPr>
          <p:nvPr/>
        </p:nvCxnSpPr>
        <p:spPr>
          <a:xfrm>
            <a:off x="8796565" y="4115306"/>
            <a:ext cx="5149" cy="372446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4" name="Straight Arrow Connector 1113">
            <a:extLst>
              <a:ext uri="{FF2B5EF4-FFF2-40B4-BE49-F238E27FC236}">
                <a16:creationId xmlns:a16="http://schemas.microsoft.com/office/drawing/2014/main" id="{67A5847F-7ED3-67BA-F0DA-58C1C184AA01}"/>
              </a:ext>
            </a:extLst>
          </p:cNvPr>
          <p:cNvCxnSpPr>
            <a:cxnSpLocks/>
            <a:stCxn id="1027" idx="2"/>
            <a:endCxn id="1107" idx="0"/>
          </p:cNvCxnSpPr>
          <p:nvPr/>
        </p:nvCxnSpPr>
        <p:spPr>
          <a:xfrm>
            <a:off x="1131574" y="4115306"/>
            <a:ext cx="498399" cy="382606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6">
            <a:extLst>
              <a:ext uri="{FF2B5EF4-FFF2-40B4-BE49-F238E27FC236}">
                <a16:creationId xmlns:a16="http://schemas.microsoft.com/office/drawing/2014/main" id="{847C0559-C281-4877-18B0-C3E3106D5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6903" y="3718301"/>
            <a:ext cx="12579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Domains</a:t>
            </a: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75319AAA-869E-46C9-7624-B97A831A1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0968" y="4836643"/>
            <a:ext cx="16453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Subdomains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023A315D-58FE-5740-49E4-DAEBB0012550}"/>
              </a:ext>
            </a:extLst>
          </p:cNvPr>
          <p:cNvSpPr/>
          <p:nvPr/>
        </p:nvSpPr>
        <p:spPr>
          <a:xfrm>
            <a:off x="10233631" y="4480843"/>
            <a:ext cx="203217" cy="1152056"/>
          </a:xfrm>
          <a:prstGeom prst="rightBrace">
            <a:avLst>
              <a:gd name="adj1" fmla="val 40205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A75055-4BD0-BC6E-C9BB-0ACF5C6B039F}"/>
              </a:ext>
            </a:extLst>
          </p:cNvPr>
          <p:cNvGrpSpPr>
            <a:grpSpLocks noChangeAspect="1"/>
          </p:cNvGrpSpPr>
          <p:nvPr/>
        </p:nvGrpSpPr>
        <p:grpSpPr>
          <a:xfrm>
            <a:off x="4743374" y="1685323"/>
            <a:ext cx="323999" cy="286950"/>
            <a:chOff x="3695247" y="490279"/>
            <a:chExt cx="6805629" cy="602745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DEEB00E-0F6D-5FDF-28F5-2E7462509BEC}"/>
                </a:ext>
              </a:extLst>
            </p:cNvPr>
            <p:cNvSpPr/>
            <p:nvPr/>
          </p:nvSpPr>
          <p:spPr>
            <a:xfrm>
              <a:off x="5976893" y="2763834"/>
              <a:ext cx="2232000" cy="756000"/>
            </a:xfrm>
            <a:prstGeom prst="round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140DB68-0712-1AB0-6B3F-1553C33FFE4B}"/>
                </a:ext>
              </a:extLst>
            </p:cNvPr>
            <p:cNvSpPr/>
            <p:nvPr/>
          </p:nvSpPr>
          <p:spPr>
            <a:xfrm>
              <a:off x="6715432" y="2576051"/>
              <a:ext cx="757084" cy="3333135"/>
            </a:xfrm>
            <a:prstGeom prst="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/>
            </a:p>
          </p:txBody>
        </p:sp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BD76EC54-EF61-2089-A8EC-02D4985C6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76893" y="490279"/>
              <a:ext cx="2232000" cy="2232000"/>
            </a:xfrm>
            <a:prstGeom prst="donut">
              <a:avLst>
                <a:gd name="adj" fmla="val 30722"/>
              </a:avLst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B8264A5-38C2-D7CB-D9EC-689184F31E6E}"/>
                </a:ext>
              </a:extLst>
            </p:cNvPr>
            <p:cNvSpPr/>
            <p:nvPr/>
          </p:nvSpPr>
          <p:spPr>
            <a:xfrm>
              <a:off x="3695247" y="3576003"/>
              <a:ext cx="6805629" cy="2941730"/>
            </a:xfrm>
            <a:custGeom>
              <a:avLst/>
              <a:gdLst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5548 h 2955640"/>
                <a:gd name="connsiteX1" fmla="*/ 5059578 w 6768858"/>
                <a:gd name="connsiteY1" fmla="*/ 2554228 h 2955640"/>
                <a:gd name="connsiteX2" fmla="*/ 6253378 w 6768858"/>
                <a:gd name="connsiteY2" fmla="*/ 1060708 h 2955640"/>
                <a:gd name="connsiteX3" fmla="*/ 6634378 w 6768858"/>
                <a:gd name="connsiteY3" fmla="*/ 1065788 h 2955640"/>
                <a:gd name="connsiteX4" fmla="*/ 6725818 w 6768858"/>
                <a:gd name="connsiteY4" fmla="*/ 816868 h 2955640"/>
                <a:gd name="connsiteX5" fmla="*/ 5984138 w 6768858"/>
                <a:gd name="connsiteY5" fmla="*/ 100588 h 2955640"/>
                <a:gd name="connsiteX6" fmla="*/ 5674258 w 6768858"/>
                <a:gd name="connsiteY6" fmla="*/ 120908 h 2955640"/>
                <a:gd name="connsiteX7" fmla="*/ 4973218 w 6768858"/>
                <a:gd name="connsiteY7" fmla="*/ 816868 h 2955640"/>
                <a:gd name="connsiteX8" fmla="*/ 5105298 w 6768858"/>
                <a:gd name="connsiteY8" fmla="*/ 1065788 h 2955640"/>
                <a:gd name="connsiteX9" fmla="*/ 5465978 w 6768858"/>
                <a:gd name="connsiteY9" fmla="*/ 1050548 h 2955640"/>
                <a:gd name="connsiteX10" fmla="*/ 4673498 w 6768858"/>
                <a:gd name="connsiteY10" fmla="*/ 1914148 h 2955640"/>
                <a:gd name="connsiteX11" fmla="*/ 3367938 w 6768858"/>
                <a:gd name="connsiteY11" fmla="*/ 2239268 h 2955640"/>
                <a:gd name="connsiteX12" fmla="*/ 2148738 w 6768858"/>
                <a:gd name="connsiteY12" fmla="*/ 1934468 h 2955640"/>
                <a:gd name="connsiteX13" fmla="*/ 1305458 w 6768858"/>
                <a:gd name="connsiteY13" fmla="*/ 1060708 h 2955640"/>
                <a:gd name="connsiteX14" fmla="*/ 1696618 w 6768858"/>
                <a:gd name="connsiteY14" fmla="*/ 1070868 h 2955640"/>
                <a:gd name="connsiteX15" fmla="*/ 1818538 w 6768858"/>
                <a:gd name="connsiteY15" fmla="*/ 837188 h 2955640"/>
                <a:gd name="connsiteX16" fmla="*/ 1031138 w 6768858"/>
                <a:gd name="connsiteY16" fmla="*/ 80268 h 2955640"/>
                <a:gd name="connsiteX17" fmla="*/ 802538 w 6768858"/>
                <a:gd name="connsiteY17" fmla="*/ 80268 h 2955640"/>
                <a:gd name="connsiteX18" fmla="*/ 50698 w 6768858"/>
                <a:gd name="connsiteY18" fmla="*/ 827028 h 2955640"/>
                <a:gd name="connsiteX19" fmla="*/ 116738 w 6768858"/>
                <a:gd name="connsiteY19" fmla="*/ 1070868 h 2955640"/>
                <a:gd name="connsiteX20" fmla="*/ 507898 w 6768858"/>
                <a:gd name="connsiteY20" fmla="*/ 1050548 h 2955640"/>
                <a:gd name="connsiteX21" fmla="*/ 1671218 w 6768858"/>
                <a:gd name="connsiteY21" fmla="*/ 2533908 h 2955640"/>
                <a:gd name="connsiteX22" fmla="*/ 3418738 w 6768858"/>
                <a:gd name="connsiteY22" fmla="*/ 2955548 h 295564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7189 w 6764349"/>
                <a:gd name="connsiteY14" fmla="*/ 103663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0226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12429 w 6764349"/>
                <a:gd name="connsiteY14" fmla="*/ 10671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7530 w 6767650"/>
                <a:gd name="connsiteY0" fmla="*/ 2941638 h 2941730"/>
                <a:gd name="connsiteX1" fmla="*/ 5058370 w 6767650"/>
                <a:gd name="connsiteY1" fmla="*/ 2540318 h 2941730"/>
                <a:gd name="connsiteX2" fmla="*/ 6252170 w 6767650"/>
                <a:gd name="connsiteY2" fmla="*/ 1046798 h 2941730"/>
                <a:gd name="connsiteX3" fmla="*/ 6633170 w 6767650"/>
                <a:gd name="connsiteY3" fmla="*/ 1051878 h 2941730"/>
                <a:gd name="connsiteX4" fmla="*/ 6724610 w 6767650"/>
                <a:gd name="connsiteY4" fmla="*/ 802958 h 2941730"/>
                <a:gd name="connsiteX5" fmla="*/ 5982930 w 6767650"/>
                <a:gd name="connsiteY5" fmla="*/ 86678 h 2941730"/>
                <a:gd name="connsiteX6" fmla="*/ 5693370 w 6767650"/>
                <a:gd name="connsiteY6" fmla="*/ 96838 h 2941730"/>
                <a:gd name="connsiteX7" fmla="*/ 4961850 w 6767650"/>
                <a:gd name="connsiteY7" fmla="*/ 818198 h 2941730"/>
                <a:gd name="connsiteX8" fmla="*/ 5088850 w 6767650"/>
                <a:gd name="connsiteY8" fmla="*/ 1046798 h 2941730"/>
                <a:gd name="connsiteX9" fmla="*/ 5464770 w 6767650"/>
                <a:gd name="connsiteY9" fmla="*/ 1036638 h 2941730"/>
                <a:gd name="connsiteX10" fmla="*/ 4672290 w 6767650"/>
                <a:gd name="connsiteY10" fmla="*/ 1900238 h 2941730"/>
                <a:gd name="connsiteX11" fmla="*/ 3366730 w 6767650"/>
                <a:gd name="connsiteY11" fmla="*/ 2225358 h 2941730"/>
                <a:gd name="connsiteX12" fmla="*/ 2147530 w 6767650"/>
                <a:gd name="connsiteY12" fmla="*/ 1920558 h 2941730"/>
                <a:gd name="connsiteX13" fmla="*/ 1304250 w 6767650"/>
                <a:gd name="connsiteY13" fmla="*/ 1046798 h 2941730"/>
                <a:gd name="connsiteX14" fmla="*/ 1730970 w 6767650"/>
                <a:gd name="connsiteY14" fmla="*/ 1046798 h 2941730"/>
                <a:gd name="connsiteX15" fmla="*/ 1822410 w 6767650"/>
                <a:gd name="connsiteY15" fmla="*/ 843598 h 2941730"/>
                <a:gd name="connsiteX16" fmla="*/ 1029930 w 6767650"/>
                <a:gd name="connsiteY16" fmla="*/ 66358 h 2941730"/>
                <a:gd name="connsiteX17" fmla="*/ 801330 w 6767650"/>
                <a:gd name="connsiteY17" fmla="*/ 66358 h 2941730"/>
                <a:gd name="connsiteX18" fmla="*/ 49490 w 6767650"/>
                <a:gd name="connsiteY18" fmla="*/ 813118 h 2941730"/>
                <a:gd name="connsiteX19" fmla="*/ 115530 w 6767650"/>
                <a:gd name="connsiteY19" fmla="*/ 1056958 h 2941730"/>
                <a:gd name="connsiteX20" fmla="*/ 501610 w 6767650"/>
                <a:gd name="connsiteY20" fmla="*/ 1062038 h 2941730"/>
                <a:gd name="connsiteX21" fmla="*/ 1670010 w 6767650"/>
                <a:gd name="connsiteY21" fmla="*/ 2519998 h 2941730"/>
                <a:gd name="connsiteX22" fmla="*/ 3417530 w 676765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40470 w 6785710"/>
                <a:gd name="connsiteY15" fmla="*/ 84359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15070 w 6785710"/>
                <a:gd name="connsiteY15" fmla="*/ 80295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46879 w 6796999"/>
                <a:gd name="connsiteY0" fmla="*/ 2941638 h 2941730"/>
                <a:gd name="connsiteX1" fmla="*/ 5087719 w 6796999"/>
                <a:gd name="connsiteY1" fmla="*/ 2540318 h 2941730"/>
                <a:gd name="connsiteX2" fmla="*/ 6281519 w 6796999"/>
                <a:gd name="connsiteY2" fmla="*/ 1046798 h 2941730"/>
                <a:gd name="connsiteX3" fmla="*/ 6662519 w 6796999"/>
                <a:gd name="connsiteY3" fmla="*/ 1051878 h 2941730"/>
                <a:gd name="connsiteX4" fmla="*/ 6753959 w 6796999"/>
                <a:gd name="connsiteY4" fmla="*/ 802958 h 2941730"/>
                <a:gd name="connsiteX5" fmla="*/ 6012279 w 6796999"/>
                <a:gd name="connsiteY5" fmla="*/ 86678 h 2941730"/>
                <a:gd name="connsiteX6" fmla="*/ 5722719 w 6796999"/>
                <a:gd name="connsiteY6" fmla="*/ 96838 h 2941730"/>
                <a:gd name="connsiteX7" fmla="*/ 4991199 w 6796999"/>
                <a:gd name="connsiteY7" fmla="*/ 818198 h 2941730"/>
                <a:gd name="connsiteX8" fmla="*/ 5118199 w 6796999"/>
                <a:gd name="connsiteY8" fmla="*/ 1046798 h 2941730"/>
                <a:gd name="connsiteX9" fmla="*/ 5494119 w 6796999"/>
                <a:gd name="connsiteY9" fmla="*/ 1036638 h 2941730"/>
                <a:gd name="connsiteX10" fmla="*/ 4701639 w 6796999"/>
                <a:gd name="connsiteY10" fmla="*/ 1900238 h 2941730"/>
                <a:gd name="connsiteX11" fmla="*/ 3396079 w 6796999"/>
                <a:gd name="connsiteY11" fmla="*/ 2225358 h 2941730"/>
                <a:gd name="connsiteX12" fmla="*/ 2176879 w 6796999"/>
                <a:gd name="connsiteY12" fmla="*/ 1920558 h 2941730"/>
                <a:gd name="connsiteX13" fmla="*/ 1333599 w 6796999"/>
                <a:gd name="connsiteY13" fmla="*/ 1046798 h 2941730"/>
                <a:gd name="connsiteX14" fmla="*/ 1760319 w 6796999"/>
                <a:gd name="connsiteY14" fmla="*/ 1046798 h 2941730"/>
                <a:gd name="connsiteX15" fmla="*/ 1826359 w 6796999"/>
                <a:gd name="connsiteY15" fmla="*/ 802958 h 2941730"/>
                <a:gd name="connsiteX16" fmla="*/ 1059279 w 6796999"/>
                <a:gd name="connsiteY16" fmla="*/ 66358 h 2941730"/>
                <a:gd name="connsiteX17" fmla="*/ 830679 w 6796999"/>
                <a:gd name="connsiteY17" fmla="*/ 66358 h 2941730"/>
                <a:gd name="connsiteX18" fmla="*/ 78839 w 6796999"/>
                <a:gd name="connsiteY18" fmla="*/ 813118 h 2941730"/>
                <a:gd name="connsiteX19" fmla="*/ 144879 w 6796999"/>
                <a:gd name="connsiteY19" fmla="*/ 1056958 h 2941730"/>
                <a:gd name="connsiteX20" fmla="*/ 530959 w 6796999"/>
                <a:gd name="connsiteY20" fmla="*/ 1062038 h 2941730"/>
                <a:gd name="connsiteX21" fmla="*/ 1699359 w 6796999"/>
                <a:gd name="connsiteY21" fmla="*/ 2519998 h 2941730"/>
                <a:gd name="connsiteX22" fmla="*/ 3446879 w 6796999"/>
                <a:gd name="connsiteY22" fmla="*/ 2941638 h 2941730"/>
                <a:gd name="connsiteX0" fmla="*/ 3435591 w 6785711"/>
                <a:gd name="connsiteY0" fmla="*/ 2941638 h 2941730"/>
                <a:gd name="connsiteX1" fmla="*/ 5076431 w 6785711"/>
                <a:gd name="connsiteY1" fmla="*/ 2540318 h 2941730"/>
                <a:gd name="connsiteX2" fmla="*/ 6270231 w 6785711"/>
                <a:gd name="connsiteY2" fmla="*/ 1046798 h 2941730"/>
                <a:gd name="connsiteX3" fmla="*/ 6651231 w 6785711"/>
                <a:gd name="connsiteY3" fmla="*/ 1051878 h 2941730"/>
                <a:gd name="connsiteX4" fmla="*/ 6742671 w 6785711"/>
                <a:gd name="connsiteY4" fmla="*/ 802958 h 2941730"/>
                <a:gd name="connsiteX5" fmla="*/ 6000991 w 6785711"/>
                <a:gd name="connsiteY5" fmla="*/ 86678 h 2941730"/>
                <a:gd name="connsiteX6" fmla="*/ 5711431 w 6785711"/>
                <a:gd name="connsiteY6" fmla="*/ 96838 h 2941730"/>
                <a:gd name="connsiteX7" fmla="*/ 4979911 w 6785711"/>
                <a:gd name="connsiteY7" fmla="*/ 818198 h 2941730"/>
                <a:gd name="connsiteX8" fmla="*/ 5106911 w 6785711"/>
                <a:gd name="connsiteY8" fmla="*/ 1046798 h 2941730"/>
                <a:gd name="connsiteX9" fmla="*/ 5482831 w 6785711"/>
                <a:gd name="connsiteY9" fmla="*/ 1036638 h 2941730"/>
                <a:gd name="connsiteX10" fmla="*/ 4690351 w 6785711"/>
                <a:gd name="connsiteY10" fmla="*/ 1900238 h 2941730"/>
                <a:gd name="connsiteX11" fmla="*/ 3384791 w 6785711"/>
                <a:gd name="connsiteY11" fmla="*/ 2225358 h 2941730"/>
                <a:gd name="connsiteX12" fmla="*/ 2165591 w 6785711"/>
                <a:gd name="connsiteY12" fmla="*/ 1920558 h 2941730"/>
                <a:gd name="connsiteX13" fmla="*/ 1322311 w 6785711"/>
                <a:gd name="connsiteY13" fmla="*/ 1046798 h 2941730"/>
                <a:gd name="connsiteX14" fmla="*/ 1749031 w 6785711"/>
                <a:gd name="connsiteY14" fmla="*/ 1046798 h 2941730"/>
                <a:gd name="connsiteX15" fmla="*/ 1815071 w 6785711"/>
                <a:gd name="connsiteY15" fmla="*/ 802958 h 2941730"/>
                <a:gd name="connsiteX16" fmla="*/ 1047991 w 6785711"/>
                <a:gd name="connsiteY16" fmla="*/ 66358 h 2941730"/>
                <a:gd name="connsiteX17" fmla="*/ 819391 w 6785711"/>
                <a:gd name="connsiteY17" fmla="*/ 66358 h 2941730"/>
                <a:gd name="connsiteX18" fmla="*/ 67551 w 6785711"/>
                <a:gd name="connsiteY18" fmla="*/ 813118 h 2941730"/>
                <a:gd name="connsiteX19" fmla="*/ 133591 w 6785711"/>
                <a:gd name="connsiteY19" fmla="*/ 1056958 h 2941730"/>
                <a:gd name="connsiteX20" fmla="*/ 519671 w 6785711"/>
                <a:gd name="connsiteY20" fmla="*/ 1062038 h 2941730"/>
                <a:gd name="connsiteX21" fmla="*/ 1688071 w 6785711"/>
                <a:gd name="connsiteY21" fmla="*/ 2519998 h 2941730"/>
                <a:gd name="connsiteX22" fmla="*/ 3435591 w 6785711"/>
                <a:gd name="connsiteY22" fmla="*/ 2941638 h 2941730"/>
                <a:gd name="connsiteX0" fmla="*/ 3445599 w 6795719"/>
                <a:gd name="connsiteY0" fmla="*/ 2941638 h 2941730"/>
                <a:gd name="connsiteX1" fmla="*/ 5086439 w 6795719"/>
                <a:gd name="connsiteY1" fmla="*/ 2540318 h 2941730"/>
                <a:gd name="connsiteX2" fmla="*/ 6280239 w 6795719"/>
                <a:gd name="connsiteY2" fmla="*/ 1046798 h 2941730"/>
                <a:gd name="connsiteX3" fmla="*/ 6661239 w 6795719"/>
                <a:gd name="connsiteY3" fmla="*/ 1051878 h 2941730"/>
                <a:gd name="connsiteX4" fmla="*/ 6752679 w 6795719"/>
                <a:gd name="connsiteY4" fmla="*/ 802958 h 2941730"/>
                <a:gd name="connsiteX5" fmla="*/ 6010999 w 6795719"/>
                <a:gd name="connsiteY5" fmla="*/ 86678 h 2941730"/>
                <a:gd name="connsiteX6" fmla="*/ 5721439 w 6795719"/>
                <a:gd name="connsiteY6" fmla="*/ 96838 h 2941730"/>
                <a:gd name="connsiteX7" fmla="*/ 4989919 w 6795719"/>
                <a:gd name="connsiteY7" fmla="*/ 818198 h 2941730"/>
                <a:gd name="connsiteX8" fmla="*/ 5116919 w 6795719"/>
                <a:gd name="connsiteY8" fmla="*/ 1046798 h 2941730"/>
                <a:gd name="connsiteX9" fmla="*/ 5492839 w 6795719"/>
                <a:gd name="connsiteY9" fmla="*/ 1036638 h 2941730"/>
                <a:gd name="connsiteX10" fmla="*/ 4700359 w 6795719"/>
                <a:gd name="connsiteY10" fmla="*/ 1900238 h 2941730"/>
                <a:gd name="connsiteX11" fmla="*/ 3394799 w 6795719"/>
                <a:gd name="connsiteY11" fmla="*/ 2225358 h 2941730"/>
                <a:gd name="connsiteX12" fmla="*/ 2175599 w 6795719"/>
                <a:gd name="connsiteY12" fmla="*/ 1920558 h 2941730"/>
                <a:gd name="connsiteX13" fmla="*/ 1332319 w 6795719"/>
                <a:gd name="connsiteY13" fmla="*/ 1046798 h 2941730"/>
                <a:gd name="connsiteX14" fmla="*/ 1759039 w 6795719"/>
                <a:gd name="connsiteY14" fmla="*/ 1046798 h 2941730"/>
                <a:gd name="connsiteX15" fmla="*/ 1825079 w 6795719"/>
                <a:gd name="connsiteY15" fmla="*/ 802958 h 2941730"/>
                <a:gd name="connsiteX16" fmla="*/ 1057999 w 6795719"/>
                <a:gd name="connsiteY16" fmla="*/ 66358 h 2941730"/>
                <a:gd name="connsiteX17" fmla="*/ 829399 w 6795719"/>
                <a:gd name="connsiteY17" fmla="*/ 66358 h 2941730"/>
                <a:gd name="connsiteX18" fmla="*/ 77559 w 6795719"/>
                <a:gd name="connsiteY18" fmla="*/ 813118 h 2941730"/>
                <a:gd name="connsiteX19" fmla="*/ 143599 w 6795719"/>
                <a:gd name="connsiteY19" fmla="*/ 1056958 h 2941730"/>
                <a:gd name="connsiteX20" fmla="*/ 529679 w 6795719"/>
                <a:gd name="connsiteY20" fmla="*/ 1062038 h 2941730"/>
                <a:gd name="connsiteX21" fmla="*/ 1698079 w 6795719"/>
                <a:gd name="connsiteY21" fmla="*/ 2519998 h 2941730"/>
                <a:gd name="connsiteX22" fmla="*/ 3445599 w 6795719"/>
                <a:gd name="connsiteY22" fmla="*/ 2941638 h 2941730"/>
                <a:gd name="connsiteX0" fmla="*/ 3444257 w 6794377"/>
                <a:gd name="connsiteY0" fmla="*/ 2941638 h 2941730"/>
                <a:gd name="connsiteX1" fmla="*/ 5085097 w 6794377"/>
                <a:gd name="connsiteY1" fmla="*/ 2540318 h 2941730"/>
                <a:gd name="connsiteX2" fmla="*/ 6278897 w 6794377"/>
                <a:gd name="connsiteY2" fmla="*/ 1046798 h 2941730"/>
                <a:gd name="connsiteX3" fmla="*/ 6659897 w 6794377"/>
                <a:gd name="connsiteY3" fmla="*/ 1051878 h 2941730"/>
                <a:gd name="connsiteX4" fmla="*/ 6751337 w 6794377"/>
                <a:gd name="connsiteY4" fmla="*/ 802958 h 2941730"/>
                <a:gd name="connsiteX5" fmla="*/ 6009657 w 6794377"/>
                <a:gd name="connsiteY5" fmla="*/ 86678 h 2941730"/>
                <a:gd name="connsiteX6" fmla="*/ 5720097 w 6794377"/>
                <a:gd name="connsiteY6" fmla="*/ 96838 h 2941730"/>
                <a:gd name="connsiteX7" fmla="*/ 4988577 w 6794377"/>
                <a:gd name="connsiteY7" fmla="*/ 818198 h 2941730"/>
                <a:gd name="connsiteX8" fmla="*/ 5115577 w 6794377"/>
                <a:gd name="connsiteY8" fmla="*/ 1046798 h 2941730"/>
                <a:gd name="connsiteX9" fmla="*/ 5491497 w 6794377"/>
                <a:gd name="connsiteY9" fmla="*/ 1036638 h 2941730"/>
                <a:gd name="connsiteX10" fmla="*/ 4699017 w 6794377"/>
                <a:gd name="connsiteY10" fmla="*/ 1900238 h 2941730"/>
                <a:gd name="connsiteX11" fmla="*/ 3393457 w 6794377"/>
                <a:gd name="connsiteY11" fmla="*/ 2225358 h 2941730"/>
                <a:gd name="connsiteX12" fmla="*/ 2174257 w 6794377"/>
                <a:gd name="connsiteY12" fmla="*/ 1920558 h 2941730"/>
                <a:gd name="connsiteX13" fmla="*/ 1330977 w 6794377"/>
                <a:gd name="connsiteY13" fmla="*/ 1046798 h 2941730"/>
                <a:gd name="connsiteX14" fmla="*/ 1757697 w 6794377"/>
                <a:gd name="connsiteY14" fmla="*/ 1046798 h 2941730"/>
                <a:gd name="connsiteX15" fmla="*/ 1823737 w 6794377"/>
                <a:gd name="connsiteY15" fmla="*/ 802958 h 2941730"/>
                <a:gd name="connsiteX16" fmla="*/ 1056657 w 6794377"/>
                <a:gd name="connsiteY16" fmla="*/ 66358 h 2941730"/>
                <a:gd name="connsiteX17" fmla="*/ 828057 w 6794377"/>
                <a:gd name="connsiteY17" fmla="*/ 66358 h 2941730"/>
                <a:gd name="connsiteX18" fmla="*/ 76217 w 6794377"/>
                <a:gd name="connsiteY18" fmla="*/ 813118 h 2941730"/>
                <a:gd name="connsiteX19" fmla="*/ 142257 w 6794377"/>
                <a:gd name="connsiteY19" fmla="*/ 1056958 h 2941730"/>
                <a:gd name="connsiteX20" fmla="*/ 528337 w 6794377"/>
                <a:gd name="connsiteY20" fmla="*/ 1062038 h 2941730"/>
                <a:gd name="connsiteX21" fmla="*/ 1696737 w 6794377"/>
                <a:gd name="connsiteY21" fmla="*/ 2519998 h 2941730"/>
                <a:gd name="connsiteX22" fmla="*/ 3444257 w 6794377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9010"/>
                <a:gd name="connsiteY0" fmla="*/ 2941638 h 2941730"/>
                <a:gd name="connsiteX1" fmla="*/ 5073944 w 6789010"/>
                <a:gd name="connsiteY1" fmla="*/ 2540318 h 2941730"/>
                <a:gd name="connsiteX2" fmla="*/ 6267744 w 6789010"/>
                <a:gd name="connsiteY2" fmla="*/ 1046798 h 2941730"/>
                <a:gd name="connsiteX3" fmla="*/ 6648744 w 6789010"/>
                <a:gd name="connsiteY3" fmla="*/ 1051878 h 2941730"/>
                <a:gd name="connsiteX4" fmla="*/ 6740184 w 6789010"/>
                <a:gd name="connsiteY4" fmla="*/ 802958 h 2941730"/>
                <a:gd name="connsiteX5" fmla="*/ 5998504 w 6789010"/>
                <a:gd name="connsiteY5" fmla="*/ 86678 h 2941730"/>
                <a:gd name="connsiteX6" fmla="*/ 5708944 w 6789010"/>
                <a:gd name="connsiteY6" fmla="*/ 96838 h 2941730"/>
                <a:gd name="connsiteX7" fmla="*/ 4977424 w 6789010"/>
                <a:gd name="connsiteY7" fmla="*/ 818198 h 2941730"/>
                <a:gd name="connsiteX8" fmla="*/ 5104424 w 6789010"/>
                <a:gd name="connsiteY8" fmla="*/ 1046798 h 2941730"/>
                <a:gd name="connsiteX9" fmla="*/ 5480344 w 6789010"/>
                <a:gd name="connsiteY9" fmla="*/ 1036638 h 2941730"/>
                <a:gd name="connsiteX10" fmla="*/ 4687864 w 6789010"/>
                <a:gd name="connsiteY10" fmla="*/ 1900238 h 2941730"/>
                <a:gd name="connsiteX11" fmla="*/ 3382304 w 6789010"/>
                <a:gd name="connsiteY11" fmla="*/ 2225358 h 2941730"/>
                <a:gd name="connsiteX12" fmla="*/ 2163104 w 6789010"/>
                <a:gd name="connsiteY12" fmla="*/ 1920558 h 2941730"/>
                <a:gd name="connsiteX13" fmla="*/ 1319824 w 6789010"/>
                <a:gd name="connsiteY13" fmla="*/ 1046798 h 2941730"/>
                <a:gd name="connsiteX14" fmla="*/ 1746544 w 6789010"/>
                <a:gd name="connsiteY14" fmla="*/ 1046798 h 2941730"/>
                <a:gd name="connsiteX15" fmla="*/ 1812584 w 6789010"/>
                <a:gd name="connsiteY15" fmla="*/ 802958 h 2941730"/>
                <a:gd name="connsiteX16" fmla="*/ 1045504 w 6789010"/>
                <a:gd name="connsiteY16" fmla="*/ 66358 h 2941730"/>
                <a:gd name="connsiteX17" fmla="*/ 816904 w 6789010"/>
                <a:gd name="connsiteY17" fmla="*/ 66358 h 2941730"/>
                <a:gd name="connsiteX18" fmla="*/ 65064 w 6789010"/>
                <a:gd name="connsiteY18" fmla="*/ 813118 h 2941730"/>
                <a:gd name="connsiteX19" fmla="*/ 131104 w 6789010"/>
                <a:gd name="connsiteY19" fmla="*/ 1056958 h 2941730"/>
                <a:gd name="connsiteX20" fmla="*/ 517184 w 6789010"/>
                <a:gd name="connsiteY20" fmla="*/ 1062038 h 2941730"/>
                <a:gd name="connsiteX21" fmla="*/ 1685584 w 6789010"/>
                <a:gd name="connsiteY21" fmla="*/ 2519998 h 2941730"/>
                <a:gd name="connsiteX22" fmla="*/ 3433104 w 6789010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465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719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50686 w 6809886"/>
                <a:gd name="connsiteY0" fmla="*/ 2941638 h 2941730"/>
                <a:gd name="connsiteX1" fmla="*/ 5091526 w 6809886"/>
                <a:gd name="connsiteY1" fmla="*/ 2540318 h 2941730"/>
                <a:gd name="connsiteX2" fmla="*/ 6285326 w 6809886"/>
                <a:gd name="connsiteY2" fmla="*/ 1046798 h 2941730"/>
                <a:gd name="connsiteX3" fmla="*/ 6666326 w 6809886"/>
                <a:gd name="connsiteY3" fmla="*/ 1051878 h 2941730"/>
                <a:gd name="connsiteX4" fmla="*/ 6757766 w 6809886"/>
                <a:gd name="connsiteY4" fmla="*/ 802958 h 2941730"/>
                <a:gd name="connsiteX5" fmla="*/ 6016086 w 6809886"/>
                <a:gd name="connsiteY5" fmla="*/ 86678 h 2941730"/>
                <a:gd name="connsiteX6" fmla="*/ 5726526 w 6809886"/>
                <a:gd name="connsiteY6" fmla="*/ 96838 h 2941730"/>
                <a:gd name="connsiteX7" fmla="*/ 4995006 w 6809886"/>
                <a:gd name="connsiteY7" fmla="*/ 818198 h 2941730"/>
                <a:gd name="connsiteX8" fmla="*/ 5122006 w 6809886"/>
                <a:gd name="connsiteY8" fmla="*/ 1046798 h 2941730"/>
                <a:gd name="connsiteX9" fmla="*/ 5497926 w 6809886"/>
                <a:gd name="connsiteY9" fmla="*/ 1036638 h 2941730"/>
                <a:gd name="connsiteX10" fmla="*/ 4705446 w 6809886"/>
                <a:gd name="connsiteY10" fmla="*/ 1900238 h 2941730"/>
                <a:gd name="connsiteX11" fmla="*/ 3399886 w 6809886"/>
                <a:gd name="connsiteY11" fmla="*/ 2225358 h 2941730"/>
                <a:gd name="connsiteX12" fmla="*/ 2180686 w 6809886"/>
                <a:gd name="connsiteY12" fmla="*/ 1920558 h 2941730"/>
                <a:gd name="connsiteX13" fmla="*/ 1337406 w 6809886"/>
                <a:gd name="connsiteY13" fmla="*/ 1046798 h 2941730"/>
                <a:gd name="connsiteX14" fmla="*/ 1789526 w 6809886"/>
                <a:gd name="connsiteY14" fmla="*/ 1046798 h 2941730"/>
                <a:gd name="connsiteX15" fmla="*/ 1830166 w 6809886"/>
                <a:gd name="connsiteY15" fmla="*/ 802958 h 2941730"/>
                <a:gd name="connsiteX16" fmla="*/ 1063086 w 6809886"/>
                <a:gd name="connsiteY16" fmla="*/ 66358 h 2941730"/>
                <a:gd name="connsiteX17" fmla="*/ 834486 w 6809886"/>
                <a:gd name="connsiteY17" fmla="*/ 66358 h 2941730"/>
                <a:gd name="connsiteX18" fmla="*/ 82646 w 6809886"/>
                <a:gd name="connsiteY18" fmla="*/ 813118 h 2941730"/>
                <a:gd name="connsiteX19" fmla="*/ 102966 w 6809886"/>
                <a:gd name="connsiteY19" fmla="*/ 1062038 h 2941730"/>
                <a:gd name="connsiteX20" fmla="*/ 534766 w 6809886"/>
                <a:gd name="connsiteY20" fmla="*/ 1062038 h 2941730"/>
                <a:gd name="connsiteX21" fmla="*/ 1703166 w 6809886"/>
                <a:gd name="connsiteY21" fmla="*/ 2519998 h 2941730"/>
                <a:gd name="connsiteX22" fmla="*/ 3450686 w 6809886"/>
                <a:gd name="connsiteY22" fmla="*/ 2941638 h 2941730"/>
                <a:gd name="connsiteX0" fmla="*/ 3450686 w 6814161"/>
                <a:gd name="connsiteY0" fmla="*/ 2941638 h 2941730"/>
                <a:gd name="connsiteX1" fmla="*/ 5091526 w 6814161"/>
                <a:gd name="connsiteY1" fmla="*/ 2540318 h 2941730"/>
                <a:gd name="connsiteX2" fmla="*/ 6285326 w 6814161"/>
                <a:gd name="connsiteY2" fmla="*/ 1046798 h 2941730"/>
                <a:gd name="connsiteX3" fmla="*/ 6681566 w 6814161"/>
                <a:gd name="connsiteY3" fmla="*/ 1051878 h 2941730"/>
                <a:gd name="connsiteX4" fmla="*/ 6757766 w 6814161"/>
                <a:gd name="connsiteY4" fmla="*/ 802958 h 2941730"/>
                <a:gd name="connsiteX5" fmla="*/ 6016086 w 6814161"/>
                <a:gd name="connsiteY5" fmla="*/ 86678 h 2941730"/>
                <a:gd name="connsiteX6" fmla="*/ 5726526 w 6814161"/>
                <a:gd name="connsiteY6" fmla="*/ 96838 h 2941730"/>
                <a:gd name="connsiteX7" fmla="*/ 4995006 w 6814161"/>
                <a:gd name="connsiteY7" fmla="*/ 818198 h 2941730"/>
                <a:gd name="connsiteX8" fmla="*/ 5122006 w 6814161"/>
                <a:gd name="connsiteY8" fmla="*/ 1046798 h 2941730"/>
                <a:gd name="connsiteX9" fmla="*/ 5497926 w 6814161"/>
                <a:gd name="connsiteY9" fmla="*/ 1036638 h 2941730"/>
                <a:gd name="connsiteX10" fmla="*/ 4705446 w 6814161"/>
                <a:gd name="connsiteY10" fmla="*/ 1900238 h 2941730"/>
                <a:gd name="connsiteX11" fmla="*/ 3399886 w 6814161"/>
                <a:gd name="connsiteY11" fmla="*/ 2225358 h 2941730"/>
                <a:gd name="connsiteX12" fmla="*/ 2180686 w 6814161"/>
                <a:gd name="connsiteY12" fmla="*/ 1920558 h 2941730"/>
                <a:gd name="connsiteX13" fmla="*/ 1337406 w 6814161"/>
                <a:gd name="connsiteY13" fmla="*/ 1046798 h 2941730"/>
                <a:gd name="connsiteX14" fmla="*/ 1789526 w 6814161"/>
                <a:gd name="connsiteY14" fmla="*/ 1046798 h 2941730"/>
                <a:gd name="connsiteX15" fmla="*/ 1830166 w 6814161"/>
                <a:gd name="connsiteY15" fmla="*/ 802958 h 2941730"/>
                <a:gd name="connsiteX16" fmla="*/ 1063086 w 6814161"/>
                <a:gd name="connsiteY16" fmla="*/ 66358 h 2941730"/>
                <a:gd name="connsiteX17" fmla="*/ 834486 w 6814161"/>
                <a:gd name="connsiteY17" fmla="*/ 66358 h 2941730"/>
                <a:gd name="connsiteX18" fmla="*/ 82646 w 6814161"/>
                <a:gd name="connsiteY18" fmla="*/ 813118 h 2941730"/>
                <a:gd name="connsiteX19" fmla="*/ 102966 w 6814161"/>
                <a:gd name="connsiteY19" fmla="*/ 1062038 h 2941730"/>
                <a:gd name="connsiteX20" fmla="*/ 534766 w 6814161"/>
                <a:gd name="connsiteY20" fmla="*/ 1062038 h 2941730"/>
                <a:gd name="connsiteX21" fmla="*/ 1703166 w 6814161"/>
                <a:gd name="connsiteY21" fmla="*/ 2519998 h 2941730"/>
                <a:gd name="connsiteX22" fmla="*/ 3450686 w 6814161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805629" h="2941730">
                  <a:moveTo>
                    <a:pt x="3442154" y="2941638"/>
                  </a:moveTo>
                  <a:cubicBezTo>
                    <a:pt x="4006881" y="2945025"/>
                    <a:pt x="4610554" y="2856125"/>
                    <a:pt x="5082994" y="2540318"/>
                  </a:cubicBezTo>
                  <a:cubicBezTo>
                    <a:pt x="5555434" y="2224511"/>
                    <a:pt x="6044807" y="1960351"/>
                    <a:pt x="6276794" y="1046798"/>
                  </a:cubicBezTo>
                  <a:cubicBezTo>
                    <a:pt x="6427501" y="1027325"/>
                    <a:pt x="6553654" y="1056958"/>
                    <a:pt x="6673034" y="1051878"/>
                  </a:cubicBezTo>
                  <a:cubicBezTo>
                    <a:pt x="6797494" y="1021398"/>
                    <a:pt x="6857607" y="963825"/>
                    <a:pt x="6749234" y="802958"/>
                  </a:cubicBezTo>
                  <a:cubicBezTo>
                    <a:pt x="6595141" y="672571"/>
                    <a:pt x="6182814" y="222991"/>
                    <a:pt x="6007554" y="86678"/>
                  </a:cubicBezTo>
                  <a:cubicBezTo>
                    <a:pt x="5883094" y="-14075"/>
                    <a:pt x="5876321" y="-27622"/>
                    <a:pt x="5717994" y="96838"/>
                  </a:cubicBezTo>
                  <a:cubicBezTo>
                    <a:pt x="5590147" y="236538"/>
                    <a:pt x="5106701" y="675958"/>
                    <a:pt x="4986474" y="818198"/>
                  </a:cubicBezTo>
                  <a:cubicBezTo>
                    <a:pt x="4876407" y="980758"/>
                    <a:pt x="4960227" y="1043411"/>
                    <a:pt x="5113474" y="1046798"/>
                  </a:cubicBezTo>
                  <a:lnTo>
                    <a:pt x="5489394" y="1036638"/>
                  </a:lnTo>
                  <a:cubicBezTo>
                    <a:pt x="5417427" y="1178031"/>
                    <a:pt x="5046587" y="1702118"/>
                    <a:pt x="4696914" y="1900238"/>
                  </a:cubicBezTo>
                  <a:cubicBezTo>
                    <a:pt x="4347241" y="2098358"/>
                    <a:pt x="3812147" y="2221971"/>
                    <a:pt x="3391354" y="2225358"/>
                  </a:cubicBezTo>
                  <a:cubicBezTo>
                    <a:pt x="2970561" y="2228745"/>
                    <a:pt x="2515901" y="2116985"/>
                    <a:pt x="2172154" y="1920558"/>
                  </a:cubicBezTo>
                  <a:cubicBezTo>
                    <a:pt x="1828407" y="1724131"/>
                    <a:pt x="1404227" y="1190731"/>
                    <a:pt x="1328874" y="1046798"/>
                  </a:cubicBezTo>
                  <a:cubicBezTo>
                    <a:pt x="1512601" y="1029865"/>
                    <a:pt x="1680241" y="1048491"/>
                    <a:pt x="1780994" y="1046798"/>
                  </a:cubicBezTo>
                  <a:cubicBezTo>
                    <a:pt x="1876667" y="1019705"/>
                    <a:pt x="1932547" y="968058"/>
                    <a:pt x="1821634" y="802958"/>
                  </a:cubicBezTo>
                  <a:cubicBezTo>
                    <a:pt x="1665001" y="642938"/>
                    <a:pt x="1219654" y="195051"/>
                    <a:pt x="1054554" y="66358"/>
                  </a:cubicBezTo>
                  <a:cubicBezTo>
                    <a:pt x="975814" y="-21695"/>
                    <a:pt x="958881" y="-22542"/>
                    <a:pt x="825954" y="66358"/>
                  </a:cubicBezTo>
                  <a:cubicBezTo>
                    <a:pt x="672707" y="211138"/>
                    <a:pt x="208734" y="653098"/>
                    <a:pt x="74114" y="813118"/>
                  </a:cubicBezTo>
                  <a:cubicBezTo>
                    <a:pt x="-45266" y="983298"/>
                    <a:pt x="-12246" y="1065425"/>
                    <a:pt x="114754" y="1062038"/>
                  </a:cubicBezTo>
                  <a:cubicBezTo>
                    <a:pt x="297634" y="1053571"/>
                    <a:pt x="363674" y="1062038"/>
                    <a:pt x="526234" y="1062038"/>
                  </a:cubicBezTo>
                  <a:cubicBezTo>
                    <a:pt x="810714" y="1951038"/>
                    <a:pt x="1208647" y="2206731"/>
                    <a:pt x="1694634" y="2519998"/>
                  </a:cubicBezTo>
                  <a:cubicBezTo>
                    <a:pt x="2180621" y="2833265"/>
                    <a:pt x="2877427" y="2938251"/>
                    <a:pt x="3442154" y="2941638"/>
                  </a:cubicBezTo>
                  <a:close/>
                </a:path>
              </a:pathLst>
            </a:cu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/>
            </a:p>
          </p:txBody>
        </p:sp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D734AFE5-DF81-8C94-8335-71A1A246B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DNS: The Domain Name System</a:t>
            </a:r>
            <a:endParaRPr lang="nb-NO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D98AEB8-E92A-721C-67F8-F639694B8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CAA2C7C-831A-0085-0488-552341E1A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47E7C8F-2CA3-9FBC-7549-67C7D80CA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96876-6D69-45D5-9674-0B8E93761CDC}" type="slidenum">
              <a:rPr lang="en-AU" altLang="nb-NO" smtClean="0"/>
              <a:pPr>
                <a:defRPr/>
              </a:pPr>
              <a:t>7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1103799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>
            <a:extLst>
              <a:ext uri="{FF2B5EF4-FFF2-40B4-BE49-F238E27FC236}">
                <a16:creationId xmlns:a16="http://schemas.microsoft.com/office/drawing/2014/main" id="{71F06F15-081F-8161-6F06-9C1A52E802B9}"/>
              </a:ext>
            </a:extLst>
          </p:cNvPr>
          <p:cNvSpPr/>
          <p:nvPr/>
        </p:nvSpPr>
        <p:spPr>
          <a:xfrm rot="5945035">
            <a:off x="8303399" y="2308139"/>
            <a:ext cx="3973037" cy="3930864"/>
          </a:xfrm>
          <a:prstGeom prst="cloud">
            <a:avLst/>
          </a:prstGeom>
          <a:solidFill>
            <a:srgbClr val="FCFC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59BE18C4-B2B2-44E3-85C8-5E2E65814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29" y="4674754"/>
            <a:ext cx="9887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AU" altLang="nb-NO" sz="2000" dirty="0"/>
              <a:t>Client</a:t>
            </a:r>
          </a:p>
        </p:txBody>
      </p:sp>
      <p:sp>
        <p:nvSpPr>
          <p:cNvPr id="10" name="Text Box 16">
            <a:extLst>
              <a:ext uri="{FF2B5EF4-FFF2-40B4-BE49-F238E27FC236}">
                <a16:creationId xmlns:a16="http://schemas.microsoft.com/office/drawing/2014/main" id="{40CEF002-6108-443B-8606-2413EE69E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5683" y="5312206"/>
            <a:ext cx="1922869" cy="6565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ts val="2200"/>
              </a:lnSpc>
              <a:spcBef>
                <a:spcPct val="0"/>
              </a:spcBef>
              <a:buNone/>
              <a:defRPr/>
            </a:pPr>
            <a:r>
              <a:rPr lang="en-GB" altLang="nb-NO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server at </a:t>
            </a:r>
            <a:r>
              <a:rPr lang="en-A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185.15.59.224</a:t>
            </a:r>
            <a:endParaRPr lang="en-GB" altLang="nb-NO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7" descr="bl00148_">
            <a:extLst>
              <a:ext uri="{FF2B5EF4-FFF2-40B4-BE49-F238E27FC236}">
                <a16:creationId xmlns:a16="http://schemas.microsoft.com/office/drawing/2014/main" id="{E8006566-4B2B-4012-9AD3-702F607E0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48" y="4457080"/>
            <a:ext cx="118110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369">
            <a:extLst>
              <a:ext uri="{FF2B5EF4-FFF2-40B4-BE49-F238E27FC236}">
                <a16:creationId xmlns:a16="http://schemas.microsoft.com/office/drawing/2014/main" id="{90CA4F07-7BC2-4E69-8B9F-0C3403FD4EA4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129627" y="3926194"/>
            <a:ext cx="989012" cy="677862"/>
            <a:chOff x="5826130" y="3065457"/>
            <a:chExt cx="3286148" cy="2237058"/>
          </a:xfrm>
        </p:grpSpPr>
        <p:sp>
          <p:nvSpPr>
            <p:cNvPr id="17" name="AutoShape 257">
              <a:extLst>
                <a:ext uri="{FF2B5EF4-FFF2-40B4-BE49-F238E27FC236}">
                  <a16:creationId xmlns:a16="http://schemas.microsoft.com/office/drawing/2014/main" id="{3988D0DC-AA6E-4616-B13C-6E3F939FB9F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826130" y="3065457"/>
              <a:ext cx="3286148" cy="2237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8" name="Freeform 260">
              <a:extLst>
                <a:ext uri="{FF2B5EF4-FFF2-40B4-BE49-F238E27FC236}">
                  <a16:creationId xmlns:a16="http://schemas.microsoft.com/office/drawing/2014/main" id="{A06CD8C3-6DA3-4113-A363-7F1ECAE71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986" y="3065457"/>
              <a:ext cx="3285292" cy="2203502"/>
            </a:xfrm>
            <a:custGeom>
              <a:avLst/>
              <a:gdLst>
                <a:gd name="T0" fmla="*/ 2147483646 w 7672"/>
                <a:gd name="T1" fmla="*/ 2147483646 h 4728"/>
                <a:gd name="T2" fmla="*/ 2147483646 w 7672"/>
                <a:gd name="T3" fmla="*/ 2147483646 h 4728"/>
                <a:gd name="T4" fmla="*/ 2147483646 w 7672"/>
                <a:gd name="T5" fmla="*/ 2147483646 h 4728"/>
                <a:gd name="T6" fmla="*/ 2147483646 w 7672"/>
                <a:gd name="T7" fmla="*/ 2147483646 h 4728"/>
                <a:gd name="T8" fmla="*/ 2147483646 w 7672"/>
                <a:gd name="T9" fmla="*/ 2147483646 h 4728"/>
                <a:gd name="T10" fmla="*/ 2147483646 w 7672"/>
                <a:gd name="T11" fmla="*/ 2147483646 h 4728"/>
                <a:gd name="T12" fmla="*/ 2147483646 w 7672"/>
                <a:gd name="T13" fmla="*/ 2147483646 h 4728"/>
                <a:gd name="T14" fmla="*/ 0 w 7672"/>
                <a:gd name="T15" fmla="*/ 2147483646 h 4728"/>
                <a:gd name="T16" fmla="*/ 0 w 7672"/>
                <a:gd name="T17" fmla="*/ 2147483646 h 4728"/>
                <a:gd name="T18" fmla="*/ 2147483646 w 7672"/>
                <a:gd name="T19" fmla="*/ 2147483646 h 4728"/>
                <a:gd name="T20" fmla="*/ 2147483646 w 7672"/>
                <a:gd name="T21" fmla="*/ 2147483646 h 4728"/>
                <a:gd name="T22" fmla="*/ 2147483646 w 7672"/>
                <a:gd name="T23" fmla="*/ 2147483646 h 4728"/>
                <a:gd name="T24" fmla="*/ 2147483646 w 7672"/>
                <a:gd name="T25" fmla="*/ 2147483646 h 4728"/>
                <a:gd name="T26" fmla="*/ 2147483646 w 7672"/>
                <a:gd name="T27" fmla="*/ 2147483646 h 4728"/>
                <a:gd name="T28" fmla="*/ 2147483646 w 7672"/>
                <a:gd name="T29" fmla="*/ 2147483646 h 4728"/>
                <a:gd name="T30" fmla="*/ 2147483646 w 7672"/>
                <a:gd name="T31" fmla="*/ 2147483646 h 4728"/>
                <a:gd name="T32" fmla="*/ 2147483646 w 7672"/>
                <a:gd name="T33" fmla="*/ 2147483646 h 4728"/>
                <a:gd name="T34" fmla="*/ 2147483646 w 7672"/>
                <a:gd name="T35" fmla="*/ 2147483646 h 4728"/>
                <a:gd name="T36" fmla="*/ 2147483646 w 7672"/>
                <a:gd name="T37" fmla="*/ 2147483646 h 4728"/>
                <a:gd name="T38" fmla="*/ 2147483646 w 7672"/>
                <a:gd name="T39" fmla="*/ 2147483646 h 4728"/>
                <a:gd name="T40" fmla="*/ 2147483646 w 7672"/>
                <a:gd name="T41" fmla="*/ 2147483646 h 4728"/>
                <a:gd name="T42" fmla="*/ 2147483646 w 7672"/>
                <a:gd name="T43" fmla="*/ 2147483646 h 4728"/>
                <a:gd name="T44" fmla="*/ 2147483646 w 7672"/>
                <a:gd name="T45" fmla="*/ 2147483646 h 4728"/>
                <a:gd name="T46" fmla="*/ 2147483646 w 7672"/>
                <a:gd name="T47" fmla="*/ 2147483646 h 4728"/>
                <a:gd name="T48" fmla="*/ 2147483646 w 7672"/>
                <a:gd name="T49" fmla="*/ 2147483646 h 4728"/>
                <a:gd name="T50" fmla="*/ 2147483646 w 7672"/>
                <a:gd name="T51" fmla="*/ 2147483646 h 4728"/>
                <a:gd name="T52" fmla="*/ 2147483646 w 7672"/>
                <a:gd name="T53" fmla="*/ 2147483646 h 4728"/>
                <a:gd name="T54" fmla="*/ 2147483646 w 7672"/>
                <a:gd name="T55" fmla="*/ 0 h 4728"/>
                <a:gd name="T56" fmla="*/ 2147483646 w 7672"/>
                <a:gd name="T57" fmla="*/ 0 h 4728"/>
                <a:gd name="T58" fmla="*/ 2147483646 w 7672"/>
                <a:gd name="T59" fmla="*/ 2147483646 h 47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672"/>
                <a:gd name="T91" fmla="*/ 0 h 4728"/>
                <a:gd name="T92" fmla="*/ 7672 w 7672"/>
                <a:gd name="T93" fmla="*/ 4728 h 472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672" h="4728">
                  <a:moveTo>
                    <a:pt x="127" y="809"/>
                  </a:moveTo>
                  <a:lnTo>
                    <a:pt x="92" y="834"/>
                  </a:lnTo>
                  <a:lnTo>
                    <a:pt x="62" y="861"/>
                  </a:lnTo>
                  <a:lnTo>
                    <a:pt x="38" y="892"/>
                  </a:lnTo>
                  <a:lnTo>
                    <a:pt x="23" y="919"/>
                  </a:lnTo>
                  <a:lnTo>
                    <a:pt x="7" y="950"/>
                  </a:lnTo>
                  <a:lnTo>
                    <a:pt x="4" y="977"/>
                  </a:lnTo>
                  <a:lnTo>
                    <a:pt x="0" y="1002"/>
                  </a:lnTo>
                  <a:lnTo>
                    <a:pt x="0" y="1024"/>
                  </a:lnTo>
                  <a:lnTo>
                    <a:pt x="1073" y="3446"/>
                  </a:lnTo>
                  <a:lnTo>
                    <a:pt x="1162" y="3652"/>
                  </a:lnTo>
                  <a:lnTo>
                    <a:pt x="1297" y="3727"/>
                  </a:lnTo>
                  <a:lnTo>
                    <a:pt x="1324" y="3806"/>
                  </a:lnTo>
                  <a:lnTo>
                    <a:pt x="1606" y="3928"/>
                  </a:lnTo>
                  <a:lnTo>
                    <a:pt x="3981" y="4728"/>
                  </a:lnTo>
                  <a:lnTo>
                    <a:pt x="4178" y="4709"/>
                  </a:lnTo>
                  <a:lnTo>
                    <a:pt x="7525" y="3427"/>
                  </a:lnTo>
                  <a:lnTo>
                    <a:pt x="7568" y="3385"/>
                  </a:lnTo>
                  <a:lnTo>
                    <a:pt x="7603" y="3352"/>
                  </a:lnTo>
                  <a:lnTo>
                    <a:pt x="7630" y="3325"/>
                  </a:lnTo>
                  <a:lnTo>
                    <a:pt x="7649" y="3297"/>
                  </a:lnTo>
                  <a:lnTo>
                    <a:pt x="7660" y="3270"/>
                  </a:lnTo>
                  <a:lnTo>
                    <a:pt x="7668" y="3239"/>
                  </a:lnTo>
                  <a:lnTo>
                    <a:pt x="7672" y="3198"/>
                  </a:lnTo>
                  <a:lnTo>
                    <a:pt x="7672" y="3146"/>
                  </a:lnTo>
                  <a:lnTo>
                    <a:pt x="5100" y="2405"/>
                  </a:lnTo>
                  <a:lnTo>
                    <a:pt x="4039" y="99"/>
                  </a:lnTo>
                  <a:lnTo>
                    <a:pt x="3900" y="0"/>
                  </a:lnTo>
                  <a:lnTo>
                    <a:pt x="3676" y="0"/>
                  </a:lnTo>
                  <a:lnTo>
                    <a:pt x="127" y="809"/>
                  </a:lnTo>
                  <a:close/>
                </a:path>
              </a:pathLst>
            </a:custGeom>
            <a:solidFill>
              <a:srgbClr val="7F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" name="Freeform 261">
              <a:extLst>
                <a:ext uri="{FF2B5EF4-FFF2-40B4-BE49-F238E27FC236}">
                  <a16:creationId xmlns:a16="http://schemas.microsoft.com/office/drawing/2014/main" id="{173D43DB-744A-481C-B455-356F88685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808" y="3083633"/>
              <a:ext cx="2141092" cy="1635383"/>
            </a:xfrm>
            <a:custGeom>
              <a:avLst/>
              <a:gdLst>
                <a:gd name="T0" fmla="*/ 2147483646 w 5000"/>
                <a:gd name="T1" fmla="*/ 2147483646 h 3509"/>
                <a:gd name="T2" fmla="*/ 2147483646 w 5000"/>
                <a:gd name="T3" fmla="*/ 2147483646 h 3509"/>
                <a:gd name="T4" fmla="*/ 2147483646 w 5000"/>
                <a:gd name="T5" fmla="*/ 2147483646 h 3509"/>
                <a:gd name="T6" fmla="*/ 0 w 5000"/>
                <a:gd name="T7" fmla="*/ 2147483646 h 3509"/>
                <a:gd name="T8" fmla="*/ 0 w 5000"/>
                <a:gd name="T9" fmla="*/ 2147483646 h 3509"/>
                <a:gd name="T10" fmla="*/ 2147483646 w 5000"/>
                <a:gd name="T11" fmla="*/ 2147483646 h 3509"/>
                <a:gd name="T12" fmla="*/ 2147483646 w 5000"/>
                <a:gd name="T13" fmla="*/ 2147483646 h 3509"/>
                <a:gd name="T14" fmla="*/ 2147483646 w 5000"/>
                <a:gd name="T15" fmla="*/ 2147483646 h 3509"/>
                <a:gd name="T16" fmla="*/ 2147483646 w 5000"/>
                <a:gd name="T17" fmla="*/ 2147483646 h 3509"/>
                <a:gd name="T18" fmla="*/ 2147483646 w 5000"/>
                <a:gd name="T19" fmla="*/ 0 h 3509"/>
                <a:gd name="T20" fmla="*/ 2147483646 w 5000"/>
                <a:gd name="T21" fmla="*/ 2147483646 h 3509"/>
                <a:gd name="T22" fmla="*/ 2147483646 w 5000"/>
                <a:gd name="T23" fmla="*/ 2147483646 h 3509"/>
                <a:gd name="T24" fmla="*/ 2147483646 w 5000"/>
                <a:gd name="T25" fmla="*/ 2147483646 h 3509"/>
                <a:gd name="T26" fmla="*/ 2147483646 w 5000"/>
                <a:gd name="T27" fmla="*/ 2147483646 h 3509"/>
                <a:gd name="T28" fmla="*/ 2147483646 w 5000"/>
                <a:gd name="T29" fmla="*/ 2147483646 h 3509"/>
                <a:gd name="T30" fmla="*/ 2147483646 w 5000"/>
                <a:gd name="T31" fmla="*/ 2147483646 h 3509"/>
                <a:gd name="T32" fmla="*/ 2147483646 w 5000"/>
                <a:gd name="T33" fmla="*/ 2147483646 h 3509"/>
                <a:gd name="T34" fmla="*/ 2147483646 w 5000"/>
                <a:gd name="T35" fmla="*/ 2147483646 h 3509"/>
                <a:gd name="T36" fmla="*/ 2147483646 w 5000"/>
                <a:gd name="T37" fmla="*/ 2147483646 h 35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000"/>
                <a:gd name="T58" fmla="*/ 0 h 3509"/>
                <a:gd name="T59" fmla="*/ 5000 w 5000"/>
                <a:gd name="T60" fmla="*/ 3509 h 35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000" h="3509">
                  <a:moveTo>
                    <a:pt x="93" y="814"/>
                  </a:moveTo>
                  <a:lnTo>
                    <a:pt x="39" y="847"/>
                  </a:lnTo>
                  <a:lnTo>
                    <a:pt x="12" y="889"/>
                  </a:lnTo>
                  <a:lnTo>
                    <a:pt x="0" y="927"/>
                  </a:lnTo>
                  <a:lnTo>
                    <a:pt x="0" y="957"/>
                  </a:lnTo>
                  <a:lnTo>
                    <a:pt x="50" y="1084"/>
                  </a:lnTo>
                  <a:lnTo>
                    <a:pt x="1139" y="3509"/>
                  </a:lnTo>
                  <a:lnTo>
                    <a:pt x="5000" y="2344"/>
                  </a:lnTo>
                  <a:lnTo>
                    <a:pt x="3966" y="41"/>
                  </a:lnTo>
                  <a:lnTo>
                    <a:pt x="3688" y="0"/>
                  </a:lnTo>
                  <a:lnTo>
                    <a:pt x="247" y="762"/>
                  </a:lnTo>
                  <a:lnTo>
                    <a:pt x="232" y="767"/>
                  </a:lnTo>
                  <a:lnTo>
                    <a:pt x="212" y="776"/>
                  </a:lnTo>
                  <a:lnTo>
                    <a:pt x="189" y="781"/>
                  </a:lnTo>
                  <a:lnTo>
                    <a:pt x="170" y="787"/>
                  </a:lnTo>
                  <a:lnTo>
                    <a:pt x="151" y="795"/>
                  </a:lnTo>
                  <a:lnTo>
                    <a:pt x="128" y="800"/>
                  </a:lnTo>
                  <a:lnTo>
                    <a:pt x="108" y="809"/>
                  </a:lnTo>
                  <a:lnTo>
                    <a:pt x="93" y="814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" name="Freeform 262">
              <a:extLst>
                <a:ext uri="{FF2B5EF4-FFF2-40B4-BE49-F238E27FC236}">
                  <a16:creationId xmlns:a16="http://schemas.microsoft.com/office/drawing/2014/main" id="{4C7D5DFA-2B64-4347-AF76-24E35AB77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180" y="3083633"/>
              <a:ext cx="2050310" cy="1564542"/>
            </a:xfrm>
            <a:custGeom>
              <a:avLst/>
              <a:gdLst>
                <a:gd name="T0" fmla="*/ 2147483646 w 4788"/>
                <a:gd name="T1" fmla="*/ 2147483646 h 3357"/>
                <a:gd name="T2" fmla="*/ 2147483646 w 4788"/>
                <a:gd name="T3" fmla="*/ 2147483646 h 3357"/>
                <a:gd name="T4" fmla="*/ 2147483646 w 4788"/>
                <a:gd name="T5" fmla="*/ 2147483646 h 3357"/>
                <a:gd name="T6" fmla="*/ 2147483646 w 4788"/>
                <a:gd name="T7" fmla="*/ 2147483646 h 3357"/>
                <a:gd name="T8" fmla="*/ 2147483646 w 4788"/>
                <a:gd name="T9" fmla="*/ 2147483646 h 3357"/>
                <a:gd name="T10" fmla="*/ 2147483646 w 4788"/>
                <a:gd name="T11" fmla="*/ 2147483646 h 3357"/>
                <a:gd name="T12" fmla="*/ 2147483646 w 4788"/>
                <a:gd name="T13" fmla="*/ 2147483646 h 3357"/>
                <a:gd name="T14" fmla="*/ 2147483646 w 4788"/>
                <a:gd name="T15" fmla="*/ 2147483646 h 3357"/>
                <a:gd name="T16" fmla="*/ 2147483646 w 4788"/>
                <a:gd name="T17" fmla="*/ 2147483646 h 3357"/>
                <a:gd name="T18" fmla="*/ 2147483646 w 4788"/>
                <a:gd name="T19" fmla="*/ 2147483646 h 3357"/>
                <a:gd name="T20" fmla="*/ 2147483646 w 4788"/>
                <a:gd name="T21" fmla="*/ 2147483646 h 3357"/>
                <a:gd name="T22" fmla="*/ 2147483646 w 4788"/>
                <a:gd name="T23" fmla="*/ 2147483646 h 3357"/>
                <a:gd name="T24" fmla="*/ 2147483646 w 4788"/>
                <a:gd name="T25" fmla="*/ 2147483646 h 3357"/>
                <a:gd name="T26" fmla="*/ 2147483646 w 4788"/>
                <a:gd name="T27" fmla="*/ 2147483646 h 3357"/>
                <a:gd name="T28" fmla="*/ 2147483646 w 4788"/>
                <a:gd name="T29" fmla="*/ 2147483646 h 3357"/>
                <a:gd name="T30" fmla="*/ 2147483646 w 4788"/>
                <a:gd name="T31" fmla="*/ 2147483646 h 3357"/>
                <a:gd name="T32" fmla="*/ 2147483646 w 4788"/>
                <a:gd name="T33" fmla="*/ 2147483646 h 3357"/>
                <a:gd name="T34" fmla="*/ 2147483646 w 4788"/>
                <a:gd name="T35" fmla="*/ 2147483646 h 3357"/>
                <a:gd name="T36" fmla="*/ 2147483646 w 4788"/>
                <a:gd name="T37" fmla="*/ 2147483646 h 3357"/>
                <a:gd name="T38" fmla="*/ 2147483646 w 4788"/>
                <a:gd name="T39" fmla="*/ 2147483646 h 3357"/>
                <a:gd name="T40" fmla="*/ 2147483646 w 4788"/>
                <a:gd name="T41" fmla="*/ 2147483646 h 3357"/>
                <a:gd name="T42" fmla="*/ 2147483646 w 4788"/>
                <a:gd name="T43" fmla="*/ 2147483646 h 3357"/>
                <a:gd name="T44" fmla="*/ 2147483646 w 4788"/>
                <a:gd name="T45" fmla="*/ 2147483646 h 3357"/>
                <a:gd name="T46" fmla="*/ 2147483646 w 4788"/>
                <a:gd name="T47" fmla="*/ 2147483646 h 3357"/>
                <a:gd name="T48" fmla="*/ 2147483646 w 4788"/>
                <a:gd name="T49" fmla="*/ 2147483646 h 3357"/>
                <a:gd name="T50" fmla="*/ 2147483646 w 4788"/>
                <a:gd name="T51" fmla="*/ 2147483646 h 3357"/>
                <a:gd name="T52" fmla="*/ 2147483646 w 4788"/>
                <a:gd name="T53" fmla="*/ 2147483646 h 3357"/>
                <a:gd name="T54" fmla="*/ 2147483646 w 4788"/>
                <a:gd name="T55" fmla="*/ 2147483646 h 3357"/>
                <a:gd name="T56" fmla="*/ 2147483646 w 4788"/>
                <a:gd name="T57" fmla="*/ 2147483646 h 3357"/>
                <a:gd name="T58" fmla="*/ 2147483646 w 4788"/>
                <a:gd name="T59" fmla="*/ 2147483646 h 3357"/>
                <a:gd name="T60" fmla="*/ 2147483646 w 4788"/>
                <a:gd name="T61" fmla="*/ 2147483646 h 3357"/>
                <a:gd name="T62" fmla="*/ 2147483646 w 4788"/>
                <a:gd name="T63" fmla="*/ 2147483646 h 3357"/>
                <a:gd name="T64" fmla="*/ 2147483646 w 4788"/>
                <a:gd name="T65" fmla="*/ 2147483646 h 3357"/>
                <a:gd name="T66" fmla="*/ 2147483646 w 4788"/>
                <a:gd name="T67" fmla="*/ 2147483646 h 3357"/>
                <a:gd name="T68" fmla="*/ 2147483646 w 4788"/>
                <a:gd name="T69" fmla="*/ 2147483646 h 3357"/>
                <a:gd name="T70" fmla="*/ 2147483646 w 4788"/>
                <a:gd name="T71" fmla="*/ 2147483646 h 3357"/>
                <a:gd name="T72" fmla="*/ 2147483646 w 4788"/>
                <a:gd name="T73" fmla="*/ 2147483646 h 3357"/>
                <a:gd name="T74" fmla="*/ 2147483646 w 4788"/>
                <a:gd name="T75" fmla="*/ 2147483646 h 3357"/>
                <a:gd name="T76" fmla="*/ 2147483646 w 4788"/>
                <a:gd name="T77" fmla="*/ 2147483646 h 3357"/>
                <a:gd name="T78" fmla="*/ 2147483646 w 4788"/>
                <a:gd name="T79" fmla="*/ 2147483646 h 3357"/>
                <a:gd name="T80" fmla="*/ 2147483646 w 4788"/>
                <a:gd name="T81" fmla="*/ 2147483646 h 3357"/>
                <a:gd name="T82" fmla="*/ 2147483646 w 4788"/>
                <a:gd name="T83" fmla="*/ 2147483646 h 3357"/>
                <a:gd name="T84" fmla="*/ 2147483646 w 4788"/>
                <a:gd name="T85" fmla="*/ 2147483646 h 3357"/>
                <a:gd name="T86" fmla="*/ 2147483646 w 4788"/>
                <a:gd name="T87" fmla="*/ 2147483646 h 3357"/>
                <a:gd name="T88" fmla="*/ 2147483646 w 4788"/>
                <a:gd name="T89" fmla="*/ 2147483646 h 3357"/>
                <a:gd name="T90" fmla="*/ 2147483646 w 4788"/>
                <a:gd name="T91" fmla="*/ 2147483646 h 3357"/>
                <a:gd name="T92" fmla="*/ 2147483646 w 4788"/>
                <a:gd name="T93" fmla="*/ 2147483646 h 3357"/>
                <a:gd name="T94" fmla="*/ 2147483646 w 4788"/>
                <a:gd name="T95" fmla="*/ 2147483646 h 3357"/>
                <a:gd name="T96" fmla="*/ 2147483646 w 4788"/>
                <a:gd name="T97" fmla="*/ 2147483646 h 3357"/>
                <a:gd name="T98" fmla="*/ 2147483646 w 4788"/>
                <a:gd name="T99" fmla="*/ 2147483646 h 3357"/>
                <a:gd name="T100" fmla="*/ 2147483646 w 4788"/>
                <a:gd name="T101" fmla="*/ 2147483646 h 3357"/>
                <a:gd name="T102" fmla="*/ 2147483646 w 4788"/>
                <a:gd name="T103" fmla="*/ 2147483646 h 3357"/>
                <a:gd name="T104" fmla="*/ 2147483646 w 4788"/>
                <a:gd name="T105" fmla="*/ 2147483646 h 3357"/>
                <a:gd name="T106" fmla="*/ 2147483646 w 4788"/>
                <a:gd name="T107" fmla="*/ 2147483646 h 3357"/>
                <a:gd name="T108" fmla="*/ 2147483646 w 4788"/>
                <a:gd name="T109" fmla="*/ 2147483646 h 3357"/>
                <a:gd name="T110" fmla="*/ 2147483646 w 4788"/>
                <a:gd name="T111" fmla="*/ 2147483646 h 3357"/>
                <a:gd name="T112" fmla="*/ 2147483646 w 4788"/>
                <a:gd name="T113" fmla="*/ 2147483646 h 3357"/>
                <a:gd name="T114" fmla="*/ 2147483646 w 4788"/>
                <a:gd name="T115" fmla="*/ 2147483646 h 3357"/>
                <a:gd name="T116" fmla="*/ 2147483646 w 4788"/>
                <a:gd name="T117" fmla="*/ 2147483646 h 3357"/>
                <a:gd name="T118" fmla="*/ 2147483646 w 4788"/>
                <a:gd name="T119" fmla="*/ 2147483646 h 335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788"/>
                <a:gd name="T181" fmla="*/ 0 h 3357"/>
                <a:gd name="T182" fmla="*/ 4788 w 4788"/>
                <a:gd name="T183" fmla="*/ 3357 h 335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788" h="3357">
                  <a:moveTo>
                    <a:pt x="89" y="776"/>
                  </a:moveTo>
                  <a:lnTo>
                    <a:pt x="43" y="809"/>
                  </a:lnTo>
                  <a:lnTo>
                    <a:pt x="16" y="847"/>
                  </a:lnTo>
                  <a:lnTo>
                    <a:pt x="4" y="883"/>
                  </a:lnTo>
                  <a:lnTo>
                    <a:pt x="0" y="913"/>
                  </a:lnTo>
                  <a:lnTo>
                    <a:pt x="12" y="944"/>
                  </a:lnTo>
                  <a:lnTo>
                    <a:pt x="23" y="974"/>
                  </a:lnTo>
                  <a:lnTo>
                    <a:pt x="35" y="1004"/>
                  </a:lnTo>
                  <a:lnTo>
                    <a:pt x="50" y="1034"/>
                  </a:lnTo>
                  <a:lnTo>
                    <a:pt x="116" y="1180"/>
                  </a:lnTo>
                  <a:lnTo>
                    <a:pt x="182" y="1323"/>
                  </a:lnTo>
                  <a:lnTo>
                    <a:pt x="247" y="1469"/>
                  </a:lnTo>
                  <a:lnTo>
                    <a:pt x="313" y="1615"/>
                  </a:lnTo>
                  <a:lnTo>
                    <a:pt x="375" y="1761"/>
                  </a:lnTo>
                  <a:lnTo>
                    <a:pt x="440" y="1904"/>
                  </a:lnTo>
                  <a:lnTo>
                    <a:pt x="506" y="2050"/>
                  </a:lnTo>
                  <a:lnTo>
                    <a:pt x="572" y="2196"/>
                  </a:lnTo>
                  <a:lnTo>
                    <a:pt x="637" y="2342"/>
                  </a:lnTo>
                  <a:lnTo>
                    <a:pt x="703" y="2488"/>
                  </a:lnTo>
                  <a:lnTo>
                    <a:pt x="769" y="2631"/>
                  </a:lnTo>
                  <a:lnTo>
                    <a:pt x="834" y="2777"/>
                  </a:lnTo>
                  <a:lnTo>
                    <a:pt x="896" y="2922"/>
                  </a:lnTo>
                  <a:lnTo>
                    <a:pt x="962" y="3068"/>
                  </a:lnTo>
                  <a:lnTo>
                    <a:pt x="1027" y="3211"/>
                  </a:lnTo>
                  <a:lnTo>
                    <a:pt x="1093" y="3357"/>
                  </a:lnTo>
                  <a:lnTo>
                    <a:pt x="1209" y="3322"/>
                  </a:lnTo>
                  <a:lnTo>
                    <a:pt x="1325" y="3289"/>
                  </a:lnTo>
                  <a:lnTo>
                    <a:pt x="1441" y="3253"/>
                  </a:lnTo>
                  <a:lnTo>
                    <a:pt x="1556" y="3217"/>
                  </a:lnTo>
                  <a:lnTo>
                    <a:pt x="1672" y="3184"/>
                  </a:lnTo>
                  <a:lnTo>
                    <a:pt x="1784" y="3148"/>
                  </a:lnTo>
                  <a:lnTo>
                    <a:pt x="1900" y="3112"/>
                  </a:lnTo>
                  <a:lnTo>
                    <a:pt x="2016" y="3079"/>
                  </a:lnTo>
                  <a:lnTo>
                    <a:pt x="2132" y="3044"/>
                  </a:lnTo>
                  <a:lnTo>
                    <a:pt x="2248" y="3008"/>
                  </a:lnTo>
                  <a:lnTo>
                    <a:pt x="2363" y="2975"/>
                  </a:lnTo>
                  <a:lnTo>
                    <a:pt x="2479" y="2939"/>
                  </a:lnTo>
                  <a:lnTo>
                    <a:pt x="2595" y="2903"/>
                  </a:lnTo>
                  <a:lnTo>
                    <a:pt x="2711" y="2870"/>
                  </a:lnTo>
                  <a:lnTo>
                    <a:pt x="2827" y="2834"/>
                  </a:lnTo>
                  <a:lnTo>
                    <a:pt x="2943" y="2799"/>
                  </a:lnTo>
                  <a:lnTo>
                    <a:pt x="3055" y="2766"/>
                  </a:lnTo>
                  <a:lnTo>
                    <a:pt x="3170" y="2730"/>
                  </a:lnTo>
                  <a:lnTo>
                    <a:pt x="3286" y="2697"/>
                  </a:lnTo>
                  <a:lnTo>
                    <a:pt x="3402" y="2661"/>
                  </a:lnTo>
                  <a:lnTo>
                    <a:pt x="3518" y="2625"/>
                  </a:lnTo>
                  <a:lnTo>
                    <a:pt x="3634" y="2592"/>
                  </a:lnTo>
                  <a:lnTo>
                    <a:pt x="3750" y="2556"/>
                  </a:lnTo>
                  <a:lnTo>
                    <a:pt x="3865" y="2521"/>
                  </a:lnTo>
                  <a:lnTo>
                    <a:pt x="3981" y="2488"/>
                  </a:lnTo>
                  <a:lnTo>
                    <a:pt x="4097" y="2452"/>
                  </a:lnTo>
                  <a:lnTo>
                    <a:pt x="4209" y="2416"/>
                  </a:lnTo>
                  <a:lnTo>
                    <a:pt x="4325" y="2383"/>
                  </a:lnTo>
                  <a:lnTo>
                    <a:pt x="4441" y="2347"/>
                  </a:lnTo>
                  <a:lnTo>
                    <a:pt x="4557" y="2311"/>
                  </a:lnTo>
                  <a:lnTo>
                    <a:pt x="4672" y="2278"/>
                  </a:lnTo>
                  <a:lnTo>
                    <a:pt x="4788" y="2243"/>
                  </a:lnTo>
                  <a:lnTo>
                    <a:pt x="4726" y="2105"/>
                  </a:lnTo>
                  <a:lnTo>
                    <a:pt x="4665" y="1967"/>
                  </a:lnTo>
                  <a:lnTo>
                    <a:pt x="4603" y="1830"/>
                  </a:lnTo>
                  <a:lnTo>
                    <a:pt x="4541" y="1692"/>
                  </a:lnTo>
                  <a:lnTo>
                    <a:pt x="4479" y="1555"/>
                  </a:lnTo>
                  <a:lnTo>
                    <a:pt x="4418" y="1417"/>
                  </a:lnTo>
                  <a:lnTo>
                    <a:pt x="4356" y="1277"/>
                  </a:lnTo>
                  <a:lnTo>
                    <a:pt x="4294" y="1139"/>
                  </a:lnTo>
                  <a:lnTo>
                    <a:pt x="4232" y="1001"/>
                  </a:lnTo>
                  <a:lnTo>
                    <a:pt x="4170" y="864"/>
                  </a:lnTo>
                  <a:lnTo>
                    <a:pt x="4109" y="726"/>
                  </a:lnTo>
                  <a:lnTo>
                    <a:pt x="4047" y="589"/>
                  </a:lnTo>
                  <a:lnTo>
                    <a:pt x="3985" y="451"/>
                  </a:lnTo>
                  <a:lnTo>
                    <a:pt x="3923" y="311"/>
                  </a:lnTo>
                  <a:lnTo>
                    <a:pt x="3862" y="173"/>
                  </a:lnTo>
                  <a:lnTo>
                    <a:pt x="3800" y="35"/>
                  </a:lnTo>
                  <a:lnTo>
                    <a:pt x="3765" y="30"/>
                  </a:lnTo>
                  <a:lnTo>
                    <a:pt x="3734" y="27"/>
                  </a:lnTo>
                  <a:lnTo>
                    <a:pt x="3699" y="22"/>
                  </a:lnTo>
                  <a:lnTo>
                    <a:pt x="3665" y="16"/>
                  </a:lnTo>
                  <a:lnTo>
                    <a:pt x="3634" y="13"/>
                  </a:lnTo>
                  <a:lnTo>
                    <a:pt x="3599" y="8"/>
                  </a:lnTo>
                  <a:lnTo>
                    <a:pt x="3564" y="5"/>
                  </a:lnTo>
                  <a:lnTo>
                    <a:pt x="3529" y="0"/>
                  </a:lnTo>
                  <a:lnTo>
                    <a:pt x="3425" y="22"/>
                  </a:lnTo>
                  <a:lnTo>
                    <a:pt x="3325" y="44"/>
                  </a:lnTo>
                  <a:lnTo>
                    <a:pt x="3221" y="68"/>
                  </a:lnTo>
                  <a:lnTo>
                    <a:pt x="3116" y="90"/>
                  </a:lnTo>
                  <a:lnTo>
                    <a:pt x="3016" y="112"/>
                  </a:lnTo>
                  <a:lnTo>
                    <a:pt x="2912" y="134"/>
                  </a:lnTo>
                  <a:lnTo>
                    <a:pt x="2811" y="159"/>
                  </a:lnTo>
                  <a:lnTo>
                    <a:pt x="2707" y="181"/>
                  </a:lnTo>
                  <a:lnTo>
                    <a:pt x="2603" y="203"/>
                  </a:lnTo>
                  <a:lnTo>
                    <a:pt x="2502" y="225"/>
                  </a:lnTo>
                  <a:lnTo>
                    <a:pt x="2398" y="250"/>
                  </a:lnTo>
                  <a:lnTo>
                    <a:pt x="2294" y="272"/>
                  </a:lnTo>
                  <a:lnTo>
                    <a:pt x="2193" y="294"/>
                  </a:lnTo>
                  <a:lnTo>
                    <a:pt x="2089" y="316"/>
                  </a:lnTo>
                  <a:lnTo>
                    <a:pt x="1989" y="341"/>
                  </a:lnTo>
                  <a:lnTo>
                    <a:pt x="1885" y="363"/>
                  </a:lnTo>
                  <a:lnTo>
                    <a:pt x="1780" y="385"/>
                  </a:lnTo>
                  <a:lnTo>
                    <a:pt x="1680" y="407"/>
                  </a:lnTo>
                  <a:lnTo>
                    <a:pt x="1576" y="432"/>
                  </a:lnTo>
                  <a:lnTo>
                    <a:pt x="1471" y="454"/>
                  </a:lnTo>
                  <a:lnTo>
                    <a:pt x="1371" y="476"/>
                  </a:lnTo>
                  <a:lnTo>
                    <a:pt x="1267" y="498"/>
                  </a:lnTo>
                  <a:lnTo>
                    <a:pt x="1163" y="522"/>
                  </a:lnTo>
                  <a:lnTo>
                    <a:pt x="1062" y="544"/>
                  </a:lnTo>
                  <a:lnTo>
                    <a:pt x="958" y="566"/>
                  </a:lnTo>
                  <a:lnTo>
                    <a:pt x="854" y="591"/>
                  </a:lnTo>
                  <a:lnTo>
                    <a:pt x="753" y="613"/>
                  </a:lnTo>
                  <a:lnTo>
                    <a:pt x="649" y="635"/>
                  </a:lnTo>
                  <a:lnTo>
                    <a:pt x="545" y="660"/>
                  </a:lnTo>
                  <a:lnTo>
                    <a:pt x="440" y="682"/>
                  </a:lnTo>
                  <a:lnTo>
                    <a:pt x="340" y="707"/>
                  </a:lnTo>
                  <a:lnTo>
                    <a:pt x="236" y="729"/>
                  </a:lnTo>
                  <a:lnTo>
                    <a:pt x="220" y="734"/>
                  </a:lnTo>
                  <a:lnTo>
                    <a:pt x="201" y="740"/>
                  </a:lnTo>
                  <a:lnTo>
                    <a:pt x="182" y="745"/>
                  </a:lnTo>
                  <a:lnTo>
                    <a:pt x="162" y="751"/>
                  </a:lnTo>
                  <a:lnTo>
                    <a:pt x="143" y="756"/>
                  </a:lnTo>
                  <a:lnTo>
                    <a:pt x="124" y="765"/>
                  </a:lnTo>
                  <a:lnTo>
                    <a:pt x="105" y="770"/>
                  </a:lnTo>
                  <a:lnTo>
                    <a:pt x="89" y="776"/>
                  </a:lnTo>
                  <a:close/>
                </a:path>
              </a:pathLst>
            </a:custGeom>
            <a:solidFill>
              <a:srgbClr val="BFB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" name="Freeform 263">
              <a:extLst>
                <a:ext uri="{FF2B5EF4-FFF2-40B4-BE49-F238E27FC236}">
                  <a16:creationId xmlns:a16="http://schemas.microsoft.com/office/drawing/2014/main" id="{89FB5FD4-FB8D-40EC-AE62-CFC4BC194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551" y="3082235"/>
              <a:ext cx="1961240" cy="1495566"/>
            </a:xfrm>
            <a:custGeom>
              <a:avLst/>
              <a:gdLst>
                <a:gd name="T0" fmla="*/ 2147483646 w 4580"/>
                <a:gd name="T1" fmla="*/ 2147483646 h 3209"/>
                <a:gd name="T2" fmla="*/ 2147483646 w 4580"/>
                <a:gd name="T3" fmla="*/ 2147483646 h 3209"/>
                <a:gd name="T4" fmla="*/ 2147483646 w 4580"/>
                <a:gd name="T5" fmla="*/ 2147483646 h 3209"/>
                <a:gd name="T6" fmla="*/ 2147483646 w 4580"/>
                <a:gd name="T7" fmla="*/ 2147483646 h 3209"/>
                <a:gd name="T8" fmla="*/ 2147483646 w 4580"/>
                <a:gd name="T9" fmla="*/ 2147483646 h 3209"/>
                <a:gd name="T10" fmla="*/ 2147483646 w 4580"/>
                <a:gd name="T11" fmla="*/ 2147483646 h 3209"/>
                <a:gd name="T12" fmla="*/ 2147483646 w 4580"/>
                <a:gd name="T13" fmla="*/ 2147483646 h 3209"/>
                <a:gd name="T14" fmla="*/ 2147483646 w 4580"/>
                <a:gd name="T15" fmla="*/ 2147483646 h 3209"/>
                <a:gd name="T16" fmla="*/ 2147483646 w 4580"/>
                <a:gd name="T17" fmla="*/ 2147483646 h 3209"/>
                <a:gd name="T18" fmla="*/ 2147483646 w 4580"/>
                <a:gd name="T19" fmla="*/ 2147483646 h 3209"/>
                <a:gd name="T20" fmla="*/ 2147483646 w 4580"/>
                <a:gd name="T21" fmla="*/ 2147483646 h 3209"/>
                <a:gd name="T22" fmla="*/ 2147483646 w 4580"/>
                <a:gd name="T23" fmla="*/ 2147483646 h 3209"/>
                <a:gd name="T24" fmla="*/ 2147483646 w 4580"/>
                <a:gd name="T25" fmla="*/ 2147483646 h 3209"/>
                <a:gd name="T26" fmla="*/ 2147483646 w 4580"/>
                <a:gd name="T27" fmla="*/ 2147483646 h 3209"/>
                <a:gd name="T28" fmla="*/ 2147483646 w 4580"/>
                <a:gd name="T29" fmla="*/ 2147483646 h 3209"/>
                <a:gd name="T30" fmla="*/ 2147483646 w 4580"/>
                <a:gd name="T31" fmla="*/ 2147483646 h 3209"/>
                <a:gd name="T32" fmla="*/ 2147483646 w 4580"/>
                <a:gd name="T33" fmla="*/ 2147483646 h 3209"/>
                <a:gd name="T34" fmla="*/ 2147483646 w 4580"/>
                <a:gd name="T35" fmla="*/ 2147483646 h 3209"/>
                <a:gd name="T36" fmla="*/ 2147483646 w 4580"/>
                <a:gd name="T37" fmla="*/ 2147483646 h 3209"/>
                <a:gd name="T38" fmla="*/ 2147483646 w 4580"/>
                <a:gd name="T39" fmla="*/ 2147483646 h 3209"/>
                <a:gd name="T40" fmla="*/ 2147483646 w 4580"/>
                <a:gd name="T41" fmla="*/ 2147483646 h 3209"/>
                <a:gd name="T42" fmla="*/ 2147483646 w 4580"/>
                <a:gd name="T43" fmla="*/ 2147483646 h 3209"/>
                <a:gd name="T44" fmla="*/ 2147483646 w 4580"/>
                <a:gd name="T45" fmla="*/ 2147483646 h 3209"/>
                <a:gd name="T46" fmla="*/ 2147483646 w 4580"/>
                <a:gd name="T47" fmla="*/ 2147483646 h 3209"/>
                <a:gd name="T48" fmla="*/ 2147483646 w 4580"/>
                <a:gd name="T49" fmla="*/ 2147483646 h 3209"/>
                <a:gd name="T50" fmla="*/ 2147483646 w 4580"/>
                <a:gd name="T51" fmla="*/ 2147483646 h 3209"/>
                <a:gd name="T52" fmla="*/ 2147483646 w 4580"/>
                <a:gd name="T53" fmla="*/ 2147483646 h 3209"/>
                <a:gd name="T54" fmla="*/ 2147483646 w 4580"/>
                <a:gd name="T55" fmla="*/ 2147483646 h 3209"/>
                <a:gd name="T56" fmla="*/ 2147483646 w 4580"/>
                <a:gd name="T57" fmla="*/ 2147483646 h 3209"/>
                <a:gd name="T58" fmla="*/ 2147483646 w 4580"/>
                <a:gd name="T59" fmla="*/ 2147483646 h 3209"/>
                <a:gd name="T60" fmla="*/ 2147483646 w 4580"/>
                <a:gd name="T61" fmla="*/ 2147483646 h 3209"/>
                <a:gd name="T62" fmla="*/ 2147483646 w 4580"/>
                <a:gd name="T63" fmla="*/ 2147483646 h 3209"/>
                <a:gd name="T64" fmla="*/ 2147483646 w 4580"/>
                <a:gd name="T65" fmla="*/ 2147483646 h 3209"/>
                <a:gd name="T66" fmla="*/ 2147483646 w 4580"/>
                <a:gd name="T67" fmla="*/ 2147483646 h 3209"/>
                <a:gd name="T68" fmla="*/ 2147483646 w 4580"/>
                <a:gd name="T69" fmla="*/ 2147483646 h 3209"/>
                <a:gd name="T70" fmla="*/ 2147483646 w 4580"/>
                <a:gd name="T71" fmla="*/ 2147483646 h 3209"/>
                <a:gd name="T72" fmla="*/ 2147483646 w 4580"/>
                <a:gd name="T73" fmla="*/ 2147483646 h 3209"/>
                <a:gd name="T74" fmla="*/ 2147483646 w 4580"/>
                <a:gd name="T75" fmla="*/ 2147483646 h 3209"/>
                <a:gd name="T76" fmla="*/ 2147483646 w 4580"/>
                <a:gd name="T77" fmla="*/ 2147483646 h 3209"/>
                <a:gd name="T78" fmla="*/ 2147483646 w 4580"/>
                <a:gd name="T79" fmla="*/ 2147483646 h 3209"/>
                <a:gd name="T80" fmla="*/ 2147483646 w 4580"/>
                <a:gd name="T81" fmla="*/ 2147483646 h 3209"/>
                <a:gd name="T82" fmla="*/ 2147483646 w 4580"/>
                <a:gd name="T83" fmla="*/ 2147483646 h 3209"/>
                <a:gd name="T84" fmla="*/ 2147483646 w 4580"/>
                <a:gd name="T85" fmla="*/ 2147483646 h 3209"/>
                <a:gd name="T86" fmla="*/ 2147483646 w 4580"/>
                <a:gd name="T87" fmla="*/ 2147483646 h 3209"/>
                <a:gd name="T88" fmla="*/ 2147483646 w 4580"/>
                <a:gd name="T89" fmla="*/ 2147483646 h 3209"/>
                <a:gd name="T90" fmla="*/ 2147483646 w 4580"/>
                <a:gd name="T91" fmla="*/ 2147483646 h 3209"/>
                <a:gd name="T92" fmla="*/ 2147483646 w 4580"/>
                <a:gd name="T93" fmla="*/ 2147483646 h 3209"/>
                <a:gd name="T94" fmla="*/ 2147483646 w 4580"/>
                <a:gd name="T95" fmla="*/ 2147483646 h 3209"/>
                <a:gd name="T96" fmla="*/ 2147483646 w 4580"/>
                <a:gd name="T97" fmla="*/ 2147483646 h 3209"/>
                <a:gd name="T98" fmla="*/ 2147483646 w 4580"/>
                <a:gd name="T99" fmla="*/ 2147483646 h 3209"/>
                <a:gd name="T100" fmla="*/ 2147483646 w 4580"/>
                <a:gd name="T101" fmla="*/ 2147483646 h 3209"/>
                <a:gd name="T102" fmla="*/ 2147483646 w 4580"/>
                <a:gd name="T103" fmla="*/ 2147483646 h 3209"/>
                <a:gd name="T104" fmla="*/ 2147483646 w 4580"/>
                <a:gd name="T105" fmla="*/ 2147483646 h 3209"/>
                <a:gd name="T106" fmla="*/ 2147483646 w 4580"/>
                <a:gd name="T107" fmla="*/ 2147483646 h 3209"/>
                <a:gd name="T108" fmla="*/ 2147483646 w 4580"/>
                <a:gd name="T109" fmla="*/ 2147483646 h 3209"/>
                <a:gd name="T110" fmla="*/ 2147483646 w 4580"/>
                <a:gd name="T111" fmla="*/ 2147483646 h 3209"/>
                <a:gd name="T112" fmla="*/ 2147483646 w 4580"/>
                <a:gd name="T113" fmla="*/ 2147483646 h 3209"/>
                <a:gd name="T114" fmla="*/ 2147483646 w 4580"/>
                <a:gd name="T115" fmla="*/ 2147483646 h 3209"/>
                <a:gd name="T116" fmla="*/ 2147483646 w 4580"/>
                <a:gd name="T117" fmla="*/ 2147483646 h 3209"/>
                <a:gd name="T118" fmla="*/ 2147483646 w 4580"/>
                <a:gd name="T119" fmla="*/ 2147483646 h 320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580"/>
                <a:gd name="T181" fmla="*/ 0 h 3209"/>
                <a:gd name="T182" fmla="*/ 4580 w 4580"/>
                <a:gd name="T183" fmla="*/ 3209 h 320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580" h="3209">
                  <a:moveTo>
                    <a:pt x="89" y="743"/>
                  </a:moveTo>
                  <a:lnTo>
                    <a:pt x="43" y="773"/>
                  </a:lnTo>
                  <a:lnTo>
                    <a:pt x="16" y="809"/>
                  </a:lnTo>
                  <a:lnTo>
                    <a:pt x="4" y="845"/>
                  </a:lnTo>
                  <a:lnTo>
                    <a:pt x="0" y="872"/>
                  </a:lnTo>
                  <a:lnTo>
                    <a:pt x="12" y="900"/>
                  </a:lnTo>
                  <a:lnTo>
                    <a:pt x="24" y="930"/>
                  </a:lnTo>
                  <a:lnTo>
                    <a:pt x="35" y="958"/>
                  </a:lnTo>
                  <a:lnTo>
                    <a:pt x="47" y="988"/>
                  </a:lnTo>
                  <a:lnTo>
                    <a:pt x="109" y="1125"/>
                  </a:lnTo>
                  <a:lnTo>
                    <a:pt x="174" y="1266"/>
                  </a:lnTo>
                  <a:lnTo>
                    <a:pt x="236" y="1403"/>
                  </a:lnTo>
                  <a:lnTo>
                    <a:pt x="298" y="1544"/>
                  </a:lnTo>
                  <a:lnTo>
                    <a:pt x="360" y="1681"/>
                  </a:lnTo>
                  <a:lnTo>
                    <a:pt x="425" y="1822"/>
                  </a:lnTo>
                  <a:lnTo>
                    <a:pt x="487" y="1959"/>
                  </a:lnTo>
                  <a:lnTo>
                    <a:pt x="549" y="2097"/>
                  </a:lnTo>
                  <a:lnTo>
                    <a:pt x="611" y="2237"/>
                  </a:lnTo>
                  <a:lnTo>
                    <a:pt x="672" y="2375"/>
                  </a:lnTo>
                  <a:lnTo>
                    <a:pt x="734" y="2515"/>
                  </a:lnTo>
                  <a:lnTo>
                    <a:pt x="796" y="2653"/>
                  </a:lnTo>
                  <a:lnTo>
                    <a:pt x="862" y="2793"/>
                  </a:lnTo>
                  <a:lnTo>
                    <a:pt x="923" y="2931"/>
                  </a:lnTo>
                  <a:lnTo>
                    <a:pt x="985" y="3071"/>
                  </a:lnTo>
                  <a:lnTo>
                    <a:pt x="1047" y="3209"/>
                  </a:lnTo>
                  <a:lnTo>
                    <a:pt x="1159" y="3176"/>
                  </a:lnTo>
                  <a:lnTo>
                    <a:pt x="1267" y="3143"/>
                  </a:lnTo>
                  <a:lnTo>
                    <a:pt x="1379" y="3110"/>
                  </a:lnTo>
                  <a:lnTo>
                    <a:pt x="1487" y="3077"/>
                  </a:lnTo>
                  <a:lnTo>
                    <a:pt x="1599" y="3044"/>
                  </a:lnTo>
                  <a:lnTo>
                    <a:pt x="1711" y="3008"/>
                  </a:lnTo>
                  <a:lnTo>
                    <a:pt x="1819" y="2975"/>
                  </a:lnTo>
                  <a:lnTo>
                    <a:pt x="1931" y="2942"/>
                  </a:lnTo>
                  <a:lnTo>
                    <a:pt x="2039" y="2909"/>
                  </a:lnTo>
                  <a:lnTo>
                    <a:pt x="2151" y="2876"/>
                  </a:lnTo>
                  <a:lnTo>
                    <a:pt x="2263" y="2843"/>
                  </a:lnTo>
                  <a:lnTo>
                    <a:pt x="2371" y="2810"/>
                  </a:lnTo>
                  <a:lnTo>
                    <a:pt x="2483" y="2777"/>
                  </a:lnTo>
                  <a:lnTo>
                    <a:pt x="2591" y="2744"/>
                  </a:lnTo>
                  <a:lnTo>
                    <a:pt x="2703" y="2711"/>
                  </a:lnTo>
                  <a:lnTo>
                    <a:pt x="2815" y="2675"/>
                  </a:lnTo>
                  <a:lnTo>
                    <a:pt x="2923" y="2642"/>
                  </a:lnTo>
                  <a:lnTo>
                    <a:pt x="3035" y="2609"/>
                  </a:lnTo>
                  <a:lnTo>
                    <a:pt x="3144" y="2576"/>
                  </a:lnTo>
                  <a:lnTo>
                    <a:pt x="3255" y="2543"/>
                  </a:lnTo>
                  <a:lnTo>
                    <a:pt x="3364" y="2510"/>
                  </a:lnTo>
                  <a:lnTo>
                    <a:pt x="3476" y="2477"/>
                  </a:lnTo>
                  <a:lnTo>
                    <a:pt x="3588" y="2444"/>
                  </a:lnTo>
                  <a:lnTo>
                    <a:pt x="3696" y="2411"/>
                  </a:lnTo>
                  <a:lnTo>
                    <a:pt x="3808" y="2378"/>
                  </a:lnTo>
                  <a:lnTo>
                    <a:pt x="3916" y="2345"/>
                  </a:lnTo>
                  <a:lnTo>
                    <a:pt x="4028" y="2309"/>
                  </a:lnTo>
                  <a:lnTo>
                    <a:pt x="4140" y="2276"/>
                  </a:lnTo>
                  <a:lnTo>
                    <a:pt x="4248" y="2243"/>
                  </a:lnTo>
                  <a:lnTo>
                    <a:pt x="4360" y="2210"/>
                  </a:lnTo>
                  <a:lnTo>
                    <a:pt x="4468" y="2177"/>
                  </a:lnTo>
                  <a:lnTo>
                    <a:pt x="4580" y="2144"/>
                  </a:lnTo>
                  <a:lnTo>
                    <a:pt x="4522" y="2012"/>
                  </a:lnTo>
                  <a:lnTo>
                    <a:pt x="4460" y="1880"/>
                  </a:lnTo>
                  <a:lnTo>
                    <a:pt x="4402" y="1747"/>
                  </a:lnTo>
                  <a:lnTo>
                    <a:pt x="4344" y="1618"/>
                  </a:lnTo>
                  <a:lnTo>
                    <a:pt x="4283" y="1486"/>
                  </a:lnTo>
                  <a:lnTo>
                    <a:pt x="4225" y="1354"/>
                  </a:lnTo>
                  <a:lnTo>
                    <a:pt x="4163" y="1222"/>
                  </a:lnTo>
                  <a:lnTo>
                    <a:pt x="4105" y="1090"/>
                  </a:lnTo>
                  <a:lnTo>
                    <a:pt x="4047" y="958"/>
                  </a:lnTo>
                  <a:lnTo>
                    <a:pt x="3985" y="825"/>
                  </a:lnTo>
                  <a:lnTo>
                    <a:pt x="3927" y="693"/>
                  </a:lnTo>
                  <a:lnTo>
                    <a:pt x="3869" y="561"/>
                  </a:lnTo>
                  <a:lnTo>
                    <a:pt x="3812" y="432"/>
                  </a:lnTo>
                  <a:lnTo>
                    <a:pt x="3750" y="300"/>
                  </a:lnTo>
                  <a:lnTo>
                    <a:pt x="3692" y="168"/>
                  </a:lnTo>
                  <a:lnTo>
                    <a:pt x="3634" y="36"/>
                  </a:lnTo>
                  <a:lnTo>
                    <a:pt x="3599" y="30"/>
                  </a:lnTo>
                  <a:lnTo>
                    <a:pt x="3568" y="25"/>
                  </a:lnTo>
                  <a:lnTo>
                    <a:pt x="3533" y="22"/>
                  </a:lnTo>
                  <a:lnTo>
                    <a:pt x="3503" y="16"/>
                  </a:lnTo>
                  <a:lnTo>
                    <a:pt x="3472" y="14"/>
                  </a:lnTo>
                  <a:lnTo>
                    <a:pt x="3441" y="8"/>
                  </a:lnTo>
                  <a:lnTo>
                    <a:pt x="3406" y="5"/>
                  </a:lnTo>
                  <a:lnTo>
                    <a:pt x="3375" y="0"/>
                  </a:lnTo>
                  <a:lnTo>
                    <a:pt x="3279" y="22"/>
                  </a:lnTo>
                  <a:lnTo>
                    <a:pt x="3178" y="44"/>
                  </a:lnTo>
                  <a:lnTo>
                    <a:pt x="3082" y="66"/>
                  </a:lnTo>
                  <a:lnTo>
                    <a:pt x="2981" y="88"/>
                  </a:lnTo>
                  <a:lnTo>
                    <a:pt x="2885" y="107"/>
                  </a:lnTo>
                  <a:lnTo>
                    <a:pt x="2784" y="129"/>
                  </a:lnTo>
                  <a:lnTo>
                    <a:pt x="2688" y="151"/>
                  </a:lnTo>
                  <a:lnTo>
                    <a:pt x="2587" y="173"/>
                  </a:lnTo>
                  <a:lnTo>
                    <a:pt x="2491" y="195"/>
                  </a:lnTo>
                  <a:lnTo>
                    <a:pt x="2391" y="217"/>
                  </a:lnTo>
                  <a:lnTo>
                    <a:pt x="2294" y="239"/>
                  </a:lnTo>
                  <a:lnTo>
                    <a:pt x="2194" y="261"/>
                  </a:lnTo>
                  <a:lnTo>
                    <a:pt x="2097" y="281"/>
                  </a:lnTo>
                  <a:lnTo>
                    <a:pt x="1997" y="303"/>
                  </a:lnTo>
                  <a:lnTo>
                    <a:pt x="1900" y="325"/>
                  </a:lnTo>
                  <a:lnTo>
                    <a:pt x="1804" y="347"/>
                  </a:lnTo>
                  <a:lnTo>
                    <a:pt x="1703" y="369"/>
                  </a:lnTo>
                  <a:lnTo>
                    <a:pt x="1607" y="391"/>
                  </a:lnTo>
                  <a:lnTo>
                    <a:pt x="1506" y="413"/>
                  </a:lnTo>
                  <a:lnTo>
                    <a:pt x="1410" y="435"/>
                  </a:lnTo>
                  <a:lnTo>
                    <a:pt x="1309" y="457"/>
                  </a:lnTo>
                  <a:lnTo>
                    <a:pt x="1213" y="479"/>
                  </a:lnTo>
                  <a:lnTo>
                    <a:pt x="1113" y="498"/>
                  </a:lnTo>
                  <a:lnTo>
                    <a:pt x="1016" y="520"/>
                  </a:lnTo>
                  <a:lnTo>
                    <a:pt x="916" y="542"/>
                  </a:lnTo>
                  <a:lnTo>
                    <a:pt x="819" y="564"/>
                  </a:lnTo>
                  <a:lnTo>
                    <a:pt x="719" y="586"/>
                  </a:lnTo>
                  <a:lnTo>
                    <a:pt x="622" y="608"/>
                  </a:lnTo>
                  <a:lnTo>
                    <a:pt x="522" y="630"/>
                  </a:lnTo>
                  <a:lnTo>
                    <a:pt x="425" y="652"/>
                  </a:lnTo>
                  <a:lnTo>
                    <a:pt x="325" y="674"/>
                  </a:lnTo>
                  <a:lnTo>
                    <a:pt x="228" y="696"/>
                  </a:lnTo>
                  <a:lnTo>
                    <a:pt x="213" y="702"/>
                  </a:lnTo>
                  <a:lnTo>
                    <a:pt x="197" y="707"/>
                  </a:lnTo>
                  <a:lnTo>
                    <a:pt x="178" y="713"/>
                  </a:lnTo>
                  <a:lnTo>
                    <a:pt x="159" y="718"/>
                  </a:lnTo>
                  <a:lnTo>
                    <a:pt x="139" y="726"/>
                  </a:lnTo>
                  <a:lnTo>
                    <a:pt x="120" y="732"/>
                  </a:lnTo>
                  <a:lnTo>
                    <a:pt x="105" y="737"/>
                  </a:lnTo>
                  <a:lnTo>
                    <a:pt x="89" y="743"/>
                  </a:lnTo>
                  <a:close/>
                </a:path>
              </a:pathLst>
            </a:custGeom>
            <a:solidFill>
              <a:srgbClr val="C4B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2" name="Freeform 264">
              <a:extLst>
                <a:ext uri="{FF2B5EF4-FFF2-40B4-BE49-F238E27FC236}">
                  <a16:creationId xmlns:a16="http://schemas.microsoft.com/office/drawing/2014/main" id="{609F791E-DBA2-4BFB-BB94-757DB2E29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351" y="3080837"/>
              <a:ext cx="1870030" cy="1426591"/>
            </a:xfrm>
            <a:custGeom>
              <a:avLst/>
              <a:gdLst>
                <a:gd name="T0" fmla="*/ 2147483646 w 4367"/>
                <a:gd name="T1" fmla="*/ 2147483646 h 3061"/>
                <a:gd name="T2" fmla="*/ 2147483646 w 4367"/>
                <a:gd name="T3" fmla="*/ 2147483646 h 3061"/>
                <a:gd name="T4" fmla="*/ 2147483646 w 4367"/>
                <a:gd name="T5" fmla="*/ 2147483646 h 3061"/>
                <a:gd name="T6" fmla="*/ 2147483646 w 4367"/>
                <a:gd name="T7" fmla="*/ 2147483646 h 3061"/>
                <a:gd name="T8" fmla="*/ 2147483646 w 4367"/>
                <a:gd name="T9" fmla="*/ 2147483646 h 3061"/>
                <a:gd name="T10" fmla="*/ 2147483646 w 4367"/>
                <a:gd name="T11" fmla="*/ 2147483646 h 3061"/>
                <a:gd name="T12" fmla="*/ 2147483646 w 4367"/>
                <a:gd name="T13" fmla="*/ 2147483646 h 3061"/>
                <a:gd name="T14" fmla="*/ 2147483646 w 4367"/>
                <a:gd name="T15" fmla="*/ 2147483646 h 3061"/>
                <a:gd name="T16" fmla="*/ 2147483646 w 4367"/>
                <a:gd name="T17" fmla="*/ 2147483646 h 3061"/>
                <a:gd name="T18" fmla="*/ 2147483646 w 4367"/>
                <a:gd name="T19" fmla="*/ 2147483646 h 3061"/>
                <a:gd name="T20" fmla="*/ 2147483646 w 4367"/>
                <a:gd name="T21" fmla="*/ 2147483646 h 3061"/>
                <a:gd name="T22" fmla="*/ 2147483646 w 4367"/>
                <a:gd name="T23" fmla="*/ 2147483646 h 3061"/>
                <a:gd name="T24" fmla="*/ 2147483646 w 4367"/>
                <a:gd name="T25" fmla="*/ 2147483646 h 3061"/>
                <a:gd name="T26" fmla="*/ 2147483646 w 4367"/>
                <a:gd name="T27" fmla="*/ 2147483646 h 3061"/>
                <a:gd name="T28" fmla="*/ 2147483646 w 4367"/>
                <a:gd name="T29" fmla="*/ 2147483646 h 3061"/>
                <a:gd name="T30" fmla="*/ 2147483646 w 4367"/>
                <a:gd name="T31" fmla="*/ 2147483646 h 3061"/>
                <a:gd name="T32" fmla="*/ 2147483646 w 4367"/>
                <a:gd name="T33" fmla="*/ 2147483646 h 3061"/>
                <a:gd name="T34" fmla="*/ 2147483646 w 4367"/>
                <a:gd name="T35" fmla="*/ 2147483646 h 3061"/>
                <a:gd name="T36" fmla="*/ 2147483646 w 4367"/>
                <a:gd name="T37" fmla="*/ 2147483646 h 3061"/>
                <a:gd name="T38" fmla="*/ 2147483646 w 4367"/>
                <a:gd name="T39" fmla="*/ 2147483646 h 3061"/>
                <a:gd name="T40" fmla="*/ 2147483646 w 4367"/>
                <a:gd name="T41" fmla="*/ 2147483646 h 3061"/>
                <a:gd name="T42" fmla="*/ 2147483646 w 4367"/>
                <a:gd name="T43" fmla="*/ 2147483646 h 3061"/>
                <a:gd name="T44" fmla="*/ 2147483646 w 4367"/>
                <a:gd name="T45" fmla="*/ 2147483646 h 3061"/>
                <a:gd name="T46" fmla="*/ 2147483646 w 4367"/>
                <a:gd name="T47" fmla="*/ 2147483646 h 3061"/>
                <a:gd name="T48" fmla="*/ 2147483646 w 4367"/>
                <a:gd name="T49" fmla="*/ 2147483646 h 3061"/>
                <a:gd name="T50" fmla="*/ 2147483646 w 4367"/>
                <a:gd name="T51" fmla="*/ 2147483646 h 3061"/>
                <a:gd name="T52" fmla="*/ 2147483646 w 4367"/>
                <a:gd name="T53" fmla="*/ 2147483646 h 3061"/>
                <a:gd name="T54" fmla="*/ 2147483646 w 4367"/>
                <a:gd name="T55" fmla="*/ 2147483646 h 3061"/>
                <a:gd name="T56" fmla="*/ 2147483646 w 4367"/>
                <a:gd name="T57" fmla="*/ 2147483646 h 3061"/>
                <a:gd name="T58" fmla="*/ 2147483646 w 4367"/>
                <a:gd name="T59" fmla="*/ 2147483646 h 3061"/>
                <a:gd name="T60" fmla="*/ 2147483646 w 4367"/>
                <a:gd name="T61" fmla="*/ 2147483646 h 3061"/>
                <a:gd name="T62" fmla="*/ 2147483646 w 4367"/>
                <a:gd name="T63" fmla="*/ 2147483646 h 3061"/>
                <a:gd name="T64" fmla="*/ 2147483646 w 4367"/>
                <a:gd name="T65" fmla="*/ 2147483646 h 3061"/>
                <a:gd name="T66" fmla="*/ 2147483646 w 4367"/>
                <a:gd name="T67" fmla="*/ 2147483646 h 3061"/>
                <a:gd name="T68" fmla="*/ 2147483646 w 4367"/>
                <a:gd name="T69" fmla="*/ 2147483646 h 3061"/>
                <a:gd name="T70" fmla="*/ 2147483646 w 4367"/>
                <a:gd name="T71" fmla="*/ 2147483646 h 3061"/>
                <a:gd name="T72" fmla="*/ 2147483646 w 4367"/>
                <a:gd name="T73" fmla="*/ 2147483646 h 3061"/>
                <a:gd name="T74" fmla="*/ 2147483646 w 4367"/>
                <a:gd name="T75" fmla="*/ 2147483646 h 3061"/>
                <a:gd name="T76" fmla="*/ 2147483646 w 4367"/>
                <a:gd name="T77" fmla="*/ 2147483646 h 3061"/>
                <a:gd name="T78" fmla="*/ 2147483646 w 4367"/>
                <a:gd name="T79" fmla="*/ 2147483646 h 3061"/>
                <a:gd name="T80" fmla="*/ 2147483646 w 4367"/>
                <a:gd name="T81" fmla="*/ 2147483646 h 3061"/>
                <a:gd name="T82" fmla="*/ 2147483646 w 4367"/>
                <a:gd name="T83" fmla="*/ 2147483646 h 3061"/>
                <a:gd name="T84" fmla="*/ 2147483646 w 4367"/>
                <a:gd name="T85" fmla="*/ 2147483646 h 3061"/>
                <a:gd name="T86" fmla="*/ 2147483646 w 4367"/>
                <a:gd name="T87" fmla="*/ 2147483646 h 3061"/>
                <a:gd name="T88" fmla="*/ 2147483646 w 4367"/>
                <a:gd name="T89" fmla="*/ 2147483646 h 3061"/>
                <a:gd name="T90" fmla="*/ 2147483646 w 4367"/>
                <a:gd name="T91" fmla="*/ 2147483646 h 3061"/>
                <a:gd name="T92" fmla="*/ 2147483646 w 4367"/>
                <a:gd name="T93" fmla="*/ 2147483646 h 3061"/>
                <a:gd name="T94" fmla="*/ 2147483646 w 4367"/>
                <a:gd name="T95" fmla="*/ 2147483646 h 3061"/>
                <a:gd name="T96" fmla="*/ 2147483646 w 4367"/>
                <a:gd name="T97" fmla="*/ 2147483646 h 3061"/>
                <a:gd name="T98" fmla="*/ 2147483646 w 4367"/>
                <a:gd name="T99" fmla="*/ 2147483646 h 3061"/>
                <a:gd name="T100" fmla="*/ 2147483646 w 4367"/>
                <a:gd name="T101" fmla="*/ 2147483646 h 3061"/>
                <a:gd name="T102" fmla="*/ 2147483646 w 4367"/>
                <a:gd name="T103" fmla="*/ 2147483646 h 3061"/>
                <a:gd name="T104" fmla="*/ 2147483646 w 4367"/>
                <a:gd name="T105" fmla="*/ 2147483646 h 3061"/>
                <a:gd name="T106" fmla="*/ 2147483646 w 4367"/>
                <a:gd name="T107" fmla="*/ 2147483646 h 3061"/>
                <a:gd name="T108" fmla="*/ 2147483646 w 4367"/>
                <a:gd name="T109" fmla="*/ 2147483646 h 3061"/>
                <a:gd name="T110" fmla="*/ 2147483646 w 4367"/>
                <a:gd name="T111" fmla="*/ 2147483646 h 3061"/>
                <a:gd name="T112" fmla="*/ 2147483646 w 4367"/>
                <a:gd name="T113" fmla="*/ 2147483646 h 3061"/>
                <a:gd name="T114" fmla="*/ 2147483646 w 4367"/>
                <a:gd name="T115" fmla="*/ 2147483646 h 3061"/>
                <a:gd name="T116" fmla="*/ 2147483646 w 4367"/>
                <a:gd name="T117" fmla="*/ 2147483646 h 3061"/>
                <a:gd name="T118" fmla="*/ 2147483646 w 4367"/>
                <a:gd name="T119" fmla="*/ 2147483646 h 306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367"/>
                <a:gd name="T181" fmla="*/ 0 h 3061"/>
                <a:gd name="T182" fmla="*/ 4367 w 4367"/>
                <a:gd name="T183" fmla="*/ 3061 h 306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367" h="3061">
                  <a:moveTo>
                    <a:pt x="85" y="710"/>
                  </a:moveTo>
                  <a:lnTo>
                    <a:pt x="42" y="738"/>
                  </a:lnTo>
                  <a:lnTo>
                    <a:pt x="15" y="771"/>
                  </a:lnTo>
                  <a:lnTo>
                    <a:pt x="4" y="804"/>
                  </a:lnTo>
                  <a:lnTo>
                    <a:pt x="0" y="828"/>
                  </a:lnTo>
                  <a:lnTo>
                    <a:pt x="11" y="856"/>
                  </a:lnTo>
                  <a:lnTo>
                    <a:pt x="23" y="886"/>
                  </a:lnTo>
                  <a:lnTo>
                    <a:pt x="34" y="914"/>
                  </a:lnTo>
                  <a:lnTo>
                    <a:pt x="46" y="941"/>
                  </a:lnTo>
                  <a:lnTo>
                    <a:pt x="104" y="1073"/>
                  </a:lnTo>
                  <a:lnTo>
                    <a:pt x="166" y="1206"/>
                  </a:lnTo>
                  <a:lnTo>
                    <a:pt x="224" y="1340"/>
                  </a:lnTo>
                  <a:lnTo>
                    <a:pt x="285" y="1472"/>
                  </a:lnTo>
                  <a:lnTo>
                    <a:pt x="343" y="1605"/>
                  </a:lnTo>
                  <a:lnTo>
                    <a:pt x="401" y="1737"/>
                  </a:lnTo>
                  <a:lnTo>
                    <a:pt x="463" y="1869"/>
                  </a:lnTo>
                  <a:lnTo>
                    <a:pt x="521" y="2001"/>
                  </a:lnTo>
                  <a:lnTo>
                    <a:pt x="583" y="2136"/>
                  </a:lnTo>
                  <a:lnTo>
                    <a:pt x="641" y="2268"/>
                  </a:lnTo>
                  <a:lnTo>
                    <a:pt x="699" y="2400"/>
                  </a:lnTo>
                  <a:lnTo>
                    <a:pt x="760" y="2532"/>
                  </a:lnTo>
                  <a:lnTo>
                    <a:pt x="818" y="2664"/>
                  </a:lnTo>
                  <a:lnTo>
                    <a:pt x="880" y="2796"/>
                  </a:lnTo>
                  <a:lnTo>
                    <a:pt x="938" y="2928"/>
                  </a:lnTo>
                  <a:lnTo>
                    <a:pt x="1000" y="3061"/>
                  </a:lnTo>
                  <a:lnTo>
                    <a:pt x="1104" y="3028"/>
                  </a:lnTo>
                  <a:lnTo>
                    <a:pt x="1212" y="2997"/>
                  </a:lnTo>
                  <a:lnTo>
                    <a:pt x="1316" y="2964"/>
                  </a:lnTo>
                  <a:lnTo>
                    <a:pt x="1421" y="2934"/>
                  </a:lnTo>
                  <a:lnTo>
                    <a:pt x="1525" y="2901"/>
                  </a:lnTo>
                  <a:lnTo>
                    <a:pt x="1633" y="2871"/>
                  </a:lnTo>
                  <a:lnTo>
                    <a:pt x="1737" y="2838"/>
                  </a:lnTo>
                  <a:lnTo>
                    <a:pt x="1841" y="2807"/>
                  </a:lnTo>
                  <a:lnTo>
                    <a:pt x="1946" y="2774"/>
                  </a:lnTo>
                  <a:lnTo>
                    <a:pt x="2054" y="2744"/>
                  </a:lnTo>
                  <a:lnTo>
                    <a:pt x="2158" y="2711"/>
                  </a:lnTo>
                  <a:lnTo>
                    <a:pt x="2262" y="2681"/>
                  </a:lnTo>
                  <a:lnTo>
                    <a:pt x="2367" y="2648"/>
                  </a:lnTo>
                  <a:lnTo>
                    <a:pt x="2475" y="2617"/>
                  </a:lnTo>
                  <a:lnTo>
                    <a:pt x="2579" y="2584"/>
                  </a:lnTo>
                  <a:lnTo>
                    <a:pt x="2683" y="2551"/>
                  </a:lnTo>
                  <a:lnTo>
                    <a:pt x="2787" y="2521"/>
                  </a:lnTo>
                  <a:lnTo>
                    <a:pt x="2892" y="2488"/>
                  </a:lnTo>
                  <a:lnTo>
                    <a:pt x="3000" y="2458"/>
                  </a:lnTo>
                  <a:lnTo>
                    <a:pt x="3104" y="2425"/>
                  </a:lnTo>
                  <a:lnTo>
                    <a:pt x="3208" y="2395"/>
                  </a:lnTo>
                  <a:lnTo>
                    <a:pt x="3313" y="2361"/>
                  </a:lnTo>
                  <a:lnTo>
                    <a:pt x="3421" y="2331"/>
                  </a:lnTo>
                  <a:lnTo>
                    <a:pt x="3525" y="2298"/>
                  </a:lnTo>
                  <a:lnTo>
                    <a:pt x="3629" y="2268"/>
                  </a:lnTo>
                  <a:lnTo>
                    <a:pt x="3733" y="2235"/>
                  </a:lnTo>
                  <a:lnTo>
                    <a:pt x="3842" y="2205"/>
                  </a:lnTo>
                  <a:lnTo>
                    <a:pt x="3946" y="2172"/>
                  </a:lnTo>
                  <a:lnTo>
                    <a:pt x="4050" y="2141"/>
                  </a:lnTo>
                  <a:lnTo>
                    <a:pt x="4154" y="2108"/>
                  </a:lnTo>
                  <a:lnTo>
                    <a:pt x="4262" y="2078"/>
                  </a:lnTo>
                  <a:lnTo>
                    <a:pt x="4367" y="2045"/>
                  </a:lnTo>
                  <a:lnTo>
                    <a:pt x="4309" y="1918"/>
                  </a:lnTo>
                  <a:lnTo>
                    <a:pt x="4255" y="1795"/>
                  </a:lnTo>
                  <a:lnTo>
                    <a:pt x="4197" y="1668"/>
                  </a:lnTo>
                  <a:lnTo>
                    <a:pt x="4143" y="1544"/>
                  </a:lnTo>
                  <a:lnTo>
                    <a:pt x="4085" y="1417"/>
                  </a:lnTo>
                  <a:lnTo>
                    <a:pt x="4027" y="1291"/>
                  </a:lnTo>
                  <a:lnTo>
                    <a:pt x="3973" y="1167"/>
                  </a:lnTo>
                  <a:lnTo>
                    <a:pt x="3915" y="1040"/>
                  </a:lnTo>
                  <a:lnTo>
                    <a:pt x="3857" y="914"/>
                  </a:lnTo>
                  <a:lnTo>
                    <a:pt x="3803" y="787"/>
                  </a:lnTo>
                  <a:lnTo>
                    <a:pt x="3745" y="663"/>
                  </a:lnTo>
                  <a:lnTo>
                    <a:pt x="3691" y="537"/>
                  </a:lnTo>
                  <a:lnTo>
                    <a:pt x="3633" y="410"/>
                  </a:lnTo>
                  <a:lnTo>
                    <a:pt x="3575" y="284"/>
                  </a:lnTo>
                  <a:lnTo>
                    <a:pt x="3521" y="160"/>
                  </a:lnTo>
                  <a:lnTo>
                    <a:pt x="3463" y="33"/>
                  </a:lnTo>
                  <a:lnTo>
                    <a:pt x="3432" y="28"/>
                  </a:lnTo>
                  <a:lnTo>
                    <a:pt x="3401" y="25"/>
                  </a:lnTo>
                  <a:lnTo>
                    <a:pt x="3370" y="19"/>
                  </a:lnTo>
                  <a:lnTo>
                    <a:pt x="3343" y="17"/>
                  </a:lnTo>
                  <a:lnTo>
                    <a:pt x="3313" y="11"/>
                  </a:lnTo>
                  <a:lnTo>
                    <a:pt x="3282" y="8"/>
                  </a:lnTo>
                  <a:lnTo>
                    <a:pt x="3251" y="3"/>
                  </a:lnTo>
                  <a:lnTo>
                    <a:pt x="3220" y="0"/>
                  </a:lnTo>
                  <a:lnTo>
                    <a:pt x="3127" y="22"/>
                  </a:lnTo>
                  <a:lnTo>
                    <a:pt x="3031" y="41"/>
                  </a:lnTo>
                  <a:lnTo>
                    <a:pt x="2938" y="63"/>
                  </a:lnTo>
                  <a:lnTo>
                    <a:pt x="2845" y="83"/>
                  </a:lnTo>
                  <a:lnTo>
                    <a:pt x="2753" y="105"/>
                  </a:lnTo>
                  <a:lnTo>
                    <a:pt x="2656" y="124"/>
                  </a:lnTo>
                  <a:lnTo>
                    <a:pt x="2564" y="146"/>
                  </a:lnTo>
                  <a:lnTo>
                    <a:pt x="2471" y="165"/>
                  </a:lnTo>
                  <a:lnTo>
                    <a:pt x="2374" y="187"/>
                  </a:lnTo>
                  <a:lnTo>
                    <a:pt x="2282" y="206"/>
                  </a:lnTo>
                  <a:lnTo>
                    <a:pt x="2189" y="228"/>
                  </a:lnTo>
                  <a:lnTo>
                    <a:pt x="2096" y="248"/>
                  </a:lnTo>
                  <a:lnTo>
                    <a:pt x="2000" y="270"/>
                  </a:lnTo>
                  <a:lnTo>
                    <a:pt x="1907" y="289"/>
                  </a:lnTo>
                  <a:lnTo>
                    <a:pt x="1814" y="311"/>
                  </a:lnTo>
                  <a:lnTo>
                    <a:pt x="1718" y="330"/>
                  </a:lnTo>
                  <a:lnTo>
                    <a:pt x="1625" y="352"/>
                  </a:lnTo>
                  <a:lnTo>
                    <a:pt x="1533" y="374"/>
                  </a:lnTo>
                  <a:lnTo>
                    <a:pt x="1436" y="394"/>
                  </a:lnTo>
                  <a:lnTo>
                    <a:pt x="1343" y="416"/>
                  </a:lnTo>
                  <a:lnTo>
                    <a:pt x="1251" y="435"/>
                  </a:lnTo>
                  <a:lnTo>
                    <a:pt x="1154" y="457"/>
                  </a:lnTo>
                  <a:lnTo>
                    <a:pt x="1061" y="476"/>
                  </a:lnTo>
                  <a:lnTo>
                    <a:pt x="969" y="498"/>
                  </a:lnTo>
                  <a:lnTo>
                    <a:pt x="872" y="517"/>
                  </a:lnTo>
                  <a:lnTo>
                    <a:pt x="780" y="539"/>
                  </a:lnTo>
                  <a:lnTo>
                    <a:pt x="687" y="559"/>
                  </a:lnTo>
                  <a:lnTo>
                    <a:pt x="590" y="581"/>
                  </a:lnTo>
                  <a:lnTo>
                    <a:pt x="498" y="600"/>
                  </a:lnTo>
                  <a:lnTo>
                    <a:pt x="405" y="622"/>
                  </a:lnTo>
                  <a:lnTo>
                    <a:pt x="309" y="641"/>
                  </a:lnTo>
                  <a:lnTo>
                    <a:pt x="216" y="663"/>
                  </a:lnTo>
                  <a:lnTo>
                    <a:pt x="200" y="669"/>
                  </a:lnTo>
                  <a:lnTo>
                    <a:pt x="185" y="674"/>
                  </a:lnTo>
                  <a:lnTo>
                    <a:pt x="170" y="680"/>
                  </a:lnTo>
                  <a:lnTo>
                    <a:pt x="150" y="685"/>
                  </a:lnTo>
                  <a:lnTo>
                    <a:pt x="131" y="694"/>
                  </a:lnTo>
                  <a:lnTo>
                    <a:pt x="115" y="699"/>
                  </a:lnTo>
                  <a:lnTo>
                    <a:pt x="100" y="705"/>
                  </a:lnTo>
                  <a:lnTo>
                    <a:pt x="85" y="710"/>
                  </a:lnTo>
                  <a:close/>
                </a:path>
              </a:pathLst>
            </a:custGeom>
            <a:solidFill>
              <a:srgbClr val="C4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3" name="Freeform 265">
              <a:extLst>
                <a:ext uri="{FF2B5EF4-FFF2-40B4-BE49-F238E27FC236}">
                  <a16:creationId xmlns:a16="http://schemas.microsoft.com/office/drawing/2014/main" id="{BDD0D5B0-CFFA-4343-8149-CB419E151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7722" y="3079439"/>
              <a:ext cx="1780532" cy="1357149"/>
            </a:xfrm>
            <a:custGeom>
              <a:avLst/>
              <a:gdLst>
                <a:gd name="T0" fmla="*/ 2147483646 w 4158"/>
                <a:gd name="T1" fmla="*/ 2147483646 h 2912"/>
                <a:gd name="T2" fmla="*/ 2147483646 w 4158"/>
                <a:gd name="T3" fmla="*/ 2147483646 h 2912"/>
                <a:gd name="T4" fmla="*/ 2147483646 w 4158"/>
                <a:gd name="T5" fmla="*/ 2147483646 h 2912"/>
                <a:gd name="T6" fmla="*/ 2147483646 w 4158"/>
                <a:gd name="T7" fmla="*/ 2147483646 h 2912"/>
                <a:gd name="T8" fmla="*/ 2147483646 w 4158"/>
                <a:gd name="T9" fmla="*/ 2147483646 h 2912"/>
                <a:gd name="T10" fmla="*/ 2147483646 w 4158"/>
                <a:gd name="T11" fmla="*/ 2147483646 h 2912"/>
                <a:gd name="T12" fmla="*/ 2147483646 w 4158"/>
                <a:gd name="T13" fmla="*/ 2147483646 h 2912"/>
                <a:gd name="T14" fmla="*/ 2147483646 w 4158"/>
                <a:gd name="T15" fmla="*/ 2147483646 h 2912"/>
                <a:gd name="T16" fmla="*/ 2147483646 w 4158"/>
                <a:gd name="T17" fmla="*/ 2147483646 h 2912"/>
                <a:gd name="T18" fmla="*/ 2147483646 w 4158"/>
                <a:gd name="T19" fmla="*/ 2147483646 h 2912"/>
                <a:gd name="T20" fmla="*/ 2147483646 w 4158"/>
                <a:gd name="T21" fmla="*/ 2147483646 h 2912"/>
                <a:gd name="T22" fmla="*/ 2147483646 w 4158"/>
                <a:gd name="T23" fmla="*/ 2147483646 h 2912"/>
                <a:gd name="T24" fmla="*/ 2147483646 w 4158"/>
                <a:gd name="T25" fmla="*/ 2147483646 h 2912"/>
                <a:gd name="T26" fmla="*/ 2147483646 w 4158"/>
                <a:gd name="T27" fmla="*/ 2147483646 h 2912"/>
                <a:gd name="T28" fmla="*/ 2147483646 w 4158"/>
                <a:gd name="T29" fmla="*/ 2147483646 h 2912"/>
                <a:gd name="T30" fmla="*/ 2147483646 w 4158"/>
                <a:gd name="T31" fmla="*/ 2147483646 h 2912"/>
                <a:gd name="T32" fmla="*/ 2147483646 w 4158"/>
                <a:gd name="T33" fmla="*/ 2147483646 h 2912"/>
                <a:gd name="T34" fmla="*/ 2147483646 w 4158"/>
                <a:gd name="T35" fmla="*/ 2147483646 h 2912"/>
                <a:gd name="T36" fmla="*/ 2147483646 w 4158"/>
                <a:gd name="T37" fmla="*/ 2147483646 h 2912"/>
                <a:gd name="T38" fmla="*/ 2147483646 w 4158"/>
                <a:gd name="T39" fmla="*/ 2147483646 h 2912"/>
                <a:gd name="T40" fmla="*/ 2147483646 w 4158"/>
                <a:gd name="T41" fmla="*/ 2147483646 h 2912"/>
                <a:gd name="T42" fmla="*/ 2147483646 w 4158"/>
                <a:gd name="T43" fmla="*/ 2147483646 h 2912"/>
                <a:gd name="T44" fmla="*/ 2147483646 w 4158"/>
                <a:gd name="T45" fmla="*/ 2147483646 h 2912"/>
                <a:gd name="T46" fmla="*/ 2147483646 w 4158"/>
                <a:gd name="T47" fmla="*/ 2147483646 h 2912"/>
                <a:gd name="T48" fmla="*/ 2147483646 w 4158"/>
                <a:gd name="T49" fmla="*/ 2147483646 h 2912"/>
                <a:gd name="T50" fmla="*/ 2147483646 w 4158"/>
                <a:gd name="T51" fmla="*/ 2147483646 h 2912"/>
                <a:gd name="T52" fmla="*/ 2147483646 w 4158"/>
                <a:gd name="T53" fmla="*/ 2147483646 h 2912"/>
                <a:gd name="T54" fmla="*/ 2147483646 w 4158"/>
                <a:gd name="T55" fmla="*/ 2147483646 h 2912"/>
                <a:gd name="T56" fmla="*/ 2147483646 w 4158"/>
                <a:gd name="T57" fmla="*/ 2147483646 h 2912"/>
                <a:gd name="T58" fmla="*/ 2147483646 w 4158"/>
                <a:gd name="T59" fmla="*/ 2147483646 h 2912"/>
                <a:gd name="T60" fmla="*/ 2147483646 w 4158"/>
                <a:gd name="T61" fmla="*/ 2147483646 h 2912"/>
                <a:gd name="T62" fmla="*/ 2147483646 w 4158"/>
                <a:gd name="T63" fmla="*/ 2147483646 h 2912"/>
                <a:gd name="T64" fmla="*/ 2147483646 w 4158"/>
                <a:gd name="T65" fmla="*/ 2147483646 h 2912"/>
                <a:gd name="T66" fmla="*/ 2147483646 w 4158"/>
                <a:gd name="T67" fmla="*/ 2147483646 h 2912"/>
                <a:gd name="T68" fmla="*/ 2147483646 w 4158"/>
                <a:gd name="T69" fmla="*/ 2147483646 h 2912"/>
                <a:gd name="T70" fmla="*/ 2147483646 w 4158"/>
                <a:gd name="T71" fmla="*/ 2147483646 h 2912"/>
                <a:gd name="T72" fmla="*/ 2147483646 w 4158"/>
                <a:gd name="T73" fmla="*/ 2147483646 h 2912"/>
                <a:gd name="T74" fmla="*/ 2147483646 w 4158"/>
                <a:gd name="T75" fmla="*/ 2147483646 h 2912"/>
                <a:gd name="T76" fmla="*/ 2147483646 w 4158"/>
                <a:gd name="T77" fmla="*/ 2147483646 h 2912"/>
                <a:gd name="T78" fmla="*/ 2147483646 w 4158"/>
                <a:gd name="T79" fmla="*/ 2147483646 h 2912"/>
                <a:gd name="T80" fmla="*/ 2147483646 w 4158"/>
                <a:gd name="T81" fmla="*/ 2147483646 h 2912"/>
                <a:gd name="T82" fmla="*/ 2147483646 w 4158"/>
                <a:gd name="T83" fmla="*/ 2147483646 h 2912"/>
                <a:gd name="T84" fmla="*/ 2147483646 w 4158"/>
                <a:gd name="T85" fmla="*/ 2147483646 h 2912"/>
                <a:gd name="T86" fmla="*/ 2147483646 w 4158"/>
                <a:gd name="T87" fmla="*/ 2147483646 h 2912"/>
                <a:gd name="T88" fmla="*/ 2147483646 w 4158"/>
                <a:gd name="T89" fmla="*/ 2147483646 h 2912"/>
                <a:gd name="T90" fmla="*/ 2147483646 w 4158"/>
                <a:gd name="T91" fmla="*/ 2147483646 h 2912"/>
                <a:gd name="T92" fmla="*/ 2147483646 w 4158"/>
                <a:gd name="T93" fmla="*/ 2147483646 h 2912"/>
                <a:gd name="T94" fmla="*/ 2147483646 w 4158"/>
                <a:gd name="T95" fmla="*/ 2147483646 h 2912"/>
                <a:gd name="T96" fmla="*/ 2147483646 w 4158"/>
                <a:gd name="T97" fmla="*/ 2147483646 h 2912"/>
                <a:gd name="T98" fmla="*/ 2147483646 w 4158"/>
                <a:gd name="T99" fmla="*/ 2147483646 h 2912"/>
                <a:gd name="T100" fmla="*/ 2147483646 w 4158"/>
                <a:gd name="T101" fmla="*/ 2147483646 h 2912"/>
                <a:gd name="T102" fmla="*/ 2147483646 w 4158"/>
                <a:gd name="T103" fmla="*/ 2147483646 h 2912"/>
                <a:gd name="T104" fmla="*/ 2147483646 w 4158"/>
                <a:gd name="T105" fmla="*/ 2147483646 h 2912"/>
                <a:gd name="T106" fmla="*/ 2147483646 w 4158"/>
                <a:gd name="T107" fmla="*/ 2147483646 h 2912"/>
                <a:gd name="T108" fmla="*/ 2147483646 w 4158"/>
                <a:gd name="T109" fmla="*/ 2147483646 h 2912"/>
                <a:gd name="T110" fmla="*/ 2147483646 w 4158"/>
                <a:gd name="T111" fmla="*/ 2147483646 h 2912"/>
                <a:gd name="T112" fmla="*/ 2147483646 w 4158"/>
                <a:gd name="T113" fmla="*/ 2147483646 h 2912"/>
                <a:gd name="T114" fmla="*/ 2147483646 w 4158"/>
                <a:gd name="T115" fmla="*/ 2147483646 h 2912"/>
                <a:gd name="T116" fmla="*/ 2147483646 w 4158"/>
                <a:gd name="T117" fmla="*/ 2147483646 h 2912"/>
                <a:gd name="T118" fmla="*/ 2147483646 w 4158"/>
                <a:gd name="T119" fmla="*/ 2147483646 h 29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158"/>
                <a:gd name="T181" fmla="*/ 0 h 2912"/>
                <a:gd name="T182" fmla="*/ 4158 w 4158"/>
                <a:gd name="T183" fmla="*/ 2912 h 291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158" h="2912">
                  <a:moveTo>
                    <a:pt x="85" y="675"/>
                  </a:moveTo>
                  <a:lnTo>
                    <a:pt x="42" y="702"/>
                  </a:lnTo>
                  <a:lnTo>
                    <a:pt x="19" y="732"/>
                  </a:lnTo>
                  <a:lnTo>
                    <a:pt x="4" y="765"/>
                  </a:lnTo>
                  <a:lnTo>
                    <a:pt x="0" y="790"/>
                  </a:lnTo>
                  <a:lnTo>
                    <a:pt x="11" y="818"/>
                  </a:lnTo>
                  <a:lnTo>
                    <a:pt x="23" y="842"/>
                  </a:lnTo>
                  <a:lnTo>
                    <a:pt x="35" y="870"/>
                  </a:lnTo>
                  <a:lnTo>
                    <a:pt x="46" y="898"/>
                  </a:lnTo>
                  <a:lnTo>
                    <a:pt x="104" y="1024"/>
                  </a:lnTo>
                  <a:lnTo>
                    <a:pt x="158" y="1148"/>
                  </a:lnTo>
                  <a:lnTo>
                    <a:pt x="216" y="1275"/>
                  </a:lnTo>
                  <a:lnTo>
                    <a:pt x="274" y="1401"/>
                  </a:lnTo>
                  <a:lnTo>
                    <a:pt x="328" y="1528"/>
                  </a:lnTo>
                  <a:lnTo>
                    <a:pt x="386" y="1652"/>
                  </a:lnTo>
                  <a:lnTo>
                    <a:pt x="440" y="1778"/>
                  </a:lnTo>
                  <a:lnTo>
                    <a:pt x="498" y="1905"/>
                  </a:lnTo>
                  <a:lnTo>
                    <a:pt x="556" y="2031"/>
                  </a:lnTo>
                  <a:lnTo>
                    <a:pt x="610" y="2155"/>
                  </a:lnTo>
                  <a:lnTo>
                    <a:pt x="668" y="2282"/>
                  </a:lnTo>
                  <a:lnTo>
                    <a:pt x="726" y="2409"/>
                  </a:lnTo>
                  <a:lnTo>
                    <a:pt x="780" y="2535"/>
                  </a:lnTo>
                  <a:lnTo>
                    <a:pt x="838" y="2659"/>
                  </a:lnTo>
                  <a:lnTo>
                    <a:pt x="892" y="2786"/>
                  </a:lnTo>
                  <a:lnTo>
                    <a:pt x="950" y="2912"/>
                  </a:lnTo>
                  <a:lnTo>
                    <a:pt x="1050" y="2882"/>
                  </a:lnTo>
                  <a:lnTo>
                    <a:pt x="1150" y="2852"/>
                  </a:lnTo>
                  <a:lnTo>
                    <a:pt x="1251" y="2821"/>
                  </a:lnTo>
                  <a:lnTo>
                    <a:pt x="1351" y="2791"/>
                  </a:lnTo>
                  <a:lnTo>
                    <a:pt x="1452" y="2761"/>
                  </a:lnTo>
                  <a:lnTo>
                    <a:pt x="1552" y="2731"/>
                  </a:lnTo>
                  <a:lnTo>
                    <a:pt x="1652" y="2700"/>
                  </a:lnTo>
                  <a:lnTo>
                    <a:pt x="1753" y="2670"/>
                  </a:lnTo>
                  <a:lnTo>
                    <a:pt x="1853" y="2640"/>
                  </a:lnTo>
                  <a:lnTo>
                    <a:pt x="1954" y="2609"/>
                  </a:lnTo>
                  <a:lnTo>
                    <a:pt x="2054" y="2579"/>
                  </a:lnTo>
                  <a:lnTo>
                    <a:pt x="2154" y="2549"/>
                  </a:lnTo>
                  <a:lnTo>
                    <a:pt x="2255" y="2519"/>
                  </a:lnTo>
                  <a:lnTo>
                    <a:pt x="2355" y="2488"/>
                  </a:lnTo>
                  <a:lnTo>
                    <a:pt x="2456" y="2458"/>
                  </a:lnTo>
                  <a:lnTo>
                    <a:pt x="2556" y="2428"/>
                  </a:lnTo>
                  <a:lnTo>
                    <a:pt x="2652" y="2400"/>
                  </a:lnTo>
                  <a:lnTo>
                    <a:pt x="2753" y="2370"/>
                  </a:lnTo>
                  <a:lnTo>
                    <a:pt x="2853" y="2340"/>
                  </a:lnTo>
                  <a:lnTo>
                    <a:pt x="2954" y="2309"/>
                  </a:lnTo>
                  <a:lnTo>
                    <a:pt x="3054" y="2279"/>
                  </a:lnTo>
                  <a:lnTo>
                    <a:pt x="3154" y="2249"/>
                  </a:lnTo>
                  <a:lnTo>
                    <a:pt x="3255" y="2219"/>
                  </a:lnTo>
                  <a:lnTo>
                    <a:pt x="3355" y="2188"/>
                  </a:lnTo>
                  <a:lnTo>
                    <a:pt x="3456" y="2158"/>
                  </a:lnTo>
                  <a:lnTo>
                    <a:pt x="3556" y="2128"/>
                  </a:lnTo>
                  <a:lnTo>
                    <a:pt x="3656" y="2098"/>
                  </a:lnTo>
                  <a:lnTo>
                    <a:pt x="3757" y="2067"/>
                  </a:lnTo>
                  <a:lnTo>
                    <a:pt x="3857" y="2037"/>
                  </a:lnTo>
                  <a:lnTo>
                    <a:pt x="3958" y="2007"/>
                  </a:lnTo>
                  <a:lnTo>
                    <a:pt x="4058" y="1976"/>
                  </a:lnTo>
                  <a:lnTo>
                    <a:pt x="4158" y="1946"/>
                  </a:lnTo>
                  <a:lnTo>
                    <a:pt x="4104" y="1828"/>
                  </a:lnTo>
                  <a:lnTo>
                    <a:pt x="4050" y="1707"/>
                  </a:lnTo>
                  <a:lnTo>
                    <a:pt x="3996" y="1588"/>
                  </a:lnTo>
                  <a:lnTo>
                    <a:pt x="3942" y="1470"/>
                  </a:lnTo>
                  <a:lnTo>
                    <a:pt x="3888" y="1349"/>
                  </a:lnTo>
                  <a:lnTo>
                    <a:pt x="3834" y="1231"/>
                  </a:lnTo>
                  <a:lnTo>
                    <a:pt x="3780" y="1109"/>
                  </a:lnTo>
                  <a:lnTo>
                    <a:pt x="3730" y="991"/>
                  </a:lnTo>
                  <a:lnTo>
                    <a:pt x="3676" y="870"/>
                  </a:lnTo>
                  <a:lnTo>
                    <a:pt x="3622" y="752"/>
                  </a:lnTo>
                  <a:lnTo>
                    <a:pt x="3568" y="631"/>
                  </a:lnTo>
                  <a:lnTo>
                    <a:pt x="3514" y="512"/>
                  </a:lnTo>
                  <a:lnTo>
                    <a:pt x="3459" y="391"/>
                  </a:lnTo>
                  <a:lnTo>
                    <a:pt x="3405" y="273"/>
                  </a:lnTo>
                  <a:lnTo>
                    <a:pt x="3351" y="152"/>
                  </a:lnTo>
                  <a:lnTo>
                    <a:pt x="3297" y="33"/>
                  </a:lnTo>
                  <a:lnTo>
                    <a:pt x="3270" y="28"/>
                  </a:lnTo>
                  <a:lnTo>
                    <a:pt x="3239" y="25"/>
                  </a:lnTo>
                  <a:lnTo>
                    <a:pt x="3212" y="20"/>
                  </a:lnTo>
                  <a:lnTo>
                    <a:pt x="3181" y="17"/>
                  </a:lnTo>
                  <a:lnTo>
                    <a:pt x="3154" y="11"/>
                  </a:lnTo>
                  <a:lnTo>
                    <a:pt x="3124" y="9"/>
                  </a:lnTo>
                  <a:lnTo>
                    <a:pt x="3097" y="3"/>
                  </a:lnTo>
                  <a:lnTo>
                    <a:pt x="3066" y="0"/>
                  </a:lnTo>
                  <a:lnTo>
                    <a:pt x="2977" y="20"/>
                  </a:lnTo>
                  <a:lnTo>
                    <a:pt x="2888" y="39"/>
                  </a:lnTo>
                  <a:lnTo>
                    <a:pt x="2799" y="58"/>
                  </a:lnTo>
                  <a:lnTo>
                    <a:pt x="2707" y="80"/>
                  </a:lnTo>
                  <a:lnTo>
                    <a:pt x="2618" y="99"/>
                  </a:lnTo>
                  <a:lnTo>
                    <a:pt x="2529" y="119"/>
                  </a:lnTo>
                  <a:lnTo>
                    <a:pt x="2440" y="138"/>
                  </a:lnTo>
                  <a:lnTo>
                    <a:pt x="2351" y="157"/>
                  </a:lnTo>
                  <a:lnTo>
                    <a:pt x="2262" y="176"/>
                  </a:lnTo>
                  <a:lnTo>
                    <a:pt x="2170" y="196"/>
                  </a:lnTo>
                  <a:lnTo>
                    <a:pt x="2081" y="218"/>
                  </a:lnTo>
                  <a:lnTo>
                    <a:pt x="1992" y="237"/>
                  </a:lnTo>
                  <a:lnTo>
                    <a:pt x="1903" y="256"/>
                  </a:lnTo>
                  <a:lnTo>
                    <a:pt x="1815" y="275"/>
                  </a:lnTo>
                  <a:lnTo>
                    <a:pt x="1726" y="295"/>
                  </a:lnTo>
                  <a:lnTo>
                    <a:pt x="1637" y="314"/>
                  </a:lnTo>
                  <a:lnTo>
                    <a:pt x="1544" y="336"/>
                  </a:lnTo>
                  <a:lnTo>
                    <a:pt x="1455" y="355"/>
                  </a:lnTo>
                  <a:lnTo>
                    <a:pt x="1367" y="375"/>
                  </a:lnTo>
                  <a:lnTo>
                    <a:pt x="1278" y="394"/>
                  </a:lnTo>
                  <a:lnTo>
                    <a:pt x="1189" y="413"/>
                  </a:lnTo>
                  <a:lnTo>
                    <a:pt x="1100" y="435"/>
                  </a:lnTo>
                  <a:lnTo>
                    <a:pt x="1011" y="454"/>
                  </a:lnTo>
                  <a:lnTo>
                    <a:pt x="923" y="474"/>
                  </a:lnTo>
                  <a:lnTo>
                    <a:pt x="834" y="493"/>
                  </a:lnTo>
                  <a:lnTo>
                    <a:pt x="741" y="512"/>
                  </a:lnTo>
                  <a:lnTo>
                    <a:pt x="652" y="531"/>
                  </a:lnTo>
                  <a:lnTo>
                    <a:pt x="564" y="551"/>
                  </a:lnTo>
                  <a:lnTo>
                    <a:pt x="475" y="573"/>
                  </a:lnTo>
                  <a:lnTo>
                    <a:pt x="386" y="592"/>
                  </a:lnTo>
                  <a:lnTo>
                    <a:pt x="297" y="611"/>
                  </a:lnTo>
                  <a:lnTo>
                    <a:pt x="208" y="631"/>
                  </a:lnTo>
                  <a:lnTo>
                    <a:pt x="193" y="636"/>
                  </a:lnTo>
                  <a:lnTo>
                    <a:pt x="177" y="642"/>
                  </a:lnTo>
                  <a:lnTo>
                    <a:pt x="162" y="647"/>
                  </a:lnTo>
                  <a:lnTo>
                    <a:pt x="147" y="653"/>
                  </a:lnTo>
                  <a:lnTo>
                    <a:pt x="127" y="658"/>
                  </a:lnTo>
                  <a:lnTo>
                    <a:pt x="112" y="664"/>
                  </a:lnTo>
                  <a:lnTo>
                    <a:pt x="96" y="669"/>
                  </a:lnTo>
                  <a:lnTo>
                    <a:pt x="85" y="675"/>
                  </a:lnTo>
                  <a:close/>
                </a:path>
              </a:pathLst>
            </a:custGeom>
            <a:solidFill>
              <a:srgbClr val="C6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4" name="Freeform 266">
              <a:extLst>
                <a:ext uri="{FF2B5EF4-FFF2-40B4-BE49-F238E27FC236}">
                  <a16:creationId xmlns:a16="http://schemas.microsoft.com/office/drawing/2014/main" id="{3ECE3D9B-4E13-4AA1-8BB2-4B5B75096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8806" y="3078507"/>
              <a:ext cx="1688037" cy="1289105"/>
            </a:xfrm>
            <a:custGeom>
              <a:avLst/>
              <a:gdLst>
                <a:gd name="T0" fmla="*/ 2147483646 w 3942"/>
                <a:gd name="T1" fmla="*/ 2147483646 h 2766"/>
                <a:gd name="T2" fmla="*/ 2147483646 w 3942"/>
                <a:gd name="T3" fmla="*/ 2147483646 h 2766"/>
                <a:gd name="T4" fmla="*/ 2147483646 w 3942"/>
                <a:gd name="T5" fmla="*/ 2147483646 h 2766"/>
                <a:gd name="T6" fmla="*/ 2147483646 w 3942"/>
                <a:gd name="T7" fmla="*/ 2147483646 h 2766"/>
                <a:gd name="T8" fmla="*/ 2147483646 w 3942"/>
                <a:gd name="T9" fmla="*/ 2147483646 h 2766"/>
                <a:gd name="T10" fmla="*/ 2147483646 w 3942"/>
                <a:gd name="T11" fmla="*/ 2147483646 h 2766"/>
                <a:gd name="T12" fmla="*/ 2147483646 w 3942"/>
                <a:gd name="T13" fmla="*/ 2147483646 h 2766"/>
                <a:gd name="T14" fmla="*/ 2147483646 w 3942"/>
                <a:gd name="T15" fmla="*/ 2147483646 h 2766"/>
                <a:gd name="T16" fmla="*/ 2147483646 w 3942"/>
                <a:gd name="T17" fmla="*/ 2147483646 h 2766"/>
                <a:gd name="T18" fmla="*/ 2147483646 w 3942"/>
                <a:gd name="T19" fmla="*/ 2147483646 h 2766"/>
                <a:gd name="T20" fmla="*/ 2147483646 w 3942"/>
                <a:gd name="T21" fmla="*/ 2147483646 h 2766"/>
                <a:gd name="T22" fmla="*/ 2147483646 w 3942"/>
                <a:gd name="T23" fmla="*/ 2147483646 h 2766"/>
                <a:gd name="T24" fmla="*/ 2147483646 w 3942"/>
                <a:gd name="T25" fmla="*/ 2147483646 h 2766"/>
                <a:gd name="T26" fmla="*/ 2147483646 w 3942"/>
                <a:gd name="T27" fmla="*/ 2147483646 h 2766"/>
                <a:gd name="T28" fmla="*/ 2147483646 w 3942"/>
                <a:gd name="T29" fmla="*/ 2147483646 h 2766"/>
                <a:gd name="T30" fmla="*/ 2147483646 w 3942"/>
                <a:gd name="T31" fmla="*/ 2147483646 h 2766"/>
                <a:gd name="T32" fmla="*/ 2147483646 w 3942"/>
                <a:gd name="T33" fmla="*/ 2147483646 h 2766"/>
                <a:gd name="T34" fmla="*/ 2147483646 w 3942"/>
                <a:gd name="T35" fmla="*/ 2147483646 h 2766"/>
                <a:gd name="T36" fmla="*/ 2147483646 w 3942"/>
                <a:gd name="T37" fmla="*/ 2147483646 h 2766"/>
                <a:gd name="T38" fmla="*/ 2147483646 w 3942"/>
                <a:gd name="T39" fmla="*/ 2147483646 h 2766"/>
                <a:gd name="T40" fmla="*/ 2147483646 w 3942"/>
                <a:gd name="T41" fmla="*/ 2147483646 h 2766"/>
                <a:gd name="T42" fmla="*/ 2147483646 w 3942"/>
                <a:gd name="T43" fmla="*/ 2147483646 h 2766"/>
                <a:gd name="T44" fmla="*/ 2147483646 w 3942"/>
                <a:gd name="T45" fmla="*/ 2147483646 h 2766"/>
                <a:gd name="T46" fmla="*/ 2147483646 w 3942"/>
                <a:gd name="T47" fmla="*/ 2147483646 h 2766"/>
                <a:gd name="T48" fmla="*/ 2147483646 w 3942"/>
                <a:gd name="T49" fmla="*/ 2147483646 h 2766"/>
                <a:gd name="T50" fmla="*/ 2147483646 w 3942"/>
                <a:gd name="T51" fmla="*/ 2147483646 h 2766"/>
                <a:gd name="T52" fmla="*/ 2147483646 w 3942"/>
                <a:gd name="T53" fmla="*/ 2147483646 h 2766"/>
                <a:gd name="T54" fmla="*/ 2147483646 w 3942"/>
                <a:gd name="T55" fmla="*/ 2147483646 h 2766"/>
                <a:gd name="T56" fmla="*/ 2147483646 w 3942"/>
                <a:gd name="T57" fmla="*/ 2147483646 h 2766"/>
                <a:gd name="T58" fmla="*/ 2147483646 w 3942"/>
                <a:gd name="T59" fmla="*/ 2147483646 h 2766"/>
                <a:gd name="T60" fmla="*/ 2147483646 w 3942"/>
                <a:gd name="T61" fmla="*/ 2147483646 h 2766"/>
                <a:gd name="T62" fmla="*/ 2147483646 w 3942"/>
                <a:gd name="T63" fmla="*/ 2147483646 h 2766"/>
                <a:gd name="T64" fmla="*/ 2147483646 w 3942"/>
                <a:gd name="T65" fmla="*/ 2147483646 h 2766"/>
                <a:gd name="T66" fmla="*/ 2147483646 w 3942"/>
                <a:gd name="T67" fmla="*/ 2147483646 h 2766"/>
                <a:gd name="T68" fmla="*/ 2147483646 w 3942"/>
                <a:gd name="T69" fmla="*/ 2147483646 h 2766"/>
                <a:gd name="T70" fmla="*/ 2147483646 w 3942"/>
                <a:gd name="T71" fmla="*/ 2147483646 h 2766"/>
                <a:gd name="T72" fmla="*/ 2147483646 w 3942"/>
                <a:gd name="T73" fmla="*/ 2147483646 h 2766"/>
                <a:gd name="T74" fmla="*/ 2147483646 w 3942"/>
                <a:gd name="T75" fmla="*/ 2147483646 h 2766"/>
                <a:gd name="T76" fmla="*/ 2147483646 w 3942"/>
                <a:gd name="T77" fmla="*/ 2147483646 h 2766"/>
                <a:gd name="T78" fmla="*/ 2147483646 w 3942"/>
                <a:gd name="T79" fmla="*/ 2147483646 h 2766"/>
                <a:gd name="T80" fmla="*/ 2147483646 w 3942"/>
                <a:gd name="T81" fmla="*/ 2147483646 h 2766"/>
                <a:gd name="T82" fmla="*/ 2147483646 w 3942"/>
                <a:gd name="T83" fmla="*/ 2147483646 h 2766"/>
                <a:gd name="T84" fmla="*/ 2147483646 w 3942"/>
                <a:gd name="T85" fmla="*/ 2147483646 h 2766"/>
                <a:gd name="T86" fmla="*/ 2147483646 w 3942"/>
                <a:gd name="T87" fmla="*/ 2147483646 h 2766"/>
                <a:gd name="T88" fmla="*/ 2147483646 w 3942"/>
                <a:gd name="T89" fmla="*/ 2147483646 h 2766"/>
                <a:gd name="T90" fmla="*/ 2147483646 w 3942"/>
                <a:gd name="T91" fmla="*/ 2147483646 h 2766"/>
                <a:gd name="T92" fmla="*/ 2147483646 w 3942"/>
                <a:gd name="T93" fmla="*/ 2147483646 h 2766"/>
                <a:gd name="T94" fmla="*/ 2147483646 w 3942"/>
                <a:gd name="T95" fmla="*/ 2147483646 h 2766"/>
                <a:gd name="T96" fmla="*/ 2147483646 w 3942"/>
                <a:gd name="T97" fmla="*/ 2147483646 h 2766"/>
                <a:gd name="T98" fmla="*/ 2147483646 w 3942"/>
                <a:gd name="T99" fmla="*/ 2147483646 h 2766"/>
                <a:gd name="T100" fmla="*/ 2147483646 w 3942"/>
                <a:gd name="T101" fmla="*/ 2147483646 h 2766"/>
                <a:gd name="T102" fmla="*/ 2147483646 w 3942"/>
                <a:gd name="T103" fmla="*/ 2147483646 h 2766"/>
                <a:gd name="T104" fmla="*/ 2147483646 w 3942"/>
                <a:gd name="T105" fmla="*/ 2147483646 h 2766"/>
                <a:gd name="T106" fmla="*/ 2147483646 w 3942"/>
                <a:gd name="T107" fmla="*/ 2147483646 h 2766"/>
                <a:gd name="T108" fmla="*/ 2147483646 w 3942"/>
                <a:gd name="T109" fmla="*/ 2147483646 h 2766"/>
                <a:gd name="T110" fmla="*/ 2147483646 w 3942"/>
                <a:gd name="T111" fmla="*/ 2147483646 h 2766"/>
                <a:gd name="T112" fmla="*/ 2147483646 w 3942"/>
                <a:gd name="T113" fmla="*/ 2147483646 h 2766"/>
                <a:gd name="T114" fmla="*/ 2147483646 w 3942"/>
                <a:gd name="T115" fmla="*/ 2147483646 h 2766"/>
                <a:gd name="T116" fmla="*/ 2147483646 w 3942"/>
                <a:gd name="T117" fmla="*/ 2147483646 h 2766"/>
                <a:gd name="T118" fmla="*/ 2147483646 w 3942"/>
                <a:gd name="T119" fmla="*/ 2147483646 h 276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942"/>
                <a:gd name="T181" fmla="*/ 0 h 2766"/>
                <a:gd name="T182" fmla="*/ 3942 w 3942"/>
                <a:gd name="T183" fmla="*/ 2766 h 276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942" h="2766">
                  <a:moveTo>
                    <a:pt x="77" y="641"/>
                  </a:moveTo>
                  <a:lnTo>
                    <a:pt x="38" y="666"/>
                  </a:lnTo>
                  <a:lnTo>
                    <a:pt x="15" y="696"/>
                  </a:lnTo>
                  <a:lnTo>
                    <a:pt x="4" y="726"/>
                  </a:lnTo>
                  <a:lnTo>
                    <a:pt x="0" y="748"/>
                  </a:lnTo>
                  <a:lnTo>
                    <a:pt x="8" y="773"/>
                  </a:lnTo>
                  <a:lnTo>
                    <a:pt x="19" y="800"/>
                  </a:lnTo>
                  <a:lnTo>
                    <a:pt x="31" y="825"/>
                  </a:lnTo>
                  <a:lnTo>
                    <a:pt x="38" y="853"/>
                  </a:lnTo>
                  <a:lnTo>
                    <a:pt x="93" y="971"/>
                  </a:lnTo>
                  <a:lnTo>
                    <a:pt x="147" y="1092"/>
                  </a:lnTo>
                  <a:lnTo>
                    <a:pt x="201" y="1211"/>
                  </a:lnTo>
                  <a:lnTo>
                    <a:pt x="255" y="1329"/>
                  </a:lnTo>
                  <a:lnTo>
                    <a:pt x="309" y="1450"/>
                  </a:lnTo>
                  <a:lnTo>
                    <a:pt x="363" y="1568"/>
                  </a:lnTo>
                  <a:lnTo>
                    <a:pt x="417" y="1689"/>
                  </a:lnTo>
                  <a:lnTo>
                    <a:pt x="471" y="1808"/>
                  </a:lnTo>
                  <a:lnTo>
                    <a:pt x="525" y="1929"/>
                  </a:lnTo>
                  <a:lnTo>
                    <a:pt x="579" y="2047"/>
                  </a:lnTo>
                  <a:lnTo>
                    <a:pt x="633" y="2168"/>
                  </a:lnTo>
                  <a:lnTo>
                    <a:pt x="683" y="2287"/>
                  </a:lnTo>
                  <a:lnTo>
                    <a:pt x="737" y="2408"/>
                  </a:lnTo>
                  <a:lnTo>
                    <a:pt x="791" y="2526"/>
                  </a:lnTo>
                  <a:lnTo>
                    <a:pt x="845" y="2647"/>
                  </a:lnTo>
                  <a:lnTo>
                    <a:pt x="900" y="2766"/>
                  </a:lnTo>
                  <a:lnTo>
                    <a:pt x="996" y="2738"/>
                  </a:lnTo>
                  <a:lnTo>
                    <a:pt x="1089" y="2708"/>
                  </a:lnTo>
                  <a:lnTo>
                    <a:pt x="1185" y="2680"/>
                  </a:lnTo>
                  <a:lnTo>
                    <a:pt x="1282" y="2650"/>
                  </a:lnTo>
                  <a:lnTo>
                    <a:pt x="1374" y="2622"/>
                  </a:lnTo>
                  <a:lnTo>
                    <a:pt x="1471" y="2592"/>
                  </a:lnTo>
                  <a:lnTo>
                    <a:pt x="1564" y="2565"/>
                  </a:lnTo>
                  <a:lnTo>
                    <a:pt x="1660" y="2537"/>
                  </a:lnTo>
                  <a:lnTo>
                    <a:pt x="1757" y="2507"/>
                  </a:lnTo>
                  <a:lnTo>
                    <a:pt x="1849" y="2479"/>
                  </a:lnTo>
                  <a:lnTo>
                    <a:pt x="1946" y="2449"/>
                  </a:lnTo>
                  <a:lnTo>
                    <a:pt x="2042" y="2422"/>
                  </a:lnTo>
                  <a:lnTo>
                    <a:pt x="2135" y="2391"/>
                  </a:lnTo>
                  <a:lnTo>
                    <a:pt x="2232" y="2364"/>
                  </a:lnTo>
                  <a:lnTo>
                    <a:pt x="2324" y="2333"/>
                  </a:lnTo>
                  <a:lnTo>
                    <a:pt x="2421" y="2306"/>
                  </a:lnTo>
                  <a:lnTo>
                    <a:pt x="2517" y="2278"/>
                  </a:lnTo>
                  <a:lnTo>
                    <a:pt x="2610" y="2248"/>
                  </a:lnTo>
                  <a:lnTo>
                    <a:pt x="2707" y="2221"/>
                  </a:lnTo>
                  <a:lnTo>
                    <a:pt x="2799" y="2190"/>
                  </a:lnTo>
                  <a:lnTo>
                    <a:pt x="2896" y="2163"/>
                  </a:lnTo>
                  <a:lnTo>
                    <a:pt x="2992" y="2133"/>
                  </a:lnTo>
                  <a:lnTo>
                    <a:pt x="3085" y="2105"/>
                  </a:lnTo>
                  <a:lnTo>
                    <a:pt x="3182" y="2075"/>
                  </a:lnTo>
                  <a:lnTo>
                    <a:pt x="3278" y="2047"/>
                  </a:lnTo>
                  <a:lnTo>
                    <a:pt x="3371" y="2020"/>
                  </a:lnTo>
                  <a:lnTo>
                    <a:pt x="3467" y="1989"/>
                  </a:lnTo>
                  <a:lnTo>
                    <a:pt x="3560" y="1962"/>
                  </a:lnTo>
                  <a:lnTo>
                    <a:pt x="3656" y="1932"/>
                  </a:lnTo>
                  <a:lnTo>
                    <a:pt x="3753" y="1904"/>
                  </a:lnTo>
                  <a:lnTo>
                    <a:pt x="3846" y="1874"/>
                  </a:lnTo>
                  <a:lnTo>
                    <a:pt x="3942" y="1846"/>
                  </a:lnTo>
                  <a:lnTo>
                    <a:pt x="3892" y="1733"/>
                  </a:lnTo>
                  <a:lnTo>
                    <a:pt x="3842" y="1618"/>
                  </a:lnTo>
                  <a:lnTo>
                    <a:pt x="3792" y="1505"/>
                  </a:lnTo>
                  <a:lnTo>
                    <a:pt x="3738" y="1392"/>
                  </a:lnTo>
                  <a:lnTo>
                    <a:pt x="3687" y="1279"/>
                  </a:lnTo>
                  <a:lnTo>
                    <a:pt x="3637" y="1164"/>
                  </a:lnTo>
                  <a:lnTo>
                    <a:pt x="3587" y="1051"/>
                  </a:lnTo>
                  <a:lnTo>
                    <a:pt x="3537" y="938"/>
                  </a:lnTo>
                  <a:lnTo>
                    <a:pt x="3483" y="825"/>
                  </a:lnTo>
                  <a:lnTo>
                    <a:pt x="3432" y="710"/>
                  </a:lnTo>
                  <a:lnTo>
                    <a:pt x="3382" y="597"/>
                  </a:lnTo>
                  <a:lnTo>
                    <a:pt x="3332" y="484"/>
                  </a:lnTo>
                  <a:lnTo>
                    <a:pt x="3278" y="371"/>
                  </a:lnTo>
                  <a:lnTo>
                    <a:pt x="3228" y="255"/>
                  </a:lnTo>
                  <a:lnTo>
                    <a:pt x="3178" y="143"/>
                  </a:lnTo>
                  <a:lnTo>
                    <a:pt x="3127" y="30"/>
                  </a:lnTo>
                  <a:lnTo>
                    <a:pt x="3100" y="27"/>
                  </a:lnTo>
                  <a:lnTo>
                    <a:pt x="3073" y="22"/>
                  </a:lnTo>
                  <a:lnTo>
                    <a:pt x="3046" y="19"/>
                  </a:lnTo>
                  <a:lnTo>
                    <a:pt x="3019" y="13"/>
                  </a:lnTo>
                  <a:lnTo>
                    <a:pt x="2988" y="11"/>
                  </a:lnTo>
                  <a:lnTo>
                    <a:pt x="2961" y="5"/>
                  </a:lnTo>
                  <a:lnTo>
                    <a:pt x="2934" y="2"/>
                  </a:lnTo>
                  <a:lnTo>
                    <a:pt x="2907" y="0"/>
                  </a:lnTo>
                  <a:lnTo>
                    <a:pt x="2822" y="19"/>
                  </a:lnTo>
                  <a:lnTo>
                    <a:pt x="2737" y="38"/>
                  </a:lnTo>
                  <a:lnTo>
                    <a:pt x="2653" y="55"/>
                  </a:lnTo>
                  <a:lnTo>
                    <a:pt x="2568" y="74"/>
                  </a:lnTo>
                  <a:lnTo>
                    <a:pt x="2483" y="93"/>
                  </a:lnTo>
                  <a:lnTo>
                    <a:pt x="2398" y="112"/>
                  </a:lnTo>
                  <a:lnTo>
                    <a:pt x="2313" y="129"/>
                  </a:lnTo>
                  <a:lnTo>
                    <a:pt x="2228" y="148"/>
                  </a:lnTo>
                  <a:lnTo>
                    <a:pt x="2143" y="167"/>
                  </a:lnTo>
                  <a:lnTo>
                    <a:pt x="2058" y="187"/>
                  </a:lnTo>
                  <a:lnTo>
                    <a:pt x="1973" y="206"/>
                  </a:lnTo>
                  <a:lnTo>
                    <a:pt x="1888" y="222"/>
                  </a:lnTo>
                  <a:lnTo>
                    <a:pt x="1803" y="242"/>
                  </a:lnTo>
                  <a:lnTo>
                    <a:pt x="1718" y="261"/>
                  </a:lnTo>
                  <a:lnTo>
                    <a:pt x="1633" y="280"/>
                  </a:lnTo>
                  <a:lnTo>
                    <a:pt x="1552" y="300"/>
                  </a:lnTo>
                  <a:lnTo>
                    <a:pt x="1467" y="316"/>
                  </a:lnTo>
                  <a:lnTo>
                    <a:pt x="1382" y="335"/>
                  </a:lnTo>
                  <a:lnTo>
                    <a:pt x="1297" y="355"/>
                  </a:lnTo>
                  <a:lnTo>
                    <a:pt x="1212" y="374"/>
                  </a:lnTo>
                  <a:lnTo>
                    <a:pt x="1127" y="393"/>
                  </a:lnTo>
                  <a:lnTo>
                    <a:pt x="1042" y="412"/>
                  </a:lnTo>
                  <a:lnTo>
                    <a:pt x="957" y="429"/>
                  </a:lnTo>
                  <a:lnTo>
                    <a:pt x="872" y="448"/>
                  </a:lnTo>
                  <a:lnTo>
                    <a:pt x="788" y="467"/>
                  </a:lnTo>
                  <a:lnTo>
                    <a:pt x="703" y="487"/>
                  </a:lnTo>
                  <a:lnTo>
                    <a:pt x="618" y="506"/>
                  </a:lnTo>
                  <a:lnTo>
                    <a:pt x="533" y="525"/>
                  </a:lnTo>
                  <a:lnTo>
                    <a:pt x="448" y="542"/>
                  </a:lnTo>
                  <a:lnTo>
                    <a:pt x="363" y="561"/>
                  </a:lnTo>
                  <a:lnTo>
                    <a:pt x="278" y="580"/>
                  </a:lnTo>
                  <a:lnTo>
                    <a:pt x="193" y="600"/>
                  </a:lnTo>
                  <a:lnTo>
                    <a:pt x="181" y="605"/>
                  </a:lnTo>
                  <a:lnTo>
                    <a:pt x="166" y="611"/>
                  </a:lnTo>
                  <a:lnTo>
                    <a:pt x="150" y="616"/>
                  </a:lnTo>
                  <a:lnTo>
                    <a:pt x="135" y="619"/>
                  </a:lnTo>
                  <a:lnTo>
                    <a:pt x="120" y="624"/>
                  </a:lnTo>
                  <a:lnTo>
                    <a:pt x="104" y="630"/>
                  </a:lnTo>
                  <a:lnTo>
                    <a:pt x="89" y="635"/>
                  </a:lnTo>
                  <a:lnTo>
                    <a:pt x="77" y="641"/>
                  </a:lnTo>
                  <a:close/>
                </a:path>
              </a:pathLst>
            </a:custGeom>
            <a:solidFill>
              <a:srgbClr val="C9C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5" name="Freeform 267">
              <a:extLst>
                <a:ext uri="{FF2B5EF4-FFF2-40B4-BE49-F238E27FC236}">
                  <a16:creationId xmlns:a16="http://schemas.microsoft.com/office/drawing/2014/main" id="{E8EB6085-00CF-44D1-B2DB-6D854DDCB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178" y="3077108"/>
              <a:ext cx="1598968" cy="1219663"/>
            </a:xfrm>
            <a:custGeom>
              <a:avLst/>
              <a:gdLst>
                <a:gd name="T0" fmla="*/ 2147483646 w 3734"/>
                <a:gd name="T1" fmla="*/ 2147483646 h 2617"/>
                <a:gd name="T2" fmla="*/ 2147483646 w 3734"/>
                <a:gd name="T3" fmla="*/ 2147483646 h 2617"/>
                <a:gd name="T4" fmla="*/ 2147483646 w 3734"/>
                <a:gd name="T5" fmla="*/ 2147483646 h 2617"/>
                <a:gd name="T6" fmla="*/ 2147483646 w 3734"/>
                <a:gd name="T7" fmla="*/ 2147483646 h 2617"/>
                <a:gd name="T8" fmla="*/ 2147483646 w 3734"/>
                <a:gd name="T9" fmla="*/ 2147483646 h 2617"/>
                <a:gd name="T10" fmla="*/ 2147483646 w 3734"/>
                <a:gd name="T11" fmla="*/ 2147483646 h 2617"/>
                <a:gd name="T12" fmla="*/ 2147483646 w 3734"/>
                <a:gd name="T13" fmla="*/ 2147483646 h 2617"/>
                <a:gd name="T14" fmla="*/ 2147483646 w 3734"/>
                <a:gd name="T15" fmla="*/ 2147483646 h 2617"/>
                <a:gd name="T16" fmla="*/ 2147483646 w 3734"/>
                <a:gd name="T17" fmla="*/ 2147483646 h 2617"/>
                <a:gd name="T18" fmla="*/ 2147483646 w 3734"/>
                <a:gd name="T19" fmla="*/ 2147483646 h 2617"/>
                <a:gd name="T20" fmla="*/ 2147483646 w 3734"/>
                <a:gd name="T21" fmla="*/ 2147483646 h 2617"/>
                <a:gd name="T22" fmla="*/ 2147483646 w 3734"/>
                <a:gd name="T23" fmla="*/ 2147483646 h 2617"/>
                <a:gd name="T24" fmla="*/ 2147483646 w 3734"/>
                <a:gd name="T25" fmla="*/ 2147483646 h 2617"/>
                <a:gd name="T26" fmla="*/ 2147483646 w 3734"/>
                <a:gd name="T27" fmla="*/ 2147483646 h 2617"/>
                <a:gd name="T28" fmla="*/ 2147483646 w 3734"/>
                <a:gd name="T29" fmla="*/ 2147483646 h 2617"/>
                <a:gd name="T30" fmla="*/ 2147483646 w 3734"/>
                <a:gd name="T31" fmla="*/ 2147483646 h 2617"/>
                <a:gd name="T32" fmla="*/ 2147483646 w 3734"/>
                <a:gd name="T33" fmla="*/ 2147483646 h 2617"/>
                <a:gd name="T34" fmla="*/ 2147483646 w 3734"/>
                <a:gd name="T35" fmla="*/ 2147483646 h 2617"/>
                <a:gd name="T36" fmla="*/ 2147483646 w 3734"/>
                <a:gd name="T37" fmla="*/ 2147483646 h 2617"/>
                <a:gd name="T38" fmla="*/ 2147483646 w 3734"/>
                <a:gd name="T39" fmla="*/ 2147483646 h 2617"/>
                <a:gd name="T40" fmla="*/ 2147483646 w 3734"/>
                <a:gd name="T41" fmla="*/ 2147483646 h 2617"/>
                <a:gd name="T42" fmla="*/ 2147483646 w 3734"/>
                <a:gd name="T43" fmla="*/ 2147483646 h 2617"/>
                <a:gd name="T44" fmla="*/ 2147483646 w 3734"/>
                <a:gd name="T45" fmla="*/ 2147483646 h 2617"/>
                <a:gd name="T46" fmla="*/ 2147483646 w 3734"/>
                <a:gd name="T47" fmla="*/ 2147483646 h 2617"/>
                <a:gd name="T48" fmla="*/ 2147483646 w 3734"/>
                <a:gd name="T49" fmla="*/ 2147483646 h 2617"/>
                <a:gd name="T50" fmla="*/ 2147483646 w 3734"/>
                <a:gd name="T51" fmla="*/ 2147483646 h 2617"/>
                <a:gd name="T52" fmla="*/ 2147483646 w 3734"/>
                <a:gd name="T53" fmla="*/ 2147483646 h 2617"/>
                <a:gd name="T54" fmla="*/ 2147483646 w 3734"/>
                <a:gd name="T55" fmla="*/ 2147483646 h 2617"/>
                <a:gd name="T56" fmla="*/ 2147483646 w 3734"/>
                <a:gd name="T57" fmla="*/ 2147483646 h 2617"/>
                <a:gd name="T58" fmla="*/ 2147483646 w 3734"/>
                <a:gd name="T59" fmla="*/ 2147483646 h 2617"/>
                <a:gd name="T60" fmla="*/ 2147483646 w 3734"/>
                <a:gd name="T61" fmla="*/ 2147483646 h 2617"/>
                <a:gd name="T62" fmla="*/ 2147483646 w 3734"/>
                <a:gd name="T63" fmla="*/ 2147483646 h 2617"/>
                <a:gd name="T64" fmla="*/ 2147483646 w 3734"/>
                <a:gd name="T65" fmla="*/ 2147483646 h 2617"/>
                <a:gd name="T66" fmla="*/ 2147483646 w 3734"/>
                <a:gd name="T67" fmla="*/ 2147483646 h 2617"/>
                <a:gd name="T68" fmla="*/ 2147483646 w 3734"/>
                <a:gd name="T69" fmla="*/ 2147483646 h 2617"/>
                <a:gd name="T70" fmla="*/ 2147483646 w 3734"/>
                <a:gd name="T71" fmla="*/ 2147483646 h 2617"/>
                <a:gd name="T72" fmla="*/ 2147483646 w 3734"/>
                <a:gd name="T73" fmla="*/ 2147483646 h 2617"/>
                <a:gd name="T74" fmla="*/ 2147483646 w 3734"/>
                <a:gd name="T75" fmla="*/ 2147483646 h 2617"/>
                <a:gd name="T76" fmla="*/ 2147483646 w 3734"/>
                <a:gd name="T77" fmla="*/ 2147483646 h 2617"/>
                <a:gd name="T78" fmla="*/ 2147483646 w 3734"/>
                <a:gd name="T79" fmla="*/ 2147483646 h 2617"/>
                <a:gd name="T80" fmla="*/ 2147483646 w 3734"/>
                <a:gd name="T81" fmla="*/ 2147483646 h 2617"/>
                <a:gd name="T82" fmla="*/ 2147483646 w 3734"/>
                <a:gd name="T83" fmla="*/ 2147483646 h 2617"/>
                <a:gd name="T84" fmla="*/ 2147483646 w 3734"/>
                <a:gd name="T85" fmla="*/ 2147483646 h 2617"/>
                <a:gd name="T86" fmla="*/ 2147483646 w 3734"/>
                <a:gd name="T87" fmla="*/ 2147483646 h 2617"/>
                <a:gd name="T88" fmla="*/ 2147483646 w 3734"/>
                <a:gd name="T89" fmla="*/ 2147483646 h 2617"/>
                <a:gd name="T90" fmla="*/ 2147483646 w 3734"/>
                <a:gd name="T91" fmla="*/ 2147483646 h 2617"/>
                <a:gd name="T92" fmla="*/ 2147483646 w 3734"/>
                <a:gd name="T93" fmla="*/ 2147483646 h 2617"/>
                <a:gd name="T94" fmla="*/ 2147483646 w 3734"/>
                <a:gd name="T95" fmla="*/ 2147483646 h 2617"/>
                <a:gd name="T96" fmla="*/ 2147483646 w 3734"/>
                <a:gd name="T97" fmla="*/ 2147483646 h 2617"/>
                <a:gd name="T98" fmla="*/ 2147483646 w 3734"/>
                <a:gd name="T99" fmla="*/ 2147483646 h 2617"/>
                <a:gd name="T100" fmla="*/ 2147483646 w 3734"/>
                <a:gd name="T101" fmla="*/ 2147483646 h 2617"/>
                <a:gd name="T102" fmla="*/ 2147483646 w 3734"/>
                <a:gd name="T103" fmla="*/ 2147483646 h 2617"/>
                <a:gd name="T104" fmla="*/ 2147483646 w 3734"/>
                <a:gd name="T105" fmla="*/ 2147483646 h 2617"/>
                <a:gd name="T106" fmla="*/ 2147483646 w 3734"/>
                <a:gd name="T107" fmla="*/ 2147483646 h 2617"/>
                <a:gd name="T108" fmla="*/ 2147483646 w 3734"/>
                <a:gd name="T109" fmla="*/ 2147483646 h 2617"/>
                <a:gd name="T110" fmla="*/ 2147483646 w 3734"/>
                <a:gd name="T111" fmla="*/ 2147483646 h 2617"/>
                <a:gd name="T112" fmla="*/ 2147483646 w 3734"/>
                <a:gd name="T113" fmla="*/ 2147483646 h 2617"/>
                <a:gd name="T114" fmla="*/ 2147483646 w 3734"/>
                <a:gd name="T115" fmla="*/ 2147483646 h 26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34"/>
                <a:gd name="T175" fmla="*/ 0 h 2617"/>
                <a:gd name="T176" fmla="*/ 3734 w 3734"/>
                <a:gd name="T177" fmla="*/ 2617 h 26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34" h="2617">
                  <a:moveTo>
                    <a:pt x="77" y="605"/>
                  </a:moveTo>
                  <a:lnTo>
                    <a:pt x="39" y="630"/>
                  </a:lnTo>
                  <a:lnTo>
                    <a:pt x="19" y="658"/>
                  </a:lnTo>
                  <a:lnTo>
                    <a:pt x="8" y="685"/>
                  </a:lnTo>
                  <a:lnTo>
                    <a:pt x="0" y="707"/>
                  </a:lnTo>
                  <a:lnTo>
                    <a:pt x="8" y="732"/>
                  </a:lnTo>
                  <a:lnTo>
                    <a:pt x="19" y="757"/>
                  </a:lnTo>
                  <a:lnTo>
                    <a:pt x="31" y="781"/>
                  </a:lnTo>
                  <a:lnTo>
                    <a:pt x="39" y="806"/>
                  </a:lnTo>
                  <a:lnTo>
                    <a:pt x="89" y="919"/>
                  </a:lnTo>
                  <a:lnTo>
                    <a:pt x="139" y="1032"/>
                  </a:lnTo>
                  <a:lnTo>
                    <a:pt x="189" y="1145"/>
                  </a:lnTo>
                  <a:lnTo>
                    <a:pt x="243" y="1258"/>
                  </a:lnTo>
                  <a:lnTo>
                    <a:pt x="293" y="1370"/>
                  </a:lnTo>
                  <a:lnTo>
                    <a:pt x="344" y="1483"/>
                  </a:lnTo>
                  <a:lnTo>
                    <a:pt x="394" y="1596"/>
                  </a:lnTo>
                  <a:lnTo>
                    <a:pt x="444" y="1709"/>
                  </a:lnTo>
                  <a:lnTo>
                    <a:pt x="494" y="1822"/>
                  </a:lnTo>
                  <a:lnTo>
                    <a:pt x="544" y="1937"/>
                  </a:lnTo>
                  <a:lnTo>
                    <a:pt x="599" y="2050"/>
                  </a:lnTo>
                  <a:lnTo>
                    <a:pt x="649" y="2163"/>
                  </a:lnTo>
                  <a:lnTo>
                    <a:pt x="699" y="2276"/>
                  </a:lnTo>
                  <a:lnTo>
                    <a:pt x="749" y="2392"/>
                  </a:lnTo>
                  <a:lnTo>
                    <a:pt x="803" y="2504"/>
                  </a:lnTo>
                  <a:lnTo>
                    <a:pt x="853" y="2617"/>
                  </a:lnTo>
                  <a:lnTo>
                    <a:pt x="942" y="2590"/>
                  </a:lnTo>
                  <a:lnTo>
                    <a:pt x="1035" y="2562"/>
                  </a:lnTo>
                  <a:lnTo>
                    <a:pt x="1124" y="2535"/>
                  </a:lnTo>
                  <a:lnTo>
                    <a:pt x="1212" y="2507"/>
                  </a:lnTo>
                  <a:lnTo>
                    <a:pt x="1305" y="2480"/>
                  </a:lnTo>
                  <a:lnTo>
                    <a:pt x="1394" y="2455"/>
                  </a:lnTo>
                  <a:lnTo>
                    <a:pt x="1483" y="2427"/>
                  </a:lnTo>
                  <a:lnTo>
                    <a:pt x="1575" y="2400"/>
                  </a:lnTo>
                  <a:lnTo>
                    <a:pt x="1664" y="2372"/>
                  </a:lnTo>
                  <a:lnTo>
                    <a:pt x="1753" y="2345"/>
                  </a:lnTo>
                  <a:lnTo>
                    <a:pt x="1846" y="2317"/>
                  </a:lnTo>
                  <a:lnTo>
                    <a:pt x="1934" y="2290"/>
                  </a:lnTo>
                  <a:lnTo>
                    <a:pt x="2023" y="2265"/>
                  </a:lnTo>
                  <a:lnTo>
                    <a:pt x="2112" y="2237"/>
                  </a:lnTo>
                  <a:lnTo>
                    <a:pt x="2205" y="2210"/>
                  </a:lnTo>
                  <a:lnTo>
                    <a:pt x="2294" y="2182"/>
                  </a:lnTo>
                  <a:lnTo>
                    <a:pt x="2382" y="2155"/>
                  </a:lnTo>
                  <a:lnTo>
                    <a:pt x="2475" y="2127"/>
                  </a:lnTo>
                  <a:lnTo>
                    <a:pt x="2564" y="2100"/>
                  </a:lnTo>
                  <a:lnTo>
                    <a:pt x="2653" y="2075"/>
                  </a:lnTo>
                  <a:lnTo>
                    <a:pt x="2741" y="2047"/>
                  </a:lnTo>
                  <a:lnTo>
                    <a:pt x="2834" y="2020"/>
                  </a:lnTo>
                  <a:lnTo>
                    <a:pt x="2923" y="1992"/>
                  </a:lnTo>
                  <a:lnTo>
                    <a:pt x="3012" y="1965"/>
                  </a:lnTo>
                  <a:lnTo>
                    <a:pt x="3104" y="1937"/>
                  </a:lnTo>
                  <a:lnTo>
                    <a:pt x="3193" y="1910"/>
                  </a:lnTo>
                  <a:lnTo>
                    <a:pt x="3282" y="1885"/>
                  </a:lnTo>
                  <a:lnTo>
                    <a:pt x="3375" y="1858"/>
                  </a:lnTo>
                  <a:lnTo>
                    <a:pt x="3464" y="1830"/>
                  </a:lnTo>
                  <a:lnTo>
                    <a:pt x="3552" y="1803"/>
                  </a:lnTo>
                  <a:lnTo>
                    <a:pt x="3645" y="1775"/>
                  </a:lnTo>
                  <a:lnTo>
                    <a:pt x="3734" y="1747"/>
                  </a:lnTo>
                  <a:lnTo>
                    <a:pt x="3684" y="1640"/>
                  </a:lnTo>
                  <a:lnTo>
                    <a:pt x="3637" y="1533"/>
                  </a:lnTo>
                  <a:lnTo>
                    <a:pt x="3587" y="1425"/>
                  </a:lnTo>
                  <a:lnTo>
                    <a:pt x="3541" y="1318"/>
                  </a:lnTo>
                  <a:lnTo>
                    <a:pt x="3491" y="1211"/>
                  </a:lnTo>
                  <a:lnTo>
                    <a:pt x="3444" y="1103"/>
                  </a:lnTo>
                  <a:lnTo>
                    <a:pt x="3394" y="996"/>
                  </a:lnTo>
                  <a:lnTo>
                    <a:pt x="3348" y="889"/>
                  </a:lnTo>
                  <a:lnTo>
                    <a:pt x="3298" y="781"/>
                  </a:lnTo>
                  <a:lnTo>
                    <a:pt x="3251" y="674"/>
                  </a:lnTo>
                  <a:lnTo>
                    <a:pt x="3201" y="567"/>
                  </a:lnTo>
                  <a:lnTo>
                    <a:pt x="3155" y="459"/>
                  </a:lnTo>
                  <a:lnTo>
                    <a:pt x="3104" y="352"/>
                  </a:lnTo>
                  <a:lnTo>
                    <a:pt x="3058" y="245"/>
                  </a:lnTo>
                  <a:lnTo>
                    <a:pt x="3008" y="137"/>
                  </a:lnTo>
                  <a:lnTo>
                    <a:pt x="2962" y="30"/>
                  </a:lnTo>
                  <a:lnTo>
                    <a:pt x="2935" y="27"/>
                  </a:lnTo>
                  <a:lnTo>
                    <a:pt x="2911" y="22"/>
                  </a:lnTo>
                  <a:lnTo>
                    <a:pt x="2884" y="19"/>
                  </a:lnTo>
                  <a:lnTo>
                    <a:pt x="2857" y="14"/>
                  </a:lnTo>
                  <a:lnTo>
                    <a:pt x="2830" y="11"/>
                  </a:lnTo>
                  <a:lnTo>
                    <a:pt x="2807" y="5"/>
                  </a:lnTo>
                  <a:lnTo>
                    <a:pt x="2780" y="3"/>
                  </a:lnTo>
                  <a:lnTo>
                    <a:pt x="2753" y="0"/>
                  </a:lnTo>
                  <a:lnTo>
                    <a:pt x="2672" y="16"/>
                  </a:lnTo>
                  <a:lnTo>
                    <a:pt x="2591" y="36"/>
                  </a:lnTo>
                  <a:lnTo>
                    <a:pt x="2514" y="52"/>
                  </a:lnTo>
                  <a:lnTo>
                    <a:pt x="2433" y="71"/>
                  </a:lnTo>
                  <a:lnTo>
                    <a:pt x="2352" y="88"/>
                  </a:lnTo>
                  <a:lnTo>
                    <a:pt x="2270" y="104"/>
                  </a:lnTo>
                  <a:lnTo>
                    <a:pt x="2189" y="124"/>
                  </a:lnTo>
                  <a:lnTo>
                    <a:pt x="2112" y="140"/>
                  </a:lnTo>
                  <a:lnTo>
                    <a:pt x="2031" y="159"/>
                  </a:lnTo>
                  <a:lnTo>
                    <a:pt x="1950" y="176"/>
                  </a:lnTo>
                  <a:lnTo>
                    <a:pt x="1869" y="192"/>
                  </a:lnTo>
                  <a:lnTo>
                    <a:pt x="1788" y="212"/>
                  </a:lnTo>
                  <a:lnTo>
                    <a:pt x="1711" y="228"/>
                  </a:lnTo>
                  <a:lnTo>
                    <a:pt x="1629" y="247"/>
                  </a:lnTo>
                  <a:lnTo>
                    <a:pt x="1548" y="264"/>
                  </a:lnTo>
                  <a:lnTo>
                    <a:pt x="1467" y="283"/>
                  </a:lnTo>
                  <a:lnTo>
                    <a:pt x="1386" y="300"/>
                  </a:lnTo>
                  <a:lnTo>
                    <a:pt x="1309" y="319"/>
                  </a:lnTo>
                  <a:lnTo>
                    <a:pt x="1228" y="336"/>
                  </a:lnTo>
                  <a:lnTo>
                    <a:pt x="1147" y="352"/>
                  </a:lnTo>
                  <a:lnTo>
                    <a:pt x="1066" y="371"/>
                  </a:lnTo>
                  <a:lnTo>
                    <a:pt x="985" y="388"/>
                  </a:lnTo>
                  <a:lnTo>
                    <a:pt x="907" y="407"/>
                  </a:lnTo>
                  <a:lnTo>
                    <a:pt x="826" y="424"/>
                  </a:lnTo>
                  <a:lnTo>
                    <a:pt x="745" y="443"/>
                  </a:lnTo>
                  <a:lnTo>
                    <a:pt x="664" y="459"/>
                  </a:lnTo>
                  <a:lnTo>
                    <a:pt x="587" y="479"/>
                  </a:lnTo>
                  <a:lnTo>
                    <a:pt x="506" y="495"/>
                  </a:lnTo>
                  <a:lnTo>
                    <a:pt x="425" y="514"/>
                  </a:lnTo>
                  <a:lnTo>
                    <a:pt x="344" y="531"/>
                  </a:lnTo>
                  <a:lnTo>
                    <a:pt x="266" y="550"/>
                  </a:lnTo>
                  <a:lnTo>
                    <a:pt x="185" y="567"/>
                  </a:lnTo>
                  <a:lnTo>
                    <a:pt x="158" y="578"/>
                  </a:lnTo>
                  <a:lnTo>
                    <a:pt x="131" y="586"/>
                  </a:lnTo>
                  <a:lnTo>
                    <a:pt x="100" y="597"/>
                  </a:lnTo>
                  <a:lnTo>
                    <a:pt x="77" y="605"/>
                  </a:lnTo>
                  <a:close/>
                </a:path>
              </a:pathLst>
            </a:custGeom>
            <a:solidFill>
              <a:srgbClr val="CEC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6" name="Freeform 268">
              <a:extLst>
                <a:ext uri="{FF2B5EF4-FFF2-40B4-BE49-F238E27FC236}">
                  <a16:creationId xmlns:a16="http://schemas.microsoft.com/office/drawing/2014/main" id="{02D71364-B1AF-4444-B4C4-06ECC8CBC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549" y="3075710"/>
              <a:ext cx="1508185" cy="1150687"/>
            </a:xfrm>
            <a:custGeom>
              <a:avLst/>
              <a:gdLst>
                <a:gd name="T0" fmla="*/ 2147483646 w 3522"/>
                <a:gd name="T1" fmla="*/ 2147483646 h 2469"/>
                <a:gd name="T2" fmla="*/ 2147483646 w 3522"/>
                <a:gd name="T3" fmla="*/ 2147483646 h 2469"/>
                <a:gd name="T4" fmla="*/ 2147483646 w 3522"/>
                <a:gd name="T5" fmla="*/ 2147483646 h 2469"/>
                <a:gd name="T6" fmla="*/ 2147483646 w 3522"/>
                <a:gd name="T7" fmla="*/ 2147483646 h 2469"/>
                <a:gd name="T8" fmla="*/ 2147483646 w 3522"/>
                <a:gd name="T9" fmla="*/ 2147483646 h 2469"/>
                <a:gd name="T10" fmla="*/ 2147483646 w 3522"/>
                <a:gd name="T11" fmla="*/ 2147483646 h 2469"/>
                <a:gd name="T12" fmla="*/ 2147483646 w 3522"/>
                <a:gd name="T13" fmla="*/ 2147483646 h 2469"/>
                <a:gd name="T14" fmla="*/ 2147483646 w 3522"/>
                <a:gd name="T15" fmla="*/ 2147483646 h 2469"/>
                <a:gd name="T16" fmla="*/ 2147483646 w 3522"/>
                <a:gd name="T17" fmla="*/ 2147483646 h 2469"/>
                <a:gd name="T18" fmla="*/ 2147483646 w 3522"/>
                <a:gd name="T19" fmla="*/ 2147483646 h 2469"/>
                <a:gd name="T20" fmla="*/ 2147483646 w 3522"/>
                <a:gd name="T21" fmla="*/ 2147483646 h 2469"/>
                <a:gd name="T22" fmla="*/ 2147483646 w 3522"/>
                <a:gd name="T23" fmla="*/ 2147483646 h 2469"/>
                <a:gd name="T24" fmla="*/ 2147483646 w 3522"/>
                <a:gd name="T25" fmla="*/ 2147483646 h 2469"/>
                <a:gd name="T26" fmla="*/ 2147483646 w 3522"/>
                <a:gd name="T27" fmla="*/ 2147483646 h 2469"/>
                <a:gd name="T28" fmla="*/ 2147483646 w 3522"/>
                <a:gd name="T29" fmla="*/ 2147483646 h 2469"/>
                <a:gd name="T30" fmla="*/ 2147483646 w 3522"/>
                <a:gd name="T31" fmla="*/ 2147483646 h 2469"/>
                <a:gd name="T32" fmla="*/ 2147483646 w 3522"/>
                <a:gd name="T33" fmla="*/ 2147483646 h 2469"/>
                <a:gd name="T34" fmla="*/ 2147483646 w 3522"/>
                <a:gd name="T35" fmla="*/ 2147483646 h 2469"/>
                <a:gd name="T36" fmla="*/ 2147483646 w 3522"/>
                <a:gd name="T37" fmla="*/ 2147483646 h 2469"/>
                <a:gd name="T38" fmla="*/ 2147483646 w 3522"/>
                <a:gd name="T39" fmla="*/ 2147483646 h 2469"/>
                <a:gd name="T40" fmla="*/ 2147483646 w 3522"/>
                <a:gd name="T41" fmla="*/ 2147483646 h 2469"/>
                <a:gd name="T42" fmla="*/ 2147483646 w 3522"/>
                <a:gd name="T43" fmla="*/ 2147483646 h 2469"/>
                <a:gd name="T44" fmla="*/ 2147483646 w 3522"/>
                <a:gd name="T45" fmla="*/ 2147483646 h 2469"/>
                <a:gd name="T46" fmla="*/ 2147483646 w 3522"/>
                <a:gd name="T47" fmla="*/ 2147483646 h 2469"/>
                <a:gd name="T48" fmla="*/ 2147483646 w 3522"/>
                <a:gd name="T49" fmla="*/ 2147483646 h 2469"/>
                <a:gd name="T50" fmla="*/ 2147483646 w 3522"/>
                <a:gd name="T51" fmla="*/ 2147483646 h 2469"/>
                <a:gd name="T52" fmla="*/ 2147483646 w 3522"/>
                <a:gd name="T53" fmla="*/ 2147483646 h 2469"/>
                <a:gd name="T54" fmla="*/ 2147483646 w 3522"/>
                <a:gd name="T55" fmla="*/ 2147483646 h 2469"/>
                <a:gd name="T56" fmla="*/ 2147483646 w 3522"/>
                <a:gd name="T57" fmla="*/ 2147483646 h 2469"/>
                <a:gd name="T58" fmla="*/ 2147483646 w 3522"/>
                <a:gd name="T59" fmla="*/ 2147483646 h 2469"/>
                <a:gd name="T60" fmla="*/ 2147483646 w 3522"/>
                <a:gd name="T61" fmla="*/ 2147483646 h 2469"/>
                <a:gd name="T62" fmla="*/ 2147483646 w 3522"/>
                <a:gd name="T63" fmla="*/ 2147483646 h 2469"/>
                <a:gd name="T64" fmla="*/ 2147483646 w 3522"/>
                <a:gd name="T65" fmla="*/ 2147483646 h 2469"/>
                <a:gd name="T66" fmla="*/ 2147483646 w 3522"/>
                <a:gd name="T67" fmla="*/ 2147483646 h 2469"/>
                <a:gd name="T68" fmla="*/ 2147483646 w 3522"/>
                <a:gd name="T69" fmla="*/ 2147483646 h 2469"/>
                <a:gd name="T70" fmla="*/ 2147483646 w 3522"/>
                <a:gd name="T71" fmla="*/ 2147483646 h 2469"/>
                <a:gd name="T72" fmla="*/ 2147483646 w 3522"/>
                <a:gd name="T73" fmla="*/ 2147483646 h 2469"/>
                <a:gd name="T74" fmla="*/ 2147483646 w 3522"/>
                <a:gd name="T75" fmla="*/ 2147483646 h 2469"/>
                <a:gd name="T76" fmla="*/ 2147483646 w 3522"/>
                <a:gd name="T77" fmla="*/ 2147483646 h 2469"/>
                <a:gd name="T78" fmla="*/ 2147483646 w 3522"/>
                <a:gd name="T79" fmla="*/ 2147483646 h 2469"/>
                <a:gd name="T80" fmla="*/ 2147483646 w 3522"/>
                <a:gd name="T81" fmla="*/ 2147483646 h 2469"/>
                <a:gd name="T82" fmla="*/ 2147483646 w 3522"/>
                <a:gd name="T83" fmla="*/ 2147483646 h 2469"/>
                <a:gd name="T84" fmla="*/ 2147483646 w 3522"/>
                <a:gd name="T85" fmla="*/ 2147483646 h 2469"/>
                <a:gd name="T86" fmla="*/ 2147483646 w 3522"/>
                <a:gd name="T87" fmla="*/ 2147483646 h 2469"/>
                <a:gd name="T88" fmla="*/ 2147483646 w 3522"/>
                <a:gd name="T89" fmla="*/ 2147483646 h 2469"/>
                <a:gd name="T90" fmla="*/ 2147483646 w 3522"/>
                <a:gd name="T91" fmla="*/ 2147483646 h 2469"/>
                <a:gd name="T92" fmla="*/ 2147483646 w 3522"/>
                <a:gd name="T93" fmla="*/ 2147483646 h 2469"/>
                <a:gd name="T94" fmla="*/ 2147483646 w 3522"/>
                <a:gd name="T95" fmla="*/ 2147483646 h 2469"/>
                <a:gd name="T96" fmla="*/ 2147483646 w 3522"/>
                <a:gd name="T97" fmla="*/ 2147483646 h 2469"/>
                <a:gd name="T98" fmla="*/ 2147483646 w 3522"/>
                <a:gd name="T99" fmla="*/ 2147483646 h 24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522"/>
                <a:gd name="T151" fmla="*/ 0 h 2469"/>
                <a:gd name="T152" fmla="*/ 3522 w 3522"/>
                <a:gd name="T153" fmla="*/ 2469 h 24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522" h="2469">
                  <a:moveTo>
                    <a:pt x="74" y="572"/>
                  </a:moveTo>
                  <a:lnTo>
                    <a:pt x="39" y="595"/>
                  </a:lnTo>
                  <a:lnTo>
                    <a:pt x="19" y="619"/>
                  </a:lnTo>
                  <a:lnTo>
                    <a:pt x="8" y="647"/>
                  </a:lnTo>
                  <a:lnTo>
                    <a:pt x="0" y="666"/>
                  </a:lnTo>
                  <a:lnTo>
                    <a:pt x="8" y="688"/>
                  </a:lnTo>
                  <a:lnTo>
                    <a:pt x="19" y="713"/>
                  </a:lnTo>
                  <a:lnTo>
                    <a:pt x="31" y="738"/>
                  </a:lnTo>
                  <a:lnTo>
                    <a:pt x="43" y="762"/>
                  </a:lnTo>
                  <a:lnTo>
                    <a:pt x="89" y="870"/>
                  </a:lnTo>
                  <a:lnTo>
                    <a:pt x="135" y="974"/>
                  </a:lnTo>
                  <a:lnTo>
                    <a:pt x="186" y="1082"/>
                  </a:lnTo>
                  <a:lnTo>
                    <a:pt x="232" y="1189"/>
                  </a:lnTo>
                  <a:lnTo>
                    <a:pt x="278" y="1294"/>
                  </a:lnTo>
                  <a:lnTo>
                    <a:pt x="325" y="1401"/>
                  </a:lnTo>
                  <a:lnTo>
                    <a:pt x="375" y="1508"/>
                  </a:lnTo>
                  <a:lnTo>
                    <a:pt x="421" y="1616"/>
                  </a:lnTo>
                  <a:lnTo>
                    <a:pt x="467" y="1720"/>
                  </a:lnTo>
                  <a:lnTo>
                    <a:pt x="518" y="1828"/>
                  </a:lnTo>
                  <a:lnTo>
                    <a:pt x="564" y="1935"/>
                  </a:lnTo>
                  <a:lnTo>
                    <a:pt x="614" y="2042"/>
                  </a:lnTo>
                  <a:lnTo>
                    <a:pt x="660" y="2150"/>
                  </a:lnTo>
                  <a:lnTo>
                    <a:pt x="707" y="2254"/>
                  </a:lnTo>
                  <a:lnTo>
                    <a:pt x="757" y="2361"/>
                  </a:lnTo>
                  <a:lnTo>
                    <a:pt x="803" y="2469"/>
                  </a:lnTo>
                  <a:lnTo>
                    <a:pt x="888" y="2444"/>
                  </a:lnTo>
                  <a:lnTo>
                    <a:pt x="973" y="2417"/>
                  </a:lnTo>
                  <a:lnTo>
                    <a:pt x="1058" y="2392"/>
                  </a:lnTo>
                  <a:lnTo>
                    <a:pt x="1143" y="2367"/>
                  </a:lnTo>
                  <a:lnTo>
                    <a:pt x="1228" y="2342"/>
                  </a:lnTo>
                  <a:lnTo>
                    <a:pt x="1313" y="2315"/>
                  </a:lnTo>
                  <a:lnTo>
                    <a:pt x="1398" y="2290"/>
                  </a:lnTo>
                  <a:lnTo>
                    <a:pt x="1483" y="2265"/>
                  </a:lnTo>
                  <a:lnTo>
                    <a:pt x="1568" y="2238"/>
                  </a:lnTo>
                  <a:lnTo>
                    <a:pt x="1653" y="2213"/>
                  </a:lnTo>
                  <a:lnTo>
                    <a:pt x="1738" y="2188"/>
                  </a:lnTo>
                  <a:lnTo>
                    <a:pt x="1823" y="2163"/>
                  </a:lnTo>
                  <a:lnTo>
                    <a:pt x="1908" y="2136"/>
                  </a:lnTo>
                  <a:lnTo>
                    <a:pt x="1993" y="2111"/>
                  </a:lnTo>
                  <a:lnTo>
                    <a:pt x="2078" y="2086"/>
                  </a:lnTo>
                  <a:lnTo>
                    <a:pt x="2162" y="2059"/>
                  </a:lnTo>
                  <a:lnTo>
                    <a:pt x="2247" y="2034"/>
                  </a:lnTo>
                  <a:lnTo>
                    <a:pt x="2332" y="2009"/>
                  </a:lnTo>
                  <a:lnTo>
                    <a:pt x="2417" y="1982"/>
                  </a:lnTo>
                  <a:lnTo>
                    <a:pt x="2502" y="1957"/>
                  </a:lnTo>
                  <a:lnTo>
                    <a:pt x="2587" y="1932"/>
                  </a:lnTo>
                  <a:lnTo>
                    <a:pt x="2672" y="1905"/>
                  </a:lnTo>
                  <a:lnTo>
                    <a:pt x="2757" y="1880"/>
                  </a:lnTo>
                  <a:lnTo>
                    <a:pt x="2842" y="1855"/>
                  </a:lnTo>
                  <a:lnTo>
                    <a:pt x="2927" y="1828"/>
                  </a:lnTo>
                  <a:lnTo>
                    <a:pt x="3012" y="1803"/>
                  </a:lnTo>
                  <a:lnTo>
                    <a:pt x="3097" y="1778"/>
                  </a:lnTo>
                  <a:lnTo>
                    <a:pt x="3182" y="1750"/>
                  </a:lnTo>
                  <a:lnTo>
                    <a:pt x="3267" y="1726"/>
                  </a:lnTo>
                  <a:lnTo>
                    <a:pt x="3352" y="1701"/>
                  </a:lnTo>
                  <a:lnTo>
                    <a:pt x="3437" y="1673"/>
                  </a:lnTo>
                  <a:lnTo>
                    <a:pt x="3522" y="1649"/>
                  </a:lnTo>
                  <a:lnTo>
                    <a:pt x="3475" y="1547"/>
                  </a:lnTo>
                  <a:lnTo>
                    <a:pt x="3429" y="1445"/>
                  </a:lnTo>
                  <a:lnTo>
                    <a:pt x="3386" y="1346"/>
                  </a:lnTo>
                  <a:lnTo>
                    <a:pt x="3340" y="1244"/>
                  </a:lnTo>
                  <a:lnTo>
                    <a:pt x="3294" y="1142"/>
                  </a:lnTo>
                  <a:lnTo>
                    <a:pt x="3247" y="1040"/>
                  </a:lnTo>
                  <a:lnTo>
                    <a:pt x="3201" y="939"/>
                  </a:lnTo>
                  <a:lnTo>
                    <a:pt x="3159" y="837"/>
                  </a:lnTo>
                  <a:lnTo>
                    <a:pt x="3112" y="738"/>
                  </a:lnTo>
                  <a:lnTo>
                    <a:pt x="3066" y="636"/>
                  </a:lnTo>
                  <a:lnTo>
                    <a:pt x="3020" y="534"/>
                  </a:lnTo>
                  <a:lnTo>
                    <a:pt x="2973" y="432"/>
                  </a:lnTo>
                  <a:lnTo>
                    <a:pt x="2927" y="330"/>
                  </a:lnTo>
                  <a:lnTo>
                    <a:pt x="2885" y="231"/>
                  </a:lnTo>
                  <a:lnTo>
                    <a:pt x="2838" y="129"/>
                  </a:lnTo>
                  <a:lnTo>
                    <a:pt x="2792" y="28"/>
                  </a:lnTo>
                  <a:lnTo>
                    <a:pt x="2769" y="25"/>
                  </a:lnTo>
                  <a:lnTo>
                    <a:pt x="2742" y="22"/>
                  </a:lnTo>
                  <a:lnTo>
                    <a:pt x="2718" y="17"/>
                  </a:lnTo>
                  <a:lnTo>
                    <a:pt x="2695" y="14"/>
                  </a:lnTo>
                  <a:lnTo>
                    <a:pt x="2668" y="11"/>
                  </a:lnTo>
                  <a:lnTo>
                    <a:pt x="2645" y="6"/>
                  </a:lnTo>
                  <a:lnTo>
                    <a:pt x="2618" y="3"/>
                  </a:lnTo>
                  <a:lnTo>
                    <a:pt x="2595" y="0"/>
                  </a:lnTo>
                  <a:lnTo>
                    <a:pt x="2444" y="33"/>
                  </a:lnTo>
                  <a:lnTo>
                    <a:pt x="2294" y="66"/>
                  </a:lnTo>
                  <a:lnTo>
                    <a:pt x="2139" y="102"/>
                  </a:lnTo>
                  <a:lnTo>
                    <a:pt x="1989" y="135"/>
                  </a:lnTo>
                  <a:lnTo>
                    <a:pt x="1838" y="168"/>
                  </a:lnTo>
                  <a:lnTo>
                    <a:pt x="1688" y="201"/>
                  </a:lnTo>
                  <a:lnTo>
                    <a:pt x="1537" y="234"/>
                  </a:lnTo>
                  <a:lnTo>
                    <a:pt x="1386" y="267"/>
                  </a:lnTo>
                  <a:lnTo>
                    <a:pt x="1232" y="303"/>
                  </a:lnTo>
                  <a:lnTo>
                    <a:pt x="1081" y="336"/>
                  </a:lnTo>
                  <a:lnTo>
                    <a:pt x="931" y="369"/>
                  </a:lnTo>
                  <a:lnTo>
                    <a:pt x="780" y="402"/>
                  </a:lnTo>
                  <a:lnTo>
                    <a:pt x="630" y="435"/>
                  </a:lnTo>
                  <a:lnTo>
                    <a:pt x="475" y="468"/>
                  </a:lnTo>
                  <a:lnTo>
                    <a:pt x="325" y="501"/>
                  </a:lnTo>
                  <a:lnTo>
                    <a:pt x="174" y="534"/>
                  </a:lnTo>
                  <a:lnTo>
                    <a:pt x="151" y="545"/>
                  </a:lnTo>
                  <a:lnTo>
                    <a:pt x="124" y="553"/>
                  </a:lnTo>
                  <a:lnTo>
                    <a:pt x="97" y="564"/>
                  </a:lnTo>
                  <a:lnTo>
                    <a:pt x="74" y="572"/>
                  </a:lnTo>
                  <a:close/>
                </a:path>
              </a:pathLst>
            </a:custGeom>
            <a:solidFill>
              <a:srgbClr val="D1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Freeform 269">
              <a:extLst>
                <a:ext uri="{FF2B5EF4-FFF2-40B4-BE49-F238E27FC236}">
                  <a16:creationId xmlns:a16="http://schemas.microsoft.com/office/drawing/2014/main" id="{EEF0A47E-4CB4-428F-95BA-6DD02C82D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920" y="3074312"/>
              <a:ext cx="1418688" cy="1081245"/>
            </a:xfrm>
            <a:custGeom>
              <a:avLst/>
              <a:gdLst>
                <a:gd name="T0" fmla="*/ 2147483646 w 3313"/>
                <a:gd name="T1" fmla="*/ 2147483646 h 2320"/>
                <a:gd name="T2" fmla="*/ 2147483646 w 3313"/>
                <a:gd name="T3" fmla="*/ 2147483646 h 2320"/>
                <a:gd name="T4" fmla="*/ 2147483646 w 3313"/>
                <a:gd name="T5" fmla="*/ 2147483646 h 2320"/>
                <a:gd name="T6" fmla="*/ 2147483646 w 3313"/>
                <a:gd name="T7" fmla="*/ 2147483646 h 2320"/>
                <a:gd name="T8" fmla="*/ 2147483646 w 3313"/>
                <a:gd name="T9" fmla="*/ 2147483646 h 2320"/>
                <a:gd name="T10" fmla="*/ 2147483646 w 3313"/>
                <a:gd name="T11" fmla="*/ 2147483646 h 2320"/>
                <a:gd name="T12" fmla="*/ 2147483646 w 3313"/>
                <a:gd name="T13" fmla="*/ 2147483646 h 2320"/>
                <a:gd name="T14" fmla="*/ 2147483646 w 3313"/>
                <a:gd name="T15" fmla="*/ 2147483646 h 2320"/>
                <a:gd name="T16" fmla="*/ 2147483646 w 3313"/>
                <a:gd name="T17" fmla="*/ 2147483646 h 2320"/>
                <a:gd name="T18" fmla="*/ 2147483646 w 3313"/>
                <a:gd name="T19" fmla="*/ 2147483646 h 2320"/>
                <a:gd name="T20" fmla="*/ 2147483646 w 3313"/>
                <a:gd name="T21" fmla="*/ 2147483646 h 2320"/>
                <a:gd name="T22" fmla="*/ 2147483646 w 3313"/>
                <a:gd name="T23" fmla="*/ 2147483646 h 2320"/>
                <a:gd name="T24" fmla="*/ 2147483646 w 3313"/>
                <a:gd name="T25" fmla="*/ 2147483646 h 2320"/>
                <a:gd name="T26" fmla="*/ 2147483646 w 3313"/>
                <a:gd name="T27" fmla="*/ 2147483646 h 2320"/>
                <a:gd name="T28" fmla="*/ 2147483646 w 3313"/>
                <a:gd name="T29" fmla="*/ 2147483646 h 2320"/>
                <a:gd name="T30" fmla="*/ 2147483646 w 3313"/>
                <a:gd name="T31" fmla="*/ 2147483646 h 2320"/>
                <a:gd name="T32" fmla="*/ 2147483646 w 3313"/>
                <a:gd name="T33" fmla="*/ 2147483646 h 2320"/>
                <a:gd name="T34" fmla="*/ 2147483646 w 3313"/>
                <a:gd name="T35" fmla="*/ 2147483646 h 2320"/>
                <a:gd name="T36" fmla="*/ 2147483646 w 3313"/>
                <a:gd name="T37" fmla="*/ 2147483646 h 2320"/>
                <a:gd name="T38" fmla="*/ 2147483646 w 3313"/>
                <a:gd name="T39" fmla="*/ 2147483646 h 2320"/>
                <a:gd name="T40" fmla="*/ 2147483646 w 3313"/>
                <a:gd name="T41" fmla="*/ 2147483646 h 2320"/>
                <a:gd name="T42" fmla="*/ 2147483646 w 3313"/>
                <a:gd name="T43" fmla="*/ 2147483646 h 2320"/>
                <a:gd name="T44" fmla="*/ 2147483646 w 3313"/>
                <a:gd name="T45" fmla="*/ 2147483646 h 2320"/>
                <a:gd name="T46" fmla="*/ 2147483646 w 3313"/>
                <a:gd name="T47" fmla="*/ 2147483646 h 2320"/>
                <a:gd name="T48" fmla="*/ 2147483646 w 3313"/>
                <a:gd name="T49" fmla="*/ 2147483646 h 2320"/>
                <a:gd name="T50" fmla="*/ 2147483646 w 3313"/>
                <a:gd name="T51" fmla="*/ 2147483646 h 2320"/>
                <a:gd name="T52" fmla="*/ 2147483646 w 3313"/>
                <a:gd name="T53" fmla="*/ 2147483646 h 2320"/>
                <a:gd name="T54" fmla="*/ 2147483646 w 3313"/>
                <a:gd name="T55" fmla="*/ 2147483646 h 2320"/>
                <a:gd name="T56" fmla="*/ 2147483646 w 3313"/>
                <a:gd name="T57" fmla="*/ 2147483646 h 2320"/>
                <a:gd name="T58" fmla="*/ 2147483646 w 3313"/>
                <a:gd name="T59" fmla="*/ 2147483646 h 2320"/>
                <a:gd name="T60" fmla="*/ 2147483646 w 3313"/>
                <a:gd name="T61" fmla="*/ 2147483646 h 2320"/>
                <a:gd name="T62" fmla="*/ 2147483646 w 3313"/>
                <a:gd name="T63" fmla="*/ 2147483646 h 2320"/>
                <a:gd name="T64" fmla="*/ 2147483646 w 3313"/>
                <a:gd name="T65" fmla="*/ 2147483646 h 2320"/>
                <a:gd name="T66" fmla="*/ 2147483646 w 3313"/>
                <a:gd name="T67" fmla="*/ 2147483646 h 2320"/>
                <a:gd name="T68" fmla="*/ 2147483646 w 3313"/>
                <a:gd name="T69" fmla="*/ 2147483646 h 2320"/>
                <a:gd name="T70" fmla="*/ 2147483646 w 3313"/>
                <a:gd name="T71" fmla="*/ 2147483646 h 2320"/>
                <a:gd name="T72" fmla="*/ 2147483646 w 3313"/>
                <a:gd name="T73" fmla="*/ 2147483646 h 2320"/>
                <a:gd name="T74" fmla="*/ 2147483646 w 3313"/>
                <a:gd name="T75" fmla="*/ 2147483646 h 2320"/>
                <a:gd name="T76" fmla="*/ 2147483646 w 3313"/>
                <a:gd name="T77" fmla="*/ 2147483646 h 2320"/>
                <a:gd name="T78" fmla="*/ 2147483646 w 3313"/>
                <a:gd name="T79" fmla="*/ 2147483646 h 2320"/>
                <a:gd name="T80" fmla="*/ 2147483646 w 3313"/>
                <a:gd name="T81" fmla="*/ 2147483646 h 2320"/>
                <a:gd name="T82" fmla="*/ 2147483646 w 3313"/>
                <a:gd name="T83" fmla="*/ 2147483646 h 2320"/>
                <a:gd name="T84" fmla="*/ 2147483646 w 3313"/>
                <a:gd name="T85" fmla="*/ 2147483646 h 2320"/>
                <a:gd name="T86" fmla="*/ 2147483646 w 3313"/>
                <a:gd name="T87" fmla="*/ 2147483646 h 2320"/>
                <a:gd name="T88" fmla="*/ 2147483646 w 3313"/>
                <a:gd name="T89" fmla="*/ 2147483646 h 2320"/>
                <a:gd name="T90" fmla="*/ 2147483646 w 3313"/>
                <a:gd name="T91" fmla="*/ 2147483646 h 2320"/>
                <a:gd name="T92" fmla="*/ 2147483646 w 3313"/>
                <a:gd name="T93" fmla="*/ 2147483646 h 2320"/>
                <a:gd name="T94" fmla="*/ 2147483646 w 3313"/>
                <a:gd name="T95" fmla="*/ 2147483646 h 2320"/>
                <a:gd name="T96" fmla="*/ 2147483646 w 3313"/>
                <a:gd name="T97" fmla="*/ 2147483646 h 2320"/>
                <a:gd name="T98" fmla="*/ 2147483646 w 3313"/>
                <a:gd name="T99" fmla="*/ 2147483646 h 23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13"/>
                <a:gd name="T151" fmla="*/ 0 h 2320"/>
                <a:gd name="T152" fmla="*/ 3313 w 3313"/>
                <a:gd name="T153" fmla="*/ 2320 h 232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13" h="2320">
                  <a:moveTo>
                    <a:pt x="74" y="540"/>
                  </a:moveTo>
                  <a:lnTo>
                    <a:pt x="43" y="559"/>
                  </a:lnTo>
                  <a:lnTo>
                    <a:pt x="20" y="581"/>
                  </a:lnTo>
                  <a:lnTo>
                    <a:pt x="8" y="606"/>
                  </a:lnTo>
                  <a:lnTo>
                    <a:pt x="0" y="625"/>
                  </a:lnTo>
                  <a:lnTo>
                    <a:pt x="8" y="647"/>
                  </a:lnTo>
                  <a:lnTo>
                    <a:pt x="20" y="669"/>
                  </a:lnTo>
                  <a:lnTo>
                    <a:pt x="27" y="694"/>
                  </a:lnTo>
                  <a:lnTo>
                    <a:pt x="35" y="716"/>
                  </a:lnTo>
                  <a:lnTo>
                    <a:pt x="81" y="815"/>
                  </a:lnTo>
                  <a:lnTo>
                    <a:pt x="128" y="917"/>
                  </a:lnTo>
                  <a:lnTo>
                    <a:pt x="170" y="1016"/>
                  </a:lnTo>
                  <a:lnTo>
                    <a:pt x="217" y="1118"/>
                  </a:lnTo>
                  <a:lnTo>
                    <a:pt x="263" y="1217"/>
                  </a:lnTo>
                  <a:lnTo>
                    <a:pt x="309" y="1319"/>
                  </a:lnTo>
                  <a:lnTo>
                    <a:pt x="352" y="1418"/>
                  </a:lnTo>
                  <a:lnTo>
                    <a:pt x="398" y="1517"/>
                  </a:lnTo>
                  <a:lnTo>
                    <a:pt x="444" y="1619"/>
                  </a:lnTo>
                  <a:lnTo>
                    <a:pt x="487" y="1718"/>
                  </a:lnTo>
                  <a:lnTo>
                    <a:pt x="533" y="1820"/>
                  </a:lnTo>
                  <a:lnTo>
                    <a:pt x="576" y="1919"/>
                  </a:lnTo>
                  <a:lnTo>
                    <a:pt x="622" y="2020"/>
                  </a:lnTo>
                  <a:lnTo>
                    <a:pt x="668" y="2120"/>
                  </a:lnTo>
                  <a:lnTo>
                    <a:pt x="711" y="2221"/>
                  </a:lnTo>
                  <a:lnTo>
                    <a:pt x="757" y="2320"/>
                  </a:lnTo>
                  <a:lnTo>
                    <a:pt x="838" y="2296"/>
                  </a:lnTo>
                  <a:lnTo>
                    <a:pt x="915" y="2274"/>
                  </a:lnTo>
                  <a:lnTo>
                    <a:pt x="997" y="2249"/>
                  </a:lnTo>
                  <a:lnTo>
                    <a:pt x="1078" y="2224"/>
                  </a:lnTo>
                  <a:lnTo>
                    <a:pt x="1159" y="2199"/>
                  </a:lnTo>
                  <a:lnTo>
                    <a:pt x="1236" y="2177"/>
                  </a:lnTo>
                  <a:lnTo>
                    <a:pt x="1317" y="2153"/>
                  </a:lnTo>
                  <a:lnTo>
                    <a:pt x="1398" y="2128"/>
                  </a:lnTo>
                  <a:lnTo>
                    <a:pt x="1475" y="2106"/>
                  </a:lnTo>
                  <a:lnTo>
                    <a:pt x="1556" y="2081"/>
                  </a:lnTo>
                  <a:lnTo>
                    <a:pt x="1638" y="2056"/>
                  </a:lnTo>
                  <a:lnTo>
                    <a:pt x="1715" y="2031"/>
                  </a:lnTo>
                  <a:lnTo>
                    <a:pt x="1796" y="2009"/>
                  </a:lnTo>
                  <a:lnTo>
                    <a:pt x="1877" y="1985"/>
                  </a:lnTo>
                  <a:lnTo>
                    <a:pt x="1954" y="1960"/>
                  </a:lnTo>
                  <a:lnTo>
                    <a:pt x="2035" y="1935"/>
                  </a:lnTo>
                  <a:lnTo>
                    <a:pt x="2116" y="1913"/>
                  </a:lnTo>
                  <a:lnTo>
                    <a:pt x="2194" y="1888"/>
                  </a:lnTo>
                  <a:lnTo>
                    <a:pt x="2275" y="1864"/>
                  </a:lnTo>
                  <a:lnTo>
                    <a:pt x="2356" y="1839"/>
                  </a:lnTo>
                  <a:lnTo>
                    <a:pt x="2433" y="1817"/>
                  </a:lnTo>
                  <a:lnTo>
                    <a:pt x="2514" y="1792"/>
                  </a:lnTo>
                  <a:lnTo>
                    <a:pt x="2595" y="1767"/>
                  </a:lnTo>
                  <a:lnTo>
                    <a:pt x="2672" y="1742"/>
                  </a:lnTo>
                  <a:lnTo>
                    <a:pt x="2753" y="1720"/>
                  </a:lnTo>
                  <a:lnTo>
                    <a:pt x="2835" y="1696"/>
                  </a:lnTo>
                  <a:lnTo>
                    <a:pt x="2912" y="1671"/>
                  </a:lnTo>
                  <a:lnTo>
                    <a:pt x="2993" y="1646"/>
                  </a:lnTo>
                  <a:lnTo>
                    <a:pt x="3074" y="1621"/>
                  </a:lnTo>
                  <a:lnTo>
                    <a:pt x="3155" y="1599"/>
                  </a:lnTo>
                  <a:lnTo>
                    <a:pt x="3232" y="1575"/>
                  </a:lnTo>
                  <a:lnTo>
                    <a:pt x="3313" y="1550"/>
                  </a:lnTo>
                  <a:lnTo>
                    <a:pt x="3271" y="1453"/>
                  </a:lnTo>
                  <a:lnTo>
                    <a:pt x="3228" y="1360"/>
                  </a:lnTo>
                  <a:lnTo>
                    <a:pt x="3182" y="1264"/>
                  </a:lnTo>
                  <a:lnTo>
                    <a:pt x="3140" y="1170"/>
                  </a:lnTo>
                  <a:lnTo>
                    <a:pt x="3097" y="1074"/>
                  </a:lnTo>
                  <a:lnTo>
                    <a:pt x="3055" y="980"/>
                  </a:lnTo>
                  <a:lnTo>
                    <a:pt x="3012" y="884"/>
                  </a:lnTo>
                  <a:lnTo>
                    <a:pt x="2970" y="787"/>
                  </a:lnTo>
                  <a:lnTo>
                    <a:pt x="2927" y="694"/>
                  </a:lnTo>
                  <a:lnTo>
                    <a:pt x="2881" y="598"/>
                  </a:lnTo>
                  <a:lnTo>
                    <a:pt x="2838" y="501"/>
                  </a:lnTo>
                  <a:lnTo>
                    <a:pt x="2796" y="408"/>
                  </a:lnTo>
                  <a:lnTo>
                    <a:pt x="2753" y="311"/>
                  </a:lnTo>
                  <a:lnTo>
                    <a:pt x="2711" y="215"/>
                  </a:lnTo>
                  <a:lnTo>
                    <a:pt x="2668" y="121"/>
                  </a:lnTo>
                  <a:lnTo>
                    <a:pt x="2626" y="25"/>
                  </a:lnTo>
                  <a:lnTo>
                    <a:pt x="2603" y="22"/>
                  </a:lnTo>
                  <a:lnTo>
                    <a:pt x="2580" y="20"/>
                  </a:lnTo>
                  <a:lnTo>
                    <a:pt x="2556" y="17"/>
                  </a:lnTo>
                  <a:lnTo>
                    <a:pt x="2533" y="11"/>
                  </a:lnTo>
                  <a:lnTo>
                    <a:pt x="2510" y="9"/>
                  </a:lnTo>
                  <a:lnTo>
                    <a:pt x="2487" y="6"/>
                  </a:lnTo>
                  <a:lnTo>
                    <a:pt x="2464" y="3"/>
                  </a:lnTo>
                  <a:lnTo>
                    <a:pt x="2441" y="0"/>
                  </a:lnTo>
                  <a:lnTo>
                    <a:pt x="2298" y="31"/>
                  </a:lnTo>
                  <a:lnTo>
                    <a:pt x="2155" y="64"/>
                  </a:lnTo>
                  <a:lnTo>
                    <a:pt x="2016" y="94"/>
                  </a:lnTo>
                  <a:lnTo>
                    <a:pt x="1873" y="127"/>
                  </a:lnTo>
                  <a:lnTo>
                    <a:pt x="1730" y="157"/>
                  </a:lnTo>
                  <a:lnTo>
                    <a:pt x="1587" y="190"/>
                  </a:lnTo>
                  <a:lnTo>
                    <a:pt x="1444" y="220"/>
                  </a:lnTo>
                  <a:lnTo>
                    <a:pt x="1305" y="251"/>
                  </a:lnTo>
                  <a:lnTo>
                    <a:pt x="1163" y="284"/>
                  </a:lnTo>
                  <a:lnTo>
                    <a:pt x="1020" y="314"/>
                  </a:lnTo>
                  <a:lnTo>
                    <a:pt x="877" y="344"/>
                  </a:lnTo>
                  <a:lnTo>
                    <a:pt x="734" y="377"/>
                  </a:lnTo>
                  <a:lnTo>
                    <a:pt x="591" y="408"/>
                  </a:lnTo>
                  <a:lnTo>
                    <a:pt x="452" y="438"/>
                  </a:lnTo>
                  <a:lnTo>
                    <a:pt x="309" y="471"/>
                  </a:lnTo>
                  <a:lnTo>
                    <a:pt x="166" y="501"/>
                  </a:lnTo>
                  <a:lnTo>
                    <a:pt x="143" y="512"/>
                  </a:lnTo>
                  <a:lnTo>
                    <a:pt x="120" y="520"/>
                  </a:lnTo>
                  <a:lnTo>
                    <a:pt x="93" y="529"/>
                  </a:lnTo>
                  <a:lnTo>
                    <a:pt x="74" y="540"/>
                  </a:lnTo>
                  <a:close/>
                </a:path>
              </a:pathLst>
            </a:custGeom>
            <a:solidFill>
              <a:srgbClr val="D1C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" name="Freeform 270">
              <a:extLst>
                <a:ext uri="{FF2B5EF4-FFF2-40B4-BE49-F238E27FC236}">
                  <a16:creationId xmlns:a16="http://schemas.microsoft.com/office/drawing/2014/main" id="{81D87296-7E61-40FA-B49C-780D4CA50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005" y="3073380"/>
              <a:ext cx="1326192" cy="1011803"/>
            </a:xfrm>
            <a:custGeom>
              <a:avLst/>
              <a:gdLst>
                <a:gd name="T0" fmla="*/ 2147483646 w 3097"/>
                <a:gd name="T1" fmla="*/ 2147483646 h 2171"/>
                <a:gd name="T2" fmla="*/ 2147483646 w 3097"/>
                <a:gd name="T3" fmla="*/ 2147483646 h 2171"/>
                <a:gd name="T4" fmla="*/ 2147483646 w 3097"/>
                <a:gd name="T5" fmla="*/ 2147483646 h 2171"/>
                <a:gd name="T6" fmla="*/ 2147483646 w 3097"/>
                <a:gd name="T7" fmla="*/ 2147483646 h 2171"/>
                <a:gd name="T8" fmla="*/ 2147483646 w 3097"/>
                <a:gd name="T9" fmla="*/ 2147483646 h 2171"/>
                <a:gd name="T10" fmla="*/ 2147483646 w 3097"/>
                <a:gd name="T11" fmla="*/ 2147483646 h 2171"/>
                <a:gd name="T12" fmla="*/ 2147483646 w 3097"/>
                <a:gd name="T13" fmla="*/ 2147483646 h 2171"/>
                <a:gd name="T14" fmla="*/ 2147483646 w 3097"/>
                <a:gd name="T15" fmla="*/ 2147483646 h 2171"/>
                <a:gd name="T16" fmla="*/ 2147483646 w 3097"/>
                <a:gd name="T17" fmla="*/ 2147483646 h 2171"/>
                <a:gd name="T18" fmla="*/ 2147483646 w 3097"/>
                <a:gd name="T19" fmla="*/ 2147483646 h 2171"/>
                <a:gd name="T20" fmla="*/ 2147483646 w 3097"/>
                <a:gd name="T21" fmla="*/ 2147483646 h 2171"/>
                <a:gd name="T22" fmla="*/ 2147483646 w 3097"/>
                <a:gd name="T23" fmla="*/ 2147483646 h 2171"/>
                <a:gd name="T24" fmla="*/ 2147483646 w 3097"/>
                <a:gd name="T25" fmla="*/ 2147483646 h 2171"/>
                <a:gd name="T26" fmla="*/ 2147483646 w 3097"/>
                <a:gd name="T27" fmla="*/ 2147483646 h 2171"/>
                <a:gd name="T28" fmla="*/ 2147483646 w 3097"/>
                <a:gd name="T29" fmla="*/ 2147483646 h 2171"/>
                <a:gd name="T30" fmla="*/ 2147483646 w 3097"/>
                <a:gd name="T31" fmla="*/ 2147483646 h 2171"/>
                <a:gd name="T32" fmla="*/ 2147483646 w 3097"/>
                <a:gd name="T33" fmla="*/ 2147483646 h 2171"/>
                <a:gd name="T34" fmla="*/ 2147483646 w 3097"/>
                <a:gd name="T35" fmla="*/ 2147483646 h 2171"/>
                <a:gd name="T36" fmla="*/ 2147483646 w 3097"/>
                <a:gd name="T37" fmla="*/ 2147483646 h 2171"/>
                <a:gd name="T38" fmla="*/ 2147483646 w 3097"/>
                <a:gd name="T39" fmla="*/ 2147483646 h 2171"/>
                <a:gd name="T40" fmla="*/ 2147483646 w 3097"/>
                <a:gd name="T41" fmla="*/ 2147483646 h 2171"/>
                <a:gd name="T42" fmla="*/ 2147483646 w 3097"/>
                <a:gd name="T43" fmla="*/ 2147483646 h 2171"/>
                <a:gd name="T44" fmla="*/ 2147483646 w 3097"/>
                <a:gd name="T45" fmla="*/ 2147483646 h 2171"/>
                <a:gd name="T46" fmla="*/ 2147483646 w 3097"/>
                <a:gd name="T47" fmla="*/ 2147483646 h 2171"/>
                <a:gd name="T48" fmla="*/ 2147483646 w 3097"/>
                <a:gd name="T49" fmla="*/ 2147483646 h 2171"/>
                <a:gd name="T50" fmla="*/ 2147483646 w 3097"/>
                <a:gd name="T51" fmla="*/ 2147483646 h 2171"/>
                <a:gd name="T52" fmla="*/ 2147483646 w 3097"/>
                <a:gd name="T53" fmla="*/ 2147483646 h 2171"/>
                <a:gd name="T54" fmla="*/ 2147483646 w 3097"/>
                <a:gd name="T55" fmla="*/ 2147483646 h 2171"/>
                <a:gd name="T56" fmla="*/ 2147483646 w 3097"/>
                <a:gd name="T57" fmla="*/ 2147483646 h 2171"/>
                <a:gd name="T58" fmla="*/ 2147483646 w 3097"/>
                <a:gd name="T59" fmla="*/ 2147483646 h 2171"/>
                <a:gd name="T60" fmla="*/ 2147483646 w 3097"/>
                <a:gd name="T61" fmla="*/ 2147483646 h 2171"/>
                <a:gd name="T62" fmla="*/ 2147483646 w 3097"/>
                <a:gd name="T63" fmla="*/ 2147483646 h 2171"/>
                <a:gd name="T64" fmla="*/ 2147483646 w 3097"/>
                <a:gd name="T65" fmla="*/ 2147483646 h 2171"/>
                <a:gd name="T66" fmla="*/ 2147483646 w 3097"/>
                <a:gd name="T67" fmla="*/ 2147483646 h 2171"/>
                <a:gd name="T68" fmla="*/ 2147483646 w 3097"/>
                <a:gd name="T69" fmla="*/ 2147483646 h 2171"/>
                <a:gd name="T70" fmla="*/ 2147483646 w 3097"/>
                <a:gd name="T71" fmla="*/ 2147483646 h 2171"/>
                <a:gd name="T72" fmla="*/ 2147483646 w 3097"/>
                <a:gd name="T73" fmla="*/ 2147483646 h 2171"/>
                <a:gd name="T74" fmla="*/ 2147483646 w 3097"/>
                <a:gd name="T75" fmla="*/ 2147483646 h 2171"/>
                <a:gd name="T76" fmla="*/ 2147483646 w 3097"/>
                <a:gd name="T77" fmla="*/ 2147483646 h 2171"/>
                <a:gd name="T78" fmla="*/ 2147483646 w 3097"/>
                <a:gd name="T79" fmla="*/ 2147483646 h 2171"/>
                <a:gd name="T80" fmla="*/ 2147483646 w 3097"/>
                <a:gd name="T81" fmla="*/ 2147483646 h 2171"/>
                <a:gd name="T82" fmla="*/ 2147483646 w 3097"/>
                <a:gd name="T83" fmla="*/ 2147483646 h 21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097"/>
                <a:gd name="T127" fmla="*/ 0 h 2171"/>
                <a:gd name="T128" fmla="*/ 3097 w 3097"/>
                <a:gd name="T129" fmla="*/ 2171 h 21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097" h="2171">
                  <a:moveTo>
                    <a:pt x="66" y="500"/>
                  </a:moveTo>
                  <a:lnTo>
                    <a:pt x="39" y="520"/>
                  </a:lnTo>
                  <a:lnTo>
                    <a:pt x="20" y="544"/>
                  </a:lnTo>
                  <a:lnTo>
                    <a:pt x="8" y="566"/>
                  </a:lnTo>
                  <a:lnTo>
                    <a:pt x="0" y="583"/>
                  </a:lnTo>
                  <a:lnTo>
                    <a:pt x="8" y="605"/>
                  </a:lnTo>
                  <a:lnTo>
                    <a:pt x="16" y="624"/>
                  </a:lnTo>
                  <a:lnTo>
                    <a:pt x="24" y="646"/>
                  </a:lnTo>
                  <a:lnTo>
                    <a:pt x="31" y="668"/>
                  </a:lnTo>
                  <a:lnTo>
                    <a:pt x="74" y="762"/>
                  </a:lnTo>
                  <a:lnTo>
                    <a:pt x="116" y="855"/>
                  </a:lnTo>
                  <a:lnTo>
                    <a:pt x="159" y="949"/>
                  </a:lnTo>
                  <a:lnTo>
                    <a:pt x="201" y="1043"/>
                  </a:lnTo>
                  <a:lnTo>
                    <a:pt x="244" y="1139"/>
                  </a:lnTo>
                  <a:lnTo>
                    <a:pt x="286" y="1233"/>
                  </a:lnTo>
                  <a:lnTo>
                    <a:pt x="329" y="1326"/>
                  </a:lnTo>
                  <a:lnTo>
                    <a:pt x="371" y="1420"/>
                  </a:lnTo>
                  <a:lnTo>
                    <a:pt x="410" y="1513"/>
                  </a:lnTo>
                  <a:lnTo>
                    <a:pt x="452" y="1607"/>
                  </a:lnTo>
                  <a:lnTo>
                    <a:pt x="495" y="1700"/>
                  </a:lnTo>
                  <a:lnTo>
                    <a:pt x="537" y="1794"/>
                  </a:lnTo>
                  <a:lnTo>
                    <a:pt x="580" y="1890"/>
                  </a:lnTo>
                  <a:lnTo>
                    <a:pt x="622" y="1984"/>
                  </a:lnTo>
                  <a:lnTo>
                    <a:pt x="665" y="2077"/>
                  </a:lnTo>
                  <a:lnTo>
                    <a:pt x="707" y="2171"/>
                  </a:lnTo>
                  <a:lnTo>
                    <a:pt x="858" y="2127"/>
                  </a:lnTo>
                  <a:lnTo>
                    <a:pt x="1004" y="2080"/>
                  </a:lnTo>
                  <a:lnTo>
                    <a:pt x="1155" y="2036"/>
                  </a:lnTo>
                  <a:lnTo>
                    <a:pt x="1305" y="1992"/>
                  </a:lnTo>
                  <a:lnTo>
                    <a:pt x="1452" y="1945"/>
                  </a:lnTo>
                  <a:lnTo>
                    <a:pt x="1603" y="1901"/>
                  </a:lnTo>
                  <a:lnTo>
                    <a:pt x="1753" y="1857"/>
                  </a:lnTo>
                  <a:lnTo>
                    <a:pt x="1904" y="1811"/>
                  </a:lnTo>
                  <a:lnTo>
                    <a:pt x="2051" y="1766"/>
                  </a:lnTo>
                  <a:lnTo>
                    <a:pt x="2201" y="1722"/>
                  </a:lnTo>
                  <a:lnTo>
                    <a:pt x="2352" y="1676"/>
                  </a:lnTo>
                  <a:lnTo>
                    <a:pt x="2499" y="1632"/>
                  </a:lnTo>
                  <a:lnTo>
                    <a:pt x="2649" y="1585"/>
                  </a:lnTo>
                  <a:lnTo>
                    <a:pt x="2800" y="1541"/>
                  </a:lnTo>
                  <a:lnTo>
                    <a:pt x="2947" y="1494"/>
                  </a:lnTo>
                  <a:lnTo>
                    <a:pt x="3097" y="1450"/>
                  </a:lnTo>
                  <a:lnTo>
                    <a:pt x="3058" y="1362"/>
                  </a:lnTo>
                  <a:lnTo>
                    <a:pt x="3016" y="1271"/>
                  </a:lnTo>
                  <a:lnTo>
                    <a:pt x="2977" y="1183"/>
                  </a:lnTo>
                  <a:lnTo>
                    <a:pt x="2939" y="1095"/>
                  </a:lnTo>
                  <a:lnTo>
                    <a:pt x="2896" y="1004"/>
                  </a:lnTo>
                  <a:lnTo>
                    <a:pt x="2858" y="916"/>
                  </a:lnTo>
                  <a:lnTo>
                    <a:pt x="2815" y="828"/>
                  </a:lnTo>
                  <a:lnTo>
                    <a:pt x="2777" y="737"/>
                  </a:lnTo>
                  <a:lnTo>
                    <a:pt x="2738" y="649"/>
                  </a:lnTo>
                  <a:lnTo>
                    <a:pt x="2696" y="561"/>
                  </a:lnTo>
                  <a:lnTo>
                    <a:pt x="2657" y="470"/>
                  </a:lnTo>
                  <a:lnTo>
                    <a:pt x="2614" y="382"/>
                  </a:lnTo>
                  <a:lnTo>
                    <a:pt x="2576" y="291"/>
                  </a:lnTo>
                  <a:lnTo>
                    <a:pt x="2537" y="203"/>
                  </a:lnTo>
                  <a:lnTo>
                    <a:pt x="2495" y="112"/>
                  </a:lnTo>
                  <a:lnTo>
                    <a:pt x="2456" y="24"/>
                  </a:lnTo>
                  <a:lnTo>
                    <a:pt x="2433" y="22"/>
                  </a:lnTo>
                  <a:lnTo>
                    <a:pt x="2414" y="19"/>
                  </a:lnTo>
                  <a:lnTo>
                    <a:pt x="2390" y="16"/>
                  </a:lnTo>
                  <a:lnTo>
                    <a:pt x="2371" y="11"/>
                  </a:lnTo>
                  <a:lnTo>
                    <a:pt x="2348" y="8"/>
                  </a:lnTo>
                  <a:lnTo>
                    <a:pt x="2325" y="5"/>
                  </a:lnTo>
                  <a:lnTo>
                    <a:pt x="2306" y="2"/>
                  </a:lnTo>
                  <a:lnTo>
                    <a:pt x="2282" y="0"/>
                  </a:lnTo>
                  <a:lnTo>
                    <a:pt x="2151" y="30"/>
                  </a:lnTo>
                  <a:lnTo>
                    <a:pt x="2016" y="57"/>
                  </a:lnTo>
                  <a:lnTo>
                    <a:pt x="1885" y="88"/>
                  </a:lnTo>
                  <a:lnTo>
                    <a:pt x="1750" y="118"/>
                  </a:lnTo>
                  <a:lnTo>
                    <a:pt x="1618" y="145"/>
                  </a:lnTo>
                  <a:lnTo>
                    <a:pt x="1483" y="176"/>
                  </a:lnTo>
                  <a:lnTo>
                    <a:pt x="1352" y="206"/>
                  </a:lnTo>
                  <a:lnTo>
                    <a:pt x="1217" y="233"/>
                  </a:lnTo>
                  <a:lnTo>
                    <a:pt x="1085" y="264"/>
                  </a:lnTo>
                  <a:lnTo>
                    <a:pt x="950" y="294"/>
                  </a:lnTo>
                  <a:lnTo>
                    <a:pt x="819" y="324"/>
                  </a:lnTo>
                  <a:lnTo>
                    <a:pt x="684" y="352"/>
                  </a:lnTo>
                  <a:lnTo>
                    <a:pt x="553" y="382"/>
                  </a:lnTo>
                  <a:lnTo>
                    <a:pt x="417" y="412"/>
                  </a:lnTo>
                  <a:lnTo>
                    <a:pt x="286" y="440"/>
                  </a:lnTo>
                  <a:lnTo>
                    <a:pt x="151" y="470"/>
                  </a:lnTo>
                  <a:lnTo>
                    <a:pt x="132" y="478"/>
                  </a:lnTo>
                  <a:lnTo>
                    <a:pt x="109" y="487"/>
                  </a:lnTo>
                  <a:lnTo>
                    <a:pt x="85" y="495"/>
                  </a:lnTo>
                  <a:lnTo>
                    <a:pt x="66" y="500"/>
                  </a:lnTo>
                  <a:close/>
                </a:path>
              </a:pathLst>
            </a:custGeom>
            <a:solidFill>
              <a:srgbClr val="D3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" name="Freeform 271">
              <a:extLst>
                <a:ext uri="{FF2B5EF4-FFF2-40B4-BE49-F238E27FC236}">
                  <a16:creationId xmlns:a16="http://schemas.microsoft.com/office/drawing/2014/main" id="{887AAA1F-287B-40EB-93E0-9944CA60A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804" y="3071982"/>
              <a:ext cx="1234982" cy="942827"/>
            </a:xfrm>
            <a:custGeom>
              <a:avLst/>
              <a:gdLst>
                <a:gd name="T0" fmla="*/ 2147483646 w 2884"/>
                <a:gd name="T1" fmla="*/ 2147483646 h 2023"/>
                <a:gd name="T2" fmla="*/ 2147483646 w 2884"/>
                <a:gd name="T3" fmla="*/ 2147483646 h 2023"/>
                <a:gd name="T4" fmla="*/ 2147483646 w 2884"/>
                <a:gd name="T5" fmla="*/ 2147483646 h 2023"/>
                <a:gd name="T6" fmla="*/ 2147483646 w 2884"/>
                <a:gd name="T7" fmla="*/ 2147483646 h 2023"/>
                <a:gd name="T8" fmla="*/ 2147483646 w 2884"/>
                <a:gd name="T9" fmla="*/ 2147483646 h 2023"/>
                <a:gd name="T10" fmla="*/ 2147483646 w 2884"/>
                <a:gd name="T11" fmla="*/ 2147483646 h 2023"/>
                <a:gd name="T12" fmla="*/ 2147483646 w 2884"/>
                <a:gd name="T13" fmla="*/ 2147483646 h 2023"/>
                <a:gd name="T14" fmla="*/ 2147483646 w 2884"/>
                <a:gd name="T15" fmla="*/ 2147483646 h 2023"/>
                <a:gd name="T16" fmla="*/ 2147483646 w 2884"/>
                <a:gd name="T17" fmla="*/ 2147483646 h 2023"/>
                <a:gd name="T18" fmla="*/ 2147483646 w 2884"/>
                <a:gd name="T19" fmla="*/ 2147483646 h 2023"/>
                <a:gd name="T20" fmla="*/ 2147483646 w 2884"/>
                <a:gd name="T21" fmla="*/ 2147483646 h 2023"/>
                <a:gd name="T22" fmla="*/ 2147483646 w 2884"/>
                <a:gd name="T23" fmla="*/ 2147483646 h 2023"/>
                <a:gd name="T24" fmla="*/ 2147483646 w 2884"/>
                <a:gd name="T25" fmla="*/ 2147483646 h 2023"/>
                <a:gd name="T26" fmla="*/ 2147483646 w 2884"/>
                <a:gd name="T27" fmla="*/ 2147483646 h 2023"/>
                <a:gd name="T28" fmla="*/ 2147483646 w 2884"/>
                <a:gd name="T29" fmla="*/ 2147483646 h 2023"/>
                <a:gd name="T30" fmla="*/ 2147483646 w 2884"/>
                <a:gd name="T31" fmla="*/ 2147483646 h 2023"/>
                <a:gd name="T32" fmla="*/ 2147483646 w 2884"/>
                <a:gd name="T33" fmla="*/ 2147483646 h 2023"/>
                <a:gd name="T34" fmla="*/ 2147483646 w 2884"/>
                <a:gd name="T35" fmla="*/ 2147483646 h 2023"/>
                <a:gd name="T36" fmla="*/ 2147483646 w 2884"/>
                <a:gd name="T37" fmla="*/ 2147483646 h 2023"/>
                <a:gd name="T38" fmla="*/ 2147483646 w 2884"/>
                <a:gd name="T39" fmla="*/ 2147483646 h 2023"/>
                <a:gd name="T40" fmla="*/ 2147483646 w 2884"/>
                <a:gd name="T41" fmla="*/ 2147483646 h 2023"/>
                <a:gd name="T42" fmla="*/ 2147483646 w 2884"/>
                <a:gd name="T43" fmla="*/ 2147483646 h 2023"/>
                <a:gd name="T44" fmla="*/ 2147483646 w 2884"/>
                <a:gd name="T45" fmla="*/ 2147483646 h 2023"/>
                <a:gd name="T46" fmla="*/ 2147483646 w 2884"/>
                <a:gd name="T47" fmla="*/ 2147483646 h 2023"/>
                <a:gd name="T48" fmla="*/ 2147483646 w 2884"/>
                <a:gd name="T49" fmla="*/ 2147483646 h 2023"/>
                <a:gd name="T50" fmla="*/ 2147483646 w 2884"/>
                <a:gd name="T51" fmla="*/ 2147483646 h 2023"/>
                <a:gd name="T52" fmla="*/ 2147483646 w 2884"/>
                <a:gd name="T53" fmla="*/ 2147483646 h 2023"/>
                <a:gd name="T54" fmla="*/ 2147483646 w 2884"/>
                <a:gd name="T55" fmla="*/ 2147483646 h 2023"/>
                <a:gd name="T56" fmla="*/ 2147483646 w 2884"/>
                <a:gd name="T57" fmla="*/ 2147483646 h 2023"/>
                <a:gd name="T58" fmla="*/ 2147483646 w 2884"/>
                <a:gd name="T59" fmla="*/ 2147483646 h 2023"/>
                <a:gd name="T60" fmla="*/ 2147483646 w 2884"/>
                <a:gd name="T61" fmla="*/ 2147483646 h 2023"/>
                <a:gd name="T62" fmla="*/ 2147483646 w 2884"/>
                <a:gd name="T63" fmla="*/ 2147483646 h 2023"/>
                <a:gd name="T64" fmla="*/ 2147483646 w 2884"/>
                <a:gd name="T65" fmla="*/ 2147483646 h 2023"/>
                <a:gd name="T66" fmla="*/ 2147483646 w 2884"/>
                <a:gd name="T67" fmla="*/ 2147483646 h 2023"/>
                <a:gd name="T68" fmla="*/ 2147483646 w 2884"/>
                <a:gd name="T69" fmla="*/ 2147483646 h 2023"/>
                <a:gd name="T70" fmla="*/ 2147483646 w 2884"/>
                <a:gd name="T71" fmla="*/ 2147483646 h 2023"/>
                <a:gd name="T72" fmla="*/ 2147483646 w 2884"/>
                <a:gd name="T73" fmla="*/ 2147483646 h 2023"/>
                <a:gd name="T74" fmla="*/ 2147483646 w 2884"/>
                <a:gd name="T75" fmla="*/ 2147483646 h 20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84"/>
                <a:gd name="T115" fmla="*/ 0 h 2023"/>
                <a:gd name="T116" fmla="*/ 2884 w 2884"/>
                <a:gd name="T117" fmla="*/ 2023 h 20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84" h="2023">
                  <a:moveTo>
                    <a:pt x="61" y="470"/>
                  </a:moveTo>
                  <a:lnTo>
                    <a:pt x="38" y="487"/>
                  </a:lnTo>
                  <a:lnTo>
                    <a:pt x="19" y="506"/>
                  </a:lnTo>
                  <a:lnTo>
                    <a:pt x="7" y="525"/>
                  </a:lnTo>
                  <a:lnTo>
                    <a:pt x="0" y="542"/>
                  </a:lnTo>
                  <a:lnTo>
                    <a:pt x="7" y="561"/>
                  </a:lnTo>
                  <a:lnTo>
                    <a:pt x="15" y="583"/>
                  </a:lnTo>
                  <a:lnTo>
                    <a:pt x="23" y="603"/>
                  </a:lnTo>
                  <a:lnTo>
                    <a:pt x="34" y="625"/>
                  </a:lnTo>
                  <a:lnTo>
                    <a:pt x="73" y="713"/>
                  </a:lnTo>
                  <a:lnTo>
                    <a:pt x="112" y="798"/>
                  </a:lnTo>
                  <a:lnTo>
                    <a:pt x="150" y="886"/>
                  </a:lnTo>
                  <a:lnTo>
                    <a:pt x="189" y="974"/>
                  </a:lnTo>
                  <a:lnTo>
                    <a:pt x="227" y="1062"/>
                  </a:lnTo>
                  <a:lnTo>
                    <a:pt x="266" y="1147"/>
                  </a:lnTo>
                  <a:lnTo>
                    <a:pt x="305" y="1236"/>
                  </a:lnTo>
                  <a:lnTo>
                    <a:pt x="343" y="1324"/>
                  </a:lnTo>
                  <a:lnTo>
                    <a:pt x="382" y="1412"/>
                  </a:lnTo>
                  <a:lnTo>
                    <a:pt x="424" y="1500"/>
                  </a:lnTo>
                  <a:lnTo>
                    <a:pt x="463" y="1585"/>
                  </a:lnTo>
                  <a:lnTo>
                    <a:pt x="502" y="1673"/>
                  </a:lnTo>
                  <a:lnTo>
                    <a:pt x="540" y="1761"/>
                  </a:lnTo>
                  <a:lnTo>
                    <a:pt x="579" y="1849"/>
                  </a:lnTo>
                  <a:lnTo>
                    <a:pt x="621" y="1935"/>
                  </a:lnTo>
                  <a:lnTo>
                    <a:pt x="660" y="2023"/>
                  </a:lnTo>
                  <a:lnTo>
                    <a:pt x="799" y="1981"/>
                  </a:lnTo>
                  <a:lnTo>
                    <a:pt x="938" y="1940"/>
                  </a:lnTo>
                  <a:lnTo>
                    <a:pt x="1077" y="1896"/>
                  </a:lnTo>
                  <a:lnTo>
                    <a:pt x="1216" y="1855"/>
                  </a:lnTo>
                  <a:lnTo>
                    <a:pt x="1355" y="1814"/>
                  </a:lnTo>
                  <a:lnTo>
                    <a:pt x="1494" y="1772"/>
                  </a:lnTo>
                  <a:lnTo>
                    <a:pt x="1633" y="1731"/>
                  </a:lnTo>
                  <a:lnTo>
                    <a:pt x="1772" y="1687"/>
                  </a:lnTo>
                  <a:lnTo>
                    <a:pt x="1911" y="1646"/>
                  </a:lnTo>
                  <a:lnTo>
                    <a:pt x="2050" y="1604"/>
                  </a:lnTo>
                  <a:lnTo>
                    <a:pt x="2189" y="1563"/>
                  </a:lnTo>
                  <a:lnTo>
                    <a:pt x="2328" y="1519"/>
                  </a:lnTo>
                  <a:lnTo>
                    <a:pt x="2467" y="1478"/>
                  </a:lnTo>
                  <a:lnTo>
                    <a:pt x="2606" y="1436"/>
                  </a:lnTo>
                  <a:lnTo>
                    <a:pt x="2745" y="1392"/>
                  </a:lnTo>
                  <a:lnTo>
                    <a:pt x="2884" y="1351"/>
                  </a:lnTo>
                  <a:lnTo>
                    <a:pt x="2811" y="1186"/>
                  </a:lnTo>
                  <a:lnTo>
                    <a:pt x="2737" y="1018"/>
                  </a:lnTo>
                  <a:lnTo>
                    <a:pt x="2660" y="853"/>
                  </a:lnTo>
                  <a:lnTo>
                    <a:pt x="2587" y="685"/>
                  </a:lnTo>
                  <a:lnTo>
                    <a:pt x="2513" y="520"/>
                  </a:lnTo>
                  <a:lnTo>
                    <a:pt x="2436" y="355"/>
                  </a:lnTo>
                  <a:lnTo>
                    <a:pt x="2363" y="187"/>
                  </a:lnTo>
                  <a:lnTo>
                    <a:pt x="2289" y="22"/>
                  </a:lnTo>
                  <a:lnTo>
                    <a:pt x="2270" y="19"/>
                  </a:lnTo>
                  <a:lnTo>
                    <a:pt x="2251" y="16"/>
                  </a:lnTo>
                  <a:lnTo>
                    <a:pt x="2227" y="14"/>
                  </a:lnTo>
                  <a:lnTo>
                    <a:pt x="2208" y="11"/>
                  </a:lnTo>
                  <a:lnTo>
                    <a:pt x="2189" y="8"/>
                  </a:lnTo>
                  <a:lnTo>
                    <a:pt x="2170" y="5"/>
                  </a:lnTo>
                  <a:lnTo>
                    <a:pt x="2146" y="3"/>
                  </a:lnTo>
                  <a:lnTo>
                    <a:pt x="2127" y="0"/>
                  </a:lnTo>
                  <a:lnTo>
                    <a:pt x="2004" y="27"/>
                  </a:lnTo>
                  <a:lnTo>
                    <a:pt x="1880" y="55"/>
                  </a:lnTo>
                  <a:lnTo>
                    <a:pt x="1756" y="82"/>
                  </a:lnTo>
                  <a:lnTo>
                    <a:pt x="1633" y="110"/>
                  </a:lnTo>
                  <a:lnTo>
                    <a:pt x="1505" y="137"/>
                  </a:lnTo>
                  <a:lnTo>
                    <a:pt x="1382" y="165"/>
                  </a:lnTo>
                  <a:lnTo>
                    <a:pt x="1258" y="192"/>
                  </a:lnTo>
                  <a:lnTo>
                    <a:pt x="1135" y="217"/>
                  </a:lnTo>
                  <a:lnTo>
                    <a:pt x="1011" y="245"/>
                  </a:lnTo>
                  <a:lnTo>
                    <a:pt x="888" y="272"/>
                  </a:lnTo>
                  <a:lnTo>
                    <a:pt x="764" y="300"/>
                  </a:lnTo>
                  <a:lnTo>
                    <a:pt x="637" y="327"/>
                  </a:lnTo>
                  <a:lnTo>
                    <a:pt x="513" y="355"/>
                  </a:lnTo>
                  <a:lnTo>
                    <a:pt x="390" y="382"/>
                  </a:lnTo>
                  <a:lnTo>
                    <a:pt x="266" y="410"/>
                  </a:lnTo>
                  <a:lnTo>
                    <a:pt x="142" y="437"/>
                  </a:lnTo>
                  <a:lnTo>
                    <a:pt x="123" y="446"/>
                  </a:lnTo>
                  <a:lnTo>
                    <a:pt x="104" y="454"/>
                  </a:lnTo>
                  <a:lnTo>
                    <a:pt x="81" y="462"/>
                  </a:lnTo>
                  <a:lnTo>
                    <a:pt x="61" y="470"/>
                  </a:lnTo>
                  <a:close/>
                </a:path>
              </a:pathLst>
            </a:custGeom>
            <a:solidFill>
              <a:srgbClr val="D8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0" name="Freeform 272">
              <a:extLst>
                <a:ext uri="{FF2B5EF4-FFF2-40B4-BE49-F238E27FC236}">
                  <a16:creationId xmlns:a16="http://schemas.microsoft.com/office/drawing/2014/main" id="{1EFE2307-564D-459F-9E71-2860B41A5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3070584"/>
              <a:ext cx="1145912" cy="873385"/>
            </a:xfrm>
            <a:custGeom>
              <a:avLst/>
              <a:gdLst>
                <a:gd name="T0" fmla="*/ 2147483646 w 2676"/>
                <a:gd name="T1" fmla="*/ 2147483646 h 1874"/>
                <a:gd name="T2" fmla="*/ 2147483646 w 2676"/>
                <a:gd name="T3" fmla="*/ 2147483646 h 1874"/>
                <a:gd name="T4" fmla="*/ 2147483646 w 2676"/>
                <a:gd name="T5" fmla="*/ 2147483646 h 1874"/>
                <a:gd name="T6" fmla="*/ 2147483646 w 2676"/>
                <a:gd name="T7" fmla="*/ 2147483646 h 1874"/>
                <a:gd name="T8" fmla="*/ 2147483646 w 2676"/>
                <a:gd name="T9" fmla="*/ 2147483646 h 1874"/>
                <a:gd name="T10" fmla="*/ 2147483646 w 2676"/>
                <a:gd name="T11" fmla="*/ 2147483646 h 1874"/>
                <a:gd name="T12" fmla="*/ 2147483646 w 2676"/>
                <a:gd name="T13" fmla="*/ 2147483646 h 1874"/>
                <a:gd name="T14" fmla="*/ 2147483646 w 2676"/>
                <a:gd name="T15" fmla="*/ 2147483646 h 1874"/>
                <a:gd name="T16" fmla="*/ 2147483646 w 2676"/>
                <a:gd name="T17" fmla="*/ 2147483646 h 1874"/>
                <a:gd name="T18" fmla="*/ 2147483646 w 2676"/>
                <a:gd name="T19" fmla="*/ 2147483646 h 1874"/>
                <a:gd name="T20" fmla="*/ 2147483646 w 2676"/>
                <a:gd name="T21" fmla="*/ 2147483646 h 1874"/>
                <a:gd name="T22" fmla="*/ 2147483646 w 2676"/>
                <a:gd name="T23" fmla="*/ 2147483646 h 1874"/>
                <a:gd name="T24" fmla="*/ 2147483646 w 2676"/>
                <a:gd name="T25" fmla="*/ 2147483646 h 1874"/>
                <a:gd name="T26" fmla="*/ 2147483646 w 2676"/>
                <a:gd name="T27" fmla="*/ 2147483646 h 1874"/>
                <a:gd name="T28" fmla="*/ 2147483646 w 2676"/>
                <a:gd name="T29" fmla="*/ 2147483646 h 1874"/>
                <a:gd name="T30" fmla="*/ 2147483646 w 2676"/>
                <a:gd name="T31" fmla="*/ 2147483646 h 1874"/>
                <a:gd name="T32" fmla="*/ 2147483646 w 2676"/>
                <a:gd name="T33" fmla="*/ 2147483646 h 1874"/>
                <a:gd name="T34" fmla="*/ 2147483646 w 2676"/>
                <a:gd name="T35" fmla="*/ 2147483646 h 1874"/>
                <a:gd name="T36" fmla="*/ 2147483646 w 2676"/>
                <a:gd name="T37" fmla="*/ 2147483646 h 1874"/>
                <a:gd name="T38" fmla="*/ 2147483646 w 2676"/>
                <a:gd name="T39" fmla="*/ 2147483646 h 1874"/>
                <a:gd name="T40" fmla="*/ 2147483646 w 2676"/>
                <a:gd name="T41" fmla="*/ 2147483646 h 1874"/>
                <a:gd name="T42" fmla="*/ 2147483646 w 2676"/>
                <a:gd name="T43" fmla="*/ 2147483646 h 1874"/>
                <a:gd name="T44" fmla="*/ 2147483646 w 2676"/>
                <a:gd name="T45" fmla="*/ 2147483646 h 1874"/>
                <a:gd name="T46" fmla="*/ 2147483646 w 2676"/>
                <a:gd name="T47" fmla="*/ 2147483646 h 1874"/>
                <a:gd name="T48" fmla="*/ 2147483646 w 2676"/>
                <a:gd name="T49" fmla="*/ 2147483646 h 1874"/>
                <a:gd name="T50" fmla="*/ 2147483646 w 2676"/>
                <a:gd name="T51" fmla="*/ 2147483646 h 1874"/>
                <a:gd name="T52" fmla="*/ 2147483646 w 2676"/>
                <a:gd name="T53" fmla="*/ 2147483646 h 1874"/>
                <a:gd name="T54" fmla="*/ 2147483646 w 2676"/>
                <a:gd name="T55" fmla="*/ 2147483646 h 1874"/>
                <a:gd name="T56" fmla="*/ 2147483646 w 2676"/>
                <a:gd name="T57" fmla="*/ 2147483646 h 1874"/>
                <a:gd name="T58" fmla="*/ 2147483646 w 2676"/>
                <a:gd name="T59" fmla="*/ 2147483646 h 1874"/>
                <a:gd name="T60" fmla="*/ 2147483646 w 2676"/>
                <a:gd name="T61" fmla="*/ 2147483646 h 1874"/>
                <a:gd name="T62" fmla="*/ 2147483646 w 2676"/>
                <a:gd name="T63" fmla="*/ 2147483646 h 1874"/>
                <a:gd name="T64" fmla="*/ 2147483646 w 2676"/>
                <a:gd name="T65" fmla="*/ 2147483646 h 1874"/>
                <a:gd name="T66" fmla="*/ 2147483646 w 2676"/>
                <a:gd name="T67" fmla="*/ 2147483646 h 18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76"/>
                <a:gd name="T103" fmla="*/ 0 h 1874"/>
                <a:gd name="T104" fmla="*/ 2676 w 2676"/>
                <a:gd name="T105" fmla="*/ 1874 h 18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76" h="1874">
                  <a:moveTo>
                    <a:pt x="62" y="438"/>
                  </a:moveTo>
                  <a:lnTo>
                    <a:pt x="38" y="451"/>
                  </a:lnTo>
                  <a:lnTo>
                    <a:pt x="23" y="468"/>
                  </a:lnTo>
                  <a:lnTo>
                    <a:pt x="11" y="487"/>
                  </a:lnTo>
                  <a:lnTo>
                    <a:pt x="0" y="501"/>
                  </a:lnTo>
                  <a:lnTo>
                    <a:pt x="7" y="520"/>
                  </a:lnTo>
                  <a:lnTo>
                    <a:pt x="15" y="539"/>
                  </a:lnTo>
                  <a:lnTo>
                    <a:pt x="19" y="559"/>
                  </a:lnTo>
                  <a:lnTo>
                    <a:pt x="27" y="578"/>
                  </a:lnTo>
                  <a:lnTo>
                    <a:pt x="100" y="740"/>
                  </a:lnTo>
                  <a:lnTo>
                    <a:pt x="173" y="903"/>
                  </a:lnTo>
                  <a:lnTo>
                    <a:pt x="247" y="1065"/>
                  </a:lnTo>
                  <a:lnTo>
                    <a:pt x="320" y="1225"/>
                  </a:lnTo>
                  <a:lnTo>
                    <a:pt x="394" y="1387"/>
                  </a:lnTo>
                  <a:lnTo>
                    <a:pt x="463" y="1550"/>
                  </a:lnTo>
                  <a:lnTo>
                    <a:pt x="536" y="1712"/>
                  </a:lnTo>
                  <a:lnTo>
                    <a:pt x="610" y="1874"/>
                  </a:lnTo>
                  <a:lnTo>
                    <a:pt x="737" y="1836"/>
                  </a:lnTo>
                  <a:lnTo>
                    <a:pt x="869" y="1797"/>
                  </a:lnTo>
                  <a:lnTo>
                    <a:pt x="996" y="1759"/>
                  </a:lnTo>
                  <a:lnTo>
                    <a:pt x="1127" y="1720"/>
                  </a:lnTo>
                  <a:lnTo>
                    <a:pt x="1255" y="1682"/>
                  </a:lnTo>
                  <a:lnTo>
                    <a:pt x="1386" y="1643"/>
                  </a:lnTo>
                  <a:lnTo>
                    <a:pt x="1513" y="1602"/>
                  </a:lnTo>
                  <a:lnTo>
                    <a:pt x="1645" y="1563"/>
                  </a:lnTo>
                  <a:lnTo>
                    <a:pt x="1772" y="1525"/>
                  </a:lnTo>
                  <a:lnTo>
                    <a:pt x="1899" y="1486"/>
                  </a:lnTo>
                  <a:lnTo>
                    <a:pt x="2031" y="1448"/>
                  </a:lnTo>
                  <a:lnTo>
                    <a:pt x="2158" y="1409"/>
                  </a:lnTo>
                  <a:lnTo>
                    <a:pt x="2289" y="1371"/>
                  </a:lnTo>
                  <a:lnTo>
                    <a:pt x="2417" y="1329"/>
                  </a:lnTo>
                  <a:lnTo>
                    <a:pt x="2548" y="1291"/>
                  </a:lnTo>
                  <a:lnTo>
                    <a:pt x="2676" y="1252"/>
                  </a:lnTo>
                  <a:lnTo>
                    <a:pt x="2606" y="1098"/>
                  </a:lnTo>
                  <a:lnTo>
                    <a:pt x="2537" y="944"/>
                  </a:lnTo>
                  <a:lnTo>
                    <a:pt x="2467" y="790"/>
                  </a:lnTo>
                  <a:lnTo>
                    <a:pt x="2398" y="636"/>
                  </a:lnTo>
                  <a:lnTo>
                    <a:pt x="2328" y="484"/>
                  </a:lnTo>
                  <a:lnTo>
                    <a:pt x="2259" y="330"/>
                  </a:lnTo>
                  <a:lnTo>
                    <a:pt x="2193" y="176"/>
                  </a:lnTo>
                  <a:lnTo>
                    <a:pt x="2123" y="22"/>
                  </a:lnTo>
                  <a:lnTo>
                    <a:pt x="2104" y="19"/>
                  </a:lnTo>
                  <a:lnTo>
                    <a:pt x="2085" y="17"/>
                  </a:lnTo>
                  <a:lnTo>
                    <a:pt x="2065" y="14"/>
                  </a:lnTo>
                  <a:lnTo>
                    <a:pt x="2050" y="11"/>
                  </a:lnTo>
                  <a:lnTo>
                    <a:pt x="2031" y="8"/>
                  </a:lnTo>
                  <a:lnTo>
                    <a:pt x="2011" y="6"/>
                  </a:lnTo>
                  <a:lnTo>
                    <a:pt x="1992" y="3"/>
                  </a:lnTo>
                  <a:lnTo>
                    <a:pt x="1973" y="0"/>
                  </a:lnTo>
                  <a:lnTo>
                    <a:pt x="1857" y="25"/>
                  </a:lnTo>
                  <a:lnTo>
                    <a:pt x="1741" y="50"/>
                  </a:lnTo>
                  <a:lnTo>
                    <a:pt x="1629" y="77"/>
                  </a:lnTo>
                  <a:lnTo>
                    <a:pt x="1513" y="102"/>
                  </a:lnTo>
                  <a:lnTo>
                    <a:pt x="1398" y="127"/>
                  </a:lnTo>
                  <a:lnTo>
                    <a:pt x="1282" y="151"/>
                  </a:lnTo>
                  <a:lnTo>
                    <a:pt x="1166" y="176"/>
                  </a:lnTo>
                  <a:lnTo>
                    <a:pt x="1054" y="204"/>
                  </a:lnTo>
                  <a:lnTo>
                    <a:pt x="938" y="228"/>
                  </a:lnTo>
                  <a:lnTo>
                    <a:pt x="822" y="253"/>
                  </a:lnTo>
                  <a:lnTo>
                    <a:pt x="706" y="278"/>
                  </a:lnTo>
                  <a:lnTo>
                    <a:pt x="591" y="306"/>
                  </a:lnTo>
                  <a:lnTo>
                    <a:pt x="475" y="330"/>
                  </a:lnTo>
                  <a:lnTo>
                    <a:pt x="363" y="355"/>
                  </a:lnTo>
                  <a:lnTo>
                    <a:pt x="247" y="383"/>
                  </a:lnTo>
                  <a:lnTo>
                    <a:pt x="131" y="407"/>
                  </a:lnTo>
                  <a:lnTo>
                    <a:pt x="116" y="413"/>
                  </a:lnTo>
                  <a:lnTo>
                    <a:pt x="96" y="421"/>
                  </a:lnTo>
                  <a:lnTo>
                    <a:pt x="77" y="429"/>
                  </a:lnTo>
                  <a:lnTo>
                    <a:pt x="62" y="438"/>
                  </a:lnTo>
                  <a:close/>
                </a:path>
              </a:pathLst>
            </a:custGeom>
            <a:solidFill>
              <a:srgbClr val="DBD3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1" name="Freeform 273">
              <a:extLst>
                <a:ext uri="{FF2B5EF4-FFF2-40B4-BE49-F238E27FC236}">
                  <a16:creationId xmlns:a16="http://schemas.microsoft.com/office/drawing/2014/main" id="{6EDF7B00-722E-4497-85A9-1CE268033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547" y="3069185"/>
              <a:ext cx="1054702" cy="805807"/>
            </a:xfrm>
            <a:custGeom>
              <a:avLst/>
              <a:gdLst>
                <a:gd name="T0" fmla="*/ 2147483646 w 2463"/>
                <a:gd name="T1" fmla="*/ 2147483646 h 1729"/>
                <a:gd name="T2" fmla="*/ 2147483646 w 2463"/>
                <a:gd name="T3" fmla="*/ 2147483646 h 1729"/>
                <a:gd name="T4" fmla="*/ 2147483646 w 2463"/>
                <a:gd name="T5" fmla="*/ 2147483646 h 1729"/>
                <a:gd name="T6" fmla="*/ 2147483646 w 2463"/>
                <a:gd name="T7" fmla="*/ 2147483646 h 1729"/>
                <a:gd name="T8" fmla="*/ 2147483646 w 2463"/>
                <a:gd name="T9" fmla="*/ 2147483646 h 1729"/>
                <a:gd name="T10" fmla="*/ 2147483646 w 2463"/>
                <a:gd name="T11" fmla="*/ 2147483646 h 1729"/>
                <a:gd name="T12" fmla="*/ 2147483646 w 2463"/>
                <a:gd name="T13" fmla="*/ 2147483646 h 1729"/>
                <a:gd name="T14" fmla="*/ 2147483646 w 2463"/>
                <a:gd name="T15" fmla="*/ 2147483646 h 1729"/>
                <a:gd name="T16" fmla="*/ 2147483646 w 2463"/>
                <a:gd name="T17" fmla="*/ 2147483646 h 1729"/>
                <a:gd name="T18" fmla="*/ 2147483646 w 2463"/>
                <a:gd name="T19" fmla="*/ 2147483646 h 1729"/>
                <a:gd name="T20" fmla="*/ 2147483646 w 2463"/>
                <a:gd name="T21" fmla="*/ 2147483646 h 1729"/>
                <a:gd name="T22" fmla="*/ 2147483646 w 2463"/>
                <a:gd name="T23" fmla="*/ 2147483646 h 1729"/>
                <a:gd name="T24" fmla="*/ 2147483646 w 2463"/>
                <a:gd name="T25" fmla="*/ 2147483646 h 1729"/>
                <a:gd name="T26" fmla="*/ 2147483646 w 2463"/>
                <a:gd name="T27" fmla="*/ 2147483646 h 1729"/>
                <a:gd name="T28" fmla="*/ 2147483646 w 2463"/>
                <a:gd name="T29" fmla="*/ 2147483646 h 1729"/>
                <a:gd name="T30" fmla="*/ 2147483646 w 2463"/>
                <a:gd name="T31" fmla="*/ 2147483646 h 1729"/>
                <a:gd name="T32" fmla="*/ 2147483646 w 2463"/>
                <a:gd name="T33" fmla="*/ 2147483646 h 1729"/>
                <a:gd name="T34" fmla="*/ 2147483646 w 2463"/>
                <a:gd name="T35" fmla="*/ 2147483646 h 1729"/>
                <a:gd name="T36" fmla="*/ 2147483646 w 2463"/>
                <a:gd name="T37" fmla="*/ 2147483646 h 1729"/>
                <a:gd name="T38" fmla="*/ 2147483646 w 2463"/>
                <a:gd name="T39" fmla="*/ 2147483646 h 1729"/>
                <a:gd name="T40" fmla="*/ 2147483646 w 2463"/>
                <a:gd name="T41" fmla="*/ 2147483646 h 1729"/>
                <a:gd name="T42" fmla="*/ 2147483646 w 2463"/>
                <a:gd name="T43" fmla="*/ 2147483646 h 1729"/>
                <a:gd name="T44" fmla="*/ 2147483646 w 2463"/>
                <a:gd name="T45" fmla="*/ 2147483646 h 1729"/>
                <a:gd name="T46" fmla="*/ 2147483646 w 2463"/>
                <a:gd name="T47" fmla="*/ 2147483646 h 1729"/>
                <a:gd name="T48" fmla="*/ 2147483646 w 2463"/>
                <a:gd name="T49" fmla="*/ 2147483646 h 1729"/>
                <a:gd name="T50" fmla="*/ 2147483646 w 2463"/>
                <a:gd name="T51" fmla="*/ 2147483646 h 1729"/>
                <a:gd name="T52" fmla="*/ 2147483646 w 2463"/>
                <a:gd name="T53" fmla="*/ 2147483646 h 1729"/>
                <a:gd name="T54" fmla="*/ 2147483646 w 2463"/>
                <a:gd name="T55" fmla="*/ 2147483646 h 1729"/>
                <a:gd name="T56" fmla="*/ 2147483646 w 2463"/>
                <a:gd name="T57" fmla="*/ 2147483646 h 1729"/>
                <a:gd name="T58" fmla="*/ 2147483646 w 2463"/>
                <a:gd name="T59" fmla="*/ 2147483646 h 1729"/>
                <a:gd name="T60" fmla="*/ 2147483646 w 2463"/>
                <a:gd name="T61" fmla="*/ 2147483646 h 1729"/>
                <a:gd name="T62" fmla="*/ 2147483646 w 2463"/>
                <a:gd name="T63" fmla="*/ 2147483646 h 1729"/>
                <a:gd name="T64" fmla="*/ 2147483646 w 2463"/>
                <a:gd name="T65" fmla="*/ 2147483646 h 1729"/>
                <a:gd name="T66" fmla="*/ 2147483646 w 2463"/>
                <a:gd name="T67" fmla="*/ 2147483646 h 17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63"/>
                <a:gd name="T103" fmla="*/ 0 h 1729"/>
                <a:gd name="T104" fmla="*/ 2463 w 2463"/>
                <a:gd name="T105" fmla="*/ 1729 h 17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63" h="1729">
                  <a:moveTo>
                    <a:pt x="58" y="402"/>
                  </a:moveTo>
                  <a:lnTo>
                    <a:pt x="39" y="416"/>
                  </a:lnTo>
                  <a:lnTo>
                    <a:pt x="23" y="430"/>
                  </a:lnTo>
                  <a:lnTo>
                    <a:pt x="8" y="446"/>
                  </a:lnTo>
                  <a:lnTo>
                    <a:pt x="0" y="460"/>
                  </a:lnTo>
                  <a:lnTo>
                    <a:pt x="8" y="479"/>
                  </a:lnTo>
                  <a:lnTo>
                    <a:pt x="15" y="496"/>
                  </a:lnTo>
                  <a:lnTo>
                    <a:pt x="19" y="515"/>
                  </a:lnTo>
                  <a:lnTo>
                    <a:pt x="27" y="534"/>
                  </a:lnTo>
                  <a:lnTo>
                    <a:pt x="93" y="683"/>
                  </a:lnTo>
                  <a:lnTo>
                    <a:pt x="162" y="831"/>
                  </a:lnTo>
                  <a:lnTo>
                    <a:pt x="228" y="980"/>
                  </a:lnTo>
                  <a:lnTo>
                    <a:pt x="297" y="1131"/>
                  </a:lnTo>
                  <a:lnTo>
                    <a:pt x="363" y="1280"/>
                  </a:lnTo>
                  <a:lnTo>
                    <a:pt x="429" y="1429"/>
                  </a:lnTo>
                  <a:lnTo>
                    <a:pt x="498" y="1580"/>
                  </a:lnTo>
                  <a:lnTo>
                    <a:pt x="564" y="1729"/>
                  </a:lnTo>
                  <a:lnTo>
                    <a:pt x="683" y="1693"/>
                  </a:lnTo>
                  <a:lnTo>
                    <a:pt x="803" y="1657"/>
                  </a:lnTo>
                  <a:lnTo>
                    <a:pt x="919" y="1621"/>
                  </a:lnTo>
                  <a:lnTo>
                    <a:pt x="1039" y="1586"/>
                  </a:lnTo>
                  <a:lnTo>
                    <a:pt x="1158" y="1550"/>
                  </a:lnTo>
                  <a:lnTo>
                    <a:pt x="1278" y="1514"/>
                  </a:lnTo>
                  <a:lnTo>
                    <a:pt x="1394" y="1478"/>
                  </a:lnTo>
                  <a:lnTo>
                    <a:pt x="1514" y="1440"/>
                  </a:lnTo>
                  <a:lnTo>
                    <a:pt x="1633" y="1404"/>
                  </a:lnTo>
                  <a:lnTo>
                    <a:pt x="1753" y="1368"/>
                  </a:lnTo>
                  <a:lnTo>
                    <a:pt x="1869" y="1332"/>
                  </a:lnTo>
                  <a:lnTo>
                    <a:pt x="1988" y="1297"/>
                  </a:lnTo>
                  <a:lnTo>
                    <a:pt x="2108" y="1261"/>
                  </a:lnTo>
                  <a:lnTo>
                    <a:pt x="2228" y="1225"/>
                  </a:lnTo>
                  <a:lnTo>
                    <a:pt x="2344" y="1189"/>
                  </a:lnTo>
                  <a:lnTo>
                    <a:pt x="2463" y="1153"/>
                  </a:lnTo>
                  <a:lnTo>
                    <a:pt x="2402" y="1013"/>
                  </a:lnTo>
                  <a:lnTo>
                    <a:pt x="2336" y="870"/>
                  </a:lnTo>
                  <a:lnTo>
                    <a:pt x="2274" y="730"/>
                  </a:lnTo>
                  <a:lnTo>
                    <a:pt x="2209" y="586"/>
                  </a:lnTo>
                  <a:lnTo>
                    <a:pt x="2147" y="443"/>
                  </a:lnTo>
                  <a:lnTo>
                    <a:pt x="2081" y="303"/>
                  </a:lnTo>
                  <a:lnTo>
                    <a:pt x="2019" y="160"/>
                  </a:lnTo>
                  <a:lnTo>
                    <a:pt x="1954" y="20"/>
                  </a:lnTo>
                  <a:lnTo>
                    <a:pt x="1938" y="17"/>
                  </a:lnTo>
                  <a:lnTo>
                    <a:pt x="1919" y="14"/>
                  </a:lnTo>
                  <a:lnTo>
                    <a:pt x="1903" y="11"/>
                  </a:lnTo>
                  <a:lnTo>
                    <a:pt x="1888" y="9"/>
                  </a:lnTo>
                  <a:lnTo>
                    <a:pt x="1869" y="9"/>
                  </a:lnTo>
                  <a:lnTo>
                    <a:pt x="1853" y="6"/>
                  </a:lnTo>
                  <a:lnTo>
                    <a:pt x="1834" y="3"/>
                  </a:lnTo>
                  <a:lnTo>
                    <a:pt x="1819" y="0"/>
                  </a:lnTo>
                  <a:lnTo>
                    <a:pt x="1710" y="22"/>
                  </a:lnTo>
                  <a:lnTo>
                    <a:pt x="1606" y="47"/>
                  </a:lnTo>
                  <a:lnTo>
                    <a:pt x="1498" y="69"/>
                  </a:lnTo>
                  <a:lnTo>
                    <a:pt x="1394" y="94"/>
                  </a:lnTo>
                  <a:lnTo>
                    <a:pt x="1286" y="116"/>
                  </a:lnTo>
                  <a:lnTo>
                    <a:pt x="1181" y="141"/>
                  </a:lnTo>
                  <a:lnTo>
                    <a:pt x="1077" y="163"/>
                  </a:lnTo>
                  <a:lnTo>
                    <a:pt x="969" y="187"/>
                  </a:lnTo>
                  <a:lnTo>
                    <a:pt x="865" y="212"/>
                  </a:lnTo>
                  <a:lnTo>
                    <a:pt x="757" y="234"/>
                  </a:lnTo>
                  <a:lnTo>
                    <a:pt x="652" y="259"/>
                  </a:lnTo>
                  <a:lnTo>
                    <a:pt x="548" y="281"/>
                  </a:lnTo>
                  <a:lnTo>
                    <a:pt x="440" y="306"/>
                  </a:lnTo>
                  <a:lnTo>
                    <a:pt x="336" y="328"/>
                  </a:lnTo>
                  <a:lnTo>
                    <a:pt x="228" y="353"/>
                  </a:lnTo>
                  <a:lnTo>
                    <a:pt x="123" y="375"/>
                  </a:lnTo>
                  <a:lnTo>
                    <a:pt x="108" y="380"/>
                  </a:lnTo>
                  <a:lnTo>
                    <a:pt x="93" y="388"/>
                  </a:lnTo>
                  <a:lnTo>
                    <a:pt x="73" y="397"/>
                  </a:lnTo>
                  <a:lnTo>
                    <a:pt x="58" y="402"/>
                  </a:lnTo>
                  <a:close/>
                </a:path>
              </a:pathLst>
            </a:custGeom>
            <a:solidFill>
              <a:srgbClr val="DDD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2" name="Freeform 274">
              <a:extLst>
                <a:ext uri="{FF2B5EF4-FFF2-40B4-BE49-F238E27FC236}">
                  <a16:creationId xmlns:a16="http://schemas.microsoft.com/office/drawing/2014/main" id="{BBA66DAD-6D55-4656-9410-A095FE42B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5918" y="3067787"/>
              <a:ext cx="965632" cy="736365"/>
            </a:xfrm>
            <a:custGeom>
              <a:avLst/>
              <a:gdLst>
                <a:gd name="T0" fmla="*/ 2147483646 w 2255"/>
                <a:gd name="T1" fmla="*/ 2147483646 h 1580"/>
                <a:gd name="T2" fmla="*/ 2147483646 w 2255"/>
                <a:gd name="T3" fmla="*/ 2147483646 h 1580"/>
                <a:gd name="T4" fmla="*/ 2147483646 w 2255"/>
                <a:gd name="T5" fmla="*/ 2147483646 h 1580"/>
                <a:gd name="T6" fmla="*/ 2147483646 w 2255"/>
                <a:gd name="T7" fmla="*/ 2147483646 h 1580"/>
                <a:gd name="T8" fmla="*/ 2147483646 w 2255"/>
                <a:gd name="T9" fmla="*/ 2147483646 h 1580"/>
                <a:gd name="T10" fmla="*/ 2147483646 w 2255"/>
                <a:gd name="T11" fmla="*/ 2147483646 h 1580"/>
                <a:gd name="T12" fmla="*/ 2147483646 w 2255"/>
                <a:gd name="T13" fmla="*/ 2147483646 h 1580"/>
                <a:gd name="T14" fmla="*/ 2147483646 w 2255"/>
                <a:gd name="T15" fmla="*/ 2147483646 h 1580"/>
                <a:gd name="T16" fmla="*/ 2147483646 w 2255"/>
                <a:gd name="T17" fmla="*/ 2147483646 h 1580"/>
                <a:gd name="T18" fmla="*/ 2147483646 w 2255"/>
                <a:gd name="T19" fmla="*/ 2147483646 h 1580"/>
                <a:gd name="T20" fmla="*/ 2147483646 w 2255"/>
                <a:gd name="T21" fmla="*/ 2147483646 h 1580"/>
                <a:gd name="T22" fmla="*/ 2147483646 w 2255"/>
                <a:gd name="T23" fmla="*/ 2147483646 h 1580"/>
                <a:gd name="T24" fmla="*/ 2147483646 w 2255"/>
                <a:gd name="T25" fmla="*/ 2147483646 h 1580"/>
                <a:gd name="T26" fmla="*/ 2147483646 w 2255"/>
                <a:gd name="T27" fmla="*/ 2147483646 h 1580"/>
                <a:gd name="T28" fmla="*/ 2147483646 w 2255"/>
                <a:gd name="T29" fmla="*/ 2147483646 h 1580"/>
                <a:gd name="T30" fmla="*/ 2147483646 w 2255"/>
                <a:gd name="T31" fmla="*/ 2147483646 h 1580"/>
                <a:gd name="T32" fmla="*/ 2147483646 w 2255"/>
                <a:gd name="T33" fmla="*/ 2147483646 h 1580"/>
                <a:gd name="T34" fmla="*/ 2147483646 w 2255"/>
                <a:gd name="T35" fmla="*/ 2147483646 h 1580"/>
                <a:gd name="T36" fmla="*/ 2147483646 w 2255"/>
                <a:gd name="T37" fmla="*/ 2147483646 h 1580"/>
                <a:gd name="T38" fmla="*/ 2147483646 w 2255"/>
                <a:gd name="T39" fmla="*/ 2147483646 h 1580"/>
                <a:gd name="T40" fmla="*/ 2147483646 w 2255"/>
                <a:gd name="T41" fmla="*/ 2147483646 h 1580"/>
                <a:gd name="T42" fmla="*/ 2147483646 w 2255"/>
                <a:gd name="T43" fmla="*/ 2147483646 h 1580"/>
                <a:gd name="T44" fmla="*/ 2147483646 w 2255"/>
                <a:gd name="T45" fmla="*/ 2147483646 h 1580"/>
                <a:gd name="T46" fmla="*/ 2147483646 w 2255"/>
                <a:gd name="T47" fmla="*/ 2147483646 h 1580"/>
                <a:gd name="T48" fmla="*/ 2147483646 w 2255"/>
                <a:gd name="T49" fmla="*/ 2147483646 h 1580"/>
                <a:gd name="T50" fmla="*/ 2147483646 w 2255"/>
                <a:gd name="T51" fmla="*/ 2147483646 h 1580"/>
                <a:gd name="T52" fmla="*/ 2147483646 w 2255"/>
                <a:gd name="T53" fmla="*/ 2147483646 h 1580"/>
                <a:gd name="T54" fmla="*/ 2147483646 w 2255"/>
                <a:gd name="T55" fmla="*/ 2147483646 h 1580"/>
                <a:gd name="T56" fmla="*/ 2147483646 w 2255"/>
                <a:gd name="T57" fmla="*/ 2147483646 h 1580"/>
                <a:gd name="T58" fmla="*/ 2147483646 w 2255"/>
                <a:gd name="T59" fmla="*/ 2147483646 h 1580"/>
                <a:gd name="T60" fmla="*/ 2147483646 w 2255"/>
                <a:gd name="T61" fmla="*/ 2147483646 h 1580"/>
                <a:gd name="T62" fmla="*/ 2147483646 w 2255"/>
                <a:gd name="T63" fmla="*/ 2147483646 h 1580"/>
                <a:gd name="T64" fmla="*/ 2147483646 w 2255"/>
                <a:gd name="T65" fmla="*/ 2147483646 h 1580"/>
                <a:gd name="T66" fmla="*/ 2147483646 w 2255"/>
                <a:gd name="T67" fmla="*/ 2147483646 h 15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55"/>
                <a:gd name="T103" fmla="*/ 0 h 1580"/>
                <a:gd name="T104" fmla="*/ 2255 w 2255"/>
                <a:gd name="T105" fmla="*/ 1580 h 15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55" h="1580">
                  <a:moveTo>
                    <a:pt x="58" y="369"/>
                  </a:moveTo>
                  <a:lnTo>
                    <a:pt x="39" y="380"/>
                  </a:lnTo>
                  <a:lnTo>
                    <a:pt x="23" y="394"/>
                  </a:lnTo>
                  <a:lnTo>
                    <a:pt x="12" y="408"/>
                  </a:lnTo>
                  <a:lnTo>
                    <a:pt x="0" y="419"/>
                  </a:lnTo>
                  <a:lnTo>
                    <a:pt x="8" y="435"/>
                  </a:lnTo>
                  <a:lnTo>
                    <a:pt x="12" y="452"/>
                  </a:lnTo>
                  <a:lnTo>
                    <a:pt x="19" y="471"/>
                  </a:lnTo>
                  <a:lnTo>
                    <a:pt x="31" y="488"/>
                  </a:lnTo>
                  <a:lnTo>
                    <a:pt x="93" y="625"/>
                  </a:lnTo>
                  <a:lnTo>
                    <a:pt x="151" y="760"/>
                  </a:lnTo>
                  <a:lnTo>
                    <a:pt x="212" y="898"/>
                  </a:lnTo>
                  <a:lnTo>
                    <a:pt x="274" y="1033"/>
                  </a:lnTo>
                  <a:lnTo>
                    <a:pt x="332" y="1170"/>
                  </a:lnTo>
                  <a:lnTo>
                    <a:pt x="394" y="1305"/>
                  </a:lnTo>
                  <a:lnTo>
                    <a:pt x="456" y="1443"/>
                  </a:lnTo>
                  <a:lnTo>
                    <a:pt x="517" y="1580"/>
                  </a:lnTo>
                  <a:lnTo>
                    <a:pt x="626" y="1547"/>
                  </a:lnTo>
                  <a:lnTo>
                    <a:pt x="734" y="1514"/>
                  </a:lnTo>
                  <a:lnTo>
                    <a:pt x="842" y="1481"/>
                  </a:lnTo>
                  <a:lnTo>
                    <a:pt x="954" y="1448"/>
                  </a:lnTo>
                  <a:lnTo>
                    <a:pt x="1062" y="1415"/>
                  </a:lnTo>
                  <a:lnTo>
                    <a:pt x="1170" y="1382"/>
                  </a:lnTo>
                  <a:lnTo>
                    <a:pt x="1278" y="1349"/>
                  </a:lnTo>
                  <a:lnTo>
                    <a:pt x="1386" y="1316"/>
                  </a:lnTo>
                  <a:lnTo>
                    <a:pt x="1498" y="1286"/>
                  </a:lnTo>
                  <a:lnTo>
                    <a:pt x="1606" y="1253"/>
                  </a:lnTo>
                  <a:lnTo>
                    <a:pt x="1714" y="1220"/>
                  </a:lnTo>
                  <a:lnTo>
                    <a:pt x="1823" y="1187"/>
                  </a:lnTo>
                  <a:lnTo>
                    <a:pt x="1931" y="1154"/>
                  </a:lnTo>
                  <a:lnTo>
                    <a:pt x="2039" y="1121"/>
                  </a:lnTo>
                  <a:lnTo>
                    <a:pt x="2147" y="1088"/>
                  </a:lnTo>
                  <a:lnTo>
                    <a:pt x="2255" y="1055"/>
                  </a:lnTo>
                  <a:lnTo>
                    <a:pt x="2197" y="925"/>
                  </a:lnTo>
                  <a:lnTo>
                    <a:pt x="2139" y="796"/>
                  </a:lnTo>
                  <a:lnTo>
                    <a:pt x="2081" y="667"/>
                  </a:lnTo>
                  <a:lnTo>
                    <a:pt x="2023" y="537"/>
                  </a:lnTo>
                  <a:lnTo>
                    <a:pt x="1962" y="408"/>
                  </a:lnTo>
                  <a:lnTo>
                    <a:pt x="1904" y="276"/>
                  </a:lnTo>
                  <a:lnTo>
                    <a:pt x="1846" y="146"/>
                  </a:lnTo>
                  <a:lnTo>
                    <a:pt x="1788" y="17"/>
                  </a:lnTo>
                  <a:lnTo>
                    <a:pt x="1772" y="14"/>
                  </a:lnTo>
                  <a:lnTo>
                    <a:pt x="1757" y="12"/>
                  </a:lnTo>
                  <a:lnTo>
                    <a:pt x="1741" y="12"/>
                  </a:lnTo>
                  <a:lnTo>
                    <a:pt x="1726" y="9"/>
                  </a:lnTo>
                  <a:lnTo>
                    <a:pt x="1711" y="6"/>
                  </a:lnTo>
                  <a:lnTo>
                    <a:pt x="1695" y="3"/>
                  </a:lnTo>
                  <a:lnTo>
                    <a:pt x="1680" y="3"/>
                  </a:lnTo>
                  <a:lnTo>
                    <a:pt x="1664" y="0"/>
                  </a:lnTo>
                  <a:lnTo>
                    <a:pt x="1568" y="23"/>
                  </a:lnTo>
                  <a:lnTo>
                    <a:pt x="1471" y="42"/>
                  </a:lnTo>
                  <a:lnTo>
                    <a:pt x="1375" y="64"/>
                  </a:lnTo>
                  <a:lnTo>
                    <a:pt x="1278" y="86"/>
                  </a:lnTo>
                  <a:lnTo>
                    <a:pt x="1178" y="108"/>
                  </a:lnTo>
                  <a:lnTo>
                    <a:pt x="1081" y="127"/>
                  </a:lnTo>
                  <a:lnTo>
                    <a:pt x="985" y="149"/>
                  </a:lnTo>
                  <a:lnTo>
                    <a:pt x="888" y="171"/>
                  </a:lnTo>
                  <a:lnTo>
                    <a:pt x="792" y="193"/>
                  </a:lnTo>
                  <a:lnTo>
                    <a:pt x="695" y="215"/>
                  </a:lnTo>
                  <a:lnTo>
                    <a:pt x="599" y="234"/>
                  </a:lnTo>
                  <a:lnTo>
                    <a:pt x="502" y="256"/>
                  </a:lnTo>
                  <a:lnTo>
                    <a:pt x="402" y="278"/>
                  </a:lnTo>
                  <a:lnTo>
                    <a:pt x="305" y="300"/>
                  </a:lnTo>
                  <a:lnTo>
                    <a:pt x="209" y="320"/>
                  </a:lnTo>
                  <a:lnTo>
                    <a:pt x="112" y="342"/>
                  </a:lnTo>
                  <a:lnTo>
                    <a:pt x="100" y="350"/>
                  </a:lnTo>
                  <a:lnTo>
                    <a:pt x="85" y="356"/>
                  </a:lnTo>
                  <a:lnTo>
                    <a:pt x="70" y="364"/>
                  </a:lnTo>
                  <a:lnTo>
                    <a:pt x="58" y="369"/>
                  </a:lnTo>
                  <a:close/>
                </a:path>
              </a:pathLst>
            </a:custGeom>
            <a:solidFill>
              <a:srgbClr val="D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3" name="Freeform 275">
              <a:extLst>
                <a:ext uri="{FF2B5EF4-FFF2-40B4-BE49-F238E27FC236}">
                  <a16:creationId xmlns:a16="http://schemas.microsoft.com/office/drawing/2014/main" id="{E98A7741-ECB3-4418-A703-280579499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290" y="3066855"/>
              <a:ext cx="874850" cy="665525"/>
            </a:xfrm>
            <a:custGeom>
              <a:avLst/>
              <a:gdLst>
                <a:gd name="T0" fmla="*/ 2147483646 w 2043"/>
                <a:gd name="T1" fmla="*/ 2147483646 h 1428"/>
                <a:gd name="T2" fmla="*/ 2147483646 w 2043"/>
                <a:gd name="T3" fmla="*/ 2147483646 h 1428"/>
                <a:gd name="T4" fmla="*/ 2147483646 w 2043"/>
                <a:gd name="T5" fmla="*/ 2147483646 h 1428"/>
                <a:gd name="T6" fmla="*/ 2147483646 w 2043"/>
                <a:gd name="T7" fmla="*/ 2147483646 h 1428"/>
                <a:gd name="T8" fmla="*/ 2147483646 w 2043"/>
                <a:gd name="T9" fmla="*/ 2147483646 h 1428"/>
                <a:gd name="T10" fmla="*/ 2147483646 w 2043"/>
                <a:gd name="T11" fmla="*/ 2147483646 h 1428"/>
                <a:gd name="T12" fmla="*/ 2147483646 w 2043"/>
                <a:gd name="T13" fmla="*/ 2147483646 h 1428"/>
                <a:gd name="T14" fmla="*/ 2147483646 w 2043"/>
                <a:gd name="T15" fmla="*/ 2147483646 h 1428"/>
                <a:gd name="T16" fmla="*/ 2147483646 w 2043"/>
                <a:gd name="T17" fmla="*/ 2147483646 h 1428"/>
                <a:gd name="T18" fmla="*/ 2147483646 w 2043"/>
                <a:gd name="T19" fmla="*/ 2147483646 h 1428"/>
                <a:gd name="T20" fmla="*/ 2147483646 w 2043"/>
                <a:gd name="T21" fmla="*/ 2147483646 h 1428"/>
                <a:gd name="T22" fmla="*/ 2147483646 w 2043"/>
                <a:gd name="T23" fmla="*/ 2147483646 h 1428"/>
                <a:gd name="T24" fmla="*/ 2147483646 w 2043"/>
                <a:gd name="T25" fmla="*/ 2147483646 h 1428"/>
                <a:gd name="T26" fmla="*/ 2147483646 w 2043"/>
                <a:gd name="T27" fmla="*/ 2147483646 h 1428"/>
                <a:gd name="T28" fmla="*/ 2147483646 w 2043"/>
                <a:gd name="T29" fmla="*/ 2147483646 h 1428"/>
                <a:gd name="T30" fmla="*/ 2147483646 w 2043"/>
                <a:gd name="T31" fmla="*/ 2147483646 h 1428"/>
                <a:gd name="T32" fmla="*/ 2147483646 w 2043"/>
                <a:gd name="T33" fmla="*/ 2147483646 h 1428"/>
                <a:gd name="T34" fmla="*/ 2147483646 w 2043"/>
                <a:gd name="T35" fmla="*/ 2147483646 h 1428"/>
                <a:gd name="T36" fmla="*/ 2147483646 w 2043"/>
                <a:gd name="T37" fmla="*/ 2147483646 h 1428"/>
                <a:gd name="T38" fmla="*/ 2147483646 w 2043"/>
                <a:gd name="T39" fmla="*/ 2147483646 h 1428"/>
                <a:gd name="T40" fmla="*/ 2147483646 w 2043"/>
                <a:gd name="T41" fmla="*/ 2147483646 h 1428"/>
                <a:gd name="T42" fmla="*/ 2147483646 w 2043"/>
                <a:gd name="T43" fmla="*/ 2147483646 h 1428"/>
                <a:gd name="T44" fmla="*/ 2147483646 w 2043"/>
                <a:gd name="T45" fmla="*/ 2147483646 h 1428"/>
                <a:gd name="T46" fmla="*/ 2147483646 w 2043"/>
                <a:gd name="T47" fmla="*/ 2147483646 h 1428"/>
                <a:gd name="T48" fmla="*/ 2147483646 w 2043"/>
                <a:gd name="T49" fmla="*/ 2147483646 h 1428"/>
                <a:gd name="T50" fmla="*/ 2147483646 w 2043"/>
                <a:gd name="T51" fmla="*/ 2147483646 h 1428"/>
                <a:gd name="T52" fmla="*/ 2147483646 w 2043"/>
                <a:gd name="T53" fmla="*/ 2147483646 h 1428"/>
                <a:gd name="T54" fmla="*/ 2147483646 w 2043"/>
                <a:gd name="T55" fmla="*/ 2147483646 h 1428"/>
                <a:gd name="T56" fmla="*/ 2147483646 w 2043"/>
                <a:gd name="T57" fmla="*/ 2147483646 h 1428"/>
                <a:gd name="T58" fmla="*/ 2147483646 w 2043"/>
                <a:gd name="T59" fmla="*/ 2147483646 h 1428"/>
                <a:gd name="T60" fmla="*/ 2147483646 w 2043"/>
                <a:gd name="T61" fmla="*/ 2147483646 h 1428"/>
                <a:gd name="T62" fmla="*/ 2147483646 w 2043"/>
                <a:gd name="T63" fmla="*/ 2147483646 h 1428"/>
                <a:gd name="T64" fmla="*/ 2147483646 w 2043"/>
                <a:gd name="T65" fmla="*/ 2147483646 h 1428"/>
                <a:gd name="T66" fmla="*/ 2147483646 w 2043"/>
                <a:gd name="T67" fmla="*/ 2147483646 h 14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43"/>
                <a:gd name="T103" fmla="*/ 0 h 1428"/>
                <a:gd name="T104" fmla="*/ 2043 w 2043"/>
                <a:gd name="T105" fmla="*/ 1428 h 14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43" h="1428">
                  <a:moveTo>
                    <a:pt x="54" y="333"/>
                  </a:moveTo>
                  <a:lnTo>
                    <a:pt x="39" y="344"/>
                  </a:lnTo>
                  <a:lnTo>
                    <a:pt x="27" y="355"/>
                  </a:lnTo>
                  <a:lnTo>
                    <a:pt x="12" y="366"/>
                  </a:lnTo>
                  <a:lnTo>
                    <a:pt x="0" y="377"/>
                  </a:lnTo>
                  <a:lnTo>
                    <a:pt x="8" y="393"/>
                  </a:lnTo>
                  <a:lnTo>
                    <a:pt x="12" y="410"/>
                  </a:lnTo>
                  <a:lnTo>
                    <a:pt x="20" y="426"/>
                  </a:lnTo>
                  <a:lnTo>
                    <a:pt x="23" y="440"/>
                  </a:lnTo>
                  <a:lnTo>
                    <a:pt x="81" y="564"/>
                  </a:lnTo>
                  <a:lnTo>
                    <a:pt x="135" y="688"/>
                  </a:lnTo>
                  <a:lnTo>
                    <a:pt x="193" y="812"/>
                  </a:lnTo>
                  <a:lnTo>
                    <a:pt x="247" y="936"/>
                  </a:lnTo>
                  <a:lnTo>
                    <a:pt x="301" y="1059"/>
                  </a:lnTo>
                  <a:lnTo>
                    <a:pt x="355" y="1183"/>
                  </a:lnTo>
                  <a:lnTo>
                    <a:pt x="413" y="1304"/>
                  </a:lnTo>
                  <a:lnTo>
                    <a:pt x="467" y="1428"/>
                  </a:lnTo>
                  <a:lnTo>
                    <a:pt x="568" y="1398"/>
                  </a:lnTo>
                  <a:lnTo>
                    <a:pt x="664" y="1370"/>
                  </a:lnTo>
                  <a:lnTo>
                    <a:pt x="765" y="1340"/>
                  </a:lnTo>
                  <a:lnTo>
                    <a:pt x="861" y="1310"/>
                  </a:lnTo>
                  <a:lnTo>
                    <a:pt x="962" y="1282"/>
                  </a:lnTo>
                  <a:lnTo>
                    <a:pt x="1058" y="1252"/>
                  </a:lnTo>
                  <a:lnTo>
                    <a:pt x="1159" y="1222"/>
                  </a:lnTo>
                  <a:lnTo>
                    <a:pt x="1255" y="1191"/>
                  </a:lnTo>
                  <a:lnTo>
                    <a:pt x="1356" y="1164"/>
                  </a:lnTo>
                  <a:lnTo>
                    <a:pt x="1452" y="1134"/>
                  </a:lnTo>
                  <a:lnTo>
                    <a:pt x="1552" y="1103"/>
                  </a:lnTo>
                  <a:lnTo>
                    <a:pt x="1649" y="1073"/>
                  </a:lnTo>
                  <a:lnTo>
                    <a:pt x="1749" y="1046"/>
                  </a:lnTo>
                  <a:lnTo>
                    <a:pt x="1846" y="1015"/>
                  </a:lnTo>
                  <a:lnTo>
                    <a:pt x="1946" y="985"/>
                  </a:lnTo>
                  <a:lnTo>
                    <a:pt x="2043" y="955"/>
                  </a:lnTo>
                  <a:lnTo>
                    <a:pt x="1989" y="839"/>
                  </a:lnTo>
                  <a:lnTo>
                    <a:pt x="1939" y="721"/>
                  </a:lnTo>
                  <a:lnTo>
                    <a:pt x="1885" y="605"/>
                  </a:lnTo>
                  <a:lnTo>
                    <a:pt x="1834" y="487"/>
                  </a:lnTo>
                  <a:lnTo>
                    <a:pt x="1780" y="369"/>
                  </a:lnTo>
                  <a:lnTo>
                    <a:pt x="1726" y="250"/>
                  </a:lnTo>
                  <a:lnTo>
                    <a:pt x="1676" y="135"/>
                  </a:lnTo>
                  <a:lnTo>
                    <a:pt x="1622" y="16"/>
                  </a:lnTo>
                  <a:lnTo>
                    <a:pt x="1607" y="14"/>
                  </a:lnTo>
                  <a:lnTo>
                    <a:pt x="1595" y="11"/>
                  </a:lnTo>
                  <a:lnTo>
                    <a:pt x="1579" y="11"/>
                  </a:lnTo>
                  <a:lnTo>
                    <a:pt x="1564" y="8"/>
                  </a:lnTo>
                  <a:lnTo>
                    <a:pt x="1549" y="5"/>
                  </a:lnTo>
                  <a:lnTo>
                    <a:pt x="1537" y="2"/>
                  </a:lnTo>
                  <a:lnTo>
                    <a:pt x="1522" y="2"/>
                  </a:lnTo>
                  <a:lnTo>
                    <a:pt x="1506" y="0"/>
                  </a:lnTo>
                  <a:lnTo>
                    <a:pt x="1417" y="19"/>
                  </a:lnTo>
                  <a:lnTo>
                    <a:pt x="1332" y="38"/>
                  </a:lnTo>
                  <a:lnTo>
                    <a:pt x="1244" y="58"/>
                  </a:lnTo>
                  <a:lnTo>
                    <a:pt x="1155" y="77"/>
                  </a:lnTo>
                  <a:lnTo>
                    <a:pt x="1070" y="96"/>
                  </a:lnTo>
                  <a:lnTo>
                    <a:pt x="981" y="115"/>
                  </a:lnTo>
                  <a:lnTo>
                    <a:pt x="892" y="135"/>
                  </a:lnTo>
                  <a:lnTo>
                    <a:pt x="807" y="154"/>
                  </a:lnTo>
                  <a:lnTo>
                    <a:pt x="718" y="176"/>
                  </a:lnTo>
                  <a:lnTo>
                    <a:pt x="630" y="195"/>
                  </a:lnTo>
                  <a:lnTo>
                    <a:pt x="541" y="214"/>
                  </a:lnTo>
                  <a:lnTo>
                    <a:pt x="456" y="234"/>
                  </a:lnTo>
                  <a:lnTo>
                    <a:pt x="367" y="253"/>
                  </a:lnTo>
                  <a:lnTo>
                    <a:pt x="278" y="272"/>
                  </a:lnTo>
                  <a:lnTo>
                    <a:pt x="193" y="291"/>
                  </a:lnTo>
                  <a:lnTo>
                    <a:pt x="105" y="311"/>
                  </a:lnTo>
                  <a:lnTo>
                    <a:pt x="93" y="316"/>
                  </a:lnTo>
                  <a:lnTo>
                    <a:pt x="81" y="322"/>
                  </a:lnTo>
                  <a:lnTo>
                    <a:pt x="66" y="327"/>
                  </a:lnTo>
                  <a:lnTo>
                    <a:pt x="54" y="333"/>
                  </a:lnTo>
                  <a:close/>
                </a:path>
              </a:pathLst>
            </a:custGeom>
            <a:solidFill>
              <a:srgbClr val="E2DB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4" name="Freeform 276">
              <a:extLst>
                <a:ext uri="{FF2B5EF4-FFF2-40B4-BE49-F238E27FC236}">
                  <a16:creationId xmlns:a16="http://schemas.microsoft.com/office/drawing/2014/main" id="{34E3FE62-D3E7-4355-944D-9E1D9B473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374" y="3065457"/>
              <a:ext cx="784068" cy="597947"/>
            </a:xfrm>
            <a:custGeom>
              <a:avLst/>
              <a:gdLst>
                <a:gd name="T0" fmla="*/ 2147483646 w 1831"/>
                <a:gd name="T1" fmla="*/ 2147483646 h 1283"/>
                <a:gd name="T2" fmla="*/ 0 w 1831"/>
                <a:gd name="T3" fmla="*/ 2147483646 h 1283"/>
                <a:gd name="T4" fmla="*/ 2147483646 w 1831"/>
                <a:gd name="T5" fmla="*/ 2147483646 h 1283"/>
                <a:gd name="T6" fmla="*/ 2147483646 w 1831"/>
                <a:gd name="T7" fmla="*/ 2147483646 h 1283"/>
                <a:gd name="T8" fmla="*/ 2147483646 w 1831"/>
                <a:gd name="T9" fmla="*/ 2147483646 h 1283"/>
                <a:gd name="T10" fmla="*/ 2147483646 w 1831"/>
                <a:gd name="T11" fmla="*/ 2147483646 h 1283"/>
                <a:gd name="T12" fmla="*/ 2147483646 w 1831"/>
                <a:gd name="T13" fmla="*/ 0 h 1283"/>
                <a:gd name="T14" fmla="*/ 2147483646 w 1831"/>
                <a:gd name="T15" fmla="*/ 2147483646 h 1283"/>
                <a:gd name="T16" fmla="*/ 2147483646 w 1831"/>
                <a:gd name="T17" fmla="*/ 2147483646 h 1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1"/>
                <a:gd name="T28" fmla="*/ 0 h 1283"/>
                <a:gd name="T29" fmla="*/ 1831 w 1831"/>
                <a:gd name="T30" fmla="*/ 1283 h 12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1" h="1283">
                  <a:moveTo>
                    <a:pt x="50" y="300"/>
                  </a:moveTo>
                  <a:lnTo>
                    <a:pt x="0" y="336"/>
                  </a:lnTo>
                  <a:lnTo>
                    <a:pt x="20" y="396"/>
                  </a:lnTo>
                  <a:lnTo>
                    <a:pt x="417" y="1283"/>
                  </a:lnTo>
                  <a:lnTo>
                    <a:pt x="1831" y="856"/>
                  </a:lnTo>
                  <a:lnTo>
                    <a:pt x="1452" y="14"/>
                  </a:lnTo>
                  <a:lnTo>
                    <a:pt x="1352" y="0"/>
                  </a:lnTo>
                  <a:lnTo>
                    <a:pt x="89" y="278"/>
                  </a:lnTo>
                  <a:lnTo>
                    <a:pt x="50" y="300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5" name="Freeform 277">
              <a:extLst>
                <a:ext uri="{FF2B5EF4-FFF2-40B4-BE49-F238E27FC236}">
                  <a16:creationId xmlns:a16="http://schemas.microsoft.com/office/drawing/2014/main" id="{1DBEC7DD-6C71-4E59-96BA-504DAFB2B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578" y="3140026"/>
              <a:ext cx="1903431" cy="1465739"/>
            </a:xfrm>
            <a:custGeom>
              <a:avLst/>
              <a:gdLst>
                <a:gd name="T0" fmla="*/ 0 w 4445"/>
                <a:gd name="T1" fmla="*/ 2147483646 h 3145"/>
                <a:gd name="T2" fmla="*/ 2147483646 w 4445"/>
                <a:gd name="T3" fmla="*/ 2147483646 h 3145"/>
                <a:gd name="T4" fmla="*/ 2147483646 w 4445"/>
                <a:gd name="T5" fmla="*/ 2147483646 h 3145"/>
                <a:gd name="T6" fmla="*/ 2147483646 w 4445"/>
                <a:gd name="T7" fmla="*/ 0 h 3145"/>
                <a:gd name="T8" fmla="*/ 0 w 4445"/>
                <a:gd name="T9" fmla="*/ 2147483646 h 3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45"/>
                <a:gd name="T16" fmla="*/ 0 h 3145"/>
                <a:gd name="T17" fmla="*/ 4445 w 4445"/>
                <a:gd name="T18" fmla="*/ 3145 h 31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45" h="3145">
                  <a:moveTo>
                    <a:pt x="0" y="823"/>
                  </a:moveTo>
                  <a:lnTo>
                    <a:pt x="1035" y="3145"/>
                  </a:lnTo>
                  <a:lnTo>
                    <a:pt x="4445" y="2166"/>
                  </a:lnTo>
                  <a:lnTo>
                    <a:pt x="3495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05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6" name="Freeform 278">
              <a:extLst>
                <a:ext uri="{FF2B5EF4-FFF2-40B4-BE49-F238E27FC236}">
                  <a16:creationId xmlns:a16="http://schemas.microsoft.com/office/drawing/2014/main" id="{5CEFFA15-ED88-47C6-B9D4-B06FE0932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646" y="4135050"/>
              <a:ext cx="1465363" cy="476307"/>
            </a:xfrm>
            <a:custGeom>
              <a:avLst/>
              <a:gdLst>
                <a:gd name="T0" fmla="*/ 0 w 3422"/>
                <a:gd name="T1" fmla="*/ 2147483646 h 1022"/>
                <a:gd name="T2" fmla="*/ 2147483646 w 3422"/>
                <a:gd name="T3" fmla="*/ 0 h 1022"/>
                <a:gd name="T4" fmla="*/ 2147483646 w 3422"/>
                <a:gd name="T5" fmla="*/ 2147483646 h 1022"/>
                <a:gd name="T6" fmla="*/ 2147483646 w 3422"/>
                <a:gd name="T7" fmla="*/ 2147483646 h 1022"/>
                <a:gd name="T8" fmla="*/ 0 w 3422"/>
                <a:gd name="T9" fmla="*/ 2147483646 h 10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22"/>
                <a:gd name="T16" fmla="*/ 0 h 1022"/>
                <a:gd name="T17" fmla="*/ 3422 w 3422"/>
                <a:gd name="T18" fmla="*/ 1022 h 10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22" h="1022">
                  <a:moveTo>
                    <a:pt x="0" y="999"/>
                  </a:moveTo>
                  <a:lnTo>
                    <a:pt x="3422" y="0"/>
                  </a:lnTo>
                  <a:lnTo>
                    <a:pt x="3422" y="31"/>
                  </a:lnTo>
                  <a:lnTo>
                    <a:pt x="24" y="1022"/>
                  </a:lnTo>
                  <a:lnTo>
                    <a:pt x="0" y="999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7" name="Freeform 279">
              <a:extLst>
                <a:ext uri="{FF2B5EF4-FFF2-40B4-BE49-F238E27FC236}">
                  <a16:creationId xmlns:a16="http://schemas.microsoft.com/office/drawing/2014/main" id="{894FC361-A999-4E21-858B-07BB13522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3948" y="4204492"/>
              <a:ext cx="2706769" cy="961935"/>
            </a:xfrm>
            <a:custGeom>
              <a:avLst/>
              <a:gdLst>
                <a:gd name="T0" fmla="*/ 0 w 6321"/>
                <a:gd name="T1" fmla="*/ 2147483646 h 2064"/>
                <a:gd name="T2" fmla="*/ 2147483646 w 6321"/>
                <a:gd name="T3" fmla="*/ 2147483646 h 2064"/>
                <a:gd name="T4" fmla="*/ 2147483646 w 6321"/>
                <a:gd name="T5" fmla="*/ 2147483646 h 2064"/>
                <a:gd name="T6" fmla="*/ 2147483646 w 6321"/>
                <a:gd name="T7" fmla="*/ 0 h 2064"/>
                <a:gd name="T8" fmla="*/ 0 w 6321"/>
                <a:gd name="T9" fmla="*/ 2147483646 h 20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21"/>
                <a:gd name="T16" fmla="*/ 0 h 2064"/>
                <a:gd name="T17" fmla="*/ 6321 w 6321"/>
                <a:gd name="T18" fmla="*/ 2064 h 20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21" h="2064">
                  <a:moveTo>
                    <a:pt x="0" y="1142"/>
                  </a:moveTo>
                  <a:lnTo>
                    <a:pt x="2715" y="2064"/>
                  </a:lnTo>
                  <a:lnTo>
                    <a:pt x="6321" y="702"/>
                  </a:lnTo>
                  <a:lnTo>
                    <a:pt x="3776" y="0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8" name="Freeform 280">
              <a:extLst>
                <a:ext uri="{FF2B5EF4-FFF2-40B4-BE49-F238E27FC236}">
                  <a16:creationId xmlns:a16="http://schemas.microsoft.com/office/drawing/2014/main" id="{0DB1B313-B06B-4BAA-8D45-65E8B6EDC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34" y="4243175"/>
              <a:ext cx="2592434" cy="921854"/>
            </a:xfrm>
            <a:custGeom>
              <a:avLst/>
              <a:gdLst>
                <a:gd name="T0" fmla="*/ 2147483646 w 6054"/>
                <a:gd name="T1" fmla="*/ 2147483646 h 1978"/>
                <a:gd name="T2" fmla="*/ 2147483646 w 6054"/>
                <a:gd name="T3" fmla="*/ 2147483646 h 1978"/>
                <a:gd name="T4" fmla="*/ 2147483646 w 6054"/>
                <a:gd name="T5" fmla="*/ 2147483646 h 1978"/>
                <a:gd name="T6" fmla="*/ 2147483646 w 6054"/>
                <a:gd name="T7" fmla="*/ 2147483646 h 1978"/>
                <a:gd name="T8" fmla="*/ 2147483646 w 6054"/>
                <a:gd name="T9" fmla="*/ 2147483646 h 1978"/>
                <a:gd name="T10" fmla="*/ 2147483646 w 6054"/>
                <a:gd name="T11" fmla="*/ 2147483646 h 1978"/>
                <a:gd name="T12" fmla="*/ 2147483646 w 6054"/>
                <a:gd name="T13" fmla="*/ 2147483646 h 1978"/>
                <a:gd name="T14" fmla="*/ 2147483646 w 6054"/>
                <a:gd name="T15" fmla="*/ 2147483646 h 1978"/>
                <a:gd name="T16" fmla="*/ 2147483646 w 6054"/>
                <a:gd name="T17" fmla="*/ 2147483646 h 1978"/>
                <a:gd name="T18" fmla="*/ 2147483646 w 6054"/>
                <a:gd name="T19" fmla="*/ 2147483646 h 1978"/>
                <a:gd name="T20" fmla="*/ 2147483646 w 6054"/>
                <a:gd name="T21" fmla="*/ 2147483646 h 1978"/>
                <a:gd name="T22" fmla="*/ 2147483646 w 6054"/>
                <a:gd name="T23" fmla="*/ 2147483646 h 1978"/>
                <a:gd name="T24" fmla="*/ 2147483646 w 6054"/>
                <a:gd name="T25" fmla="*/ 2147483646 h 1978"/>
                <a:gd name="T26" fmla="*/ 2147483646 w 6054"/>
                <a:gd name="T27" fmla="*/ 2147483646 h 1978"/>
                <a:gd name="T28" fmla="*/ 2147483646 w 6054"/>
                <a:gd name="T29" fmla="*/ 2147483646 h 1978"/>
                <a:gd name="T30" fmla="*/ 2147483646 w 6054"/>
                <a:gd name="T31" fmla="*/ 2147483646 h 1978"/>
                <a:gd name="T32" fmla="*/ 2147483646 w 6054"/>
                <a:gd name="T33" fmla="*/ 2147483646 h 1978"/>
                <a:gd name="T34" fmla="*/ 2147483646 w 6054"/>
                <a:gd name="T35" fmla="*/ 2147483646 h 1978"/>
                <a:gd name="T36" fmla="*/ 2147483646 w 6054"/>
                <a:gd name="T37" fmla="*/ 2147483646 h 1978"/>
                <a:gd name="T38" fmla="*/ 2147483646 w 6054"/>
                <a:gd name="T39" fmla="*/ 2147483646 h 1978"/>
                <a:gd name="T40" fmla="*/ 2147483646 w 6054"/>
                <a:gd name="T41" fmla="*/ 2147483646 h 1978"/>
                <a:gd name="T42" fmla="*/ 2147483646 w 6054"/>
                <a:gd name="T43" fmla="*/ 2147483646 h 1978"/>
                <a:gd name="T44" fmla="*/ 2147483646 w 6054"/>
                <a:gd name="T45" fmla="*/ 2147483646 h 1978"/>
                <a:gd name="T46" fmla="*/ 2147483646 w 6054"/>
                <a:gd name="T47" fmla="*/ 2147483646 h 1978"/>
                <a:gd name="T48" fmla="*/ 2147483646 w 6054"/>
                <a:gd name="T49" fmla="*/ 2147483646 h 1978"/>
                <a:gd name="T50" fmla="*/ 2147483646 w 6054"/>
                <a:gd name="T51" fmla="*/ 2147483646 h 1978"/>
                <a:gd name="T52" fmla="*/ 2147483646 w 6054"/>
                <a:gd name="T53" fmla="*/ 2147483646 h 1978"/>
                <a:gd name="T54" fmla="*/ 2147483646 w 6054"/>
                <a:gd name="T55" fmla="*/ 2147483646 h 1978"/>
                <a:gd name="T56" fmla="*/ 2147483646 w 6054"/>
                <a:gd name="T57" fmla="*/ 2147483646 h 1978"/>
                <a:gd name="T58" fmla="*/ 2147483646 w 6054"/>
                <a:gd name="T59" fmla="*/ 2147483646 h 1978"/>
                <a:gd name="T60" fmla="*/ 2147483646 w 6054"/>
                <a:gd name="T61" fmla="*/ 2147483646 h 1978"/>
                <a:gd name="T62" fmla="*/ 2147483646 w 6054"/>
                <a:gd name="T63" fmla="*/ 2147483646 h 1978"/>
                <a:gd name="T64" fmla="*/ 2147483646 w 6054"/>
                <a:gd name="T65" fmla="*/ 2147483646 h 1978"/>
                <a:gd name="T66" fmla="*/ 2147483646 w 6054"/>
                <a:gd name="T67" fmla="*/ 2147483646 h 1978"/>
                <a:gd name="T68" fmla="*/ 2147483646 w 6054"/>
                <a:gd name="T69" fmla="*/ 2147483646 h 1978"/>
                <a:gd name="T70" fmla="*/ 2147483646 w 6054"/>
                <a:gd name="T71" fmla="*/ 2147483646 h 1978"/>
                <a:gd name="T72" fmla="*/ 2147483646 w 6054"/>
                <a:gd name="T73" fmla="*/ 2147483646 h 1978"/>
                <a:gd name="T74" fmla="*/ 2147483646 w 6054"/>
                <a:gd name="T75" fmla="*/ 2147483646 h 1978"/>
                <a:gd name="T76" fmla="*/ 2147483646 w 6054"/>
                <a:gd name="T77" fmla="*/ 2147483646 h 1978"/>
                <a:gd name="T78" fmla="*/ 2147483646 w 6054"/>
                <a:gd name="T79" fmla="*/ 2147483646 h 1978"/>
                <a:gd name="T80" fmla="*/ 2147483646 w 6054"/>
                <a:gd name="T81" fmla="*/ 2147483646 h 1978"/>
                <a:gd name="T82" fmla="*/ 2147483646 w 6054"/>
                <a:gd name="T83" fmla="*/ 2147483646 h 1978"/>
                <a:gd name="T84" fmla="*/ 2147483646 w 6054"/>
                <a:gd name="T85" fmla="*/ 2147483646 h 1978"/>
                <a:gd name="T86" fmla="*/ 2147483646 w 6054"/>
                <a:gd name="T87" fmla="*/ 2147483646 h 1978"/>
                <a:gd name="T88" fmla="*/ 2147483646 w 6054"/>
                <a:gd name="T89" fmla="*/ 2147483646 h 1978"/>
                <a:gd name="T90" fmla="*/ 2147483646 w 6054"/>
                <a:gd name="T91" fmla="*/ 2147483646 h 1978"/>
                <a:gd name="T92" fmla="*/ 2147483646 w 6054"/>
                <a:gd name="T93" fmla="*/ 2147483646 h 1978"/>
                <a:gd name="T94" fmla="*/ 2147483646 w 6054"/>
                <a:gd name="T95" fmla="*/ 2147483646 h 1978"/>
                <a:gd name="T96" fmla="*/ 2147483646 w 6054"/>
                <a:gd name="T97" fmla="*/ 2147483646 h 1978"/>
                <a:gd name="T98" fmla="*/ 2147483646 w 6054"/>
                <a:gd name="T99" fmla="*/ 2147483646 h 1978"/>
                <a:gd name="T100" fmla="*/ 2147483646 w 6054"/>
                <a:gd name="T101" fmla="*/ 2147483646 h 1978"/>
                <a:gd name="T102" fmla="*/ 2147483646 w 6054"/>
                <a:gd name="T103" fmla="*/ 2147483646 h 1978"/>
                <a:gd name="T104" fmla="*/ 2147483646 w 6054"/>
                <a:gd name="T105" fmla="*/ 2147483646 h 1978"/>
                <a:gd name="T106" fmla="*/ 2147483646 w 6054"/>
                <a:gd name="T107" fmla="*/ 2147483646 h 1978"/>
                <a:gd name="T108" fmla="*/ 2147483646 w 6054"/>
                <a:gd name="T109" fmla="*/ 2147483646 h 1978"/>
                <a:gd name="T110" fmla="*/ 2147483646 w 6054"/>
                <a:gd name="T111" fmla="*/ 2147483646 h 19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054"/>
                <a:gd name="T169" fmla="*/ 0 h 1978"/>
                <a:gd name="T170" fmla="*/ 6054 w 6054"/>
                <a:gd name="T171" fmla="*/ 1978 h 19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054" h="1978">
                  <a:moveTo>
                    <a:pt x="0" y="1095"/>
                  </a:moveTo>
                  <a:lnTo>
                    <a:pt x="81" y="1123"/>
                  </a:lnTo>
                  <a:lnTo>
                    <a:pt x="162" y="1150"/>
                  </a:lnTo>
                  <a:lnTo>
                    <a:pt x="243" y="1178"/>
                  </a:lnTo>
                  <a:lnTo>
                    <a:pt x="324" y="1205"/>
                  </a:lnTo>
                  <a:lnTo>
                    <a:pt x="405" y="1233"/>
                  </a:lnTo>
                  <a:lnTo>
                    <a:pt x="486" y="1260"/>
                  </a:lnTo>
                  <a:lnTo>
                    <a:pt x="567" y="1288"/>
                  </a:lnTo>
                  <a:lnTo>
                    <a:pt x="649" y="1315"/>
                  </a:lnTo>
                  <a:lnTo>
                    <a:pt x="730" y="1343"/>
                  </a:lnTo>
                  <a:lnTo>
                    <a:pt x="811" y="1370"/>
                  </a:lnTo>
                  <a:lnTo>
                    <a:pt x="892" y="1398"/>
                  </a:lnTo>
                  <a:lnTo>
                    <a:pt x="973" y="1425"/>
                  </a:lnTo>
                  <a:lnTo>
                    <a:pt x="1054" y="1453"/>
                  </a:lnTo>
                  <a:lnTo>
                    <a:pt x="1135" y="1480"/>
                  </a:lnTo>
                  <a:lnTo>
                    <a:pt x="1216" y="1508"/>
                  </a:lnTo>
                  <a:lnTo>
                    <a:pt x="1297" y="1535"/>
                  </a:lnTo>
                  <a:lnTo>
                    <a:pt x="1378" y="1566"/>
                  </a:lnTo>
                  <a:lnTo>
                    <a:pt x="1459" y="1593"/>
                  </a:lnTo>
                  <a:lnTo>
                    <a:pt x="1540" y="1621"/>
                  </a:lnTo>
                  <a:lnTo>
                    <a:pt x="1622" y="1648"/>
                  </a:lnTo>
                  <a:lnTo>
                    <a:pt x="1703" y="1676"/>
                  </a:lnTo>
                  <a:lnTo>
                    <a:pt x="1784" y="1703"/>
                  </a:lnTo>
                  <a:lnTo>
                    <a:pt x="1865" y="1731"/>
                  </a:lnTo>
                  <a:lnTo>
                    <a:pt x="1946" y="1758"/>
                  </a:lnTo>
                  <a:lnTo>
                    <a:pt x="2027" y="1786"/>
                  </a:lnTo>
                  <a:lnTo>
                    <a:pt x="2108" y="1813"/>
                  </a:lnTo>
                  <a:lnTo>
                    <a:pt x="2189" y="1841"/>
                  </a:lnTo>
                  <a:lnTo>
                    <a:pt x="2270" y="1868"/>
                  </a:lnTo>
                  <a:lnTo>
                    <a:pt x="2351" y="1896"/>
                  </a:lnTo>
                  <a:lnTo>
                    <a:pt x="2432" y="1923"/>
                  </a:lnTo>
                  <a:lnTo>
                    <a:pt x="2513" y="1951"/>
                  </a:lnTo>
                  <a:lnTo>
                    <a:pt x="2595" y="1978"/>
                  </a:lnTo>
                  <a:lnTo>
                    <a:pt x="2703" y="1937"/>
                  </a:lnTo>
                  <a:lnTo>
                    <a:pt x="2811" y="1896"/>
                  </a:lnTo>
                  <a:lnTo>
                    <a:pt x="2919" y="1857"/>
                  </a:lnTo>
                  <a:lnTo>
                    <a:pt x="3027" y="1816"/>
                  </a:lnTo>
                  <a:lnTo>
                    <a:pt x="3135" y="1775"/>
                  </a:lnTo>
                  <a:lnTo>
                    <a:pt x="3243" y="1734"/>
                  </a:lnTo>
                  <a:lnTo>
                    <a:pt x="3351" y="1692"/>
                  </a:lnTo>
                  <a:lnTo>
                    <a:pt x="3460" y="1651"/>
                  </a:lnTo>
                  <a:lnTo>
                    <a:pt x="3568" y="1612"/>
                  </a:lnTo>
                  <a:lnTo>
                    <a:pt x="3676" y="1571"/>
                  </a:lnTo>
                  <a:lnTo>
                    <a:pt x="3784" y="1530"/>
                  </a:lnTo>
                  <a:lnTo>
                    <a:pt x="3892" y="1489"/>
                  </a:lnTo>
                  <a:lnTo>
                    <a:pt x="4000" y="1447"/>
                  </a:lnTo>
                  <a:lnTo>
                    <a:pt x="4108" y="1409"/>
                  </a:lnTo>
                  <a:lnTo>
                    <a:pt x="4216" y="1367"/>
                  </a:lnTo>
                  <a:lnTo>
                    <a:pt x="4324" y="1326"/>
                  </a:lnTo>
                  <a:lnTo>
                    <a:pt x="4433" y="1285"/>
                  </a:lnTo>
                  <a:lnTo>
                    <a:pt x="4541" y="1244"/>
                  </a:lnTo>
                  <a:lnTo>
                    <a:pt x="4649" y="1205"/>
                  </a:lnTo>
                  <a:lnTo>
                    <a:pt x="4757" y="1164"/>
                  </a:lnTo>
                  <a:lnTo>
                    <a:pt x="4865" y="1123"/>
                  </a:lnTo>
                  <a:lnTo>
                    <a:pt x="4973" y="1081"/>
                  </a:lnTo>
                  <a:lnTo>
                    <a:pt x="5081" y="1040"/>
                  </a:lnTo>
                  <a:lnTo>
                    <a:pt x="5189" y="999"/>
                  </a:lnTo>
                  <a:lnTo>
                    <a:pt x="5297" y="960"/>
                  </a:lnTo>
                  <a:lnTo>
                    <a:pt x="5406" y="919"/>
                  </a:lnTo>
                  <a:lnTo>
                    <a:pt x="5514" y="878"/>
                  </a:lnTo>
                  <a:lnTo>
                    <a:pt x="5622" y="836"/>
                  </a:lnTo>
                  <a:lnTo>
                    <a:pt x="5730" y="795"/>
                  </a:lnTo>
                  <a:lnTo>
                    <a:pt x="5838" y="756"/>
                  </a:lnTo>
                  <a:lnTo>
                    <a:pt x="5946" y="715"/>
                  </a:lnTo>
                  <a:lnTo>
                    <a:pt x="6054" y="674"/>
                  </a:lnTo>
                  <a:lnTo>
                    <a:pt x="5900" y="633"/>
                  </a:lnTo>
                  <a:lnTo>
                    <a:pt x="5749" y="589"/>
                  </a:lnTo>
                  <a:lnTo>
                    <a:pt x="5595" y="547"/>
                  </a:lnTo>
                  <a:lnTo>
                    <a:pt x="5444" y="506"/>
                  </a:lnTo>
                  <a:lnTo>
                    <a:pt x="5290" y="462"/>
                  </a:lnTo>
                  <a:lnTo>
                    <a:pt x="5139" y="421"/>
                  </a:lnTo>
                  <a:lnTo>
                    <a:pt x="4985" y="379"/>
                  </a:lnTo>
                  <a:lnTo>
                    <a:pt x="4834" y="335"/>
                  </a:lnTo>
                  <a:lnTo>
                    <a:pt x="4684" y="294"/>
                  </a:lnTo>
                  <a:lnTo>
                    <a:pt x="4529" y="253"/>
                  </a:lnTo>
                  <a:lnTo>
                    <a:pt x="4378" y="212"/>
                  </a:lnTo>
                  <a:lnTo>
                    <a:pt x="4224" y="167"/>
                  </a:lnTo>
                  <a:lnTo>
                    <a:pt x="4073" y="126"/>
                  </a:lnTo>
                  <a:lnTo>
                    <a:pt x="3919" y="85"/>
                  </a:lnTo>
                  <a:lnTo>
                    <a:pt x="3768" y="41"/>
                  </a:lnTo>
                  <a:lnTo>
                    <a:pt x="3614" y="0"/>
                  </a:lnTo>
                  <a:lnTo>
                    <a:pt x="3502" y="33"/>
                  </a:lnTo>
                  <a:lnTo>
                    <a:pt x="3386" y="68"/>
                  </a:lnTo>
                  <a:lnTo>
                    <a:pt x="3274" y="101"/>
                  </a:lnTo>
                  <a:lnTo>
                    <a:pt x="3162" y="137"/>
                  </a:lnTo>
                  <a:lnTo>
                    <a:pt x="3050" y="170"/>
                  </a:lnTo>
                  <a:lnTo>
                    <a:pt x="2934" y="206"/>
                  </a:lnTo>
                  <a:lnTo>
                    <a:pt x="2822" y="239"/>
                  </a:lnTo>
                  <a:lnTo>
                    <a:pt x="2710" y="275"/>
                  </a:lnTo>
                  <a:lnTo>
                    <a:pt x="2598" y="308"/>
                  </a:lnTo>
                  <a:lnTo>
                    <a:pt x="2483" y="344"/>
                  </a:lnTo>
                  <a:lnTo>
                    <a:pt x="2371" y="377"/>
                  </a:lnTo>
                  <a:lnTo>
                    <a:pt x="2259" y="412"/>
                  </a:lnTo>
                  <a:lnTo>
                    <a:pt x="2143" y="445"/>
                  </a:lnTo>
                  <a:lnTo>
                    <a:pt x="2031" y="478"/>
                  </a:lnTo>
                  <a:lnTo>
                    <a:pt x="1919" y="514"/>
                  </a:lnTo>
                  <a:lnTo>
                    <a:pt x="1807" y="547"/>
                  </a:lnTo>
                  <a:lnTo>
                    <a:pt x="1691" y="583"/>
                  </a:lnTo>
                  <a:lnTo>
                    <a:pt x="1579" y="616"/>
                  </a:lnTo>
                  <a:lnTo>
                    <a:pt x="1467" y="652"/>
                  </a:lnTo>
                  <a:lnTo>
                    <a:pt x="1355" y="685"/>
                  </a:lnTo>
                  <a:lnTo>
                    <a:pt x="1239" y="721"/>
                  </a:lnTo>
                  <a:lnTo>
                    <a:pt x="1127" y="754"/>
                  </a:lnTo>
                  <a:lnTo>
                    <a:pt x="1015" y="787"/>
                  </a:lnTo>
                  <a:lnTo>
                    <a:pt x="903" y="823"/>
                  </a:lnTo>
                  <a:lnTo>
                    <a:pt x="788" y="856"/>
                  </a:lnTo>
                  <a:lnTo>
                    <a:pt x="676" y="891"/>
                  </a:lnTo>
                  <a:lnTo>
                    <a:pt x="564" y="924"/>
                  </a:lnTo>
                  <a:lnTo>
                    <a:pt x="452" y="957"/>
                  </a:lnTo>
                  <a:lnTo>
                    <a:pt x="340" y="993"/>
                  </a:lnTo>
                  <a:lnTo>
                    <a:pt x="224" y="1026"/>
                  </a:lnTo>
                  <a:lnTo>
                    <a:pt x="112" y="1062"/>
                  </a:lnTo>
                  <a:lnTo>
                    <a:pt x="0" y="1095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39" name="Freeform 281">
              <a:extLst>
                <a:ext uri="{FF2B5EF4-FFF2-40B4-BE49-F238E27FC236}">
                  <a16:creationId xmlns:a16="http://schemas.microsoft.com/office/drawing/2014/main" id="{64C2FF75-CCAC-46C7-93CE-32E1FB84C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1581" y="4282789"/>
              <a:ext cx="2481954" cy="881308"/>
            </a:xfrm>
            <a:custGeom>
              <a:avLst/>
              <a:gdLst>
                <a:gd name="T0" fmla="*/ 2147483646 w 5796"/>
                <a:gd name="T1" fmla="*/ 2147483646 h 1891"/>
                <a:gd name="T2" fmla="*/ 2147483646 w 5796"/>
                <a:gd name="T3" fmla="*/ 2147483646 h 1891"/>
                <a:gd name="T4" fmla="*/ 2147483646 w 5796"/>
                <a:gd name="T5" fmla="*/ 2147483646 h 1891"/>
                <a:gd name="T6" fmla="*/ 2147483646 w 5796"/>
                <a:gd name="T7" fmla="*/ 2147483646 h 1891"/>
                <a:gd name="T8" fmla="*/ 2147483646 w 5796"/>
                <a:gd name="T9" fmla="*/ 2147483646 h 1891"/>
                <a:gd name="T10" fmla="*/ 2147483646 w 5796"/>
                <a:gd name="T11" fmla="*/ 2147483646 h 1891"/>
                <a:gd name="T12" fmla="*/ 2147483646 w 5796"/>
                <a:gd name="T13" fmla="*/ 2147483646 h 1891"/>
                <a:gd name="T14" fmla="*/ 2147483646 w 5796"/>
                <a:gd name="T15" fmla="*/ 2147483646 h 1891"/>
                <a:gd name="T16" fmla="*/ 2147483646 w 5796"/>
                <a:gd name="T17" fmla="*/ 2147483646 h 1891"/>
                <a:gd name="T18" fmla="*/ 2147483646 w 5796"/>
                <a:gd name="T19" fmla="*/ 2147483646 h 1891"/>
                <a:gd name="T20" fmla="*/ 2147483646 w 5796"/>
                <a:gd name="T21" fmla="*/ 2147483646 h 1891"/>
                <a:gd name="T22" fmla="*/ 2147483646 w 5796"/>
                <a:gd name="T23" fmla="*/ 2147483646 h 1891"/>
                <a:gd name="T24" fmla="*/ 2147483646 w 5796"/>
                <a:gd name="T25" fmla="*/ 2147483646 h 1891"/>
                <a:gd name="T26" fmla="*/ 2147483646 w 5796"/>
                <a:gd name="T27" fmla="*/ 2147483646 h 1891"/>
                <a:gd name="T28" fmla="*/ 2147483646 w 5796"/>
                <a:gd name="T29" fmla="*/ 2147483646 h 1891"/>
                <a:gd name="T30" fmla="*/ 2147483646 w 5796"/>
                <a:gd name="T31" fmla="*/ 2147483646 h 1891"/>
                <a:gd name="T32" fmla="*/ 2147483646 w 5796"/>
                <a:gd name="T33" fmla="*/ 2147483646 h 1891"/>
                <a:gd name="T34" fmla="*/ 2147483646 w 5796"/>
                <a:gd name="T35" fmla="*/ 2147483646 h 1891"/>
                <a:gd name="T36" fmla="*/ 2147483646 w 5796"/>
                <a:gd name="T37" fmla="*/ 2147483646 h 1891"/>
                <a:gd name="T38" fmla="*/ 2147483646 w 5796"/>
                <a:gd name="T39" fmla="*/ 2147483646 h 1891"/>
                <a:gd name="T40" fmla="*/ 2147483646 w 5796"/>
                <a:gd name="T41" fmla="*/ 2147483646 h 1891"/>
                <a:gd name="T42" fmla="*/ 2147483646 w 5796"/>
                <a:gd name="T43" fmla="*/ 2147483646 h 1891"/>
                <a:gd name="T44" fmla="*/ 2147483646 w 5796"/>
                <a:gd name="T45" fmla="*/ 2147483646 h 1891"/>
                <a:gd name="T46" fmla="*/ 2147483646 w 5796"/>
                <a:gd name="T47" fmla="*/ 2147483646 h 1891"/>
                <a:gd name="T48" fmla="*/ 2147483646 w 5796"/>
                <a:gd name="T49" fmla="*/ 2147483646 h 1891"/>
                <a:gd name="T50" fmla="*/ 2147483646 w 5796"/>
                <a:gd name="T51" fmla="*/ 2147483646 h 1891"/>
                <a:gd name="T52" fmla="*/ 2147483646 w 5796"/>
                <a:gd name="T53" fmla="*/ 2147483646 h 1891"/>
                <a:gd name="T54" fmla="*/ 2147483646 w 5796"/>
                <a:gd name="T55" fmla="*/ 2147483646 h 1891"/>
                <a:gd name="T56" fmla="*/ 2147483646 w 5796"/>
                <a:gd name="T57" fmla="*/ 2147483646 h 1891"/>
                <a:gd name="T58" fmla="*/ 2147483646 w 5796"/>
                <a:gd name="T59" fmla="*/ 2147483646 h 1891"/>
                <a:gd name="T60" fmla="*/ 2147483646 w 5796"/>
                <a:gd name="T61" fmla="*/ 2147483646 h 1891"/>
                <a:gd name="T62" fmla="*/ 2147483646 w 5796"/>
                <a:gd name="T63" fmla="*/ 2147483646 h 1891"/>
                <a:gd name="T64" fmla="*/ 2147483646 w 5796"/>
                <a:gd name="T65" fmla="*/ 2147483646 h 1891"/>
                <a:gd name="T66" fmla="*/ 2147483646 w 5796"/>
                <a:gd name="T67" fmla="*/ 2147483646 h 1891"/>
                <a:gd name="T68" fmla="*/ 2147483646 w 5796"/>
                <a:gd name="T69" fmla="*/ 2147483646 h 1891"/>
                <a:gd name="T70" fmla="*/ 2147483646 w 5796"/>
                <a:gd name="T71" fmla="*/ 2147483646 h 1891"/>
                <a:gd name="T72" fmla="*/ 2147483646 w 5796"/>
                <a:gd name="T73" fmla="*/ 2147483646 h 1891"/>
                <a:gd name="T74" fmla="*/ 2147483646 w 5796"/>
                <a:gd name="T75" fmla="*/ 2147483646 h 1891"/>
                <a:gd name="T76" fmla="*/ 2147483646 w 5796"/>
                <a:gd name="T77" fmla="*/ 2147483646 h 1891"/>
                <a:gd name="T78" fmla="*/ 2147483646 w 5796"/>
                <a:gd name="T79" fmla="*/ 2147483646 h 1891"/>
                <a:gd name="T80" fmla="*/ 2147483646 w 5796"/>
                <a:gd name="T81" fmla="*/ 2147483646 h 1891"/>
                <a:gd name="T82" fmla="*/ 2147483646 w 5796"/>
                <a:gd name="T83" fmla="*/ 2147483646 h 1891"/>
                <a:gd name="T84" fmla="*/ 2147483646 w 5796"/>
                <a:gd name="T85" fmla="*/ 2147483646 h 1891"/>
                <a:gd name="T86" fmla="*/ 2147483646 w 5796"/>
                <a:gd name="T87" fmla="*/ 2147483646 h 1891"/>
                <a:gd name="T88" fmla="*/ 2147483646 w 5796"/>
                <a:gd name="T89" fmla="*/ 2147483646 h 1891"/>
                <a:gd name="T90" fmla="*/ 2147483646 w 5796"/>
                <a:gd name="T91" fmla="*/ 2147483646 h 1891"/>
                <a:gd name="T92" fmla="*/ 2147483646 w 5796"/>
                <a:gd name="T93" fmla="*/ 2147483646 h 1891"/>
                <a:gd name="T94" fmla="*/ 2147483646 w 5796"/>
                <a:gd name="T95" fmla="*/ 2147483646 h 189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796"/>
                <a:gd name="T145" fmla="*/ 0 h 1891"/>
                <a:gd name="T146" fmla="*/ 5796 w 5796"/>
                <a:gd name="T147" fmla="*/ 1891 h 189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796" h="1891">
                  <a:moveTo>
                    <a:pt x="0" y="1046"/>
                  </a:moveTo>
                  <a:lnTo>
                    <a:pt x="154" y="1098"/>
                  </a:lnTo>
                  <a:lnTo>
                    <a:pt x="313" y="1153"/>
                  </a:lnTo>
                  <a:lnTo>
                    <a:pt x="467" y="1205"/>
                  </a:lnTo>
                  <a:lnTo>
                    <a:pt x="622" y="1258"/>
                  </a:lnTo>
                  <a:lnTo>
                    <a:pt x="780" y="1310"/>
                  </a:lnTo>
                  <a:lnTo>
                    <a:pt x="934" y="1365"/>
                  </a:lnTo>
                  <a:lnTo>
                    <a:pt x="1089" y="1417"/>
                  </a:lnTo>
                  <a:lnTo>
                    <a:pt x="1243" y="1470"/>
                  </a:lnTo>
                  <a:lnTo>
                    <a:pt x="1402" y="1522"/>
                  </a:lnTo>
                  <a:lnTo>
                    <a:pt x="1556" y="1574"/>
                  </a:lnTo>
                  <a:lnTo>
                    <a:pt x="1710" y="1627"/>
                  </a:lnTo>
                  <a:lnTo>
                    <a:pt x="1865" y="1679"/>
                  </a:lnTo>
                  <a:lnTo>
                    <a:pt x="2023" y="1734"/>
                  </a:lnTo>
                  <a:lnTo>
                    <a:pt x="2178" y="1786"/>
                  </a:lnTo>
                  <a:lnTo>
                    <a:pt x="2332" y="1838"/>
                  </a:lnTo>
                  <a:lnTo>
                    <a:pt x="2487" y="1891"/>
                  </a:lnTo>
                  <a:lnTo>
                    <a:pt x="2591" y="1852"/>
                  </a:lnTo>
                  <a:lnTo>
                    <a:pt x="2695" y="1814"/>
                  </a:lnTo>
                  <a:lnTo>
                    <a:pt x="2795" y="1775"/>
                  </a:lnTo>
                  <a:lnTo>
                    <a:pt x="2900" y="1734"/>
                  </a:lnTo>
                  <a:lnTo>
                    <a:pt x="3004" y="1695"/>
                  </a:lnTo>
                  <a:lnTo>
                    <a:pt x="3108" y="1657"/>
                  </a:lnTo>
                  <a:lnTo>
                    <a:pt x="3212" y="1618"/>
                  </a:lnTo>
                  <a:lnTo>
                    <a:pt x="3313" y="1580"/>
                  </a:lnTo>
                  <a:lnTo>
                    <a:pt x="3417" y="1541"/>
                  </a:lnTo>
                  <a:lnTo>
                    <a:pt x="3521" y="1500"/>
                  </a:lnTo>
                  <a:lnTo>
                    <a:pt x="3626" y="1461"/>
                  </a:lnTo>
                  <a:lnTo>
                    <a:pt x="3730" y="1423"/>
                  </a:lnTo>
                  <a:lnTo>
                    <a:pt x="3830" y="1384"/>
                  </a:lnTo>
                  <a:lnTo>
                    <a:pt x="3935" y="1346"/>
                  </a:lnTo>
                  <a:lnTo>
                    <a:pt x="4039" y="1307"/>
                  </a:lnTo>
                  <a:lnTo>
                    <a:pt x="4143" y="1266"/>
                  </a:lnTo>
                  <a:lnTo>
                    <a:pt x="4247" y="1227"/>
                  </a:lnTo>
                  <a:lnTo>
                    <a:pt x="4348" y="1189"/>
                  </a:lnTo>
                  <a:lnTo>
                    <a:pt x="4452" y="1150"/>
                  </a:lnTo>
                  <a:lnTo>
                    <a:pt x="4556" y="1112"/>
                  </a:lnTo>
                  <a:lnTo>
                    <a:pt x="4660" y="1071"/>
                  </a:lnTo>
                  <a:lnTo>
                    <a:pt x="4765" y="1032"/>
                  </a:lnTo>
                  <a:lnTo>
                    <a:pt x="4865" y="993"/>
                  </a:lnTo>
                  <a:lnTo>
                    <a:pt x="4969" y="955"/>
                  </a:lnTo>
                  <a:lnTo>
                    <a:pt x="5074" y="916"/>
                  </a:lnTo>
                  <a:lnTo>
                    <a:pt x="5178" y="875"/>
                  </a:lnTo>
                  <a:lnTo>
                    <a:pt x="5278" y="837"/>
                  </a:lnTo>
                  <a:lnTo>
                    <a:pt x="5383" y="798"/>
                  </a:lnTo>
                  <a:lnTo>
                    <a:pt x="5487" y="760"/>
                  </a:lnTo>
                  <a:lnTo>
                    <a:pt x="5591" y="718"/>
                  </a:lnTo>
                  <a:lnTo>
                    <a:pt x="5691" y="680"/>
                  </a:lnTo>
                  <a:lnTo>
                    <a:pt x="5796" y="641"/>
                  </a:lnTo>
                  <a:lnTo>
                    <a:pt x="5649" y="600"/>
                  </a:lnTo>
                  <a:lnTo>
                    <a:pt x="5506" y="561"/>
                  </a:lnTo>
                  <a:lnTo>
                    <a:pt x="5359" y="520"/>
                  </a:lnTo>
                  <a:lnTo>
                    <a:pt x="5213" y="482"/>
                  </a:lnTo>
                  <a:lnTo>
                    <a:pt x="5066" y="440"/>
                  </a:lnTo>
                  <a:lnTo>
                    <a:pt x="4923" y="399"/>
                  </a:lnTo>
                  <a:lnTo>
                    <a:pt x="4776" y="360"/>
                  </a:lnTo>
                  <a:lnTo>
                    <a:pt x="4630" y="319"/>
                  </a:lnTo>
                  <a:lnTo>
                    <a:pt x="4483" y="281"/>
                  </a:lnTo>
                  <a:lnTo>
                    <a:pt x="4336" y="239"/>
                  </a:lnTo>
                  <a:lnTo>
                    <a:pt x="4193" y="198"/>
                  </a:lnTo>
                  <a:lnTo>
                    <a:pt x="4047" y="160"/>
                  </a:lnTo>
                  <a:lnTo>
                    <a:pt x="3900" y="118"/>
                  </a:lnTo>
                  <a:lnTo>
                    <a:pt x="3753" y="80"/>
                  </a:lnTo>
                  <a:lnTo>
                    <a:pt x="3610" y="38"/>
                  </a:lnTo>
                  <a:lnTo>
                    <a:pt x="3463" y="0"/>
                  </a:lnTo>
                  <a:lnTo>
                    <a:pt x="3355" y="33"/>
                  </a:lnTo>
                  <a:lnTo>
                    <a:pt x="3247" y="66"/>
                  </a:lnTo>
                  <a:lnTo>
                    <a:pt x="3139" y="96"/>
                  </a:lnTo>
                  <a:lnTo>
                    <a:pt x="3031" y="129"/>
                  </a:lnTo>
                  <a:lnTo>
                    <a:pt x="2923" y="162"/>
                  </a:lnTo>
                  <a:lnTo>
                    <a:pt x="2815" y="195"/>
                  </a:lnTo>
                  <a:lnTo>
                    <a:pt x="2707" y="228"/>
                  </a:lnTo>
                  <a:lnTo>
                    <a:pt x="2599" y="261"/>
                  </a:lnTo>
                  <a:lnTo>
                    <a:pt x="2490" y="294"/>
                  </a:lnTo>
                  <a:lnTo>
                    <a:pt x="2382" y="325"/>
                  </a:lnTo>
                  <a:lnTo>
                    <a:pt x="2274" y="358"/>
                  </a:lnTo>
                  <a:lnTo>
                    <a:pt x="2166" y="391"/>
                  </a:lnTo>
                  <a:lnTo>
                    <a:pt x="2058" y="424"/>
                  </a:lnTo>
                  <a:lnTo>
                    <a:pt x="1950" y="457"/>
                  </a:lnTo>
                  <a:lnTo>
                    <a:pt x="1842" y="490"/>
                  </a:lnTo>
                  <a:lnTo>
                    <a:pt x="1734" y="523"/>
                  </a:lnTo>
                  <a:lnTo>
                    <a:pt x="1622" y="556"/>
                  </a:lnTo>
                  <a:lnTo>
                    <a:pt x="1514" y="586"/>
                  </a:lnTo>
                  <a:lnTo>
                    <a:pt x="1405" y="619"/>
                  </a:lnTo>
                  <a:lnTo>
                    <a:pt x="1297" y="652"/>
                  </a:lnTo>
                  <a:lnTo>
                    <a:pt x="1189" y="685"/>
                  </a:lnTo>
                  <a:lnTo>
                    <a:pt x="1081" y="718"/>
                  </a:lnTo>
                  <a:lnTo>
                    <a:pt x="973" y="751"/>
                  </a:lnTo>
                  <a:lnTo>
                    <a:pt x="865" y="784"/>
                  </a:lnTo>
                  <a:lnTo>
                    <a:pt x="757" y="817"/>
                  </a:lnTo>
                  <a:lnTo>
                    <a:pt x="649" y="850"/>
                  </a:lnTo>
                  <a:lnTo>
                    <a:pt x="541" y="881"/>
                  </a:lnTo>
                  <a:lnTo>
                    <a:pt x="432" y="914"/>
                  </a:lnTo>
                  <a:lnTo>
                    <a:pt x="324" y="947"/>
                  </a:lnTo>
                  <a:lnTo>
                    <a:pt x="216" y="980"/>
                  </a:lnTo>
                  <a:lnTo>
                    <a:pt x="108" y="1013"/>
                  </a:lnTo>
                  <a:lnTo>
                    <a:pt x="0" y="1046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0" name="Freeform 282">
              <a:extLst>
                <a:ext uri="{FF2B5EF4-FFF2-40B4-BE49-F238E27FC236}">
                  <a16:creationId xmlns:a16="http://schemas.microsoft.com/office/drawing/2014/main" id="{6339FFB1-E4D7-40CC-B06F-01E32A6BF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255" y="4321006"/>
              <a:ext cx="2369332" cy="841693"/>
            </a:xfrm>
            <a:custGeom>
              <a:avLst/>
              <a:gdLst>
                <a:gd name="T0" fmla="*/ 2147483646 w 5533"/>
                <a:gd name="T1" fmla="*/ 2147483646 h 1806"/>
                <a:gd name="T2" fmla="*/ 2147483646 w 5533"/>
                <a:gd name="T3" fmla="*/ 2147483646 h 1806"/>
                <a:gd name="T4" fmla="*/ 2147483646 w 5533"/>
                <a:gd name="T5" fmla="*/ 2147483646 h 1806"/>
                <a:gd name="T6" fmla="*/ 2147483646 w 5533"/>
                <a:gd name="T7" fmla="*/ 2147483646 h 1806"/>
                <a:gd name="T8" fmla="*/ 2147483646 w 5533"/>
                <a:gd name="T9" fmla="*/ 2147483646 h 1806"/>
                <a:gd name="T10" fmla="*/ 2147483646 w 5533"/>
                <a:gd name="T11" fmla="*/ 2147483646 h 1806"/>
                <a:gd name="T12" fmla="*/ 2147483646 w 5533"/>
                <a:gd name="T13" fmla="*/ 2147483646 h 1806"/>
                <a:gd name="T14" fmla="*/ 2147483646 w 5533"/>
                <a:gd name="T15" fmla="*/ 2147483646 h 1806"/>
                <a:gd name="T16" fmla="*/ 2147483646 w 5533"/>
                <a:gd name="T17" fmla="*/ 2147483646 h 1806"/>
                <a:gd name="T18" fmla="*/ 2147483646 w 5533"/>
                <a:gd name="T19" fmla="*/ 2147483646 h 1806"/>
                <a:gd name="T20" fmla="*/ 2147483646 w 5533"/>
                <a:gd name="T21" fmla="*/ 2147483646 h 1806"/>
                <a:gd name="T22" fmla="*/ 2147483646 w 5533"/>
                <a:gd name="T23" fmla="*/ 2147483646 h 1806"/>
                <a:gd name="T24" fmla="*/ 2147483646 w 5533"/>
                <a:gd name="T25" fmla="*/ 2147483646 h 1806"/>
                <a:gd name="T26" fmla="*/ 2147483646 w 5533"/>
                <a:gd name="T27" fmla="*/ 2147483646 h 1806"/>
                <a:gd name="T28" fmla="*/ 2147483646 w 5533"/>
                <a:gd name="T29" fmla="*/ 2147483646 h 1806"/>
                <a:gd name="T30" fmla="*/ 2147483646 w 5533"/>
                <a:gd name="T31" fmla="*/ 2147483646 h 1806"/>
                <a:gd name="T32" fmla="*/ 2147483646 w 5533"/>
                <a:gd name="T33" fmla="*/ 2147483646 h 1806"/>
                <a:gd name="T34" fmla="*/ 2147483646 w 5533"/>
                <a:gd name="T35" fmla="*/ 2147483646 h 1806"/>
                <a:gd name="T36" fmla="*/ 2147483646 w 5533"/>
                <a:gd name="T37" fmla="*/ 2147483646 h 1806"/>
                <a:gd name="T38" fmla="*/ 2147483646 w 5533"/>
                <a:gd name="T39" fmla="*/ 2147483646 h 1806"/>
                <a:gd name="T40" fmla="*/ 2147483646 w 5533"/>
                <a:gd name="T41" fmla="*/ 2147483646 h 1806"/>
                <a:gd name="T42" fmla="*/ 2147483646 w 5533"/>
                <a:gd name="T43" fmla="*/ 2147483646 h 1806"/>
                <a:gd name="T44" fmla="*/ 2147483646 w 5533"/>
                <a:gd name="T45" fmla="*/ 2147483646 h 1806"/>
                <a:gd name="T46" fmla="*/ 2147483646 w 5533"/>
                <a:gd name="T47" fmla="*/ 2147483646 h 1806"/>
                <a:gd name="T48" fmla="*/ 2147483646 w 5533"/>
                <a:gd name="T49" fmla="*/ 2147483646 h 1806"/>
                <a:gd name="T50" fmla="*/ 2147483646 w 5533"/>
                <a:gd name="T51" fmla="*/ 2147483646 h 1806"/>
                <a:gd name="T52" fmla="*/ 2147483646 w 5533"/>
                <a:gd name="T53" fmla="*/ 2147483646 h 1806"/>
                <a:gd name="T54" fmla="*/ 2147483646 w 5533"/>
                <a:gd name="T55" fmla="*/ 2147483646 h 1806"/>
                <a:gd name="T56" fmla="*/ 2147483646 w 5533"/>
                <a:gd name="T57" fmla="*/ 2147483646 h 1806"/>
                <a:gd name="T58" fmla="*/ 2147483646 w 5533"/>
                <a:gd name="T59" fmla="*/ 2147483646 h 1806"/>
                <a:gd name="T60" fmla="*/ 2147483646 w 5533"/>
                <a:gd name="T61" fmla="*/ 2147483646 h 1806"/>
                <a:gd name="T62" fmla="*/ 2147483646 w 5533"/>
                <a:gd name="T63" fmla="*/ 2147483646 h 1806"/>
                <a:gd name="T64" fmla="*/ 2147483646 w 5533"/>
                <a:gd name="T65" fmla="*/ 2147483646 h 1806"/>
                <a:gd name="T66" fmla="*/ 2147483646 w 5533"/>
                <a:gd name="T67" fmla="*/ 2147483646 h 1806"/>
                <a:gd name="T68" fmla="*/ 2147483646 w 5533"/>
                <a:gd name="T69" fmla="*/ 2147483646 h 1806"/>
                <a:gd name="T70" fmla="*/ 2147483646 w 5533"/>
                <a:gd name="T71" fmla="*/ 2147483646 h 1806"/>
                <a:gd name="T72" fmla="*/ 2147483646 w 5533"/>
                <a:gd name="T73" fmla="*/ 2147483646 h 1806"/>
                <a:gd name="T74" fmla="*/ 2147483646 w 5533"/>
                <a:gd name="T75" fmla="*/ 2147483646 h 1806"/>
                <a:gd name="T76" fmla="*/ 2147483646 w 5533"/>
                <a:gd name="T77" fmla="*/ 2147483646 h 1806"/>
                <a:gd name="T78" fmla="*/ 2147483646 w 5533"/>
                <a:gd name="T79" fmla="*/ 2147483646 h 1806"/>
                <a:gd name="T80" fmla="*/ 2147483646 w 5533"/>
                <a:gd name="T81" fmla="*/ 2147483646 h 1806"/>
                <a:gd name="T82" fmla="*/ 2147483646 w 5533"/>
                <a:gd name="T83" fmla="*/ 2147483646 h 1806"/>
                <a:gd name="T84" fmla="*/ 2147483646 w 5533"/>
                <a:gd name="T85" fmla="*/ 2147483646 h 1806"/>
                <a:gd name="T86" fmla="*/ 2147483646 w 5533"/>
                <a:gd name="T87" fmla="*/ 2147483646 h 1806"/>
                <a:gd name="T88" fmla="*/ 2147483646 w 5533"/>
                <a:gd name="T89" fmla="*/ 2147483646 h 1806"/>
                <a:gd name="T90" fmla="*/ 2147483646 w 5533"/>
                <a:gd name="T91" fmla="*/ 2147483646 h 1806"/>
                <a:gd name="T92" fmla="*/ 2147483646 w 5533"/>
                <a:gd name="T93" fmla="*/ 2147483646 h 1806"/>
                <a:gd name="T94" fmla="*/ 2147483646 w 5533"/>
                <a:gd name="T95" fmla="*/ 2147483646 h 180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33"/>
                <a:gd name="T145" fmla="*/ 0 h 1806"/>
                <a:gd name="T146" fmla="*/ 5533 w 5533"/>
                <a:gd name="T147" fmla="*/ 1806 h 180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33" h="1806">
                  <a:moveTo>
                    <a:pt x="0" y="1000"/>
                  </a:moveTo>
                  <a:lnTo>
                    <a:pt x="147" y="1049"/>
                  </a:lnTo>
                  <a:lnTo>
                    <a:pt x="297" y="1099"/>
                  </a:lnTo>
                  <a:lnTo>
                    <a:pt x="444" y="1151"/>
                  </a:lnTo>
                  <a:lnTo>
                    <a:pt x="594" y="1200"/>
                  </a:lnTo>
                  <a:lnTo>
                    <a:pt x="741" y="1250"/>
                  </a:lnTo>
                  <a:lnTo>
                    <a:pt x="892" y="1302"/>
                  </a:lnTo>
                  <a:lnTo>
                    <a:pt x="1038" y="1352"/>
                  </a:lnTo>
                  <a:lnTo>
                    <a:pt x="1189" y="1401"/>
                  </a:lnTo>
                  <a:lnTo>
                    <a:pt x="1336" y="1454"/>
                  </a:lnTo>
                  <a:lnTo>
                    <a:pt x="1483" y="1503"/>
                  </a:lnTo>
                  <a:lnTo>
                    <a:pt x="1633" y="1556"/>
                  </a:lnTo>
                  <a:lnTo>
                    <a:pt x="1780" y="1605"/>
                  </a:lnTo>
                  <a:lnTo>
                    <a:pt x="1930" y="1655"/>
                  </a:lnTo>
                  <a:lnTo>
                    <a:pt x="2077" y="1707"/>
                  </a:lnTo>
                  <a:lnTo>
                    <a:pt x="2228" y="1756"/>
                  </a:lnTo>
                  <a:lnTo>
                    <a:pt x="2374" y="1806"/>
                  </a:lnTo>
                  <a:lnTo>
                    <a:pt x="2475" y="1767"/>
                  </a:lnTo>
                  <a:lnTo>
                    <a:pt x="2571" y="1732"/>
                  </a:lnTo>
                  <a:lnTo>
                    <a:pt x="2672" y="1693"/>
                  </a:lnTo>
                  <a:lnTo>
                    <a:pt x="2768" y="1657"/>
                  </a:lnTo>
                  <a:lnTo>
                    <a:pt x="2869" y="1619"/>
                  </a:lnTo>
                  <a:lnTo>
                    <a:pt x="2965" y="1583"/>
                  </a:lnTo>
                  <a:lnTo>
                    <a:pt x="3066" y="1545"/>
                  </a:lnTo>
                  <a:lnTo>
                    <a:pt x="3166" y="1509"/>
                  </a:lnTo>
                  <a:lnTo>
                    <a:pt x="3263" y="1470"/>
                  </a:lnTo>
                  <a:lnTo>
                    <a:pt x="3363" y="1434"/>
                  </a:lnTo>
                  <a:lnTo>
                    <a:pt x="3459" y="1396"/>
                  </a:lnTo>
                  <a:lnTo>
                    <a:pt x="3560" y="1360"/>
                  </a:lnTo>
                  <a:lnTo>
                    <a:pt x="3656" y="1322"/>
                  </a:lnTo>
                  <a:lnTo>
                    <a:pt x="3757" y="1286"/>
                  </a:lnTo>
                  <a:lnTo>
                    <a:pt x="3853" y="1247"/>
                  </a:lnTo>
                  <a:lnTo>
                    <a:pt x="3954" y="1209"/>
                  </a:lnTo>
                  <a:lnTo>
                    <a:pt x="4054" y="1173"/>
                  </a:lnTo>
                  <a:lnTo>
                    <a:pt x="4151" y="1134"/>
                  </a:lnTo>
                  <a:lnTo>
                    <a:pt x="4251" y="1099"/>
                  </a:lnTo>
                  <a:lnTo>
                    <a:pt x="4348" y="1060"/>
                  </a:lnTo>
                  <a:lnTo>
                    <a:pt x="4448" y="1024"/>
                  </a:lnTo>
                  <a:lnTo>
                    <a:pt x="4544" y="986"/>
                  </a:lnTo>
                  <a:lnTo>
                    <a:pt x="4645" y="950"/>
                  </a:lnTo>
                  <a:lnTo>
                    <a:pt x="4741" y="911"/>
                  </a:lnTo>
                  <a:lnTo>
                    <a:pt x="4842" y="876"/>
                  </a:lnTo>
                  <a:lnTo>
                    <a:pt x="4942" y="837"/>
                  </a:lnTo>
                  <a:lnTo>
                    <a:pt x="5039" y="801"/>
                  </a:lnTo>
                  <a:lnTo>
                    <a:pt x="5139" y="763"/>
                  </a:lnTo>
                  <a:lnTo>
                    <a:pt x="5236" y="727"/>
                  </a:lnTo>
                  <a:lnTo>
                    <a:pt x="5336" y="689"/>
                  </a:lnTo>
                  <a:lnTo>
                    <a:pt x="5433" y="653"/>
                  </a:lnTo>
                  <a:lnTo>
                    <a:pt x="5533" y="614"/>
                  </a:lnTo>
                  <a:lnTo>
                    <a:pt x="5394" y="576"/>
                  </a:lnTo>
                  <a:lnTo>
                    <a:pt x="5255" y="537"/>
                  </a:lnTo>
                  <a:lnTo>
                    <a:pt x="5116" y="499"/>
                  </a:lnTo>
                  <a:lnTo>
                    <a:pt x="4977" y="460"/>
                  </a:lnTo>
                  <a:lnTo>
                    <a:pt x="4838" y="422"/>
                  </a:lnTo>
                  <a:lnTo>
                    <a:pt x="4699" y="383"/>
                  </a:lnTo>
                  <a:lnTo>
                    <a:pt x="4560" y="345"/>
                  </a:lnTo>
                  <a:lnTo>
                    <a:pt x="4421" y="306"/>
                  </a:lnTo>
                  <a:lnTo>
                    <a:pt x="4278" y="267"/>
                  </a:lnTo>
                  <a:lnTo>
                    <a:pt x="4139" y="229"/>
                  </a:lnTo>
                  <a:lnTo>
                    <a:pt x="4000" y="190"/>
                  </a:lnTo>
                  <a:lnTo>
                    <a:pt x="3861" y="155"/>
                  </a:lnTo>
                  <a:lnTo>
                    <a:pt x="3722" y="116"/>
                  </a:lnTo>
                  <a:lnTo>
                    <a:pt x="3583" y="78"/>
                  </a:lnTo>
                  <a:lnTo>
                    <a:pt x="3444" y="39"/>
                  </a:lnTo>
                  <a:lnTo>
                    <a:pt x="3305" y="0"/>
                  </a:lnTo>
                  <a:lnTo>
                    <a:pt x="3201" y="31"/>
                  </a:lnTo>
                  <a:lnTo>
                    <a:pt x="3096" y="64"/>
                  </a:lnTo>
                  <a:lnTo>
                    <a:pt x="2996" y="94"/>
                  </a:lnTo>
                  <a:lnTo>
                    <a:pt x="2892" y="124"/>
                  </a:lnTo>
                  <a:lnTo>
                    <a:pt x="2788" y="157"/>
                  </a:lnTo>
                  <a:lnTo>
                    <a:pt x="2683" y="188"/>
                  </a:lnTo>
                  <a:lnTo>
                    <a:pt x="2579" y="218"/>
                  </a:lnTo>
                  <a:lnTo>
                    <a:pt x="2479" y="251"/>
                  </a:lnTo>
                  <a:lnTo>
                    <a:pt x="2374" y="281"/>
                  </a:lnTo>
                  <a:lnTo>
                    <a:pt x="2270" y="311"/>
                  </a:lnTo>
                  <a:lnTo>
                    <a:pt x="2166" y="345"/>
                  </a:lnTo>
                  <a:lnTo>
                    <a:pt x="2066" y="375"/>
                  </a:lnTo>
                  <a:lnTo>
                    <a:pt x="1961" y="405"/>
                  </a:lnTo>
                  <a:lnTo>
                    <a:pt x="1857" y="438"/>
                  </a:lnTo>
                  <a:lnTo>
                    <a:pt x="1753" y="468"/>
                  </a:lnTo>
                  <a:lnTo>
                    <a:pt x="1652" y="499"/>
                  </a:lnTo>
                  <a:lnTo>
                    <a:pt x="1548" y="532"/>
                  </a:lnTo>
                  <a:lnTo>
                    <a:pt x="1444" y="562"/>
                  </a:lnTo>
                  <a:lnTo>
                    <a:pt x="1340" y="595"/>
                  </a:lnTo>
                  <a:lnTo>
                    <a:pt x="1239" y="625"/>
                  </a:lnTo>
                  <a:lnTo>
                    <a:pt x="1135" y="656"/>
                  </a:lnTo>
                  <a:lnTo>
                    <a:pt x="1031" y="689"/>
                  </a:lnTo>
                  <a:lnTo>
                    <a:pt x="926" y="719"/>
                  </a:lnTo>
                  <a:lnTo>
                    <a:pt x="826" y="749"/>
                  </a:lnTo>
                  <a:lnTo>
                    <a:pt x="722" y="782"/>
                  </a:lnTo>
                  <a:lnTo>
                    <a:pt x="618" y="812"/>
                  </a:lnTo>
                  <a:lnTo>
                    <a:pt x="517" y="843"/>
                  </a:lnTo>
                  <a:lnTo>
                    <a:pt x="413" y="876"/>
                  </a:lnTo>
                  <a:lnTo>
                    <a:pt x="309" y="906"/>
                  </a:lnTo>
                  <a:lnTo>
                    <a:pt x="204" y="936"/>
                  </a:lnTo>
                  <a:lnTo>
                    <a:pt x="104" y="969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1" name="Freeform 283">
              <a:extLst>
                <a:ext uri="{FF2B5EF4-FFF2-40B4-BE49-F238E27FC236}">
                  <a16:creationId xmlns:a16="http://schemas.microsoft.com/office/drawing/2014/main" id="{0E9C7952-AA13-47A9-87BA-654661829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215" y="4359688"/>
              <a:ext cx="2258424" cy="801612"/>
            </a:xfrm>
            <a:custGeom>
              <a:avLst/>
              <a:gdLst>
                <a:gd name="T0" fmla="*/ 2147483646 w 5274"/>
                <a:gd name="T1" fmla="*/ 2147483646 h 1720"/>
                <a:gd name="T2" fmla="*/ 2147483646 w 5274"/>
                <a:gd name="T3" fmla="*/ 2147483646 h 1720"/>
                <a:gd name="T4" fmla="*/ 2147483646 w 5274"/>
                <a:gd name="T5" fmla="*/ 2147483646 h 1720"/>
                <a:gd name="T6" fmla="*/ 2147483646 w 5274"/>
                <a:gd name="T7" fmla="*/ 2147483646 h 1720"/>
                <a:gd name="T8" fmla="*/ 2147483646 w 5274"/>
                <a:gd name="T9" fmla="*/ 2147483646 h 1720"/>
                <a:gd name="T10" fmla="*/ 2147483646 w 5274"/>
                <a:gd name="T11" fmla="*/ 2147483646 h 1720"/>
                <a:gd name="T12" fmla="*/ 2147483646 w 5274"/>
                <a:gd name="T13" fmla="*/ 2147483646 h 1720"/>
                <a:gd name="T14" fmla="*/ 2147483646 w 5274"/>
                <a:gd name="T15" fmla="*/ 2147483646 h 1720"/>
                <a:gd name="T16" fmla="*/ 2147483646 w 5274"/>
                <a:gd name="T17" fmla="*/ 2147483646 h 1720"/>
                <a:gd name="T18" fmla="*/ 2147483646 w 5274"/>
                <a:gd name="T19" fmla="*/ 2147483646 h 1720"/>
                <a:gd name="T20" fmla="*/ 2147483646 w 5274"/>
                <a:gd name="T21" fmla="*/ 2147483646 h 1720"/>
                <a:gd name="T22" fmla="*/ 2147483646 w 5274"/>
                <a:gd name="T23" fmla="*/ 2147483646 h 1720"/>
                <a:gd name="T24" fmla="*/ 2147483646 w 5274"/>
                <a:gd name="T25" fmla="*/ 2147483646 h 1720"/>
                <a:gd name="T26" fmla="*/ 2147483646 w 5274"/>
                <a:gd name="T27" fmla="*/ 2147483646 h 1720"/>
                <a:gd name="T28" fmla="*/ 2147483646 w 5274"/>
                <a:gd name="T29" fmla="*/ 2147483646 h 1720"/>
                <a:gd name="T30" fmla="*/ 2147483646 w 5274"/>
                <a:gd name="T31" fmla="*/ 2147483646 h 1720"/>
                <a:gd name="T32" fmla="*/ 2147483646 w 5274"/>
                <a:gd name="T33" fmla="*/ 2147483646 h 1720"/>
                <a:gd name="T34" fmla="*/ 2147483646 w 5274"/>
                <a:gd name="T35" fmla="*/ 2147483646 h 1720"/>
                <a:gd name="T36" fmla="*/ 2147483646 w 5274"/>
                <a:gd name="T37" fmla="*/ 2147483646 h 1720"/>
                <a:gd name="T38" fmla="*/ 2147483646 w 5274"/>
                <a:gd name="T39" fmla="*/ 2147483646 h 1720"/>
                <a:gd name="T40" fmla="*/ 2147483646 w 5274"/>
                <a:gd name="T41" fmla="*/ 2147483646 h 1720"/>
                <a:gd name="T42" fmla="*/ 2147483646 w 5274"/>
                <a:gd name="T43" fmla="*/ 2147483646 h 1720"/>
                <a:gd name="T44" fmla="*/ 2147483646 w 5274"/>
                <a:gd name="T45" fmla="*/ 2147483646 h 1720"/>
                <a:gd name="T46" fmla="*/ 2147483646 w 5274"/>
                <a:gd name="T47" fmla="*/ 2147483646 h 1720"/>
                <a:gd name="T48" fmla="*/ 2147483646 w 5274"/>
                <a:gd name="T49" fmla="*/ 2147483646 h 1720"/>
                <a:gd name="T50" fmla="*/ 2147483646 w 5274"/>
                <a:gd name="T51" fmla="*/ 2147483646 h 1720"/>
                <a:gd name="T52" fmla="*/ 2147483646 w 5274"/>
                <a:gd name="T53" fmla="*/ 2147483646 h 1720"/>
                <a:gd name="T54" fmla="*/ 2147483646 w 5274"/>
                <a:gd name="T55" fmla="*/ 2147483646 h 1720"/>
                <a:gd name="T56" fmla="*/ 2147483646 w 5274"/>
                <a:gd name="T57" fmla="*/ 2147483646 h 1720"/>
                <a:gd name="T58" fmla="*/ 2147483646 w 5274"/>
                <a:gd name="T59" fmla="*/ 2147483646 h 1720"/>
                <a:gd name="T60" fmla="*/ 2147483646 w 5274"/>
                <a:gd name="T61" fmla="*/ 2147483646 h 1720"/>
                <a:gd name="T62" fmla="*/ 2147483646 w 5274"/>
                <a:gd name="T63" fmla="*/ 2147483646 h 1720"/>
                <a:gd name="T64" fmla="*/ 2147483646 w 5274"/>
                <a:gd name="T65" fmla="*/ 2147483646 h 1720"/>
                <a:gd name="T66" fmla="*/ 2147483646 w 5274"/>
                <a:gd name="T67" fmla="*/ 2147483646 h 1720"/>
                <a:gd name="T68" fmla="*/ 2147483646 w 5274"/>
                <a:gd name="T69" fmla="*/ 2147483646 h 1720"/>
                <a:gd name="T70" fmla="*/ 2147483646 w 5274"/>
                <a:gd name="T71" fmla="*/ 2147483646 h 1720"/>
                <a:gd name="T72" fmla="*/ 2147483646 w 5274"/>
                <a:gd name="T73" fmla="*/ 2147483646 h 1720"/>
                <a:gd name="T74" fmla="*/ 2147483646 w 5274"/>
                <a:gd name="T75" fmla="*/ 2147483646 h 1720"/>
                <a:gd name="T76" fmla="*/ 2147483646 w 5274"/>
                <a:gd name="T77" fmla="*/ 2147483646 h 1720"/>
                <a:gd name="T78" fmla="*/ 2147483646 w 5274"/>
                <a:gd name="T79" fmla="*/ 2147483646 h 1720"/>
                <a:gd name="T80" fmla="*/ 2147483646 w 5274"/>
                <a:gd name="T81" fmla="*/ 2147483646 h 1720"/>
                <a:gd name="T82" fmla="*/ 2147483646 w 5274"/>
                <a:gd name="T83" fmla="*/ 2147483646 h 1720"/>
                <a:gd name="T84" fmla="*/ 2147483646 w 5274"/>
                <a:gd name="T85" fmla="*/ 2147483646 h 1720"/>
                <a:gd name="T86" fmla="*/ 2147483646 w 5274"/>
                <a:gd name="T87" fmla="*/ 2147483646 h 1720"/>
                <a:gd name="T88" fmla="*/ 2147483646 w 5274"/>
                <a:gd name="T89" fmla="*/ 2147483646 h 1720"/>
                <a:gd name="T90" fmla="*/ 2147483646 w 5274"/>
                <a:gd name="T91" fmla="*/ 2147483646 h 1720"/>
                <a:gd name="T92" fmla="*/ 2147483646 w 5274"/>
                <a:gd name="T93" fmla="*/ 2147483646 h 1720"/>
                <a:gd name="T94" fmla="*/ 2147483646 w 5274"/>
                <a:gd name="T95" fmla="*/ 2147483646 h 17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274"/>
                <a:gd name="T145" fmla="*/ 0 h 1720"/>
                <a:gd name="T146" fmla="*/ 5274 w 5274"/>
                <a:gd name="T147" fmla="*/ 1720 h 17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274" h="1720">
                  <a:moveTo>
                    <a:pt x="0" y="950"/>
                  </a:moveTo>
                  <a:lnTo>
                    <a:pt x="143" y="999"/>
                  </a:lnTo>
                  <a:lnTo>
                    <a:pt x="282" y="1046"/>
                  </a:lnTo>
                  <a:lnTo>
                    <a:pt x="424" y="1095"/>
                  </a:lnTo>
                  <a:lnTo>
                    <a:pt x="564" y="1142"/>
                  </a:lnTo>
                  <a:lnTo>
                    <a:pt x="706" y="1192"/>
                  </a:lnTo>
                  <a:lnTo>
                    <a:pt x="849" y="1239"/>
                  </a:lnTo>
                  <a:lnTo>
                    <a:pt x="988" y="1288"/>
                  </a:lnTo>
                  <a:lnTo>
                    <a:pt x="1131" y="1335"/>
                  </a:lnTo>
                  <a:lnTo>
                    <a:pt x="1274" y="1384"/>
                  </a:lnTo>
                  <a:lnTo>
                    <a:pt x="1413" y="1431"/>
                  </a:lnTo>
                  <a:lnTo>
                    <a:pt x="1556" y="1481"/>
                  </a:lnTo>
                  <a:lnTo>
                    <a:pt x="1699" y="1528"/>
                  </a:lnTo>
                  <a:lnTo>
                    <a:pt x="1838" y="1577"/>
                  </a:lnTo>
                  <a:lnTo>
                    <a:pt x="1981" y="1624"/>
                  </a:lnTo>
                  <a:lnTo>
                    <a:pt x="2120" y="1673"/>
                  </a:lnTo>
                  <a:lnTo>
                    <a:pt x="2262" y="1720"/>
                  </a:lnTo>
                  <a:lnTo>
                    <a:pt x="2355" y="1684"/>
                  </a:lnTo>
                  <a:lnTo>
                    <a:pt x="2452" y="1649"/>
                  </a:lnTo>
                  <a:lnTo>
                    <a:pt x="2544" y="1613"/>
                  </a:lnTo>
                  <a:lnTo>
                    <a:pt x="2641" y="1580"/>
                  </a:lnTo>
                  <a:lnTo>
                    <a:pt x="2734" y="1544"/>
                  </a:lnTo>
                  <a:lnTo>
                    <a:pt x="2826" y="1508"/>
                  </a:lnTo>
                  <a:lnTo>
                    <a:pt x="2923" y="1473"/>
                  </a:lnTo>
                  <a:lnTo>
                    <a:pt x="3015" y="1437"/>
                  </a:lnTo>
                  <a:lnTo>
                    <a:pt x="3108" y="1401"/>
                  </a:lnTo>
                  <a:lnTo>
                    <a:pt x="3205" y="1365"/>
                  </a:lnTo>
                  <a:lnTo>
                    <a:pt x="3297" y="1329"/>
                  </a:lnTo>
                  <a:lnTo>
                    <a:pt x="3394" y="1296"/>
                  </a:lnTo>
                  <a:lnTo>
                    <a:pt x="3486" y="1261"/>
                  </a:lnTo>
                  <a:lnTo>
                    <a:pt x="3579" y="1225"/>
                  </a:lnTo>
                  <a:lnTo>
                    <a:pt x="3676" y="1189"/>
                  </a:lnTo>
                  <a:lnTo>
                    <a:pt x="3768" y="1153"/>
                  </a:lnTo>
                  <a:lnTo>
                    <a:pt x="3861" y="1117"/>
                  </a:lnTo>
                  <a:lnTo>
                    <a:pt x="3958" y="1082"/>
                  </a:lnTo>
                  <a:lnTo>
                    <a:pt x="4050" y="1046"/>
                  </a:lnTo>
                  <a:lnTo>
                    <a:pt x="4147" y="1010"/>
                  </a:lnTo>
                  <a:lnTo>
                    <a:pt x="4239" y="974"/>
                  </a:lnTo>
                  <a:lnTo>
                    <a:pt x="4332" y="939"/>
                  </a:lnTo>
                  <a:lnTo>
                    <a:pt x="4429" y="903"/>
                  </a:lnTo>
                  <a:lnTo>
                    <a:pt x="4521" y="867"/>
                  </a:lnTo>
                  <a:lnTo>
                    <a:pt x="4614" y="834"/>
                  </a:lnTo>
                  <a:lnTo>
                    <a:pt x="4710" y="798"/>
                  </a:lnTo>
                  <a:lnTo>
                    <a:pt x="4803" y="762"/>
                  </a:lnTo>
                  <a:lnTo>
                    <a:pt x="4900" y="727"/>
                  </a:lnTo>
                  <a:lnTo>
                    <a:pt x="4992" y="691"/>
                  </a:lnTo>
                  <a:lnTo>
                    <a:pt x="5085" y="655"/>
                  </a:lnTo>
                  <a:lnTo>
                    <a:pt x="5182" y="619"/>
                  </a:lnTo>
                  <a:lnTo>
                    <a:pt x="5274" y="584"/>
                  </a:lnTo>
                  <a:lnTo>
                    <a:pt x="5143" y="548"/>
                  </a:lnTo>
                  <a:lnTo>
                    <a:pt x="5008" y="509"/>
                  </a:lnTo>
                  <a:lnTo>
                    <a:pt x="4877" y="473"/>
                  </a:lnTo>
                  <a:lnTo>
                    <a:pt x="4741" y="438"/>
                  </a:lnTo>
                  <a:lnTo>
                    <a:pt x="4610" y="402"/>
                  </a:lnTo>
                  <a:lnTo>
                    <a:pt x="4475" y="363"/>
                  </a:lnTo>
                  <a:lnTo>
                    <a:pt x="4344" y="328"/>
                  </a:lnTo>
                  <a:lnTo>
                    <a:pt x="4212" y="292"/>
                  </a:lnTo>
                  <a:lnTo>
                    <a:pt x="4077" y="256"/>
                  </a:lnTo>
                  <a:lnTo>
                    <a:pt x="3946" y="220"/>
                  </a:lnTo>
                  <a:lnTo>
                    <a:pt x="3815" y="182"/>
                  </a:lnTo>
                  <a:lnTo>
                    <a:pt x="3680" y="146"/>
                  </a:lnTo>
                  <a:lnTo>
                    <a:pt x="3548" y="110"/>
                  </a:lnTo>
                  <a:lnTo>
                    <a:pt x="3417" y="74"/>
                  </a:lnTo>
                  <a:lnTo>
                    <a:pt x="3282" y="36"/>
                  </a:lnTo>
                  <a:lnTo>
                    <a:pt x="3151" y="0"/>
                  </a:lnTo>
                  <a:lnTo>
                    <a:pt x="3054" y="30"/>
                  </a:lnTo>
                  <a:lnTo>
                    <a:pt x="2954" y="61"/>
                  </a:lnTo>
                  <a:lnTo>
                    <a:pt x="2857" y="88"/>
                  </a:lnTo>
                  <a:lnTo>
                    <a:pt x="2757" y="118"/>
                  </a:lnTo>
                  <a:lnTo>
                    <a:pt x="2660" y="149"/>
                  </a:lnTo>
                  <a:lnTo>
                    <a:pt x="2560" y="179"/>
                  </a:lnTo>
                  <a:lnTo>
                    <a:pt x="2463" y="209"/>
                  </a:lnTo>
                  <a:lnTo>
                    <a:pt x="2363" y="237"/>
                  </a:lnTo>
                  <a:lnTo>
                    <a:pt x="2266" y="267"/>
                  </a:lnTo>
                  <a:lnTo>
                    <a:pt x="2166" y="297"/>
                  </a:lnTo>
                  <a:lnTo>
                    <a:pt x="2069" y="328"/>
                  </a:lnTo>
                  <a:lnTo>
                    <a:pt x="1969" y="358"/>
                  </a:lnTo>
                  <a:lnTo>
                    <a:pt x="1872" y="385"/>
                  </a:lnTo>
                  <a:lnTo>
                    <a:pt x="1772" y="416"/>
                  </a:lnTo>
                  <a:lnTo>
                    <a:pt x="1676" y="446"/>
                  </a:lnTo>
                  <a:lnTo>
                    <a:pt x="1575" y="476"/>
                  </a:lnTo>
                  <a:lnTo>
                    <a:pt x="1479" y="506"/>
                  </a:lnTo>
                  <a:lnTo>
                    <a:pt x="1378" y="534"/>
                  </a:lnTo>
                  <a:lnTo>
                    <a:pt x="1282" y="564"/>
                  </a:lnTo>
                  <a:lnTo>
                    <a:pt x="1181" y="595"/>
                  </a:lnTo>
                  <a:lnTo>
                    <a:pt x="1085" y="625"/>
                  </a:lnTo>
                  <a:lnTo>
                    <a:pt x="984" y="655"/>
                  </a:lnTo>
                  <a:lnTo>
                    <a:pt x="888" y="683"/>
                  </a:lnTo>
                  <a:lnTo>
                    <a:pt x="787" y="713"/>
                  </a:lnTo>
                  <a:lnTo>
                    <a:pt x="691" y="743"/>
                  </a:lnTo>
                  <a:lnTo>
                    <a:pt x="591" y="773"/>
                  </a:lnTo>
                  <a:lnTo>
                    <a:pt x="494" y="801"/>
                  </a:lnTo>
                  <a:lnTo>
                    <a:pt x="394" y="831"/>
                  </a:lnTo>
                  <a:lnTo>
                    <a:pt x="297" y="862"/>
                  </a:lnTo>
                  <a:lnTo>
                    <a:pt x="197" y="892"/>
                  </a:lnTo>
                  <a:lnTo>
                    <a:pt x="100" y="919"/>
                  </a:lnTo>
                  <a:lnTo>
                    <a:pt x="0" y="95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2" name="Freeform 284">
              <a:extLst>
                <a:ext uri="{FF2B5EF4-FFF2-40B4-BE49-F238E27FC236}">
                  <a16:creationId xmlns:a16="http://schemas.microsoft.com/office/drawing/2014/main" id="{9F9DDF82-6F1E-42B4-9336-C1D129E55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4398371"/>
              <a:ext cx="2146231" cy="761532"/>
            </a:xfrm>
            <a:custGeom>
              <a:avLst/>
              <a:gdLst>
                <a:gd name="T0" fmla="*/ 2147483646 w 5012"/>
                <a:gd name="T1" fmla="*/ 2147483646 h 1634"/>
                <a:gd name="T2" fmla="*/ 2147483646 w 5012"/>
                <a:gd name="T3" fmla="*/ 2147483646 h 1634"/>
                <a:gd name="T4" fmla="*/ 2147483646 w 5012"/>
                <a:gd name="T5" fmla="*/ 2147483646 h 1634"/>
                <a:gd name="T6" fmla="*/ 2147483646 w 5012"/>
                <a:gd name="T7" fmla="*/ 2147483646 h 1634"/>
                <a:gd name="T8" fmla="*/ 2147483646 w 5012"/>
                <a:gd name="T9" fmla="*/ 2147483646 h 1634"/>
                <a:gd name="T10" fmla="*/ 2147483646 w 5012"/>
                <a:gd name="T11" fmla="*/ 2147483646 h 1634"/>
                <a:gd name="T12" fmla="*/ 2147483646 w 5012"/>
                <a:gd name="T13" fmla="*/ 2147483646 h 1634"/>
                <a:gd name="T14" fmla="*/ 2147483646 w 5012"/>
                <a:gd name="T15" fmla="*/ 2147483646 h 1634"/>
                <a:gd name="T16" fmla="*/ 2147483646 w 5012"/>
                <a:gd name="T17" fmla="*/ 2147483646 h 1634"/>
                <a:gd name="T18" fmla="*/ 2147483646 w 5012"/>
                <a:gd name="T19" fmla="*/ 2147483646 h 1634"/>
                <a:gd name="T20" fmla="*/ 2147483646 w 5012"/>
                <a:gd name="T21" fmla="*/ 2147483646 h 1634"/>
                <a:gd name="T22" fmla="*/ 2147483646 w 5012"/>
                <a:gd name="T23" fmla="*/ 2147483646 h 1634"/>
                <a:gd name="T24" fmla="*/ 2147483646 w 5012"/>
                <a:gd name="T25" fmla="*/ 2147483646 h 1634"/>
                <a:gd name="T26" fmla="*/ 2147483646 w 5012"/>
                <a:gd name="T27" fmla="*/ 2147483646 h 1634"/>
                <a:gd name="T28" fmla="*/ 2147483646 w 5012"/>
                <a:gd name="T29" fmla="*/ 2147483646 h 1634"/>
                <a:gd name="T30" fmla="*/ 2147483646 w 5012"/>
                <a:gd name="T31" fmla="*/ 2147483646 h 1634"/>
                <a:gd name="T32" fmla="*/ 2147483646 w 5012"/>
                <a:gd name="T33" fmla="*/ 2147483646 h 1634"/>
                <a:gd name="T34" fmla="*/ 2147483646 w 5012"/>
                <a:gd name="T35" fmla="*/ 2147483646 h 1634"/>
                <a:gd name="T36" fmla="*/ 2147483646 w 5012"/>
                <a:gd name="T37" fmla="*/ 2147483646 h 1634"/>
                <a:gd name="T38" fmla="*/ 2147483646 w 5012"/>
                <a:gd name="T39" fmla="*/ 2147483646 h 1634"/>
                <a:gd name="T40" fmla="*/ 2147483646 w 5012"/>
                <a:gd name="T41" fmla="*/ 2147483646 h 1634"/>
                <a:gd name="T42" fmla="*/ 2147483646 w 5012"/>
                <a:gd name="T43" fmla="*/ 2147483646 h 1634"/>
                <a:gd name="T44" fmla="*/ 2147483646 w 5012"/>
                <a:gd name="T45" fmla="*/ 2147483646 h 1634"/>
                <a:gd name="T46" fmla="*/ 2147483646 w 5012"/>
                <a:gd name="T47" fmla="*/ 2147483646 h 1634"/>
                <a:gd name="T48" fmla="*/ 2147483646 w 5012"/>
                <a:gd name="T49" fmla="*/ 2147483646 h 1634"/>
                <a:gd name="T50" fmla="*/ 2147483646 w 5012"/>
                <a:gd name="T51" fmla="*/ 2147483646 h 1634"/>
                <a:gd name="T52" fmla="*/ 2147483646 w 5012"/>
                <a:gd name="T53" fmla="*/ 2147483646 h 1634"/>
                <a:gd name="T54" fmla="*/ 2147483646 w 5012"/>
                <a:gd name="T55" fmla="*/ 2147483646 h 1634"/>
                <a:gd name="T56" fmla="*/ 2147483646 w 5012"/>
                <a:gd name="T57" fmla="*/ 2147483646 h 1634"/>
                <a:gd name="T58" fmla="*/ 2147483646 w 5012"/>
                <a:gd name="T59" fmla="*/ 2147483646 h 1634"/>
                <a:gd name="T60" fmla="*/ 2147483646 w 5012"/>
                <a:gd name="T61" fmla="*/ 2147483646 h 1634"/>
                <a:gd name="T62" fmla="*/ 2147483646 w 5012"/>
                <a:gd name="T63" fmla="*/ 2147483646 h 1634"/>
                <a:gd name="T64" fmla="*/ 2147483646 w 5012"/>
                <a:gd name="T65" fmla="*/ 2147483646 h 1634"/>
                <a:gd name="T66" fmla="*/ 2147483646 w 5012"/>
                <a:gd name="T67" fmla="*/ 2147483646 h 1634"/>
                <a:gd name="T68" fmla="*/ 2147483646 w 5012"/>
                <a:gd name="T69" fmla="*/ 2147483646 h 1634"/>
                <a:gd name="T70" fmla="*/ 2147483646 w 5012"/>
                <a:gd name="T71" fmla="*/ 2147483646 h 1634"/>
                <a:gd name="T72" fmla="*/ 2147483646 w 5012"/>
                <a:gd name="T73" fmla="*/ 2147483646 h 1634"/>
                <a:gd name="T74" fmla="*/ 2147483646 w 5012"/>
                <a:gd name="T75" fmla="*/ 2147483646 h 1634"/>
                <a:gd name="T76" fmla="*/ 2147483646 w 5012"/>
                <a:gd name="T77" fmla="*/ 2147483646 h 1634"/>
                <a:gd name="T78" fmla="*/ 2147483646 w 5012"/>
                <a:gd name="T79" fmla="*/ 2147483646 h 1634"/>
                <a:gd name="T80" fmla="*/ 2147483646 w 5012"/>
                <a:gd name="T81" fmla="*/ 2147483646 h 1634"/>
                <a:gd name="T82" fmla="*/ 2147483646 w 5012"/>
                <a:gd name="T83" fmla="*/ 2147483646 h 1634"/>
                <a:gd name="T84" fmla="*/ 2147483646 w 5012"/>
                <a:gd name="T85" fmla="*/ 2147483646 h 1634"/>
                <a:gd name="T86" fmla="*/ 2147483646 w 5012"/>
                <a:gd name="T87" fmla="*/ 2147483646 h 1634"/>
                <a:gd name="T88" fmla="*/ 2147483646 w 5012"/>
                <a:gd name="T89" fmla="*/ 2147483646 h 1634"/>
                <a:gd name="T90" fmla="*/ 2147483646 w 5012"/>
                <a:gd name="T91" fmla="*/ 2147483646 h 1634"/>
                <a:gd name="T92" fmla="*/ 2147483646 w 5012"/>
                <a:gd name="T93" fmla="*/ 2147483646 h 1634"/>
                <a:gd name="T94" fmla="*/ 2147483646 w 5012"/>
                <a:gd name="T95" fmla="*/ 2147483646 h 16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012"/>
                <a:gd name="T145" fmla="*/ 0 h 1634"/>
                <a:gd name="T146" fmla="*/ 5012 w 5012"/>
                <a:gd name="T147" fmla="*/ 1634 h 16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012" h="1634">
                  <a:moveTo>
                    <a:pt x="0" y="905"/>
                  </a:moveTo>
                  <a:lnTo>
                    <a:pt x="135" y="952"/>
                  </a:lnTo>
                  <a:lnTo>
                    <a:pt x="270" y="996"/>
                  </a:lnTo>
                  <a:lnTo>
                    <a:pt x="405" y="1043"/>
                  </a:lnTo>
                  <a:lnTo>
                    <a:pt x="540" y="1087"/>
                  </a:lnTo>
                  <a:lnTo>
                    <a:pt x="672" y="1134"/>
                  </a:lnTo>
                  <a:lnTo>
                    <a:pt x="807" y="1178"/>
                  </a:lnTo>
                  <a:lnTo>
                    <a:pt x="942" y="1224"/>
                  </a:lnTo>
                  <a:lnTo>
                    <a:pt x="1077" y="1268"/>
                  </a:lnTo>
                  <a:lnTo>
                    <a:pt x="1212" y="1315"/>
                  </a:lnTo>
                  <a:lnTo>
                    <a:pt x="1347" y="1362"/>
                  </a:lnTo>
                  <a:lnTo>
                    <a:pt x="1482" y="1406"/>
                  </a:lnTo>
                  <a:lnTo>
                    <a:pt x="1618" y="1453"/>
                  </a:lnTo>
                  <a:lnTo>
                    <a:pt x="1749" y="1497"/>
                  </a:lnTo>
                  <a:lnTo>
                    <a:pt x="1884" y="1544"/>
                  </a:lnTo>
                  <a:lnTo>
                    <a:pt x="2019" y="1588"/>
                  </a:lnTo>
                  <a:lnTo>
                    <a:pt x="2154" y="1634"/>
                  </a:lnTo>
                  <a:lnTo>
                    <a:pt x="2243" y="1601"/>
                  </a:lnTo>
                  <a:lnTo>
                    <a:pt x="2332" y="1568"/>
                  </a:lnTo>
                  <a:lnTo>
                    <a:pt x="2421" y="1533"/>
                  </a:lnTo>
                  <a:lnTo>
                    <a:pt x="2510" y="1500"/>
                  </a:lnTo>
                  <a:lnTo>
                    <a:pt x="2598" y="1467"/>
                  </a:lnTo>
                  <a:lnTo>
                    <a:pt x="2687" y="1434"/>
                  </a:lnTo>
                  <a:lnTo>
                    <a:pt x="2780" y="1401"/>
                  </a:lnTo>
                  <a:lnTo>
                    <a:pt x="2869" y="1365"/>
                  </a:lnTo>
                  <a:lnTo>
                    <a:pt x="2957" y="1332"/>
                  </a:lnTo>
                  <a:lnTo>
                    <a:pt x="3046" y="1299"/>
                  </a:lnTo>
                  <a:lnTo>
                    <a:pt x="3135" y="1266"/>
                  </a:lnTo>
                  <a:lnTo>
                    <a:pt x="3224" y="1230"/>
                  </a:lnTo>
                  <a:lnTo>
                    <a:pt x="3313" y="1197"/>
                  </a:lnTo>
                  <a:lnTo>
                    <a:pt x="3401" y="1164"/>
                  </a:lnTo>
                  <a:lnTo>
                    <a:pt x="3490" y="1131"/>
                  </a:lnTo>
                  <a:lnTo>
                    <a:pt x="3583" y="1095"/>
                  </a:lnTo>
                  <a:lnTo>
                    <a:pt x="3672" y="1062"/>
                  </a:lnTo>
                  <a:lnTo>
                    <a:pt x="3761" y="1029"/>
                  </a:lnTo>
                  <a:lnTo>
                    <a:pt x="3849" y="996"/>
                  </a:lnTo>
                  <a:lnTo>
                    <a:pt x="3938" y="960"/>
                  </a:lnTo>
                  <a:lnTo>
                    <a:pt x="4027" y="927"/>
                  </a:lnTo>
                  <a:lnTo>
                    <a:pt x="4116" y="894"/>
                  </a:lnTo>
                  <a:lnTo>
                    <a:pt x="4208" y="861"/>
                  </a:lnTo>
                  <a:lnTo>
                    <a:pt x="4297" y="825"/>
                  </a:lnTo>
                  <a:lnTo>
                    <a:pt x="4386" y="792"/>
                  </a:lnTo>
                  <a:lnTo>
                    <a:pt x="4475" y="759"/>
                  </a:lnTo>
                  <a:lnTo>
                    <a:pt x="4564" y="723"/>
                  </a:lnTo>
                  <a:lnTo>
                    <a:pt x="4653" y="690"/>
                  </a:lnTo>
                  <a:lnTo>
                    <a:pt x="4745" y="657"/>
                  </a:lnTo>
                  <a:lnTo>
                    <a:pt x="4834" y="624"/>
                  </a:lnTo>
                  <a:lnTo>
                    <a:pt x="4923" y="589"/>
                  </a:lnTo>
                  <a:lnTo>
                    <a:pt x="5012" y="556"/>
                  </a:lnTo>
                  <a:lnTo>
                    <a:pt x="4884" y="520"/>
                  </a:lnTo>
                  <a:lnTo>
                    <a:pt x="4761" y="487"/>
                  </a:lnTo>
                  <a:lnTo>
                    <a:pt x="4633" y="451"/>
                  </a:lnTo>
                  <a:lnTo>
                    <a:pt x="4510" y="418"/>
                  </a:lnTo>
                  <a:lnTo>
                    <a:pt x="4382" y="382"/>
                  </a:lnTo>
                  <a:lnTo>
                    <a:pt x="4255" y="346"/>
                  </a:lnTo>
                  <a:lnTo>
                    <a:pt x="4131" y="313"/>
                  </a:lnTo>
                  <a:lnTo>
                    <a:pt x="4004" y="278"/>
                  </a:lnTo>
                  <a:lnTo>
                    <a:pt x="3876" y="242"/>
                  </a:lnTo>
                  <a:lnTo>
                    <a:pt x="3753" y="209"/>
                  </a:lnTo>
                  <a:lnTo>
                    <a:pt x="3625" y="173"/>
                  </a:lnTo>
                  <a:lnTo>
                    <a:pt x="3502" y="137"/>
                  </a:lnTo>
                  <a:lnTo>
                    <a:pt x="3374" y="104"/>
                  </a:lnTo>
                  <a:lnTo>
                    <a:pt x="3247" y="68"/>
                  </a:lnTo>
                  <a:lnTo>
                    <a:pt x="3123" y="35"/>
                  </a:lnTo>
                  <a:lnTo>
                    <a:pt x="2996" y="0"/>
                  </a:lnTo>
                  <a:lnTo>
                    <a:pt x="2903" y="27"/>
                  </a:lnTo>
                  <a:lnTo>
                    <a:pt x="2807" y="55"/>
                  </a:lnTo>
                  <a:lnTo>
                    <a:pt x="2714" y="85"/>
                  </a:lnTo>
                  <a:lnTo>
                    <a:pt x="2622" y="112"/>
                  </a:lnTo>
                  <a:lnTo>
                    <a:pt x="2529" y="140"/>
                  </a:lnTo>
                  <a:lnTo>
                    <a:pt x="2432" y="168"/>
                  </a:lnTo>
                  <a:lnTo>
                    <a:pt x="2340" y="198"/>
                  </a:lnTo>
                  <a:lnTo>
                    <a:pt x="2247" y="225"/>
                  </a:lnTo>
                  <a:lnTo>
                    <a:pt x="2154" y="253"/>
                  </a:lnTo>
                  <a:lnTo>
                    <a:pt x="2058" y="280"/>
                  </a:lnTo>
                  <a:lnTo>
                    <a:pt x="1965" y="311"/>
                  </a:lnTo>
                  <a:lnTo>
                    <a:pt x="1872" y="338"/>
                  </a:lnTo>
                  <a:lnTo>
                    <a:pt x="1780" y="366"/>
                  </a:lnTo>
                  <a:lnTo>
                    <a:pt x="1683" y="396"/>
                  </a:lnTo>
                  <a:lnTo>
                    <a:pt x="1591" y="423"/>
                  </a:lnTo>
                  <a:lnTo>
                    <a:pt x="1498" y="451"/>
                  </a:lnTo>
                  <a:lnTo>
                    <a:pt x="1405" y="479"/>
                  </a:lnTo>
                  <a:lnTo>
                    <a:pt x="1313" y="509"/>
                  </a:lnTo>
                  <a:lnTo>
                    <a:pt x="1216" y="536"/>
                  </a:lnTo>
                  <a:lnTo>
                    <a:pt x="1123" y="564"/>
                  </a:lnTo>
                  <a:lnTo>
                    <a:pt x="1031" y="594"/>
                  </a:lnTo>
                  <a:lnTo>
                    <a:pt x="938" y="622"/>
                  </a:lnTo>
                  <a:lnTo>
                    <a:pt x="841" y="649"/>
                  </a:lnTo>
                  <a:lnTo>
                    <a:pt x="749" y="679"/>
                  </a:lnTo>
                  <a:lnTo>
                    <a:pt x="656" y="707"/>
                  </a:lnTo>
                  <a:lnTo>
                    <a:pt x="563" y="734"/>
                  </a:lnTo>
                  <a:lnTo>
                    <a:pt x="467" y="762"/>
                  </a:lnTo>
                  <a:lnTo>
                    <a:pt x="374" y="792"/>
                  </a:lnTo>
                  <a:lnTo>
                    <a:pt x="282" y="820"/>
                  </a:lnTo>
                  <a:lnTo>
                    <a:pt x="189" y="847"/>
                  </a:lnTo>
                  <a:lnTo>
                    <a:pt x="92" y="878"/>
                  </a:lnTo>
                  <a:lnTo>
                    <a:pt x="0" y="905"/>
                  </a:lnTo>
                  <a:close/>
                </a:path>
              </a:pathLst>
            </a:custGeom>
            <a:solidFill>
              <a:srgbClr val="A3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3" name="Freeform 285">
              <a:extLst>
                <a:ext uri="{FF2B5EF4-FFF2-40B4-BE49-F238E27FC236}">
                  <a16:creationId xmlns:a16="http://schemas.microsoft.com/office/drawing/2014/main" id="{72D4C1B5-56C3-45D2-93E2-0949F336C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849" y="4436587"/>
              <a:ext cx="2033609" cy="723315"/>
            </a:xfrm>
            <a:custGeom>
              <a:avLst/>
              <a:gdLst>
                <a:gd name="T0" fmla="*/ 2147483646 w 4749"/>
                <a:gd name="T1" fmla="*/ 2147483646 h 1552"/>
                <a:gd name="T2" fmla="*/ 2147483646 w 4749"/>
                <a:gd name="T3" fmla="*/ 2147483646 h 1552"/>
                <a:gd name="T4" fmla="*/ 2147483646 w 4749"/>
                <a:gd name="T5" fmla="*/ 2147483646 h 1552"/>
                <a:gd name="T6" fmla="*/ 2147483646 w 4749"/>
                <a:gd name="T7" fmla="*/ 2147483646 h 1552"/>
                <a:gd name="T8" fmla="*/ 2147483646 w 4749"/>
                <a:gd name="T9" fmla="*/ 2147483646 h 1552"/>
                <a:gd name="T10" fmla="*/ 2147483646 w 4749"/>
                <a:gd name="T11" fmla="*/ 2147483646 h 1552"/>
                <a:gd name="T12" fmla="*/ 2147483646 w 4749"/>
                <a:gd name="T13" fmla="*/ 2147483646 h 1552"/>
                <a:gd name="T14" fmla="*/ 2147483646 w 4749"/>
                <a:gd name="T15" fmla="*/ 2147483646 h 1552"/>
                <a:gd name="T16" fmla="*/ 2147483646 w 4749"/>
                <a:gd name="T17" fmla="*/ 2147483646 h 1552"/>
                <a:gd name="T18" fmla="*/ 2147483646 w 4749"/>
                <a:gd name="T19" fmla="*/ 2147483646 h 1552"/>
                <a:gd name="T20" fmla="*/ 2147483646 w 4749"/>
                <a:gd name="T21" fmla="*/ 2147483646 h 1552"/>
                <a:gd name="T22" fmla="*/ 2147483646 w 4749"/>
                <a:gd name="T23" fmla="*/ 2147483646 h 1552"/>
                <a:gd name="T24" fmla="*/ 2147483646 w 4749"/>
                <a:gd name="T25" fmla="*/ 2147483646 h 1552"/>
                <a:gd name="T26" fmla="*/ 2147483646 w 4749"/>
                <a:gd name="T27" fmla="*/ 2147483646 h 1552"/>
                <a:gd name="T28" fmla="*/ 2147483646 w 4749"/>
                <a:gd name="T29" fmla="*/ 2147483646 h 1552"/>
                <a:gd name="T30" fmla="*/ 2147483646 w 4749"/>
                <a:gd name="T31" fmla="*/ 2147483646 h 1552"/>
                <a:gd name="T32" fmla="*/ 2147483646 w 4749"/>
                <a:gd name="T33" fmla="*/ 2147483646 h 1552"/>
                <a:gd name="T34" fmla="*/ 2147483646 w 4749"/>
                <a:gd name="T35" fmla="*/ 2147483646 h 1552"/>
                <a:gd name="T36" fmla="*/ 2147483646 w 4749"/>
                <a:gd name="T37" fmla="*/ 2147483646 h 1552"/>
                <a:gd name="T38" fmla="*/ 2147483646 w 4749"/>
                <a:gd name="T39" fmla="*/ 2147483646 h 1552"/>
                <a:gd name="T40" fmla="*/ 2147483646 w 4749"/>
                <a:gd name="T41" fmla="*/ 2147483646 h 1552"/>
                <a:gd name="T42" fmla="*/ 2147483646 w 4749"/>
                <a:gd name="T43" fmla="*/ 2147483646 h 1552"/>
                <a:gd name="T44" fmla="*/ 2147483646 w 4749"/>
                <a:gd name="T45" fmla="*/ 2147483646 h 1552"/>
                <a:gd name="T46" fmla="*/ 2147483646 w 4749"/>
                <a:gd name="T47" fmla="*/ 2147483646 h 1552"/>
                <a:gd name="T48" fmla="*/ 2147483646 w 4749"/>
                <a:gd name="T49" fmla="*/ 2147483646 h 1552"/>
                <a:gd name="T50" fmla="*/ 2147483646 w 4749"/>
                <a:gd name="T51" fmla="*/ 2147483646 h 1552"/>
                <a:gd name="T52" fmla="*/ 2147483646 w 4749"/>
                <a:gd name="T53" fmla="*/ 2147483646 h 1552"/>
                <a:gd name="T54" fmla="*/ 2147483646 w 4749"/>
                <a:gd name="T55" fmla="*/ 2147483646 h 1552"/>
                <a:gd name="T56" fmla="*/ 2147483646 w 4749"/>
                <a:gd name="T57" fmla="*/ 2147483646 h 1552"/>
                <a:gd name="T58" fmla="*/ 2147483646 w 4749"/>
                <a:gd name="T59" fmla="*/ 2147483646 h 1552"/>
                <a:gd name="T60" fmla="*/ 2147483646 w 4749"/>
                <a:gd name="T61" fmla="*/ 2147483646 h 1552"/>
                <a:gd name="T62" fmla="*/ 2147483646 w 4749"/>
                <a:gd name="T63" fmla="*/ 2147483646 h 1552"/>
                <a:gd name="T64" fmla="*/ 2147483646 w 4749"/>
                <a:gd name="T65" fmla="*/ 2147483646 h 1552"/>
                <a:gd name="T66" fmla="*/ 2147483646 w 4749"/>
                <a:gd name="T67" fmla="*/ 2147483646 h 1552"/>
                <a:gd name="T68" fmla="*/ 2147483646 w 4749"/>
                <a:gd name="T69" fmla="*/ 2147483646 h 1552"/>
                <a:gd name="T70" fmla="*/ 2147483646 w 4749"/>
                <a:gd name="T71" fmla="*/ 2147483646 h 1552"/>
                <a:gd name="T72" fmla="*/ 2147483646 w 4749"/>
                <a:gd name="T73" fmla="*/ 2147483646 h 1552"/>
                <a:gd name="T74" fmla="*/ 2147483646 w 4749"/>
                <a:gd name="T75" fmla="*/ 2147483646 h 1552"/>
                <a:gd name="T76" fmla="*/ 2147483646 w 4749"/>
                <a:gd name="T77" fmla="*/ 2147483646 h 1552"/>
                <a:gd name="T78" fmla="*/ 2147483646 w 4749"/>
                <a:gd name="T79" fmla="*/ 2147483646 h 1552"/>
                <a:gd name="T80" fmla="*/ 2147483646 w 4749"/>
                <a:gd name="T81" fmla="*/ 2147483646 h 1552"/>
                <a:gd name="T82" fmla="*/ 2147483646 w 4749"/>
                <a:gd name="T83" fmla="*/ 2147483646 h 1552"/>
                <a:gd name="T84" fmla="*/ 2147483646 w 4749"/>
                <a:gd name="T85" fmla="*/ 2147483646 h 1552"/>
                <a:gd name="T86" fmla="*/ 2147483646 w 4749"/>
                <a:gd name="T87" fmla="*/ 2147483646 h 1552"/>
                <a:gd name="T88" fmla="*/ 2147483646 w 4749"/>
                <a:gd name="T89" fmla="*/ 2147483646 h 1552"/>
                <a:gd name="T90" fmla="*/ 2147483646 w 4749"/>
                <a:gd name="T91" fmla="*/ 2147483646 h 1552"/>
                <a:gd name="T92" fmla="*/ 2147483646 w 4749"/>
                <a:gd name="T93" fmla="*/ 2147483646 h 1552"/>
                <a:gd name="T94" fmla="*/ 2147483646 w 4749"/>
                <a:gd name="T95" fmla="*/ 2147483646 h 155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49"/>
                <a:gd name="T145" fmla="*/ 0 h 1552"/>
                <a:gd name="T146" fmla="*/ 4749 w 4749"/>
                <a:gd name="T147" fmla="*/ 1552 h 155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49" h="1552">
                  <a:moveTo>
                    <a:pt x="0" y="859"/>
                  </a:moveTo>
                  <a:lnTo>
                    <a:pt x="127" y="903"/>
                  </a:lnTo>
                  <a:lnTo>
                    <a:pt x="254" y="944"/>
                  </a:lnTo>
                  <a:lnTo>
                    <a:pt x="382" y="988"/>
                  </a:lnTo>
                  <a:lnTo>
                    <a:pt x="509" y="1032"/>
                  </a:lnTo>
                  <a:lnTo>
                    <a:pt x="637" y="1076"/>
                  </a:lnTo>
                  <a:lnTo>
                    <a:pt x="764" y="1118"/>
                  </a:lnTo>
                  <a:lnTo>
                    <a:pt x="892" y="1162"/>
                  </a:lnTo>
                  <a:lnTo>
                    <a:pt x="1019" y="1206"/>
                  </a:lnTo>
                  <a:lnTo>
                    <a:pt x="1146" y="1250"/>
                  </a:lnTo>
                  <a:lnTo>
                    <a:pt x="1274" y="1291"/>
                  </a:lnTo>
                  <a:lnTo>
                    <a:pt x="1401" y="1335"/>
                  </a:lnTo>
                  <a:lnTo>
                    <a:pt x="1529" y="1379"/>
                  </a:lnTo>
                  <a:lnTo>
                    <a:pt x="1656" y="1423"/>
                  </a:lnTo>
                  <a:lnTo>
                    <a:pt x="1783" y="1464"/>
                  </a:lnTo>
                  <a:lnTo>
                    <a:pt x="1911" y="1508"/>
                  </a:lnTo>
                  <a:lnTo>
                    <a:pt x="2038" y="1552"/>
                  </a:lnTo>
                  <a:lnTo>
                    <a:pt x="2123" y="1519"/>
                  </a:lnTo>
                  <a:lnTo>
                    <a:pt x="2208" y="1489"/>
                  </a:lnTo>
                  <a:lnTo>
                    <a:pt x="2293" y="1456"/>
                  </a:lnTo>
                  <a:lnTo>
                    <a:pt x="2378" y="1423"/>
                  </a:lnTo>
                  <a:lnTo>
                    <a:pt x="2463" y="1390"/>
                  </a:lnTo>
                  <a:lnTo>
                    <a:pt x="2548" y="1360"/>
                  </a:lnTo>
                  <a:lnTo>
                    <a:pt x="2633" y="1327"/>
                  </a:lnTo>
                  <a:lnTo>
                    <a:pt x="2718" y="1294"/>
                  </a:lnTo>
                  <a:lnTo>
                    <a:pt x="2799" y="1263"/>
                  </a:lnTo>
                  <a:lnTo>
                    <a:pt x="2884" y="1230"/>
                  </a:lnTo>
                  <a:lnTo>
                    <a:pt x="2969" y="1197"/>
                  </a:lnTo>
                  <a:lnTo>
                    <a:pt x="3054" y="1167"/>
                  </a:lnTo>
                  <a:lnTo>
                    <a:pt x="3139" y="1134"/>
                  </a:lnTo>
                  <a:lnTo>
                    <a:pt x="3224" y="1101"/>
                  </a:lnTo>
                  <a:lnTo>
                    <a:pt x="3309" y="1071"/>
                  </a:lnTo>
                  <a:lnTo>
                    <a:pt x="3394" y="1038"/>
                  </a:lnTo>
                  <a:lnTo>
                    <a:pt x="3479" y="1005"/>
                  </a:lnTo>
                  <a:lnTo>
                    <a:pt x="3563" y="975"/>
                  </a:lnTo>
                  <a:lnTo>
                    <a:pt x="3648" y="941"/>
                  </a:lnTo>
                  <a:lnTo>
                    <a:pt x="3733" y="911"/>
                  </a:lnTo>
                  <a:lnTo>
                    <a:pt x="3818" y="878"/>
                  </a:lnTo>
                  <a:lnTo>
                    <a:pt x="3903" y="845"/>
                  </a:lnTo>
                  <a:lnTo>
                    <a:pt x="3988" y="815"/>
                  </a:lnTo>
                  <a:lnTo>
                    <a:pt x="4073" y="782"/>
                  </a:lnTo>
                  <a:lnTo>
                    <a:pt x="4154" y="749"/>
                  </a:lnTo>
                  <a:lnTo>
                    <a:pt x="4239" y="719"/>
                  </a:lnTo>
                  <a:lnTo>
                    <a:pt x="4324" y="686"/>
                  </a:lnTo>
                  <a:lnTo>
                    <a:pt x="4409" y="655"/>
                  </a:lnTo>
                  <a:lnTo>
                    <a:pt x="4494" y="622"/>
                  </a:lnTo>
                  <a:lnTo>
                    <a:pt x="4579" y="589"/>
                  </a:lnTo>
                  <a:lnTo>
                    <a:pt x="4664" y="559"/>
                  </a:lnTo>
                  <a:lnTo>
                    <a:pt x="4749" y="526"/>
                  </a:lnTo>
                  <a:lnTo>
                    <a:pt x="4629" y="493"/>
                  </a:lnTo>
                  <a:lnTo>
                    <a:pt x="4509" y="460"/>
                  </a:lnTo>
                  <a:lnTo>
                    <a:pt x="4390" y="427"/>
                  </a:lnTo>
                  <a:lnTo>
                    <a:pt x="4270" y="397"/>
                  </a:lnTo>
                  <a:lnTo>
                    <a:pt x="4150" y="363"/>
                  </a:lnTo>
                  <a:lnTo>
                    <a:pt x="4031" y="330"/>
                  </a:lnTo>
                  <a:lnTo>
                    <a:pt x="3911" y="297"/>
                  </a:lnTo>
                  <a:lnTo>
                    <a:pt x="3795" y="264"/>
                  </a:lnTo>
                  <a:lnTo>
                    <a:pt x="3675" y="231"/>
                  </a:lnTo>
                  <a:lnTo>
                    <a:pt x="3556" y="198"/>
                  </a:lnTo>
                  <a:lnTo>
                    <a:pt x="3436" y="165"/>
                  </a:lnTo>
                  <a:lnTo>
                    <a:pt x="3316" y="132"/>
                  </a:lnTo>
                  <a:lnTo>
                    <a:pt x="3197" y="99"/>
                  </a:lnTo>
                  <a:lnTo>
                    <a:pt x="3077" y="66"/>
                  </a:lnTo>
                  <a:lnTo>
                    <a:pt x="2957" y="33"/>
                  </a:lnTo>
                  <a:lnTo>
                    <a:pt x="2838" y="0"/>
                  </a:lnTo>
                  <a:lnTo>
                    <a:pt x="2749" y="28"/>
                  </a:lnTo>
                  <a:lnTo>
                    <a:pt x="2660" y="52"/>
                  </a:lnTo>
                  <a:lnTo>
                    <a:pt x="2571" y="80"/>
                  </a:lnTo>
                  <a:lnTo>
                    <a:pt x="2482" y="108"/>
                  </a:lnTo>
                  <a:lnTo>
                    <a:pt x="2394" y="135"/>
                  </a:lnTo>
                  <a:lnTo>
                    <a:pt x="2305" y="160"/>
                  </a:lnTo>
                  <a:lnTo>
                    <a:pt x="2216" y="187"/>
                  </a:lnTo>
                  <a:lnTo>
                    <a:pt x="2127" y="215"/>
                  </a:lnTo>
                  <a:lnTo>
                    <a:pt x="2038" y="242"/>
                  </a:lnTo>
                  <a:lnTo>
                    <a:pt x="1949" y="267"/>
                  </a:lnTo>
                  <a:lnTo>
                    <a:pt x="1861" y="295"/>
                  </a:lnTo>
                  <a:lnTo>
                    <a:pt x="1772" y="322"/>
                  </a:lnTo>
                  <a:lnTo>
                    <a:pt x="1683" y="350"/>
                  </a:lnTo>
                  <a:lnTo>
                    <a:pt x="1594" y="375"/>
                  </a:lnTo>
                  <a:lnTo>
                    <a:pt x="1505" y="402"/>
                  </a:lnTo>
                  <a:lnTo>
                    <a:pt x="1421" y="430"/>
                  </a:lnTo>
                  <a:lnTo>
                    <a:pt x="1332" y="457"/>
                  </a:lnTo>
                  <a:lnTo>
                    <a:pt x="1243" y="482"/>
                  </a:lnTo>
                  <a:lnTo>
                    <a:pt x="1154" y="509"/>
                  </a:lnTo>
                  <a:lnTo>
                    <a:pt x="1065" y="537"/>
                  </a:lnTo>
                  <a:lnTo>
                    <a:pt x="976" y="564"/>
                  </a:lnTo>
                  <a:lnTo>
                    <a:pt x="888" y="589"/>
                  </a:lnTo>
                  <a:lnTo>
                    <a:pt x="799" y="617"/>
                  </a:lnTo>
                  <a:lnTo>
                    <a:pt x="710" y="644"/>
                  </a:lnTo>
                  <a:lnTo>
                    <a:pt x="621" y="672"/>
                  </a:lnTo>
                  <a:lnTo>
                    <a:pt x="532" y="697"/>
                  </a:lnTo>
                  <a:lnTo>
                    <a:pt x="444" y="724"/>
                  </a:lnTo>
                  <a:lnTo>
                    <a:pt x="355" y="752"/>
                  </a:lnTo>
                  <a:lnTo>
                    <a:pt x="266" y="779"/>
                  </a:lnTo>
                  <a:lnTo>
                    <a:pt x="177" y="804"/>
                  </a:lnTo>
                  <a:lnTo>
                    <a:pt x="88" y="831"/>
                  </a:lnTo>
                  <a:lnTo>
                    <a:pt x="0" y="85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4" name="Freeform 286">
              <a:extLst>
                <a:ext uri="{FF2B5EF4-FFF2-40B4-BE49-F238E27FC236}">
                  <a16:creationId xmlns:a16="http://schemas.microsoft.com/office/drawing/2014/main" id="{3D600F20-A820-4C3A-902B-99B46A47E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809" y="4475270"/>
              <a:ext cx="1922701" cy="683701"/>
            </a:xfrm>
            <a:custGeom>
              <a:avLst/>
              <a:gdLst>
                <a:gd name="T0" fmla="*/ 2147483646 w 4490"/>
                <a:gd name="T1" fmla="*/ 2147483646 h 1467"/>
                <a:gd name="T2" fmla="*/ 2147483646 w 4490"/>
                <a:gd name="T3" fmla="*/ 2147483646 h 1467"/>
                <a:gd name="T4" fmla="*/ 2147483646 w 4490"/>
                <a:gd name="T5" fmla="*/ 2147483646 h 1467"/>
                <a:gd name="T6" fmla="*/ 2147483646 w 4490"/>
                <a:gd name="T7" fmla="*/ 2147483646 h 1467"/>
                <a:gd name="T8" fmla="*/ 2147483646 w 4490"/>
                <a:gd name="T9" fmla="*/ 2147483646 h 1467"/>
                <a:gd name="T10" fmla="*/ 2147483646 w 4490"/>
                <a:gd name="T11" fmla="*/ 2147483646 h 1467"/>
                <a:gd name="T12" fmla="*/ 2147483646 w 4490"/>
                <a:gd name="T13" fmla="*/ 2147483646 h 1467"/>
                <a:gd name="T14" fmla="*/ 2147483646 w 4490"/>
                <a:gd name="T15" fmla="*/ 2147483646 h 1467"/>
                <a:gd name="T16" fmla="*/ 2147483646 w 4490"/>
                <a:gd name="T17" fmla="*/ 2147483646 h 1467"/>
                <a:gd name="T18" fmla="*/ 2147483646 w 4490"/>
                <a:gd name="T19" fmla="*/ 2147483646 h 1467"/>
                <a:gd name="T20" fmla="*/ 2147483646 w 4490"/>
                <a:gd name="T21" fmla="*/ 2147483646 h 1467"/>
                <a:gd name="T22" fmla="*/ 2147483646 w 4490"/>
                <a:gd name="T23" fmla="*/ 2147483646 h 1467"/>
                <a:gd name="T24" fmla="*/ 2147483646 w 4490"/>
                <a:gd name="T25" fmla="*/ 2147483646 h 1467"/>
                <a:gd name="T26" fmla="*/ 2147483646 w 4490"/>
                <a:gd name="T27" fmla="*/ 2147483646 h 1467"/>
                <a:gd name="T28" fmla="*/ 2147483646 w 4490"/>
                <a:gd name="T29" fmla="*/ 2147483646 h 1467"/>
                <a:gd name="T30" fmla="*/ 2147483646 w 4490"/>
                <a:gd name="T31" fmla="*/ 2147483646 h 1467"/>
                <a:gd name="T32" fmla="*/ 2147483646 w 4490"/>
                <a:gd name="T33" fmla="*/ 2147483646 h 1467"/>
                <a:gd name="T34" fmla="*/ 2147483646 w 4490"/>
                <a:gd name="T35" fmla="*/ 2147483646 h 1467"/>
                <a:gd name="T36" fmla="*/ 2147483646 w 4490"/>
                <a:gd name="T37" fmla="*/ 2147483646 h 1467"/>
                <a:gd name="T38" fmla="*/ 2147483646 w 4490"/>
                <a:gd name="T39" fmla="*/ 2147483646 h 1467"/>
                <a:gd name="T40" fmla="*/ 2147483646 w 4490"/>
                <a:gd name="T41" fmla="*/ 2147483646 h 1467"/>
                <a:gd name="T42" fmla="*/ 2147483646 w 4490"/>
                <a:gd name="T43" fmla="*/ 2147483646 h 1467"/>
                <a:gd name="T44" fmla="*/ 2147483646 w 4490"/>
                <a:gd name="T45" fmla="*/ 2147483646 h 1467"/>
                <a:gd name="T46" fmla="*/ 2147483646 w 4490"/>
                <a:gd name="T47" fmla="*/ 2147483646 h 1467"/>
                <a:gd name="T48" fmla="*/ 2147483646 w 4490"/>
                <a:gd name="T49" fmla="*/ 2147483646 h 1467"/>
                <a:gd name="T50" fmla="*/ 2147483646 w 4490"/>
                <a:gd name="T51" fmla="*/ 2147483646 h 1467"/>
                <a:gd name="T52" fmla="*/ 2147483646 w 4490"/>
                <a:gd name="T53" fmla="*/ 2147483646 h 1467"/>
                <a:gd name="T54" fmla="*/ 2147483646 w 4490"/>
                <a:gd name="T55" fmla="*/ 2147483646 h 1467"/>
                <a:gd name="T56" fmla="*/ 2147483646 w 4490"/>
                <a:gd name="T57" fmla="*/ 2147483646 h 1467"/>
                <a:gd name="T58" fmla="*/ 2147483646 w 4490"/>
                <a:gd name="T59" fmla="*/ 2147483646 h 1467"/>
                <a:gd name="T60" fmla="*/ 2147483646 w 4490"/>
                <a:gd name="T61" fmla="*/ 2147483646 h 1467"/>
                <a:gd name="T62" fmla="*/ 2147483646 w 4490"/>
                <a:gd name="T63" fmla="*/ 2147483646 h 1467"/>
                <a:gd name="T64" fmla="*/ 2147483646 w 4490"/>
                <a:gd name="T65" fmla="*/ 2147483646 h 1467"/>
                <a:gd name="T66" fmla="*/ 2147483646 w 4490"/>
                <a:gd name="T67" fmla="*/ 2147483646 h 1467"/>
                <a:gd name="T68" fmla="*/ 2147483646 w 4490"/>
                <a:gd name="T69" fmla="*/ 2147483646 h 1467"/>
                <a:gd name="T70" fmla="*/ 2147483646 w 4490"/>
                <a:gd name="T71" fmla="*/ 2147483646 h 1467"/>
                <a:gd name="T72" fmla="*/ 2147483646 w 4490"/>
                <a:gd name="T73" fmla="*/ 2147483646 h 1467"/>
                <a:gd name="T74" fmla="*/ 2147483646 w 4490"/>
                <a:gd name="T75" fmla="*/ 2147483646 h 1467"/>
                <a:gd name="T76" fmla="*/ 2147483646 w 4490"/>
                <a:gd name="T77" fmla="*/ 2147483646 h 1467"/>
                <a:gd name="T78" fmla="*/ 2147483646 w 4490"/>
                <a:gd name="T79" fmla="*/ 2147483646 h 1467"/>
                <a:gd name="T80" fmla="*/ 2147483646 w 4490"/>
                <a:gd name="T81" fmla="*/ 2147483646 h 1467"/>
                <a:gd name="T82" fmla="*/ 2147483646 w 4490"/>
                <a:gd name="T83" fmla="*/ 2147483646 h 1467"/>
                <a:gd name="T84" fmla="*/ 2147483646 w 4490"/>
                <a:gd name="T85" fmla="*/ 2147483646 h 1467"/>
                <a:gd name="T86" fmla="*/ 2147483646 w 4490"/>
                <a:gd name="T87" fmla="*/ 2147483646 h 1467"/>
                <a:gd name="T88" fmla="*/ 2147483646 w 4490"/>
                <a:gd name="T89" fmla="*/ 2147483646 h 1467"/>
                <a:gd name="T90" fmla="*/ 2147483646 w 4490"/>
                <a:gd name="T91" fmla="*/ 2147483646 h 1467"/>
                <a:gd name="T92" fmla="*/ 2147483646 w 4490"/>
                <a:gd name="T93" fmla="*/ 2147483646 h 1467"/>
                <a:gd name="T94" fmla="*/ 2147483646 w 4490"/>
                <a:gd name="T95" fmla="*/ 2147483646 h 1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90"/>
                <a:gd name="T145" fmla="*/ 0 h 1467"/>
                <a:gd name="T146" fmla="*/ 4490 w 4490"/>
                <a:gd name="T147" fmla="*/ 1467 h 1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90" h="1467">
                  <a:moveTo>
                    <a:pt x="0" y="809"/>
                  </a:moveTo>
                  <a:lnTo>
                    <a:pt x="119" y="850"/>
                  </a:lnTo>
                  <a:lnTo>
                    <a:pt x="243" y="892"/>
                  </a:lnTo>
                  <a:lnTo>
                    <a:pt x="363" y="933"/>
                  </a:lnTo>
                  <a:lnTo>
                    <a:pt x="482" y="974"/>
                  </a:lnTo>
                  <a:lnTo>
                    <a:pt x="602" y="1015"/>
                  </a:lnTo>
                  <a:lnTo>
                    <a:pt x="725" y="1057"/>
                  </a:lnTo>
                  <a:lnTo>
                    <a:pt x="845" y="1098"/>
                  </a:lnTo>
                  <a:lnTo>
                    <a:pt x="965" y="1136"/>
                  </a:lnTo>
                  <a:lnTo>
                    <a:pt x="1085" y="1178"/>
                  </a:lnTo>
                  <a:lnTo>
                    <a:pt x="1204" y="1219"/>
                  </a:lnTo>
                  <a:lnTo>
                    <a:pt x="1324" y="1260"/>
                  </a:lnTo>
                  <a:lnTo>
                    <a:pt x="1444" y="1302"/>
                  </a:lnTo>
                  <a:lnTo>
                    <a:pt x="1567" y="1343"/>
                  </a:lnTo>
                  <a:lnTo>
                    <a:pt x="1687" y="1384"/>
                  </a:lnTo>
                  <a:lnTo>
                    <a:pt x="1807" y="1425"/>
                  </a:lnTo>
                  <a:lnTo>
                    <a:pt x="1926" y="1467"/>
                  </a:lnTo>
                  <a:lnTo>
                    <a:pt x="2007" y="1436"/>
                  </a:lnTo>
                  <a:lnTo>
                    <a:pt x="2085" y="1406"/>
                  </a:lnTo>
                  <a:lnTo>
                    <a:pt x="2166" y="1376"/>
                  </a:lnTo>
                  <a:lnTo>
                    <a:pt x="2247" y="1346"/>
                  </a:lnTo>
                  <a:lnTo>
                    <a:pt x="2328" y="1315"/>
                  </a:lnTo>
                  <a:lnTo>
                    <a:pt x="2405" y="1285"/>
                  </a:lnTo>
                  <a:lnTo>
                    <a:pt x="2486" y="1255"/>
                  </a:lnTo>
                  <a:lnTo>
                    <a:pt x="2567" y="1225"/>
                  </a:lnTo>
                  <a:lnTo>
                    <a:pt x="2648" y="1192"/>
                  </a:lnTo>
                  <a:lnTo>
                    <a:pt x="2726" y="1161"/>
                  </a:lnTo>
                  <a:lnTo>
                    <a:pt x="2807" y="1131"/>
                  </a:lnTo>
                  <a:lnTo>
                    <a:pt x="2888" y="1101"/>
                  </a:lnTo>
                  <a:lnTo>
                    <a:pt x="2969" y="1070"/>
                  </a:lnTo>
                  <a:lnTo>
                    <a:pt x="3046" y="1040"/>
                  </a:lnTo>
                  <a:lnTo>
                    <a:pt x="3127" y="1010"/>
                  </a:lnTo>
                  <a:lnTo>
                    <a:pt x="3208" y="980"/>
                  </a:lnTo>
                  <a:lnTo>
                    <a:pt x="3289" y="949"/>
                  </a:lnTo>
                  <a:lnTo>
                    <a:pt x="3370" y="919"/>
                  </a:lnTo>
                  <a:lnTo>
                    <a:pt x="3448" y="889"/>
                  </a:lnTo>
                  <a:lnTo>
                    <a:pt x="3529" y="858"/>
                  </a:lnTo>
                  <a:lnTo>
                    <a:pt x="3610" y="828"/>
                  </a:lnTo>
                  <a:lnTo>
                    <a:pt x="3691" y="798"/>
                  </a:lnTo>
                  <a:lnTo>
                    <a:pt x="3768" y="768"/>
                  </a:lnTo>
                  <a:lnTo>
                    <a:pt x="3849" y="737"/>
                  </a:lnTo>
                  <a:lnTo>
                    <a:pt x="3930" y="707"/>
                  </a:lnTo>
                  <a:lnTo>
                    <a:pt x="4011" y="677"/>
                  </a:lnTo>
                  <a:lnTo>
                    <a:pt x="4089" y="649"/>
                  </a:lnTo>
                  <a:lnTo>
                    <a:pt x="4170" y="619"/>
                  </a:lnTo>
                  <a:lnTo>
                    <a:pt x="4251" y="589"/>
                  </a:lnTo>
                  <a:lnTo>
                    <a:pt x="4332" y="558"/>
                  </a:lnTo>
                  <a:lnTo>
                    <a:pt x="4409" y="528"/>
                  </a:lnTo>
                  <a:lnTo>
                    <a:pt x="4490" y="498"/>
                  </a:lnTo>
                  <a:lnTo>
                    <a:pt x="4378" y="468"/>
                  </a:lnTo>
                  <a:lnTo>
                    <a:pt x="4266" y="435"/>
                  </a:lnTo>
                  <a:lnTo>
                    <a:pt x="4150" y="404"/>
                  </a:lnTo>
                  <a:lnTo>
                    <a:pt x="4038" y="374"/>
                  </a:lnTo>
                  <a:lnTo>
                    <a:pt x="3926" y="344"/>
                  </a:lnTo>
                  <a:lnTo>
                    <a:pt x="3814" y="311"/>
                  </a:lnTo>
                  <a:lnTo>
                    <a:pt x="3699" y="280"/>
                  </a:lnTo>
                  <a:lnTo>
                    <a:pt x="3587" y="247"/>
                  </a:lnTo>
                  <a:lnTo>
                    <a:pt x="3475" y="217"/>
                  </a:lnTo>
                  <a:lnTo>
                    <a:pt x="3363" y="187"/>
                  </a:lnTo>
                  <a:lnTo>
                    <a:pt x="3247" y="154"/>
                  </a:lnTo>
                  <a:lnTo>
                    <a:pt x="3135" y="124"/>
                  </a:lnTo>
                  <a:lnTo>
                    <a:pt x="3023" y="93"/>
                  </a:lnTo>
                  <a:lnTo>
                    <a:pt x="2911" y="63"/>
                  </a:lnTo>
                  <a:lnTo>
                    <a:pt x="2795" y="30"/>
                  </a:lnTo>
                  <a:lnTo>
                    <a:pt x="2683" y="0"/>
                  </a:lnTo>
                  <a:lnTo>
                    <a:pt x="2598" y="25"/>
                  </a:lnTo>
                  <a:lnTo>
                    <a:pt x="2517" y="49"/>
                  </a:lnTo>
                  <a:lnTo>
                    <a:pt x="2432" y="77"/>
                  </a:lnTo>
                  <a:lnTo>
                    <a:pt x="2347" y="102"/>
                  </a:lnTo>
                  <a:lnTo>
                    <a:pt x="2262" y="126"/>
                  </a:lnTo>
                  <a:lnTo>
                    <a:pt x="2181" y="151"/>
                  </a:lnTo>
                  <a:lnTo>
                    <a:pt x="2096" y="176"/>
                  </a:lnTo>
                  <a:lnTo>
                    <a:pt x="2011" y="201"/>
                  </a:lnTo>
                  <a:lnTo>
                    <a:pt x="1926" y="228"/>
                  </a:lnTo>
                  <a:lnTo>
                    <a:pt x="1845" y="253"/>
                  </a:lnTo>
                  <a:lnTo>
                    <a:pt x="1760" y="278"/>
                  </a:lnTo>
                  <a:lnTo>
                    <a:pt x="1675" y="303"/>
                  </a:lnTo>
                  <a:lnTo>
                    <a:pt x="1594" y="327"/>
                  </a:lnTo>
                  <a:lnTo>
                    <a:pt x="1509" y="355"/>
                  </a:lnTo>
                  <a:lnTo>
                    <a:pt x="1424" y="380"/>
                  </a:lnTo>
                  <a:lnTo>
                    <a:pt x="1343" y="404"/>
                  </a:lnTo>
                  <a:lnTo>
                    <a:pt x="1258" y="429"/>
                  </a:lnTo>
                  <a:lnTo>
                    <a:pt x="1173" y="454"/>
                  </a:lnTo>
                  <a:lnTo>
                    <a:pt x="1088" y="481"/>
                  </a:lnTo>
                  <a:lnTo>
                    <a:pt x="1007" y="506"/>
                  </a:lnTo>
                  <a:lnTo>
                    <a:pt x="922" y="531"/>
                  </a:lnTo>
                  <a:lnTo>
                    <a:pt x="837" y="556"/>
                  </a:lnTo>
                  <a:lnTo>
                    <a:pt x="756" y="580"/>
                  </a:lnTo>
                  <a:lnTo>
                    <a:pt x="671" y="605"/>
                  </a:lnTo>
                  <a:lnTo>
                    <a:pt x="586" y="633"/>
                  </a:lnTo>
                  <a:lnTo>
                    <a:pt x="502" y="658"/>
                  </a:lnTo>
                  <a:lnTo>
                    <a:pt x="420" y="682"/>
                  </a:lnTo>
                  <a:lnTo>
                    <a:pt x="335" y="707"/>
                  </a:lnTo>
                  <a:lnTo>
                    <a:pt x="251" y="732"/>
                  </a:lnTo>
                  <a:lnTo>
                    <a:pt x="166" y="759"/>
                  </a:lnTo>
                  <a:lnTo>
                    <a:pt x="84" y="784"/>
                  </a:lnTo>
                  <a:lnTo>
                    <a:pt x="0" y="80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5" name="Freeform 287">
              <a:extLst>
                <a:ext uri="{FF2B5EF4-FFF2-40B4-BE49-F238E27FC236}">
                  <a16:creationId xmlns:a16="http://schemas.microsoft.com/office/drawing/2014/main" id="{75C0C26A-A99C-4C0E-AB1B-2B6C113A2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055" y="4513486"/>
              <a:ext cx="1809223" cy="644086"/>
            </a:xfrm>
            <a:custGeom>
              <a:avLst/>
              <a:gdLst>
                <a:gd name="T0" fmla="*/ 2147483646 w 4225"/>
                <a:gd name="T1" fmla="*/ 2147483646 h 1382"/>
                <a:gd name="T2" fmla="*/ 2147483646 w 4225"/>
                <a:gd name="T3" fmla="*/ 2147483646 h 1382"/>
                <a:gd name="T4" fmla="*/ 2147483646 w 4225"/>
                <a:gd name="T5" fmla="*/ 2147483646 h 1382"/>
                <a:gd name="T6" fmla="*/ 2147483646 w 4225"/>
                <a:gd name="T7" fmla="*/ 2147483646 h 1382"/>
                <a:gd name="T8" fmla="*/ 2147483646 w 4225"/>
                <a:gd name="T9" fmla="*/ 2147483646 h 1382"/>
                <a:gd name="T10" fmla="*/ 2147483646 w 4225"/>
                <a:gd name="T11" fmla="*/ 2147483646 h 1382"/>
                <a:gd name="T12" fmla="*/ 2147483646 w 4225"/>
                <a:gd name="T13" fmla="*/ 2147483646 h 1382"/>
                <a:gd name="T14" fmla="*/ 2147483646 w 4225"/>
                <a:gd name="T15" fmla="*/ 2147483646 h 1382"/>
                <a:gd name="T16" fmla="*/ 2147483646 w 4225"/>
                <a:gd name="T17" fmla="*/ 2147483646 h 1382"/>
                <a:gd name="T18" fmla="*/ 2147483646 w 4225"/>
                <a:gd name="T19" fmla="*/ 2147483646 h 1382"/>
                <a:gd name="T20" fmla="*/ 2147483646 w 4225"/>
                <a:gd name="T21" fmla="*/ 2147483646 h 1382"/>
                <a:gd name="T22" fmla="*/ 2147483646 w 4225"/>
                <a:gd name="T23" fmla="*/ 2147483646 h 1382"/>
                <a:gd name="T24" fmla="*/ 2147483646 w 4225"/>
                <a:gd name="T25" fmla="*/ 2147483646 h 1382"/>
                <a:gd name="T26" fmla="*/ 2147483646 w 4225"/>
                <a:gd name="T27" fmla="*/ 2147483646 h 1382"/>
                <a:gd name="T28" fmla="*/ 2147483646 w 4225"/>
                <a:gd name="T29" fmla="*/ 2147483646 h 1382"/>
                <a:gd name="T30" fmla="*/ 2147483646 w 4225"/>
                <a:gd name="T31" fmla="*/ 2147483646 h 1382"/>
                <a:gd name="T32" fmla="*/ 2147483646 w 4225"/>
                <a:gd name="T33" fmla="*/ 2147483646 h 1382"/>
                <a:gd name="T34" fmla="*/ 2147483646 w 4225"/>
                <a:gd name="T35" fmla="*/ 2147483646 h 1382"/>
                <a:gd name="T36" fmla="*/ 2147483646 w 4225"/>
                <a:gd name="T37" fmla="*/ 2147483646 h 1382"/>
                <a:gd name="T38" fmla="*/ 2147483646 w 4225"/>
                <a:gd name="T39" fmla="*/ 2147483646 h 1382"/>
                <a:gd name="T40" fmla="*/ 2147483646 w 4225"/>
                <a:gd name="T41" fmla="*/ 2147483646 h 1382"/>
                <a:gd name="T42" fmla="*/ 2147483646 w 4225"/>
                <a:gd name="T43" fmla="*/ 2147483646 h 1382"/>
                <a:gd name="T44" fmla="*/ 2147483646 w 4225"/>
                <a:gd name="T45" fmla="*/ 2147483646 h 1382"/>
                <a:gd name="T46" fmla="*/ 2147483646 w 4225"/>
                <a:gd name="T47" fmla="*/ 2147483646 h 1382"/>
                <a:gd name="T48" fmla="*/ 2147483646 w 4225"/>
                <a:gd name="T49" fmla="*/ 2147483646 h 1382"/>
                <a:gd name="T50" fmla="*/ 2147483646 w 4225"/>
                <a:gd name="T51" fmla="*/ 2147483646 h 1382"/>
                <a:gd name="T52" fmla="*/ 2147483646 w 4225"/>
                <a:gd name="T53" fmla="*/ 2147483646 h 1382"/>
                <a:gd name="T54" fmla="*/ 2147483646 w 4225"/>
                <a:gd name="T55" fmla="*/ 2147483646 h 1382"/>
                <a:gd name="T56" fmla="*/ 2147483646 w 4225"/>
                <a:gd name="T57" fmla="*/ 2147483646 h 1382"/>
                <a:gd name="T58" fmla="*/ 2147483646 w 4225"/>
                <a:gd name="T59" fmla="*/ 2147483646 h 1382"/>
                <a:gd name="T60" fmla="*/ 2147483646 w 4225"/>
                <a:gd name="T61" fmla="*/ 2147483646 h 1382"/>
                <a:gd name="T62" fmla="*/ 2147483646 w 4225"/>
                <a:gd name="T63" fmla="*/ 2147483646 h 1382"/>
                <a:gd name="T64" fmla="*/ 2147483646 w 4225"/>
                <a:gd name="T65" fmla="*/ 2147483646 h 1382"/>
                <a:gd name="T66" fmla="*/ 2147483646 w 4225"/>
                <a:gd name="T67" fmla="*/ 2147483646 h 1382"/>
                <a:gd name="T68" fmla="*/ 2147483646 w 4225"/>
                <a:gd name="T69" fmla="*/ 2147483646 h 1382"/>
                <a:gd name="T70" fmla="*/ 2147483646 w 4225"/>
                <a:gd name="T71" fmla="*/ 2147483646 h 1382"/>
                <a:gd name="T72" fmla="*/ 2147483646 w 4225"/>
                <a:gd name="T73" fmla="*/ 2147483646 h 1382"/>
                <a:gd name="T74" fmla="*/ 2147483646 w 4225"/>
                <a:gd name="T75" fmla="*/ 2147483646 h 1382"/>
                <a:gd name="T76" fmla="*/ 2147483646 w 4225"/>
                <a:gd name="T77" fmla="*/ 2147483646 h 1382"/>
                <a:gd name="T78" fmla="*/ 2147483646 w 4225"/>
                <a:gd name="T79" fmla="*/ 2147483646 h 138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225"/>
                <a:gd name="T121" fmla="*/ 0 h 1382"/>
                <a:gd name="T122" fmla="*/ 4225 w 4225"/>
                <a:gd name="T123" fmla="*/ 1382 h 138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225" h="1382">
                  <a:moveTo>
                    <a:pt x="0" y="765"/>
                  </a:moveTo>
                  <a:lnTo>
                    <a:pt x="112" y="804"/>
                  </a:lnTo>
                  <a:lnTo>
                    <a:pt x="228" y="843"/>
                  </a:lnTo>
                  <a:lnTo>
                    <a:pt x="340" y="881"/>
                  </a:lnTo>
                  <a:lnTo>
                    <a:pt x="452" y="920"/>
                  </a:lnTo>
                  <a:lnTo>
                    <a:pt x="568" y="958"/>
                  </a:lnTo>
                  <a:lnTo>
                    <a:pt x="680" y="997"/>
                  </a:lnTo>
                  <a:lnTo>
                    <a:pt x="792" y="1035"/>
                  </a:lnTo>
                  <a:lnTo>
                    <a:pt x="908" y="1074"/>
                  </a:lnTo>
                  <a:lnTo>
                    <a:pt x="1020" y="1112"/>
                  </a:lnTo>
                  <a:lnTo>
                    <a:pt x="1132" y="1151"/>
                  </a:lnTo>
                  <a:lnTo>
                    <a:pt x="1248" y="1189"/>
                  </a:lnTo>
                  <a:lnTo>
                    <a:pt x="1360" y="1228"/>
                  </a:lnTo>
                  <a:lnTo>
                    <a:pt x="1475" y="1266"/>
                  </a:lnTo>
                  <a:lnTo>
                    <a:pt x="1587" y="1305"/>
                  </a:lnTo>
                  <a:lnTo>
                    <a:pt x="1703" y="1343"/>
                  </a:lnTo>
                  <a:lnTo>
                    <a:pt x="1815" y="1382"/>
                  </a:lnTo>
                  <a:lnTo>
                    <a:pt x="1966" y="1324"/>
                  </a:lnTo>
                  <a:lnTo>
                    <a:pt x="2116" y="1266"/>
                  </a:lnTo>
                  <a:lnTo>
                    <a:pt x="2267" y="1209"/>
                  </a:lnTo>
                  <a:lnTo>
                    <a:pt x="2418" y="1151"/>
                  </a:lnTo>
                  <a:lnTo>
                    <a:pt x="2568" y="1096"/>
                  </a:lnTo>
                  <a:lnTo>
                    <a:pt x="2719" y="1038"/>
                  </a:lnTo>
                  <a:lnTo>
                    <a:pt x="2869" y="980"/>
                  </a:lnTo>
                  <a:lnTo>
                    <a:pt x="3020" y="925"/>
                  </a:lnTo>
                  <a:lnTo>
                    <a:pt x="3170" y="867"/>
                  </a:lnTo>
                  <a:lnTo>
                    <a:pt x="3321" y="810"/>
                  </a:lnTo>
                  <a:lnTo>
                    <a:pt x="3472" y="754"/>
                  </a:lnTo>
                  <a:lnTo>
                    <a:pt x="3622" y="697"/>
                  </a:lnTo>
                  <a:lnTo>
                    <a:pt x="3773" y="639"/>
                  </a:lnTo>
                  <a:lnTo>
                    <a:pt x="3923" y="584"/>
                  </a:lnTo>
                  <a:lnTo>
                    <a:pt x="4074" y="526"/>
                  </a:lnTo>
                  <a:lnTo>
                    <a:pt x="4225" y="468"/>
                  </a:lnTo>
                  <a:lnTo>
                    <a:pt x="4116" y="438"/>
                  </a:lnTo>
                  <a:lnTo>
                    <a:pt x="4012" y="410"/>
                  </a:lnTo>
                  <a:lnTo>
                    <a:pt x="3904" y="380"/>
                  </a:lnTo>
                  <a:lnTo>
                    <a:pt x="3800" y="353"/>
                  </a:lnTo>
                  <a:lnTo>
                    <a:pt x="3692" y="322"/>
                  </a:lnTo>
                  <a:lnTo>
                    <a:pt x="3587" y="292"/>
                  </a:lnTo>
                  <a:lnTo>
                    <a:pt x="3479" y="265"/>
                  </a:lnTo>
                  <a:lnTo>
                    <a:pt x="3375" y="234"/>
                  </a:lnTo>
                  <a:lnTo>
                    <a:pt x="3267" y="204"/>
                  </a:lnTo>
                  <a:lnTo>
                    <a:pt x="3163" y="176"/>
                  </a:lnTo>
                  <a:lnTo>
                    <a:pt x="3055" y="146"/>
                  </a:lnTo>
                  <a:lnTo>
                    <a:pt x="2950" y="116"/>
                  </a:lnTo>
                  <a:lnTo>
                    <a:pt x="2842" y="88"/>
                  </a:lnTo>
                  <a:lnTo>
                    <a:pt x="2738" y="58"/>
                  </a:lnTo>
                  <a:lnTo>
                    <a:pt x="2630" y="31"/>
                  </a:lnTo>
                  <a:lnTo>
                    <a:pt x="2526" y="0"/>
                  </a:lnTo>
                  <a:lnTo>
                    <a:pt x="2448" y="25"/>
                  </a:lnTo>
                  <a:lnTo>
                    <a:pt x="2367" y="47"/>
                  </a:lnTo>
                  <a:lnTo>
                    <a:pt x="2290" y="72"/>
                  </a:lnTo>
                  <a:lnTo>
                    <a:pt x="2209" y="97"/>
                  </a:lnTo>
                  <a:lnTo>
                    <a:pt x="2132" y="119"/>
                  </a:lnTo>
                  <a:lnTo>
                    <a:pt x="2051" y="143"/>
                  </a:lnTo>
                  <a:lnTo>
                    <a:pt x="1973" y="168"/>
                  </a:lnTo>
                  <a:lnTo>
                    <a:pt x="1896" y="190"/>
                  </a:lnTo>
                  <a:lnTo>
                    <a:pt x="1815" y="215"/>
                  </a:lnTo>
                  <a:lnTo>
                    <a:pt x="1738" y="240"/>
                  </a:lnTo>
                  <a:lnTo>
                    <a:pt x="1657" y="262"/>
                  </a:lnTo>
                  <a:lnTo>
                    <a:pt x="1580" y="287"/>
                  </a:lnTo>
                  <a:lnTo>
                    <a:pt x="1499" y="311"/>
                  </a:lnTo>
                  <a:lnTo>
                    <a:pt x="1421" y="333"/>
                  </a:lnTo>
                  <a:lnTo>
                    <a:pt x="1340" y="358"/>
                  </a:lnTo>
                  <a:lnTo>
                    <a:pt x="1263" y="383"/>
                  </a:lnTo>
                  <a:lnTo>
                    <a:pt x="1186" y="405"/>
                  </a:lnTo>
                  <a:lnTo>
                    <a:pt x="1105" y="430"/>
                  </a:lnTo>
                  <a:lnTo>
                    <a:pt x="1027" y="454"/>
                  </a:lnTo>
                  <a:lnTo>
                    <a:pt x="946" y="476"/>
                  </a:lnTo>
                  <a:lnTo>
                    <a:pt x="869" y="501"/>
                  </a:lnTo>
                  <a:lnTo>
                    <a:pt x="788" y="526"/>
                  </a:lnTo>
                  <a:lnTo>
                    <a:pt x="711" y="548"/>
                  </a:lnTo>
                  <a:lnTo>
                    <a:pt x="634" y="573"/>
                  </a:lnTo>
                  <a:lnTo>
                    <a:pt x="553" y="598"/>
                  </a:lnTo>
                  <a:lnTo>
                    <a:pt x="475" y="620"/>
                  </a:lnTo>
                  <a:lnTo>
                    <a:pt x="394" y="644"/>
                  </a:lnTo>
                  <a:lnTo>
                    <a:pt x="317" y="669"/>
                  </a:lnTo>
                  <a:lnTo>
                    <a:pt x="236" y="694"/>
                  </a:lnTo>
                  <a:lnTo>
                    <a:pt x="159" y="716"/>
                  </a:lnTo>
                  <a:lnTo>
                    <a:pt x="78" y="741"/>
                  </a:lnTo>
                  <a:lnTo>
                    <a:pt x="0" y="765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6" name="Freeform 288">
              <a:extLst>
                <a:ext uri="{FF2B5EF4-FFF2-40B4-BE49-F238E27FC236}">
                  <a16:creationId xmlns:a16="http://schemas.microsoft.com/office/drawing/2014/main" id="{FB91D57B-2FF5-4BE4-AF3E-F7613F61B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552168"/>
              <a:ext cx="1698314" cy="604006"/>
            </a:xfrm>
            <a:custGeom>
              <a:avLst/>
              <a:gdLst>
                <a:gd name="T0" fmla="*/ 2147483646 w 3966"/>
                <a:gd name="T1" fmla="*/ 2147483646 h 1296"/>
                <a:gd name="T2" fmla="*/ 2147483646 w 3966"/>
                <a:gd name="T3" fmla="*/ 2147483646 h 1296"/>
                <a:gd name="T4" fmla="*/ 2147483646 w 3966"/>
                <a:gd name="T5" fmla="*/ 2147483646 h 1296"/>
                <a:gd name="T6" fmla="*/ 2147483646 w 3966"/>
                <a:gd name="T7" fmla="*/ 2147483646 h 1296"/>
                <a:gd name="T8" fmla="*/ 2147483646 w 3966"/>
                <a:gd name="T9" fmla="*/ 2147483646 h 1296"/>
                <a:gd name="T10" fmla="*/ 2147483646 w 3966"/>
                <a:gd name="T11" fmla="*/ 2147483646 h 1296"/>
                <a:gd name="T12" fmla="*/ 2147483646 w 3966"/>
                <a:gd name="T13" fmla="*/ 2147483646 h 1296"/>
                <a:gd name="T14" fmla="*/ 2147483646 w 3966"/>
                <a:gd name="T15" fmla="*/ 2147483646 h 1296"/>
                <a:gd name="T16" fmla="*/ 2147483646 w 3966"/>
                <a:gd name="T17" fmla="*/ 2147483646 h 1296"/>
                <a:gd name="T18" fmla="*/ 2147483646 w 3966"/>
                <a:gd name="T19" fmla="*/ 2147483646 h 1296"/>
                <a:gd name="T20" fmla="*/ 2147483646 w 3966"/>
                <a:gd name="T21" fmla="*/ 2147483646 h 1296"/>
                <a:gd name="T22" fmla="*/ 2147483646 w 3966"/>
                <a:gd name="T23" fmla="*/ 2147483646 h 1296"/>
                <a:gd name="T24" fmla="*/ 2147483646 w 3966"/>
                <a:gd name="T25" fmla="*/ 2147483646 h 1296"/>
                <a:gd name="T26" fmla="*/ 2147483646 w 3966"/>
                <a:gd name="T27" fmla="*/ 2147483646 h 1296"/>
                <a:gd name="T28" fmla="*/ 2147483646 w 3966"/>
                <a:gd name="T29" fmla="*/ 2147483646 h 1296"/>
                <a:gd name="T30" fmla="*/ 2147483646 w 3966"/>
                <a:gd name="T31" fmla="*/ 2147483646 h 1296"/>
                <a:gd name="T32" fmla="*/ 2147483646 w 3966"/>
                <a:gd name="T33" fmla="*/ 2147483646 h 1296"/>
                <a:gd name="T34" fmla="*/ 2147483646 w 3966"/>
                <a:gd name="T35" fmla="*/ 2147483646 h 1296"/>
                <a:gd name="T36" fmla="*/ 2147483646 w 3966"/>
                <a:gd name="T37" fmla="*/ 2147483646 h 1296"/>
                <a:gd name="T38" fmla="*/ 2147483646 w 3966"/>
                <a:gd name="T39" fmla="*/ 2147483646 h 1296"/>
                <a:gd name="T40" fmla="*/ 2147483646 w 3966"/>
                <a:gd name="T41" fmla="*/ 2147483646 h 1296"/>
                <a:gd name="T42" fmla="*/ 2147483646 w 3966"/>
                <a:gd name="T43" fmla="*/ 2147483646 h 1296"/>
                <a:gd name="T44" fmla="*/ 2147483646 w 3966"/>
                <a:gd name="T45" fmla="*/ 2147483646 h 1296"/>
                <a:gd name="T46" fmla="*/ 2147483646 w 3966"/>
                <a:gd name="T47" fmla="*/ 2147483646 h 1296"/>
                <a:gd name="T48" fmla="*/ 2147483646 w 3966"/>
                <a:gd name="T49" fmla="*/ 2147483646 h 1296"/>
                <a:gd name="T50" fmla="*/ 2147483646 w 3966"/>
                <a:gd name="T51" fmla="*/ 2147483646 h 1296"/>
                <a:gd name="T52" fmla="*/ 2147483646 w 3966"/>
                <a:gd name="T53" fmla="*/ 2147483646 h 1296"/>
                <a:gd name="T54" fmla="*/ 2147483646 w 3966"/>
                <a:gd name="T55" fmla="*/ 2147483646 h 1296"/>
                <a:gd name="T56" fmla="*/ 2147483646 w 3966"/>
                <a:gd name="T57" fmla="*/ 2147483646 h 1296"/>
                <a:gd name="T58" fmla="*/ 2147483646 w 3966"/>
                <a:gd name="T59" fmla="*/ 2147483646 h 1296"/>
                <a:gd name="T60" fmla="*/ 2147483646 w 3966"/>
                <a:gd name="T61" fmla="*/ 2147483646 h 1296"/>
                <a:gd name="T62" fmla="*/ 2147483646 w 3966"/>
                <a:gd name="T63" fmla="*/ 2147483646 h 12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66"/>
                <a:gd name="T97" fmla="*/ 0 h 1296"/>
                <a:gd name="T98" fmla="*/ 3966 w 3966"/>
                <a:gd name="T99" fmla="*/ 1296 h 12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66" h="1296">
                  <a:moveTo>
                    <a:pt x="0" y="718"/>
                  </a:moveTo>
                  <a:lnTo>
                    <a:pt x="108" y="754"/>
                  </a:lnTo>
                  <a:lnTo>
                    <a:pt x="213" y="790"/>
                  </a:lnTo>
                  <a:lnTo>
                    <a:pt x="321" y="826"/>
                  </a:lnTo>
                  <a:lnTo>
                    <a:pt x="425" y="861"/>
                  </a:lnTo>
                  <a:lnTo>
                    <a:pt x="533" y="900"/>
                  </a:lnTo>
                  <a:lnTo>
                    <a:pt x="637" y="936"/>
                  </a:lnTo>
                  <a:lnTo>
                    <a:pt x="746" y="971"/>
                  </a:lnTo>
                  <a:lnTo>
                    <a:pt x="854" y="1007"/>
                  </a:lnTo>
                  <a:lnTo>
                    <a:pt x="958" y="1043"/>
                  </a:lnTo>
                  <a:lnTo>
                    <a:pt x="1066" y="1079"/>
                  </a:lnTo>
                  <a:lnTo>
                    <a:pt x="1170" y="1115"/>
                  </a:lnTo>
                  <a:lnTo>
                    <a:pt x="1278" y="1150"/>
                  </a:lnTo>
                  <a:lnTo>
                    <a:pt x="1383" y="1189"/>
                  </a:lnTo>
                  <a:lnTo>
                    <a:pt x="1491" y="1225"/>
                  </a:lnTo>
                  <a:lnTo>
                    <a:pt x="1595" y="1260"/>
                  </a:lnTo>
                  <a:lnTo>
                    <a:pt x="1703" y="1296"/>
                  </a:lnTo>
                  <a:lnTo>
                    <a:pt x="1846" y="1244"/>
                  </a:lnTo>
                  <a:lnTo>
                    <a:pt x="1985" y="1189"/>
                  </a:lnTo>
                  <a:lnTo>
                    <a:pt x="2128" y="1137"/>
                  </a:lnTo>
                  <a:lnTo>
                    <a:pt x="2267" y="1082"/>
                  </a:lnTo>
                  <a:lnTo>
                    <a:pt x="2410" y="1029"/>
                  </a:lnTo>
                  <a:lnTo>
                    <a:pt x="2553" y="974"/>
                  </a:lnTo>
                  <a:lnTo>
                    <a:pt x="2692" y="922"/>
                  </a:lnTo>
                  <a:lnTo>
                    <a:pt x="2835" y="867"/>
                  </a:lnTo>
                  <a:lnTo>
                    <a:pt x="2977" y="815"/>
                  </a:lnTo>
                  <a:lnTo>
                    <a:pt x="3116" y="762"/>
                  </a:lnTo>
                  <a:lnTo>
                    <a:pt x="3259" y="707"/>
                  </a:lnTo>
                  <a:lnTo>
                    <a:pt x="3402" y="655"/>
                  </a:lnTo>
                  <a:lnTo>
                    <a:pt x="3541" y="600"/>
                  </a:lnTo>
                  <a:lnTo>
                    <a:pt x="3684" y="548"/>
                  </a:lnTo>
                  <a:lnTo>
                    <a:pt x="3823" y="493"/>
                  </a:lnTo>
                  <a:lnTo>
                    <a:pt x="3966" y="440"/>
                  </a:lnTo>
                  <a:lnTo>
                    <a:pt x="3865" y="413"/>
                  </a:lnTo>
                  <a:lnTo>
                    <a:pt x="3765" y="385"/>
                  </a:lnTo>
                  <a:lnTo>
                    <a:pt x="3665" y="358"/>
                  </a:lnTo>
                  <a:lnTo>
                    <a:pt x="3568" y="330"/>
                  </a:lnTo>
                  <a:lnTo>
                    <a:pt x="3468" y="303"/>
                  </a:lnTo>
                  <a:lnTo>
                    <a:pt x="3367" y="275"/>
                  </a:lnTo>
                  <a:lnTo>
                    <a:pt x="3267" y="248"/>
                  </a:lnTo>
                  <a:lnTo>
                    <a:pt x="3167" y="220"/>
                  </a:lnTo>
                  <a:lnTo>
                    <a:pt x="3066" y="193"/>
                  </a:lnTo>
                  <a:lnTo>
                    <a:pt x="2966" y="165"/>
                  </a:lnTo>
                  <a:lnTo>
                    <a:pt x="2869" y="138"/>
                  </a:lnTo>
                  <a:lnTo>
                    <a:pt x="2769" y="110"/>
                  </a:lnTo>
                  <a:lnTo>
                    <a:pt x="2668" y="82"/>
                  </a:lnTo>
                  <a:lnTo>
                    <a:pt x="2568" y="55"/>
                  </a:lnTo>
                  <a:lnTo>
                    <a:pt x="2472" y="27"/>
                  </a:lnTo>
                  <a:lnTo>
                    <a:pt x="2371" y="0"/>
                  </a:lnTo>
                  <a:lnTo>
                    <a:pt x="2224" y="44"/>
                  </a:lnTo>
                  <a:lnTo>
                    <a:pt x="2074" y="91"/>
                  </a:lnTo>
                  <a:lnTo>
                    <a:pt x="1927" y="135"/>
                  </a:lnTo>
                  <a:lnTo>
                    <a:pt x="1777" y="179"/>
                  </a:lnTo>
                  <a:lnTo>
                    <a:pt x="1630" y="226"/>
                  </a:lnTo>
                  <a:lnTo>
                    <a:pt x="1483" y="270"/>
                  </a:lnTo>
                  <a:lnTo>
                    <a:pt x="1332" y="314"/>
                  </a:lnTo>
                  <a:lnTo>
                    <a:pt x="1186" y="358"/>
                  </a:lnTo>
                  <a:lnTo>
                    <a:pt x="1039" y="404"/>
                  </a:lnTo>
                  <a:lnTo>
                    <a:pt x="888" y="449"/>
                  </a:lnTo>
                  <a:lnTo>
                    <a:pt x="742" y="493"/>
                  </a:lnTo>
                  <a:lnTo>
                    <a:pt x="595" y="539"/>
                  </a:lnTo>
                  <a:lnTo>
                    <a:pt x="444" y="583"/>
                  </a:lnTo>
                  <a:lnTo>
                    <a:pt x="298" y="627"/>
                  </a:lnTo>
                  <a:lnTo>
                    <a:pt x="147" y="674"/>
                  </a:lnTo>
                  <a:lnTo>
                    <a:pt x="0" y="718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7" name="Freeform 289">
              <a:extLst>
                <a:ext uri="{FF2B5EF4-FFF2-40B4-BE49-F238E27FC236}">
                  <a16:creationId xmlns:a16="http://schemas.microsoft.com/office/drawing/2014/main" id="{57C24FEE-13A4-4DE3-BA7C-5671039A7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688" y="4589453"/>
              <a:ext cx="1585693" cy="565323"/>
            </a:xfrm>
            <a:custGeom>
              <a:avLst/>
              <a:gdLst>
                <a:gd name="T0" fmla="*/ 2147483646 w 3703"/>
                <a:gd name="T1" fmla="*/ 2147483646 h 1213"/>
                <a:gd name="T2" fmla="*/ 2147483646 w 3703"/>
                <a:gd name="T3" fmla="*/ 2147483646 h 1213"/>
                <a:gd name="T4" fmla="*/ 2147483646 w 3703"/>
                <a:gd name="T5" fmla="*/ 2147483646 h 1213"/>
                <a:gd name="T6" fmla="*/ 2147483646 w 3703"/>
                <a:gd name="T7" fmla="*/ 2147483646 h 1213"/>
                <a:gd name="T8" fmla="*/ 2147483646 w 3703"/>
                <a:gd name="T9" fmla="*/ 2147483646 h 1213"/>
                <a:gd name="T10" fmla="*/ 2147483646 w 3703"/>
                <a:gd name="T11" fmla="*/ 2147483646 h 1213"/>
                <a:gd name="T12" fmla="*/ 2147483646 w 3703"/>
                <a:gd name="T13" fmla="*/ 2147483646 h 1213"/>
                <a:gd name="T14" fmla="*/ 2147483646 w 3703"/>
                <a:gd name="T15" fmla="*/ 2147483646 h 1213"/>
                <a:gd name="T16" fmla="*/ 2147483646 w 3703"/>
                <a:gd name="T17" fmla="*/ 2147483646 h 1213"/>
                <a:gd name="T18" fmla="*/ 2147483646 w 3703"/>
                <a:gd name="T19" fmla="*/ 2147483646 h 1213"/>
                <a:gd name="T20" fmla="*/ 2147483646 w 3703"/>
                <a:gd name="T21" fmla="*/ 2147483646 h 1213"/>
                <a:gd name="T22" fmla="*/ 2147483646 w 3703"/>
                <a:gd name="T23" fmla="*/ 2147483646 h 1213"/>
                <a:gd name="T24" fmla="*/ 2147483646 w 3703"/>
                <a:gd name="T25" fmla="*/ 2147483646 h 1213"/>
                <a:gd name="T26" fmla="*/ 2147483646 w 3703"/>
                <a:gd name="T27" fmla="*/ 2147483646 h 1213"/>
                <a:gd name="T28" fmla="*/ 2147483646 w 3703"/>
                <a:gd name="T29" fmla="*/ 2147483646 h 1213"/>
                <a:gd name="T30" fmla="*/ 2147483646 w 3703"/>
                <a:gd name="T31" fmla="*/ 2147483646 h 1213"/>
                <a:gd name="T32" fmla="*/ 2147483646 w 3703"/>
                <a:gd name="T33" fmla="*/ 2147483646 h 1213"/>
                <a:gd name="T34" fmla="*/ 2147483646 w 3703"/>
                <a:gd name="T35" fmla="*/ 2147483646 h 1213"/>
                <a:gd name="T36" fmla="*/ 2147483646 w 3703"/>
                <a:gd name="T37" fmla="*/ 2147483646 h 1213"/>
                <a:gd name="T38" fmla="*/ 2147483646 w 3703"/>
                <a:gd name="T39" fmla="*/ 2147483646 h 1213"/>
                <a:gd name="T40" fmla="*/ 2147483646 w 3703"/>
                <a:gd name="T41" fmla="*/ 2147483646 h 1213"/>
                <a:gd name="T42" fmla="*/ 2147483646 w 3703"/>
                <a:gd name="T43" fmla="*/ 2147483646 h 1213"/>
                <a:gd name="T44" fmla="*/ 2147483646 w 3703"/>
                <a:gd name="T45" fmla="*/ 2147483646 h 1213"/>
                <a:gd name="T46" fmla="*/ 2147483646 w 3703"/>
                <a:gd name="T47" fmla="*/ 2147483646 h 1213"/>
                <a:gd name="T48" fmla="*/ 2147483646 w 3703"/>
                <a:gd name="T49" fmla="*/ 2147483646 h 1213"/>
                <a:gd name="T50" fmla="*/ 2147483646 w 3703"/>
                <a:gd name="T51" fmla="*/ 2147483646 h 1213"/>
                <a:gd name="T52" fmla="*/ 2147483646 w 3703"/>
                <a:gd name="T53" fmla="*/ 2147483646 h 1213"/>
                <a:gd name="T54" fmla="*/ 2147483646 w 3703"/>
                <a:gd name="T55" fmla="*/ 2147483646 h 1213"/>
                <a:gd name="T56" fmla="*/ 2147483646 w 3703"/>
                <a:gd name="T57" fmla="*/ 2147483646 h 1213"/>
                <a:gd name="T58" fmla="*/ 2147483646 w 3703"/>
                <a:gd name="T59" fmla="*/ 2147483646 h 1213"/>
                <a:gd name="T60" fmla="*/ 2147483646 w 3703"/>
                <a:gd name="T61" fmla="*/ 2147483646 h 1213"/>
                <a:gd name="T62" fmla="*/ 2147483646 w 3703"/>
                <a:gd name="T63" fmla="*/ 2147483646 h 121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03"/>
                <a:gd name="T97" fmla="*/ 0 h 1213"/>
                <a:gd name="T98" fmla="*/ 3703 w 3703"/>
                <a:gd name="T99" fmla="*/ 1213 h 121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03" h="1213">
                  <a:moveTo>
                    <a:pt x="0" y="671"/>
                  </a:moveTo>
                  <a:lnTo>
                    <a:pt x="101" y="704"/>
                  </a:lnTo>
                  <a:lnTo>
                    <a:pt x="197" y="740"/>
                  </a:lnTo>
                  <a:lnTo>
                    <a:pt x="298" y="773"/>
                  </a:lnTo>
                  <a:lnTo>
                    <a:pt x="398" y="806"/>
                  </a:lnTo>
                  <a:lnTo>
                    <a:pt x="494" y="842"/>
                  </a:lnTo>
                  <a:lnTo>
                    <a:pt x="595" y="875"/>
                  </a:lnTo>
                  <a:lnTo>
                    <a:pt x="695" y="908"/>
                  </a:lnTo>
                  <a:lnTo>
                    <a:pt x="796" y="941"/>
                  </a:lnTo>
                  <a:lnTo>
                    <a:pt x="892" y="977"/>
                  </a:lnTo>
                  <a:lnTo>
                    <a:pt x="993" y="1010"/>
                  </a:lnTo>
                  <a:lnTo>
                    <a:pt x="1093" y="1043"/>
                  </a:lnTo>
                  <a:lnTo>
                    <a:pt x="1189" y="1079"/>
                  </a:lnTo>
                  <a:lnTo>
                    <a:pt x="1290" y="1112"/>
                  </a:lnTo>
                  <a:lnTo>
                    <a:pt x="1390" y="1145"/>
                  </a:lnTo>
                  <a:lnTo>
                    <a:pt x="1487" y="1180"/>
                  </a:lnTo>
                  <a:lnTo>
                    <a:pt x="1587" y="1213"/>
                  </a:lnTo>
                  <a:lnTo>
                    <a:pt x="1718" y="1164"/>
                  </a:lnTo>
                  <a:lnTo>
                    <a:pt x="1854" y="1114"/>
                  </a:lnTo>
                  <a:lnTo>
                    <a:pt x="1985" y="1062"/>
                  </a:lnTo>
                  <a:lnTo>
                    <a:pt x="2116" y="1013"/>
                  </a:lnTo>
                  <a:lnTo>
                    <a:pt x="2247" y="963"/>
                  </a:lnTo>
                  <a:lnTo>
                    <a:pt x="2383" y="913"/>
                  </a:lnTo>
                  <a:lnTo>
                    <a:pt x="2514" y="864"/>
                  </a:lnTo>
                  <a:lnTo>
                    <a:pt x="2645" y="814"/>
                  </a:lnTo>
                  <a:lnTo>
                    <a:pt x="2776" y="762"/>
                  </a:lnTo>
                  <a:lnTo>
                    <a:pt x="2908" y="713"/>
                  </a:lnTo>
                  <a:lnTo>
                    <a:pt x="3043" y="663"/>
                  </a:lnTo>
                  <a:lnTo>
                    <a:pt x="3174" y="613"/>
                  </a:lnTo>
                  <a:lnTo>
                    <a:pt x="3305" y="564"/>
                  </a:lnTo>
                  <a:lnTo>
                    <a:pt x="3437" y="514"/>
                  </a:lnTo>
                  <a:lnTo>
                    <a:pt x="3572" y="465"/>
                  </a:lnTo>
                  <a:lnTo>
                    <a:pt x="3703" y="415"/>
                  </a:lnTo>
                  <a:lnTo>
                    <a:pt x="3610" y="391"/>
                  </a:lnTo>
                  <a:lnTo>
                    <a:pt x="3518" y="363"/>
                  </a:lnTo>
                  <a:lnTo>
                    <a:pt x="3421" y="338"/>
                  </a:lnTo>
                  <a:lnTo>
                    <a:pt x="3329" y="311"/>
                  </a:lnTo>
                  <a:lnTo>
                    <a:pt x="3236" y="286"/>
                  </a:lnTo>
                  <a:lnTo>
                    <a:pt x="3143" y="261"/>
                  </a:lnTo>
                  <a:lnTo>
                    <a:pt x="3051" y="234"/>
                  </a:lnTo>
                  <a:lnTo>
                    <a:pt x="2958" y="209"/>
                  </a:lnTo>
                  <a:lnTo>
                    <a:pt x="2861" y="181"/>
                  </a:lnTo>
                  <a:lnTo>
                    <a:pt x="2769" y="157"/>
                  </a:lnTo>
                  <a:lnTo>
                    <a:pt x="2676" y="132"/>
                  </a:lnTo>
                  <a:lnTo>
                    <a:pt x="2583" y="104"/>
                  </a:lnTo>
                  <a:lnTo>
                    <a:pt x="2491" y="80"/>
                  </a:lnTo>
                  <a:lnTo>
                    <a:pt x="2398" y="52"/>
                  </a:lnTo>
                  <a:lnTo>
                    <a:pt x="2305" y="27"/>
                  </a:lnTo>
                  <a:lnTo>
                    <a:pt x="2213" y="0"/>
                  </a:lnTo>
                  <a:lnTo>
                    <a:pt x="2074" y="41"/>
                  </a:lnTo>
                  <a:lnTo>
                    <a:pt x="1935" y="82"/>
                  </a:lnTo>
                  <a:lnTo>
                    <a:pt x="1800" y="126"/>
                  </a:lnTo>
                  <a:lnTo>
                    <a:pt x="1661" y="168"/>
                  </a:lnTo>
                  <a:lnTo>
                    <a:pt x="1522" y="209"/>
                  </a:lnTo>
                  <a:lnTo>
                    <a:pt x="1383" y="250"/>
                  </a:lnTo>
                  <a:lnTo>
                    <a:pt x="1244" y="294"/>
                  </a:lnTo>
                  <a:lnTo>
                    <a:pt x="1108" y="335"/>
                  </a:lnTo>
                  <a:lnTo>
                    <a:pt x="969" y="377"/>
                  </a:lnTo>
                  <a:lnTo>
                    <a:pt x="830" y="421"/>
                  </a:lnTo>
                  <a:lnTo>
                    <a:pt x="691" y="462"/>
                  </a:lnTo>
                  <a:lnTo>
                    <a:pt x="552" y="503"/>
                  </a:lnTo>
                  <a:lnTo>
                    <a:pt x="413" y="545"/>
                  </a:lnTo>
                  <a:lnTo>
                    <a:pt x="278" y="589"/>
                  </a:lnTo>
                  <a:lnTo>
                    <a:pt x="139" y="630"/>
                  </a:lnTo>
                  <a:lnTo>
                    <a:pt x="0" y="671"/>
                  </a:lnTo>
                  <a:close/>
                </a:path>
              </a:pathLst>
            </a:custGeom>
            <a:solidFill>
              <a:srgbClr val="AAA3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8" name="Freeform 290">
              <a:extLst>
                <a:ext uri="{FF2B5EF4-FFF2-40B4-BE49-F238E27FC236}">
                  <a16:creationId xmlns:a16="http://schemas.microsoft.com/office/drawing/2014/main" id="{E068715C-C201-4D1C-B279-BBEC69CA4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649" y="4629067"/>
              <a:ext cx="1473500" cy="524777"/>
            </a:xfrm>
            <a:custGeom>
              <a:avLst/>
              <a:gdLst>
                <a:gd name="T0" fmla="*/ 2147483646 w 3441"/>
                <a:gd name="T1" fmla="*/ 2147483646 h 1126"/>
                <a:gd name="T2" fmla="*/ 2147483646 w 3441"/>
                <a:gd name="T3" fmla="*/ 2147483646 h 1126"/>
                <a:gd name="T4" fmla="*/ 2147483646 w 3441"/>
                <a:gd name="T5" fmla="*/ 2147483646 h 1126"/>
                <a:gd name="T6" fmla="*/ 2147483646 w 3441"/>
                <a:gd name="T7" fmla="*/ 2147483646 h 1126"/>
                <a:gd name="T8" fmla="*/ 2147483646 w 3441"/>
                <a:gd name="T9" fmla="*/ 2147483646 h 1126"/>
                <a:gd name="T10" fmla="*/ 2147483646 w 3441"/>
                <a:gd name="T11" fmla="*/ 2147483646 h 1126"/>
                <a:gd name="T12" fmla="*/ 2147483646 w 3441"/>
                <a:gd name="T13" fmla="*/ 2147483646 h 1126"/>
                <a:gd name="T14" fmla="*/ 2147483646 w 3441"/>
                <a:gd name="T15" fmla="*/ 2147483646 h 1126"/>
                <a:gd name="T16" fmla="*/ 2147483646 w 3441"/>
                <a:gd name="T17" fmla="*/ 2147483646 h 1126"/>
                <a:gd name="T18" fmla="*/ 2147483646 w 3441"/>
                <a:gd name="T19" fmla="*/ 2147483646 h 1126"/>
                <a:gd name="T20" fmla="*/ 2147483646 w 3441"/>
                <a:gd name="T21" fmla="*/ 2147483646 h 1126"/>
                <a:gd name="T22" fmla="*/ 2147483646 w 3441"/>
                <a:gd name="T23" fmla="*/ 2147483646 h 1126"/>
                <a:gd name="T24" fmla="*/ 2147483646 w 3441"/>
                <a:gd name="T25" fmla="*/ 2147483646 h 1126"/>
                <a:gd name="T26" fmla="*/ 2147483646 w 3441"/>
                <a:gd name="T27" fmla="*/ 2147483646 h 1126"/>
                <a:gd name="T28" fmla="*/ 2147483646 w 3441"/>
                <a:gd name="T29" fmla="*/ 2147483646 h 1126"/>
                <a:gd name="T30" fmla="*/ 2147483646 w 3441"/>
                <a:gd name="T31" fmla="*/ 2147483646 h 1126"/>
                <a:gd name="T32" fmla="*/ 2147483646 w 3441"/>
                <a:gd name="T33" fmla="*/ 2147483646 h 1126"/>
                <a:gd name="T34" fmla="*/ 2147483646 w 3441"/>
                <a:gd name="T35" fmla="*/ 2147483646 h 1126"/>
                <a:gd name="T36" fmla="*/ 2147483646 w 3441"/>
                <a:gd name="T37" fmla="*/ 2147483646 h 1126"/>
                <a:gd name="T38" fmla="*/ 2147483646 w 3441"/>
                <a:gd name="T39" fmla="*/ 2147483646 h 1126"/>
                <a:gd name="T40" fmla="*/ 2147483646 w 3441"/>
                <a:gd name="T41" fmla="*/ 2147483646 h 1126"/>
                <a:gd name="T42" fmla="*/ 2147483646 w 3441"/>
                <a:gd name="T43" fmla="*/ 2147483646 h 1126"/>
                <a:gd name="T44" fmla="*/ 2147483646 w 3441"/>
                <a:gd name="T45" fmla="*/ 2147483646 h 1126"/>
                <a:gd name="T46" fmla="*/ 2147483646 w 3441"/>
                <a:gd name="T47" fmla="*/ 2147483646 h 1126"/>
                <a:gd name="T48" fmla="*/ 2147483646 w 3441"/>
                <a:gd name="T49" fmla="*/ 2147483646 h 1126"/>
                <a:gd name="T50" fmla="*/ 2147483646 w 3441"/>
                <a:gd name="T51" fmla="*/ 2147483646 h 1126"/>
                <a:gd name="T52" fmla="*/ 2147483646 w 3441"/>
                <a:gd name="T53" fmla="*/ 2147483646 h 1126"/>
                <a:gd name="T54" fmla="*/ 2147483646 w 3441"/>
                <a:gd name="T55" fmla="*/ 2147483646 h 1126"/>
                <a:gd name="T56" fmla="*/ 2147483646 w 3441"/>
                <a:gd name="T57" fmla="*/ 2147483646 h 1126"/>
                <a:gd name="T58" fmla="*/ 2147483646 w 3441"/>
                <a:gd name="T59" fmla="*/ 2147483646 h 1126"/>
                <a:gd name="T60" fmla="*/ 2147483646 w 3441"/>
                <a:gd name="T61" fmla="*/ 2147483646 h 1126"/>
                <a:gd name="T62" fmla="*/ 2147483646 w 3441"/>
                <a:gd name="T63" fmla="*/ 2147483646 h 11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41"/>
                <a:gd name="T97" fmla="*/ 0 h 1126"/>
                <a:gd name="T98" fmla="*/ 3441 w 3441"/>
                <a:gd name="T99" fmla="*/ 1126 h 11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41" h="1126">
                  <a:moveTo>
                    <a:pt x="0" y="622"/>
                  </a:moveTo>
                  <a:lnTo>
                    <a:pt x="93" y="652"/>
                  </a:lnTo>
                  <a:lnTo>
                    <a:pt x="186" y="685"/>
                  </a:lnTo>
                  <a:lnTo>
                    <a:pt x="278" y="716"/>
                  </a:lnTo>
                  <a:lnTo>
                    <a:pt x="371" y="749"/>
                  </a:lnTo>
                  <a:lnTo>
                    <a:pt x="464" y="779"/>
                  </a:lnTo>
                  <a:lnTo>
                    <a:pt x="556" y="812"/>
                  </a:lnTo>
                  <a:lnTo>
                    <a:pt x="649" y="842"/>
                  </a:lnTo>
                  <a:lnTo>
                    <a:pt x="742" y="873"/>
                  </a:lnTo>
                  <a:lnTo>
                    <a:pt x="830" y="906"/>
                  </a:lnTo>
                  <a:lnTo>
                    <a:pt x="923" y="936"/>
                  </a:lnTo>
                  <a:lnTo>
                    <a:pt x="1016" y="969"/>
                  </a:lnTo>
                  <a:lnTo>
                    <a:pt x="1108" y="999"/>
                  </a:lnTo>
                  <a:lnTo>
                    <a:pt x="1201" y="1032"/>
                  </a:lnTo>
                  <a:lnTo>
                    <a:pt x="1294" y="1062"/>
                  </a:lnTo>
                  <a:lnTo>
                    <a:pt x="1386" y="1095"/>
                  </a:lnTo>
                  <a:lnTo>
                    <a:pt x="1479" y="1126"/>
                  </a:lnTo>
                  <a:lnTo>
                    <a:pt x="1603" y="1079"/>
                  </a:lnTo>
                  <a:lnTo>
                    <a:pt x="1722" y="1032"/>
                  </a:lnTo>
                  <a:lnTo>
                    <a:pt x="1846" y="985"/>
                  </a:lnTo>
                  <a:lnTo>
                    <a:pt x="1969" y="939"/>
                  </a:lnTo>
                  <a:lnTo>
                    <a:pt x="2093" y="895"/>
                  </a:lnTo>
                  <a:lnTo>
                    <a:pt x="2213" y="848"/>
                  </a:lnTo>
                  <a:lnTo>
                    <a:pt x="2336" y="801"/>
                  </a:lnTo>
                  <a:lnTo>
                    <a:pt x="2460" y="754"/>
                  </a:lnTo>
                  <a:lnTo>
                    <a:pt x="2583" y="707"/>
                  </a:lnTo>
                  <a:lnTo>
                    <a:pt x="2707" y="661"/>
                  </a:lnTo>
                  <a:lnTo>
                    <a:pt x="2827" y="614"/>
                  </a:lnTo>
                  <a:lnTo>
                    <a:pt x="2950" y="567"/>
                  </a:lnTo>
                  <a:lnTo>
                    <a:pt x="3074" y="523"/>
                  </a:lnTo>
                  <a:lnTo>
                    <a:pt x="3197" y="476"/>
                  </a:lnTo>
                  <a:lnTo>
                    <a:pt x="3317" y="429"/>
                  </a:lnTo>
                  <a:lnTo>
                    <a:pt x="3441" y="383"/>
                  </a:lnTo>
                  <a:lnTo>
                    <a:pt x="3356" y="358"/>
                  </a:lnTo>
                  <a:lnTo>
                    <a:pt x="3267" y="336"/>
                  </a:lnTo>
                  <a:lnTo>
                    <a:pt x="3182" y="311"/>
                  </a:lnTo>
                  <a:lnTo>
                    <a:pt x="3097" y="286"/>
                  </a:lnTo>
                  <a:lnTo>
                    <a:pt x="3008" y="264"/>
                  </a:lnTo>
                  <a:lnTo>
                    <a:pt x="2923" y="239"/>
                  </a:lnTo>
                  <a:lnTo>
                    <a:pt x="2834" y="217"/>
                  </a:lnTo>
                  <a:lnTo>
                    <a:pt x="2749" y="193"/>
                  </a:lnTo>
                  <a:lnTo>
                    <a:pt x="2661" y="168"/>
                  </a:lnTo>
                  <a:lnTo>
                    <a:pt x="2576" y="146"/>
                  </a:lnTo>
                  <a:lnTo>
                    <a:pt x="2487" y="121"/>
                  </a:lnTo>
                  <a:lnTo>
                    <a:pt x="2402" y="96"/>
                  </a:lnTo>
                  <a:lnTo>
                    <a:pt x="2313" y="72"/>
                  </a:lnTo>
                  <a:lnTo>
                    <a:pt x="2228" y="50"/>
                  </a:lnTo>
                  <a:lnTo>
                    <a:pt x="2139" y="25"/>
                  </a:lnTo>
                  <a:lnTo>
                    <a:pt x="2054" y="0"/>
                  </a:lnTo>
                  <a:lnTo>
                    <a:pt x="1927" y="39"/>
                  </a:lnTo>
                  <a:lnTo>
                    <a:pt x="1800" y="77"/>
                  </a:lnTo>
                  <a:lnTo>
                    <a:pt x="1668" y="118"/>
                  </a:lnTo>
                  <a:lnTo>
                    <a:pt x="1541" y="157"/>
                  </a:lnTo>
                  <a:lnTo>
                    <a:pt x="1413" y="195"/>
                  </a:lnTo>
                  <a:lnTo>
                    <a:pt x="1286" y="234"/>
                  </a:lnTo>
                  <a:lnTo>
                    <a:pt x="1159" y="273"/>
                  </a:lnTo>
                  <a:lnTo>
                    <a:pt x="1027" y="311"/>
                  </a:lnTo>
                  <a:lnTo>
                    <a:pt x="900" y="350"/>
                  </a:lnTo>
                  <a:lnTo>
                    <a:pt x="772" y="391"/>
                  </a:lnTo>
                  <a:lnTo>
                    <a:pt x="645" y="429"/>
                  </a:lnTo>
                  <a:lnTo>
                    <a:pt x="514" y="468"/>
                  </a:lnTo>
                  <a:lnTo>
                    <a:pt x="386" y="506"/>
                  </a:lnTo>
                  <a:lnTo>
                    <a:pt x="259" y="545"/>
                  </a:lnTo>
                  <a:lnTo>
                    <a:pt x="128" y="584"/>
                  </a:lnTo>
                  <a:lnTo>
                    <a:pt x="0" y="622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49" name="Freeform 291">
              <a:extLst>
                <a:ext uri="{FF2B5EF4-FFF2-40B4-BE49-F238E27FC236}">
                  <a16:creationId xmlns:a16="http://schemas.microsoft.com/office/drawing/2014/main" id="{96808F83-2DC5-4459-B8C2-F1F9C3B6F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9322" y="4667750"/>
              <a:ext cx="1360878" cy="484696"/>
            </a:xfrm>
            <a:custGeom>
              <a:avLst/>
              <a:gdLst>
                <a:gd name="T0" fmla="*/ 2147483646 w 3178"/>
                <a:gd name="T1" fmla="*/ 2147483646 h 1040"/>
                <a:gd name="T2" fmla="*/ 2147483646 w 3178"/>
                <a:gd name="T3" fmla="*/ 2147483646 h 1040"/>
                <a:gd name="T4" fmla="*/ 2147483646 w 3178"/>
                <a:gd name="T5" fmla="*/ 2147483646 h 1040"/>
                <a:gd name="T6" fmla="*/ 2147483646 w 3178"/>
                <a:gd name="T7" fmla="*/ 2147483646 h 1040"/>
                <a:gd name="T8" fmla="*/ 2147483646 w 3178"/>
                <a:gd name="T9" fmla="*/ 2147483646 h 1040"/>
                <a:gd name="T10" fmla="*/ 2147483646 w 3178"/>
                <a:gd name="T11" fmla="*/ 2147483646 h 1040"/>
                <a:gd name="T12" fmla="*/ 2147483646 w 3178"/>
                <a:gd name="T13" fmla="*/ 2147483646 h 1040"/>
                <a:gd name="T14" fmla="*/ 2147483646 w 3178"/>
                <a:gd name="T15" fmla="*/ 2147483646 h 1040"/>
                <a:gd name="T16" fmla="*/ 2147483646 w 3178"/>
                <a:gd name="T17" fmla="*/ 2147483646 h 1040"/>
                <a:gd name="T18" fmla="*/ 2147483646 w 3178"/>
                <a:gd name="T19" fmla="*/ 2147483646 h 1040"/>
                <a:gd name="T20" fmla="*/ 2147483646 w 3178"/>
                <a:gd name="T21" fmla="*/ 2147483646 h 1040"/>
                <a:gd name="T22" fmla="*/ 2147483646 w 3178"/>
                <a:gd name="T23" fmla="*/ 2147483646 h 1040"/>
                <a:gd name="T24" fmla="*/ 2147483646 w 3178"/>
                <a:gd name="T25" fmla="*/ 2147483646 h 1040"/>
                <a:gd name="T26" fmla="*/ 2147483646 w 3178"/>
                <a:gd name="T27" fmla="*/ 2147483646 h 1040"/>
                <a:gd name="T28" fmla="*/ 2147483646 w 3178"/>
                <a:gd name="T29" fmla="*/ 2147483646 h 1040"/>
                <a:gd name="T30" fmla="*/ 2147483646 w 3178"/>
                <a:gd name="T31" fmla="*/ 2147483646 h 1040"/>
                <a:gd name="T32" fmla="*/ 2147483646 w 3178"/>
                <a:gd name="T33" fmla="*/ 2147483646 h 1040"/>
                <a:gd name="T34" fmla="*/ 2147483646 w 3178"/>
                <a:gd name="T35" fmla="*/ 2147483646 h 1040"/>
                <a:gd name="T36" fmla="*/ 2147483646 w 3178"/>
                <a:gd name="T37" fmla="*/ 2147483646 h 1040"/>
                <a:gd name="T38" fmla="*/ 2147483646 w 3178"/>
                <a:gd name="T39" fmla="*/ 2147483646 h 1040"/>
                <a:gd name="T40" fmla="*/ 2147483646 w 3178"/>
                <a:gd name="T41" fmla="*/ 2147483646 h 1040"/>
                <a:gd name="T42" fmla="*/ 2147483646 w 3178"/>
                <a:gd name="T43" fmla="*/ 2147483646 h 1040"/>
                <a:gd name="T44" fmla="*/ 2147483646 w 3178"/>
                <a:gd name="T45" fmla="*/ 2147483646 h 1040"/>
                <a:gd name="T46" fmla="*/ 2147483646 w 3178"/>
                <a:gd name="T47" fmla="*/ 2147483646 h 1040"/>
                <a:gd name="T48" fmla="*/ 2147483646 w 3178"/>
                <a:gd name="T49" fmla="*/ 2147483646 h 1040"/>
                <a:gd name="T50" fmla="*/ 2147483646 w 3178"/>
                <a:gd name="T51" fmla="*/ 2147483646 h 1040"/>
                <a:gd name="T52" fmla="*/ 2147483646 w 3178"/>
                <a:gd name="T53" fmla="*/ 2147483646 h 1040"/>
                <a:gd name="T54" fmla="*/ 2147483646 w 3178"/>
                <a:gd name="T55" fmla="*/ 2147483646 h 1040"/>
                <a:gd name="T56" fmla="*/ 2147483646 w 3178"/>
                <a:gd name="T57" fmla="*/ 2147483646 h 1040"/>
                <a:gd name="T58" fmla="*/ 2147483646 w 3178"/>
                <a:gd name="T59" fmla="*/ 2147483646 h 1040"/>
                <a:gd name="T60" fmla="*/ 2147483646 w 3178"/>
                <a:gd name="T61" fmla="*/ 2147483646 h 1040"/>
                <a:gd name="T62" fmla="*/ 2147483646 w 3178"/>
                <a:gd name="T63" fmla="*/ 2147483646 h 10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178"/>
                <a:gd name="T97" fmla="*/ 0 h 1040"/>
                <a:gd name="T98" fmla="*/ 3178 w 3178"/>
                <a:gd name="T99" fmla="*/ 1040 h 10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178" h="1040">
                  <a:moveTo>
                    <a:pt x="0" y="575"/>
                  </a:moveTo>
                  <a:lnTo>
                    <a:pt x="85" y="605"/>
                  </a:lnTo>
                  <a:lnTo>
                    <a:pt x="170" y="633"/>
                  </a:lnTo>
                  <a:lnTo>
                    <a:pt x="255" y="663"/>
                  </a:lnTo>
                  <a:lnTo>
                    <a:pt x="340" y="690"/>
                  </a:lnTo>
                  <a:lnTo>
                    <a:pt x="425" y="721"/>
                  </a:lnTo>
                  <a:lnTo>
                    <a:pt x="510" y="748"/>
                  </a:lnTo>
                  <a:lnTo>
                    <a:pt x="595" y="779"/>
                  </a:lnTo>
                  <a:lnTo>
                    <a:pt x="680" y="806"/>
                  </a:lnTo>
                  <a:lnTo>
                    <a:pt x="765" y="836"/>
                  </a:lnTo>
                  <a:lnTo>
                    <a:pt x="849" y="867"/>
                  </a:lnTo>
                  <a:lnTo>
                    <a:pt x="934" y="894"/>
                  </a:lnTo>
                  <a:lnTo>
                    <a:pt x="1023" y="924"/>
                  </a:lnTo>
                  <a:lnTo>
                    <a:pt x="1108" y="952"/>
                  </a:lnTo>
                  <a:lnTo>
                    <a:pt x="1193" y="982"/>
                  </a:lnTo>
                  <a:lnTo>
                    <a:pt x="1278" y="1010"/>
                  </a:lnTo>
                  <a:lnTo>
                    <a:pt x="1363" y="1040"/>
                  </a:lnTo>
                  <a:lnTo>
                    <a:pt x="1475" y="996"/>
                  </a:lnTo>
                  <a:lnTo>
                    <a:pt x="1591" y="955"/>
                  </a:lnTo>
                  <a:lnTo>
                    <a:pt x="1703" y="911"/>
                  </a:lnTo>
                  <a:lnTo>
                    <a:pt x="1819" y="869"/>
                  </a:lnTo>
                  <a:lnTo>
                    <a:pt x="1931" y="825"/>
                  </a:lnTo>
                  <a:lnTo>
                    <a:pt x="2043" y="784"/>
                  </a:lnTo>
                  <a:lnTo>
                    <a:pt x="2158" y="740"/>
                  </a:lnTo>
                  <a:lnTo>
                    <a:pt x="2270" y="696"/>
                  </a:lnTo>
                  <a:lnTo>
                    <a:pt x="2382" y="655"/>
                  </a:lnTo>
                  <a:lnTo>
                    <a:pt x="2498" y="611"/>
                  </a:lnTo>
                  <a:lnTo>
                    <a:pt x="2610" y="569"/>
                  </a:lnTo>
                  <a:lnTo>
                    <a:pt x="2722" y="525"/>
                  </a:lnTo>
                  <a:lnTo>
                    <a:pt x="2838" y="484"/>
                  </a:lnTo>
                  <a:lnTo>
                    <a:pt x="2950" y="440"/>
                  </a:lnTo>
                  <a:lnTo>
                    <a:pt x="3066" y="399"/>
                  </a:lnTo>
                  <a:lnTo>
                    <a:pt x="3178" y="355"/>
                  </a:lnTo>
                  <a:lnTo>
                    <a:pt x="3097" y="333"/>
                  </a:lnTo>
                  <a:lnTo>
                    <a:pt x="3016" y="311"/>
                  </a:lnTo>
                  <a:lnTo>
                    <a:pt x="2938" y="289"/>
                  </a:lnTo>
                  <a:lnTo>
                    <a:pt x="2857" y="267"/>
                  </a:lnTo>
                  <a:lnTo>
                    <a:pt x="2776" y="245"/>
                  </a:lnTo>
                  <a:lnTo>
                    <a:pt x="2695" y="223"/>
                  </a:lnTo>
                  <a:lnTo>
                    <a:pt x="2618" y="201"/>
                  </a:lnTo>
                  <a:lnTo>
                    <a:pt x="2537" y="176"/>
                  </a:lnTo>
                  <a:lnTo>
                    <a:pt x="2456" y="154"/>
                  </a:lnTo>
                  <a:lnTo>
                    <a:pt x="2379" y="132"/>
                  </a:lnTo>
                  <a:lnTo>
                    <a:pt x="2297" y="110"/>
                  </a:lnTo>
                  <a:lnTo>
                    <a:pt x="2216" y="88"/>
                  </a:lnTo>
                  <a:lnTo>
                    <a:pt x="2135" y="66"/>
                  </a:lnTo>
                  <a:lnTo>
                    <a:pt x="2058" y="44"/>
                  </a:lnTo>
                  <a:lnTo>
                    <a:pt x="1977" y="22"/>
                  </a:lnTo>
                  <a:lnTo>
                    <a:pt x="1896" y="0"/>
                  </a:lnTo>
                  <a:lnTo>
                    <a:pt x="1776" y="35"/>
                  </a:lnTo>
                  <a:lnTo>
                    <a:pt x="1660" y="71"/>
                  </a:lnTo>
                  <a:lnTo>
                    <a:pt x="1541" y="107"/>
                  </a:lnTo>
                  <a:lnTo>
                    <a:pt x="1421" y="143"/>
                  </a:lnTo>
                  <a:lnTo>
                    <a:pt x="1301" y="181"/>
                  </a:lnTo>
                  <a:lnTo>
                    <a:pt x="1185" y="217"/>
                  </a:lnTo>
                  <a:lnTo>
                    <a:pt x="1066" y="253"/>
                  </a:lnTo>
                  <a:lnTo>
                    <a:pt x="950" y="289"/>
                  </a:lnTo>
                  <a:lnTo>
                    <a:pt x="830" y="324"/>
                  </a:lnTo>
                  <a:lnTo>
                    <a:pt x="710" y="360"/>
                  </a:lnTo>
                  <a:lnTo>
                    <a:pt x="595" y="396"/>
                  </a:lnTo>
                  <a:lnTo>
                    <a:pt x="475" y="432"/>
                  </a:lnTo>
                  <a:lnTo>
                    <a:pt x="355" y="467"/>
                  </a:lnTo>
                  <a:lnTo>
                    <a:pt x="236" y="503"/>
                  </a:lnTo>
                  <a:lnTo>
                    <a:pt x="120" y="539"/>
                  </a:lnTo>
                  <a:lnTo>
                    <a:pt x="0" y="575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0" name="Freeform 292">
              <a:extLst>
                <a:ext uri="{FF2B5EF4-FFF2-40B4-BE49-F238E27FC236}">
                  <a16:creationId xmlns:a16="http://schemas.microsoft.com/office/drawing/2014/main" id="{8A3E2076-A42F-499E-928A-5E371EF4B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707364"/>
              <a:ext cx="1249970" cy="443683"/>
            </a:xfrm>
            <a:custGeom>
              <a:avLst/>
              <a:gdLst>
                <a:gd name="T0" fmla="*/ 2147483646 w 2919"/>
                <a:gd name="T1" fmla="*/ 2147483646 h 952"/>
                <a:gd name="T2" fmla="*/ 2147483646 w 2919"/>
                <a:gd name="T3" fmla="*/ 2147483646 h 952"/>
                <a:gd name="T4" fmla="*/ 2147483646 w 2919"/>
                <a:gd name="T5" fmla="*/ 2147483646 h 952"/>
                <a:gd name="T6" fmla="*/ 2147483646 w 2919"/>
                <a:gd name="T7" fmla="*/ 2147483646 h 952"/>
                <a:gd name="T8" fmla="*/ 2147483646 w 2919"/>
                <a:gd name="T9" fmla="*/ 2147483646 h 952"/>
                <a:gd name="T10" fmla="*/ 2147483646 w 2919"/>
                <a:gd name="T11" fmla="*/ 2147483646 h 952"/>
                <a:gd name="T12" fmla="*/ 2147483646 w 2919"/>
                <a:gd name="T13" fmla="*/ 2147483646 h 952"/>
                <a:gd name="T14" fmla="*/ 2147483646 w 2919"/>
                <a:gd name="T15" fmla="*/ 2147483646 h 952"/>
                <a:gd name="T16" fmla="*/ 2147483646 w 2919"/>
                <a:gd name="T17" fmla="*/ 2147483646 h 952"/>
                <a:gd name="T18" fmla="*/ 2147483646 w 2919"/>
                <a:gd name="T19" fmla="*/ 2147483646 h 952"/>
                <a:gd name="T20" fmla="*/ 2147483646 w 2919"/>
                <a:gd name="T21" fmla="*/ 2147483646 h 952"/>
                <a:gd name="T22" fmla="*/ 2147483646 w 2919"/>
                <a:gd name="T23" fmla="*/ 2147483646 h 952"/>
                <a:gd name="T24" fmla="*/ 2147483646 w 2919"/>
                <a:gd name="T25" fmla="*/ 2147483646 h 952"/>
                <a:gd name="T26" fmla="*/ 2147483646 w 2919"/>
                <a:gd name="T27" fmla="*/ 2147483646 h 952"/>
                <a:gd name="T28" fmla="*/ 2147483646 w 2919"/>
                <a:gd name="T29" fmla="*/ 2147483646 h 952"/>
                <a:gd name="T30" fmla="*/ 2147483646 w 2919"/>
                <a:gd name="T31" fmla="*/ 2147483646 h 952"/>
                <a:gd name="T32" fmla="*/ 2147483646 w 2919"/>
                <a:gd name="T33" fmla="*/ 2147483646 h 952"/>
                <a:gd name="T34" fmla="*/ 2147483646 w 2919"/>
                <a:gd name="T35" fmla="*/ 2147483646 h 952"/>
                <a:gd name="T36" fmla="*/ 2147483646 w 2919"/>
                <a:gd name="T37" fmla="*/ 2147483646 h 952"/>
                <a:gd name="T38" fmla="*/ 2147483646 w 2919"/>
                <a:gd name="T39" fmla="*/ 2147483646 h 952"/>
                <a:gd name="T40" fmla="*/ 2147483646 w 2919"/>
                <a:gd name="T41" fmla="*/ 2147483646 h 952"/>
                <a:gd name="T42" fmla="*/ 2147483646 w 2919"/>
                <a:gd name="T43" fmla="*/ 2147483646 h 952"/>
                <a:gd name="T44" fmla="*/ 2147483646 w 2919"/>
                <a:gd name="T45" fmla="*/ 2147483646 h 952"/>
                <a:gd name="T46" fmla="*/ 2147483646 w 2919"/>
                <a:gd name="T47" fmla="*/ 2147483646 h 952"/>
                <a:gd name="T48" fmla="*/ 2147483646 w 2919"/>
                <a:gd name="T49" fmla="*/ 2147483646 h 952"/>
                <a:gd name="T50" fmla="*/ 2147483646 w 2919"/>
                <a:gd name="T51" fmla="*/ 2147483646 h 952"/>
                <a:gd name="T52" fmla="*/ 2147483646 w 2919"/>
                <a:gd name="T53" fmla="*/ 2147483646 h 952"/>
                <a:gd name="T54" fmla="*/ 2147483646 w 2919"/>
                <a:gd name="T55" fmla="*/ 2147483646 h 952"/>
                <a:gd name="T56" fmla="*/ 2147483646 w 2919"/>
                <a:gd name="T57" fmla="*/ 2147483646 h 952"/>
                <a:gd name="T58" fmla="*/ 2147483646 w 2919"/>
                <a:gd name="T59" fmla="*/ 2147483646 h 952"/>
                <a:gd name="T60" fmla="*/ 2147483646 w 2919"/>
                <a:gd name="T61" fmla="*/ 2147483646 h 952"/>
                <a:gd name="T62" fmla="*/ 2147483646 w 2919"/>
                <a:gd name="T63" fmla="*/ 2147483646 h 9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19"/>
                <a:gd name="T97" fmla="*/ 0 h 952"/>
                <a:gd name="T98" fmla="*/ 2919 w 2919"/>
                <a:gd name="T99" fmla="*/ 952 h 9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19" h="952">
                  <a:moveTo>
                    <a:pt x="0" y="526"/>
                  </a:moveTo>
                  <a:lnTo>
                    <a:pt x="77" y="553"/>
                  </a:lnTo>
                  <a:lnTo>
                    <a:pt x="158" y="578"/>
                  </a:lnTo>
                  <a:lnTo>
                    <a:pt x="236" y="605"/>
                  </a:lnTo>
                  <a:lnTo>
                    <a:pt x="313" y="633"/>
                  </a:lnTo>
                  <a:lnTo>
                    <a:pt x="390" y="660"/>
                  </a:lnTo>
                  <a:lnTo>
                    <a:pt x="471" y="685"/>
                  </a:lnTo>
                  <a:lnTo>
                    <a:pt x="548" y="713"/>
                  </a:lnTo>
                  <a:lnTo>
                    <a:pt x="626" y="738"/>
                  </a:lnTo>
                  <a:lnTo>
                    <a:pt x="703" y="765"/>
                  </a:lnTo>
                  <a:lnTo>
                    <a:pt x="784" y="793"/>
                  </a:lnTo>
                  <a:lnTo>
                    <a:pt x="861" y="817"/>
                  </a:lnTo>
                  <a:lnTo>
                    <a:pt x="938" y="845"/>
                  </a:lnTo>
                  <a:lnTo>
                    <a:pt x="1015" y="872"/>
                  </a:lnTo>
                  <a:lnTo>
                    <a:pt x="1097" y="900"/>
                  </a:lnTo>
                  <a:lnTo>
                    <a:pt x="1174" y="925"/>
                  </a:lnTo>
                  <a:lnTo>
                    <a:pt x="1251" y="952"/>
                  </a:lnTo>
                  <a:lnTo>
                    <a:pt x="1355" y="914"/>
                  </a:lnTo>
                  <a:lnTo>
                    <a:pt x="1460" y="872"/>
                  </a:lnTo>
                  <a:lnTo>
                    <a:pt x="1564" y="834"/>
                  </a:lnTo>
                  <a:lnTo>
                    <a:pt x="1668" y="795"/>
                  </a:lnTo>
                  <a:lnTo>
                    <a:pt x="1772" y="754"/>
                  </a:lnTo>
                  <a:lnTo>
                    <a:pt x="1877" y="716"/>
                  </a:lnTo>
                  <a:lnTo>
                    <a:pt x="1981" y="677"/>
                  </a:lnTo>
                  <a:lnTo>
                    <a:pt x="2085" y="636"/>
                  </a:lnTo>
                  <a:lnTo>
                    <a:pt x="2189" y="597"/>
                  </a:lnTo>
                  <a:lnTo>
                    <a:pt x="2294" y="559"/>
                  </a:lnTo>
                  <a:lnTo>
                    <a:pt x="2398" y="517"/>
                  </a:lnTo>
                  <a:lnTo>
                    <a:pt x="2502" y="479"/>
                  </a:lnTo>
                  <a:lnTo>
                    <a:pt x="2606" y="438"/>
                  </a:lnTo>
                  <a:lnTo>
                    <a:pt x="2711" y="399"/>
                  </a:lnTo>
                  <a:lnTo>
                    <a:pt x="2815" y="358"/>
                  </a:lnTo>
                  <a:lnTo>
                    <a:pt x="2919" y="319"/>
                  </a:lnTo>
                  <a:lnTo>
                    <a:pt x="2846" y="300"/>
                  </a:lnTo>
                  <a:lnTo>
                    <a:pt x="2772" y="281"/>
                  </a:lnTo>
                  <a:lnTo>
                    <a:pt x="2699" y="261"/>
                  </a:lnTo>
                  <a:lnTo>
                    <a:pt x="2626" y="239"/>
                  </a:lnTo>
                  <a:lnTo>
                    <a:pt x="2552" y="220"/>
                  </a:lnTo>
                  <a:lnTo>
                    <a:pt x="2479" y="201"/>
                  </a:lnTo>
                  <a:lnTo>
                    <a:pt x="2406" y="182"/>
                  </a:lnTo>
                  <a:lnTo>
                    <a:pt x="2332" y="160"/>
                  </a:lnTo>
                  <a:lnTo>
                    <a:pt x="2255" y="140"/>
                  </a:lnTo>
                  <a:lnTo>
                    <a:pt x="2182" y="121"/>
                  </a:lnTo>
                  <a:lnTo>
                    <a:pt x="2108" y="102"/>
                  </a:lnTo>
                  <a:lnTo>
                    <a:pt x="2035" y="80"/>
                  </a:lnTo>
                  <a:lnTo>
                    <a:pt x="1961" y="60"/>
                  </a:lnTo>
                  <a:lnTo>
                    <a:pt x="1888" y="41"/>
                  </a:lnTo>
                  <a:lnTo>
                    <a:pt x="1815" y="19"/>
                  </a:lnTo>
                  <a:lnTo>
                    <a:pt x="1741" y="0"/>
                  </a:lnTo>
                  <a:lnTo>
                    <a:pt x="1633" y="33"/>
                  </a:lnTo>
                  <a:lnTo>
                    <a:pt x="1525" y="66"/>
                  </a:lnTo>
                  <a:lnTo>
                    <a:pt x="1417" y="99"/>
                  </a:lnTo>
                  <a:lnTo>
                    <a:pt x="1305" y="129"/>
                  </a:lnTo>
                  <a:lnTo>
                    <a:pt x="1197" y="162"/>
                  </a:lnTo>
                  <a:lnTo>
                    <a:pt x="1089" y="195"/>
                  </a:lnTo>
                  <a:lnTo>
                    <a:pt x="981" y="228"/>
                  </a:lnTo>
                  <a:lnTo>
                    <a:pt x="873" y="261"/>
                  </a:lnTo>
                  <a:lnTo>
                    <a:pt x="765" y="294"/>
                  </a:lnTo>
                  <a:lnTo>
                    <a:pt x="656" y="327"/>
                  </a:lnTo>
                  <a:lnTo>
                    <a:pt x="544" y="360"/>
                  </a:lnTo>
                  <a:lnTo>
                    <a:pt x="436" y="394"/>
                  </a:lnTo>
                  <a:lnTo>
                    <a:pt x="328" y="427"/>
                  </a:lnTo>
                  <a:lnTo>
                    <a:pt x="220" y="460"/>
                  </a:lnTo>
                  <a:lnTo>
                    <a:pt x="108" y="493"/>
                  </a:lnTo>
                  <a:lnTo>
                    <a:pt x="0" y="526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1" name="Freeform 293">
              <a:extLst>
                <a:ext uri="{FF2B5EF4-FFF2-40B4-BE49-F238E27FC236}">
                  <a16:creationId xmlns:a16="http://schemas.microsoft.com/office/drawing/2014/main" id="{E6733497-42BE-4D67-8201-56C63D47C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956" y="4745581"/>
              <a:ext cx="1135635" cy="404069"/>
            </a:xfrm>
            <a:custGeom>
              <a:avLst/>
              <a:gdLst>
                <a:gd name="T0" fmla="*/ 2147483646 w 2652"/>
                <a:gd name="T1" fmla="*/ 2147483646 h 867"/>
                <a:gd name="T2" fmla="*/ 2147483646 w 2652"/>
                <a:gd name="T3" fmla="*/ 2147483646 h 867"/>
                <a:gd name="T4" fmla="*/ 2147483646 w 2652"/>
                <a:gd name="T5" fmla="*/ 2147483646 h 867"/>
                <a:gd name="T6" fmla="*/ 2147483646 w 2652"/>
                <a:gd name="T7" fmla="*/ 2147483646 h 867"/>
                <a:gd name="T8" fmla="*/ 2147483646 w 2652"/>
                <a:gd name="T9" fmla="*/ 2147483646 h 867"/>
                <a:gd name="T10" fmla="*/ 2147483646 w 2652"/>
                <a:gd name="T11" fmla="*/ 2147483646 h 867"/>
                <a:gd name="T12" fmla="*/ 2147483646 w 2652"/>
                <a:gd name="T13" fmla="*/ 2147483646 h 867"/>
                <a:gd name="T14" fmla="*/ 2147483646 w 2652"/>
                <a:gd name="T15" fmla="*/ 2147483646 h 867"/>
                <a:gd name="T16" fmla="*/ 2147483646 w 2652"/>
                <a:gd name="T17" fmla="*/ 2147483646 h 867"/>
                <a:gd name="T18" fmla="*/ 2147483646 w 2652"/>
                <a:gd name="T19" fmla="*/ 2147483646 h 867"/>
                <a:gd name="T20" fmla="*/ 2147483646 w 2652"/>
                <a:gd name="T21" fmla="*/ 2147483646 h 867"/>
                <a:gd name="T22" fmla="*/ 2147483646 w 2652"/>
                <a:gd name="T23" fmla="*/ 2147483646 h 867"/>
                <a:gd name="T24" fmla="*/ 2147483646 w 2652"/>
                <a:gd name="T25" fmla="*/ 2147483646 h 867"/>
                <a:gd name="T26" fmla="*/ 2147483646 w 2652"/>
                <a:gd name="T27" fmla="*/ 2147483646 h 867"/>
                <a:gd name="T28" fmla="*/ 2147483646 w 2652"/>
                <a:gd name="T29" fmla="*/ 2147483646 h 867"/>
                <a:gd name="T30" fmla="*/ 2147483646 w 2652"/>
                <a:gd name="T31" fmla="*/ 2147483646 h 867"/>
                <a:gd name="T32" fmla="*/ 2147483646 w 2652"/>
                <a:gd name="T33" fmla="*/ 2147483646 h 867"/>
                <a:gd name="T34" fmla="*/ 2147483646 w 2652"/>
                <a:gd name="T35" fmla="*/ 2147483646 h 867"/>
                <a:gd name="T36" fmla="*/ 2147483646 w 2652"/>
                <a:gd name="T37" fmla="*/ 2147483646 h 867"/>
                <a:gd name="T38" fmla="*/ 2147483646 w 2652"/>
                <a:gd name="T39" fmla="*/ 2147483646 h 867"/>
                <a:gd name="T40" fmla="*/ 2147483646 w 2652"/>
                <a:gd name="T41" fmla="*/ 2147483646 h 867"/>
                <a:gd name="T42" fmla="*/ 2147483646 w 2652"/>
                <a:gd name="T43" fmla="*/ 2147483646 h 867"/>
                <a:gd name="T44" fmla="*/ 2147483646 w 2652"/>
                <a:gd name="T45" fmla="*/ 2147483646 h 867"/>
                <a:gd name="T46" fmla="*/ 2147483646 w 2652"/>
                <a:gd name="T47" fmla="*/ 2147483646 h 867"/>
                <a:gd name="T48" fmla="*/ 2147483646 w 2652"/>
                <a:gd name="T49" fmla="*/ 2147483646 h 867"/>
                <a:gd name="T50" fmla="*/ 2147483646 w 2652"/>
                <a:gd name="T51" fmla="*/ 2147483646 h 867"/>
                <a:gd name="T52" fmla="*/ 2147483646 w 2652"/>
                <a:gd name="T53" fmla="*/ 2147483646 h 867"/>
                <a:gd name="T54" fmla="*/ 2147483646 w 2652"/>
                <a:gd name="T55" fmla="*/ 2147483646 h 867"/>
                <a:gd name="T56" fmla="*/ 2147483646 w 2652"/>
                <a:gd name="T57" fmla="*/ 2147483646 h 867"/>
                <a:gd name="T58" fmla="*/ 2147483646 w 2652"/>
                <a:gd name="T59" fmla="*/ 2147483646 h 867"/>
                <a:gd name="T60" fmla="*/ 2147483646 w 2652"/>
                <a:gd name="T61" fmla="*/ 2147483646 h 867"/>
                <a:gd name="T62" fmla="*/ 2147483646 w 2652"/>
                <a:gd name="T63" fmla="*/ 2147483646 h 8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2"/>
                <a:gd name="T97" fmla="*/ 0 h 867"/>
                <a:gd name="T98" fmla="*/ 2652 w 2652"/>
                <a:gd name="T99" fmla="*/ 867 h 8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2" h="867">
                  <a:moveTo>
                    <a:pt x="0" y="479"/>
                  </a:moveTo>
                  <a:lnTo>
                    <a:pt x="69" y="504"/>
                  </a:lnTo>
                  <a:lnTo>
                    <a:pt x="143" y="529"/>
                  </a:lnTo>
                  <a:lnTo>
                    <a:pt x="212" y="551"/>
                  </a:lnTo>
                  <a:lnTo>
                    <a:pt x="286" y="576"/>
                  </a:lnTo>
                  <a:lnTo>
                    <a:pt x="355" y="600"/>
                  </a:lnTo>
                  <a:lnTo>
                    <a:pt x="425" y="625"/>
                  </a:lnTo>
                  <a:lnTo>
                    <a:pt x="498" y="650"/>
                  </a:lnTo>
                  <a:lnTo>
                    <a:pt x="567" y="672"/>
                  </a:lnTo>
                  <a:lnTo>
                    <a:pt x="641" y="697"/>
                  </a:lnTo>
                  <a:lnTo>
                    <a:pt x="710" y="722"/>
                  </a:lnTo>
                  <a:lnTo>
                    <a:pt x="780" y="746"/>
                  </a:lnTo>
                  <a:lnTo>
                    <a:pt x="853" y="771"/>
                  </a:lnTo>
                  <a:lnTo>
                    <a:pt x="923" y="796"/>
                  </a:lnTo>
                  <a:lnTo>
                    <a:pt x="996" y="818"/>
                  </a:lnTo>
                  <a:lnTo>
                    <a:pt x="1066" y="843"/>
                  </a:lnTo>
                  <a:lnTo>
                    <a:pt x="1139" y="867"/>
                  </a:lnTo>
                  <a:lnTo>
                    <a:pt x="1235" y="832"/>
                  </a:lnTo>
                  <a:lnTo>
                    <a:pt x="1328" y="796"/>
                  </a:lnTo>
                  <a:lnTo>
                    <a:pt x="1425" y="760"/>
                  </a:lnTo>
                  <a:lnTo>
                    <a:pt x="1517" y="724"/>
                  </a:lnTo>
                  <a:lnTo>
                    <a:pt x="1614" y="689"/>
                  </a:lnTo>
                  <a:lnTo>
                    <a:pt x="1706" y="653"/>
                  </a:lnTo>
                  <a:lnTo>
                    <a:pt x="1803" y="617"/>
                  </a:lnTo>
                  <a:lnTo>
                    <a:pt x="1896" y="581"/>
                  </a:lnTo>
                  <a:lnTo>
                    <a:pt x="1988" y="545"/>
                  </a:lnTo>
                  <a:lnTo>
                    <a:pt x="2085" y="510"/>
                  </a:lnTo>
                  <a:lnTo>
                    <a:pt x="2178" y="474"/>
                  </a:lnTo>
                  <a:lnTo>
                    <a:pt x="2274" y="438"/>
                  </a:lnTo>
                  <a:lnTo>
                    <a:pt x="2367" y="402"/>
                  </a:lnTo>
                  <a:lnTo>
                    <a:pt x="2463" y="367"/>
                  </a:lnTo>
                  <a:lnTo>
                    <a:pt x="2556" y="331"/>
                  </a:lnTo>
                  <a:lnTo>
                    <a:pt x="2652" y="295"/>
                  </a:lnTo>
                  <a:lnTo>
                    <a:pt x="2587" y="276"/>
                  </a:lnTo>
                  <a:lnTo>
                    <a:pt x="2517" y="259"/>
                  </a:lnTo>
                  <a:lnTo>
                    <a:pt x="2452" y="240"/>
                  </a:lnTo>
                  <a:lnTo>
                    <a:pt x="2386" y="221"/>
                  </a:lnTo>
                  <a:lnTo>
                    <a:pt x="2320" y="201"/>
                  </a:lnTo>
                  <a:lnTo>
                    <a:pt x="2251" y="185"/>
                  </a:lnTo>
                  <a:lnTo>
                    <a:pt x="2185" y="166"/>
                  </a:lnTo>
                  <a:lnTo>
                    <a:pt x="2120" y="146"/>
                  </a:lnTo>
                  <a:lnTo>
                    <a:pt x="2054" y="127"/>
                  </a:lnTo>
                  <a:lnTo>
                    <a:pt x="1985" y="111"/>
                  </a:lnTo>
                  <a:lnTo>
                    <a:pt x="1919" y="91"/>
                  </a:lnTo>
                  <a:lnTo>
                    <a:pt x="1853" y="72"/>
                  </a:lnTo>
                  <a:lnTo>
                    <a:pt x="1784" y="56"/>
                  </a:lnTo>
                  <a:lnTo>
                    <a:pt x="1718" y="36"/>
                  </a:lnTo>
                  <a:lnTo>
                    <a:pt x="1649" y="20"/>
                  </a:lnTo>
                  <a:lnTo>
                    <a:pt x="1583" y="0"/>
                  </a:lnTo>
                  <a:lnTo>
                    <a:pt x="1483" y="31"/>
                  </a:lnTo>
                  <a:lnTo>
                    <a:pt x="1386" y="61"/>
                  </a:lnTo>
                  <a:lnTo>
                    <a:pt x="1286" y="91"/>
                  </a:lnTo>
                  <a:lnTo>
                    <a:pt x="1185" y="119"/>
                  </a:lnTo>
                  <a:lnTo>
                    <a:pt x="1089" y="149"/>
                  </a:lnTo>
                  <a:lnTo>
                    <a:pt x="988" y="179"/>
                  </a:lnTo>
                  <a:lnTo>
                    <a:pt x="888" y="210"/>
                  </a:lnTo>
                  <a:lnTo>
                    <a:pt x="791" y="240"/>
                  </a:lnTo>
                  <a:lnTo>
                    <a:pt x="691" y="270"/>
                  </a:lnTo>
                  <a:lnTo>
                    <a:pt x="591" y="300"/>
                  </a:lnTo>
                  <a:lnTo>
                    <a:pt x="494" y="331"/>
                  </a:lnTo>
                  <a:lnTo>
                    <a:pt x="394" y="358"/>
                  </a:lnTo>
                  <a:lnTo>
                    <a:pt x="297" y="389"/>
                  </a:lnTo>
                  <a:lnTo>
                    <a:pt x="197" y="419"/>
                  </a:lnTo>
                  <a:lnTo>
                    <a:pt x="100" y="449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2" name="Freeform 294">
              <a:extLst>
                <a:ext uri="{FF2B5EF4-FFF2-40B4-BE49-F238E27FC236}">
                  <a16:creationId xmlns:a16="http://schemas.microsoft.com/office/drawing/2014/main" id="{773BA56E-67E3-440A-82B5-FBCE4AF85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916" y="4784263"/>
              <a:ext cx="1025155" cy="364454"/>
            </a:xfrm>
            <a:custGeom>
              <a:avLst/>
              <a:gdLst>
                <a:gd name="T0" fmla="*/ 0 w 2394"/>
                <a:gd name="T1" fmla="*/ 2147483646 h 782"/>
                <a:gd name="T2" fmla="*/ 2147483646 w 2394"/>
                <a:gd name="T3" fmla="*/ 2147483646 h 782"/>
                <a:gd name="T4" fmla="*/ 2147483646 w 2394"/>
                <a:gd name="T5" fmla="*/ 2147483646 h 782"/>
                <a:gd name="T6" fmla="*/ 2147483646 w 2394"/>
                <a:gd name="T7" fmla="*/ 0 h 782"/>
                <a:gd name="T8" fmla="*/ 0 w 2394"/>
                <a:gd name="T9" fmla="*/ 2147483646 h 7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4"/>
                <a:gd name="T16" fmla="*/ 0 h 782"/>
                <a:gd name="T17" fmla="*/ 2394 w 2394"/>
                <a:gd name="T18" fmla="*/ 782 h 7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4" h="782">
                  <a:moveTo>
                    <a:pt x="0" y="432"/>
                  </a:moveTo>
                  <a:lnTo>
                    <a:pt x="1027" y="782"/>
                  </a:lnTo>
                  <a:lnTo>
                    <a:pt x="2394" y="262"/>
                  </a:lnTo>
                  <a:lnTo>
                    <a:pt x="1428" y="0"/>
                  </a:lnTo>
                  <a:lnTo>
                    <a:pt x="0" y="432"/>
                  </a:lnTo>
                  <a:close/>
                </a:path>
              </a:pathLst>
            </a:custGeom>
            <a:solidFill>
              <a:srgbClr val="B2A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3" name="Freeform 295">
              <a:extLst>
                <a:ext uri="{FF2B5EF4-FFF2-40B4-BE49-F238E27FC236}">
                  <a16:creationId xmlns:a16="http://schemas.microsoft.com/office/drawing/2014/main" id="{E0324301-8FAB-4A36-9247-26A2A615A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445" y="4240379"/>
              <a:ext cx="2018622" cy="683701"/>
            </a:xfrm>
            <a:custGeom>
              <a:avLst/>
              <a:gdLst>
                <a:gd name="T0" fmla="*/ 2147483646 w 4714"/>
                <a:gd name="T1" fmla="*/ 2147483646 h 1467"/>
                <a:gd name="T2" fmla="*/ 2147483646 w 4714"/>
                <a:gd name="T3" fmla="*/ 0 h 1467"/>
                <a:gd name="T4" fmla="*/ 0 w 4714"/>
                <a:gd name="T5" fmla="*/ 2147483646 h 1467"/>
                <a:gd name="T6" fmla="*/ 2147483646 w 4714"/>
                <a:gd name="T7" fmla="*/ 2147483646 h 1467"/>
                <a:gd name="T8" fmla="*/ 2147483646 w 4714"/>
                <a:gd name="T9" fmla="*/ 2147483646 h 14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14"/>
                <a:gd name="T16" fmla="*/ 0 h 1467"/>
                <a:gd name="T17" fmla="*/ 4714 w 4714"/>
                <a:gd name="T18" fmla="*/ 1467 h 14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14" h="1467">
                  <a:moveTo>
                    <a:pt x="4714" y="264"/>
                  </a:moveTo>
                  <a:lnTo>
                    <a:pt x="3587" y="0"/>
                  </a:lnTo>
                  <a:lnTo>
                    <a:pt x="0" y="1062"/>
                  </a:lnTo>
                  <a:lnTo>
                    <a:pt x="1162" y="1467"/>
                  </a:lnTo>
                  <a:lnTo>
                    <a:pt x="4714" y="264"/>
                  </a:lnTo>
                  <a:close/>
                </a:path>
              </a:pathLst>
            </a:custGeom>
            <a:solidFill>
              <a:srgbClr val="2B2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4" name="Freeform 296">
              <a:extLst>
                <a:ext uri="{FF2B5EF4-FFF2-40B4-BE49-F238E27FC236}">
                  <a16:creationId xmlns:a16="http://schemas.microsoft.com/office/drawing/2014/main" id="{1C8D8174-2DB0-4E0E-9ABA-88A336AFB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32922"/>
              <a:ext cx="1964238" cy="672050"/>
            </a:xfrm>
            <a:custGeom>
              <a:avLst/>
              <a:gdLst>
                <a:gd name="T0" fmla="*/ 2147483646 w 4587"/>
                <a:gd name="T1" fmla="*/ 2147483646 h 1442"/>
                <a:gd name="T2" fmla="*/ 2147483646 w 4587"/>
                <a:gd name="T3" fmla="*/ 0 h 1442"/>
                <a:gd name="T4" fmla="*/ 0 w 4587"/>
                <a:gd name="T5" fmla="*/ 2147483646 h 1442"/>
                <a:gd name="T6" fmla="*/ 2147483646 w 4587"/>
                <a:gd name="T7" fmla="*/ 2147483646 h 1442"/>
                <a:gd name="T8" fmla="*/ 2147483646 w 4587"/>
                <a:gd name="T9" fmla="*/ 2147483646 h 1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87"/>
                <a:gd name="T16" fmla="*/ 0 h 1442"/>
                <a:gd name="T17" fmla="*/ 4587 w 4587"/>
                <a:gd name="T18" fmla="*/ 1442 h 1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87" h="1442">
                  <a:moveTo>
                    <a:pt x="4587" y="261"/>
                  </a:moveTo>
                  <a:lnTo>
                    <a:pt x="3525" y="0"/>
                  </a:lnTo>
                  <a:lnTo>
                    <a:pt x="0" y="1062"/>
                  </a:lnTo>
                  <a:lnTo>
                    <a:pt x="1120" y="1442"/>
                  </a:lnTo>
                  <a:lnTo>
                    <a:pt x="4587" y="261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5" name="Freeform 297">
              <a:extLst>
                <a:ext uri="{FF2B5EF4-FFF2-40B4-BE49-F238E27FC236}">
                  <a16:creationId xmlns:a16="http://schemas.microsoft.com/office/drawing/2014/main" id="{EAE2171A-7145-4D51-A923-1433C1617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26397"/>
              <a:ext cx="1932978" cy="660398"/>
            </a:xfrm>
            <a:custGeom>
              <a:avLst/>
              <a:gdLst>
                <a:gd name="T0" fmla="*/ 2147483646 w 4514"/>
                <a:gd name="T1" fmla="*/ 2147483646 h 1417"/>
                <a:gd name="T2" fmla="*/ 2147483646 w 4514"/>
                <a:gd name="T3" fmla="*/ 0 h 1417"/>
                <a:gd name="T4" fmla="*/ 0 w 4514"/>
                <a:gd name="T5" fmla="*/ 2147483646 h 1417"/>
                <a:gd name="T6" fmla="*/ 2147483646 w 4514"/>
                <a:gd name="T7" fmla="*/ 2147483646 h 1417"/>
                <a:gd name="T8" fmla="*/ 2147483646 w 4514"/>
                <a:gd name="T9" fmla="*/ 2147483646 h 1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4"/>
                <a:gd name="T16" fmla="*/ 0 h 1417"/>
                <a:gd name="T17" fmla="*/ 4514 w 4514"/>
                <a:gd name="T18" fmla="*/ 1417 h 14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4" h="1417">
                  <a:moveTo>
                    <a:pt x="4514" y="256"/>
                  </a:moveTo>
                  <a:lnTo>
                    <a:pt x="3525" y="0"/>
                  </a:lnTo>
                  <a:lnTo>
                    <a:pt x="0" y="1076"/>
                  </a:lnTo>
                  <a:lnTo>
                    <a:pt x="1066" y="1417"/>
                  </a:lnTo>
                  <a:lnTo>
                    <a:pt x="4514" y="256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6" name="Freeform 298">
              <a:extLst>
                <a:ext uri="{FF2B5EF4-FFF2-40B4-BE49-F238E27FC236}">
                  <a16:creationId xmlns:a16="http://schemas.microsoft.com/office/drawing/2014/main" id="{DAF90EBD-CC3D-4E64-9B7E-63AE58C42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292" y="4315879"/>
              <a:ext cx="1519319" cy="537826"/>
            </a:xfrm>
            <a:custGeom>
              <a:avLst/>
              <a:gdLst>
                <a:gd name="T0" fmla="*/ 0 w 3548"/>
                <a:gd name="T1" fmla="*/ 2147483646 h 1154"/>
                <a:gd name="T2" fmla="*/ 2147483646 w 3548"/>
                <a:gd name="T3" fmla="*/ 0 h 1154"/>
                <a:gd name="T4" fmla="*/ 2147483646 w 3548"/>
                <a:gd name="T5" fmla="*/ 2147483646 h 1154"/>
                <a:gd name="T6" fmla="*/ 2147483646 w 3548"/>
                <a:gd name="T7" fmla="*/ 2147483646 h 1154"/>
                <a:gd name="T8" fmla="*/ 0 w 3548"/>
                <a:gd name="T9" fmla="*/ 2147483646 h 1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8"/>
                <a:gd name="T16" fmla="*/ 0 h 1154"/>
                <a:gd name="T17" fmla="*/ 3548 w 3548"/>
                <a:gd name="T18" fmla="*/ 1154 h 1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8" h="1154">
                  <a:moveTo>
                    <a:pt x="0" y="1145"/>
                  </a:moveTo>
                  <a:lnTo>
                    <a:pt x="3506" y="0"/>
                  </a:lnTo>
                  <a:lnTo>
                    <a:pt x="3548" y="11"/>
                  </a:lnTo>
                  <a:lnTo>
                    <a:pt x="77" y="1154"/>
                  </a:lnTo>
                  <a:lnTo>
                    <a:pt x="0" y="1145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7" name="Freeform 299">
              <a:extLst>
                <a:ext uri="{FF2B5EF4-FFF2-40B4-BE49-F238E27FC236}">
                  <a16:creationId xmlns:a16="http://schemas.microsoft.com/office/drawing/2014/main" id="{4D2E9CF9-E58E-47B9-B8B0-9AFFDF3E9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795" y="4293043"/>
              <a:ext cx="1509470" cy="537360"/>
            </a:xfrm>
            <a:custGeom>
              <a:avLst/>
              <a:gdLst>
                <a:gd name="T0" fmla="*/ 0 w 3525"/>
                <a:gd name="T1" fmla="*/ 2147483646 h 1153"/>
                <a:gd name="T2" fmla="*/ 2147483646 w 3525"/>
                <a:gd name="T3" fmla="*/ 0 h 1153"/>
                <a:gd name="T4" fmla="*/ 2147483646 w 3525"/>
                <a:gd name="T5" fmla="*/ 2147483646 h 1153"/>
                <a:gd name="T6" fmla="*/ 2147483646 w 3525"/>
                <a:gd name="T7" fmla="*/ 2147483646 h 1153"/>
                <a:gd name="T8" fmla="*/ 0 w 3525"/>
                <a:gd name="T9" fmla="*/ 2147483646 h 1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53"/>
                <a:gd name="T17" fmla="*/ 3525 w 3525"/>
                <a:gd name="T18" fmla="*/ 1153 h 1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53">
                  <a:moveTo>
                    <a:pt x="0" y="1142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53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8" name="Freeform 300">
              <a:extLst>
                <a:ext uri="{FF2B5EF4-FFF2-40B4-BE49-F238E27FC236}">
                  <a16:creationId xmlns:a16="http://schemas.microsoft.com/office/drawing/2014/main" id="{B5A7165C-ED5E-4171-AFB3-2FF4C277A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299" y="4260885"/>
              <a:ext cx="1509470" cy="531301"/>
            </a:xfrm>
            <a:custGeom>
              <a:avLst/>
              <a:gdLst>
                <a:gd name="T0" fmla="*/ 0 w 3525"/>
                <a:gd name="T1" fmla="*/ 2147483646 h 1140"/>
                <a:gd name="T2" fmla="*/ 2147483646 w 3525"/>
                <a:gd name="T3" fmla="*/ 0 h 1140"/>
                <a:gd name="T4" fmla="*/ 2147483646 w 3525"/>
                <a:gd name="T5" fmla="*/ 2147483646 h 1140"/>
                <a:gd name="T6" fmla="*/ 2147483646 w 3525"/>
                <a:gd name="T7" fmla="*/ 2147483646 h 1140"/>
                <a:gd name="T8" fmla="*/ 0 w 3525"/>
                <a:gd name="T9" fmla="*/ 2147483646 h 1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40"/>
                <a:gd name="T17" fmla="*/ 3525 w 3525"/>
                <a:gd name="T18" fmla="*/ 1140 h 11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40">
                  <a:moveTo>
                    <a:pt x="0" y="1129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40"/>
                  </a:lnTo>
                  <a:lnTo>
                    <a:pt x="0" y="1129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59" name="Freeform 301">
              <a:extLst>
                <a:ext uri="{FF2B5EF4-FFF2-40B4-BE49-F238E27FC236}">
                  <a16:creationId xmlns:a16="http://schemas.microsoft.com/office/drawing/2014/main" id="{FB045606-316D-4D20-8C6F-78985B02B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515" y="4230125"/>
              <a:ext cx="1527883" cy="527107"/>
            </a:xfrm>
            <a:custGeom>
              <a:avLst/>
              <a:gdLst>
                <a:gd name="T0" fmla="*/ 0 w 3568"/>
                <a:gd name="T1" fmla="*/ 2147483646 h 1131"/>
                <a:gd name="T2" fmla="*/ 2147483646 w 3568"/>
                <a:gd name="T3" fmla="*/ 0 h 1131"/>
                <a:gd name="T4" fmla="*/ 2147483646 w 3568"/>
                <a:gd name="T5" fmla="*/ 2147483646 h 1131"/>
                <a:gd name="T6" fmla="*/ 2147483646 w 3568"/>
                <a:gd name="T7" fmla="*/ 2147483646 h 1131"/>
                <a:gd name="T8" fmla="*/ 0 w 3568"/>
                <a:gd name="T9" fmla="*/ 2147483646 h 1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8"/>
                <a:gd name="T16" fmla="*/ 0 h 1131"/>
                <a:gd name="T17" fmla="*/ 3568 w 3568"/>
                <a:gd name="T18" fmla="*/ 1131 h 1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8" h="1131">
                  <a:moveTo>
                    <a:pt x="0" y="1118"/>
                  </a:moveTo>
                  <a:lnTo>
                    <a:pt x="3525" y="0"/>
                  </a:lnTo>
                  <a:lnTo>
                    <a:pt x="3568" y="11"/>
                  </a:lnTo>
                  <a:lnTo>
                    <a:pt x="77" y="1131"/>
                  </a:lnTo>
                  <a:lnTo>
                    <a:pt x="0" y="111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0" name="Freeform 302">
              <a:extLst>
                <a:ext uri="{FF2B5EF4-FFF2-40B4-BE49-F238E27FC236}">
                  <a16:creationId xmlns:a16="http://schemas.microsoft.com/office/drawing/2014/main" id="{AF026CD1-5526-488C-AB7E-853205D65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1318" y="4681731"/>
              <a:ext cx="117760" cy="46139"/>
            </a:xfrm>
            <a:custGeom>
              <a:avLst/>
              <a:gdLst>
                <a:gd name="T0" fmla="*/ 2147483646 w 275"/>
                <a:gd name="T1" fmla="*/ 0 h 99"/>
                <a:gd name="T2" fmla="*/ 2147483646 w 275"/>
                <a:gd name="T3" fmla="*/ 2147483646 h 99"/>
                <a:gd name="T4" fmla="*/ 2147483646 w 275"/>
                <a:gd name="T5" fmla="*/ 2147483646 h 99"/>
                <a:gd name="T6" fmla="*/ 0 w 275"/>
                <a:gd name="T7" fmla="*/ 0 h 99"/>
                <a:gd name="T8" fmla="*/ 2147483646 w 275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5"/>
                <a:gd name="T16" fmla="*/ 0 h 99"/>
                <a:gd name="T17" fmla="*/ 275 w 275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5" h="99">
                  <a:moveTo>
                    <a:pt x="78" y="0"/>
                  </a:moveTo>
                  <a:lnTo>
                    <a:pt x="275" y="66"/>
                  </a:lnTo>
                  <a:lnTo>
                    <a:pt x="244" y="99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1" name="Freeform 303">
              <a:extLst>
                <a:ext uri="{FF2B5EF4-FFF2-40B4-BE49-F238E27FC236}">
                  <a16:creationId xmlns:a16="http://schemas.microsoft.com/office/drawing/2014/main" id="{92E9F8A4-C0B2-43BA-B1E0-66E6766CD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7865" y="4676605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0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77" y="0"/>
                  </a:moveTo>
                  <a:lnTo>
                    <a:pt x="251" y="38"/>
                  </a:lnTo>
                  <a:lnTo>
                    <a:pt x="193" y="74"/>
                  </a:lnTo>
                  <a:lnTo>
                    <a:pt x="0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2" name="Freeform 304">
              <a:extLst>
                <a:ext uri="{FF2B5EF4-FFF2-40B4-BE49-F238E27FC236}">
                  <a16:creationId xmlns:a16="http://schemas.microsoft.com/office/drawing/2014/main" id="{729FBDAC-9E4C-4B86-A83A-85DAD90AB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883" y="4484125"/>
              <a:ext cx="104057" cy="44741"/>
            </a:xfrm>
            <a:custGeom>
              <a:avLst/>
              <a:gdLst>
                <a:gd name="T0" fmla="*/ 2147483646 w 243"/>
                <a:gd name="T1" fmla="*/ 0 h 96"/>
                <a:gd name="T2" fmla="*/ 2147483646 w 243"/>
                <a:gd name="T3" fmla="*/ 2147483646 h 96"/>
                <a:gd name="T4" fmla="*/ 2147483646 w 243"/>
                <a:gd name="T5" fmla="*/ 2147483646 h 96"/>
                <a:gd name="T6" fmla="*/ 0 w 243"/>
                <a:gd name="T7" fmla="*/ 2147483646 h 96"/>
                <a:gd name="T8" fmla="*/ 2147483646 w 243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96"/>
                <a:gd name="T17" fmla="*/ 243 w 243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96">
                  <a:moveTo>
                    <a:pt x="70" y="0"/>
                  </a:moveTo>
                  <a:lnTo>
                    <a:pt x="243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3" name="Freeform 305">
              <a:extLst>
                <a:ext uri="{FF2B5EF4-FFF2-40B4-BE49-F238E27FC236}">
                  <a16:creationId xmlns:a16="http://schemas.microsoft.com/office/drawing/2014/main" id="{08C098F7-39FF-4671-8802-7A45ED998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5001" y="4478998"/>
              <a:ext cx="104485" cy="44741"/>
            </a:xfrm>
            <a:custGeom>
              <a:avLst/>
              <a:gdLst>
                <a:gd name="T0" fmla="*/ 2147483646 w 244"/>
                <a:gd name="T1" fmla="*/ 0 h 96"/>
                <a:gd name="T2" fmla="*/ 2147483646 w 244"/>
                <a:gd name="T3" fmla="*/ 2147483646 h 96"/>
                <a:gd name="T4" fmla="*/ 2147483646 w 244"/>
                <a:gd name="T5" fmla="*/ 2147483646 h 96"/>
                <a:gd name="T6" fmla="*/ 0 w 244"/>
                <a:gd name="T7" fmla="*/ 2147483646 h 96"/>
                <a:gd name="T8" fmla="*/ 2147483646 w 24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96"/>
                <a:gd name="T17" fmla="*/ 244 w 24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96">
                  <a:moveTo>
                    <a:pt x="70" y="0"/>
                  </a:moveTo>
                  <a:lnTo>
                    <a:pt x="244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4" name="Freeform 306">
              <a:extLst>
                <a:ext uri="{FF2B5EF4-FFF2-40B4-BE49-F238E27FC236}">
                  <a16:creationId xmlns:a16="http://schemas.microsoft.com/office/drawing/2014/main" id="{CF39A425-E841-49D5-A008-FAB03BF1B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066" y="4448238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5" name="Freeform 307">
              <a:extLst>
                <a:ext uri="{FF2B5EF4-FFF2-40B4-BE49-F238E27FC236}">
                  <a16:creationId xmlns:a16="http://schemas.microsoft.com/office/drawing/2014/main" id="{65195EAB-3874-4553-A1AC-654DF6336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185" y="4443112"/>
              <a:ext cx="82646" cy="38682"/>
            </a:xfrm>
            <a:custGeom>
              <a:avLst/>
              <a:gdLst>
                <a:gd name="T0" fmla="*/ 2147483646 w 193"/>
                <a:gd name="T1" fmla="*/ 0 h 83"/>
                <a:gd name="T2" fmla="*/ 2147483646 w 193"/>
                <a:gd name="T3" fmla="*/ 2147483646 h 83"/>
                <a:gd name="T4" fmla="*/ 2147483646 w 193"/>
                <a:gd name="T5" fmla="*/ 2147483646 h 83"/>
                <a:gd name="T6" fmla="*/ 0 w 193"/>
                <a:gd name="T7" fmla="*/ 2147483646 h 83"/>
                <a:gd name="T8" fmla="*/ 2147483646 w 193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83"/>
                <a:gd name="T17" fmla="*/ 193 w 193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83">
                  <a:moveTo>
                    <a:pt x="50" y="0"/>
                  </a:moveTo>
                  <a:lnTo>
                    <a:pt x="193" y="52"/>
                  </a:lnTo>
                  <a:lnTo>
                    <a:pt x="162" y="83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6" name="Freeform 308">
              <a:extLst>
                <a:ext uri="{FF2B5EF4-FFF2-40B4-BE49-F238E27FC236}">
                  <a16:creationId xmlns:a16="http://schemas.microsoft.com/office/drawing/2014/main" id="{F27AF90E-E2EE-4717-B8B2-5643865FC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231" y="4454763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7" name="Freeform 309">
              <a:extLst>
                <a:ext uri="{FF2B5EF4-FFF2-40B4-BE49-F238E27FC236}">
                  <a16:creationId xmlns:a16="http://schemas.microsoft.com/office/drawing/2014/main" id="{D9AF3D87-9F92-458D-B249-CA8C1D60B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259" y="4405828"/>
              <a:ext cx="105770" cy="44741"/>
            </a:xfrm>
            <a:custGeom>
              <a:avLst/>
              <a:gdLst>
                <a:gd name="T0" fmla="*/ 2147483646 w 247"/>
                <a:gd name="T1" fmla="*/ 0 h 96"/>
                <a:gd name="T2" fmla="*/ 2147483646 w 247"/>
                <a:gd name="T3" fmla="*/ 2147483646 h 96"/>
                <a:gd name="T4" fmla="*/ 2147483646 w 247"/>
                <a:gd name="T5" fmla="*/ 2147483646 h 96"/>
                <a:gd name="T6" fmla="*/ 0 w 247"/>
                <a:gd name="T7" fmla="*/ 2147483646 h 96"/>
                <a:gd name="T8" fmla="*/ 2147483646 w 247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6"/>
                <a:gd name="T17" fmla="*/ 247 w 247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6">
                  <a:moveTo>
                    <a:pt x="46" y="0"/>
                  </a:moveTo>
                  <a:lnTo>
                    <a:pt x="247" y="66"/>
                  </a:lnTo>
                  <a:lnTo>
                    <a:pt x="216" y="96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8" name="Freeform 310">
              <a:extLst>
                <a:ext uri="{FF2B5EF4-FFF2-40B4-BE49-F238E27FC236}">
                  <a16:creationId xmlns:a16="http://schemas.microsoft.com/office/drawing/2014/main" id="{C62C0308-7ED5-454C-AE07-5C136938F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625" y="4394176"/>
              <a:ext cx="80933" cy="42411"/>
            </a:xfrm>
            <a:custGeom>
              <a:avLst/>
              <a:gdLst>
                <a:gd name="T0" fmla="*/ 2147483646 w 189"/>
                <a:gd name="T1" fmla="*/ 0 h 91"/>
                <a:gd name="T2" fmla="*/ 2147483646 w 189"/>
                <a:gd name="T3" fmla="*/ 2147483646 h 91"/>
                <a:gd name="T4" fmla="*/ 2147483646 w 189"/>
                <a:gd name="T5" fmla="*/ 2147483646 h 91"/>
                <a:gd name="T6" fmla="*/ 0 w 189"/>
                <a:gd name="T7" fmla="*/ 2147483646 h 91"/>
                <a:gd name="T8" fmla="*/ 2147483646 w 189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91"/>
                <a:gd name="T17" fmla="*/ 189 w 189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91">
                  <a:moveTo>
                    <a:pt x="46" y="0"/>
                  </a:moveTo>
                  <a:lnTo>
                    <a:pt x="189" y="58"/>
                  </a:lnTo>
                  <a:lnTo>
                    <a:pt x="158" y="91"/>
                  </a:lnTo>
                  <a:lnTo>
                    <a:pt x="0" y="2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69" name="Freeform 311">
              <a:extLst>
                <a:ext uri="{FF2B5EF4-FFF2-40B4-BE49-F238E27FC236}">
                  <a16:creationId xmlns:a16="http://schemas.microsoft.com/office/drawing/2014/main" id="{91CF17A8-4030-4DA1-86B5-E0C47829E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0209" y="4625339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20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0" name="Freeform 312">
              <a:extLst>
                <a:ext uri="{FF2B5EF4-FFF2-40B4-BE49-F238E27FC236}">
                  <a16:creationId xmlns:a16="http://schemas.microsoft.com/office/drawing/2014/main" id="{3942A8A4-2EF9-473B-A2F7-326942C3D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040" y="462021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1" name="Freeform 313">
              <a:extLst>
                <a:ext uri="{FF2B5EF4-FFF2-40B4-BE49-F238E27FC236}">
                  <a16:creationId xmlns:a16="http://schemas.microsoft.com/office/drawing/2014/main" id="{DC363BE2-7EA3-4851-A6C7-FA5F4B1E3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355" y="4569879"/>
              <a:ext cx="105770" cy="42411"/>
            </a:xfrm>
            <a:custGeom>
              <a:avLst/>
              <a:gdLst>
                <a:gd name="T0" fmla="*/ 2147483646 w 247"/>
                <a:gd name="T1" fmla="*/ 0 h 91"/>
                <a:gd name="T2" fmla="*/ 2147483646 w 247"/>
                <a:gd name="T3" fmla="*/ 2147483646 h 91"/>
                <a:gd name="T4" fmla="*/ 2147483646 w 247"/>
                <a:gd name="T5" fmla="*/ 2147483646 h 91"/>
                <a:gd name="T6" fmla="*/ 0 w 247"/>
                <a:gd name="T7" fmla="*/ 2147483646 h 91"/>
                <a:gd name="T8" fmla="*/ 2147483646 w 247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1"/>
                <a:gd name="T17" fmla="*/ 247 w 247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1">
                  <a:moveTo>
                    <a:pt x="50" y="0"/>
                  </a:moveTo>
                  <a:lnTo>
                    <a:pt x="247" y="66"/>
                  </a:lnTo>
                  <a:lnTo>
                    <a:pt x="193" y="91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2" name="Freeform 314">
              <a:extLst>
                <a:ext uri="{FF2B5EF4-FFF2-40B4-BE49-F238E27FC236}">
                  <a16:creationId xmlns:a16="http://schemas.microsoft.com/office/drawing/2014/main" id="{28E60BB6-2A6A-409A-8478-B6237D94A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0884" y="4555897"/>
              <a:ext cx="105770" cy="41013"/>
            </a:xfrm>
            <a:custGeom>
              <a:avLst/>
              <a:gdLst>
                <a:gd name="T0" fmla="*/ 2147483646 w 247"/>
                <a:gd name="T1" fmla="*/ 0 h 88"/>
                <a:gd name="T2" fmla="*/ 2147483646 w 247"/>
                <a:gd name="T3" fmla="*/ 2147483646 h 88"/>
                <a:gd name="T4" fmla="*/ 2147483646 w 247"/>
                <a:gd name="T5" fmla="*/ 2147483646 h 88"/>
                <a:gd name="T6" fmla="*/ 0 w 247"/>
                <a:gd name="T7" fmla="*/ 2147483646 h 88"/>
                <a:gd name="T8" fmla="*/ 2147483646 w 247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88"/>
                <a:gd name="T17" fmla="*/ 247 w 247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88">
                  <a:moveTo>
                    <a:pt x="50" y="0"/>
                  </a:moveTo>
                  <a:lnTo>
                    <a:pt x="247" y="63"/>
                  </a:lnTo>
                  <a:lnTo>
                    <a:pt x="193" y="88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3" name="Freeform 315">
              <a:extLst>
                <a:ext uri="{FF2B5EF4-FFF2-40B4-BE49-F238E27FC236}">
                  <a16:creationId xmlns:a16="http://schemas.microsoft.com/office/drawing/2014/main" id="{C5CA8516-D560-4B2E-8DF8-A57DABDC9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979" y="4585258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20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4" name="Freeform 316">
              <a:extLst>
                <a:ext uri="{FF2B5EF4-FFF2-40B4-BE49-F238E27FC236}">
                  <a16:creationId xmlns:a16="http://schemas.microsoft.com/office/drawing/2014/main" id="{2B4C608E-AF89-4702-968B-8739C353E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10" y="4581530"/>
              <a:ext cx="105770" cy="45207"/>
            </a:xfrm>
            <a:custGeom>
              <a:avLst/>
              <a:gdLst>
                <a:gd name="T0" fmla="*/ 2147483646 w 247"/>
                <a:gd name="T1" fmla="*/ 0 h 97"/>
                <a:gd name="T2" fmla="*/ 2147483646 w 247"/>
                <a:gd name="T3" fmla="*/ 2147483646 h 97"/>
                <a:gd name="T4" fmla="*/ 2147483646 w 247"/>
                <a:gd name="T5" fmla="*/ 2147483646 h 97"/>
                <a:gd name="T6" fmla="*/ 0 w 247"/>
                <a:gd name="T7" fmla="*/ 2147483646 h 97"/>
                <a:gd name="T8" fmla="*/ 2147483646 w 247"/>
                <a:gd name="T9" fmla="*/ 0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7"/>
                <a:gd name="T17" fmla="*/ 247 w 24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7">
                  <a:moveTo>
                    <a:pt x="46" y="0"/>
                  </a:moveTo>
                  <a:lnTo>
                    <a:pt x="247" y="64"/>
                  </a:lnTo>
                  <a:lnTo>
                    <a:pt x="216" y="97"/>
                  </a:lnTo>
                  <a:lnTo>
                    <a:pt x="0" y="17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5" name="Freeform 317">
              <a:extLst>
                <a:ext uri="{FF2B5EF4-FFF2-40B4-BE49-F238E27FC236}">
                  <a16:creationId xmlns:a16="http://schemas.microsoft.com/office/drawing/2014/main" id="{D94BA69D-AF47-4CFD-AB6B-50CFB2412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124" y="453166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6" name="Freeform 318">
              <a:extLst>
                <a:ext uri="{FF2B5EF4-FFF2-40B4-BE49-F238E27FC236}">
                  <a16:creationId xmlns:a16="http://schemas.microsoft.com/office/drawing/2014/main" id="{E40FE785-BB8E-4083-A16C-A9B50D767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654" y="451628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7" name="Freeform 319">
              <a:extLst>
                <a:ext uri="{FF2B5EF4-FFF2-40B4-BE49-F238E27FC236}">
                  <a16:creationId xmlns:a16="http://schemas.microsoft.com/office/drawing/2014/main" id="{50062C01-F6FE-4C70-BF45-A8173A3D4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787" y="4749775"/>
              <a:ext cx="105770" cy="47537"/>
            </a:xfrm>
            <a:custGeom>
              <a:avLst/>
              <a:gdLst>
                <a:gd name="T0" fmla="*/ 2147483646 w 247"/>
                <a:gd name="T1" fmla="*/ 0 h 102"/>
                <a:gd name="T2" fmla="*/ 2147483646 w 247"/>
                <a:gd name="T3" fmla="*/ 2147483646 h 102"/>
                <a:gd name="T4" fmla="*/ 2147483646 w 247"/>
                <a:gd name="T5" fmla="*/ 2147483646 h 102"/>
                <a:gd name="T6" fmla="*/ 0 w 247"/>
                <a:gd name="T7" fmla="*/ 2147483646 h 102"/>
                <a:gd name="T8" fmla="*/ 2147483646 w 247"/>
                <a:gd name="T9" fmla="*/ 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2"/>
                <a:gd name="T17" fmla="*/ 247 w 247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2">
                  <a:moveTo>
                    <a:pt x="50" y="0"/>
                  </a:moveTo>
                  <a:lnTo>
                    <a:pt x="247" y="69"/>
                  </a:lnTo>
                  <a:lnTo>
                    <a:pt x="216" y="102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8" name="Freeform 320">
              <a:extLst>
                <a:ext uri="{FF2B5EF4-FFF2-40B4-BE49-F238E27FC236}">
                  <a16:creationId xmlns:a16="http://schemas.microsoft.com/office/drawing/2014/main" id="{01D74BC7-B959-46E6-8A1B-E5EE2F451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906" y="4745581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16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9" name="Freeform 321">
              <a:extLst>
                <a:ext uri="{FF2B5EF4-FFF2-40B4-BE49-F238E27FC236}">
                  <a16:creationId xmlns:a16="http://schemas.microsoft.com/office/drawing/2014/main" id="{C9DE0B53-FB68-4176-9DD7-88F912B48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6220" y="4695713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2147483646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50" y="0"/>
                  </a:moveTo>
                  <a:lnTo>
                    <a:pt x="251" y="66"/>
                  </a:lnTo>
                  <a:lnTo>
                    <a:pt x="174" y="74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0" name="Freeform 322">
              <a:extLst>
                <a:ext uri="{FF2B5EF4-FFF2-40B4-BE49-F238E27FC236}">
                  <a16:creationId xmlns:a16="http://schemas.microsoft.com/office/drawing/2014/main" id="{E7038F15-7C67-49FF-BEC7-B01E14C46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5463" y="4681731"/>
              <a:ext cx="105770" cy="34488"/>
            </a:xfrm>
            <a:custGeom>
              <a:avLst/>
              <a:gdLst>
                <a:gd name="T0" fmla="*/ 2147483646 w 247"/>
                <a:gd name="T1" fmla="*/ 0 h 74"/>
                <a:gd name="T2" fmla="*/ 2147483646 w 247"/>
                <a:gd name="T3" fmla="*/ 2147483646 h 74"/>
                <a:gd name="T4" fmla="*/ 2147483646 w 247"/>
                <a:gd name="T5" fmla="*/ 2147483646 h 74"/>
                <a:gd name="T6" fmla="*/ 0 w 247"/>
                <a:gd name="T7" fmla="*/ 2147483646 h 74"/>
                <a:gd name="T8" fmla="*/ 2147483646 w 247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74"/>
                <a:gd name="T17" fmla="*/ 247 w 247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74">
                  <a:moveTo>
                    <a:pt x="46" y="0"/>
                  </a:moveTo>
                  <a:lnTo>
                    <a:pt x="247" y="66"/>
                  </a:lnTo>
                  <a:lnTo>
                    <a:pt x="170" y="74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1" name="Freeform 323">
              <a:extLst>
                <a:ext uri="{FF2B5EF4-FFF2-40B4-BE49-F238E27FC236}">
                  <a16:creationId xmlns:a16="http://schemas.microsoft.com/office/drawing/2014/main" id="{EAB3D22A-8C8B-4D76-ADA1-0382CF4BC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9138" y="4410954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2" name="Freeform 324">
              <a:extLst>
                <a:ext uri="{FF2B5EF4-FFF2-40B4-BE49-F238E27FC236}">
                  <a16:creationId xmlns:a16="http://schemas.microsoft.com/office/drawing/2014/main" id="{4D3023B1-E311-438E-BF5C-861F0570E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69" y="4405828"/>
              <a:ext cx="108767" cy="42411"/>
            </a:xfrm>
            <a:custGeom>
              <a:avLst/>
              <a:gdLst>
                <a:gd name="T0" fmla="*/ 2147483646 w 254"/>
                <a:gd name="T1" fmla="*/ 0 h 91"/>
                <a:gd name="T2" fmla="*/ 2147483646 w 254"/>
                <a:gd name="T3" fmla="*/ 2147483646 h 91"/>
                <a:gd name="T4" fmla="*/ 2147483646 w 254"/>
                <a:gd name="T5" fmla="*/ 2147483646 h 91"/>
                <a:gd name="T6" fmla="*/ 0 w 254"/>
                <a:gd name="T7" fmla="*/ 2147483646 h 91"/>
                <a:gd name="T8" fmla="*/ 2147483646 w 25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1"/>
                <a:gd name="T17" fmla="*/ 254 w 25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1">
                  <a:moveTo>
                    <a:pt x="38" y="0"/>
                  </a:moveTo>
                  <a:lnTo>
                    <a:pt x="254" y="58"/>
                  </a:lnTo>
                  <a:lnTo>
                    <a:pt x="223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3" name="Freeform 325">
              <a:extLst>
                <a:ext uri="{FF2B5EF4-FFF2-40B4-BE49-F238E27FC236}">
                  <a16:creationId xmlns:a16="http://schemas.microsoft.com/office/drawing/2014/main" id="{CEC8240A-B128-4A9E-ACF3-158183FEC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016" y="4417479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4" name="Freeform 326">
              <a:extLst>
                <a:ext uri="{FF2B5EF4-FFF2-40B4-BE49-F238E27FC236}">
                  <a16:creationId xmlns:a16="http://schemas.microsoft.com/office/drawing/2014/main" id="{87999247-5607-4DA2-90A2-4EEC50330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330" y="4367611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60"/>
                  </a:lnTo>
                  <a:lnTo>
                    <a:pt x="228" y="93"/>
                  </a:lnTo>
                  <a:lnTo>
                    <a:pt x="0" y="1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5" name="Freeform 327">
              <a:extLst>
                <a:ext uri="{FF2B5EF4-FFF2-40B4-BE49-F238E27FC236}">
                  <a16:creationId xmlns:a16="http://schemas.microsoft.com/office/drawing/2014/main" id="{C653096E-D879-4C1B-BAF5-4C7CA55E2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1271" y="4352231"/>
              <a:ext cx="89498" cy="43343"/>
            </a:xfrm>
            <a:custGeom>
              <a:avLst/>
              <a:gdLst>
                <a:gd name="T0" fmla="*/ 2147483646 w 209"/>
                <a:gd name="T1" fmla="*/ 0 h 93"/>
                <a:gd name="T2" fmla="*/ 2147483646 w 209"/>
                <a:gd name="T3" fmla="*/ 2147483646 h 93"/>
                <a:gd name="T4" fmla="*/ 2147483646 w 209"/>
                <a:gd name="T5" fmla="*/ 2147483646 h 93"/>
                <a:gd name="T6" fmla="*/ 0 w 209"/>
                <a:gd name="T7" fmla="*/ 2147483646 h 93"/>
                <a:gd name="T8" fmla="*/ 2147483646 w 209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93"/>
                <a:gd name="T17" fmla="*/ 209 w 209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93">
                  <a:moveTo>
                    <a:pt x="39" y="0"/>
                  </a:moveTo>
                  <a:lnTo>
                    <a:pt x="209" y="60"/>
                  </a:lnTo>
                  <a:lnTo>
                    <a:pt x="178" y="93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6" name="Freeform 328">
              <a:extLst>
                <a:ext uri="{FF2B5EF4-FFF2-40B4-BE49-F238E27FC236}">
                  <a16:creationId xmlns:a16="http://schemas.microsoft.com/office/drawing/2014/main" id="{F0C46FD4-4939-480D-BA06-9A4B5DA6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1900" y="4554499"/>
              <a:ext cx="102344" cy="34954"/>
            </a:xfrm>
            <a:custGeom>
              <a:avLst/>
              <a:gdLst>
                <a:gd name="T0" fmla="*/ 2147483646 w 239"/>
                <a:gd name="T1" fmla="*/ 0 h 75"/>
                <a:gd name="T2" fmla="*/ 2147483646 w 239"/>
                <a:gd name="T3" fmla="*/ 2147483646 h 75"/>
                <a:gd name="T4" fmla="*/ 2147483646 w 239"/>
                <a:gd name="T5" fmla="*/ 2147483646 h 75"/>
                <a:gd name="T6" fmla="*/ 0 w 239"/>
                <a:gd name="T7" fmla="*/ 2147483646 h 75"/>
                <a:gd name="T8" fmla="*/ 2147483646 w 2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75"/>
                <a:gd name="T17" fmla="*/ 239 w 2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75">
                  <a:moveTo>
                    <a:pt x="39" y="0"/>
                  </a:moveTo>
                  <a:lnTo>
                    <a:pt x="239" y="47"/>
                  </a:lnTo>
                  <a:lnTo>
                    <a:pt x="209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7" name="Freeform 329">
              <a:extLst>
                <a:ext uri="{FF2B5EF4-FFF2-40B4-BE49-F238E27FC236}">
                  <a16:creationId xmlns:a16="http://schemas.microsoft.com/office/drawing/2014/main" id="{5BEA0D87-CB53-4EA4-AAF9-793B8D02D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1595" y="4543313"/>
              <a:ext cx="108767" cy="41945"/>
            </a:xfrm>
            <a:custGeom>
              <a:avLst/>
              <a:gdLst>
                <a:gd name="T0" fmla="*/ 2147483646 w 254"/>
                <a:gd name="T1" fmla="*/ 0 h 90"/>
                <a:gd name="T2" fmla="*/ 2147483646 w 254"/>
                <a:gd name="T3" fmla="*/ 2147483646 h 90"/>
                <a:gd name="T4" fmla="*/ 2147483646 w 254"/>
                <a:gd name="T5" fmla="*/ 2147483646 h 90"/>
                <a:gd name="T6" fmla="*/ 0 w 254"/>
                <a:gd name="T7" fmla="*/ 2147483646 h 90"/>
                <a:gd name="T8" fmla="*/ 2147483646 w 254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0"/>
                <a:gd name="T17" fmla="*/ 254 w 254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0">
                  <a:moveTo>
                    <a:pt x="38" y="0"/>
                  </a:moveTo>
                  <a:lnTo>
                    <a:pt x="254" y="60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8" name="Freeform 330">
              <a:extLst>
                <a:ext uri="{FF2B5EF4-FFF2-40B4-BE49-F238E27FC236}">
                  <a16:creationId xmlns:a16="http://schemas.microsoft.com/office/drawing/2014/main" id="{5B641717-E766-421F-B285-BFF97138C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909" y="4494378"/>
              <a:ext cx="108767" cy="41013"/>
            </a:xfrm>
            <a:custGeom>
              <a:avLst/>
              <a:gdLst>
                <a:gd name="T0" fmla="*/ 2147483646 w 254"/>
                <a:gd name="T1" fmla="*/ 0 h 88"/>
                <a:gd name="T2" fmla="*/ 2147483646 w 254"/>
                <a:gd name="T3" fmla="*/ 2147483646 h 88"/>
                <a:gd name="T4" fmla="*/ 2147483646 w 254"/>
                <a:gd name="T5" fmla="*/ 2147483646 h 88"/>
                <a:gd name="T6" fmla="*/ 0 w 254"/>
                <a:gd name="T7" fmla="*/ 2147483646 h 88"/>
                <a:gd name="T8" fmla="*/ 2147483646 w 254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88"/>
                <a:gd name="T17" fmla="*/ 254 w 254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88">
                  <a:moveTo>
                    <a:pt x="38" y="0"/>
                  </a:moveTo>
                  <a:lnTo>
                    <a:pt x="254" y="58"/>
                  </a:lnTo>
                  <a:lnTo>
                    <a:pt x="223" y="88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89" name="Freeform 331">
              <a:extLst>
                <a:ext uri="{FF2B5EF4-FFF2-40B4-BE49-F238E27FC236}">
                  <a16:creationId xmlns:a16="http://schemas.microsoft.com/office/drawing/2014/main" id="{A9228125-375E-474E-9549-57703C572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439" y="4478998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42" y="0"/>
                  </a:moveTo>
                  <a:lnTo>
                    <a:pt x="255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0" name="Freeform 332">
              <a:extLst>
                <a:ext uri="{FF2B5EF4-FFF2-40B4-BE49-F238E27FC236}">
                  <a16:creationId xmlns:a16="http://schemas.microsoft.com/office/drawing/2014/main" id="{7B14B707-D533-4A60-8D67-274D3500E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983" y="4716219"/>
              <a:ext cx="87357" cy="40081"/>
            </a:xfrm>
            <a:custGeom>
              <a:avLst/>
              <a:gdLst>
                <a:gd name="T0" fmla="*/ 2147483646 w 204"/>
                <a:gd name="T1" fmla="*/ 0 h 86"/>
                <a:gd name="T2" fmla="*/ 2147483646 w 204"/>
                <a:gd name="T3" fmla="*/ 2147483646 h 86"/>
                <a:gd name="T4" fmla="*/ 2147483646 w 204"/>
                <a:gd name="T5" fmla="*/ 2147483646 h 86"/>
                <a:gd name="T6" fmla="*/ 0 w 204"/>
                <a:gd name="T7" fmla="*/ 2147483646 h 86"/>
                <a:gd name="T8" fmla="*/ 2147483646 w 204"/>
                <a:gd name="T9" fmla="*/ 0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86"/>
                <a:gd name="T17" fmla="*/ 204 w 204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86">
                  <a:moveTo>
                    <a:pt x="42" y="0"/>
                  </a:moveTo>
                  <a:lnTo>
                    <a:pt x="204" y="52"/>
                  </a:lnTo>
                  <a:lnTo>
                    <a:pt x="173" y="86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1" name="Freeform 333">
              <a:extLst>
                <a:ext uri="{FF2B5EF4-FFF2-40B4-BE49-F238E27FC236}">
                  <a16:creationId xmlns:a16="http://schemas.microsoft.com/office/drawing/2014/main" id="{118B8C2C-0BD8-40C2-85F3-CF31CF10A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263" y="4708763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2" name="Freeform 334">
              <a:extLst>
                <a:ext uri="{FF2B5EF4-FFF2-40B4-BE49-F238E27FC236}">
                  <a16:creationId xmlns:a16="http://schemas.microsoft.com/office/drawing/2014/main" id="{D388781D-C25F-45B6-9D1C-8B5EFE09E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3577" y="4658429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3" name="Freeform 335">
              <a:extLst>
                <a:ext uri="{FF2B5EF4-FFF2-40B4-BE49-F238E27FC236}">
                  <a16:creationId xmlns:a16="http://schemas.microsoft.com/office/drawing/2014/main" id="{335377F1-CFAA-4815-B536-62446090A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3248" y="4642117"/>
              <a:ext cx="108767" cy="44741"/>
            </a:xfrm>
            <a:custGeom>
              <a:avLst/>
              <a:gdLst>
                <a:gd name="T0" fmla="*/ 2147483646 w 254"/>
                <a:gd name="T1" fmla="*/ 0 h 96"/>
                <a:gd name="T2" fmla="*/ 2147483646 w 254"/>
                <a:gd name="T3" fmla="*/ 2147483646 h 96"/>
                <a:gd name="T4" fmla="*/ 2147483646 w 254"/>
                <a:gd name="T5" fmla="*/ 2147483646 h 96"/>
                <a:gd name="T6" fmla="*/ 0 w 254"/>
                <a:gd name="T7" fmla="*/ 2147483646 h 96"/>
                <a:gd name="T8" fmla="*/ 2147483646 w 25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6"/>
                <a:gd name="T17" fmla="*/ 254 w 25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6">
                  <a:moveTo>
                    <a:pt x="38" y="0"/>
                  </a:moveTo>
                  <a:lnTo>
                    <a:pt x="254" y="63"/>
                  </a:lnTo>
                  <a:lnTo>
                    <a:pt x="223" y="96"/>
                  </a:lnTo>
                  <a:lnTo>
                    <a:pt x="0" y="2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4" name="Freeform 336">
              <a:extLst>
                <a:ext uri="{FF2B5EF4-FFF2-40B4-BE49-F238E27FC236}">
                  <a16:creationId xmlns:a16="http://schemas.microsoft.com/office/drawing/2014/main" id="{491DC3D8-2006-48AA-80E0-7FD75BB2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059" y="4373670"/>
              <a:ext cx="108767" cy="43809"/>
            </a:xfrm>
            <a:custGeom>
              <a:avLst/>
              <a:gdLst>
                <a:gd name="T0" fmla="*/ 2147483646 w 254"/>
                <a:gd name="T1" fmla="*/ 0 h 94"/>
                <a:gd name="T2" fmla="*/ 2147483646 w 254"/>
                <a:gd name="T3" fmla="*/ 2147483646 h 94"/>
                <a:gd name="T4" fmla="*/ 2147483646 w 254"/>
                <a:gd name="T5" fmla="*/ 2147483646 h 94"/>
                <a:gd name="T6" fmla="*/ 0 w 254"/>
                <a:gd name="T7" fmla="*/ 2147483646 h 94"/>
                <a:gd name="T8" fmla="*/ 2147483646 w 254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4"/>
                <a:gd name="T17" fmla="*/ 254 w 254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4">
                  <a:moveTo>
                    <a:pt x="42" y="0"/>
                  </a:moveTo>
                  <a:lnTo>
                    <a:pt x="254" y="61"/>
                  </a:lnTo>
                  <a:lnTo>
                    <a:pt x="227" y="94"/>
                  </a:lnTo>
                  <a:lnTo>
                    <a:pt x="0" y="2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5" name="Freeform 337">
              <a:extLst>
                <a:ext uri="{FF2B5EF4-FFF2-40B4-BE49-F238E27FC236}">
                  <a16:creationId xmlns:a16="http://schemas.microsoft.com/office/drawing/2014/main" id="{3155FD6A-741F-4800-BBD9-1030A1056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178" y="4369941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6" name="Freeform 338">
              <a:extLst>
                <a:ext uri="{FF2B5EF4-FFF2-40B4-BE49-F238E27FC236}">
                  <a16:creationId xmlns:a16="http://schemas.microsoft.com/office/drawing/2014/main" id="{5904E170-CECD-4E7C-9559-8FC74BE94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937" y="438159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8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7" name="Freeform 339">
              <a:extLst>
                <a:ext uri="{FF2B5EF4-FFF2-40B4-BE49-F238E27FC236}">
                  <a16:creationId xmlns:a16="http://schemas.microsoft.com/office/drawing/2014/main" id="{129F2527-B81E-45B6-9B59-DD1B5F813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251" y="4331725"/>
              <a:ext cx="110480" cy="41945"/>
            </a:xfrm>
            <a:custGeom>
              <a:avLst/>
              <a:gdLst>
                <a:gd name="T0" fmla="*/ 2147483646 w 258"/>
                <a:gd name="T1" fmla="*/ 0 h 90"/>
                <a:gd name="T2" fmla="*/ 2147483646 w 258"/>
                <a:gd name="T3" fmla="*/ 2147483646 h 90"/>
                <a:gd name="T4" fmla="*/ 2147483646 w 258"/>
                <a:gd name="T5" fmla="*/ 2147483646 h 90"/>
                <a:gd name="T6" fmla="*/ 0 w 258"/>
                <a:gd name="T7" fmla="*/ 2147483646 h 90"/>
                <a:gd name="T8" fmla="*/ 2147483646 w 258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0"/>
                <a:gd name="T17" fmla="*/ 258 w 2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0">
                  <a:moveTo>
                    <a:pt x="42" y="0"/>
                  </a:moveTo>
                  <a:lnTo>
                    <a:pt x="258" y="79"/>
                  </a:lnTo>
                  <a:lnTo>
                    <a:pt x="227" y="90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8" name="Freeform 340">
              <a:extLst>
                <a:ext uri="{FF2B5EF4-FFF2-40B4-BE49-F238E27FC236}">
                  <a16:creationId xmlns:a16="http://schemas.microsoft.com/office/drawing/2014/main" id="{23B227E7-BA2B-424B-B598-D9286A1AF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630" y="4317277"/>
              <a:ext cx="101060" cy="42411"/>
            </a:xfrm>
            <a:custGeom>
              <a:avLst/>
              <a:gdLst>
                <a:gd name="T0" fmla="*/ 2147483646 w 236"/>
                <a:gd name="T1" fmla="*/ 0 h 91"/>
                <a:gd name="T2" fmla="*/ 2147483646 w 236"/>
                <a:gd name="T3" fmla="*/ 2147483646 h 91"/>
                <a:gd name="T4" fmla="*/ 2147483646 w 236"/>
                <a:gd name="T5" fmla="*/ 2147483646 h 91"/>
                <a:gd name="T6" fmla="*/ 0 w 236"/>
                <a:gd name="T7" fmla="*/ 2147483646 h 91"/>
                <a:gd name="T8" fmla="*/ 2147483646 w 236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6"/>
                <a:gd name="T16" fmla="*/ 0 h 91"/>
                <a:gd name="T17" fmla="*/ 236 w 236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6" h="91">
                  <a:moveTo>
                    <a:pt x="43" y="0"/>
                  </a:moveTo>
                  <a:lnTo>
                    <a:pt x="236" y="77"/>
                  </a:lnTo>
                  <a:lnTo>
                    <a:pt x="205" y="91"/>
                  </a:lnTo>
                  <a:lnTo>
                    <a:pt x="0" y="19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99" name="Freeform 341">
              <a:extLst>
                <a:ext uri="{FF2B5EF4-FFF2-40B4-BE49-F238E27FC236}">
                  <a16:creationId xmlns:a16="http://schemas.microsoft.com/office/drawing/2014/main" id="{56B91FFB-8775-4FF1-87ED-6D2C3F6DE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670" y="4523739"/>
              <a:ext cx="90782" cy="32158"/>
            </a:xfrm>
            <a:custGeom>
              <a:avLst/>
              <a:gdLst>
                <a:gd name="T0" fmla="*/ 2147483646 w 212"/>
                <a:gd name="T1" fmla="*/ 0 h 69"/>
                <a:gd name="T2" fmla="*/ 2147483646 w 212"/>
                <a:gd name="T3" fmla="*/ 2147483646 h 69"/>
                <a:gd name="T4" fmla="*/ 2147483646 w 212"/>
                <a:gd name="T5" fmla="*/ 2147483646 h 69"/>
                <a:gd name="T6" fmla="*/ 0 w 212"/>
                <a:gd name="T7" fmla="*/ 2147483646 h 69"/>
                <a:gd name="T8" fmla="*/ 2147483646 w 212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2"/>
                <a:gd name="T16" fmla="*/ 0 h 69"/>
                <a:gd name="T17" fmla="*/ 212 w 212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2" h="69">
                  <a:moveTo>
                    <a:pt x="43" y="0"/>
                  </a:moveTo>
                  <a:lnTo>
                    <a:pt x="212" y="53"/>
                  </a:lnTo>
                  <a:lnTo>
                    <a:pt x="185" y="69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0" name="Freeform 342">
              <a:extLst>
                <a:ext uri="{FF2B5EF4-FFF2-40B4-BE49-F238E27FC236}">
                  <a16:creationId xmlns:a16="http://schemas.microsoft.com/office/drawing/2014/main" id="{BB8888D0-D4AD-482E-A6C1-31D8DF45D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5803" y="4507427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79"/>
                  </a:lnTo>
                  <a:lnTo>
                    <a:pt x="228" y="93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1" name="Freeform 343">
              <a:extLst>
                <a:ext uri="{FF2B5EF4-FFF2-40B4-BE49-F238E27FC236}">
                  <a16:creationId xmlns:a16="http://schemas.microsoft.com/office/drawing/2014/main" id="{FF004511-449D-44FC-B5FC-09C60188B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402" y="4458492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2" name="Freeform 344">
              <a:extLst>
                <a:ext uri="{FF2B5EF4-FFF2-40B4-BE49-F238E27FC236}">
                  <a16:creationId xmlns:a16="http://schemas.microsoft.com/office/drawing/2014/main" id="{4DB40531-FD9B-4CA4-BCA9-BD093C54F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058" y="4450569"/>
              <a:ext cx="89498" cy="34954"/>
            </a:xfrm>
            <a:custGeom>
              <a:avLst/>
              <a:gdLst>
                <a:gd name="T0" fmla="*/ 2147483646 w 209"/>
                <a:gd name="T1" fmla="*/ 0 h 75"/>
                <a:gd name="T2" fmla="*/ 2147483646 w 209"/>
                <a:gd name="T3" fmla="*/ 2147483646 h 75"/>
                <a:gd name="T4" fmla="*/ 2147483646 w 209"/>
                <a:gd name="T5" fmla="*/ 2147483646 h 75"/>
                <a:gd name="T6" fmla="*/ 0 w 209"/>
                <a:gd name="T7" fmla="*/ 2147483646 h 75"/>
                <a:gd name="T8" fmla="*/ 2147483646 w 20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75"/>
                <a:gd name="T17" fmla="*/ 209 w 20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75">
                  <a:moveTo>
                    <a:pt x="39" y="0"/>
                  </a:moveTo>
                  <a:lnTo>
                    <a:pt x="209" y="61"/>
                  </a:lnTo>
                  <a:lnTo>
                    <a:pt x="178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3" name="Freeform 345">
              <a:extLst>
                <a:ext uri="{FF2B5EF4-FFF2-40B4-BE49-F238E27FC236}">
                  <a16:creationId xmlns:a16="http://schemas.microsoft.com/office/drawing/2014/main" id="{608208EA-CAB9-46FB-BB9B-751F8DEEA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4184" y="4672876"/>
              <a:ext cx="109196" cy="41945"/>
            </a:xfrm>
            <a:custGeom>
              <a:avLst/>
              <a:gdLst>
                <a:gd name="T0" fmla="*/ 2147483646 w 255"/>
                <a:gd name="T1" fmla="*/ 0 h 90"/>
                <a:gd name="T2" fmla="*/ 2147483646 w 255"/>
                <a:gd name="T3" fmla="*/ 2147483646 h 90"/>
                <a:gd name="T4" fmla="*/ 2147483646 w 255"/>
                <a:gd name="T5" fmla="*/ 2147483646 h 90"/>
                <a:gd name="T6" fmla="*/ 0 w 255"/>
                <a:gd name="T7" fmla="*/ 2147483646 h 90"/>
                <a:gd name="T8" fmla="*/ 2147483646 w 255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0"/>
                <a:gd name="T17" fmla="*/ 255 w 255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0">
                  <a:moveTo>
                    <a:pt x="39" y="0"/>
                  </a:moveTo>
                  <a:lnTo>
                    <a:pt x="255" y="77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4" name="Freeform 346">
              <a:extLst>
                <a:ext uri="{FF2B5EF4-FFF2-40B4-BE49-F238E27FC236}">
                  <a16:creationId xmlns:a16="http://schemas.microsoft.com/office/drawing/2014/main" id="{9A8BD0D1-64FE-4AE0-A2F4-75AAFF0C7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9498" y="462254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43" y="0"/>
                  </a:moveTo>
                  <a:lnTo>
                    <a:pt x="255" y="80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5" name="Freeform 347">
              <a:extLst>
                <a:ext uri="{FF2B5EF4-FFF2-40B4-BE49-F238E27FC236}">
                  <a16:creationId xmlns:a16="http://schemas.microsoft.com/office/drawing/2014/main" id="{07B3BADE-C4DD-4F4B-AD6D-AC18FC53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608561"/>
              <a:ext cx="95921" cy="42411"/>
            </a:xfrm>
            <a:custGeom>
              <a:avLst/>
              <a:gdLst>
                <a:gd name="T0" fmla="*/ 2147483646 w 224"/>
                <a:gd name="T1" fmla="*/ 0 h 91"/>
                <a:gd name="T2" fmla="*/ 2147483646 w 224"/>
                <a:gd name="T3" fmla="*/ 2147483646 h 91"/>
                <a:gd name="T4" fmla="*/ 2147483646 w 224"/>
                <a:gd name="T5" fmla="*/ 2147483646 h 91"/>
                <a:gd name="T6" fmla="*/ 0 w 224"/>
                <a:gd name="T7" fmla="*/ 2147483646 h 91"/>
                <a:gd name="T8" fmla="*/ 2147483646 w 22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91"/>
                <a:gd name="T17" fmla="*/ 224 w 22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91">
                  <a:moveTo>
                    <a:pt x="43" y="0"/>
                  </a:moveTo>
                  <a:lnTo>
                    <a:pt x="224" y="77"/>
                  </a:lnTo>
                  <a:lnTo>
                    <a:pt x="193" y="91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6" name="Freeform 348">
              <a:extLst>
                <a:ext uri="{FF2B5EF4-FFF2-40B4-BE49-F238E27FC236}">
                  <a16:creationId xmlns:a16="http://schemas.microsoft.com/office/drawing/2014/main" id="{B7422FED-0E76-4774-8B0B-32F627AD4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4175" y="436621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7" name="Freeform 349">
              <a:extLst>
                <a:ext uri="{FF2B5EF4-FFF2-40B4-BE49-F238E27FC236}">
                  <a16:creationId xmlns:a16="http://schemas.microsoft.com/office/drawing/2014/main" id="{F9D67FA3-BEFA-4AC1-AFA8-C02FFE292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0294" y="4361086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8" name="Freeform 350">
              <a:extLst>
                <a:ext uri="{FF2B5EF4-FFF2-40B4-BE49-F238E27FC236}">
                  <a16:creationId xmlns:a16="http://schemas.microsoft.com/office/drawing/2014/main" id="{4BDE512E-4284-419F-B2CD-2B7EBED46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608" y="4310753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09" name="Freeform 351">
              <a:extLst>
                <a:ext uri="{FF2B5EF4-FFF2-40B4-BE49-F238E27FC236}">
                  <a16:creationId xmlns:a16="http://schemas.microsoft.com/office/drawing/2014/main" id="{EB3C4946-5B76-47AB-B820-B5770E0D7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850" y="429537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39" y="0"/>
                  </a:moveTo>
                  <a:lnTo>
                    <a:pt x="255" y="61"/>
                  </a:lnTo>
                  <a:lnTo>
                    <a:pt x="224" y="94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0" name="Freeform 352">
              <a:extLst>
                <a:ext uri="{FF2B5EF4-FFF2-40B4-BE49-F238E27FC236}">
                  <a16:creationId xmlns:a16="http://schemas.microsoft.com/office/drawing/2014/main" id="{95C86110-8047-4005-8A34-2A1915F24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721" y="4478998"/>
              <a:ext cx="99347" cy="49868"/>
            </a:xfrm>
            <a:custGeom>
              <a:avLst/>
              <a:gdLst>
                <a:gd name="T0" fmla="*/ 2147483646 w 232"/>
                <a:gd name="T1" fmla="*/ 0 h 107"/>
                <a:gd name="T2" fmla="*/ 2147483646 w 232"/>
                <a:gd name="T3" fmla="*/ 2147483646 h 107"/>
                <a:gd name="T4" fmla="*/ 2147483646 w 232"/>
                <a:gd name="T5" fmla="*/ 2147483646 h 107"/>
                <a:gd name="T6" fmla="*/ 0 w 232"/>
                <a:gd name="T7" fmla="*/ 2147483646 h 107"/>
                <a:gd name="T8" fmla="*/ 2147483646 w 232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107"/>
                <a:gd name="T17" fmla="*/ 232 w 232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107">
                  <a:moveTo>
                    <a:pt x="43" y="0"/>
                  </a:moveTo>
                  <a:lnTo>
                    <a:pt x="232" y="74"/>
                  </a:lnTo>
                  <a:lnTo>
                    <a:pt x="201" y="107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1" name="Freeform 353">
              <a:extLst>
                <a:ext uri="{FF2B5EF4-FFF2-40B4-BE49-F238E27FC236}">
                  <a16:creationId xmlns:a16="http://schemas.microsoft.com/office/drawing/2014/main" id="{CC7A3F35-F95C-4B12-9B77-0965DD163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749" y="4430062"/>
              <a:ext cx="97634" cy="38682"/>
            </a:xfrm>
            <a:custGeom>
              <a:avLst/>
              <a:gdLst>
                <a:gd name="T0" fmla="*/ 2147483646 w 228"/>
                <a:gd name="T1" fmla="*/ 0 h 83"/>
                <a:gd name="T2" fmla="*/ 2147483646 w 228"/>
                <a:gd name="T3" fmla="*/ 2147483646 h 83"/>
                <a:gd name="T4" fmla="*/ 2147483646 w 228"/>
                <a:gd name="T5" fmla="*/ 2147483646 h 83"/>
                <a:gd name="T6" fmla="*/ 0 w 228"/>
                <a:gd name="T7" fmla="*/ 2147483646 h 83"/>
                <a:gd name="T8" fmla="*/ 2147483646 w 228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3"/>
                <a:gd name="T17" fmla="*/ 228 w 228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3">
                  <a:moveTo>
                    <a:pt x="39" y="0"/>
                  </a:moveTo>
                  <a:lnTo>
                    <a:pt x="228" y="75"/>
                  </a:lnTo>
                  <a:lnTo>
                    <a:pt x="162" y="83"/>
                  </a:lnTo>
                  <a:lnTo>
                    <a:pt x="0" y="2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2" name="Freeform 354">
              <a:extLst>
                <a:ext uri="{FF2B5EF4-FFF2-40B4-BE49-F238E27FC236}">
                  <a16:creationId xmlns:a16="http://schemas.microsoft.com/office/drawing/2014/main" id="{6512A7FF-6611-47CC-85A4-0B6CEF53C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9278" y="4416081"/>
              <a:ext cx="97634" cy="37284"/>
            </a:xfrm>
            <a:custGeom>
              <a:avLst/>
              <a:gdLst>
                <a:gd name="T0" fmla="*/ 2147483646 w 228"/>
                <a:gd name="T1" fmla="*/ 0 h 80"/>
                <a:gd name="T2" fmla="*/ 2147483646 w 228"/>
                <a:gd name="T3" fmla="*/ 2147483646 h 80"/>
                <a:gd name="T4" fmla="*/ 2147483646 w 228"/>
                <a:gd name="T5" fmla="*/ 2147483646 h 80"/>
                <a:gd name="T6" fmla="*/ 0 w 228"/>
                <a:gd name="T7" fmla="*/ 2147483646 h 80"/>
                <a:gd name="T8" fmla="*/ 2147483646 w 228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0"/>
                <a:gd name="T17" fmla="*/ 228 w 22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0">
                  <a:moveTo>
                    <a:pt x="39" y="0"/>
                  </a:moveTo>
                  <a:lnTo>
                    <a:pt x="228" y="72"/>
                  </a:lnTo>
                  <a:lnTo>
                    <a:pt x="166" y="8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3" name="Freeform 355">
              <a:extLst>
                <a:ext uri="{FF2B5EF4-FFF2-40B4-BE49-F238E27FC236}">
                  <a16:creationId xmlns:a16="http://schemas.microsoft.com/office/drawing/2014/main" id="{6A6F2BF4-1968-4A60-AF0D-41E826B51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968" y="4652370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4" name="Freeform 356">
              <a:extLst>
                <a:ext uri="{FF2B5EF4-FFF2-40B4-BE49-F238E27FC236}">
                  <a16:creationId xmlns:a16="http://schemas.microsoft.com/office/drawing/2014/main" id="{23BA10F4-BFA3-4280-8F58-237D03292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602036"/>
              <a:ext cx="110909" cy="35886"/>
            </a:xfrm>
            <a:custGeom>
              <a:avLst/>
              <a:gdLst>
                <a:gd name="T0" fmla="*/ 2147483646 w 259"/>
                <a:gd name="T1" fmla="*/ 0 h 77"/>
                <a:gd name="T2" fmla="*/ 2147483646 w 259"/>
                <a:gd name="T3" fmla="*/ 2147483646 h 77"/>
                <a:gd name="T4" fmla="*/ 2147483646 w 259"/>
                <a:gd name="T5" fmla="*/ 2147483646 h 77"/>
                <a:gd name="T6" fmla="*/ 0 w 259"/>
                <a:gd name="T7" fmla="*/ 2147483646 h 77"/>
                <a:gd name="T8" fmla="*/ 2147483646 w 259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77"/>
                <a:gd name="T17" fmla="*/ 259 w 259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77">
                  <a:moveTo>
                    <a:pt x="42" y="0"/>
                  </a:moveTo>
                  <a:lnTo>
                    <a:pt x="259" y="61"/>
                  </a:lnTo>
                  <a:lnTo>
                    <a:pt x="181" y="77"/>
                  </a:lnTo>
                  <a:lnTo>
                    <a:pt x="0" y="2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5" name="Freeform 357">
              <a:extLst>
                <a:ext uri="{FF2B5EF4-FFF2-40B4-BE49-F238E27FC236}">
                  <a16:creationId xmlns:a16="http://schemas.microsoft.com/office/drawing/2014/main" id="{388028F0-DE5D-43AE-96EE-D44D52872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812" y="4585258"/>
              <a:ext cx="110909" cy="37284"/>
            </a:xfrm>
            <a:custGeom>
              <a:avLst/>
              <a:gdLst>
                <a:gd name="T0" fmla="*/ 2147483646 w 259"/>
                <a:gd name="T1" fmla="*/ 0 h 80"/>
                <a:gd name="T2" fmla="*/ 2147483646 w 259"/>
                <a:gd name="T3" fmla="*/ 2147483646 h 80"/>
                <a:gd name="T4" fmla="*/ 2147483646 w 259"/>
                <a:gd name="T5" fmla="*/ 2147483646 h 80"/>
                <a:gd name="T6" fmla="*/ 0 w 259"/>
                <a:gd name="T7" fmla="*/ 2147483646 h 80"/>
                <a:gd name="T8" fmla="*/ 2147483646 w 259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80"/>
                <a:gd name="T17" fmla="*/ 259 w 259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80">
                  <a:moveTo>
                    <a:pt x="43" y="0"/>
                  </a:moveTo>
                  <a:lnTo>
                    <a:pt x="259" y="64"/>
                  </a:lnTo>
                  <a:lnTo>
                    <a:pt x="182" y="80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6" name="Freeform 358">
              <a:extLst>
                <a:ext uri="{FF2B5EF4-FFF2-40B4-BE49-F238E27FC236}">
                  <a16:creationId xmlns:a16="http://schemas.microsoft.com/office/drawing/2014/main" id="{A661CC6C-99DC-4B2E-A5AC-1E218A845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718" y="4729269"/>
              <a:ext cx="469756" cy="185955"/>
            </a:xfrm>
            <a:custGeom>
              <a:avLst/>
              <a:gdLst>
                <a:gd name="T0" fmla="*/ 2147483646 w 1097"/>
                <a:gd name="T1" fmla="*/ 0 h 399"/>
                <a:gd name="T2" fmla="*/ 2147483646 w 1097"/>
                <a:gd name="T3" fmla="*/ 2147483646 h 399"/>
                <a:gd name="T4" fmla="*/ 2147483646 w 1097"/>
                <a:gd name="T5" fmla="*/ 2147483646 h 399"/>
                <a:gd name="T6" fmla="*/ 2147483646 w 1097"/>
                <a:gd name="T7" fmla="*/ 2147483646 h 399"/>
                <a:gd name="T8" fmla="*/ 2147483646 w 1097"/>
                <a:gd name="T9" fmla="*/ 2147483646 h 399"/>
                <a:gd name="T10" fmla="*/ 2147483646 w 1097"/>
                <a:gd name="T11" fmla="*/ 2147483646 h 399"/>
                <a:gd name="T12" fmla="*/ 2147483646 w 1097"/>
                <a:gd name="T13" fmla="*/ 2147483646 h 399"/>
                <a:gd name="T14" fmla="*/ 2147483646 w 1097"/>
                <a:gd name="T15" fmla="*/ 2147483646 h 399"/>
                <a:gd name="T16" fmla="*/ 2147483646 w 1097"/>
                <a:gd name="T17" fmla="*/ 2147483646 h 399"/>
                <a:gd name="T18" fmla="*/ 2147483646 w 1097"/>
                <a:gd name="T19" fmla="*/ 2147483646 h 399"/>
                <a:gd name="T20" fmla="*/ 2147483646 w 1097"/>
                <a:gd name="T21" fmla="*/ 2147483646 h 399"/>
                <a:gd name="T22" fmla="*/ 2147483646 w 1097"/>
                <a:gd name="T23" fmla="*/ 2147483646 h 399"/>
                <a:gd name="T24" fmla="*/ 2147483646 w 1097"/>
                <a:gd name="T25" fmla="*/ 2147483646 h 399"/>
                <a:gd name="T26" fmla="*/ 2147483646 w 1097"/>
                <a:gd name="T27" fmla="*/ 2147483646 h 399"/>
                <a:gd name="T28" fmla="*/ 2147483646 w 1097"/>
                <a:gd name="T29" fmla="*/ 2147483646 h 399"/>
                <a:gd name="T30" fmla="*/ 0 w 1097"/>
                <a:gd name="T31" fmla="*/ 2147483646 h 399"/>
                <a:gd name="T32" fmla="*/ 2147483646 w 1097"/>
                <a:gd name="T33" fmla="*/ 0 h 3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97"/>
                <a:gd name="T52" fmla="*/ 0 h 399"/>
                <a:gd name="T53" fmla="*/ 1097 w 1097"/>
                <a:gd name="T54" fmla="*/ 399 h 39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97" h="399">
                  <a:moveTo>
                    <a:pt x="74" y="0"/>
                  </a:moveTo>
                  <a:lnTo>
                    <a:pt x="174" y="24"/>
                  </a:lnTo>
                  <a:lnTo>
                    <a:pt x="209" y="66"/>
                  </a:lnTo>
                  <a:lnTo>
                    <a:pt x="298" y="47"/>
                  </a:lnTo>
                  <a:lnTo>
                    <a:pt x="437" y="104"/>
                  </a:lnTo>
                  <a:lnTo>
                    <a:pt x="437" y="151"/>
                  </a:lnTo>
                  <a:lnTo>
                    <a:pt x="491" y="121"/>
                  </a:lnTo>
                  <a:lnTo>
                    <a:pt x="664" y="170"/>
                  </a:lnTo>
                  <a:lnTo>
                    <a:pt x="688" y="220"/>
                  </a:lnTo>
                  <a:lnTo>
                    <a:pt x="753" y="187"/>
                  </a:lnTo>
                  <a:lnTo>
                    <a:pt x="869" y="212"/>
                  </a:lnTo>
                  <a:lnTo>
                    <a:pt x="892" y="278"/>
                  </a:lnTo>
                  <a:lnTo>
                    <a:pt x="958" y="267"/>
                  </a:lnTo>
                  <a:lnTo>
                    <a:pt x="1085" y="311"/>
                  </a:lnTo>
                  <a:lnTo>
                    <a:pt x="1097" y="399"/>
                  </a:lnTo>
                  <a:lnTo>
                    <a:pt x="0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72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7" name="Freeform 359">
              <a:extLst>
                <a:ext uri="{FF2B5EF4-FFF2-40B4-BE49-F238E27FC236}">
                  <a16:creationId xmlns:a16="http://schemas.microsoft.com/office/drawing/2014/main" id="{BACA0BE3-654F-45B2-89F7-C23143136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6083" y="4568946"/>
              <a:ext cx="646182" cy="223240"/>
            </a:xfrm>
            <a:custGeom>
              <a:avLst/>
              <a:gdLst>
                <a:gd name="T0" fmla="*/ 0 w 1509"/>
                <a:gd name="T1" fmla="*/ 2147483646 h 479"/>
                <a:gd name="T2" fmla="*/ 2147483646 w 1509"/>
                <a:gd name="T3" fmla="*/ 0 h 479"/>
                <a:gd name="T4" fmla="*/ 2147483646 w 1509"/>
                <a:gd name="T5" fmla="*/ 2147483646 h 479"/>
                <a:gd name="T6" fmla="*/ 2147483646 w 1509"/>
                <a:gd name="T7" fmla="*/ 2147483646 h 479"/>
                <a:gd name="T8" fmla="*/ 0 w 1509"/>
                <a:gd name="T9" fmla="*/ 2147483646 h 4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9"/>
                <a:gd name="T16" fmla="*/ 0 h 479"/>
                <a:gd name="T17" fmla="*/ 1509 w 1509"/>
                <a:gd name="T18" fmla="*/ 479 h 4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9" h="479">
                  <a:moveTo>
                    <a:pt x="0" y="379"/>
                  </a:moveTo>
                  <a:lnTo>
                    <a:pt x="1034" y="0"/>
                  </a:lnTo>
                  <a:lnTo>
                    <a:pt x="1509" y="140"/>
                  </a:lnTo>
                  <a:lnTo>
                    <a:pt x="475" y="479"/>
                  </a:lnTo>
                  <a:lnTo>
                    <a:pt x="0" y="379"/>
                  </a:lnTo>
                  <a:close/>
                </a:path>
              </a:pathLst>
            </a:custGeom>
            <a:solidFill>
              <a:srgbClr val="898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" name="Freeform 360">
              <a:extLst>
                <a:ext uri="{FF2B5EF4-FFF2-40B4-BE49-F238E27FC236}">
                  <a16:creationId xmlns:a16="http://schemas.microsoft.com/office/drawing/2014/main" id="{A2C3080D-D32F-4ACE-BF7F-38FFF72CD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1856" y="4671478"/>
              <a:ext cx="598649" cy="224638"/>
            </a:xfrm>
            <a:custGeom>
              <a:avLst/>
              <a:gdLst>
                <a:gd name="T0" fmla="*/ 0 w 1398"/>
                <a:gd name="T1" fmla="*/ 2147483646 h 482"/>
                <a:gd name="T2" fmla="*/ 2147483646 w 1398"/>
                <a:gd name="T3" fmla="*/ 0 h 482"/>
                <a:gd name="T4" fmla="*/ 2147483646 w 1398"/>
                <a:gd name="T5" fmla="*/ 2147483646 h 482"/>
                <a:gd name="T6" fmla="*/ 2147483646 w 1398"/>
                <a:gd name="T7" fmla="*/ 2147483646 h 482"/>
                <a:gd name="T8" fmla="*/ 0 w 1398"/>
                <a:gd name="T9" fmla="*/ 2147483646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8"/>
                <a:gd name="T16" fmla="*/ 0 h 482"/>
                <a:gd name="T17" fmla="*/ 1398 w 1398"/>
                <a:gd name="T18" fmla="*/ 482 h 4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8" h="482">
                  <a:moveTo>
                    <a:pt x="0" y="421"/>
                  </a:moveTo>
                  <a:lnTo>
                    <a:pt x="1201" y="0"/>
                  </a:lnTo>
                  <a:lnTo>
                    <a:pt x="1398" y="22"/>
                  </a:lnTo>
                  <a:lnTo>
                    <a:pt x="139" y="482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" name="Freeform 361">
              <a:extLst>
                <a:ext uri="{FF2B5EF4-FFF2-40B4-BE49-F238E27FC236}">
                  <a16:creationId xmlns:a16="http://schemas.microsoft.com/office/drawing/2014/main" id="{AF76F094-1EAE-41EF-8425-CB89F301D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61" y="4553567"/>
              <a:ext cx="1532594" cy="715393"/>
            </a:xfrm>
            <a:custGeom>
              <a:avLst/>
              <a:gdLst>
                <a:gd name="T0" fmla="*/ 0 w 3579"/>
                <a:gd name="T1" fmla="*/ 2147483646 h 1535"/>
                <a:gd name="T2" fmla="*/ 2147483646 w 3579"/>
                <a:gd name="T3" fmla="*/ 2147483646 h 1535"/>
                <a:gd name="T4" fmla="*/ 2147483646 w 3579"/>
                <a:gd name="T5" fmla="*/ 2147483646 h 1535"/>
                <a:gd name="T6" fmla="*/ 2147483646 w 3579"/>
                <a:gd name="T7" fmla="*/ 2147483646 h 1535"/>
                <a:gd name="T8" fmla="*/ 2147483646 w 3579"/>
                <a:gd name="T9" fmla="*/ 2147483646 h 1535"/>
                <a:gd name="T10" fmla="*/ 2147483646 w 3579"/>
                <a:gd name="T11" fmla="*/ 0 h 1535"/>
                <a:gd name="T12" fmla="*/ 2147483646 w 3579"/>
                <a:gd name="T13" fmla="*/ 2147483646 h 1535"/>
                <a:gd name="T14" fmla="*/ 2147483646 w 3579"/>
                <a:gd name="T15" fmla="*/ 2147483646 h 1535"/>
                <a:gd name="T16" fmla="*/ 2147483646 w 3579"/>
                <a:gd name="T17" fmla="*/ 2147483646 h 1535"/>
                <a:gd name="T18" fmla="*/ 2147483646 w 3579"/>
                <a:gd name="T19" fmla="*/ 2147483646 h 1535"/>
                <a:gd name="T20" fmla="*/ 2147483646 w 3579"/>
                <a:gd name="T21" fmla="*/ 2147483646 h 1535"/>
                <a:gd name="T22" fmla="*/ 2147483646 w 3579"/>
                <a:gd name="T23" fmla="*/ 2147483646 h 1535"/>
                <a:gd name="T24" fmla="*/ 2147483646 w 3579"/>
                <a:gd name="T25" fmla="*/ 2147483646 h 1535"/>
                <a:gd name="T26" fmla="*/ 2147483646 w 3579"/>
                <a:gd name="T27" fmla="*/ 2147483646 h 1535"/>
                <a:gd name="T28" fmla="*/ 2147483646 w 3579"/>
                <a:gd name="T29" fmla="*/ 2147483646 h 1535"/>
                <a:gd name="T30" fmla="*/ 2147483646 w 3579"/>
                <a:gd name="T31" fmla="*/ 2147483646 h 1535"/>
                <a:gd name="T32" fmla="*/ 2147483646 w 3579"/>
                <a:gd name="T33" fmla="*/ 2147483646 h 1535"/>
                <a:gd name="T34" fmla="*/ 2147483646 w 3579"/>
                <a:gd name="T35" fmla="*/ 2147483646 h 1535"/>
                <a:gd name="T36" fmla="*/ 2147483646 w 3579"/>
                <a:gd name="T37" fmla="*/ 2147483646 h 1535"/>
                <a:gd name="T38" fmla="*/ 2147483646 w 3579"/>
                <a:gd name="T39" fmla="*/ 2147483646 h 1535"/>
                <a:gd name="T40" fmla="*/ 2147483646 w 3579"/>
                <a:gd name="T41" fmla="*/ 2147483646 h 1535"/>
                <a:gd name="T42" fmla="*/ 2147483646 w 3579"/>
                <a:gd name="T43" fmla="*/ 2147483646 h 1535"/>
                <a:gd name="T44" fmla="*/ 2147483646 w 3579"/>
                <a:gd name="T45" fmla="*/ 2147483646 h 1535"/>
                <a:gd name="T46" fmla="*/ 2147483646 w 3579"/>
                <a:gd name="T47" fmla="*/ 2147483646 h 1535"/>
                <a:gd name="T48" fmla="*/ 2147483646 w 3579"/>
                <a:gd name="T49" fmla="*/ 2147483646 h 1535"/>
                <a:gd name="T50" fmla="*/ 2147483646 w 3579"/>
                <a:gd name="T51" fmla="*/ 2147483646 h 1535"/>
                <a:gd name="T52" fmla="*/ 2147483646 w 3579"/>
                <a:gd name="T53" fmla="*/ 2147483646 h 1535"/>
                <a:gd name="T54" fmla="*/ 2147483646 w 3579"/>
                <a:gd name="T55" fmla="*/ 2147483646 h 1535"/>
                <a:gd name="T56" fmla="*/ 2147483646 w 3579"/>
                <a:gd name="T57" fmla="*/ 2147483646 h 1535"/>
                <a:gd name="T58" fmla="*/ 2147483646 w 3579"/>
                <a:gd name="T59" fmla="*/ 2147483646 h 1535"/>
                <a:gd name="T60" fmla="*/ 2147483646 w 3579"/>
                <a:gd name="T61" fmla="*/ 2147483646 h 1535"/>
                <a:gd name="T62" fmla="*/ 2147483646 w 3579"/>
                <a:gd name="T63" fmla="*/ 2147483646 h 1535"/>
                <a:gd name="T64" fmla="*/ 2147483646 w 3579"/>
                <a:gd name="T65" fmla="*/ 2147483646 h 1535"/>
                <a:gd name="T66" fmla="*/ 2147483646 w 3579"/>
                <a:gd name="T67" fmla="*/ 2147483646 h 1535"/>
                <a:gd name="T68" fmla="*/ 2147483646 w 3579"/>
                <a:gd name="T69" fmla="*/ 2147483646 h 1535"/>
                <a:gd name="T70" fmla="*/ 2147483646 w 3579"/>
                <a:gd name="T71" fmla="*/ 2147483646 h 1535"/>
                <a:gd name="T72" fmla="*/ 2147483646 w 3579"/>
                <a:gd name="T73" fmla="*/ 2147483646 h 1535"/>
                <a:gd name="T74" fmla="*/ 0 w 3579"/>
                <a:gd name="T75" fmla="*/ 2147483646 h 153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79"/>
                <a:gd name="T115" fmla="*/ 0 h 1535"/>
                <a:gd name="T116" fmla="*/ 3579 w 3579"/>
                <a:gd name="T117" fmla="*/ 1535 h 153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79" h="1535">
                  <a:moveTo>
                    <a:pt x="0" y="1357"/>
                  </a:moveTo>
                  <a:lnTo>
                    <a:pt x="27" y="1535"/>
                  </a:lnTo>
                  <a:lnTo>
                    <a:pt x="278" y="1436"/>
                  </a:lnTo>
                  <a:lnTo>
                    <a:pt x="3467" y="228"/>
                  </a:lnTo>
                  <a:lnTo>
                    <a:pt x="3567" y="77"/>
                  </a:lnTo>
                  <a:lnTo>
                    <a:pt x="3579" y="0"/>
                  </a:lnTo>
                  <a:lnTo>
                    <a:pt x="3567" y="2"/>
                  </a:lnTo>
                  <a:lnTo>
                    <a:pt x="3536" y="16"/>
                  </a:lnTo>
                  <a:lnTo>
                    <a:pt x="3490" y="33"/>
                  </a:lnTo>
                  <a:lnTo>
                    <a:pt x="3421" y="57"/>
                  </a:lnTo>
                  <a:lnTo>
                    <a:pt x="3340" y="88"/>
                  </a:lnTo>
                  <a:lnTo>
                    <a:pt x="3243" y="124"/>
                  </a:lnTo>
                  <a:lnTo>
                    <a:pt x="3131" y="165"/>
                  </a:lnTo>
                  <a:lnTo>
                    <a:pt x="3007" y="212"/>
                  </a:lnTo>
                  <a:lnTo>
                    <a:pt x="2876" y="261"/>
                  </a:lnTo>
                  <a:lnTo>
                    <a:pt x="2733" y="313"/>
                  </a:lnTo>
                  <a:lnTo>
                    <a:pt x="2583" y="371"/>
                  </a:lnTo>
                  <a:lnTo>
                    <a:pt x="2424" y="429"/>
                  </a:lnTo>
                  <a:lnTo>
                    <a:pt x="2262" y="490"/>
                  </a:lnTo>
                  <a:lnTo>
                    <a:pt x="2096" y="553"/>
                  </a:lnTo>
                  <a:lnTo>
                    <a:pt x="1926" y="613"/>
                  </a:lnTo>
                  <a:lnTo>
                    <a:pt x="1756" y="677"/>
                  </a:lnTo>
                  <a:lnTo>
                    <a:pt x="1587" y="743"/>
                  </a:lnTo>
                  <a:lnTo>
                    <a:pt x="1421" y="803"/>
                  </a:lnTo>
                  <a:lnTo>
                    <a:pt x="1254" y="867"/>
                  </a:lnTo>
                  <a:lnTo>
                    <a:pt x="1096" y="927"/>
                  </a:lnTo>
                  <a:lnTo>
                    <a:pt x="942" y="985"/>
                  </a:lnTo>
                  <a:lnTo>
                    <a:pt x="791" y="1043"/>
                  </a:lnTo>
                  <a:lnTo>
                    <a:pt x="652" y="1095"/>
                  </a:lnTo>
                  <a:lnTo>
                    <a:pt x="525" y="1145"/>
                  </a:lnTo>
                  <a:lnTo>
                    <a:pt x="405" y="1191"/>
                  </a:lnTo>
                  <a:lnTo>
                    <a:pt x="297" y="1233"/>
                  </a:lnTo>
                  <a:lnTo>
                    <a:pt x="204" y="1268"/>
                  </a:lnTo>
                  <a:lnTo>
                    <a:pt x="131" y="1299"/>
                  </a:lnTo>
                  <a:lnTo>
                    <a:pt x="69" y="1324"/>
                  </a:lnTo>
                  <a:lnTo>
                    <a:pt x="27" y="1340"/>
                  </a:lnTo>
                  <a:lnTo>
                    <a:pt x="3" y="1354"/>
                  </a:lnTo>
                  <a:lnTo>
                    <a:pt x="0" y="1357"/>
                  </a:lnTo>
                  <a:close/>
                </a:path>
              </a:pathLst>
            </a:custGeom>
            <a:solidFill>
              <a:srgbClr val="564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0" name="Freeform 362">
              <a:extLst>
                <a:ext uri="{FF2B5EF4-FFF2-40B4-BE49-F238E27FC236}">
                  <a16:creationId xmlns:a16="http://schemas.microsoft.com/office/drawing/2014/main" id="{5BB660C1-2A59-463A-AE2C-BBAD15BF7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0376" y="4818751"/>
              <a:ext cx="191842" cy="115581"/>
            </a:xfrm>
            <a:custGeom>
              <a:avLst/>
              <a:gdLst>
                <a:gd name="T0" fmla="*/ 0 w 448"/>
                <a:gd name="T1" fmla="*/ 2147483646 h 248"/>
                <a:gd name="T2" fmla="*/ 2147483646 w 448"/>
                <a:gd name="T3" fmla="*/ 0 h 248"/>
                <a:gd name="T4" fmla="*/ 2147483646 w 448"/>
                <a:gd name="T5" fmla="*/ 2147483646 h 248"/>
                <a:gd name="T6" fmla="*/ 2147483646 w 448"/>
                <a:gd name="T7" fmla="*/ 2147483646 h 248"/>
                <a:gd name="T8" fmla="*/ 0 w 448"/>
                <a:gd name="T9" fmla="*/ 2147483646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8"/>
                <a:gd name="T16" fmla="*/ 0 h 248"/>
                <a:gd name="T17" fmla="*/ 448 w 448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8" h="248">
                  <a:moveTo>
                    <a:pt x="0" y="177"/>
                  </a:moveTo>
                  <a:lnTo>
                    <a:pt x="448" y="0"/>
                  </a:lnTo>
                  <a:lnTo>
                    <a:pt x="436" y="66"/>
                  </a:lnTo>
                  <a:lnTo>
                    <a:pt x="12" y="24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000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1" name="Freeform 363">
              <a:extLst>
                <a:ext uri="{FF2B5EF4-FFF2-40B4-BE49-F238E27FC236}">
                  <a16:creationId xmlns:a16="http://schemas.microsoft.com/office/drawing/2014/main" id="{A06B49DE-2243-4373-ABE7-0EE7B189B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485" y="4782865"/>
              <a:ext cx="54384" cy="78297"/>
            </a:xfrm>
            <a:custGeom>
              <a:avLst/>
              <a:gdLst>
                <a:gd name="T0" fmla="*/ 0 w 127"/>
                <a:gd name="T1" fmla="*/ 0 h 168"/>
                <a:gd name="T2" fmla="*/ 2147483646 w 127"/>
                <a:gd name="T3" fmla="*/ 2147483646 h 168"/>
                <a:gd name="T4" fmla="*/ 2147483646 w 127"/>
                <a:gd name="T5" fmla="*/ 2147483646 h 168"/>
                <a:gd name="T6" fmla="*/ 2147483646 w 127"/>
                <a:gd name="T7" fmla="*/ 2147483646 h 168"/>
                <a:gd name="T8" fmla="*/ 0 w 127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168"/>
                <a:gd name="T17" fmla="*/ 127 w 127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168">
                  <a:moveTo>
                    <a:pt x="0" y="0"/>
                  </a:moveTo>
                  <a:lnTo>
                    <a:pt x="112" y="36"/>
                  </a:lnTo>
                  <a:lnTo>
                    <a:pt x="127" y="168"/>
                  </a:lnTo>
                  <a:lnTo>
                    <a:pt x="27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2" name="Freeform 364">
              <a:extLst>
                <a:ext uri="{FF2B5EF4-FFF2-40B4-BE49-F238E27FC236}">
                  <a16:creationId xmlns:a16="http://schemas.microsoft.com/office/drawing/2014/main" id="{55D19D2B-289A-473D-B19B-EA9953DAC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809896"/>
              <a:ext cx="49673" cy="66646"/>
            </a:xfrm>
            <a:custGeom>
              <a:avLst/>
              <a:gdLst>
                <a:gd name="T0" fmla="*/ 0 w 116"/>
                <a:gd name="T1" fmla="*/ 0 h 143"/>
                <a:gd name="T2" fmla="*/ 2147483646 w 116"/>
                <a:gd name="T3" fmla="*/ 2147483646 h 143"/>
                <a:gd name="T4" fmla="*/ 2147483646 w 116"/>
                <a:gd name="T5" fmla="*/ 2147483646 h 143"/>
                <a:gd name="T6" fmla="*/ 2147483646 w 116"/>
                <a:gd name="T7" fmla="*/ 2147483646 h 143"/>
                <a:gd name="T8" fmla="*/ 0 w 116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3"/>
                <a:gd name="T17" fmla="*/ 116 w 116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3">
                  <a:moveTo>
                    <a:pt x="0" y="0"/>
                  </a:moveTo>
                  <a:lnTo>
                    <a:pt x="112" y="44"/>
                  </a:lnTo>
                  <a:lnTo>
                    <a:pt x="116" y="143"/>
                  </a:lnTo>
                  <a:lnTo>
                    <a:pt x="23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3" name="Freeform 365">
              <a:extLst>
                <a:ext uri="{FF2B5EF4-FFF2-40B4-BE49-F238E27FC236}">
                  <a16:creationId xmlns:a16="http://schemas.microsoft.com/office/drawing/2014/main" id="{3FCCCD60-A8B2-409C-9B9E-EFA77CC78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7527" y="4836927"/>
              <a:ext cx="51386" cy="56393"/>
            </a:xfrm>
            <a:custGeom>
              <a:avLst/>
              <a:gdLst>
                <a:gd name="T0" fmla="*/ 0 w 120"/>
                <a:gd name="T1" fmla="*/ 0 h 121"/>
                <a:gd name="T2" fmla="*/ 2147483646 w 120"/>
                <a:gd name="T3" fmla="*/ 2147483646 h 121"/>
                <a:gd name="T4" fmla="*/ 2147483646 w 120"/>
                <a:gd name="T5" fmla="*/ 2147483646 h 121"/>
                <a:gd name="T6" fmla="*/ 2147483646 w 120"/>
                <a:gd name="T7" fmla="*/ 2147483646 h 121"/>
                <a:gd name="T8" fmla="*/ 0 w 120"/>
                <a:gd name="T9" fmla="*/ 0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21"/>
                <a:gd name="T17" fmla="*/ 120 w 12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21">
                  <a:moveTo>
                    <a:pt x="0" y="0"/>
                  </a:moveTo>
                  <a:lnTo>
                    <a:pt x="109" y="47"/>
                  </a:lnTo>
                  <a:lnTo>
                    <a:pt x="120" y="121"/>
                  </a:lnTo>
                  <a:lnTo>
                    <a:pt x="20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4" name="Freeform 366">
              <a:extLst>
                <a:ext uri="{FF2B5EF4-FFF2-40B4-BE49-F238E27FC236}">
                  <a16:creationId xmlns:a16="http://schemas.microsoft.com/office/drawing/2014/main" id="{7CDA99FD-0B69-49C5-8471-A578913F6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762" y="4866289"/>
              <a:ext cx="39824" cy="42411"/>
            </a:xfrm>
            <a:custGeom>
              <a:avLst/>
              <a:gdLst>
                <a:gd name="T0" fmla="*/ 0 w 93"/>
                <a:gd name="T1" fmla="*/ 0 h 91"/>
                <a:gd name="T2" fmla="*/ 2147483646 w 93"/>
                <a:gd name="T3" fmla="*/ 2147483646 h 91"/>
                <a:gd name="T4" fmla="*/ 2147483646 w 93"/>
                <a:gd name="T5" fmla="*/ 2147483646 h 91"/>
                <a:gd name="T6" fmla="*/ 2147483646 w 93"/>
                <a:gd name="T7" fmla="*/ 2147483646 h 91"/>
                <a:gd name="T8" fmla="*/ 0 w 93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"/>
                <a:gd name="T16" fmla="*/ 0 h 91"/>
                <a:gd name="T17" fmla="*/ 93 w 93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" h="91">
                  <a:moveTo>
                    <a:pt x="0" y="0"/>
                  </a:moveTo>
                  <a:lnTo>
                    <a:pt x="93" y="41"/>
                  </a:lnTo>
                  <a:lnTo>
                    <a:pt x="93" y="91"/>
                  </a:lnTo>
                  <a:lnTo>
                    <a:pt x="12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5" name="Freeform 367">
              <a:extLst>
                <a:ext uri="{FF2B5EF4-FFF2-40B4-BE49-F238E27FC236}">
                  <a16:creationId xmlns:a16="http://schemas.microsoft.com/office/drawing/2014/main" id="{4599B216-7FAC-4C8B-93D5-E1871564E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572" y="4891922"/>
              <a:ext cx="29975" cy="25633"/>
            </a:xfrm>
            <a:custGeom>
              <a:avLst/>
              <a:gdLst>
                <a:gd name="T0" fmla="*/ 0 w 70"/>
                <a:gd name="T1" fmla="*/ 0 h 55"/>
                <a:gd name="T2" fmla="*/ 2147483646 w 70"/>
                <a:gd name="T3" fmla="*/ 2147483646 h 55"/>
                <a:gd name="T4" fmla="*/ 2147483646 w 70"/>
                <a:gd name="T5" fmla="*/ 2147483646 h 55"/>
                <a:gd name="T6" fmla="*/ 2147483646 w 70"/>
                <a:gd name="T7" fmla="*/ 2147483646 h 55"/>
                <a:gd name="T8" fmla="*/ 0 w 7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55"/>
                <a:gd name="T17" fmla="*/ 70 w 70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55">
                  <a:moveTo>
                    <a:pt x="0" y="0"/>
                  </a:moveTo>
                  <a:lnTo>
                    <a:pt x="62" y="39"/>
                  </a:lnTo>
                  <a:lnTo>
                    <a:pt x="70" y="55"/>
                  </a:lnTo>
                  <a:lnTo>
                    <a:pt x="12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6" name="Freeform 368">
              <a:extLst>
                <a:ext uri="{FF2B5EF4-FFF2-40B4-BE49-F238E27FC236}">
                  <a16:creationId xmlns:a16="http://schemas.microsoft.com/office/drawing/2014/main" id="{27B80EED-A72C-4597-9D87-ABA2BB13A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592" y="4285120"/>
              <a:ext cx="861575" cy="286157"/>
            </a:xfrm>
            <a:custGeom>
              <a:avLst/>
              <a:gdLst>
                <a:gd name="T0" fmla="*/ 0 w 2012"/>
                <a:gd name="T1" fmla="*/ 2147483646 h 614"/>
                <a:gd name="T2" fmla="*/ 2147483646 w 2012"/>
                <a:gd name="T3" fmla="*/ 2147483646 h 614"/>
                <a:gd name="T4" fmla="*/ 2147483646 w 2012"/>
                <a:gd name="T5" fmla="*/ 2147483646 h 614"/>
                <a:gd name="T6" fmla="*/ 2147483646 w 2012"/>
                <a:gd name="T7" fmla="*/ 0 h 614"/>
                <a:gd name="T8" fmla="*/ 0 w 2012"/>
                <a:gd name="T9" fmla="*/ 2147483646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12"/>
                <a:gd name="T16" fmla="*/ 0 h 614"/>
                <a:gd name="T17" fmla="*/ 2012 w 2012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12" h="614">
                  <a:moveTo>
                    <a:pt x="0" y="598"/>
                  </a:moveTo>
                  <a:lnTo>
                    <a:pt x="181" y="614"/>
                  </a:lnTo>
                  <a:lnTo>
                    <a:pt x="2012" y="72"/>
                  </a:lnTo>
                  <a:lnTo>
                    <a:pt x="1834" y="0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7" name="Freeform 369">
              <a:extLst>
                <a:ext uri="{FF2B5EF4-FFF2-40B4-BE49-F238E27FC236}">
                  <a16:creationId xmlns:a16="http://schemas.microsoft.com/office/drawing/2014/main" id="{867C55E2-3A6C-438F-BD26-20B398C78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5350" y="3135831"/>
              <a:ext cx="411946" cy="1005744"/>
            </a:xfrm>
            <a:custGeom>
              <a:avLst/>
              <a:gdLst>
                <a:gd name="T0" fmla="*/ 0 w 962"/>
                <a:gd name="T1" fmla="*/ 2147483646 h 2158"/>
                <a:gd name="T2" fmla="*/ 2147483646 w 962"/>
                <a:gd name="T3" fmla="*/ 2147483646 h 2158"/>
                <a:gd name="T4" fmla="*/ 2147483646 w 962"/>
                <a:gd name="T5" fmla="*/ 2147483646 h 2158"/>
                <a:gd name="T6" fmla="*/ 2147483646 w 962"/>
                <a:gd name="T7" fmla="*/ 0 h 2158"/>
                <a:gd name="T8" fmla="*/ 0 w 962"/>
                <a:gd name="T9" fmla="*/ 2147483646 h 2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2"/>
                <a:gd name="T16" fmla="*/ 0 h 2158"/>
                <a:gd name="T17" fmla="*/ 962 w 962"/>
                <a:gd name="T18" fmla="*/ 2158 h 21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2" h="2158">
                  <a:moveTo>
                    <a:pt x="0" y="50"/>
                  </a:moveTo>
                  <a:lnTo>
                    <a:pt x="919" y="2158"/>
                  </a:lnTo>
                  <a:lnTo>
                    <a:pt x="962" y="2158"/>
                  </a:lnTo>
                  <a:lnTo>
                    <a:pt x="31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8" name="Freeform 370">
              <a:extLst>
                <a:ext uri="{FF2B5EF4-FFF2-40B4-BE49-F238E27FC236}">
                  <a16:creationId xmlns:a16="http://schemas.microsoft.com/office/drawing/2014/main" id="{582BEA98-CDEF-497A-9242-DD84AD039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868" y="3140958"/>
              <a:ext cx="1497908" cy="398942"/>
            </a:xfrm>
            <a:custGeom>
              <a:avLst/>
              <a:gdLst>
                <a:gd name="T0" fmla="*/ 0 w 3498"/>
                <a:gd name="T1" fmla="*/ 2147483646 h 856"/>
                <a:gd name="T2" fmla="*/ 2147483646 w 3498"/>
                <a:gd name="T3" fmla="*/ 0 h 856"/>
                <a:gd name="T4" fmla="*/ 2147483646 w 3498"/>
                <a:gd name="T5" fmla="*/ 2147483646 h 856"/>
                <a:gd name="T6" fmla="*/ 2147483646 w 3498"/>
                <a:gd name="T7" fmla="*/ 2147483646 h 856"/>
                <a:gd name="T8" fmla="*/ 0 w 3498"/>
                <a:gd name="T9" fmla="*/ 2147483646 h 8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98"/>
                <a:gd name="T16" fmla="*/ 0 h 856"/>
                <a:gd name="T17" fmla="*/ 3498 w 3498"/>
                <a:gd name="T18" fmla="*/ 856 h 8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98" h="856">
                  <a:moveTo>
                    <a:pt x="0" y="818"/>
                  </a:moveTo>
                  <a:lnTo>
                    <a:pt x="3498" y="0"/>
                  </a:lnTo>
                  <a:lnTo>
                    <a:pt x="3486" y="47"/>
                  </a:lnTo>
                  <a:lnTo>
                    <a:pt x="27" y="856"/>
                  </a:lnTo>
                  <a:lnTo>
                    <a:pt x="0" y="818"/>
                  </a:lnTo>
                  <a:close/>
                </a:path>
              </a:pathLst>
            </a:custGeom>
            <a:solidFill>
              <a:srgbClr val="00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87" name="Group 253">
            <a:extLst>
              <a:ext uri="{FF2B5EF4-FFF2-40B4-BE49-F238E27FC236}">
                <a16:creationId xmlns:a16="http://schemas.microsoft.com/office/drawing/2014/main" id="{7BA46485-3223-4C2D-90E5-1545F833E20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411323" y="2933534"/>
            <a:ext cx="704058" cy="846367"/>
            <a:chOff x="7040563" y="1708150"/>
            <a:chExt cx="1071562" cy="1165225"/>
          </a:xfrm>
        </p:grpSpPr>
        <p:sp>
          <p:nvSpPr>
            <p:cNvPr id="188" name="AutoShape 192">
              <a:extLst>
                <a:ext uri="{FF2B5EF4-FFF2-40B4-BE49-F238E27FC236}">
                  <a16:creationId xmlns:a16="http://schemas.microsoft.com/office/drawing/2014/main" id="{1583EDCD-ADC2-4AE6-8CB4-D389F267C70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040563" y="1708150"/>
              <a:ext cx="1071562" cy="1165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89" name="Freeform 195">
              <a:extLst>
                <a:ext uri="{FF2B5EF4-FFF2-40B4-BE49-F238E27FC236}">
                  <a16:creationId xmlns:a16="http://schemas.microsoft.com/office/drawing/2014/main" id="{680D4507-8B07-4A03-803A-B692BDF33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375" y="1733550"/>
              <a:ext cx="1023937" cy="1114425"/>
            </a:xfrm>
            <a:custGeom>
              <a:avLst/>
              <a:gdLst>
                <a:gd name="T0" fmla="*/ 2147483646 w 645"/>
                <a:gd name="T1" fmla="*/ 0 h 702"/>
                <a:gd name="T2" fmla="*/ 2147483646 w 645"/>
                <a:gd name="T3" fmla="*/ 2147483646 h 702"/>
                <a:gd name="T4" fmla="*/ 2147483646 w 645"/>
                <a:gd name="T5" fmla="*/ 2147483646 h 702"/>
                <a:gd name="T6" fmla="*/ 2147483646 w 645"/>
                <a:gd name="T7" fmla="*/ 2147483646 h 702"/>
                <a:gd name="T8" fmla="*/ 0 w 645"/>
                <a:gd name="T9" fmla="*/ 2147483646 h 702"/>
                <a:gd name="T10" fmla="*/ 0 w 645"/>
                <a:gd name="T11" fmla="*/ 2147483646 h 702"/>
                <a:gd name="T12" fmla="*/ 0 w 645"/>
                <a:gd name="T13" fmla="*/ 2147483646 h 702"/>
                <a:gd name="T14" fmla="*/ 2147483646 w 645"/>
                <a:gd name="T15" fmla="*/ 2147483646 h 702"/>
                <a:gd name="T16" fmla="*/ 2147483646 w 645"/>
                <a:gd name="T17" fmla="*/ 2147483646 h 702"/>
                <a:gd name="T18" fmla="*/ 2147483646 w 645"/>
                <a:gd name="T19" fmla="*/ 2147483646 h 702"/>
                <a:gd name="T20" fmla="*/ 2147483646 w 645"/>
                <a:gd name="T21" fmla="*/ 2147483646 h 702"/>
                <a:gd name="T22" fmla="*/ 2147483646 w 645"/>
                <a:gd name="T23" fmla="*/ 2147483646 h 702"/>
                <a:gd name="T24" fmla="*/ 2147483646 w 645"/>
                <a:gd name="T25" fmla="*/ 2147483646 h 702"/>
                <a:gd name="T26" fmla="*/ 2147483646 w 645"/>
                <a:gd name="T27" fmla="*/ 2147483646 h 702"/>
                <a:gd name="T28" fmla="*/ 2147483646 w 645"/>
                <a:gd name="T29" fmla="*/ 2147483646 h 702"/>
                <a:gd name="T30" fmla="*/ 2147483646 w 645"/>
                <a:gd name="T31" fmla="*/ 2147483646 h 702"/>
                <a:gd name="T32" fmla="*/ 2147483646 w 645"/>
                <a:gd name="T33" fmla="*/ 2147483646 h 702"/>
                <a:gd name="T34" fmla="*/ 2147483646 w 645"/>
                <a:gd name="T35" fmla="*/ 2147483646 h 702"/>
                <a:gd name="T36" fmla="*/ 2147483646 w 645"/>
                <a:gd name="T37" fmla="*/ 2147483646 h 702"/>
                <a:gd name="T38" fmla="*/ 2147483646 w 645"/>
                <a:gd name="T39" fmla="*/ 2147483646 h 702"/>
                <a:gd name="T40" fmla="*/ 2147483646 w 645"/>
                <a:gd name="T41" fmla="*/ 2147483646 h 702"/>
                <a:gd name="T42" fmla="*/ 2147483646 w 645"/>
                <a:gd name="T43" fmla="*/ 2147483646 h 702"/>
                <a:gd name="T44" fmla="*/ 2147483646 w 645"/>
                <a:gd name="T45" fmla="*/ 2147483646 h 702"/>
                <a:gd name="T46" fmla="*/ 2147483646 w 645"/>
                <a:gd name="T47" fmla="*/ 2147483646 h 702"/>
                <a:gd name="T48" fmla="*/ 2147483646 w 645"/>
                <a:gd name="T49" fmla="*/ 2147483646 h 702"/>
                <a:gd name="T50" fmla="*/ 2147483646 w 645"/>
                <a:gd name="T51" fmla="*/ 2147483646 h 702"/>
                <a:gd name="T52" fmla="*/ 2147483646 w 645"/>
                <a:gd name="T53" fmla="*/ 2147483646 h 702"/>
                <a:gd name="T54" fmla="*/ 2147483646 w 645"/>
                <a:gd name="T55" fmla="*/ 2147483646 h 702"/>
                <a:gd name="T56" fmla="*/ 2147483646 w 645"/>
                <a:gd name="T57" fmla="*/ 2147483646 h 702"/>
                <a:gd name="T58" fmla="*/ 2147483646 w 645"/>
                <a:gd name="T59" fmla="*/ 2147483646 h 702"/>
                <a:gd name="T60" fmla="*/ 2147483646 w 645"/>
                <a:gd name="T61" fmla="*/ 2147483646 h 702"/>
                <a:gd name="T62" fmla="*/ 2147483646 w 645"/>
                <a:gd name="T63" fmla="*/ 2147483646 h 702"/>
                <a:gd name="T64" fmla="*/ 2147483646 w 645"/>
                <a:gd name="T65" fmla="*/ 2147483646 h 702"/>
                <a:gd name="T66" fmla="*/ 2147483646 w 645"/>
                <a:gd name="T67" fmla="*/ 2147483646 h 702"/>
                <a:gd name="T68" fmla="*/ 2147483646 w 645"/>
                <a:gd name="T69" fmla="*/ 2147483646 h 702"/>
                <a:gd name="T70" fmla="*/ 2147483646 w 645"/>
                <a:gd name="T71" fmla="*/ 2147483646 h 702"/>
                <a:gd name="T72" fmla="*/ 2147483646 w 645"/>
                <a:gd name="T73" fmla="*/ 2147483646 h 702"/>
                <a:gd name="T74" fmla="*/ 2147483646 w 645"/>
                <a:gd name="T75" fmla="*/ 2147483646 h 702"/>
                <a:gd name="T76" fmla="*/ 2147483646 w 645"/>
                <a:gd name="T77" fmla="*/ 2147483646 h 702"/>
                <a:gd name="T78" fmla="*/ 2147483646 w 645"/>
                <a:gd name="T79" fmla="*/ 2147483646 h 702"/>
                <a:gd name="T80" fmla="*/ 2147483646 w 645"/>
                <a:gd name="T81" fmla="*/ 2147483646 h 702"/>
                <a:gd name="T82" fmla="*/ 2147483646 w 645"/>
                <a:gd name="T83" fmla="*/ 2147483646 h 702"/>
                <a:gd name="T84" fmla="*/ 2147483646 w 645"/>
                <a:gd name="T85" fmla="*/ 2147483646 h 702"/>
                <a:gd name="T86" fmla="*/ 2147483646 w 645"/>
                <a:gd name="T87" fmla="*/ 0 h 70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45"/>
                <a:gd name="T133" fmla="*/ 0 h 702"/>
                <a:gd name="T134" fmla="*/ 645 w 645"/>
                <a:gd name="T135" fmla="*/ 702 h 70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45" h="702">
                  <a:moveTo>
                    <a:pt x="244" y="0"/>
                  </a:moveTo>
                  <a:lnTo>
                    <a:pt x="244" y="0"/>
                  </a:lnTo>
                  <a:lnTo>
                    <a:pt x="244" y="1"/>
                  </a:lnTo>
                  <a:lnTo>
                    <a:pt x="234" y="1"/>
                  </a:lnTo>
                  <a:lnTo>
                    <a:pt x="11" y="14"/>
                  </a:lnTo>
                  <a:lnTo>
                    <a:pt x="6" y="16"/>
                  </a:lnTo>
                  <a:lnTo>
                    <a:pt x="3" y="18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648"/>
                  </a:lnTo>
                  <a:lnTo>
                    <a:pt x="0" y="655"/>
                  </a:lnTo>
                  <a:lnTo>
                    <a:pt x="3" y="660"/>
                  </a:lnTo>
                  <a:lnTo>
                    <a:pt x="6" y="665"/>
                  </a:lnTo>
                  <a:lnTo>
                    <a:pt x="11" y="669"/>
                  </a:lnTo>
                  <a:lnTo>
                    <a:pt x="14" y="671"/>
                  </a:lnTo>
                  <a:lnTo>
                    <a:pt x="37" y="677"/>
                  </a:lnTo>
                  <a:lnTo>
                    <a:pt x="56" y="681"/>
                  </a:lnTo>
                  <a:lnTo>
                    <a:pt x="78" y="686"/>
                  </a:lnTo>
                  <a:lnTo>
                    <a:pt x="109" y="690"/>
                  </a:lnTo>
                  <a:lnTo>
                    <a:pt x="145" y="696"/>
                  </a:lnTo>
                  <a:lnTo>
                    <a:pt x="191" y="698"/>
                  </a:lnTo>
                  <a:lnTo>
                    <a:pt x="245" y="702"/>
                  </a:lnTo>
                  <a:lnTo>
                    <a:pt x="244" y="701"/>
                  </a:lnTo>
                  <a:lnTo>
                    <a:pt x="253" y="701"/>
                  </a:lnTo>
                  <a:lnTo>
                    <a:pt x="261" y="700"/>
                  </a:lnTo>
                  <a:lnTo>
                    <a:pt x="268" y="697"/>
                  </a:lnTo>
                  <a:lnTo>
                    <a:pt x="406" y="635"/>
                  </a:lnTo>
                  <a:lnTo>
                    <a:pt x="416" y="642"/>
                  </a:lnTo>
                  <a:lnTo>
                    <a:pt x="426" y="647"/>
                  </a:lnTo>
                  <a:lnTo>
                    <a:pt x="436" y="652"/>
                  </a:lnTo>
                  <a:lnTo>
                    <a:pt x="448" y="657"/>
                  </a:lnTo>
                  <a:lnTo>
                    <a:pt x="459" y="660"/>
                  </a:lnTo>
                  <a:lnTo>
                    <a:pt x="470" y="663"/>
                  </a:lnTo>
                  <a:lnTo>
                    <a:pt x="482" y="664"/>
                  </a:lnTo>
                  <a:lnTo>
                    <a:pt x="493" y="664"/>
                  </a:lnTo>
                  <a:lnTo>
                    <a:pt x="508" y="664"/>
                  </a:lnTo>
                  <a:lnTo>
                    <a:pt x="524" y="661"/>
                  </a:lnTo>
                  <a:lnTo>
                    <a:pt x="539" y="657"/>
                  </a:lnTo>
                  <a:lnTo>
                    <a:pt x="553" y="652"/>
                  </a:lnTo>
                  <a:lnTo>
                    <a:pt x="565" y="646"/>
                  </a:lnTo>
                  <a:lnTo>
                    <a:pt x="578" y="638"/>
                  </a:lnTo>
                  <a:lnTo>
                    <a:pt x="589" y="628"/>
                  </a:lnTo>
                  <a:lnTo>
                    <a:pt x="601" y="618"/>
                  </a:lnTo>
                  <a:lnTo>
                    <a:pt x="610" y="607"/>
                  </a:lnTo>
                  <a:lnTo>
                    <a:pt x="618" y="595"/>
                  </a:lnTo>
                  <a:lnTo>
                    <a:pt x="626" y="582"/>
                  </a:lnTo>
                  <a:lnTo>
                    <a:pt x="632" y="568"/>
                  </a:lnTo>
                  <a:lnTo>
                    <a:pt x="637" y="554"/>
                  </a:lnTo>
                  <a:lnTo>
                    <a:pt x="641" y="539"/>
                  </a:lnTo>
                  <a:lnTo>
                    <a:pt x="644" y="523"/>
                  </a:lnTo>
                  <a:lnTo>
                    <a:pt x="645" y="507"/>
                  </a:lnTo>
                  <a:lnTo>
                    <a:pt x="644" y="492"/>
                  </a:lnTo>
                  <a:lnTo>
                    <a:pt x="642" y="479"/>
                  </a:lnTo>
                  <a:lnTo>
                    <a:pt x="639" y="465"/>
                  </a:lnTo>
                  <a:lnTo>
                    <a:pt x="635" y="453"/>
                  </a:lnTo>
                  <a:lnTo>
                    <a:pt x="630" y="439"/>
                  </a:lnTo>
                  <a:lnTo>
                    <a:pt x="623" y="428"/>
                  </a:lnTo>
                  <a:lnTo>
                    <a:pt x="617" y="416"/>
                  </a:lnTo>
                  <a:lnTo>
                    <a:pt x="608" y="405"/>
                  </a:lnTo>
                  <a:lnTo>
                    <a:pt x="599" y="396"/>
                  </a:lnTo>
                  <a:lnTo>
                    <a:pt x="591" y="387"/>
                  </a:lnTo>
                  <a:lnTo>
                    <a:pt x="580" y="377"/>
                  </a:lnTo>
                  <a:lnTo>
                    <a:pt x="569" y="371"/>
                  </a:lnTo>
                  <a:lnTo>
                    <a:pt x="558" y="364"/>
                  </a:lnTo>
                  <a:lnTo>
                    <a:pt x="545" y="359"/>
                  </a:lnTo>
                  <a:lnTo>
                    <a:pt x="532" y="355"/>
                  </a:lnTo>
                  <a:lnTo>
                    <a:pt x="520" y="352"/>
                  </a:lnTo>
                  <a:lnTo>
                    <a:pt x="520" y="53"/>
                  </a:lnTo>
                  <a:lnTo>
                    <a:pt x="519" y="49"/>
                  </a:lnTo>
                  <a:lnTo>
                    <a:pt x="516" y="45"/>
                  </a:lnTo>
                  <a:lnTo>
                    <a:pt x="512" y="42"/>
                  </a:lnTo>
                  <a:lnTo>
                    <a:pt x="508" y="39"/>
                  </a:lnTo>
                  <a:lnTo>
                    <a:pt x="264" y="1"/>
                  </a:lnTo>
                  <a:lnTo>
                    <a:pt x="250" y="0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0" name="Freeform 196">
              <a:extLst>
                <a:ext uri="{FF2B5EF4-FFF2-40B4-BE49-F238E27FC236}">
                  <a16:creationId xmlns:a16="http://schemas.microsoft.com/office/drawing/2014/main" id="{45E4C7BC-101A-4EC2-AEF6-74AA35689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1363" y="1758950"/>
              <a:ext cx="373062" cy="1063625"/>
            </a:xfrm>
            <a:custGeom>
              <a:avLst/>
              <a:gdLst>
                <a:gd name="T0" fmla="*/ 0 w 235"/>
                <a:gd name="T1" fmla="*/ 2147483646 h 670"/>
                <a:gd name="T2" fmla="*/ 0 w 235"/>
                <a:gd name="T3" fmla="*/ 2147483646 h 670"/>
                <a:gd name="T4" fmla="*/ 0 w 235"/>
                <a:gd name="T5" fmla="*/ 2147483646 h 670"/>
                <a:gd name="T6" fmla="*/ 0 w 235"/>
                <a:gd name="T7" fmla="*/ 2147483646 h 670"/>
                <a:gd name="T8" fmla="*/ 0 w 235"/>
                <a:gd name="T9" fmla="*/ 2147483646 h 670"/>
                <a:gd name="T10" fmla="*/ 2147483646 w 235"/>
                <a:gd name="T11" fmla="*/ 2147483646 h 670"/>
                <a:gd name="T12" fmla="*/ 2147483646 w 235"/>
                <a:gd name="T13" fmla="*/ 2147483646 h 670"/>
                <a:gd name="T14" fmla="*/ 2147483646 w 235"/>
                <a:gd name="T15" fmla="*/ 2147483646 h 670"/>
                <a:gd name="T16" fmla="*/ 2147483646 w 235"/>
                <a:gd name="T17" fmla="*/ 2147483646 h 670"/>
                <a:gd name="T18" fmla="*/ 2147483646 w 235"/>
                <a:gd name="T19" fmla="*/ 2147483646 h 670"/>
                <a:gd name="T20" fmla="*/ 2147483646 w 235"/>
                <a:gd name="T21" fmla="*/ 2147483646 h 670"/>
                <a:gd name="T22" fmla="*/ 2147483646 w 235"/>
                <a:gd name="T23" fmla="*/ 2147483646 h 670"/>
                <a:gd name="T24" fmla="*/ 2147483646 w 235"/>
                <a:gd name="T25" fmla="*/ 2147483646 h 670"/>
                <a:gd name="T26" fmla="*/ 2147483646 w 235"/>
                <a:gd name="T27" fmla="*/ 2147483646 h 670"/>
                <a:gd name="T28" fmla="*/ 2147483646 w 235"/>
                <a:gd name="T29" fmla="*/ 2147483646 h 670"/>
                <a:gd name="T30" fmla="*/ 2147483646 w 235"/>
                <a:gd name="T31" fmla="*/ 2147483646 h 670"/>
                <a:gd name="T32" fmla="*/ 2147483646 w 235"/>
                <a:gd name="T33" fmla="*/ 2147483646 h 670"/>
                <a:gd name="T34" fmla="*/ 2147483646 w 235"/>
                <a:gd name="T35" fmla="*/ 0 h 670"/>
                <a:gd name="T36" fmla="*/ 2147483646 w 235"/>
                <a:gd name="T37" fmla="*/ 0 h 670"/>
                <a:gd name="T38" fmla="*/ 2147483646 w 235"/>
                <a:gd name="T39" fmla="*/ 0 h 670"/>
                <a:gd name="T40" fmla="*/ 2147483646 w 235"/>
                <a:gd name="T41" fmla="*/ 0 h 670"/>
                <a:gd name="T42" fmla="*/ 0 w 235"/>
                <a:gd name="T43" fmla="*/ 2147483646 h 670"/>
                <a:gd name="T44" fmla="*/ 0 w 235"/>
                <a:gd name="T45" fmla="*/ 2147483646 h 67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35"/>
                <a:gd name="T70" fmla="*/ 0 h 670"/>
                <a:gd name="T71" fmla="*/ 235 w 235"/>
                <a:gd name="T72" fmla="*/ 670 h 67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35" h="670">
                  <a:moveTo>
                    <a:pt x="0" y="14"/>
                  </a:moveTo>
                  <a:lnTo>
                    <a:pt x="0" y="14"/>
                  </a:lnTo>
                  <a:lnTo>
                    <a:pt x="0" y="636"/>
                  </a:lnTo>
                  <a:lnTo>
                    <a:pt x="0" y="637"/>
                  </a:lnTo>
                  <a:lnTo>
                    <a:pt x="1" y="640"/>
                  </a:lnTo>
                  <a:lnTo>
                    <a:pt x="2" y="640"/>
                  </a:lnTo>
                  <a:lnTo>
                    <a:pt x="24" y="647"/>
                  </a:lnTo>
                  <a:lnTo>
                    <a:pt x="41" y="651"/>
                  </a:lnTo>
                  <a:lnTo>
                    <a:pt x="64" y="655"/>
                  </a:lnTo>
                  <a:lnTo>
                    <a:pt x="94" y="660"/>
                  </a:lnTo>
                  <a:lnTo>
                    <a:pt x="131" y="664"/>
                  </a:lnTo>
                  <a:lnTo>
                    <a:pt x="177" y="668"/>
                  </a:lnTo>
                  <a:lnTo>
                    <a:pt x="230" y="670"/>
                  </a:lnTo>
                  <a:lnTo>
                    <a:pt x="235" y="670"/>
                  </a:lnTo>
                  <a:lnTo>
                    <a:pt x="235" y="0"/>
                  </a:lnTo>
                  <a:lnTo>
                    <a:pt x="23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1" name="Freeform 197">
              <a:extLst>
                <a:ext uri="{FF2B5EF4-FFF2-40B4-BE49-F238E27FC236}">
                  <a16:creationId xmlns:a16="http://schemas.microsoft.com/office/drawing/2014/main" id="{60C104A5-D1F4-4705-A740-77361C7DB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9300" y="1760538"/>
              <a:ext cx="361950" cy="1047750"/>
            </a:xfrm>
            <a:custGeom>
              <a:avLst/>
              <a:gdLst>
                <a:gd name="T0" fmla="*/ 0 w 228"/>
                <a:gd name="T1" fmla="*/ 2147483646 h 660"/>
                <a:gd name="T2" fmla="*/ 0 w 228"/>
                <a:gd name="T3" fmla="*/ 2147483646 h 660"/>
                <a:gd name="T4" fmla="*/ 0 w 228"/>
                <a:gd name="T5" fmla="*/ 2147483646 h 660"/>
                <a:gd name="T6" fmla="*/ 0 w 228"/>
                <a:gd name="T7" fmla="*/ 2147483646 h 660"/>
                <a:gd name="T8" fmla="*/ 0 w 228"/>
                <a:gd name="T9" fmla="*/ 2147483646 h 660"/>
                <a:gd name="T10" fmla="*/ 2147483646 w 228"/>
                <a:gd name="T11" fmla="*/ 2147483646 h 660"/>
                <a:gd name="T12" fmla="*/ 2147483646 w 228"/>
                <a:gd name="T13" fmla="*/ 2147483646 h 660"/>
                <a:gd name="T14" fmla="*/ 2147483646 w 228"/>
                <a:gd name="T15" fmla="*/ 2147483646 h 660"/>
                <a:gd name="T16" fmla="*/ 2147483646 w 228"/>
                <a:gd name="T17" fmla="*/ 2147483646 h 660"/>
                <a:gd name="T18" fmla="*/ 2147483646 w 228"/>
                <a:gd name="T19" fmla="*/ 2147483646 h 660"/>
                <a:gd name="T20" fmla="*/ 2147483646 w 228"/>
                <a:gd name="T21" fmla="*/ 2147483646 h 660"/>
                <a:gd name="T22" fmla="*/ 2147483646 w 228"/>
                <a:gd name="T23" fmla="*/ 2147483646 h 660"/>
                <a:gd name="T24" fmla="*/ 2147483646 w 228"/>
                <a:gd name="T25" fmla="*/ 2147483646 h 660"/>
                <a:gd name="T26" fmla="*/ 2147483646 w 228"/>
                <a:gd name="T27" fmla="*/ 2147483646 h 660"/>
                <a:gd name="T28" fmla="*/ 2147483646 w 228"/>
                <a:gd name="T29" fmla="*/ 2147483646 h 660"/>
                <a:gd name="T30" fmla="*/ 2147483646 w 228"/>
                <a:gd name="T31" fmla="*/ 2147483646 h 660"/>
                <a:gd name="T32" fmla="*/ 2147483646 w 228"/>
                <a:gd name="T33" fmla="*/ 2147483646 h 660"/>
                <a:gd name="T34" fmla="*/ 2147483646 w 228"/>
                <a:gd name="T35" fmla="*/ 0 h 660"/>
                <a:gd name="T36" fmla="*/ 2147483646 w 228"/>
                <a:gd name="T37" fmla="*/ 0 h 660"/>
                <a:gd name="T38" fmla="*/ 0 w 228"/>
                <a:gd name="T39" fmla="*/ 2147483646 h 660"/>
                <a:gd name="T40" fmla="*/ 0 w 228"/>
                <a:gd name="T41" fmla="*/ 2147483646 h 6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8"/>
                <a:gd name="T64" fmla="*/ 0 h 660"/>
                <a:gd name="T65" fmla="*/ 228 w 228"/>
                <a:gd name="T66" fmla="*/ 660 h 66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8" h="660">
                  <a:moveTo>
                    <a:pt x="0" y="14"/>
                  </a:moveTo>
                  <a:lnTo>
                    <a:pt x="0" y="14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1" y="630"/>
                  </a:lnTo>
                  <a:lnTo>
                    <a:pt x="2" y="630"/>
                  </a:lnTo>
                  <a:lnTo>
                    <a:pt x="22" y="636"/>
                  </a:lnTo>
                  <a:lnTo>
                    <a:pt x="40" y="640"/>
                  </a:lnTo>
                  <a:lnTo>
                    <a:pt x="63" y="644"/>
                  </a:lnTo>
                  <a:lnTo>
                    <a:pt x="92" y="650"/>
                  </a:lnTo>
                  <a:lnTo>
                    <a:pt x="127" y="654"/>
                  </a:lnTo>
                  <a:lnTo>
                    <a:pt x="172" y="658"/>
                  </a:lnTo>
                  <a:lnTo>
                    <a:pt x="225" y="660"/>
                  </a:lnTo>
                  <a:lnTo>
                    <a:pt x="228" y="660"/>
                  </a:lnTo>
                  <a:lnTo>
                    <a:pt x="22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2" name="Freeform 198">
              <a:extLst>
                <a:ext uri="{FF2B5EF4-FFF2-40B4-BE49-F238E27FC236}">
                  <a16:creationId xmlns:a16="http://schemas.microsoft.com/office/drawing/2014/main" id="{D18DC491-B736-4E9A-96F8-C86F4A058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6813" y="1765300"/>
              <a:ext cx="344487" cy="1035050"/>
            </a:xfrm>
            <a:custGeom>
              <a:avLst/>
              <a:gdLst>
                <a:gd name="T0" fmla="*/ 0 w 217"/>
                <a:gd name="T1" fmla="*/ 0 h 652"/>
                <a:gd name="T2" fmla="*/ 0 w 217"/>
                <a:gd name="T3" fmla="*/ 2147483646 h 652"/>
                <a:gd name="T4" fmla="*/ 0 w 217"/>
                <a:gd name="T5" fmla="*/ 2147483646 h 652"/>
                <a:gd name="T6" fmla="*/ 2147483646 w 217"/>
                <a:gd name="T7" fmla="*/ 2147483646 h 652"/>
                <a:gd name="T8" fmla="*/ 2147483646 w 217"/>
                <a:gd name="T9" fmla="*/ 2147483646 h 652"/>
                <a:gd name="T10" fmla="*/ 2147483646 w 217"/>
                <a:gd name="T11" fmla="*/ 2147483646 h 652"/>
                <a:gd name="T12" fmla="*/ 2147483646 w 217"/>
                <a:gd name="T13" fmla="*/ 2147483646 h 652"/>
                <a:gd name="T14" fmla="*/ 0 w 217"/>
                <a:gd name="T15" fmla="*/ 0 h 652"/>
                <a:gd name="T16" fmla="*/ 0 w 217"/>
                <a:gd name="T17" fmla="*/ 0 h 6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7"/>
                <a:gd name="T28" fmla="*/ 0 h 652"/>
                <a:gd name="T29" fmla="*/ 217 w 217"/>
                <a:gd name="T30" fmla="*/ 652 h 6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7" h="652">
                  <a:moveTo>
                    <a:pt x="0" y="0"/>
                  </a:moveTo>
                  <a:lnTo>
                    <a:pt x="0" y="652"/>
                  </a:lnTo>
                  <a:lnTo>
                    <a:pt x="217" y="553"/>
                  </a:lnTo>
                  <a:lnTo>
                    <a:pt x="217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3" name="Freeform 199">
              <a:extLst>
                <a:ext uri="{FF2B5EF4-FFF2-40B4-BE49-F238E27FC236}">
                  <a16:creationId xmlns:a16="http://schemas.microsoft.com/office/drawing/2014/main" id="{3A5BDEAB-E810-4C61-A94B-43A028CA1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6813" y="1811338"/>
              <a:ext cx="344487" cy="989013"/>
            </a:xfrm>
            <a:custGeom>
              <a:avLst/>
              <a:gdLst>
                <a:gd name="T0" fmla="*/ 2147483646 w 217"/>
                <a:gd name="T1" fmla="*/ 0 h 623"/>
                <a:gd name="T2" fmla="*/ 2147483646 w 217"/>
                <a:gd name="T3" fmla="*/ 0 h 623"/>
                <a:gd name="T4" fmla="*/ 2147483646 w 217"/>
                <a:gd name="T5" fmla="*/ 2147483646 h 623"/>
                <a:gd name="T6" fmla="*/ 2147483646 w 217"/>
                <a:gd name="T7" fmla="*/ 2147483646 h 623"/>
                <a:gd name="T8" fmla="*/ 2147483646 w 217"/>
                <a:gd name="T9" fmla="*/ 2147483646 h 623"/>
                <a:gd name="T10" fmla="*/ 2147483646 w 217"/>
                <a:gd name="T11" fmla="*/ 2147483646 h 623"/>
                <a:gd name="T12" fmla="*/ 0 w 217"/>
                <a:gd name="T13" fmla="*/ 2147483646 h 623"/>
                <a:gd name="T14" fmla="*/ 0 w 217"/>
                <a:gd name="T15" fmla="*/ 2147483646 h 623"/>
                <a:gd name="T16" fmla="*/ 0 w 217"/>
                <a:gd name="T17" fmla="*/ 2147483646 h 623"/>
                <a:gd name="T18" fmla="*/ 2147483646 w 217"/>
                <a:gd name="T19" fmla="*/ 2147483646 h 623"/>
                <a:gd name="T20" fmla="*/ 2147483646 w 217"/>
                <a:gd name="T21" fmla="*/ 2147483646 h 623"/>
                <a:gd name="T22" fmla="*/ 2147483646 w 217"/>
                <a:gd name="T23" fmla="*/ 2147483646 h 623"/>
                <a:gd name="T24" fmla="*/ 2147483646 w 217"/>
                <a:gd name="T25" fmla="*/ 2147483646 h 623"/>
                <a:gd name="T26" fmla="*/ 2147483646 w 217"/>
                <a:gd name="T27" fmla="*/ 2147483646 h 623"/>
                <a:gd name="T28" fmla="*/ 2147483646 w 217"/>
                <a:gd name="T29" fmla="*/ 2147483646 h 623"/>
                <a:gd name="T30" fmla="*/ 2147483646 w 217"/>
                <a:gd name="T31" fmla="*/ 2147483646 h 623"/>
                <a:gd name="T32" fmla="*/ 2147483646 w 217"/>
                <a:gd name="T33" fmla="*/ 2147483646 h 623"/>
                <a:gd name="T34" fmla="*/ 2147483646 w 217"/>
                <a:gd name="T35" fmla="*/ 2147483646 h 623"/>
                <a:gd name="T36" fmla="*/ 2147483646 w 217"/>
                <a:gd name="T37" fmla="*/ 2147483646 h 623"/>
                <a:gd name="T38" fmla="*/ 2147483646 w 217"/>
                <a:gd name="T39" fmla="*/ 2147483646 h 623"/>
                <a:gd name="T40" fmla="*/ 2147483646 w 217"/>
                <a:gd name="T41" fmla="*/ 2147483646 h 623"/>
                <a:gd name="T42" fmla="*/ 2147483646 w 217"/>
                <a:gd name="T43" fmla="*/ 2147483646 h 623"/>
                <a:gd name="T44" fmla="*/ 2147483646 w 217"/>
                <a:gd name="T45" fmla="*/ 2147483646 h 623"/>
                <a:gd name="T46" fmla="*/ 2147483646 w 217"/>
                <a:gd name="T47" fmla="*/ 2147483646 h 623"/>
                <a:gd name="T48" fmla="*/ 2147483646 w 217"/>
                <a:gd name="T49" fmla="*/ 2147483646 h 623"/>
                <a:gd name="T50" fmla="*/ 2147483646 w 217"/>
                <a:gd name="T51" fmla="*/ 2147483646 h 623"/>
                <a:gd name="T52" fmla="*/ 2147483646 w 217"/>
                <a:gd name="T53" fmla="*/ 2147483646 h 623"/>
                <a:gd name="T54" fmla="*/ 2147483646 w 217"/>
                <a:gd name="T55" fmla="*/ 2147483646 h 623"/>
                <a:gd name="T56" fmla="*/ 2147483646 w 217"/>
                <a:gd name="T57" fmla="*/ 2147483646 h 623"/>
                <a:gd name="T58" fmla="*/ 2147483646 w 217"/>
                <a:gd name="T59" fmla="*/ 2147483646 h 623"/>
                <a:gd name="T60" fmla="*/ 2147483646 w 217"/>
                <a:gd name="T61" fmla="*/ 2147483646 h 623"/>
                <a:gd name="T62" fmla="*/ 2147483646 w 217"/>
                <a:gd name="T63" fmla="*/ 2147483646 h 623"/>
                <a:gd name="T64" fmla="*/ 2147483646 w 217"/>
                <a:gd name="T65" fmla="*/ 0 h 623"/>
                <a:gd name="T66" fmla="*/ 2147483646 w 217"/>
                <a:gd name="T67" fmla="*/ 0 h 6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7"/>
                <a:gd name="T103" fmla="*/ 0 h 623"/>
                <a:gd name="T104" fmla="*/ 217 w 217"/>
                <a:gd name="T105" fmla="*/ 623 h 6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7" h="623">
                  <a:moveTo>
                    <a:pt x="178" y="0"/>
                  </a:moveTo>
                  <a:lnTo>
                    <a:pt x="178" y="0"/>
                  </a:lnTo>
                  <a:lnTo>
                    <a:pt x="217" y="6"/>
                  </a:lnTo>
                  <a:lnTo>
                    <a:pt x="217" y="524"/>
                  </a:lnTo>
                  <a:lnTo>
                    <a:pt x="0" y="623"/>
                  </a:lnTo>
                  <a:lnTo>
                    <a:pt x="0" y="396"/>
                  </a:lnTo>
                  <a:lnTo>
                    <a:pt x="5" y="379"/>
                  </a:lnTo>
                  <a:lnTo>
                    <a:pt x="11" y="361"/>
                  </a:lnTo>
                  <a:lnTo>
                    <a:pt x="17" y="347"/>
                  </a:lnTo>
                  <a:lnTo>
                    <a:pt x="24" y="332"/>
                  </a:lnTo>
                  <a:lnTo>
                    <a:pt x="30" y="319"/>
                  </a:lnTo>
                  <a:lnTo>
                    <a:pt x="38" y="307"/>
                  </a:lnTo>
                  <a:lnTo>
                    <a:pt x="53" y="285"/>
                  </a:lnTo>
                  <a:lnTo>
                    <a:pt x="69" y="265"/>
                  </a:lnTo>
                  <a:lnTo>
                    <a:pt x="86" y="248"/>
                  </a:lnTo>
                  <a:lnTo>
                    <a:pt x="118" y="215"/>
                  </a:lnTo>
                  <a:lnTo>
                    <a:pt x="134" y="198"/>
                  </a:lnTo>
                  <a:lnTo>
                    <a:pt x="148" y="181"/>
                  </a:lnTo>
                  <a:lnTo>
                    <a:pt x="154" y="170"/>
                  </a:lnTo>
                  <a:lnTo>
                    <a:pt x="160" y="159"/>
                  </a:lnTo>
                  <a:lnTo>
                    <a:pt x="165" y="149"/>
                  </a:lnTo>
                  <a:lnTo>
                    <a:pt x="169" y="137"/>
                  </a:lnTo>
                  <a:lnTo>
                    <a:pt x="174" y="124"/>
                  </a:lnTo>
                  <a:lnTo>
                    <a:pt x="177" y="109"/>
                  </a:lnTo>
                  <a:lnTo>
                    <a:pt x="179" y="95"/>
                  </a:lnTo>
                  <a:lnTo>
                    <a:pt x="180" y="79"/>
                  </a:lnTo>
                  <a:lnTo>
                    <a:pt x="182" y="60"/>
                  </a:lnTo>
                  <a:lnTo>
                    <a:pt x="182" y="42"/>
                  </a:lnTo>
                  <a:lnTo>
                    <a:pt x="180" y="22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4" name="Freeform 200">
              <a:extLst>
                <a:ext uri="{FF2B5EF4-FFF2-40B4-BE49-F238E27FC236}">
                  <a16:creationId xmlns:a16="http://schemas.microsoft.com/office/drawing/2014/main" id="{F1B447F6-456A-4A93-97A8-FF3AB6F66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6488" y="1758950"/>
              <a:ext cx="46037" cy="1063625"/>
            </a:xfrm>
            <a:custGeom>
              <a:avLst/>
              <a:gdLst>
                <a:gd name="T0" fmla="*/ 0 w 29"/>
                <a:gd name="T1" fmla="*/ 0 h 670"/>
                <a:gd name="T2" fmla="*/ 0 w 29"/>
                <a:gd name="T3" fmla="*/ 2147483646 h 670"/>
                <a:gd name="T4" fmla="*/ 0 w 29"/>
                <a:gd name="T5" fmla="*/ 2147483646 h 670"/>
                <a:gd name="T6" fmla="*/ 2147483646 w 29"/>
                <a:gd name="T7" fmla="*/ 2147483646 h 670"/>
                <a:gd name="T8" fmla="*/ 2147483646 w 29"/>
                <a:gd name="T9" fmla="*/ 2147483646 h 670"/>
                <a:gd name="T10" fmla="*/ 2147483646 w 29"/>
                <a:gd name="T11" fmla="*/ 2147483646 h 670"/>
                <a:gd name="T12" fmla="*/ 2147483646 w 29"/>
                <a:gd name="T13" fmla="*/ 2147483646 h 670"/>
                <a:gd name="T14" fmla="*/ 2147483646 w 29"/>
                <a:gd name="T15" fmla="*/ 2147483646 h 670"/>
                <a:gd name="T16" fmla="*/ 2147483646 w 29"/>
                <a:gd name="T17" fmla="*/ 2147483646 h 670"/>
                <a:gd name="T18" fmla="*/ 2147483646 w 29"/>
                <a:gd name="T19" fmla="*/ 2147483646 h 670"/>
                <a:gd name="T20" fmla="*/ 2147483646 w 29"/>
                <a:gd name="T21" fmla="*/ 2147483646 h 670"/>
                <a:gd name="T22" fmla="*/ 2147483646 w 29"/>
                <a:gd name="T23" fmla="*/ 2147483646 h 670"/>
                <a:gd name="T24" fmla="*/ 2147483646 w 29"/>
                <a:gd name="T25" fmla="*/ 0 h 670"/>
                <a:gd name="T26" fmla="*/ 2147483646 w 29"/>
                <a:gd name="T27" fmla="*/ 0 h 670"/>
                <a:gd name="T28" fmla="*/ 0 w 29"/>
                <a:gd name="T29" fmla="*/ 0 h 670"/>
                <a:gd name="T30" fmla="*/ 0 w 29"/>
                <a:gd name="T31" fmla="*/ 0 h 6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670"/>
                <a:gd name="T50" fmla="*/ 29 w 29"/>
                <a:gd name="T51" fmla="*/ 670 h 67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670">
                  <a:moveTo>
                    <a:pt x="0" y="0"/>
                  </a:moveTo>
                  <a:lnTo>
                    <a:pt x="0" y="670"/>
                  </a:lnTo>
                  <a:lnTo>
                    <a:pt x="7" y="669"/>
                  </a:lnTo>
                  <a:lnTo>
                    <a:pt x="15" y="666"/>
                  </a:lnTo>
                  <a:lnTo>
                    <a:pt x="21" y="664"/>
                  </a:lnTo>
                  <a:lnTo>
                    <a:pt x="29" y="657"/>
                  </a:lnTo>
                  <a:lnTo>
                    <a:pt x="29" y="5"/>
                  </a:lnTo>
                  <a:lnTo>
                    <a:pt x="21" y="2"/>
                  </a:lnTo>
                  <a:lnTo>
                    <a:pt x="15" y="1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5" name="Freeform 201">
              <a:extLst>
                <a:ext uri="{FF2B5EF4-FFF2-40B4-BE49-F238E27FC236}">
                  <a16:creationId xmlns:a16="http://schemas.microsoft.com/office/drawing/2014/main" id="{10D5966B-7A1A-41A6-A900-9339CA82D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088" y="2055813"/>
              <a:ext cx="36512" cy="138113"/>
            </a:xfrm>
            <a:custGeom>
              <a:avLst/>
              <a:gdLst>
                <a:gd name="T0" fmla="*/ 2147483646 w 23"/>
                <a:gd name="T1" fmla="*/ 0 h 87"/>
                <a:gd name="T2" fmla="*/ 2147483646 w 23"/>
                <a:gd name="T3" fmla="*/ 0 h 87"/>
                <a:gd name="T4" fmla="*/ 0 w 23"/>
                <a:gd name="T5" fmla="*/ 0 h 87"/>
                <a:gd name="T6" fmla="*/ 0 w 23"/>
                <a:gd name="T7" fmla="*/ 0 h 87"/>
                <a:gd name="T8" fmla="*/ 0 w 23"/>
                <a:gd name="T9" fmla="*/ 2147483646 h 87"/>
                <a:gd name="T10" fmla="*/ 2147483646 w 23"/>
                <a:gd name="T11" fmla="*/ 2147483646 h 87"/>
                <a:gd name="T12" fmla="*/ 2147483646 w 23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87"/>
                <a:gd name="T23" fmla="*/ 23 w 23"/>
                <a:gd name="T24" fmla="*/ 87 h 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87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87"/>
                  </a:lnTo>
                  <a:lnTo>
                    <a:pt x="23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6" name="Freeform 202">
              <a:extLst>
                <a:ext uri="{FF2B5EF4-FFF2-40B4-BE49-F238E27FC236}">
                  <a16:creationId xmlns:a16="http://schemas.microsoft.com/office/drawing/2014/main" id="{CB6EA0A7-3E46-4186-AD02-65E3724CD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438" y="2063750"/>
              <a:ext cx="31750" cy="128588"/>
            </a:xfrm>
            <a:custGeom>
              <a:avLst/>
              <a:gdLst>
                <a:gd name="T0" fmla="*/ 2147483646 w 20"/>
                <a:gd name="T1" fmla="*/ 0 h 81"/>
                <a:gd name="T2" fmla="*/ 2147483646 w 20"/>
                <a:gd name="T3" fmla="*/ 0 h 81"/>
                <a:gd name="T4" fmla="*/ 0 w 20"/>
                <a:gd name="T5" fmla="*/ 0 h 81"/>
                <a:gd name="T6" fmla="*/ 0 w 20"/>
                <a:gd name="T7" fmla="*/ 0 h 81"/>
                <a:gd name="T8" fmla="*/ 0 w 20"/>
                <a:gd name="T9" fmla="*/ 2147483646 h 81"/>
                <a:gd name="T10" fmla="*/ 2147483646 w 20"/>
                <a:gd name="T11" fmla="*/ 2147483646 h 81"/>
                <a:gd name="T12" fmla="*/ 2147483646 w 20"/>
                <a:gd name="T13" fmla="*/ 0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81"/>
                <a:gd name="T23" fmla="*/ 20 w 20"/>
                <a:gd name="T24" fmla="*/ 81 h 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81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20" y="4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7" name="Freeform 203">
              <a:extLst>
                <a:ext uri="{FF2B5EF4-FFF2-40B4-BE49-F238E27FC236}">
                  <a16:creationId xmlns:a16="http://schemas.microsoft.com/office/drawing/2014/main" id="{6D7E92D1-3244-495F-91D8-D8F68B2D1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8363" y="2055813"/>
              <a:ext cx="209550" cy="73025"/>
            </a:xfrm>
            <a:custGeom>
              <a:avLst/>
              <a:gdLst>
                <a:gd name="T0" fmla="*/ 0 w 132"/>
                <a:gd name="T1" fmla="*/ 0 h 46"/>
                <a:gd name="T2" fmla="*/ 0 w 132"/>
                <a:gd name="T3" fmla="*/ 0 h 46"/>
                <a:gd name="T4" fmla="*/ 0 w 132"/>
                <a:gd name="T5" fmla="*/ 2147483646 h 46"/>
                <a:gd name="T6" fmla="*/ 0 w 132"/>
                <a:gd name="T7" fmla="*/ 2147483646 h 46"/>
                <a:gd name="T8" fmla="*/ 2147483646 w 132"/>
                <a:gd name="T9" fmla="*/ 2147483646 h 46"/>
                <a:gd name="T10" fmla="*/ 2147483646 w 132"/>
                <a:gd name="T11" fmla="*/ 2147483646 h 46"/>
                <a:gd name="T12" fmla="*/ 2147483646 w 132"/>
                <a:gd name="T13" fmla="*/ 0 h 46"/>
                <a:gd name="T14" fmla="*/ 2147483646 w 132"/>
                <a:gd name="T15" fmla="*/ 0 h 46"/>
                <a:gd name="T16" fmla="*/ 0 w 132"/>
                <a:gd name="T17" fmla="*/ 0 h 46"/>
                <a:gd name="T18" fmla="*/ 0 w 132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2"/>
                <a:gd name="T31" fmla="*/ 0 h 46"/>
                <a:gd name="T32" fmla="*/ 132 w 132"/>
                <a:gd name="T33" fmla="*/ 46 h 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2" h="46">
                  <a:moveTo>
                    <a:pt x="0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132" y="46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8" name="Freeform 204">
              <a:extLst>
                <a:ext uri="{FF2B5EF4-FFF2-40B4-BE49-F238E27FC236}">
                  <a16:creationId xmlns:a16="http://schemas.microsoft.com/office/drawing/2014/main" id="{A53A4F2C-B029-4F62-ACFE-068A98003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7888" y="2063750"/>
              <a:ext cx="200025" cy="65088"/>
            </a:xfrm>
            <a:custGeom>
              <a:avLst/>
              <a:gdLst>
                <a:gd name="T0" fmla="*/ 0 w 126"/>
                <a:gd name="T1" fmla="*/ 0 h 41"/>
                <a:gd name="T2" fmla="*/ 0 w 126"/>
                <a:gd name="T3" fmla="*/ 0 h 41"/>
                <a:gd name="T4" fmla="*/ 0 w 126"/>
                <a:gd name="T5" fmla="*/ 2147483646 h 41"/>
                <a:gd name="T6" fmla="*/ 0 w 126"/>
                <a:gd name="T7" fmla="*/ 2147483646 h 41"/>
                <a:gd name="T8" fmla="*/ 2147483646 w 126"/>
                <a:gd name="T9" fmla="*/ 2147483646 h 41"/>
                <a:gd name="T10" fmla="*/ 2147483646 w 126"/>
                <a:gd name="T11" fmla="*/ 2147483646 h 41"/>
                <a:gd name="T12" fmla="*/ 2147483646 w 126"/>
                <a:gd name="T13" fmla="*/ 0 h 41"/>
                <a:gd name="T14" fmla="*/ 2147483646 w 126"/>
                <a:gd name="T15" fmla="*/ 0 h 41"/>
                <a:gd name="T16" fmla="*/ 0 w 126"/>
                <a:gd name="T17" fmla="*/ 0 h 41"/>
                <a:gd name="T18" fmla="*/ 0 w 126"/>
                <a:gd name="T19" fmla="*/ 0 h 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6"/>
                <a:gd name="T31" fmla="*/ 0 h 41"/>
                <a:gd name="T32" fmla="*/ 126 w 126"/>
                <a:gd name="T33" fmla="*/ 41 h 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6" h="41">
                  <a:moveTo>
                    <a:pt x="0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26" y="41"/>
                  </a:lnTo>
                  <a:lnTo>
                    <a:pt x="1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99" name="Freeform 205">
              <a:extLst>
                <a:ext uri="{FF2B5EF4-FFF2-40B4-BE49-F238E27FC236}">
                  <a16:creationId xmlns:a16="http://schemas.microsoft.com/office/drawing/2014/main" id="{2D0E6E9A-5A87-498D-8FC0-053ADF789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088" y="2132013"/>
              <a:ext cx="250825" cy="80963"/>
            </a:xfrm>
            <a:custGeom>
              <a:avLst/>
              <a:gdLst>
                <a:gd name="T0" fmla="*/ 0 w 158"/>
                <a:gd name="T1" fmla="*/ 2147483646 h 51"/>
                <a:gd name="T2" fmla="*/ 0 w 158"/>
                <a:gd name="T3" fmla="*/ 2147483646 h 51"/>
                <a:gd name="T4" fmla="*/ 2147483646 w 158"/>
                <a:gd name="T5" fmla="*/ 2147483646 h 51"/>
                <a:gd name="T6" fmla="*/ 2147483646 w 158"/>
                <a:gd name="T7" fmla="*/ 2147483646 h 51"/>
                <a:gd name="T8" fmla="*/ 2147483646 w 158"/>
                <a:gd name="T9" fmla="*/ 2147483646 h 51"/>
                <a:gd name="T10" fmla="*/ 2147483646 w 158"/>
                <a:gd name="T11" fmla="*/ 0 h 51"/>
                <a:gd name="T12" fmla="*/ 0 w 158"/>
                <a:gd name="T13" fmla="*/ 2147483646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"/>
                <a:gd name="T22" fmla="*/ 0 h 51"/>
                <a:gd name="T23" fmla="*/ 158 w 158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" h="51">
                  <a:moveTo>
                    <a:pt x="0" y="46"/>
                  </a:moveTo>
                  <a:lnTo>
                    <a:pt x="0" y="46"/>
                  </a:lnTo>
                  <a:lnTo>
                    <a:pt x="158" y="51"/>
                  </a:lnTo>
                  <a:lnTo>
                    <a:pt x="158" y="2"/>
                  </a:lnTo>
                  <a:lnTo>
                    <a:pt x="25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0" name="Freeform 206">
              <a:extLst>
                <a:ext uri="{FF2B5EF4-FFF2-40B4-BE49-F238E27FC236}">
                  <a16:creationId xmlns:a16="http://schemas.microsoft.com/office/drawing/2014/main" id="{4989B5DD-272F-4B0F-99A6-B661B08CB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6763" y="1792288"/>
              <a:ext cx="312737" cy="234950"/>
            </a:xfrm>
            <a:custGeom>
              <a:avLst/>
              <a:gdLst>
                <a:gd name="T0" fmla="*/ 2147483646 w 197"/>
                <a:gd name="T1" fmla="*/ 2147483646 h 148"/>
                <a:gd name="T2" fmla="*/ 0 w 197"/>
                <a:gd name="T3" fmla="*/ 2147483646 h 148"/>
                <a:gd name="T4" fmla="*/ 0 w 197"/>
                <a:gd name="T5" fmla="*/ 2147483646 h 148"/>
                <a:gd name="T6" fmla="*/ 2147483646 w 197"/>
                <a:gd name="T7" fmla="*/ 0 h 148"/>
                <a:gd name="T8" fmla="*/ 2147483646 w 197"/>
                <a:gd name="T9" fmla="*/ 2147483646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48"/>
                <a:gd name="T17" fmla="*/ 197 w 197"/>
                <a:gd name="T18" fmla="*/ 148 h 1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48">
                  <a:moveTo>
                    <a:pt x="197" y="148"/>
                  </a:moveTo>
                  <a:lnTo>
                    <a:pt x="0" y="148"/>
                  </a:lnTo>
                  <a:lnTo>
                    <a:pt x="0" y="10"/>
                  </a:lnTo>
                  <a:lnTo>
                    <a:pt x="197" y="0"/>
                  </a:lnTo>
                  <a:lnTo>
                    <a:pt x="197" y="148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1" name="Freeform 207">
              <a:extLst>
                <a:ext uri="{FF2B5EF4-FFF2-40B4-BE49-F238E27FC236}">
                  <a16:creationId xmlns:a16="http://schemas.microsoft.com/office/drawing/2014/main" id="{287689C7-EB23-410F-95B9-26B4BCEE0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6288" y="1801813"/>
              <a:ext cx="303212" cy="212725"/>
            </a:xfrm>
            <a:custGeom>
              <a:avLst/>
              <a:gdLst>
                <a:gd name="T0" fmla="*/ 2147483646 w 191"/>
                <a:gd name="T1" fmla="*/ 2147483646 h 134"/>
                <a:gd name="T2" fmla="*/ 0 w 191"/>
                <a:gd name="T3" fmla="*/ 2147483646 h 134"/>
                <a:gd name="T4" fmla="*/ 0 w 191"/>
                <a:gd name="T5" fmla="*/ 2147483646 h 134"/>
                <a:gd name="T6" fmla="*/ 2147483646 w 191"/>
                <a:gd name="T7" fmla="*/ 0 h 134"/>
                <a:gd name="T8" fmla="*/ 2147483646 w 191"/>
                <a:gd name="T9" fmla="*/ 2147483646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34"/>
                <a:gd name="T17" fmla="*/ 191 w 191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34">
                  <a:moveTo>
                    <a:pt x="191" y="134"/>
                  </a:moveTo>
                  <a:lnTo>
                    <a:pt x="0" y="134"/>
                  </a:lnTo>
                  <a:lnTo>
                    <a:pt x="0" y="11"/>
                  </a:lnTo>
                  <a:lnTo>
                    <a:pt x="191" y="0"/>
                  </a:lnTo>
                  <a:lnTo>
                    <a:pt x="191" y="134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2" name="Freeform 208">
              <a:extLst>
                <a:ext uri="{FF2B5EF4-FFF2-40B4-BE49-F238E27FC236}">
                  <a16:creationId xmlns:a16="http://schemas.microsoft.com/office/drawing/2014/main" id="{AD89F179-4AEC-4141-A327-1D2A6A4C9D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2000" y="1787525"/>
              <a:ext cx="322262" cy="242888"/>
            </a:xfrm>
            <a:custGeom>
              <a:avLst/>
              <a:gdLst>
                <a:gd name="T0" fmla="*/ 2147483646 w 203"/>
                <a:gd name="T1" fmla="*/ 2147483646 h 153"/>
                <a:gd name="T2" fmla="*/ 2147483646 w 203"/>
                <a:gd name="T3" fmla="*/ 2147483646 h 153"/>
                <a:gd name="T4" fmla="*/ 2147483646 w 203"/>
                <a:gd name="T5" fmla="*/ 2147483646 h 153"/>
                <a:gd name="T6" fmla="*/ 2147483646 w 203"/>
                <a:gd name="T7" fmla="*/ 2147483646 h 153"/>
                <a:gd name="T8" fmla="*/ 2147483646 w 203"/>
                <a:gd name="T9" fmla="*/ 2147483646 h 153"/>
                <a:gd name="T10" fmla="*/ 2147483646 w 203"/>
                <a:gd name="T11" fmla="*/ 2147483646 h 153"/>
                <a:gd name="T12" fmla="*/ 2147483646 w 203"/>
                <a:gd name="T13" fmla="*/ 2147483646 h 153"/>
                <a:gd name="T14" fmla="*/ 2147483646 w 203"/>
                <a:gd name="T15" fmla="*/ 2147483646 h 153"/>
                <a:gd name="T16" fmla="*/ 2147483646 w 203"/>
                <a:gd name="T17" fmla="*/ 2147483646 h 153"/>
                <a:gd name="T18" fmla="*/ 2147483646 w 203"/>
                <a:gd name="T19" fmla="*/ 2147483646 h 153"/>
                <a:gd name="T20" fmla="*/ 2147483646 w 203"/>
                <a:gd name="T21" fmla="*/ 2147483646 h 153"/>
                <a:gd name="T22" fmla="*/ 2147483646 w 203"/>
                <a:gd name="T23" fmla="*/ 2147483646 h 153"/>
                <a:gd name="T24" fmla="*/ 2147483646 w 203"/>
                <a:gd name="T25" fmla="*/ 2147483646 h 153"/>
                <a:gd name="T26" fmla="*/ 2147483646 w 203"/>
                <a:gd name="T27" fmla="*/ 2147483646 h 153"/>
                <a:gd name="T28" fmla="*/ 2147483646 w 203"/>
                <a:gd name="T29" fmla="*/ 2147483646 h 153"/>
                <a:gd name="T30" fmla="*/ 2147483646 w 203"/>
                <a:gd name="T31" fmla="*/ 2147483646 h 153"/>
                <a:gd name="T32" fmla="*/ 2147483646 w 203"/>
                <a:gd name="T33" fmla="*/ 2147483646 h 153"/>
                <a:gd name="T34" fmla="*/ 2147483646 w 203"/>
                <a:gd name="T35" fmla="*/ 2147483646 h 153"/>
                <a:gd name="T36" fmla="*/ 2147483646 w 203"/>
                <a:gd name="T37" fmla="*/ 2147483646 h 153"/>
                <a:gd name="T38" fmla="*/ 2147483646 w 203"/>
                <a:gd name="T39" fmla="*/ 2147483646 h 153"/>
                <a:gd name="T40" fmla="*/ 2147483646 w 203"/>
                <a:gd name="T41" fmla="*/ 0 h 153"/>
                <a:gd name="T42" fmla="*/ 2147483646 w 203"/>
                <a:gd name="T43" fmla="*/ 2147483646 h 153"/>
                <a:gd name="T44" fmla="*/ 2147483646 w 203"/>
                <a:gd name="T45" fmla="*/ 2147483646 h 153"/>
                <a:gd name="T46" fmla="*/ 0 w 203"/>
                <a:gd name="T47" fmla="*/ 2147483646 h 153"/>
                <a:gd name="T48" fmla="*/ 0 w 203"/>
                <a:gd name="T49" fmla="*/ 2147483646 h 153"/>
                <a:gd name="T50" fmla="*/ 0 w 203"/>
                <a:gd name="T51" fmla="*/ 2147483646 h 153"/>
                <a:gd name="T52" fmla="*/ 0 w 203"/>
                <a:gd name="T53" fmla="*/ 2147483646 h 153"/>
                <a:gd name="T54" fmla="*/ 0 w 203"/>
                <a:gd name="T55" fmla="*/ 2147483646 h 153"/>
                <a:gd name="T56" fmla="*/ 2147483646 w 203"/>
                <a:gd name="T57" fmla="*/ 2147483646 h 153"/>
                <a:gd name="T58" fmla="*/ 2147483646 w 203"/>
                <a:gd name="T59" fmla="*/ 2147483646 h 153"/>
                <a:gd name="T60" fmla="*/ 2147483646 w 203"/>
                <a:gd name="T61" fmla="*/ 2147483646 h 153"/>
                <a:gd name="T62" fmla="*/ 2147483646 w 203"/>
                <a:gd name="T63" fmla="*/ 2147483646 h 153"/>
                <a:gd name="T64" fmla="*/ 2147483646 w 203"/>
                <a:gd name="T65" fmla="*/ 2147483646 h 153"/>
                <a:gd name="T66" fmla="*/ 2147483646 w 203"/>
                <a:gd name="T67" fmla="*/ 2147483646 h 153"/>
                <a:gd name="T68" fmla="*/ 2147483646 w 203"/>
                <a:gd name="T69" fmla="*/ 2147483646 h 153"/>
                <a:gd name="T70" fmla="*/ 2147483646 w 203"/>
                <a:gd name="T71" fmla="*/ 2147483646 h 153"/>
                <a:gd name="T72" fmla="*/ 2147483646 w 203"/>
                <a:gd name="T73" fmla="*/ 2147483646 h 1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03"/>
                <a:gd name="T112" fmla="*/ 0 h 153"/>
                <a:gd name="T113" fmla="*/ 203 w 203"/>
                <a:gd name="T114" fmla="*/ 153 h 1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03" h="153">
                  <a:moveTo>
                    <a:pt x="5" y="148"/>
                  </a:moveTo>
                  <a:lnTo>
                    <a:pt x="5" y="148"/>
                  </a:lnTo>
                  <a:lnTo>
                    <a:pt x="5" y="90"/>
                  </a:lnTo>
                  <a:lnTo>
                    <a:pt x="198" y="83"/>
                  </a:lnTo>
                  <a:lnTo>
                    <a:pt x="198" y="148"/>
                  </a:lnTo>
                  <a:lnTo>
                    <a:pt x="5" y="148"/>
                  </a:lnTo>
                  <a:close/>
                  <a:moveTo>
                    <a:pt x="198" y="7"/>
                  </a:moveTo>
                  <a:lnTo>
                    <a:pt x="198" y="7"/>
                  </a:lnTo>
                  <a:lnTo>
                    <a:pt x="198" y="78"/>
                  </a:lnTo>
                  <a:lnTo>
                    <a:pt x="5" y="85"/>
                  </a:lnTo>
                  <a:lnTo>
                    <a:pt x="5" y="16"/>
                  </a:lnTo>
                  <a:lnTo>
                    <a:pt x="198" y="7"/>
                  </a:lnTo>
                  <a:close/>
                  <a:moveTo>
                    <a:pt x="201" y="1"/>
                  </a:moveTo>
                  <a:lnTo>
                    <a:pt x="201" y="1"/>
                  </a:lnTo>
                  <a:lnTo>
                    <a:pt x="200" y="0"/>
                  </a:lnTo>
                  <a:lnTo>
                    <a:pt x="3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51"/>
                  </a:lnTo>
                  <a:lnTo>
                    <a:pt x="0" y="152"/>
                  </a:lnTo>
                  <a:lnTo>
                    <a:pt x="3" y="153"/>
                  </a:lnTo>
                  <a:lnTo>
                    <a:pt x="200" y="153"/>
                  </a:lnTo>
                  <a:lnTo>
                    <a:pt x="201" y="152"/>
                  </a:lnTo>
                  <a:lnTo>
                    <a:pt x="203" y="151"/>
                  </a:lnTo>
                  <a:lnTo>
                    <a:pt x="203" y="3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3" name="Freeform 209">
              <a:extLst>
                <a:ext uri="{FF2B5EF4-FFF2-40B4-BE49-F238E27FC236}">
                  <a16:creationId xmlns:a16="http://schemas.microsoft.com/office/drawing/2014/main" id="{B9406005-8AA2-4380-9E2A-C369457A5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7238" y="2049463"/>
              <a:ext cx="52387" cy="57150"/>
            </a:xfrm>
            <a:custGeom>
              <a:avLst/>
              <a:gdLst>
                <a:gd name="T0" fmla="*/ 2147483646 w 33"/>
                <a:gd name="T1" fmla="*/ 2147483646 h 36"/>
                <a:gd name="T2" fmla="*/ 2147483646 w 33"/>
                <a:gd name="T3" fmla="*/ 2147483646 h 36"/>
                <a:gd name="T4" fmla="*/ 2147483646 w 33"/>
                <a:gd name="T5" fmla="*/ 2147483646 h 36"/>
                <a:gd name="T6" fmla="*/ 2147483646 w 33"/>
                <a:gd name="T7" fmla="*/ 2147483646 h 36"/>
                <a:gd name="T8" fmla="*/ 2147483646 w 33"/>
                <a:gd name="T9" fmla="*/ 2147483646 h 36"/>
                <a:gd name="T10" fmla="*/ 2147483646 w 33"/>
                <a:gd name="T11" fmla="*/ 0 h 36"/>
                <a:gd name="T12" fmla="*/ 2147483646 w 33"/>
                <a:gd name="T13" fmla="*/ 0 h 36"/>
                <a:gd name="T14" fmla="*/ 2147483646 w 33"/>
                <a:gd name="T15" fmla="*/ 2147483646 h 36"/>
                <a:gd name="T16" fmla="*/ 2147483646 w 33"/>
                <a:gd name="T17" fmla="*/ 2147483646 h 36"/>
                <a:gd name="T18" fmla="*/ 2147483646 w 33"/>
                <a:gd name="T19" fmla="*/ 2147483646 h 36"/>
                <a:gd name="T20" fmla="*/ 0 w 33"/>
                <a:gd name="T21" fmla="*/ 2147483646 h 36"/>
                <a:gd name="T22" fmla="*/ 0 w 33"/>
                <a:gd name="T23" fmla="*/ 2147483646 h 36"/>
                <a:gd name="T24" fmla="*/ 2147483646 w 33"/>
                <a:gd name="T25" fmla="*/ 2147483646 h 36"/>
                <a:gd name="T26" fmla="*/ 2147483646 w 33"/>
                <a:gd name="T27" fmla="*/ 2147483646 h 36"/>
                <a:gd name="T28" fmla="*/ 2147483646 w 33"/>
                <a:gd name="T29" fmla="*/ 2147483646 h 36"/>
                <a:gd name="T30" fmla="*/ 2147483646 w 33"/>
                <a:gd name="T31" fmla="*/ 2147483646 h 36"/>
                <a:gd name="T32" fmla="*/ 2147483646 w 33"/>
                <a:gd name="T33" fmla="*/ 2147483646 h 36"/>
                <a:gd name="T34" fmla="*/ 2147483646 w 33"/>
                <a:gd name="T35" fmla="*/ 2147483646 h 36"/>
                <a:gd name="T36" fmla="*/ 2147483646 w 33"/>
                <a:gd name="T37" fmla="*/ 2147483646 h 36"/>
                <a:gd name="T38" fmla="*/ 2147483646 w 33"/>
                <a:gd name="T39" fmla="*/ 2147483646 h 36"/>
                <a:gd name="T40" fmla="*/ 2147483646 w 33"/>
                <a:gd name="T41" fmla="*/ 2147483646 h 36"/>
                <a:gd name="T42" fmla="*/ 2147483646 w 33"/>
                <a:gd name="T43" fmla="*/ 2147483646 h 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"/>
                <a:gd name="T67" fmla="*/ 0 h 36"/>
                <a:gd name="T68" fmla="*/ 33 w 33"/>
                <a:gd name="T69" fmla="*/ 36 h 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" h="36">
                  <a:moveTo>
                    <a:pt x="33" y="19"/>
                  </a:moveTo>
                  <a:lnTo>
                    <a:pt x="33" y="19"/>
                  </a:lnTo>
                  <a:lnTo>
                    <a:pt x="31" y="12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5" y="31"/>
                  </a:lnTo>
                  <a:lnTo>
                    <a:pt x="10" y="34"/>
                  </a:lnTo>
                  <a:lnTo>
                    <a:pt x="16" y="36"/>
                  </a:lnTo>
                  <a:lnTo>
                    <a:pt x="22" y="34"/>
                  </a:lnTo>
                  <a:lnTo>
                    <a:pt x="27" y="31"/>
                  </a:lnTo>
                  <a:lnTo>
                    <a:pt x="31" y="25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4" name="Freeform 210">
              <a:extLst>
                <a:ext uri="{FF2B5EF4-FFF2-40B4-BE49-F238E27FC236}">
                  <a16:creationId xmlns:a16="http://schemas.microsoft.com/office/drawing/2014/main" id="{03CBA38F-DBC9-44DB-9A5A-B93015521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175" y="2060575"/>
              <a:ext cx="34925" cy="38100"/>
            </a:xfrm>
            <a:custGeom>
              <a:avLst/>
              <a:gdLst>
                <a:gd name="T0" fmla="*/ 2147483646 w 22"/>
                <a:gd name="T1" fmla="*/ 2147483646 h 24"/>
                <a:gd name="T2" fmla="*/ 2147483646 w 22"/>
                <a:gd name="T3" fmla="*/ 2147483646 h 24"/>
                <a:gd name="T4" fmla="*/ 2147483646 w 22"/>
                <a:gd name="T5" fmla="*/ 2147483646 h 24"/>
                <a:gd name="T6" fmla="*/ 2147483646 w 22"/>
                <a:gd name="T7" fmla="*/ 2147483646 h 24"/>
                <a:gd name="T8" fmla="*/ 2147483646 w 22"/>
                <a:gd name="T9" fmla="*/ 0 h 24"/>
                <a:gd name="T10" fmla="*/ 2147483646 w 22"/>
                <a:gd name="T11" fmla="*/ 0 h 24"/>
                <a:gd name="T12" fmla="*/ 2147483646 w 22"/>
                <a:gd name="T13" fmla="*/ 0 h 24"/>
                <a:gd name="T14" fmla="*/ 2147483646 w 22"/>
                <a:gd name="T15" fmla="*/ 0 h 24"/>
                <a:gd name="T16" fmla="*/ 2147483646 w 22"/>
                <a:gd name="T17" fmla="*/ 2147483646 h 24"/>
                <a:gd name="T18" fmla="*/ 2147483646 w 22"/>
                <a:gd name="T19" fmla="*/ 2147483646 h 24"/>
                <a:gd name="T20" fmla="*/ 0 w 22"/>
                <a:gd name="T21" fmla="*/ 2147483646 h 24"/>
                <a:gd name="T22" fmla="*/ 0 w 22"/>
                <a:gd name="T23" fmla="*/ 2147483646 h 24"/>
                <a:gd name="T24" fmla="*/ 2147483646 w 22"/>
                <a:gd name="T25" fmla="*/ 2147483646 h 24"/>
                <a:gd name="T26" fmla="*/ 2147483646 w 22"/>
                <a:gd name="T27" fmla="*/ 2147483646 h 24"/>
                <a:gd name="T28" fmla="*/ 2147483646 w 22"/>
                <a:gd name="T29" fmla="*/ 2147483646 h 24"/>
                <a:gd name="T30" fmla="*/ 2147483646 w 22"/>
                <a:gd name="T31" fmla="*/ 2147483646 h 24"/>
                <a:gd name="T32" fmla="*/ 2147483646 w 22"/>
                <a:gd name="T33" fmla="*/ 2147483646 h 24"/>
                <a:gd name="T34" fmla="*/ 2147483646 w 22"/>
                <a:gd name="T35" fmla="*/ 2147483646 h 24"/>
                <a:gd name="T36" fmla="*/ 2147483646 w 22"/>
                <a:gd name="T37" fmla="*/ 2147483646 h 24"/>
                <a:gd name="T38" fmla="*/ 2147483646 w 22"/>
                <a:gd name="T39" fmla="*/ 2147483646 h 24"/>
                <a:gd name="T40" fmla="*/ 2147483646 w 22"/>
                <a:gd name="T41" fmla="*/ 2147483646 h 24"/>
                <a:gd name="T42" fmla="*/ 2147483646 w 22"/>
                <a:gd name="T43" fmla="*/ 2147483646 h 2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"/>
                <a:gd name="T67" fmla="*/ 0 h 24"/>
                <a:gd name="T68" fmla="*/ 22 w 22"/>
                <a:gd name="T69" fmla="*/ 24 h 2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" h="24">
                  <a:moveTo>
                    <a:pt x="22" y="12"/>
                  </a:moveTo>
                  <a:lnTo>
                    <a:pt x="22" y="12"/>
                  </a:lnTo>
                  <a:lnTo>
                    <a:pt x="21" y="6"/>
                  </a:lnTo>
                  <a:lnTo>
                    <a:pt x="19" y="2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33A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5" name="Freeform 211">
              <a:extLst>
                <a:ext uri="{FF2B5EF4-FFF2-40B4-BE49-F238E27FC236}">
                  <a16:creationId xmlns:a16="http://schemas.microsoft.com/office/drawing/2014/main" id="{7743855F-2956-45CF-834C-A90724E7FB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0413" y="2055813"/>
              <a:ext cx="44450" cy="46038"/>
            </a:xfrm>
            <a:custGeom>
              <a:avLst/>
              <a:gdLst>
                <a:gd name="T0" fmla="*/ 2147483646 w 28"/>
                <a:gd name="T1" fmla="*/ 2147483646 h 29"/>
                <a:gd name="T2" fmla="*/ 2147483646 w 28"/>
                <a:gd name="T3" fmla="*/ 2147483646 h 29"/>
                <a:gd name="T4" fmla="*/ 2147483646 w 28"/>
                <a:gd name="T5" fmla="*/ 2147483646 h 29"/>
                <a:gd name="T6" fmla="*/ 2147483646 w 28"/>
                <a:gd name="T7" fmla="*/ 2147483646 h 29"/>
                <a:gd name="T8" fmla="*/ 2147483646 w 28"/>
                <a:gd name="T9" fmla="*/ 2147483646 h 29"/>
                <a:gd name="T10" fmla="*/ 2147483646 w 28"/>
                <a:gd name="T11" fmla="*/ 2147483646 h 29"/>
                <a:gd name="T12" fmla="*/ 2147483646 w 28"/>
                <a:gd name="T13" fmla="*/ 2147483646 h 29"/>
                <a:gd name="T14" fmla="*/ 2147483646 w 28"/>
                <a:gd name="T15" fmla="*/ 2147483646 h 29"/>
                <a:gd name="T16" fmla="*/ 2147483646 w 28"/>
                <a:gd name="T17" fmla="*/ 2147483646 h 29"/>
                <a:gd name="T18" fmla="*/ 2147483646 w 28"/>
                <a:gd name="T19" fmla="*/ 2147483646 h 29"/>
                <a:gd name="T20" fmla="*/ 2147483646 w 28"/>
                <a:gd name="T21" fmla="*/ 2147483646 h 29"/>
                <a:gd name="T22" fmla="*/ 2147483646 w 28"/>
                <a:gd name="T23" fmla="*/ 2147483646 h 29"/>
                <a:gd name="T24" fmla="*/ 2147483646 w 28"/>
                <a:gd name="T25" fmla="*/ 2147483646 h 29"/>
                <a:gd name="T26" fmla="*/ 2147483646 w 28"/>
                <a:gd name="T27" fmla="*/ 2147483646 h 29"/>
                <a:gd name="T28" fmla="*/ 2147483646 w 28"/>
                <a:gd name="T29" fmla="*/ 2147483646 h 29"/>
                <a:gd name="T30" fmla="*/ 2147483646 w 28"/>
                <a:gd name="T31" fmla="*/ 2147483646 h 29"/>
                <a:gd name="T32" fmla="*/ 2147483646 w 28"/>
                <a:gd name="T33" fmla="*/ 2147483646 h 29"/>
                <a:gd name="T34" fmla="*/ 2147483646 w 28"/>
                <a:gd name="T35" fmla="*/ 2147483646 h 29"/>
                <a:gd name="T36" fmla="*/ 2147483646 w 28"/>
                <a:gd name="T37" fmla="*/ 2147483646 h 29"/>
                <a:gd name="T38" fmla="*/ 2147483646 w 28"/>
                <a:gd name="T39" fmla="*/ 2147483646 h 29"/>
                <a:gd name="T40" fmla="*/ 2147483646 w 28"/>
                <a:gd name="T41" fmla="*/ 2147483646 h 29"/>
                <a:gd name="T42" fmla="*/ 2147483646 w 28"/>
                <a:gd name="T43" fmla="*/ 2147483646 h 29"/>
                <a:gd name="T44" fmla="*/ 0 w 28"/>
                <a:gd name="T45" fmla="*/ 2147483646 h 29"/>
                <a:gd name="T46" fmla="*/ 0 w 28"/>
                <a:gd name="T47" fmla="*/ 2147483646 h 29"/>
                <a:gd name="T48" fmla="*/ 2147483646 w 28"/>
                <a:gd name="T49" fmla="*/ 2147483646 h 29"/>
                <a:gd name="T50" fmla="*/ 2147483646 w 28"/>
                <a:gd name="T51" fmla="*/ 2147483646 h 29"/>
                <a:gd name="T52" fmla="*/ 2147483646 w 28"/>
                <a:gd name="T53" fmla="*/ 2147483646 h 29"/>
                <a:gd name="T54" fmla="*/ 2147483646 w 28"/>
                <a:gd name="T55" fmla="*/ 2147483646 h 29"/>
                <a:gd name="T56" fmla="*/ 2147483646 w 28"/>
                <a:gd name="T57" fmla="*/ 2147483646 h 29"/>
                <a:gd name="T58" fmla="*/ 2147483646 w 28"/>
                <a:gd name="T59" fmla="*/ 2147483646 h 29"/>
                <a:gd name="T60" fmla="*/ 2147483646 w 28"/>
                <a:gd name="T61" fmla="*/ 2147483646 h 29"/>
                <a:gd name="T62" fmla="*/ 2147483646 w 28"/>
                <a:gd name="T63" fmla="*/ 2147483646 h 29"/>
                <a:gd name="T64" fmla="*/ 2147483646 w 28"/>
                <a:gd name="T65" fmla="*/ 2147483646 h 29"/>
                <a:gd name="T66" fmla="*/ 2147483646 w 28"/>
                <a:gd name="T67" fmla="*/ 2147483646 h 29"/>
                <a:gd name="T68" fmla="*/ 2147483646 w 28"/>
                <a:gd name="T69" fmla="*/ 2147483646 h 29"/>
                <a:gd name="T70" fmla="*/ 2147483646 w 28"/>
                <a:gd name="T71" fmla="*/ 2147483646 h 29"/>
                <a:gd name="T72" fmla="*/ 2147483646 w 28"/>
                <a:gd name="T73" fmla="*/ 2147483646 h 29"/>
                <a:gd name="T74" fmla="*/ 2147483646 w 28"/>
                <a:gd name="T75" fmla="*/ 0 h 29"/>
                <a:gd name="T76" fmla="*/ 2147483646 w 28"/>
                <a:gd name="T77" fmla="*/ 0 h 29"/>
                <a:gd name="T78" fmla="*/ 2147483646 w 28"/>
                <a:gd name="T79" fmla="*/ 2147483646 h 29"/>
                <a:gd name="T80" fmla="*/ 2147483646 w 28"/>
                <a:gd name="T81" fmla="*/ 2147483646 h 29"/>
                <a:gd name="T82" fmla="*/ 2147483646 w 28"/>
                <a:gd name="T83" fmla="*/ 2147483646 h 29"/>
                <a:gd name="T84" fmla="*/ 0 w 28"/>
                <a:gd name="T85" fmla="*/ 2147483646 h 29"/>
                <a:gd name="T86" fmla="*/ 0 w 28"/>
                <a:gd name="T87" fmla="*/ 2147483646 h 2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29"/>
                <a:gd name="T134" fmla="*/ 28 w 28"/>
                <a:gd name="T135" fmla="*/ 29 h 2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29">
                  <a:moveTo>
                    <a:pt x="5" y="15"/>
                  </a:moveTo>
                  <a:lnTo>
                    <a:pt x="5" y="15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3" y="15"/>
                  </a:lnTo>
                  <a:lnTo>
                    <a:pt x="22" y="17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14" y="24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6" y="17"/>
                  </a:lnTo>
                  <a:lnTo>
                    <a:pt x="5" y="15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1" y="20"/>
                  </a:lnTo>
                  <a:lnTo>
                    <a:pt x="5" y="25"/>
                  </a:lnTo>
                  <a:lnTo>
                    <a:pt x="9" y="28"/>
                  </a:lnTo>
                  <a:lnTo>
                    <a:pt x="14" y="29"/>
                  </a:lnTo>
                  <a:lnTo>
                    <a:pt x="19" y="28"/>
                  </a:lnTo>
                  <a:lnTo>
                    <a:pt x="24" y="25"/>
                  </a:lnTo>
                  <a:lnTo>
                    <a:pt x="27" y="20"/>
                  </a:lnTo>
                  <a:lnTo>
                    <a:pt x="28" y="15"/>
                  </a:lnTo>
                  <a:lnTo>
                    <a:pt x="27" y="9"/>
                  </a:lnTo>
                  <a:lnTo>
                    <a:pt x="24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1" y="9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6" name="Freeform 212">
              <a:extLst>
                <a:ext uri="{FF2B5EF4-FFF2-40B4-BE49-F238E27FC236}">
                  <a16:creationId xmlns:a16="http://schemas.microsoft.com/office/drawing/2014/main" id="{5CA4CB65-4EA4-4A9F-B242-B8D692D7A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7238" y="2116138"/>
              <a:ext cx="52387" cy="57150"/>
            </a:xfrm>
            <a:custGeom>
              <a:avLst/>
              <a:gdLst>
                <a:gd name="T0" fmla="*/ 2147483646 w 33"/>
                <a:gd name="T1" fmla="*/ 2147483646 h 36"/>
                <a:gd name="T2" fmla="*/ 2147483646 w 33"/>
                <a:gd name="T3" fmla="*/ 2147483646 h 36"/>
                <a:gd name="T4" fmla="*/ 2147483646 w 33"/>
                <a:gd name="T5" fmla="*/ 2147483646 h 36"/>
                <a:gd name="T6" fmla="*/ 2147483646 w 33"/>
                <a:gd name="T7" fmla="*/ 2147483646 h 36"/>
                <a:gd name="T8" fmla="*/ 2147483646 w 33"/>
                <a:gd name="T9" fmla="*/ 2147483646 h 36"/>
                <a:gd name="T10" fmla="*/ 2147483646 w 33"/>
                <a:gd name="T11" fmla="*/ 0 h 36"/>
                <a:gd name="T12" fmla="*/ 2147483646 w 33"/>
                <a:gd name="T13" fmla="*/ 0 h 36"/>
                <a:gd name="T14" fmla="*/ 2147483646 w 33"/>
                <a:gd name="T15" fmla="*/ 2147483646 h 36"/>
                <a:gd name="T16" fmla="*/ 2147483646 w 33"/>
                <a:gd name="T17" fmla="*/ 2147483646 h 36"/>
                <a:gd name="T18" fmla="*/ 2147483646 w 33"/>
                <a:gd name="T19" fmla="*/ 2147483646 h 36"/>
                <a:gd name="T20" fmla="*/ 0 w 33"/>
                <a:gd name="T21" fmla="*/ 2147483646 h 36"/>
                <a:gd name="T22" fmla="*/ 0 w 33"/>
                <a:gd name="T23" fmla="*/ 2147483646 h 36"/>
                <a:gd name="T24" fmla="*/ 2147483646 w 33"/>
                <a:gd name="T25" fmla="*/ 2147483646 h 36"/>
                <a:gd name="T26" fmla="*/ 2147483646 w 33"/>
                <a:gd name="T27" fmla="*/ 2147483646 h 36"/>
                <a:gd name="T28" fmla="*/ 2147483646 w 33"/>
                <a:gd name="T29" fmla="*/ 2147483646 h 36"/>
                <a:gd name="T30" fmla="*/ 2147483646 w 33"/>
                <a:gd name="T31" fmla="*/ 2147483646 h 36"/>
                <a:gd name="T32" fmla="*/ 2147483646 w 33"/>
                <a:gd name="T33" fmla="*/ 2147483646 h 36"/>
                <a:gd name="T34" fmla="*/ 2147483646 w 33"/>
                <a:gd name="T35" fmla="*/ 2147483646 h 36"/>
                <a:gd name="T36" fmla="*/ 2147483646 w 33"/>
                <a:gd name="T37" fmla="*/ 2147483646 h 36"/>
                <a:gd name="T38" fmla="*/ 2147483646 w 33"/>
                <a:gd name="T39" fmla="*/ 2147483646 h 36"/>
                <a:gd name="T40" fmla="*/ 2147483646 w 33"/>
                <a:gd name="T41" fmla="*/ 2147483646 h 36"/>
                <a:gd name="T42" fmla="*/ 2147483646 w 33"/>
                <a:gd name="T43" fmla="*/ 2147483646 h 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"/>
                <a:gd name="T67" fmla="*/ 0 h 36"/>
                <a:gd name="T68" fmla="*/ 33 w 33"/>
                <a:gd name="T69" fmla="*/ 36 h 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" h="36">
                  <a:moveTo>
                    <a:pt x="33" y="19"/>
                  </a:moveTo>
                  <a:lnTo>
                    <a:pt x="33" y="19"/>
                  </a:lnTo>
                  <a:lnTo>
                    <a:pt x="31" y="12"/>
                  </a:lnTo>
                  <a:lnTo>
                    <a:pt x="27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5" y="31"/>
                  </a:lnTo>
                  <a:lnTo>
                    <a:pt x="10" y="35"/>
                  </a:lnTo>
                  <a:lnTo>
                    <a:pt x="16" y="36"/>
                  </a:lnTo>
                  <a:lnTo>
                    <a:pt x="22" y="35"/>
                  </a:lnTo>
                  <a:lnTo>
                    <a:pt x="27" y="31"/>
                  </a:lnTo>
                  <a:lnTo>
                    <a:pt x="31" y="25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7" name="Freeform 213">
              <a:extLst>
                <a:ext uri="{FF2B5EF4-FFF2-40B4-BE49-F238E27FC236}">
                  <a16:creationId xmlns:a16="http://schemas.microsoft.com/office/drawing/2014/main" id="{E3756A79-A1AE-42C9-88D0-063410955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175" y="2127250"/>
              <a:ext cx="34925" cy="38100"/>
            </a:xfrm>
            <a:custGeom>
              <a:avLst/>
              <a:gdLst>
                <a:gd name="T0" fmla="*/ 2147483646 w 22"/>
                <a:gd name="T1" fmla="*/ 2147483646 h 24"/>
                <a:gd name="T2" fmla="*/ 2147483646 w 22"/>
                <a:gd name="T3" fmla="*/ 2147483646 h 24"/>
                <a:gd name="T4" fmla="*/ 2147483646 w 22"/>
                <a:gd name="T5" fmla="*/ 2147483646 h 24"/>
                <a:gd name="T6" fmla="*/ 2147483646 w 22"/>
                <a:gd name="T7" fmla="*/ 2147483646 h 24"/>
                <a:gd name="T8" fmla="*/ 2147483646 w 22"/>
                <a:gd name="T9" fmla="*/ 0 h 24"/>
                <a:gd name="T10" fmla="*/ 2147483646 w 22"/>
                <a:gd name="T11" fmla="*/ 0 h 24"/>
                <a:gd name="T12" fmla="*/ 2147483646 w 22"/>
                <a:gd name="T13" fmla="*/ 0 h 24"/>
                <a:gd name="T14" fmla="*/ 2147483646 w 22"/>
                <a:gd name="T15" fmla="*/ 0 h 24"/>
                <a:gd name="T16" fmla="*/ 2147483646 w 22"/>
                <a:gd name="T17" fmla="*/ 2147483646 h 24"/>
                <a:gd name="T18" fmla="*/ 2147483646 w 22"/>
                <a:gd name="T19" fmla="*/ 2147483646 h 24"/>
                <a:gd name="T20" fmla="*/ 0 w 22"/>
                <a:gd name="T21" fmla="*/ 2147483646 h 24"/>
                <a:gd name="T22" fmla="*/ 0 w 22"/>
                <a:gd name="T23" fmla="*/ 2147483646 h 24"/>
                <a:gd name="T24" fmla="*/ 2147483646 w 22"/>
                <a:gd name="T25" fmla="*/ 2147483646 h 24"/>
                <a:gd name="T26" fmla="*/ 2147483646 w 22"/>
                <a:gd name="T27" fmla="*/ 2147483646 h 24"/>
                <a:gd name="T28" fmla="*/ 2147483646 w 22"/>
                <a:gd name="T29" fmla="*/ 2147483646 h 24"/>
                <a:gd name="T30" fmla="*/ 2147483646 w 22"/>
                <a:gd name="T31" fmla="*/ 2147483646 h 24"/>
                <a:gd name="T32" fmla="*/ 2147483646 w 22"/>
                <a:gd name="T33" fmla="*/ 2147483646 h 24"/>
                <a:gd name="T34" fmla="*/ 2147483646 w 22"/>
                <a:gd name="T35" fmla="*/ 2147483646 h 24"/>
                <a:gd name="T36" fmla="*/ 2147483646 w 22"/>
                <a:gd name="T37" fmla="*/ 2147483646 h 24"/>
                <a:gd name="T38" fmla="*/ 2147483646 w 22"/>
                <a:gd name="T39" fmla="*/ 2147483646 h 24"/>
                <a:gd name="T40" fmla="*/ 2147483646 w 22"/>
                <a:gd name="T41" fmla="*/ 2147483646 h 24"/>
                <a:gd name="T42" fmla="*/ 2147483646 w 22"/>
                <a:gd name="T43" fmla="*/ 2147483646 h 2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"/>
                <a:gd name="T67" fmla="*/ 0 h 24"/>
                <a:gd name="T68" fmla="*/ 22 w 22"/>
                <a:gd name="T69" fmla="*/ 24 h 2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" h="24">
                  <a:moveTo>
                    <a:pt x="22" y="12"/>
                  </a:moveTo>
                  <a:lnTo>
                    <a:pt x="22" y="12"/>
                  </a:lnTo>
                  <a:lnTo>
                    <a:pt x="21" y="7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8" name="Freeform 214">
              <a:extLst>
                <a:ext uri="{FF2B5EF4-FFF2-40B4-BE49-F238E27FC236}">
                  <a16:creationId xmlns:a16="http://schemas.microsoft.com/office/drawing/2014/main" id="{2B6CFA63-5557-4CA9-B361-D2756E67FA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0413" y="2122488"/>
              <a:ext cx="44450" cy="46038"/>
            </a:xfrm>
            <a:custGeom>
              <a:avLst/>
              <a:gdLst>
                <a:gd name="T0" fmla="*/ 2147483646 w 28"/>
                <a:gd name="T1" fmla="*/ 2147483646 h 29"/>
                <a:gd name="T2" fmla="*/ 2147483646 w 28"/>
                <a:gd name="T3" fmla="*/ 2147483646 h 29"/>
                <a:gd name="T4" fmla="*/ 2147483646 w 28"/>
                <a:gd name="T5" fmla="*/ 2147483646 h 29"/>
                <a:gd name="T6" fmla="*/ 2147483646 w 28"/>
                <a:gd name="T7" fmla="*/ 2147483646 h 29"/>
                <a:gd name="T8" fmla="*/ 2147483646 w 28"/>
                <a:gd name="T9" fmla="*/ 2147483646 h 29"/>
                <a:gd name="T10" fmla="*/ 2147483646 w 28"/>
                <a:gd name="T11" fmla="*/ 2147483646 h 29"/>
                <a:gd name="T12" fmla="*/ 2147483646 w 28"/>
                <a:gd name="T13" fmla="*/ 2147483646 h 29"/>
                <a:gd name="T14" fmla="*/ 2147483646 w 28"/>
                <a:gd name="T15" fmla="*/ 2147483646 h 29"/>
                <a:gd name="T16" fmla="*/ 2147483646 w 28"/>
                <a:gd name="T17" fmla="*/ 2147483646 h 29"/>
                <a:gd name="T18" fmla="*/ 2147483646 w 28"/>
                <a:gd name="T19" fmla="*/ 2147483646 h 29"/>
                <a:gd name="T20" fmla="*/ 2147483646 w 28"/>
                <a:gd name="T21" fmla="*/ 2147483646 h 29"/>
                <a:gd name="T22" fmla="*/ 2147483646 w 28"/>
                <a:gd name="T23" fmla="*/ 2147483646 h 29"/>
                <a:gd name="T24" fmla="*/ 2147483646 w 28"/>
                <a:gd name="T25" fmla="*/ 2147483646 h 29"/>
                <a:gd name="T26" fmla="*/ 2147483646 w 28"/>
                <a:gd name="T27" fmla="*/ 2147483646 h 29"/>
                <a:gd name="T28" fmla="*/ 2147483646 w 28"/>
                <a:gd name="T29" fmla="*/ 2147483646 h 29"/>
                <a:gd name="T30" fmla="*/ 2147483646 w 28"/>
                <a:gd name="T31" fmla="*/ 2147483646 h 29"/>
                <a:gd name="T32" fmla="*/ 2147483646 w 28"/>
                <a:gd name="T33" fmla="*/ 2147483646 h 29"/>
                <a:gd name="T34" fmla="*/ 2147483646 w 28"/>
                <a:gd name="T35" fmla="*/ 2147483646 h 29"/>
                <a:gd name="T36" fmla="*/ 2147483646 w 28"/>
                <a:gd name="T37" fmla="*/ 2147483646 h 29"/>
                <a:gd name="T38" fmla="*/ 2147483646 w 28"/>
                <a:gd name="T39" fmla="*/ 2147483646 h 29"/>
                <a:gd name="T40" fmla="*/ 2147483646 w 28"/>
                <a:gd name="T41" fmla="*/ 2147483646 h 29"/>
                <a:gd name="T42" fmla="*/ 2147483646 w 28"/>
                <a:gd name="T43" fmla="*/ 2147483646 h 29"/>
                <a:gd name="T44" fmla="*/ 0 w 28"/>
                <a:gd name="T45" fmla="*/ 2147483646 h 29"/>
                <a:gd name="T46" fmla="*/ 0 w 28"/>
                <a:gd name="T47" fmla="*/ 2147483646 h 29"/>
                <a:gd name="T48" fmla="*/ 2147483646 w 28"/>
                <a:gd name="T49" fmla="*/ 2147483646 h 29"/>
                <a:gd name="T50" fmla="*/ 2147483646 w 28"/>
                <a:gd name="T51" fmla="*/ 2147483646 h 29"/>
                <a:gd name="T52" fmla="*/ 2147483646 w 28"/>
                <a:gd name="T53" fmla="*/ 2147483646 h 29"/>
                <a:gd name="T54" fmla="*/ 2147483646 w 28"/>
                <a:gd name="T55" fmla="*/ 2147483646 h 29"/>
                <a:gd name="T56" fmla="*/ 2147483646 w 28"/>
                <a:gd name="T57" fmla="*/ 2147483646 h 29"/>
                <a:gd name="T58" fmla="*/ 2147483646 w 28"/>
                <a:gd name="T59" fmla="*/ 2147483646 h 29"/>
                <a:gd name="T60" fmla="*/ 2147483646 w 28"/>
                <a:gd name="T61" fmla="*/ 2147483646 h 29"/>
                <a:gd name="T62" fmla="*/ 2147483646 w 28"/>
                <a:gd name="T63" fmla="*/ 2147483646 h 29"/>
                <a:gd name="T64" fmla="*/ 2147483646 w 28"/>
                <a:gd name="T65" fmla="*/ 2147483646 h 29"/>
                <a:gd name="T66" fmla="*/ 2147483646 w 28"/>
                <a:gd name="T67" fmla="*/ 2147483646 h 29"/>
                <a:gd name="T68" fmla="*/ 2147483646 w 28"/>
                <a:gd name="T69" fmla="*/ 2147483646 h 29"/>
                <a:gd name="T70" fmla="*/ 2147483646 w 28"/>
                <a:gd name="T71" fmla="*/ 2147483646 h 29"/>
                <a:gd name="T72" fmla="*/ 2147483646 w 28"/>
                <a:gd name="T73" fmla="*/ 2147483646 h 29"/>
                <a:gd name="T74" fmla="*/ 2147483646 w 28"/>
                <a:gd name="T75" fmla="*/ 0 h 29"/>
                <a:gd name="T76" fmla="*/ 2147483646 w 28"/>
                <a:gd name="T77" fmla="*/ 0 h 29"/>
                <a:gd name="T78" fmla="*/ 2147483646 w 28"/>
                <a:gd name="T79" fmla="*/ 2147483646 h 29"/>
                <a:gd name="T80" fmla="*/ 2147483646 w 28"/>
                <a:gd name="T81" fmla="*/ 2147483646 h 29"/>
                <a:gd name="T82" fmla="*/ 2147483646 w 28"/>
                <a:gd name="T83" fmla="*/ 2147483646 h 29"/>
                <a:gd name="T84" fmla="*/ 0 w 28"/>
                <a:gd name="T85" fmla="*/ 2147483646 h 29"/>
                <a:gd name="T86" fmla="*/ 0 w 28"/>
                <a:gd name="T87" fmla="*/ 2147483646 h 2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29"/>
                <a:gd name="T134" fmla="*/ 28 w 28"/>
                <a:gd name="T135" fmla="*/ 29 h 2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29">
                  <a:moveTo>
                    <a:pt x="5" y="15"/>
                  </a:moveTo>
                  <a:lnTo>
                    <a:pt x="5" y="15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3" y="15"/>
                  </a:lnTo>
                  <a:lnTo>
                    <a:pt x="22" y="18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14" y="24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6" y="18"/>
                  </a:lnTo>
                  <a:lnTo>
                    <a:pt x="5" y="15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1" y="20"/>
                  </a:lnTo>
                  <a:lnTo>
                    <a:pt x="5" y="25"/>
                  </a:lnTo>
                  <a:lnTo>
                    <a:pt x="9" y="28"/>
                  </a:lnTo>
                  <a:lnTo>
                    <a:pt x="14" y="29"/>
                  </a:lnTo>
                  <a:lnTo>
                    <a:pt x="19" y="28"/>
                  </a:lnTo>
                  <a:lnTo>
                    <a:pt x="24" y="25"/>
                  </a:lnTo>
                  <a:lnTo>
                    <a:pt x="27" y="20"/>
                  </a:lnTo>
                  <a:lnTo>
                    <a:pt x="28" y="15"/>
                  </a:lnTo>
                  <a:lnTo>
                    <a:pt x="27" y="10"/>
                  </a:lnTo>
                  <a:lnTo>
                    <a:pt x="24" y="4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9" y="2"/>
                  </a:lnTo>
                  <a:lnTo>
                    <a:pt x="5" y="4"/>
                  </a:lnTo>
                  <a:lnTo>
                    <a:pt x="1" y="1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09" name="Freeform 215">
              <a:extLst>
                <a:ext uri="{FF2B5EF4-FFF2-40B4-BE49-F238E27FC236}">
                  <a16:creationId xmlns:a16="http://schemas.microsoft.com/office/drawing/2014/main" id="{A20C703D-E2D2-42AD-B524-B531A5581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163" y="1812925"/>
              <a:ext cx="269875" cy="90488"/>
            </a:xfrm>
            <a:custGeom>
              <a:avLst/>
              <a:gdLst>
                <a:gd name="T0" fmla="*/ 2147483646 w 170"/>
                <a:gd name="T1" fmla="*/ 2147483646 h 57"/>
                <a:gd name="T2" fmla="*/ 0 w 170"/>
                <a:gd name="T3" fmla="*/ 2147483646 h 57"/>
                <a:gd name="T4" fmla="*/ 0 w 170"/>
                <a:gd name="T5" fmla="*/ 2147483646 h 57"/>
                <a:gd name="T6" fmla="*/ 2147483646 w 170"/>
                <a:gd name="T7" fmla="*/ 0 h 57"/>
                <a:gd name="T8" fmla="*/ 2147483646 w 170"/>
                <a:gd name="T9" fmla="*/ 2147483646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0"/>
                <a:gd name="T16" fmla="*/ 0 h 57"/>
                <a:gd name="T17" fmla="*/ 170 w 170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0" h="57">
                  <a:moveTo>
                    <a:pt x="170" y="51"/>
                  </a:moveTo>
                  <a:lnTo>
                    <a:pt x="0" y="57"/>
                  </a:lnTo>
                  <a:lnTo>
                    <a:pt x="0" y="9"/>
                  </a:lnTo>
                  <a:lnTo>
                    <a:pt x="170" y="0"/>
                  </a:lnTo>
                  <a:lnTo>
                    <a:pt x="170" y="51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0" name="Freeform 216">
              <a:extLst>
                <a:ext uri="{FF2B5EF4-FFF2-40B4-BE49-F238E27FC236}">
                  <a16:creationId xmlns:a16="http://schemas.microsoft.com/office/drawing/2014/main" id="{F9A230E5-BAF3-40C9-85FE-724AB6CF6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163" y="1851025"/>
              <a:ext cx="260350" cy="42863"/>
            </a:xfrm>
            <a:custGeom>
              <a:avLst/>
              <a:gdLst>
                <a:gd name="T0" fmla="*/ 2147483646 w 164"/>
                <a:gd name="T1" fmla="*/ 2147483646 h 27"/>
                <a:gd name="T2" fmla="*/ 0 w 164"/>
                <a:gd name="T3" fmla="*/ 2147483646 h 27"/>
                <a:gd name="T4" fmla="*/ 0 w 164"/>
                <a:gd name="T5" fmla="*/ 2147483646 h 27"/>
                <a:gd name="T6" fmla="*/ 2147483646 w 164"/>
                <a:gd name="T7" fmla="*/ 0 h 27"/>
                <a:gd name="T8" fmla="*/ 2147483646 w 164"/>
                <a:gd name="T9" fmla="*/ 2147483646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27"/>
                <a:gd name="T17" fmla="*/ 164 w 164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27">
                  <a:moveTo>
                    <a:pt x="164" y="22"/>
                  </a:moveTo>
                  <a:lnTo>
                    <a:pt x="0" y="27"/>
                  </a:lnTo>
                  <a:lnTo>
                    <a:pt x="0" y="10"/>
                  </a:lnTo>
                  <a:lnTo>
                    <a:pt x="164" y="0"/>
                  </a:lnTo>
                  <a:lnTo>
                    <a:pt x="164" y="2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1" name="Rectangle 217">
              <a:extLst>
                <a:ext uri="{FF2B5EF4-FFF2-40B4-BE49-F238E27FC236}">
                  <a16:creationId xmlns:a16="http://schemas.microsoft.com/office/drawing/2014/main" id="{8B7C9D8C-3626-454D-8301-6485CC864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5825" y="2085975"/>
              <a:ext cx="192087" cy="1587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3000"/>
                </a:lnSpc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3000"/>
                </a:lnSpc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3000"/>
                </a:lnSpc>
                <a:spcBef>
                  <a:spcPts val="45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3000"/>
                </a:lnSpc>
                <a:spcBef>
                  <a:spcPts val="4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3000"/>
                </a:lnSpc>
                <a:spcBef>
                  <a:spcPts val="4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2" name="Freeform 218">
              <a:extLst>
                <a:ext uri="{FF2B5EF4-FFF2-40B4-BE49-F238E27FC236}">
                  <a16:creationId xmlns:a16="http://schemas.microsoft.com/office/drawing/2014/main" id="{319051B3-CA1B-4A22-8DDA-CD168567E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825" y="2076450"/>
              <a:ext cx="192087" cy="19050"/>
            </a:xfrm>
            <a:custGeom>
              <a:avLst/>
              <a:gdLst>
                <a:gd name="T0" fmla="*/ 0 w 121"/>
                <a:gd name="T1" fmla="*/ 2147483646 h 12"/>
                <a:gd name="T2" fmla="*/ 2147483646 w 121"/>
                <a:gd name="T3" fmla="*/ 2147483646 h 12"/>
                <a:gd name="T4" fmla="*/ 2147483646 w 121"/>
                <a:gd name="T5" fmla="*/ 2147483646 h 12"/>
                <a:gd name="T6" fmla="*/ 0 w 121"/>
                <a:gd name="T7" fmla="*/ 0 h 12"/>
                <a:gd name="T8" fmla="*/ 0 w 121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"/>
                <a:gd name="T16" fmla="*/ 0 h 12"/>
                <a:gd name="T17" fmla="*/ 121 w 121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" h="12">
                  <a:moveTo>
                    <a:pt x="0" y="11"/>
                  </a:moveTo>
                  <a:lnTo>
                    <a:pt x="121" y="12"/>
                  </a:lnTo>
                  <a:lnTo>
                    <a:pt x="121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3" name="Freeform 220">
              <a:extLst>
                <a:ext uri="{FF2B5EF4-FFF2-40B4-BE49-F238E27FC236}">
                  <a16:creationId xmlns:a16="http://schemas.microsoft.com/office/drawing/2014/main" id="{200E0818-B280-4634-8BFE-1E962657B7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7075" y="1746250"/>
              <a:ext cx="800100" cy="1089025"/>
            </a:xfrm>
            <a:custGeom>
              <a:avLst/>
              <a:gdLst>
                <a:gd name="T0" fmla="*/ 2147483646 w 504"/>
                <a:gd name="T1" fmla="*/ 2147483646 h 686"/>
                <a:gd name="T2" fmla="*/ 2147483646 w 504"/>
                <a:gd name="T3" fmla="*/ 2147483646 h 686"/>
                <a:gd name="T4" fmla="*/ 2147483646 w 504"/>
                <a:gd name="T5" fmla="*/ 2147483646 h 686"/>
                <a:gd name="T6" fmla="*/ 2147483646 w 504"/>
                <a:gd name="T7" fmla="*/ 2147483646 h 686"/>
                <a:gd name="T8" fmla="*/ 2147483646 w 504"/>
                <a:gd name="T9" fmla="*/ 2147483646 h 686"/>
                <a:gd name="T10" fmla="*/ 2147483646 w 504"/>
                <a:gd name="T11" fmla="*/ 2147483646 h 686"/>
                <a:gd name="T12" fmla="*/ 2147483646 w 504"/>
                <a:gd name="T13" fmla="*/ 2147483646 h 686"/>
                <a:gd name="T14" fmla="*/ 2147483646 w 504"/>
                <a:gd name="T15" fmla="*/ 2147483646 h 686"/>
                <a:gd name="T16" fmla="*/ 2147483646 w 504"/>
                <a:gd name="T17" fmla="*/ 2147483646 h 686"/>
                <a:gd name="T18" fmla="*/ 2147483646 w 504"/>
                <a:gd name="T19" fmla="*/ 2147483646 h 686"/>
                <a:gd name="T20" fmla="*/ 2147483646 w 504"/>
                <a:gd name="T21" fmla="*/ 2147483646 h 686"/>
                <a:gd name="T22" fmla="*/ 2147483646 w 504"/>
                <a:gd name="T23" fmla="*/ 2147483646 h 686"/>
                <a:gd name="T24" fmla="*/ 2147483646 w 504"/>
                <a:gd name="T25" fmla="*/ 2147483646 h 686"/>
                <a:gd name="T26" fmla="*/ 2147483646 w 504"/>
                <a:gd name="T27" fmla="*/ 2147483646 h 686"/>
                <a:gd name="T28" fmla="*/ 2147483646 w 504"/>
                <a:gd name="T29" fmla="*/ 2147483646 h 686"/>
                <a:gd name="T30" fmla="*/ 2147483646 w 504"/>
                <a:gd name="T31" fmla="*/ 2147483646 h 686"/>
                <a:gd name="T32" fmla="*/ 2147483646 w 504"/>
                <a:gd name="T33" fmla="*/ 2147483646 h 686"/>
                <a:gd name="T34" fmla="*/ 2147483646 w 504"/>
                <a:gd name="T35" fmla="*/ 2147483646 h 686"/>
                <a:gd name="T36" fmla="*/ 2147483646 w 504"/>
                <a:gd name="T37" fmla="*/ 2147483646 h 686"/>
                <a:gd name="T38" fmla="*/ 2147483646 w 504"/>
                <a:gd name="T39" fmla="*/ 2147483646 h 686"/>
                <a:gd name="T40" fmla="*/ 2147483646 w 504"/>
                <a:gd name="T41" fmla="*/ 2147483646 h 686"/>
                <a:gd name="T42" fmla="*/ 2147483646 w 504"/>
                <a:gd name="T43" fmla="*/ 2147483646 h 686"/>
                <a:gd name="T44" fmla="*/ 2147483646 w 504"/>
                <a:gd name="T45" fmla="*/ 2147483646 h 686"/>
                <a:gd name="T46" fmla="*/ 2147483646 w 504"/>
                <a:gd name="T47" fmla="*/ 0 h 686"/>
                <a:gd name="T48" fmla="*/ 2147483646 w 504"/>
                <a:gd name="T49" fmla="*/ 0 h 686"/>
                <a:gd name="T50" fmla="*/ 2147483646 w 504"/>
                <a:gd name="T51" fmla="*/ 2147483646 h 686"/>
                <a:gd name="T52" fmla="*/ 0 w 504"/>
                <a:gd name="T53" fmla="*/ 2147483646 h 686"/>
                <a:gd name="T54" fmla="*/ 0 w 504"/>
                <a:gd name="T55" fmla="*/ 2147483646 h 686"/>
                <a:gd name="T56" fmla="*/ 2147483646 w 504"/>
                <a:gd name="T57" fmla="*/ 2147483646 h 686"/>
                <a:gd name="T58" fmla="*/ 2147483646 w 504"/>
                <a:gd name="T59" fmla="*/ 2147483646 h 686"/>
                <a:gd name="T60" fmla="*/ 2147483646 w 504"/>
                <a:gd name="T61" fmla="*/ 2147483646 h 686"/>
                <a:gd name="T62" fmla="*/ 2147483646 w 504"/>
                <a:gd name="T63" fmla="*/ 2147483646 h 686"/>
                <a:gd name="T64" fmla="*/ 2147483646 w 504"/>
                <a:gd name="T65" fmla="*/ 2147483646 h 686"/>
                <a:gd name="T66" fmla="*/ 2147483646 w 504"/>
                <a:gd name="T67" fmla="*/ 2147483646 h 686"/>
                <a:gd name="T68" fmla="*/ 2147483646 w 504"/>
                <a:gd name="T69" fmla="*/ 2147483646 h 686"/>
                <a:gd name="T70" fmla="*/ 2147483646 w 504"/>
                <a:gd name="T71" fmla="*/ 2147483646 h 686"/>
                <a:gd name="T72" fmla="*/ 2147483646 w 504"/>
                <a:gd name="T73" fmla="*/ 2147483646 h 686"/>
                <a:gd name="T74" fmla="*/ 2147483646 w 504"/>
                <a:gd name="T75" fmla="*/ 2147483646 h 686"/>
                <a:gd name="T76" fmla="*/ 2147483646 w 504"/>
                <a:gd name="T77" fmla="*/ 2147483646 h 686"/>
                <a:gd name="T78" fmla="*/ 2147483646 w 504"/>
                <a:gd name="T79" fmla="*/ 2147483646 h 686"/>
                <a:gd name="T80" fmla="*/ 2147483646 w 504"/>
                <a:gd name="T81" fmla="*/ 2147483646 h 6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4"/>
                <a:gd name="T124" fmla="*/ 0 h 686"/>
                <a:gd name="T125" fmla="*/ 504 w 504"/>
                <a:gd name="T126" fmla="*/ 686 h 6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4" h="686">
                  <a:moveTo>
                    <a:pt x="494" y="562"/>
                  </a:moveTo>
                  <a:lnTo>
                    <a:pt x="494" y="562"/>
                  </a:lnTo>
                  <a:lnTo>
                    <a:pt x="278" y="661"/>
                  </a:lnTo>
                  <a:lnTo>
                    <a:pt x="278" y="15"/>
                  </a:lnTo>
                  <a:lnTo>
                    <a:pt x="494" y="50"/>
                  </a:lnTo>
                  <a:lnTo>
                    <a:pt x="494" y="562"/>
                  </a:lnTo>
                  <a:close/>
                  <a:moveTo>
                    <a:pt x="254" y="672"/>
                  </a:moveTo>
                  <a:lnTo>
                    <a:pt x="254" y="672"/>
                  </a:lnTo>
                  <a:lnTo>
                    <a:pt x="248" y="674"/>
                  </a:lnTo>
                  <a:lnTo>
                    <a:pt x="248" y="10"/>
                  </a:lnTo>
                  <a:lnTo>
                    <a:pt x="254" y="12"/>
                  </a:lnTo>
                  <a:lnTo>
                    <a:pt x="268" y="13"/>
                  </a:lnTo>
                  <a:lnTo>
                    <a:pt x="268" y="665"/>
                  </a:lnTo>
                  <a:lnTo>
                    <a:pt x="254" y="672"/>
                  </a:lnTo>
                  <a:close/>
                  <a:moveTo>
                    <a:pt x="239" y="676"/>
                  </a:moveTo>
                  <a:lnTo>
                    <a:pt x="239" y="676"/>
                  </a:lnTo>
                  <a:lnTo>
                    <a:pt x="184" y="672"/>
                  </a:lnTo>
                  <a:lnTo>
                    <a:pt x="140" y="669"/>
                  </a:lnTo>
                  <a:lnTo>
                    <a:pt x="103" y="664"/>
                  </a:lnTo>
                  <a:lnTo>
                    <a:pt x="74" y="660"/>
                  </a:lnTo>
                  <a:lnTo>
                    <a:pt x="50" y="656"/>
                  </a:lnTo>
                  <a:lnTo>
                    <a:pt x="33" y="651"/>
                  </a:lnTo>
                  <a:lnTo>
                    <a:pt x="12" y="645"/>
                  </a:lnTo>
                  <a:lnTo>
                    <a:pt x="11" y="644"/>
                  </a:lnTo>
                  <a:lnTo>
                    <a:pt x="10" y="643"/>
                  </a:lnTo>
                  <a:lnTo>
                    <a:pt x="10" y="640"/>
                  </a:lnTo>
                  <a:lnTo>
                    <a:pt x="10" y="25"/>
                  </a:lnTo>
                  <a:lnTo>
                    <a:pt x="237" y="10"/>
                  </a:lnTo>
                  <a:lnTo>
                    <a:pt x="242" y="10"/>
                  </a:lnTo>
                  <a:lnTo>
                    <a:pt x="242" y="674"/>
                  </a:lnTo>
                  <a:lnTo>
                    <a:pt x="239" y="676"/>
                  </a:lnTo>
                  <a:close/>
                  <a:moveTo>
                    <a:pt x="499" y="39"/>
                  </a:moveTo>
                  <a:lnTo>
                    <a:pt x="255" y="1"/>
                  </a:lnTo>
                  <a:lnTo>
                    <a:pt x="242" y="0"/>
                  </a:lnTo>
                  <a:lnTo>
                    <a:pt x="237" y="0"/>
                  </a:lnTo>
                  <a:lnTo>
                    <a:pt x="3" y="14"/>
                  </a:lnTo>
                  <a:lnTo>
                    <a:pt x="1" y="17"/>
                  </a:lnTo>
                  <a:lnTo>
                    <a:pt x="0" y="19"/>
                  </a:lnTo>
                  <a:lnTo>
                    <a:pt x="0" y="640"/>
                  </a:lnTo>
                  <a:lnTo>
                    <a:pt x="0" y="644"/>
                  </a:lnTo>
                  <a:lnTo>
                    <a:pt x="1" y="648"/>
                  </a:lnTo>
                  <a:lnTo>
                    <a:pt x="3" y="652"/>
                  </a:lnTo>
                  <a:lnTo>
                    <a:pt x="7" y="655"/>
                  </a:lnTo>
                  <a:lnTo>
                    <a:pt x="9" y="655"/>
                  </a:lnTo>
                  <a:lnTo>
                    <a:pt x="31" y="661"/>
                  </a:lnTo>
                  <a:lnTo>
                    <a:pt x="49" y="667"/>
                  </a:lnTo>
                  <a:lnTo>
                    <a:pt x="72" y="671"/>
                  </a:lnTo>
                  <a:lnTo>
                    <a:pt x="102" y="674"/>
                  </a:lnTo>
                  <a:lnTo>
                    <a:pt x="139" y="680"/>
                  </a:lnTo>
                  <a:lnTo>
                    <a:pt x="184" y="682"/>
                  </a:lnTo>
                  <a:lnTo>
                    <a:pt x="237" y="686"/>
                  </a:lnTo>
                  <a:lnTo>
                    <a:pt x="244" y="685"/>
                  </a:lnTo>
                  <a:lnTo>
                    <a:pt x="250" y="685"/>
                  </a:lnTo>
                  <a:lnTo>
                    <a:pt x="258" y="682"/>
                  </a:lnTo>
                  <a:lnTo>
                    <a:pt x="500" y="571"/>
                  </a:lnTo>
                  <a:lnTo>
                    <a:pt x="503" y="569"/>
                  </a:lnTo>
                  <a:lnTo>
                    <a:pt x="504" y="566"/>
                  </a:lnTo>
                  <a:lnTo>
                    <a:pt x="504" y="45"/>
                  </a:lnTo>
                  <a:lnTo>
                    <a:pt x="503" y="42"/>
                  </a:lnTo>
                  <a:lnTo>
                    <a:pt x="499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4" name="Freeform 221">
              <a:extLst>
                <a:ext uri="{FF2B5EF4-FFF2-40B4-BE49-F238E27FC236}">
                  <a16:creationId xmlns:a16="http://schemas.microsoft.com/office/drawing/2014/main" id="{CFF078BD-B653-4CCC-9D00-FAF7756BE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5175" y="2246313"/>
              <a:ext cx="138112" cy="523875"/>
            </a:xfrm>
            <a:custGeom>
              <a:avLst/>
              <a:gdLst>
                <a:gd name="T0" fmla="*/ 2147483646 w 87"/>
                <a:gd name="T1" fmla="*/ 2147483646 h 330"/>
                <a:gd name="T2" fmla="*/ 2147483646 w 87"/>
                <a:gd name="T3" fmla="*/ 2147483646 h 330"/>
                <a:gd name="T4" fmla="*/ 2147483646 w 87"/>
                <a:gd name="T5" fmla="*/ 2147483646 h 330"/>
                <a:gd name="T6" fmla="*/ 2147483646 w 87"/>
                <a:gd name="T7" fmla="*/ 2147483646 h 330"/>
                <a:gd name="T8" fmla="*/ 2147483646 w 87"/>
                <a:gd name="T9" fmla="*/ 2147483646 h 330"/>
                <a:gd name="T10" fmla="*/ 2147483646 w 87"/>
                <a:gd name="T11" fmla="*/ 2147483646 h 330"/>
                <a:gd name="T12" fmla="*/ 2147483646 w 87"/>
                <a:gd name="T13" fmla="*/ 2147483646 h 330"/>
                <a:gd name="T14" fmla="*/ 2147483646 w 87"/>
                <a:gd name="T15" fmla="*/ 2147483646 h 330"/>
                <a:gd name="T16" fmla="*/ 2147483646 w 87"/>
                <a:gd name="T17" fmla="*/ 2147483646 h 330"/>
                <a:gd name="T18" fmla="*/ 2147483646 w 87"/>
                <a:gd name="T19" fmla="*/ 2147483646 h 330"/>
                <a:gd name="T20" fmla="*/ 2147483646 w 87"/>
                <a:gd name="T21" fmla="*/ 2147483646 h 330"/>
                <a:gd name="T22" fmla="*/ 0 w 87"/>
                <a:gd name="T23" fmla="*/ 0 h 330"/>
                <a:gd name="T24" fmla="*/ 0 w 87"/>
                <a:gd name="T25" fmla="*/ 2147483646 h 330"/>
                <a:gd name="T26" fmla="*/ 0 w 87"/>
                <a:gd name="T27" fmla="*/ 2147483646 h 330"/>
                <a:gd name="T28" fmla="*/ 2147483646 w 87"/>
                <a:gd name="T29" fmla="*/ 2147483646 h 330"/>
                <a:gd name="T30" fmla="*/ 2147483646 w 87"/>
                <a:gd name="T31" fmla="*/ 2147483646 h 330"/>
                <a:gd name="T32" fmla="*/ 2147483646 w 87"/>
                <a:gd name="T33" fmla="*/ 2147483646 h 330"/>
                <a:gd name="T34" fmla="*/ 2147483646 w 87"/>
                <a:gd name="T35" fmla="*/ 2147483646 h 330"/>
                <a:gd name="T36" fmla="*/ 2147483646 w 87"/>
                <a:gd name="T37" fmla="*/ 2147483646 h 330"/>
                <a:gd name="T38" fmla="*/ 2147483646 w 87"/>
                <a:gd name="T39" fmla="*/ 2147483646 h 330"/>
                <a:gd name="T40" fmla="*/ 2147483646 w 87"/>
                <a:gd name="T41" fmla="*/ 2147483646 h 330"/>
                <a:gd name="T42" fmla="*/ 2147483646 w 87"/>
                <a:gd name="T43" fmla="*/ 2147483646 h 330"/>
                <a:gd name="T44" fmla="*/ 2147483646 w 87"/>
                <a:gd name="T45" fmla="*/ 2147483646 h 330"/>
                <a:gd name="T46" fmla="*/ 2147483646 w 87"/>
                <a:gd name="T47" fmla="*/ 2147483646 h 330"/>
                <a:gd name="T48" fmla="*/ 2147483646 w 87"/>
                <a:gd name="T49" fmla="*/ 2147483646 h 330"/>
                <a:gd name="T50" fmla="*/ 2147483646 w 87"/>
                <a:gd name="T51" fmla="*/ 2147483646 h 330"/>
                <a:gd name="T52" fmla="*/ 2147483646 w 87"/>
                <a:gd name="T53" fmla="*/ 2147483646 h 330"/>
                <a:gd name="T54" fmla="*/ 2147483646 w 87"/>
                <a:gd name="T55" fmla="*/ 2147483646 h 3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7"/>
                <a:gd name="T85" fmla="*/ 0 h 330"/>
                <a:gd name="T86" fmla="*/ 87 w 87"/>
                <a:gd name="T87" fmla="*/ 330 h 3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7" h="330">
                  <a:moveTo>
                    <a:pt x="53" y="105"/>
                  </a:moveTo>
                  <a:lnTo>
                    <a:pt x="53" y="105"/>
                  </a:lnTo>
                  <a:lnTo>
                    <a:pt x="54" y="95"/>
                  </a:lnTo>
                  <a:lnTo>
                    <a:pt x="55" y="87"/>
                  </a:lnTo>
                  <a:lnTo>
                    <a:pt x="59" y="81"/>
                  </a:lnTo>
                  <a:lnTo>
                    <a:pt x="63" y="74"/>
                  </a:lnTo>
                  <a:lnTo>
                    <a:pt x="68" y="69"/>
                  </a:lnTo>
                  <a:lnTo>
                    <a:pt x="74" y="65"/>
                  </a:lnTo>
                  <a:lnTo>
                    <a:pt x="81" y="61"/>
                  </a:lnTo>
                  <a:lnTo>
                    <a:pt x="87" y="60"/>
                  </a:lnTo>
                  <a:lnTo>
                    <a:pt x="87" y="4"/>
                  </a:lnTo>
                  <a:lnTo>
                    <a:pt x="0" y="0"/>
                  </a:lnTo>
                  <a:lnTo>
                    <a:pt x="0" y="313"/>
                  </a:lnTo>
                  <a:lnTo>
                    <a:pt x="24" y="319"/>
                  </a:lnTo>
                  <a:lnTo>
                    <a:pt x="52" y="325"/>
                  </a:lnTo>
                  <a:lnTo>
                    <a:pt x="87" y="330"/>
                  </a:lnTo>
                  <a:lnTo>
                    <a:pt x="87" y="150"/>
                  </a:lnTo>
                  <a:lnTo>
                    <a:pt x="81" y="147"/>
                  </a:lnTo>
                  <a:lnTo>
                    <a:pt x="74" y="144"/>
                  </a:lnTo>
                  <a:lnTo>
                    <a:pt x="68" y="139"/>
                  </a:lnTo>
                  <a:lnTo>
                    <a:pt x="63" y="134"/>
                  </a:lnTo>
                  <a:lnTo>
                    <a:pt x="59" y="127"/>
                  </a:lnTo>
                  <a:lnTo>
                    <a:pt x="55" y="120"/>
                  </a:lnTo>
                  <a:lnTo>
                    <a:pt x="54" y="113"/>
                  </a:lnTo>
                  <a:lnTo>
                    <a:pt x="53" y="105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5" name="Freeform 222">
              <a:extLst>
                <a:ext uri="{FF2B5EF4-FFF2-40B4-BE49-F238E27FC236}">
                  <a16:creationId xmlns:a16="http://schemas.microsoft.com/office/drawing/2014/main" id="{A9EB69A6-82D7-4BE2-8CF2-3D665CCA1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925" y="2252663"/>
              <a:ext cx="160337" cy="533400"/>
            </a:xfrm>
            <a:custGeom>
              <a:avLst/>
              <a:gdLst>
                <a:gd name="T0" fmla="*/ 2147483646 w 101"/>
                <a:gd name="T1" fmla="*/ 2147483646 h 336"/>
                <a:gd name="T2" fmla="*/ 0 w 101"/>
                <a:gd name="T3" fmla="*/ 0 h 336"/>
                <a:gd name="T4" fmla="*/ 0 w 101"/>
                <a:gd name="T5" fmla="*/ 2147483646 h 336"/>
                <a:gd name="T6" fmla="*/ 0 w 101"/>
                <a:gd name="T7" fmla="*/ 2147483646 h 336"/>
                <a:gd name="T8" fmla="*/ 2147483646 w 101"/>
                <a:gd name="T9" fmla="*/ 2147483646 h 336"/>
                <a:gd name="T10" fmla="*/ 2147483646 w 101"/>
                <a:gd name="T11" fmla="*/ 2147483646 h 336"/>
                <a:gd name="T12" fmla="*/ 2147483646 w 101"/>
                <a:gd name="T13" fmla="*/ 2147483646 h 336"/>
                <a:gd name="T14" fmla="*/ 2147483646 w 101"/>
                <a:gd name="T15" fmla="*/ 2147483646 h 336"/>
                <a:gd name="T16" fmla="*/ 2147483646 w 101"/>
                <a:gd name="T17" fmla="*/ 2147483646 h 336"/>
                <a:gd name="T18" fmla="*/ 2147483646 w 101"/>
                <a:gd name="T19" fmla="*/ 2147483646 h 336"/>
                <a:gd name="T20" fmla="*/ 2147483646 w 101"/>
                <a:gd name="T21" fmla="*/ 2147483646 h 336"/>
                <a:gd name="T22" fmla="*/ 2147483646 w 101"/>
                <a:gd name="T23" fmla="*/ 2147483646 h 336"/>
                <a:gd name="T24" fmla="*/ 2147483646 w 101"/>
                <a:gd name="T25" fmla="*/ 2147483646 h 336"/>
                <a:gd name="T26" fmla="*/ 2147483646 w 101"/>
                <a:gd name="T27" fmla="*/ 2147483646 h 336"/>
                <a:gd name="T28" fmla="*/ 2147483646 w 101"/>
                <a:gd name="T29" fmla="*/ 2147483646 h 336"/>
                <a:gd name="T30" fmla="*/ 2147483646 w 101"/>
                <a:gd name="T31" fmla="*/ 2147483646 h 336"/>
                <a:gd name="T32" fmla="*/ 2147483646 w 101"/>
                <a:gd name="T33" fmla="*/ 2147483646 h 336"/>
                <a:gd name="T34" fmla="*/ 2147483646 w 101"/>
                <a:gd name="T35" fmla="*/ 2147483646 h 336"/>
                <a:gd name="T36" fmla="*/ 2147483646 w 101"/>
                <a:gd name="T37" fmla="*/ 2147483646 h 336"/>
                <a:gd name="T38" fmla="*/ 2147483646 w 101"/>
                <a:gd name="T39" fmla="*/ 2147483646 h 336"/>
                <a:gd name="T40" fmla="*/ 0 w 101"/>
                <a:gd name="T41" fmla="*/ 2147483646 h 336"/>
                <a:gd name="T42" fmla="*/ 0 w 101"/>
                <a:gd name="T43" fmla="*/ 2147483646 h 336"/>
                <a:gd name="T44" fmla="*/ 0 w 101"/>
                <a:gd name="T45" fmla="*/ 2147483646 h 336"/>
                <a:gd name="T46" fmla="*/ 2147483646 w 101"/>
                <a:gd name="T47" fmla="*/ 2147483646 h 336"/>
                <a:gd name="T48" fmla="*/ 2147483646 w 101"/>
                <a:gd name="T49" fmla="*/ 2147483646 h 336"/>
                <a:gd name="T50" fmla="*/ 2147483646 w 101"/>
                <a:gd name="T51" fmla="*/ 2147483646 h 336"/>
                <a:gd name="T52" fmla="*/ 2147483646 w 101"/>
                <a:gd name="T53" fmla="*/ 2147483646 h 3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1"/>
                <a:gd name="T82" fmla="*/ 0 h 336"/>
                <a:gd name="T83" fmla="*/ 101 w 101"/>
                <a:gd name="T84" fmla="*/ 336 h 3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1" h="336">
                  <a:moveTo>
                    <a:pt x="101" y="4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7" y="57"/>
                  </a:lnTo>
                  <a:lnTo>
                    <a:pt x="13" y="61"/>
                  </a:lnTo>
                  <a:lnTo>
                    <a:pt x="19" y="65"/>
                  </a:lnTo>
                  <a:lnTo>
                    <a:pt x="24" y="70"/>
                  </a:lnTo>
                  <a:lnTo>
                    <a:pt x="29" y="77"/>
                  </a:lnTo>
                  <a:lnTo>
                    <a:pt x="31" y="83"/>
                  </a:lnTo>
                  <a:lnTo>
                    <a:pt x="34" y="91"/>
                  </a:lnTo>
                  <a:lnTo>
                    <a:pt x="34" y="101"/>
                  </a:lnTo>
                  <a:lnTo>
                    <a:pt x="34" y="109"/>
                  </a:lnTo>
                  <a:lnTo>
                    <a:pt x="31" y="116"/>
                  </a:lnTo>
                  <a:lnTo>
                    <a:pt x="29" y="123"/>
                  </a:lnTo>
                  <a:lnTo>
                    <a:pt x="24" y="130"/>
                  </a:lnTo>
                  <a:lnTo>
                    <a:pt x="19" y="135"/>
                  </a:lnTo>
                  <a:lnTo>
                    <a:pt x="13" y="140"/>
                  </a:lnTo>
                  <a:lnTo>
                    <a:pt x="7" y="143"/>
                  </a:lnTo>
                  <a:lnTo>
                    <a:pt x="0" y="146"/>
                  </a:lnTo>
                  <a:lnTo>
                    <a:pt x="0" y="328"/>
                  </a:lnTo>
                  <a:lnTo>
                    <a:pt x="48" y="333"/>
                  </a:lnTo>
                  <a:lnTo>
                    <a:pt x="73" y="334"/>
                  </a:lnTo>
                  <a:lnTo>
                    <a:pt x="101" y="336"/>
                  </a:lnTo>
                  <a:lnTo>
                    <a:pt x="101" y="4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6" name="Freeform 223">
              <a:extLst>
                <a:ext uri="{FF2B5EF4-FFF2-40B4-BE49-F238E27FC236}">
                  <a16:creationId xmlns:a16="http://schemas.microsoft.com/office/drawing/2014/main" id="{992B5DE6-9B81-4BCE-B20F-79298EB7F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8363" y="2362200"/>
              <a:ext cx="88900" cy="98425"/>
            </a:xfrm>
            <a:custGeom>
              <a:avLst/>
              <a:gdLst>
                <a:gd name="T0" fmla="*/ 2147483646 w 56"/>
                <a:gd name="T1" fmla="*/ 2147483646 h 62"/>
                <a:gd name="T2" fmla="*/ 2147483646 w 56"/>
                <a:gd name="T3" fmla="*/ 2147483646 h 62"/>
                <a:gd name="T4" fmla="*/ 2147483646 w 56"/>
                <a:gd name="T5" fmla="*/ 2147483646 h 62"/>
                <a:gd name="T6" fmla="*/ 2147483646 w 56"/>
                <a:gd name="T7" fmla="*/ 2147483646 h 62"/>
                <a:gd name="T8" fmla="*/ 2147483646 w 56"/>
                <a:gd name="T9" fmla="*/ 2147483646 h 62"/>
                <a:gd name="T10" fmla="*/ 2147483646 w 56"/>
                <a:gd name="T11" fmla="*/ 2147483646 h 62"/>
                <a:gd name="T12" fmla="*/ 2147483646 w 56"/>
                <a:gd name="T13" fmla="*/ 2147483646 h 62"/>
                <a:gd name="T14" fmla="*/ 2147483646 w 56"/>
                <a:gd name="T15" fmla="*/ 2147483646 h 62"/>
                <a:gd name="T16" fmla="*/ 2147483646 w 56"/>
                <a:gd name="T17" fmla="*/ 2147483646 h 62"/>
                <a:gd name="T18" fmla="*/ 2147483646 w 56"/>
                <a:gd name="T19" fmla="*/ 0 h 62"/>
                <a:gd name="T20" fmla="*/ 2147483646 w 56"/>
                <a:gd name="T21" fmla="*/ 0 h 62"/>
                <a:gd name="T22" fmla="*/ 2147483646 w 56"/>
                <a:gd name="T23" fmla="*/ 2147483646 h 62"/>
                <a:gd name="T24" fmla="*/ 2147483646 w 56"/>
                <a:gd name="T25" fmla="*/ 2147483646 h 62"/>
                <a:gd name="T26" fmla="*/ 2147483646 w 56"/>
                <a:gd name="T27" fmla="*/ 2147483646 h 62"/>
                <a:gd name="T28" fmla="*/ 2147483646 w 56"/>
                <a:gd name="T29" fmla="*/ 2147483646 h 62"/>
                <a:gd name="T30" fmla="*/ 2147483646 w 56"/>
                <a:gd name="T31" fmla="*/ 2147483646 h 62"/>
                <a:gd name="T32" fmla="*/ 2147483646 w 56"/>
                <a:gd name="T33" fmla="*/ 2147483646 h 62"/>
                <a:gd name="T34" fmla="*/ 2147483646 w 56"/>
                <a:gd name="T35" fmla="*/ 2147483646 h 62"/>
                <a:gd name="T36" fmla="*/ 0 w 56"/>
                <a:gd name="T37" fmla="*/ 2147483646 h 62"/>
                <a:gd name="T38" fmla="*/ 0 w 56"/>
                <a:gd name="T39" fmla="*/ 2147483646 h 62"/>
                <a:gd name="T40" fmla="*/ 2147483646 w 56"/>
                <a:gd name="T41" fmla="*/ 2147483646 h 62"/>
                <a:gd name="T42" fmla="*/ 2147483646 w 56"/>
                <a:gd name="T43" fmla="*/ 2147483646 h 62"/>
                <a:gd name="T44" fmla="*/ 2147483646 w 56"/>
                <a:gd name="T45" fmla="*/ 2147483646 h 62"/>
                <a:gd name="T46" fmla="*/ 2147483646 w 56"/>
                <a:gd name="T47" fmla="*/ 2147483646 h 62"/>
                <a:gd name="T48" fmla="*/ 2147483646 w 56"/>
                <a:gd name="T49" fmla="*/ 2147483646 h 62"/>
                <a:gd name="T50" fmla="*/ 2147483646 w 56"/>
                <a:gd name="T51" fmla="*/ 2147483646 h 62"/>
                <a:gd name="T52" fmla="*/ 2147483646 w 56"/>
                <a:gd name="T53" fmla="*/ 2147483646 h 62"/>
                <a:gd name="T54" fmla="*/ 2147483646 w 56"/>
                <a:gd name="T55" fmla="*/ 2147483646 h 62"/>
                <a:gd name="T56" fmla="*/ 2147483646 w 56"/>
                <a:gd name="T57" fmla="*/ 2147483646 h 62"/>
                <a:gd name="T58" fmla="*/ 2147483646 w 56"/>
                <a:gd name="T59" fmla="*/ 2147483646 h 62"/>
                <a:gd name="T60" fmla="*/ 2147483646 w 56"/>
                <a:gd name="T61" fmla="*/ 2147483646 h 62"/>
                <a:gd name="T62" fmla="*/ 2147483646 w 56"/>
                <a:gd name="T63" fmla="*/ 2147483646 h 62"/>
                <a:gd name="T64" fmla="*/ 2147483646 w 56"/>
                <a:gd name="T65" fmla="*/ 2147483646 h 62"/>
                <a:gd name="T66" fmla="*/ 2147483646 w 56"/>
                <a:gd name="T67" fmla="*/ 2147483646 h 62"/>
                <a:gd name="T68" fmla="*/ 2147483646 w 56"/>
                <a:gd name="T69" fmla="*/ 2147483646 h 62"/>
                <a:gd name="T70" fmla="*/ 2147483646 w 56"/>
                <a:gd name="T71" fmla="*/ 2147483646 h 62"/>
                <a:gd name="T72" fmla="*/ 2147483646 w 56"/>
                <a:gd name="T73" fmla="*/ 2147483646 h 62"/>
                <a:gd name="T74" fmla="*/ 2147483646 w 56"/>
                <a:gd name="T75" fmla="*/ 2147483646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6"/>
                <a:gd name="T115" fmla="*/ 0 h 62"/>
                <a:gd name="T116" fmla="*/ 56 w 56"/>
                <a:gd name="T117" fmla="*/ 62 h 6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6" h="62">
                  <a:moveTo>
                    <a:pt x="56" y="32"/>
                  </a:moveTo>
                  <a:lnTo>
                    <a:pt x="56" y="32"/>
                  </a:lnTo>
                  <a:lnTo>
                    <a:pt x="56" y="25"/>
                  </a:lnTo>
                  <a:lnTo>
                    <a:pt x="54" y="20"/>
                  </a:lnTo>
                  <a:lnTo>
                    <a:pt x="51" y="14"/>
                  </a:lnTo>
                  <a:lnTo>
                    <a:pt x="48" y="9"/>
                  </a:lnTo>
                  <a:lnTo>
                    <a:pt x="43" y="5"/>
                  </a:lnTo>
                  <a:lnTo>
                    <a:pt x="40" y="3"/>
                  </a:lnTo>
                  <a:lnTo>
                    <a:pt x="35" y="1"/>
                  </a:lnTo>
                  <a:lnTo>
                    <a:pt x="28" y="0"/>
                  </a:lnTo>
                  <a:lnTo>
                    <a:pt x="23" y="1"/>
                  </a:lnTo>
                  <a:lnTo>
                    <a:pt x="18" y="3"/>
                  </a:lnTo>
                  <a:lnTo>
                    <a:pt x="13" y="5"/>
                  </a:lnTo>
                  <a:lnTo>
                    <a:pt x="9" y="9"/>
                  </a:lnTo>
                  <a:lnTo>
                    <a:pt x="6" y="14"/>
                  </a:lnTo>
                  <a:lnTo>
                    <a:pt x="3" y="20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2" y="37"/>
                  </a:lnTo>
                  <a:lnTo>
                    <a:pt x="3" y="43"/>
                  </a:lnTo>
                  <a:lnTo>
                    <a:pt x="6" y="49"/>
                  </a:lnTo>
                  <a:lnTo>
                    <a:pt x="9" y="53"/>
                  </a:lnTo>
                  <a:lnTo>
                    <a:pt x="13" y="57"/>
                  </a:lnTo>
                  <a:lnTo>
                    <a:pt x="18" y="59"/>
                  </a:lnTo>
                  <a:lnTo>
                    <a:pt x="23" y="62"/>
                  </a:lnTo>
                  <a:lnTo>
                    <a:pt x="28" y="62"/>
                  </a:lnTo>
                  <a:lnTo>
                    <a:pt x="35" y="62"/>
                  </a:lnTo>
                  <a:lnTo>
                    <a:pt x="40" y="59"/>
                  </a:lnTo>
                  <a:lnTo>
                    <a:pt x="43" y="57"/>
                  </a:lnTo>
                  <a:lnTo>
                    <a:pt x="48" y="53"/>
                  </a:lnTo>
                  <a:lnTo>
                    <a:pt x="51" y="49"/>
                  </a:lnTo>
                  <a:lnTo>
                    <a:pt x="54" y="43"/>
                  </a:lnTo>
                  <a:lnTo>
                    <a:pt x="56" y="37"/>
                  </a:lnTo>
                  <a:lnTo>
                    <a:pt x="56" y="32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7" name="Freeform 224">
              <a:extLst>
                <a:ext uri="{FF2B5EF4-FFF2-40B4-BE49-F238E27FC236}">
                  <a16:creationId xmlns:a16="http://schemas.microsoft.com/office/drawing/2014/main" id="{92076711-9157-4D60-BB78-2131E6E1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538" y="2374900"/>
              <a:ext cx="69850" cy="77788"/>
            </a:xfrm>
            <a:custGeom>
              <a:avLst/>
              <a:gdLst>
                <a:gd name="T0" fmla="*/ 2147483646 w 44"/>
                <a:gd name="T1" fmla="*/ 2147483646 h 49"/>
                <a:gd name="T2" fmla="*/ 2147483646 w 44"/>
                <a:gd name="T3" fmla="*/ 2147483646 h 49"/>
                <a:gd name="T4" fmla="*/ 2147483646 w 44"/>
                <a:gd name="T5" fmla="*/ 2147483646 h 49"/>
                <a:gd name="T6" fmla="*/ 2147483646 w 44"/>
                <a:gd name="T7" fmla="*/ 2147483646 h 49"/>
                <a:gd name="T8" fmla="*/ 2147483646 w 44"/>
                <a:gd name="T9" fmla="*/ 2147483646 h 49"/>
                <a:gd name="T10" fmla="*/ 2147483646 w 44"/>
                <a:gd name="T11" fmla="*/ 2147483646 h 49"/>
                <a:gd name="T12" fmla="*/ 2147483646 w 44"/>
                <a:gd name="T13" fmla="*/ 2147483646 h 49"/>
                <a:gd name="T14" fmla="*/ 2147483646 w 44"/>
                <a:gd name="T15" fmla="*/ 2147483646 h 49"/>
                <a:gd name="T16" fmla="*/ 2147483646 w 44"/>
                <a:gd name="T17" fmla="*/ 2147483646 h 49"/>
                <a:gd name="T18" fmla="*/ 2147483646 w 44"/>
                <a:gd name="T19" fmla="*/ 2147483646 h 49"/>
                <a:gd name="T20" fmla="*/ 2147483646 w 44"/>
                <a:gd name="T21" fmla="*/ 2147483646 h 49"/>
                <a:gd name="T22" fmla="*/ 2147483646 w 44"/>
                <a:gd name="T23" fmla="*/ 2147483646 h 49"/>
                <a:gd name="T24" fmla="*/ 2147483646 w 44"/>
                <a:gd name="T25" fmla="*/ 2147483646 h 49"/>
                <a:gd name="T26" fmla="*/ 2147483646 w 44"/>
                <a:gd name="T27" fmla="*/ 2147483646 h 49"/>
                <a:gd name="T28" fmla="*/ 2147483646 w 44"/>
                <a:gd name="T29" fmla="*/ 2147483646 h 49"/>
                <a:gd name="T30" fmla="*/ 2147483646 w 44"/>
                <a:gd name="T31" fmla="*/ 0 h 49"/>
                <a:gd name="T32" fmla="*/ 2147483646 w 44"/>
                <a:gd name="T33" fmla="*/ 0 h 49"/>
                <a:gd name="T34" fmla="*/ 2147483646 w 44"/>
                <a:gd name="T35" fmla="*/ 0 h 49"/>
                <a:gd name="T36" fmla="*/ 2147483646 w 44"/>
                <a:gd name="T37" fmla="*/ 2147483646 h 49"/>
                <a:gd name="T38" fmla="*/ 2147483646 w 44"/>
                <a:gd name="T39" fmla="*/ 2147483646 h 49"/>
                <a:gd name="T40" fmla="*/ 2147483646 w 44"/>
                <a:gd name="T41" fmla="*/ 2147483646 h 49"/>
                <a:gd name="T42" fmla="*/ 2147483646 w 44"/>
                <a:gd name="T43" fmla="*/ 2147483646 h 49"/>
                <a:gd name="T44" fmla="*/ 2147483646 w 44"/>
                <a:gd name="T45" fmla="*/ 2147483646 h 49"/>
                <a:gd name="T46" fmla="*/ 0 w 44"/>
                <a:gd name="T47" fmla="*/ 2147483646 h 49"/>
                <a:gd name="T48" fmla="*/ 0 w 44"/>
                <a:gd name="T49" fmla="*/ 2147483646 h 49"/>
                <a:gd name="T50" fmla="*/ 0 w 44"/>
                <a:gd name="T51" fmla="*/ 2147483646 h 49"/>
                <a:gd name="T52" fmla="*/ 0 w 44"/>
                <a:gd name="T53" fmla="*/ 2147483646 h 49"/>
                <a:gd name="T54" fmla="*/ 2147483646 w 44"/>
                <a:gd name="T55" fmla="*/ 2147483646 h 49"/>
                <a:gd name="T56" fmla="*/ 2147483646 w 44"/>
                <a:gd name="T57" fmla="*/ 2147483646 h 49"/>
                <a:gd name="T58" fmla="*/ 2147483646 w 44"/>
                <a:gd name="T59" fmla="*/ 2147483646 h 49"/>
                <a:gd name="T60" fmla="*/ 2147483646 w 44"/>
                <a:gd name="T61" fmla="*/ 2147483646 h 49"/>
                <a:gd name="T62" fmla="*/ 2147483646 w 44"/>
                <a:gd name="T63" fmla="*/ 2147483646 h 49"/>
                <a:gd name="T64" fmla="*/ 2147483646 w 44"/>
                <a:gd name="T65" fmla="*/ 2147483646 h 49"/>
                <a:gd name="T66" fmla="*/ 2147483646 w 44"/>
                <a:gd name="T67" fmla="*/ 2147483646 h 49"/>
                <a:gd name="T68" fmla="*/ 2147483646 w 44"/>
                <a:gd name="T69" fmla="*/ 2147483646 h 49"/>
                <a:gd name="T70" fmla="*/ 2147483646 w 44"/>
                <a:gd name="T71" fmla="*/ 2147483646 h 49"/>
                <a:gd name="T72" fmla="*/ 2147483646 w 44"/>
                <a:gd name="T73" fmla="*/ 2147483646 h 49"/>
                <a:gd name="T74" fmla="*/ 2147483646 w 44"/>
                <a:gd name="T75" fmla="*/ 2147483646 h 49"/>
                <a:gd name="T76" fmla="*/ 2147483646 w 44"/>
                <a:gd name="T77" fmla="*/ 2147483646 h 49"/>
                <a:gd name="T78" fmla="*/ 2147483646 w 44"/>
                <a:gd name="T79" fmla="*/ 2147483646 h 49"/>
                <a:gd name="T80" fmla="*/ 2147483646 w 44"/>
                <a:gd name="T81" fmla="*/ 2147483646 h 49"/>
                <a:gd name="T82" fmla="*/ 2147483646 w 44"/>
                <a:gd name="T83" fmla="*/ 2147483646 h 49"/>
                <a:gd name="T84" fmla="*/ 2147483646 w 44"/>
                <a:gd name="T85" fmla="*/ 2147483646 h 49"/>
                <a:gd name="T86" fmla="*/ 2147483646 w 44"/>
                <a:gd name="T87" fmla="*/ 2147483646 h 49"/>
                <a:gd name="T88" fmla="*/ 2147483646 w 44"/>
                <a:gd name="T89" fmla="*/ 2147483646 h 49"/>
                <a:gd name="T90" fmla="*/ 2147483646 w 44"/>
                <a:gd name="T91" fmla="*/ 2147483646 h 49"/>
                <a:gd name="T92" fmla="*/ 2147483646 w 44"/>
                <a:gd name="T93" fmla="*/ 2147483646 h 49"/>
                <a:gd name="T94" fmla="*/ 2147483646 w 44"/>
                <a:gd name="T95" fmla="*/ 2147483646 h 49"/>
                <a:gd name="T96" fmla="*/ 2147483646 w 44"/>
                <a:gd name="T97" fmla="*/ 2147483646 h 49"/>
                <a:gd name="T98" fmla="*/ 2147483646 w 44"/>
                <a:gd name="T99" fmla="*/ 2147483646 h 49"/>
                <a:gd name="T100" fmla="*/ 2147483646 w 44"/>
                <a:gd name="T101" fmla="*/ 2147483646 h 4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4"/>
                <a:gd name="T154" fmla="*/ 0 h 49"/>
                <a:gd name="T155" fmla="*/ 44 w 44"/>
                <a:gd name="T156" fmla="*/ 49 h 4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4" h="49">
                  <a:moveTo>
                    <a:pt x="34" y="29"/>
                  </a:moveTo>
                  <a:lnTo>
                    <a:pt x="34" y="29"/>
                  </a:lnTo>
                  <a:lnTo>
                    <a:pt x="30" y="28"/>
                  </a:lnTo>
                  <a:lnTo>
                    <a:pt x="26" y="25"/>
                  </a:lnTo>
                  <a:lnTo>
                    <a:pt x="24" y="21"/>
                  </a:lnTo>
                  <a:lnTo>
                    <a:pt x="22" y="17"/>
                  </a:lnTo>
                  <a:lnTo>
                    <a:pt x="24" y="12"/>
                  </a:lnTo>
                  <a:lnTo>
                    <a:pt x="26" y="8"/>
                  </a:lnTo>
                  <a:lnTo>
                    <a:pt x="30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29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10"/>
                  </a:lnTo>
                  <a:lnTo>
                    <a:pt x="1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1" y="34"/>
                  </a:lnTo>
                  <a:lnTo>
                    <a:pt x="4" y="38"/>
                  </a:lnTo>
                  <a:lnTo>
                    <a:pt x="6" y="42"/>
                  </a:lnTo>
                  <a:lnTo>
                    <a:pt x="10" y="45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21" y="49"/>
                  </a:lnTo>
                  <a:lnTo>
                    <a:pt x="26" y="49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8" y="42"/>
                  </a:lnTo>
                  <a:lnTo>
                    <a:pt x="40" y="38"/>
                  </a:lnTo>
                  <a:lnTo>
                    <a:pt x="43" y="34"/>
                  </a:lnTo>
                  <a:lnTo>
                    <a:pt x="44" y="29"/>
                  </a:lnTo>
                  <a:lnTo>
                    <a:pt x="44" y="24"/>
                  </a:lnTo>
                  <a:lnTo>
                    <a:pt x="44" y="22"/>
                  </a:lnTo>
                  <a:lnTo>
                    <a:pt x="41" y="25"/>
                  </a:lnTo>
                  <a:lnTo>
                    <a:pt x="40" y="28"/>
                  </a:lnTo>
                  <a:lnTo>
                    <a:pt x="36" y="29"/>
                  </a:lnTo>
                  <a:lnTo>
                    <a:pt x="34" y="2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8" name="Freeform 225">
              <a:extLst>
                <a:ext uri="{FF2B5EF4-FFF2-40B4-BE49-F238E27FC236}">
                  <a16:creationId xmlns:a16="http://schemas.microsoft.com/office/drawing/2014/main" id="{2EF07D78-9E30-401E-9CA0-E9FB242F2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050" y="2135188"/>
              <a:ext cx="9525" cy="11113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FB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19" name="Freeform 226">
              <a:extLst>
                <a:ext uri="{FF2B5EF4-FFF2-40B4-BE49-F238E27FC236}">
                  <a16:creationId xmlns:a16="http://schemas.microsoft.com/office/drawing/2014/main" id="{877553C8-D0A4-4A82-8551-0337A6303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050" y="2135188"/>
              <a:ext cx="9525" cy="11113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FB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20" name="Freeform 227">
              <a:extLst>
                <a:ext uri="{FF2B5EF4-FFF2-40B4-BE49-F238E27FC236}">
                  <a16:creationId xmlns:a16="http://schemas.microsoft.com/office/drawing/2014/main" id="{BD6F8936-C72A-4921-91D8-D491E5B17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050" y="2068513"/>
              <a:ext cx="9525" cy="11113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5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1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7EA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21" name="Freeform 228">
              <a:extLst>
                <a:ext uri="{FF2B5EF4-FFF2-40B4-BE49-F238E27FC236}">
                  <a16:creationId xmlns:a16="http://schemas.microsoft.com/office/drawing/2014/main" id="{226213BC-5ABF-4608-866D-B48FA79B97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9150" y="2049463"/>
              <a:ext cx="265112" cy="171450"/>
            </a:xfrm>
            <a:custGeom>
              <a:avLst/>
              <a:gdLst>
                <a:gd name="T0" fmla="*/ 2147483646 w 167"/>
                <a:gd name="T1" fmla="*/ 2147483646 h 108"/>
                <a:gd name="T2" fmla="*/ 2147483646 w 167"/>
                <a:gd name="T3" fmla="*/ 2147483646 h 108"/>
                <a:gd name="T4" fmla="*/ 2147483646 w 167"/>
                <a:gd name="T5" fmla="*/ 2147483646 h 108"/>
                <a:gd name="T6" fmla="*/ 2147483646 w 167"/>
                <a:gd name="T7" fmla="*/ 2147483646 h 108"/>
                <a:gd name="T8" fmla="*/ 2147483646 w 167"/>
                <a:gd name="T9" fmla="*/ 2147483646 h 108"/>
                <a:gd name="T10" fmla="*/ 2147483646 w 167"/>
                <a:gd name="T11" fmla="*/ 2147483646 h 108"/>
                <a:gd name="T12" fmla="*/ 2147483646 w 167"/>
                <a:gd name="T13" fmla="*/ 2147483646 h 108"/>
                <a:gd name="T14" fmla="*/ 2147483646 w 167"/>
                <a:gd name="T15" fmla="*/ 2147483646 h 108"/>
                <a:gd name="T16" fmla="*/ 2147483646 w 167"/>
                <a:gd name="T17" fmla="*/ 2147483646 h 108"/>
                <a:gd name="T18" fmla="*/ 2147483646 w 167"/>
                <a:gd name="T19" fmla="*/ 2147483646 h 108"/>
                <a:gd name="T20" fmla="*/ 2147483646 w 167"/>
                <a:gd name="T21" fmla="*/ 2147483646 h 108"/>
                <a:gd name="T22" fmla="*/ 2147483646 w 167"/>
                <a:gd name="T23" fmla="*/ 2147483646 h 108"/>
                <a:gd name="T24" fmla="*/ 2147483646 w 167"/>
                <a:gd name="T25" fmla="*/ 2147483646 h 108"/>
                <a:gd name="T26" fmla="*/ 2147483646 w 167"/>
                <a:gd name="T27" fmla="*/ 2147483646 h 108"/>
                <a:gd name="T28" fmla="*/ 2147483646 w 167"/>
                <a:gd name="T29" fmla="*/ 2147483646 h 108"/>
                <a:gd name="T30" fmla="*/ 2147483646 w 167"/>
                <a:gd name="T31" fmla="*/ 2147483646 h 108"/>
                <a:gd name="T32" fmla="*/ 2147483646 w 167"/>
                <a:gd name="T33" fmla="*/ 2147483646 h 108"/>
                <a:gd name="T34" fmla="*/ 2147483646 w 167"/>
                <a:gd name="T35" fmla="*/ 2147483646 h 108"/>
                <a:gd name="T36" fmla="*/ 2147483646 w 167"/>
                <a:gd name="T37" fmla="*/ 2147483646 h 108"/>
                <a:gd name="T38" fmla="*/ 2147483646 w 167"/>
                <a:gd name="T39" fmla="*/ 2147483646 h 108"/>
                <a:gd name="T40" fmla="*/ 2147483646 w 167"/>
                <a:gd name="T41" fmla="*/ 2147483646 h 108"/>
                <a:gd name="T42" fmla="*/ 2147483646 w 167"/>
                <a:gd name="T43" fmla="*/ 2147483646 h 108"/>
                <a:gd name="T44" fmla="*/ 2147483646 w 167"/>
                <a:gd name="T45" fmla="*/ 2147483646 h 108"/>
                <a:gd name="T46" fmla="*/ 2147483646 w 167"/>
                <a:gd name="T47" fmla="*/ 2147483646 h 108"/>
                <a:gd name="T48" fmla="*/ 2147483646 w 167"/>
                <a:gd name="T49" fmla="*/ 2147483646 h 108"/>
                <a:gd name="T50" fmla="*/ 2147483646 w 167"/>
                <a:gd name="T51" fmla="*/ 2147483646 h 108"/>
                <a:gd name="T52" fmla="*/ 2147483646 w 167"/>
                <a:gd name="T53" fmla="*/ 0 h 108"/>
                <a:gd name="T54" fmla="*/ 2147483646 w 167"/>
                <a:gd name="T55" fmla="*/ 0 h 108"/>
                <a:gd name="T56" fmla="*/ 2147483646 w 167"/>
                <a:gd name="T57" fmla="*/ 0 h 108"/>
                <a:gd name="T58" fmla="*/ 0 w 167"/>
                <a:gd name="T59" fmla="*/ 0 h 108"/>
                <a:gd name="T60" fmla="*/ 0 w 167"/>
                <a:gd name="T61" fmla="*/ 2147483646 h 108"/>
                <a:gd name="T62" fmla="*/ 0 w 167"/>
                <a:gd name="T63" fmla="*/ 2147483646 h 108"/>
                <a:gd name="T64" fmla="*/ 0 w 167"/>
                <a:gd name="T65" fmla="*/ 2147483646 h 108"/>
                <a:gd name="T66" fmla="*/ 0 w 167"/>
                <a:gd name="T67" fmla="*/ 2147483646 h 108"/>
                <a:gd name="T68" fmla="*/ 2147483646 w 167"/>
                <a:gd name="T69" fmla="*/ 2147483646 h 108"/>
                <a:gd name="T70" fmla="*/ 2147483646 w 167"/>
                <a:gd name="T71" fmla="*/ 2147483646 h 108"/>
                <a:gd name="T72" fmla="*/ 2147483646 w 167"/>
                <a:gd name="T73" fmla="*/ 2147483646 h 108"/>
                <a:gd name="T74" fmla="*/ 2147483646 w 167"/>
                <a:gd name="T75" fmla="*/ 2147483646 h 108"/>
                <a:gd name="T76" fmla="*/ 2147483646 w 167"/>
                <a:gd name="T77" fmla="*/ 2147483646 h 108"/>
                <a:gd name="T78" fmla="*/ 2147483646 w 167"/>
                <a:gd name="T79" fmla="*/ 2147483646 h 108"/>
                <a:gd name="T80" fmla="*/ 2147483646 w 167"/>
                <a:gd name="T81" fmla="*/ 2147483646 h 108"/>
                <a:gd name="T82" fmla="*/ 2147483646 w 167"/>
                <a:gd name="T83" fmla="*/ 2147483646 h 108"/>
                <a:gd name="T84" fmla="*/ 2147483646 w 167"/>
                <a:gd name="T85" fmla="*/ 0 h 108"/>
                <a:gd name="T86" fmla="*/ 2147483646 w 167"/>
                <a:gd name="T87" fmla="*/ 0 h 108"/>
                <a:gd name="T88" fmla="*/ 2147483646 w 167"/>
                <a:gd name="T89" fmla="*/ 0 h 10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67"/>
                <a:gd name="T136" fmla="*/ 0 h 108"/>
                <a:gd name="T137" fmla="*/ 167 w 167"/>
                <a:gd name="T138" fmla="*/ 108 h 10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67" h="108">
                  <a:moveTo>
                    <a:pt x="6" y="98"/>
                  </a:moveTo>
                  <a:lnTo>
                    <a:pt x="31" y="53"/>
                  </a:lnTo>
                  <a:lnTo>
                    <a:pt x="162" y="54"/>
                  </a:lnTo>
                  <a:lnTo>
                    <a:pt x="162" y="103"/>
                  </a:lnTo>
                  <a:lnTo>
                    <a:pt x="6" y="98"/>
                  </a:lnTo>
                  <a:close/>
                  <a:moveTo>
                    <a:pt x="28" y="5"/>
                  </a:moveTo>
                  <a:lnTo>
                    <a:pt x="28" y="49"/>
                  </a:lnTo>
                  <a:lnTo>
                    <a:pt x="5" y="90"/>
                  </a:lnTo>
                  <a:lnTo>
                    <a:pt x="5" y="5"/>
                  </a:lnTo>
                  <a:lnTo>
                    <a:pt x="28" y="5"/>
                  </a:lnTo>
                  <a:close/>
                  <a:moveTo>
                    <a:pt x="162" y="49"/>
                  </a:moveTo>
                  <a:lnTo>
                    <a:pt x="162" y="49"/>
                  </a:lnTo>
                  <a:lnTo>
                    <a:pt x="33" y="48"/>
                  </a:lnTo>
                  <a:lnTo>
                    <a:pt x="33" y="5"/>
                  </a:lnTo>
                  <a:lnTo>
                    <a:pt x="162" y="5"/>
                  </a:lnTo>
                  <a:lnTo>
                    <a:pt x="162" y="49"/>
                  </a:lnTo>
                  <a:close/>
                  <a:moveTo>
                    <a:pt x="16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101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164" y="108"/>
                  </a:lnTo>
                  <a:lnTo>
                    <a:pt x="165" y="107"/>
                  </a:lnTo>
                  <a:lnTo>
                    <a:pt x="167" y="106"/>
                  </a:lnTo>
                  <a:lnTo>
                    <a:pt x="167" y="3"/>
                  </a:lnTo>
                  <a:lnTo>
                    <a:pt x="165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22" name="Freeform 229">
              <a:extLst>
                <a:ext uri="{FF2B5EF4-FFF2-40B4-BE49-F238E27FC236}">
                  <a16:creationId xmlns:a16="http://schemas.microsoft.com/office/drawing/2014/main" id="{3D863E3C-3594-4327-8364-2439066BE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163" y="1812925"/>
              <a:ext cx="260350" cy="46038"/>
            </a:xfrm>
            <a:custGeom>
              <a:avLst/>
              <a:gdLst>
                <a:gd name="T0" fmla="*/ 2147483646 w 164"/>
                <a:gd name="T1" fmla="*/ 2147483646 h 29"/>
                <a:gd name="T2" fmla="*/ 0 w 164"/>
                <a:gd name="T3" fmla="*/ 2147483646 h 29"/>
                <a:gd name="T4" fmla="*/ 0 w 164"/>
                <a:gd name="T5" fmla="*/ 2147483646 h 29"/>
                <a:gd name="T6" fmla="*/ 2147483646 w 164"/>
                <a:gd name="T7" fmla="*/ 0 h 29"/>
                <a:gd name="T8" fmla="*/ 2147483646 w 164"/>
                <a:gd name="T9" fmla="*/ 214748364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29"/>
                <a:gd name="T17" fmla="*/ 164 w 164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29">
                  <a:moveTo>
                    <a:pt x="164" y="18"/>
                  </a:moveTo>
                  <a:lnTo>
                    <a:pt x="0" y="29"/>
                  </a:lnTo>
                  <a:lnTo>
                    <a:pt x="0" y="9"/>
                  </a:lnTo>
                  <a:lnTo>
                    <a:pt x="164" y="0"/>
                  </a:lnTo>
                  <a:lnTo>
                    <a:pt x="164" y="1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23" name="Freeform 230">
              <a:extLst>
                <a:ext uri="{FF2B5EF4-FFF2-40B4-BE49-F238E27FC236}">
                  <a16:creationId xmlns:a16="http://schemas.microsoft.com/office/drawing/2014/main" id="{6B1C01AC-4CFF-4B2D-AAC7-C48103D29C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8988" y="1808163"/>
              <a:ext cx="276225" cy="98425"/>
            </a:xfrm>
            <a:custGeom>
              <a:avLst/>
              <a:gdLst>
                <a:gd name="T0" fmla="*/ 2147483646 w 174"/>
                <a:gd name="T1" fmla="*/ 2147483646 h 62"/>
                <a:gd name="T2" fmla="*/ 2147483646 w 174"/>
                <a:gd name="T3" fmla="*/ 2147483646 h 62"/>
                <a:gd name="T4" fmla="*/ 2147483646 w 174"/>
                <a:gd name="T5" fmla="*/ 2147483646 h 62"/>
                <a:gd name="T6" fmla="*/ 2147483646 w 174"/>
                <a:gd name="T7" fmla="*/ 2147483646 h 62"/>
                <a:gd name="T8" fmla="*/ 2147483646 w 174"/>
                <a:gd name="T9" fmla="*/ 2147483646 h 62"/>
                <a:gd name="T10" fmla="*/ 2147483646 w 174"/>
                <a:gd name="T11" fmla="*/ 2147483646 h 62"/>
                <a:gd name="T12" fmla="*/ 2147483646 w 174"/>
                <a:gd name="T13" fmla="*/ 2147483646 h 62"/>
                <a:gd name="T14" fmla="*/ 2147483646 w 174"/>
                <a:gd name="T15" fmla="*/ 2147483646 h 62"/>
                <a:gd name="T16" fmla="*/ 2147483646 w 174"/>
                <a:gd name="T17" fmla="*/ 2147483646 h 62"/>
                <a:gd name="T18" fmla="*/ 2147483646 w 174"/>
                <a:gd name="T19" fmla="*/ 2147483646 h 62"/>
                <a:gd name="T20" fmla="*/ 2147483646 w 174"/>
                <a:gd name="T21" fmla="*/ 2147483646 h 62"/>
                <a:gd name="T22" fmla="*/ 2147483646 w 174"/>
                <a:gd name="T23" fmla="*/ 2147483646 h 62"/>
                <a:gd name="T24" fmla="*/ 2147483646 w 174"/>
                <a:gd name="T25" fmla="*/ 2147483646 h 62"/>
                <a:gd name="T26" fmla="*/ 2147483646 w 174"/>
                <a:gd name="T27" fmla="*/ 2147483646 h 62"/>
                <a:gd name="T28" fmla="*/ 2147483646 w 174"/>
                <a:gd name="T29" fmla="*/ 2147483646 h 62"/>
                <a:gd name="T30" fmla="*/ 2147483646 w 174"/>
                <a:gd name="T31" fmla="*/ 2147483646 h 62"/>
                <a:gd name="T32" fmla="*/ 2147483646 w 174"/>
                <a:gd name="T33" fmla="*/ 2147483646 h 62"/>
                <a:gd name="T34" fmla="*/ 2147483646 w 174"/>
                <a:gd name="T35" fmla="*/ 2147483646 h 62"/>
                <a:gd name="T36" fmla="*/ 2147483646 w 174"/>
                <a:gd name="T37" fmla="*/ 2147483646 h 62"/>
                <a:gd name="T38" fmla="*/ 2147483646 w 174"/>
                <a:gd name="T39" fmla="*/ 2147483646 h 62"/>
                <a:gd name="T40" fmla="*/ 2147483646 w 174"/>
                <a:gd name="T41" fmla="*/ 0 h 62"/>
                <a:gd name="T42" fmla="*/ 2147483646 w 174"/>
                <a:gd name="T43" fmla="*/ 2147483646 h 62"/>
                <a:gd name="T44" fmla="*/ 2147483646 w 174"/>
                <a:gd name="T45" fmla="*/ 2147483646 h 62"/>
                <a:gd name="T46" fmla="*/ 2147483646 w 174"/>
                <a:gd name="T47" fmla="*/ 2147483646 h 62"/>
                <a:gd name="T48" fmla="*/ 0 w 174"/>
                <a:gd name="T49" fmla="*/ 2147483646 h 62"/>
                <a:gd name="T50" fmla="*/ 0 w 174"/>
                <a:gd name="T51" fmla="*/ 2147483646 h 62"/>
                <a:gd name="T52" fmla="*/ 0 w 174"/>
                <a:gd name="T53" fmla="*/ 2147483646 h 62"/>
                <a:gd name="T54" fmla="*/ 2147483646 w 174"/>
                <a:gd name="T55" fmla="*/ 2147483646 h 62"/>
                <a:gd name="T56" fmla="*/ 2147483646 w 174"/>
                <a:gd name="T57" fmla="*/ 2147483646 h 62"/>
                <a:gd name="T58" fmla="*/ 2147483646 w 174"/>
                <a:gd name="T59" fmla="*/ 2147483646 h 62"/>
                <a:gd name="T60" fmla="*/ 2147483646 w 174"/>
                <a:gd name="T61" fmla="*/ 2147483646 h 62"/>
                <a:gd name="T62" fmla="*/ 2147483646 w 174"/>
                <a:gd name="T63" fmla="*/ 2147483646 h 62"/>
                <a:gd name="T64" fmla="*/ 2147483646 w 174"/>
                <a:gd name="T65" fmla="*/ 2147483646 h 62"/>
                <a:gd name="T66" fmla="*/ 2147483646 w 174"/>
                <a:gd name="T67" fmla="*/ 2147483646 h 62"/>
                <a:gd name="T68" fmla="*/ 2147483646 w 174"/>
                <a:gd name="T69" fmla="*/ 2147483646 h 62"/>
                <a:gd name="T70" fmla="*/ 2147483646 w 174"/>
                <a:gd name="T71" fmla="*/ 2147483646 h 62"/>
                <a:gd name="T72" fmla="*/ 2147483646 w 174"/>
                <a:gd name="T73" fmla="*/ 2147483646 h 62"/>
                <a:gd name="T74" fmla="*/ 2147483646 w 174"/>
                <a:gd name="T75" fmla="*/ 2147483646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74"/>
                <a:gd name="T115" fmla="*/ 0 h 62"/>
                <a:gd name="T116" fmla="*/ 174 w 174"/>
                <a:gd name="T117" fmla="*/ 62 h 6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74" h="62">
                  <a:moveTo>
                    <a:pt x="5" y="57"/>
                  </a:moveTo>
                  <a:lnTo>
                    <a:pt x="5" y="57"/>
                  </a:lnTo>
                  <a:lnTo>
                    <a:pt x="5" y="40"/>
                  </a:lnTo>
                  <a:lnTo>
                    <a:pt x="169" y="31"/>
                  </a:lnTo>
                  <a:lnTo>
                    <a:pt x="169" y="52"/>
                  </a:lnTo>
                  <a:lnTo>
                    <a:pt x="5" y="57"/>
                  </a:lnTo>
                  <a:close/>
                  <a:moveTo>
                    <a:pt x="169" y="6"/>
                  </a:moveTo>
                  <a:lnTo>
                    <a:pt x="169" y="6"/>
                  </a:lnTo>
                  <a:lnTo>
                    <a:pt x="169" y="25"/>
                  </a:lnTo>
                  <a:lnTo>
                    <a:pt x="5" y="35"/>
                  </a:lnTo>
                  <a:lnTo>
                    <a:pt x="5" y="15"/>
                  </a:lnTo>
                  <a:lnTo>
                    <a:pt x="169" y="6"/>
                  </a:lnTo>
                  <a:close/>
                  <a:moveTo>
                    <a:pt x="173" y="2"/>
                  </a:moveTo>
                  <a:lnTo>
                    <a:pt x="173" y="2"/>
                  </a:lnTo>
                  <a:lnTo>
                    <a:pt x="172" y="0"/>
                  </a:lnTo>
                  <a:lnTo>
                    <a:pt x="2" y="10"/>
                  </a:lnTo>
                  <a:lnTo>
                    <a:pt x="1" y="11"/>
                  </a:lnTo>
                  <a:lnTo>
                    <a:pt x="0" y="12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2" y="62"/>
                  </a:lnTo>
                  <a:lnTo>
                    <a:pt x="172" y="57"/>
                  </a:lnTo>
                  <a:lnTo>
                    <a:pt x="174" y="56"/>
                  </a:lnTo>
                  <a:lnTo>
                    <a:pt x="174" y="54"/>
                  </a:lnTo>
                  <a:lnTo>
                    <a:pt x="174" y="3"/>
                  </a:lnTo>
                  <a:lnTo>
                    <a:pt x="17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24" name="Freeform 231">
              <a:extLst>
                <a:ext uri="{FF2B5EF4-FFF2-40B4-BE49-F238E27FC236}">
                  <a16:creationId xmlns:a16="http://schemas.microsoft.com/office/drawing/2014/main" id="{C33371D5-13ED-4CC3-9CD6-0D45EB3FA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3800" y="1806575"/>
              <a:ext cx="44450" cy="77788"/>
            </a:xfrm>
            <a:custGeom>
              <a:avLst/>
              <a:gdLst>
                <a:gd name="T0" fmla="*/ 2147483646 w 28"/>
                <a:gd name="T1" fmla="*/ 2147483646 h 49"/>
                <a:gd name="T2" fmla="*/ 2147483646 w 28"/>
                <a:gd name="T3" fmla="*/ 2147483646 h 49"/>
                <a:gd name="T4" fmla="*/ 2147483646 w 28"/>
                <a:gd name="T5" fmla="*/ 2147483646 h 49"/>
                <a:gd name="T6" fmla="*/ 2147483646 w 28"/>
                <a:gd name="T7" fmla="*/ 2147483646 h 49"/>
                <a:gd name="T8" fmla="*/ 2147483646 w 28"/>
                <a:gd name="T9" fmla="*/ 2147483646 h 49"/>
                <a:gd name="T10" fmla="*/ 2147483646 w 28"/>
                <a:gd name="T11" fmla="*/ 2147483646 h 49"/>
                <a:gd name="T12" fmla="*/ 2147483646 w 28"/>
                <a:gd name="T13" fmla="*/ 2147483646 h 49"/>
                <a:gd name="T14" fmla="*/ 2147483646 w 28"/>
                <a:gd name="T15" fmla="*/ 2147483646 h 49"/>
                <a:gd name="T16" fmla="*/ 2147483646 w 28"/>
                <a:gd name="T17" fmla="*/ 2147483646 h 49"/>
                <a:gd name="T18" fmla="*/ 2147483646 w 28"/>
                <a:gd name="T19" fmla="*/ 2147483646 h 49"/>
                <a:gd name="T20" fmla="*/ 2147483646 w 28"/>
                <a:gd name="T21" fmla="*/ 2147483646 h 49"/>
                <a:gd name="T22" fmla="*/ 2147483646 w 28"/>
                <a:gd name="T23" fmla="*/ 2147483646 h 49"/>
                <a:gd name="T24" fmla="*/ 0 w 28"/>
                <a:gd name="T25" fmla="*/ 2147483646 h 49"/>
                <a:gd name="T26" fmla="*/ 0 w 28"/>
                <a:gd name="T27" fmla="*/ 2147483646 h 49"/>
                <a:gd name="T28" fmla="*/ 2147483646 w 28"/>
                <a:gd name="T29" fmla="*/ 2147483646 h 49"/>
                <a:gd name="T30" fmla="*/ 2147483646 w 28"/>
                <a:gd name="T31" fmla="*/ 2147483646 h 49"/>
                <a:gd name="T32" fmla="*/ 2147483646 w 28"/>
                <a:gd name="T33" fmla="*/ 2147483646 h 49"/>
                <a:gd name="T34" fmla="*/ 2147483646 w 28"/>
                <a:gd name="T35" fmla="*/ 2147483646 h 49"/>
                <a:gd name="T36" fmla="*/ 2147483646 w 28"/>
                <a:gd name="T37" fmla="*/ 0 h 49"/>
                <a:gd name="T38" fmla="*/ 2147483646 w 28"/>
                <a:gd name="T39" fmla="*/ 0 h 49"/>
                <a:gd name="T40" fmla="*/ 2147483646 w 28"/>
                <a:gd name="T41" fmla="*/ 2147483646 h 49"/>
                <a:gd name="T42" fmla="*/ 2147483646 w 28"/>
                <a:gd name="T43" fmla="*/ 2147483646 h 49"/>
                <a:gd name="T44" fmla="*/ 2147483646 w 28"/>
                <a:gd name="T45" fmla="*/ 2147483646 h 49"/>
                <a:gd name="T46" fmla="*/ 2147483646 w 28"/>
                <a:gd name="T47" fmla="*/ 2147483646 h 49"/>
                <a:gd name="T48" fmla="*/ 2147483646 w 28"/>
                <a:gd name="T49" fmla="*/ 2147483646 h 49"/>
                <a:gd name="T50" fmla="*/ 2147483646 w 28"/>
                <a:gd name="T51" fmla="*/ 2147483646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8"/>
                <a:gd name="T79" fmla="*/ 0 h 49"/>
                <a:gd name="T80" fmla="*/ 28 w 28"/>
                <a:gd name="T81" fmla="*/ 49 h 4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8" h="49">
                  <a:moveTo>
                    <a:pt x="28" y="25"/>
                  </a:moveTo>
                  <a:lnTo>
                    <a:pt x="28" y="25"/>
                  </a:lnTo>
                  <a:lnTo>
                    <a:pt x="27" y="34"/>
                  </a:lnTo>
                  <a:lnTo>
                    <a:pt x="24" y="42"/>
                  </a:lnTo>
                  <a:lnTo>
                    <a:pt x="19" y="47"/>
                  </a:lnTo>
                  <a:lnTo>
                    <a:pt x="17" y="49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9" y="47"/>
                  </a:lnTo>
                  <a:lnTo>
                    <a:pt x="4" y="42"/>
                  </a:lnTo>
                  <a:lnTo>
                    <a:pt x="2" y="34"/>
                  </a:lnTo>
                  <a:lnTo>
                    <a:pt x="0" y="25"/>
                  </a:lnTo>
                  <a:lnTo>
                    <a:pt x="2" y="16"/>
                  </a:lnTo>
                  <a:lnTo>
                    <a:pt x="4" y="8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4" y="8"/>
                  </a:lnTo>
                  <a:lnTo>
                    <a:pt x="27" y="16"/>
                  </a:lnTo>
                  <a:lnTo>
                    <a:pt x="28" y="2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25" name="Freeform 232">
              <a:extLst>
                <a:ext uri="{FF2B5EF4-FFF2-40B4-BE49-F238E27FC236}">
                  <a16:creationId xmlns:a16="http://schemas.microsoft.com/office/drawing/2014/main" id="{753039D3-6BA1-4816-908C-4209620CF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2538" y="1814513"/>
              <a:ext cx="17462" cy="31750"/>
            </a:xfrm>
            <a:custGeom>
              <a:avLst/>
              <a:gdLst>
                <a:gd name="T0" fmla="*/ 2147483646 w 11"/>
                <a:gd name="T1" fmla="*/ 2147483646 h 20"/>
                <a:gd name="T2" fmla="*/ 2147483646 w 11"/>
                <a:gd name="T3" fmla="*/ 2147483646 h 20"/>
                <a:gd name="T4" fmla="*/ 2147483646 w 11"/>
                <a:gd name="T5" fmla="*/ 2147483646 h 20"/>
                <a:gd name="T6" fmla="*/ 2147483646 w 11"/>
                <a:gd name="T7" fmla="*/ 2147483646 h 20"/>
                <a:gd name="T8" fmla="*/ 2147483646 w 11"/>
                <a:gd name="T9" fmla="*/ 2147483646 h 20"/>
                <a:gd name="T10" fmla="*/ 2147483646 w 11"/>
                <a:gd name="T11" fmla="*/ 2147483646 h 20"/>
                <a:gd name="T12" fmla="*/ 2147483646 w 11"/>
                <a:gd name="T13" fmla="*/ 2147483646 h 20"/>
                <a:gd name="T14" fmla="*/ 2147483646 w 11"/>
                <a:gd name="T15" fmla="*/ 2147483646 h 20"/>
                <a:gd name="T16" fmla="*/ 2147483646 w 11"/>
                <a:gd name="T17" fmla="*/ 2147483646 h 20"/>
                <a:gd name="T18" fmla="*/ 2147483646 w 11"/>
                <a:gd name="T19" fmla="*/ 2147483646 h 20"/>
                <a:gd name="T20" fmla="*/ 0 w 11"/>
                <a:gd name="T21" fmla="*/ 2147483646 h 20"/>
                <a:gd name="T22" fmla="*/ 0 w 11"/>
                <a:gd name="T23" fmla="*/ 2147483646 h 20"/>
                <a:gd name="T24" fmla="*/ 2147483646 w 11"/>
                <a:gd name="T25" fmla="*/ 2147483646 h 20"/>
                <a:gd name="T26" fmla="*/ 2147483646 w 11"/>
                <a:gd name="T27" fmla="*/ 2147483646 h 20"/>
                <a:gd name="T28" fmla="*/ 2147483646 w 11"/>
                <a:gd name="T29" fmla="*/ 0 h 20"/>
                <a:gd name="T30" fmla="*/ 2147483646 w 11"/>
                <a:gd name="T31" fmla="*/ 0 h 20"/>
                <a:gd name="T32" fmla="*/ 2147483646 w 11"/>
                <a:gd name="T33" fmla="*/ 0 h 20"/>
                <a:gd name="T34" fmla="*/ 2147483646 w 11"/>
                <a:gd name="T35" fmla="*/ 0 h 20"/>
                <a:gd name="T36" fmla="*/ 2147483646 w 11"/>
                <a:gd name="T37" fmla="*/ 2147483646 h 20"/>
                <a:gd name="T38" fmla="*/ 2147483646 w 11"/>
                <a:gd name="T39" fmla="*/ 2147483646 h 20"/>
                <a:gd name="T40" fmla="*/ 2147483646 w 11"/>
                <a:gd name="T41" fmla="*/ 2147483646 h 20"/>
                <a:gd name="T42" fmla="*/ 2147483646 w 11"/>
                <a:gd name="T43" fmla="*/ 2147483646 h 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1"/>
                <a:gd name="T67" fmla="*/ 0 h 20"/>
                <a:gd name="T68" fmla="*/ 11 w 11"/>
                <a:gd name="T69" fmla="*/ 20 h 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1" h="20">
                  <a:moveTo>
                    <a:pt x="11" y="9"/>
                  </a:moveTo>
                  <a:lnTo>
                    <a:pt x="11" y="9"/>
                  </a:lnTo>
                  <a:lnTo>
                    <a:pt x="11" y="13"/>
                  </a:lnTo>
                  <a:lnTo>
                    <a:pt x="10" y="17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4" y="20"/>
                  </a:lnTo>
                  <a:lnTo>
                    <a:pt x="2" y="17"/>
                  </a:lnTo>
                  <a:lnTo>
                    <a:pt x="1" y="13"/>
                  </a:lnTo>
                  <a:lnTo>
                    <a:pt x="0" y="9"/>
                  </a:lnTo>
                  <a:lnTo>
                    <a:pt x="1" y="6"/>
                  </a:lnTo>
                  <a:lnTo>
                    <a:pt x="2" y="3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3"/>
                  </a:lnTo>
                  <a:lnTo>
                    <a:pt x="11" y="6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26" name="Freeform 233">
              <a:extLst>
                <a:ext uri="{FF2B5EF4-FFF2-40B4-BE49-F238E27FC236}">
                  <a16:creationId xmlns:a16="http://schemas.microsoft.com/office/drawing/2014/main" id="{333560DC-9FF0-4F6D-A0F7-D66A154829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0425" y="2354263"/>
              <a:ext cx="104775" cy="114300"/>
            </a:xfrm>
            <a:custGeom>
              <a:avLst/>
              <a:gdLst>
                <a:gd name="T0" fmla="*/ 2147483646 w 66"/>
                <a:gd name="T1" fmla="*/ 2147483646 h 72"/>
                <a:gd name="T2" fmla="*/ 2147483646 w 66"/>
                <a:gd name="T3" fmla="*/ 2147483646 h 72"/>
                <a:gd name="T4" fmla="*/ 2147483646 w 66"/>
                <a:gd name="T5" fmla="*/ 2147483646 h 72"/>
                <a:gd name="T6" fmla="*/ 2147483646 w 66"/>
                <a:gd name="T7" fmla="*/ 2147483646 h 72"/>
                <a:gd name="T8" fmla="*/ 2147483646 w 66"/>
                <a:gd name="T9" fmla="*/ 2147483646 h 72"/>
                <a:gd name="T10" fmla="*/ 2147483646 w 66"/>
                <a:gd name="T11" fmla="*/ 2147483646 h 72"/>
                <a:gd name="T12" fmla="*/ 2147483646 w 66"/>
                <a:gd name="T13" fmla="*/ 2147483646 h 72"/>
                <a:gd name="T14" fmla="*/ 2147483646 w 66"/>
                <a:gd name="T15" fmla="*/ 2147483646 h 72"/>
                <a:gd name="T16" fmla="*/ 2147483646 w 66"/>
                <a:gd name="T17" fmla="*/ 2147483646 h 72"/>
                <a:gd name="T18" fmla="*/ 2147483646 w 66"/>
                <a:gd name="T19" fmla="*/ 2147483646 h 72"/>
                <a:gd name="T20" fmla="*/ 2147483646 w 66"/>
                <a:gd name="T21" fmla="*/ 2147483646 h 72"/>
                <a:gd name="T22" fmla="*/ 2147483646 w 66"/>
                <a:gd name="T23" fmla="*/ 2147483646 h 72"/>
                <a:gd name="T24" fmla="*/ 2147483646 w 66"/>
                <a:gd name="T25" fmla="*/ 2147483646 h 72"/>
                <a:gd name="T26" fmla="*/ 2147483646 w 66"/>
                <a:gd name="T27" fmla="*/ 2147483646 h 72"/>
                <a:gd name="T28" fmla="*/ 2147483646 w 66"/>
                <a:gd name="T29" fmla="*/ 2147483646 h 72"/>
                <a:gd name="T30" fmla="*/ 2147483646 w 66"/>
                <a:gd name="T31" fmla="*/ 2147483646 h 72"/>
                <a:gd name="T32" fmla="*/ 2147483646 w 66"/>
                <a:gd name="T33" fmla="*/ 2147483646 h 72"/>
                <a:gd name="T34" fmla="*/ 2147483646 w 66"/>
                <a:gd name="T35" fmla="*/ 2147483646 h 72"/>
                <a:gd name="T36" fmla="*/ 2147483646 w 66"/>
                <a:gd name="T37" fmla="*/ 2147483646 h 72"/>
                <a:gd name="T38" fmla="*/ 0 w 66"/>
                <a:gd name="T39" fmla="*/ 2147483646 h 72"/>
                <a:gd name="T40" fmla="*/ 2147483646 w 66"/>
                <a:gd name="T41" fmla="*/ 2147483646 h 72"/>
                <a:gd name="T42" fmla="*/ 2147483646 w 66"/>
                <a:gd name="T43" fmla="*/ 2147483646 h 72"/>
                <a:gd name="T44" fmla="*/ 2147483646 w 66"/>
                <a:gd name="T45" fmla="*/ 2147483646 h 72"/>
                <a:gd name="T46" fmla="*/ 2147483646 w 66"/>
                <a:gd name="T47" fmla="*/ 2147483646 h 72"/>
                <a:gd name="T48" fmla="*/ 2147483646 w 66"/>
                <a:gd name="T49" fmla="*/ 2147483646 h 72"/>
                <a:gd name="T50" fmla="*/ 2147483646 w 66"/>
                <a:gd name="T51" fmla="*/ 2147483646 h 72"/>
                <a:gd name="T52" fmla="*/ 2147483646 w 66"/>
                <a:gd name="T53" fmla="*/ 2147483646 h 72"/>
                <a:gd name="T54" fmla="*/ 2147483646 w 66"/>
                <a:gd name="T55" fmla="*/ 2147483646 h 72"/>
                <a:gd name="T56" fmla="*/ 2147483646 w 66"/>
                <a:gd name="T57" fmla="*/ 2147483646 h 72"/>
                <a:gd name="T58" fmla="*/ 2147483646 w 66"/>
                <a:gd name="T59" fmla="*/ 2147483646 h 72"/>
                <a:gd name="T60" fmla="*/ 2147483646 w 66"/>
                <a:gd name="T61" fmla="*/ 2147483646 h 72"/>
                <a:gd name="T62" fmla="*/ 2147483646 w 66"/>
                <a:gd name="T63" fmla="*/ 2147483646 h 72"/>
                <a:gd name="T64" fmla="*/ 2147483646 w 66"/>
                <a:gd name="T65" fmla="*/ 0 h 72"/>
                <a:gd name="T66" fmla="*/ 2147483646 w 66"/>
                <a:gd name="T67" fmla="*/ 2147483646 h 72"/>
                <a:gd name="T68" fmla="*/ 2147483646 w 66"/>
                <a:gd name="T69" fmla="*/ 2147483646 h 72"/>
                <a:gd name="T70" fmla="*/ 2147483646 w 66"/>
                <a:gd name="T71" fmla="*/ 2147483646 h 72"/>
                <a:gd name="T72" fmla="*/ 2147483646 w 66"/>
                <a:gd name="T73" fmla="*/ 2147483646 h 72"/>
                <a:gd name="T74" fmla="*/ 0 w 66"/>
                <a:gd name="T75" fmla="*/ 2147483646 h 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"/>
                <a:gd name="T115" fmla="*/ 0 h 72"/>
                <a:gd name="T116" fmla="*/ 66 w 66"/>
                <a:gd name="T117" fmla="*/ 72 h 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" h="72">
                  <a:moveTo>
                    <a:pt x="11" y="37"/>
                  </a:moveTo>
                  <a:lnTo>
                    <a:pt x="11" y="37"/>
                  </a:lnTo>
                  <a:lnTo>
                    <a:pt x="12" y="31"/>
                  </a:lnTo>
                  <a:lnTo>
                    <a:pt x="13" y="26"/>
                  </a:lnTo>
                  <a:lnTo>
                    <a:pt x="14" y="22"/>
                  </a:lnTo>
                  <a:lnTo>
                    <a:pt x="18" y="18"/>
                  </a:lnTo>
                  <a:lnTo>
                    <a:pt x="21" y="15"/>
                  </a:lnTo>
                  <a:lnTo>
                    <a:pt x="24" y="13"/>
                  </a:lnTo>
                  <a:lnTo>
                    <a:pt x="29" y="12"/>
                  </a:lnTo>
                  <a:lnTo>
                    <a:pt x="33" y="10"/>
                  </a:lnTo>
                  <a:lnTo>
                    <a:pt x="38" y="12"/>
                  </a:lnTo>
                  <a:lnTo>
                    <a:pt x="42" y="13"/>
                  </a:lnTo>
                  <a:lnTo>
                    <a:pt x="46" y="15"/>
                  </a:lnTo>
                  <a:lnTo>
                    <a:pt x="50" y="18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6" y="31"/>
                  </a:lnTo>
                  <a:lnTo>
                    <a:pt x="56" y="37"/>
                  </a:lnTo>
                  <a:lnTo>
                    <a:pt x="56" y="42"/>
                  </a:lnTo>
                  <a:lnTo>
                    <a:pt x="55" y="46"/>
                  </a:lnTo>
                  <a:lnTo>
                    <a:pt x="52" y="50"/>
                  </a:lnTo>
                  <a:lnTo>
                    <a:pt x="50" y="54"/>
                  </a:lnTo>
                  <a:lnTo>
                    <a:pt x="46" y="58"/>
                  </a:lnTo>
                  <a:lnTo>
                    <a:pt x="42" y="60"/>
                  </a:lnTo>
                  <a:lnTo>
                    <a:pt x="38" y="62"/>
                  </a:lnTo>
                  <a:lnTo>
                    <a:pt x="33" y="62"/>
                  </a:lnTo>
                  <a:lnTo>
                    <a:pt x="29" y="62"/>
                  </a:lnTo>
                  <a:lnTo>
                    <a:pt x="24" y="60"/>
                  </a:lnTo>
                  <a:lnTo>
                    <a:pt x="21" y="58"/>
                  </a:lnTo>
                  <a:lnTo>
                    <a:pt x="18" y="54"/>
                  </a:lnTo>
                  <a:lnTo>
                    <a:pt x="14" y="50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close/>
                  <a:moveTo>
                    <a:pt x="0" y="37"/>
                  </a:moveTo>
                  <a:lnTo>
                    <a:pt x="0" y="37"/>
                  </a:lnTo>
                  <a:lnTo>
                    <a:pt x="2" y="43"/>
                  </a:lnTo>
                  <a:lnTo>
                    <a:pt x="3" y="50"/>
                  </a:lnTo>
                  <a:lnTo>
                    <a:pt x="7" y="56"/>
                  </a:lnTo>
                  <a:lnTo>
                    <a:pt x="11" y="62"/>
                  </a:lnTo>
                  <a:lnTo>
                    <a:pt x="16" y="66"/>
                  </a:lnTo>
                  <a:lnTo>
                    <a:pt x="21" y="70"/>
                  </a:lnTo>
                  <a:lnTo>
                    <a:pt x="27" y="71"/>
                  </a:lnTo>
                  <a:lnTo>
                    <a:pt x="33" y="72"/>
                  </a:lnTo>
                  <a:lnTo>
                    <a:pt x="40" y="71"/>
                  </a:lnTo>
                  <a:lnTo>
                    <a:pt x="46" y="70"/>
                  </a:lnTo>
                  <a:lnTo>
                    <a:pt x="52" y="66"/>
                  </a:lnTo>
                  <a:lnTo>
                    <a:pt x="56" y="62"/>
                  </a:lnTo>
                  <a:lnTo>
                    <a:pt x="61" y="56"/>
                  </a:lnTo>
                  <a:lnTo>
                    <a:pt x="64" y="50"/>
                  </a:lnTo>
                  <a:lnTo>
                    <a:pt x="65" y="43"/>
                  </a:lnTo>
                  <a:lnTo>
                    <a:pt x="66" y="37"/>
                  </a:lnTo>
                  <a:lnTo>
                    <a:pt x="65" y="29"/>
                  </a:lnTo>
                  <a:lnTo>
                    <a:pt x="64" y="22"/>
                  </a:lnTo>
                  <a:lnTo>
                    <a:pt x="61" y="15"/>
                  </a:lnTo>
                  <a:lnTo>
                    <a:pt x="56" y="10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0" y="1"/>
                  </a:lnTo>
                  <a:lnTo>
                    <a:pt x="33" y="0"/>
                  </a:lnTo>
                  <a:lnTo>
                    <a:pt x="27" y="1"/>
                  </a:lnTo>
                  <a:lnTo>
                    <a:pt x="21" y="2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7" y="15"/>
                  </a:lnTo>
                  <a:lnTo>
                    <a:pt x="3" y="22"/>
                  </a:lnTo>
                  <a:lnTo>
                    <a:pt x="2" y="29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9" name="Text Box 16">
            <a:extLst>
              <a:ext uri="{FF2B5EF4-FFF2-40B4-BE49-F238E27FC236}">
                <a16:creationId xmlns:a16="http://schemas.microsoft.com/office/drawing/2014/main" id="{8360D0B3-5831-4218-8B98-BE47DDE17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8597" y="3802058"/>
            <a:ext cx="1610613" cy="282129"/>
          </a:xfrm>
          <a:prstGeom prst="rect">
            <a:avLst/>
          </a:prstGeom>
          <a:noFill/>
          <a:ln>
            <a:noFill/>
          </a:ln>
        </p:spPr>
        <p:txBody>
          <a:bodyPr wrap="square" tIns="0" bIns="0" anchor="ctr" anchorCtr="0">
            <a:spAutoFit/>
          </a:bodyPr>
          <a:lstStyle>
            <a:defPPr>
              <a:defRPr lang="nb-NO"/>
            </a:defPPr>
            <a:lvl1pPr eaLnBrk="0" hangingPunct="0">
              <a:lnSpc>
                <a:spcPts val="2200"/>
              </a:lnSpc>
              <a:spcBef>
                <a:spcPct val="0"/>
              </a:spcBef>
              <a:buNone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9pPr>
          </a:lstStyle>
          <a:p>
            <a:r>
              <a:rPr lang="en-US" altLang="nb-NO" dirty="0"/>
              <a:t>DNS server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926877-F6A1-2F70-0711-C5BDBD137D9C}"/>
              </a:ext>
            </a:extLst>
          </p:cNvPr>
          <p:cNvGrpSpPr/>
          <p:nvPr/>
        </p:nvGrpSpPr>
        <p:grpSpPr>
          <a:xfrm>
            <a:off x="1302577" y="2751696"/>
            <a:ext cx="8856000" cy="792000"/>
            <a:chOff x="1302577" y="2751696"/>
            <a:chExt cx="8856000" cy="792000"/>
          </a:xfrm>
        </p:grpSpPr>
        <p:sp>
          <p:nvSpPr>
            <p:cNvPr id="142" name="Left-Right Arrow 25">
              <a:extLst>
                <a:ext uri="{FF2B5EF4-FFF2-40B4-BE49-F238E27FC236}">
                  <a16:creationId xmlns:a16="http://schemas.microsoft.com/office/drawing/2014/main" id="{A430EC43-F4A4-4421-B934-2269F8D4074E}"/>
                </a:ext>
              </a:extLst>
            </p:cNvPr>
            <p:cNvSpPr/>
            <p:nvPr/>
          </p:nvSpPr>
          <p:spPr bwMode="auto">
            <a:xfrm>
              <a:off x="1302577" y="2751696"/>
              <a:ext cx="8856000" cy="792000"/>
            </a:xfrm>
            <a:prstGeom prst="rightArrow">
              <a:avLst>
                <a:gd name="adj1" fmla="val 54811"/>
                <a:gd name="adj2" fmla="val 50000"/>
              </a:avLst>
            </a:prstGeom>
            <a:solidFill>
              <a:srgbClr val="E7E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What is the IP address of the domain name </a:t>
              </a:r>
              <a:r>
                <a:rPr lang="en-A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en.w</a:t>
              </a:r>
              <a:r>
                <a:rPr lang="en-AU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ikipedia.org</a:t>
              </a:r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</a:p>
          </p:txBody>
        </p:sp>
        <p:sp>
          <p:nvSpPr>
            <p:cNvPr id="167" name="Oval 25">
              <a:extLst>
                <a:ext uri="{FF2B5EF4-FFF2-40B4-BE49-F238E27FC236}">
                  <a16:creationId xmlns:a16="http://schemas.microsoft.com/office/drawing/2014/main" id="{22919826-F239-47C8-9441-3126B74D4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160" y="2970078"/>
              <a:ext cx="360363" cy="3587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A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3" name="Rounded Rectangle 44">
            <a:extLst>
              <a:ext uri="{FF2B5EF4-FFF2-40B4-BE49-F238E27FC236}">
                <a16:creationId xmlns:a16="http://schemas.microsoft.com/office/drawing/2014/main" id="{BBF2917E-2A06-A822-C090-E1A2E3AA5D40}"/>
              </a:ext>
            </a:extLst>
          </p:cNvPr>
          <p:cNvSpPr/>
          <p:nvPr/>
        </p:nvSpPr>
        <p:spPr>
          <a:xfrm>
            <a:off x="67895" y="2751696"/>
            <a:ext cx="1134209" cy="3235204"/>
          </a:xfrm>
          <a:prstGeom prst="roundRect">
            <a:avLst>
              <a:gd name="adj" fmla="val 5817"/>
            </a:avLst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endParaRPr lang="nb-NO" altLang="nb-NO">
              <a:solidFill>
                <a:srgbClr val="FFFFFF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640A0-6AB7-A071-2117-D3F8DA82380F}"/>
              </a:ext>
            </a:extLst>
          </p:cNvPr>
          <p:cNvGrpSpPr/>
          <p:nvPr/>
        </p:nvGrpSpPr>
        <p:grpSpPr>
          <a:xfrm>
            <a:off x="1292986" y="3398724"/>
            <a:ext cx="8856000" cy="792000"/>
            <a:chOff x="1292986" y="3398724"/>
            <a:chExt cx="8856000" cy="792000"/>
          </a:xfrm>
        </p:grpSpPr>
        <p:sp>
          <p:nvSpPr>
            <p:cNvPr id="129" name="Left-Right Arrow 25">
              <a:extLst>
                <a:ext uri="{FF2B5EF4-FFF2-40B4-BE49-F238E27FC236}">
                  <a16:creationId xmlns:a16="http://schemas.microsoft.com/office/drawing/2014/main" id="{6F1AECF4-695A-CA78-C7BE-0FEF6A9569DB}"/>
                </a:ext>
              </a:extLst>
            </p:cNvPr>
            <p:cNvSpPr/>
            <p:nvPr/>
          </p:nvSpPr>
          <p:spPr bwMode="auto">
            <a:xfrm flipH="1">
              <a:off x="1292986" y="3398724"/>
              <a:ext cx="8856000" cy="792000"/>
            </a:xfrm>
            <a:prstGeom prst="rightArrow">
              <a:avLst>
                <a:gd name="adj1" fmla="val 57216"/>
                <a:gd name="adj2" fmla="val 50000"/>
              </a:avLst>
            </a:prstGeom>
            <a:solidFill>
              <a:srgbClr val="E7E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anchor="ctr"/>
            <a:lstStyle/>
            <a:p>
              <a:r>
                <a:rPr lang="en-AU" sz="200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 IP address of the domain name </a:t>
              </a:r>
              <a:r>
                <a:rPr lang="en-A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en.w</a:t>
              </a:r>
              <a:r>
                <a:rPr lang="en-AU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ikipedia.org</a:t>
              </a:r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is </a:t>
              </a:r>
              <a:r>
                <a:rPr lang="en-AU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185.15.59.224</a:t>
              </a:r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170" name="Oval 25">
              <a:extLst>
                <a:ext uri="{FF2B5EF4-FFF2-40B4-BE49-F238E27FC236}">
                  <a16:creationId xmlns:a16="http://schemas.microsoft.com/office/drawing/2014/main" id="{EDB39666-1FD7-407A-BB10-57C30BC81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8663" y="3611110"/>
              <a:ext cx="358775" cy="3587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A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C6EDDE4-13E5-4001-66C4-383DF05A10F4}"/>
              </a:ext>
            </a:extLst>
          </p:cNvPr>
          <p:cNvGrpSpPr/>
          <p:nvPr/>
        </p:nvGrpSpPr>
        <p:grpSpPr>
          <a:xfrm>
            <a:off x="1305186" y="4407630"/>
            <a:ext cx="8856000" cy="792000"/>
            <a:chOff x="1305186" y="4407630"/>
            <a:chExt cx="8856000" cy="792000"/>
          </a:xfrm>
        </p:grpSpPr>
        <p:sp>
          <p:nvSpPr>
            <p:cNvPr id="130" name="Left-Right Arrow 25">
              <a:extLst>
                <a:ext uri="{FF2B5EF4-FFF2-40B4-BE49-F238E27FC236}">
                  <a16:creationId xmlns:a16="http://schemas.microsoft.com/office/drawing/2014/main" id="{274A3E0B-D116-B733-9842-79781232462C}"/>
                </a:ext>
              </a:extLst>
            </p:cNvPr>
            <p:cNvSpPr/>
            <p:nvPr/>
          </p:nvSpPr>
          <p:spPr bwMode="auto">
            <a:xfrm>
              <a:off x="1305186" y="4407630"/>
              <a:ext cx="8856000" cy="792000"/>
            </a:xfrm>
            <a:prstGeom prst="rightArrow">
              <a:avLst>
                <a:gd name="adj1" fmla="val 54811"/>
                <a:gd name="adj2" fmla="val 50000"/>
              </a:avLst>
            </a:prstGeom>
            <a:solidFill>
              <a:srgbClr val="E7E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Retrieve the webpage of </a:t>
              </a:r>
              <a:r>
                <a:rPr lang="en-A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en.w</a:t>
              </a:r>
              <a:r>
                <a:rPr lang="en-AU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ikipedia.org</a:t>
              </a:r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at IP address </a:t>
              </a:r>
              <a:r>
                <a:rPr lang="en-AU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185.15.59.224</a:t>
              </a:r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57" name="Oval 25">
              <a:extLst>
                <a:ext uri="{FF2B5EF4-FFF2-40B4-BE49-F238E27FC236}">
                  <a16:creationId xmlns:a16="http://schemas.microsoft.com/office/drawing/2014/main" id="{E1EF04D4-6810-459B-96F9-30C4FCD7A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0316" y="4632374"/>
              <a:ext cx="360362" cy="3587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A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10761B6-C019-32A6-DB9E-DCD7BA93F66B}"/>
              </a:ext>
            </a:extLst>
          </p:cNvPr>
          <p:cNvGrpSpPr/>
          <p:nvPr/>
        </p:nvGrpSpPr>
        <p:grpSpPr>
          <a:xfrm>
            <a:off x="1292986" y="5085074"/>
            <a:ext cx="8856000" cy="792000"/>
            <a:chOff x="1292986" y="5085074"/>
            <a:chExt cx="8856000" cy="792000"/>
          </a:xfrm>
        </p:grpSpPr>
        <p:sp>
          <p:nvSpPr>
            <p:cNvPr id="131" name="Left-Right Arrow 25">
              <a:extLst>
                <a:ext uri="{FF2B5EF4-FFF2-40B4-BE49-F238E27FC236}">
                  <a16:creationId xmlns:a16="http://schemas.microsoft.com/office/drawing/2014/main" id="{9CE0F139-E393-7115-5A5B-A96D3EA1DE21}"/>
                </a:ext>
              </a:extLst>
            </p:cNvPr>
            <p:cNvSpPr/>
            <p:nvPr/>
          </p:nvSpPr>
          <p:spPr bwMode="auto">
            <a:xfrm flipH="1">
              <a:off x="1292986" y="5085074"/>
              <a:ext cx="8856000" cy="792000"/>
            </a:xfrm>
            <a:prstGeom prst="rightArrow">
              <a:avLst>
                <a:gd name="adj1" fmla="val 57216"/>
                <a:gd name="adj2" fmla="val 50000"/>
              </a:avLst>
            </a:prstGeom>
            <a:solidFill>
              <a:srgbClr val="E7E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AU" sz="2000" dirty="0">
                  <a:latin typeface="Arial" panose="020B0604020202020204" pitchFamily="34" charset="0"/>
                  <a:cs typeface="Arial" panose="020B0604020202020204" pitchFamily="34" charset="0"/>
                </a:rPr>
                <a:t>    Here is the webpage of</a:t>
              </a:r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en.w</a:t>
              </a:r>
              <a:r>
                <a:rPr lang="en-AU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ikipedia.org</a:t>
              </a:r>
              <a:r>
                <a:rPr lang="en-A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232" name="Oval 25">
              <a:extLst>
                <a:ext uri="{FF2B5EF4-FFF2-40B4-BE49-F238E27FC236}">
                  <a16:creationId xmlns:a16="http://schemas.microsoft.com/office/drawing/2014/main" id="{B321482F-0250-4DF0-AD60-34DDD3B63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009" y="5301686"/>
              <a:ext cx="360362" cy="3587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AU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2FBA5CE1-76D0-77A6-1857-06869FA72022}"/>
              </a:ext>
            </a:extLst>
          </p:cNvPr>
          <p:cNvGrpSpPr/>
          <p:nvPr/>
        </p:nvGrpSpPr>
        <p:grpSpPr>
          <a:xfrm>
            <a:off x="10245388" y="4550635"/>
            <a:ext cx="525697" cy="791019"/>
            <a:chOff x="10273963" y="4135860"/>
            <a:chExt cx="525697" cy="791019"/>
          </a:xfrm>
        </p:grpSpPr>
        <p:sp>
          <p:nvSpPr>
            <p:cNvPr id="263" name="Freeform 196">
              <a:extLst>
                <a:ext uri="{FF2B5EF4-FFF2-40B4-BE49-F238E27FC236}">
                  <a16:creationId xmlns:a16="http://schemas.microsoft.com/office/drawing/2014/main" id="{BB657936-211D-BA6B-DC19-4A8F2B111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351" y="4145085"/>
              <a:ext cx="245116" cy="772569"/>
            </a:xfrm>
            <a:custGeom>
              <a:avLst/>
              <a:gdLst>
                <a:gd name="T0" fmla="*/ 0 w 235"/>
                <a:gd name="T1" fmla="*/ 2147483646 h 670"/>
                <a:gd name="T2" fmla="*/ 0 w 235"/>
                <a:gd name="T3" fmla="*/ 2147483646 h 670"/>
                <a:gd name="T4" fmla="*/ 0 w 235"/>
                <a:gd name="T5" fmla="*/ 2147483646 h 670"/>
                <a:gd name="T6" fmla="*/ 0 w 235"/>
                <a:gd name="T7" fmla="*/ 2147483646 h 670"/>
                <a:gd name="T8" fmla="*/ 0 w 235"/>
                <a:gd name="T9" fmla="*/ 2147483646 h 670"/>
                <a:gd name="T10" fmla="*/ 2147483646 w 235"/>
                <a:gd name="T11" fmla="*/ 2147483646 h 670"/>
                <a:gd name="T12" fmla="*/ 2147483646 w 235"/>
                <a:gd name="T13" fmla="*/ 2147483646 h 670"/>
                <a:gd name="T14" fmla="*/ 2147483646 w 235"/>
                <a:gd name="T15" fmla="*/ 2147483646 h 670"/>
                <a:gd name="T16" fmla="*/ 2147483646 w 235"/>
                <a:gd name="T17" fmla="*/ 2147483646 h 670"/>
                <a:gd name="T18" fmla="*/ 2147483646 w 235"/>
                <a:gd name="T19" fmla="*/ 2147483646 h 670"/>
                <a:gd name="T20" fmla="*/ 2147483646 w 235"/>
                <a:gd name="T21" fmla="*/ 2147483646 h 670"/>
                <a:gd name="T22" fmla="*/ 2147483646 w 235"/>
                <a:gd name="T23" fmla="*/ 2147483646 h 670"/>
                <a:gd name="T24" fmla="*/ 2147483646 w 235"/>
                <a:gd name="T25" fmla="*/ 2147483646 h 670"/>
                <a:gd name="T26" fmla="*/ 2147483646 w 235"/>
                <a:gd name="T27" fmla="*/ 2147483646 h 670"/>
                <a:gd name="T28" fmla="*/ 2147483646 w 235"/>
                <a:gd name="T29" fmla="*/ 2147483646 h 670"/>
                <a:gd name="T30" fmla="*/ 2147483646 w 235"/>
                <a:gd name="T31" fmla="*/ 2147483646 h 670"/>
                <a:gd name="T32" fmla="*/ 2147483646 w 235"/>
                <a:gd name="T33" fmla="*/ 2147483646 h 670"/>
                <a:gd name="T34" fmla="*/ 2147483646 w 235"/>
                <a:gd name="T35" fmla="*/ 0 h 670"/>
                <a:gd name="T36" fmla="*/ 2147483646 w 235"/>
                <a:gd name="T37" fmla="*/ 0 h 670"/>
                <a:gd name="T38" fmla="*/ 2147483646 w 235"/>
                <a:gd name="T39" fmla="*/ 0 h 670"/>
                <a:gd name="T40" fmla="*/ 2147483646 w 235"/>
                <a:gd name="T41" fmla="*/ 0 h 670"/>
                <a:gd name="T42" fmla="*/ 0 w 235"/>
                <a:gd name="T43" fmla="*/ 2147483646 h 670"/>
                <a:gd name="T44" fmla="*/ 0 w 235"/>
                <a:gd name="T45" fmla="*/ 2147483646 h 67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35"/>
                <a:gd name="T70" fmla="*/ 0 h 670"/>
                <a:gd name="T71" fmla="*/ 235 w 235"/>
                <a:gd name="T72" fmla="*/ 670 h 67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35" h="670">
                  <a:moveTo>
                    <a:pt x="0" y="14"/>
                  </a:moveTo>
                  <a:lnTo>
                    <a:pt x="0" y="14"/>
                  </a:lnTo>
                  <a:lnTo>
                    <a:pt x="0" y="636"/>
                  </a:lnTo>
                  <a:lnTo>
                    <a:pt x="0" y="637"/>
                  </a:lnTo>
                  <a:lnTo>
                    <a:pt x="1" y="640"/>
                  </a:lnTo>
                  <a:lnTo>
                    <a:pt x="2" y="640"/>
                  </a:lnTo>
                  <a:lnTo>
                    <a:pt x="24" y="647"/>
                  </a:lnTo>
                  <a:lnTo>
                    <a:pt x="41" y="651"/>
                  </a:lnTo>
                  <a:lnTo>
                    <a:pt x="64" y="655"/>
                  </a:lnTo>
                  <a:lnTo>
                    <a:pt x="94" y="660"/>
                  </a:lnTo>
                  <a:lnTo>
                    <a:pt x="131" y="664"/>
                  </a:lnTo>
                  <a:lnTo>
                    <a:pt x="177" y="668"/>
                  </a:lnTo>
                  <a:lnTo>
                    <a:pt x="230" y="670"/>
                  </a:lnTo>
                  <a:lnTo>
                    <a:pt x="235" y="670"/>
                  </a:lnTo>
                  <a:lnTo>
                    <a:pt x="235" y="0"/>
                  </a:lnTo>
                  <a:lnTo>
                    <a:pt x="23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64" name="Freeform 197">
              <a:extLst>
                <a:ext uri="{FF2B5EF4-FFF2-40B4-BE49-F238E27FC236}">
                  <a16:creationId xmlns:a16="http://schemas.microsoft.com/office/drawing/2014/main" id="{DB706564-3249-497F-CD04-65AB59DCB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8565" y="4146238"/>
              <a:ext cx="237815" cy="761038"/>
            </a:xfrm>
            <a:custGeom>
              <a:avLst/>
              <a:gdLst>
                <a:gd name="T0" fmla="*/ 0 w 228"/>
                <a:gd name="T1" fmla="*/ 2147483646 h 660"/>
                <a:gd name="T2" fmla="*/ 0 w 228"/>
                <a:gd name="T3" fmla="*/ 2147483646 h 660"/>
                <a:gd name="T4" fmla="*/ 0 w 228"/>
                <a:gd name="T5" fmla="*/ 2147483646 h 660"/>
                <a:gd name="T6" fmla="*/ 0 w 228"/>
                <a:gd name="T7" fmla="*/ 2147483646 h 660"/>
                <a:gd name="T8" fmla="*/ 0 w 228"/>
                <a:gd name="T9" fmla="*/ 2147483646 h 660"/>
                <a:gd name="T10" fmla="*/ 2147483646 w 228"/>
                <a:gd name="T11" fmla="*/ 2147483646 h 660"/>
                <a:gd name="T12" fmla="*/ 2147483646 w 228"/>
                <a:gd name="T13" fmla="*/ 2147483646 h 660"/>
                <a:gd name="T14" fmla="*/ 2147483646 w 228"/>
                <a:gd name="T15" fmla="*/ 2147483646 h 660"/>
                <a:gd name="T16" fmla="*/ 2147483646 w 228"/>
                <a:gd name="T17" fmla="*/ 2147483646 h 660"/>
                <a:gd name="T18" fmla="*/ 2147483646 w 228"/>
                <a:gd name="T19" fmla="*/ 2147483646 h 660"/>
                <a:gd name="T20" fmla="*/ 2147483646 w 228"/>
                <a:gd name="T21" fmla="*/ 2147483646 h 660"/>
                <a:gd name="T22" fmla="*/ 2147483646 w 228"/>
                <a:gd name="T23" fmla="*/ 2147483646 h 660"/>
                <a:gd name="T24" fmla="*/ 2147483646 w 228"/>
                <a:gd name="T25" fmla="*/ 2147483646 h 660"/>
                <a:gd name="T26" fmla="*/ 2147483646 w 228"/>
                <a:gd name="T27" fmla="*/ 2147483646 h 660"/>
                <a:gd name="T28" fmla="*/ 2147483646 w 228"/>
                <a:gd name="T29" fmla="*/ 2147483646 h 660"/>
                <a:gd name="T30" fmla="*/ 2147483646 w 228"/>
                <a:gd name="T31" fmla="*/ 2147483646 h 660"/>
                <a:gd name="T32" fmla="*/ 2147483646 w 228"/>
                <a:gd name="T33" fmla="*/ 2147483646 h 660"/>
                <a:gd name="T34" fmla="*/ 2147483646 w 228"/>
                <a:gd name="T35" fmla="*/ 0 h 660"/>
                <a:gd name="T36" fmla="*/ 2147483646 w 228"/>
                <a:gd name="T37" fmla="*/ 0 h 660"/>
                <a:gd name="T38" fmla="*/ 0 w 228"/>
                <a:gd name="T39" fmla="*/ 2147483646 h 660"/>
                <a:gd name="T40" fmla="*/ 0 w 228"/>
                <a:gd name="T41" fmla="*/ 2147483646 h 6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8"/>
                <a:gd name="T64" fmla="*/ 0 h 660"/>
                <a:gd name="T65" fmla="*/ 228 w 228"/>
                <a:gd name="T66" fmla="*/ 660 h 66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8" h="660">
                  <a:moveTo>
                    <a:pt x="0" y="14"/>
                  </a:moveTo>
                  <a:lnTo>
                    <a:pt x="0" y="14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1" y="630"/>
                  </a:lnTo>
                  <a:lnTo>
                    <a:pt x="2" y="630"/>
                  </a:lnTo>
                  <a:lnTo>
                    <a:pt x="22" y="636"/>
                  </a:lnTo>
                  <a:lnTo>
                    <a:pt x="40" y="640"/>
                  </a:lnTo>
                  <a:lnTo>
                    <a:pt x="63" y="644"/>
                  </a:lnTo>
                  <a:lnTo>
                    <a:pt x="92" y="650"/>
                  </a:lnTo>
                  <a:lnTo>
                    <a:pt x="127" y="654"/>
                  </a:lnTo>
                  <a:lnTo>
                    <a:pt x="172" y="658"/>
                  </a:lnTo>
                  <a:lnTo>
                    <a:pt x="225" y="660"/>
                  </a:lnTo>
                  <a:lnTo>
                    <a:pt x="228" y="660"/>
                  </a:lnTo>
                  <a:lnTo>
                    <a:pt x="22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65" name="Freeform 198">
              <a:extLst>
                <a:ext uri="{FF2B5EF4-FFF2-40B4-BE49-F238E27FC236}">
                  <a16:creationId xmlns:a16="http://schemas.microsoft.com/office/drawing/2014/main" id="{B09D6998-629F-6D27-28A6-D4837774E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2888" y="4149697"/>
              <a:ext cx="226341" cy="751814"/>
            </a:xfrm>
            <a:custGeom>
              <a:avLst/>
              <a:gdLst>
                <a:gd name="T0" fmla="*/ 0 w 217"/>
                <a:gd name="T1" fmla="*/ 0 h 652"/>
                <a:gd name="T2" fmla="*/ 0 w 217"/>
                <a:gd name="T3" fmla="*/ 2147483646 h 652"/>
                <a:gd name="T4" fmla="*/ 0 w 217"/>
                <a:gd name="T5" fmla="*/ 2147483646 h 652"/>
                <a:gd name="T6" fmla="*/ 2147483646 w 217"/>
                <a:gd name="T7" fmla="*/ 2147483646 h 652"/>
                <a:gd name="T8" fmla="*/ 2147483646 w 217"/>
                <a:gd name="T9" fmla="*/ 2147483646 h 652"/>
                <a:gd name="T10" fmla="*/ 2147483646 w 217"/>
                <a:gd name="T11" fmla="*/ 2147483646 h 652"/>
                <a:gd name="T12" fmla="*/ 2147483646 w 217"/>
                <a:gd name="T13" fmla="*/ 2147483646 h 652"/>
                <a:gd name="T14" fmla="*/ 0 w 217"/>
                <a:gd name="T15" fmla="*/ 0 h 652"/>
                <a:gd name="T16" fmla="*/ 0 w 217"/>
                <a:gd name="T17" fmla="*/ 0 h 6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7"/>
                <a:gd name="T28" fmla="*/ 0 h 652"/>
                <a:gd name="T29" fmla="*/ 217 w 217"/>
                <a:gd name="T30" fmla="*/ 652 h 6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7" h="652">
                  <a:moveTo>
                    <a:pt x="0" y="0"/>
                  </a:moveTo>
                  <a:lnTo>
                    <a:pt x="0" y="652"/>
                  </a:lnTo>
                  <a:lnTo>
                    <a:pt x="217" y="553"/>
                  </a:lnTo>
                  <a:lnTo>
                    <a:pt x="217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66" name="Freeform 199">
              <a:extLst>
                <a:ext uri="{FF2B5EF4-FFF2-40B4-BE49-F238E27FC236}">
                  <a16:creationId xmlns:a16="http://schemas.microsoft.com/office/drawing/2014/main" id="{B10837CE-7FF1-F098-DC80-ECE1F7108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2888" y="4183137"/>
              <a:ext cx="226341" cy="718375"/>
            </a:xfrm>
            <a:custGeom>
              <a:avLst/>
              <a:gdLst>
                <a:gd name="T0" fmla="*/ 2147483646 w 217"/>
                <a:gd name="T1" fmla="*/ 0 h 623"/>
                <a:gd name="T2" fmla="*/ 2147483646 w 217"/>
                <a:gd name="T3" fmla="*/ 0 h 623"/>
                <a:gd name="T4" fmla="*/ 2147483646 w 217"/>
                <a:gd name="T5" fmla="*/ 2147483646 h 623"/>
                <a:gd name="T6" fmla="*/ 2147483646 w 217"/>
                <a:gd name="T7" fmla="*/ 2147483646 h 623"/>
                <a:gd name="T8" fmla="*/ 2147483646 w 217"/>
                <a:gd name="T9" fmla="*/ 2147483646 h 623"/>
                <a:gd name="T10" fmla="*/ 2147483646 w 217"/>
                <a:gd name="T11" fmla="*/ 2147483646 h 623"/>
                <a:gd name="T12" fmla="*/ 0 w 217"/>
                <a:gd name="T13" fmla="*/ 2147483646 h 623"/>
                <a:gd name="T14" fmla="*/ 0 w 217"/>
                <a:gd name="T15" fmla="*/ 2147483646 h 623"/>
                <a:gd name="T16" fmla="*/ 0 w 217"/>
                <a:gd name="T17" fmla="*/ 2147483646 h 623"/>
                <a:gd name="T18" fmla="*/ 2147483646 w 217"/>
                <a:gd name="T19" fmla="*/ 2147483646 h 623"/>
                <a:gd name="T20" fmla="*/ 2147483646 w 217"/>
                <a:gd name="T21" fmla="*/ 2147483646 h 623"/>
                <a:gd name="T22" fmla="*/ 2147483646 w 217"/>
                <a:gd name="T23" fmla="*/ 2147483646 h 623"/>
                <a:gd name="T24" fmla="*/ 2147483646 w 217"/>
                <a:gd name="T25" fmla="*/ 2147483646 h 623"/>
                <a:gd name="T26" fmla="*/ 2147483646 w 217"/>
                <a:gd name="T27" fmla="*/ 2147483646 h 623"/>
                <a:gd name="T28" fmla="*/ 2147483646 w 217"/>
                <a:gd name="T29" fmla="*/ 2147483646 h 623"/>
                <a:gd name="T30" fmla="*/ 2147483646 w 217"/>
                <a:gd name="T31" fmla="*/ 2147483646 h 623"/>
                <a:gd name="T32" fmla="*/ 2147483646 w 217"/>
                <a:gd name="T33" fmla="*/ 2147483646 h 623"/>
                <a:gd name="T34" fmla="*/ 2147483646 w 217"/>
                <a:gd name="T35" fmla="*/ 2147483646 h 623"/>
                <a:gd name="T36" fmla="*/ 2147483646 w 217"/>
                <a:gd name="T37" fmla="*/ 2147483646 h 623"/>
                <a:gd name="T38" fmla="*/ 2147483646 w 217"/>
                <a:gd name="T39" fmla="*/ 2147483646 h 623"/>
                <a:gd name="T40" fmla="*/ 2147483646 w 217"/>
                <a:gd name="T41" fmla="*/ 2147483646 h 623"/>
                <a:gd name="T42" fmla="*/ 2147483646 w 217"/>
                <a:gd name="T43" fmla="*/ 2147483646 h 623"/>
                <a:gd name="T44" fmla="*/ 2147483646 w 217"/>
                <a:gd name="T45" fmla="*/ 2147483646 h 623"/>
                <a:gd name="T46" fmla="*/ 2147483646 w 217"/>
                <a:gd name="T47" fmla="*/ 2147483646 h 623"/>
                <a:gd name="T48" fmla="*/ 2147483646 w 217"/>
                <a:gd name="T49" fmla="*/ 2147483646 h 623"/>
                <a:gd name="T50" fmla="*/ 2147483646 w 217"/>
                <a:gd name="T51" fmla="*/ 2147483646 h 623"/>
                <a:gd name="T52" fmla="*/ 2147483646 w 217"/>
                <a:gd name="T53" fmla="*/ 2147483646 h 623"/>
                <a:gd name="T54" fmla="*/ 2147483646 w 217"/>
                <a:gd name="T55" fmla="*/ 2147483646 h 623"/>
                <a:gd name="T56" fmla="*/ 2147483646 w 217"/>
                <a:gd name="T57" fmla="*/ 2147483646 h 623"/>
                <a:gd name="T58" fmla="*/ 2147483646 w 217"/>
                <a:gd name="T59" fmla="*/ 2147483646 h 623"/>
                <a:gd name="T60" fmla="*/ 2147483646 w 217"/>
                <a:gd name="T61" fmla="*/ 2147483646 h 623"/>
                <a:gd name="T62" fmla="*/ 2147483646 w 217"/>
                <a:gd name="T63" fmla="*/ 2147483646 h 623"/>
                <a:gd name="T64" fmla="*/ 2147483646 w 217"/>
                <a:gd name="T65" fmla="*/ 0 h 623"/>
                <a:gd name="T66" fmla="*/ 2147483646 w 217"/>
                <a:gd name="T67" fmla="*/ 0 h 6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7"/>
                <a:gd name="T103" fmla="*/ 0 h 623"/>
                <a:gd name="T104" fmla="*/ 217 w 217"/>
                <a:gd name="T105" fmla="*/ 623 h 6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7" h="623">
                  <a:moveTo>
                    <a:pt x="178" y="0"/>
                  </a:moveTo>
                  <a:lnTo>
                    <a:pt x="178" y="0"/>
                  </a:lnTo>
                  <a:lnTo>
                    <a:pt x="217" y="6"/>
                  </a:lnTo>
                  <a:lnTo>
                    <a:pt x="217" y="524"/>
                  </a:lnTo>
                  <a:lnTo>
                    <a:pt x="0" y="623"/>
                  </a:lnTo>
                  <a:lnTo>
                    <a:pt x="0" y="396"/>
                  </a:lnTo>
                  <a:lnTo>
                    <a:pt x="5" y="379"/>
                  </a:lnTo>
                  <a:lnTo>
                    <a:pt x="11" y="361"/>
                  </a:lnTo>
                  <a:lnTo>
                    <a:pt x="17" y="347"/>
                  </a:lnTo>
                  <a:lnTo>
                    <a:pt x="24" y="332"/>
                  </a:lnTo>
                  <a:lnTo>
                    <a:pt x="30" y="319"/>
                  </a:lnTo>
                  <a:lnTo>
                    <a:pt x="38" y="307"/>
                  </a:lnTo>
                  <a:lnTo>
                    <a:pt x="53" y="285"/>
                  </a:lnTo>
                  <a:lnTo>
                    <a:pt x="69" y="265"/>
                  </a:lnTo>
                  <a:lnTo>
                    <a:pt x="86" y="248"/>
                  </a:lnTo>
                  <a:lnTo>
                    <a:pt x="118" y="215"/>
                  </a:lnTo>
                  <a:lnTo>
                    <a:pt x="134" y="198"/>
                  </a:lnTo>
                  <a:lnTo>
                    <a:pt x="148" y="181"/>
                  </a:lnTo>
                  <a:lnTo>
                    <a:pt x="154" y="170"/>
                  </a:lnTo>
                  <a:lnTo>
                    <a:pt x="160" y="159"/>
                  </a:lnTo>
                  <a:lnTo>
                    <a:pt x="165" y="149"/>
                  </a:lnTo>
                  <a:lnTo>
                    <a:pt x="169" y="137"/>
                  </a:lnTo>
                  <a:lnTo>
                    <a:pt x="174" y="124"/>
                  </a:lnTo>
                  <a:lnTo>
                    <a:pt x="177" y="109"/>
                  </a:lnTo>
                  <a:lnTo>
                    <a:pt x="179" y="95"/>
                  </a:lnTo>
                  <a:lnTo>
                    <a:pt x="180" y="79"/>
                  </a:lnTo>
                  <a:lnTo>
                    <a:pt x="182" y="60"/>
                  </a:lnTo>
                  <a:lnTo>
                    <a:pt x="182" y="42"/>
                  </a:lnTo>
                  <a:lnTo>
                    <a:pt x="180" y="22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67" name="Freeform 200">
              <a:extLst>
                <a:ext uri="{FF2B5EF4-FFF2-40B4-BE49-F238E27FC236}">
                  <a16:creationId xmlns:a16="http://schemas.microsoft.com/office/drawing/2014/main" id="{36817327-4DE3-7920-77F5-3F9A55924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3252" y="4145085"/>
              <a:ext cx="30248" cy="772569"/>
            </a:xfrm>
            <a:custGeom>
              <a:avLst/>
              <a:gdLst>
                <a:gd name="T0" fmla="*/ 0 w 29"/>
                <a:gd name="T1" fmla="*/ 0 h 670"/>
                <a:gd name="T2" fmla="*/ 0 w 29"/>
                <a:gd name="T3" fmla="*/ 2147483646 h 670"/>
                <a:gd name="T4" fmla="*/ 0 w 29"/>
                <a:gd name="T5" fmla="*/ 2147483646 h 670"/>
                <a:gd name="T6" fmla="*/ 2147483646 w 29"/>
                <a:gd name="T7" fmla="*/ 2147483646 h 670"/>
                <a:gd name="T8" fmla="*/ 2147483646 w 29"/>
                <a:gd name="T9" fmla="*/ 2147483646 h 670"/>
                <a:gd name="T10" fmla="*/ 2147483646 w 29"/>
                <a:gd name="T11" fmla="*/ 2147483646 h 670"/>
                <a:gd name="T12" fmla="*/ 2147483646 w 29"/>
                <a:gd name="T13" fmla="*/ 2147483646 h 670"/>
                <a:gd name="T14" fmla="*/ 2147483646 w 29"/>
                <a:gd name="T15" fmla="*/ 2147483646 h 670"/>
                <a:gd name="T16" fmla="*/ 2147483646 w 29"/>
                <a:gd name="T17" fmla="*/ 2147483646 h 670"/>
                <a:gd name="T18" fmla="*/ 2147483646 w 29"/>
                <a:gd name="T19" fmla="*/ 2147483646 h 670"/>
                <a:gd name="T20" fmla="*/ 2147483646 w 29"/>
                <a:gd name="T21" fmla="*/ 2147483646 h 670"/>
                <a:gd name="T22" fmla="*/ 2147483646 w 29"/>
                <a:gd name="T23" fmla="*/ 2147483646 h 670"/>
                <a:gd name="T24" fmla="*/ 2147483646 w 29"/>
                <a:gd name="T25" fmla="*/ 0 h 670"/>
                <a:gd name="T26" fmla="*/ 2147483646 w 29"/>
                <a:gd name="T27" fmla="*/ 0 h 670"/>
                <a:gd name="T28" fmla="*/ 0 w 29"/>
                <a:gd name="T29" fmla="*/ 0 h 670"/>
                <a:gd name="T30" fmla="*/ 0 w 29"/>
                <a:gd name="T31" fmla="*/ 0 h 6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670"/>
                <a:gd name="T50" fmla="*/ 29 w 29"/>
                <a:gd name="T51" fmla="*/ 670 h 67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670">
                  <a:moveTo>
                    <a:pt x="0" y="0"/>
                  </a:moveTo>
                  <a:lnTo>
                    <a:pt x="0" y="670"/>
                  </a:lnTo>
                  <a:lnTo>
                    <a:pt x="7" y="669"/>
                  </a:lnTo>
                  <a:lnTo>
                    <a:pt x="15" y="666"/>
                  </a:lnTo>
                  <a:lnTo>
                    <a:pt x="21" y="664"/>
                  </a:lnTo>
                  <a:lnTo>
                    <a:pt x="29" y="657"/>
                  </a:lnTo>
                  <a:lnTo>
                    <a:pt x="29" y="5"/>
                  </a:lnTo>
                  <a:lnTo>
                    <a:pt x="21" y="2"/>
                  </a:lnTo>
                  <a:lnTo>
                    <a:pt x="15" y="1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68" name="Freeform 201">
              <a:extLst>
                <a:ext uri="{FF2B5EF4-FFF2-40B4-BE49-F238E27FC236}">
                  <a16:creationId xmlns:a16="http://schemas.microsoft.com/office/drawing/2014/main" id="{55A15E72-5D70-31CF-26B3-25B359FFA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9675" y="4360713"/>
              <a:ext cx="23990" cy="100319"/>
            </a:xfrm>
            <a:custGeom>
              <a:avLst/>
              <a:gdLst>
                <a:gd name="T0" fmla="*/ 2147483646 w 23"/>
                <a:gd name="T1" fmla="*/ 0 h 87"/>
                <a:gd name="T2" fmla="*/ 2147483646 w 23"/>
                <a:gd name="T3" fmla="*/ 0 h 87"/>
                <a:gd name="T4" fmla="*/ 0 w 23"/>
                <a:gd name="T5" fmla="*/ 0 h 87"/>
                <a:gd name="T6" fmla="*/ 0 w 23"/>
                <a:gd name="T7" fmla="*/ 0 h 87"/>
                <a:gd name="T8" fmla="*/ 0 w 23"/>
                <a:gd name="T9" fmla="*/ 2147483646 h 87"/>
                <a:gd name="T10" fmla="*/ 2147483646 w 23"/>
                <a:gd name="T11" fmla="*/ 2147483646 h 87"/>
                <a:gd name="T12" fmla="*/ 2147483646 w 23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87"/>
                <a:gd name="T23" fmla="*/ 23 w 23"/>
                <a:gd name="T24" fmla="*/ 87 h 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87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87"/>
                  </a:lnTo>
                  <a:lnTo>
                    <a:pt x="23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69" name="Freeform 202">
              <a:extLst>
                <a:ext uri="{FF2B5EF4-FFF2-40B4-BE49-F238E27FC236}">
                  <a16:creationId xmlns:a16="http://schemas.microsoft.com/office/drawing/2014/main" id="{351204AD-8FA7-B08F-D2BE-C55FAE6AF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3847" y="4366478"/>
              <a:ext cx="20861" cy="93401"/>
            </a:xfrm>
            <a:custGeom>
              <a:avLst/>
              <a:gdLst>
                <a:gd name="T0" fmla="*/ 2147483646 w 20"/>
                <a:gd name="T1" fmla="*/ 0 h 81"/>
                <a:gd name="T2" fmla="*/ 2147483646 w 20"/>
                <a:gd name="T3" fmla="*/ 0 h 81"/>
                <a:gd name="T4" fmla="*/ 0 w 20"/>
                <a:gd name="T5" fmla="*/ 0 h 81"/>
                <a:gd name="T6" fmla="*/ 0 w 20"/>
                <a:gd name="T7" fmla="*/ 0 h 81"/>
                <a:gd name="T8" fmla="*/ 0 w 20"/>
                <a:gd name="T9" fmla="*/ 2147483646 h 81"/>
                <a:gd name="T10" fmla="*/ 2147483646 w 20"/>
                <a:gd name="T11" fmla="*/ 2147483646 h 81"/>
                <a:gd name="T12" fmla="*/ 2147483646 w 20"/>
                <a:gd name="T13" fmla="*/ 0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81"/>
                <a:gd name="T23" fmla="*/ 20 w 20"/>
                <a:gd name="T24" fmla="*/ 81 h 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81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20" y="4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0" name="Freeform 203">
              <a:extLst>
                <a:ext uri="{FF2B5EF4-FFF2-40B4-BE49-F238E27FC236}">
                  <a16:creationId xmlns:a16="http://schemas.microsoft.com/office/drawing/2014/main" id="{3038D65F-2F1A-8FF6-53BD-D8DF66E23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6795" y="4360713"/>
              <a:ext cx="137683" cy="53042"/>
            </a:xfrm>
            <a:custGeom>
              <a:avLst/>
              <a:gdLst>
                <a:gd name="T0" fmla="*/ 0 w 132"/>
                <a:gd name="T1" fmla="*/ 0 h 46"/>
                <a:gd name="T2" fmla="*/ 0 w 132"/>
                <a:gd name="T3" fmla="*/ 0 h 46"/>
                <a:gd name="T4" fmla="*/ 0 w 132"/>
                <a:gd name="T5" fmla="*/ 2147483646 h 46"/>
                <a:gd name="T6" fmla="*/ 0 w 132"/>
                <a:gd name="T7" fmla="*/ 2147483646 h 46"/>
                <a:gd name="T8" fmla="*/ 2147483646 w 132"/>
                <a:gd name="T9" fmla="*/ 2147483646 h 46"/>
                <a:gd name="T10" fmla="*/ 2147483646 w 132"/>
                <a:gd name="T11" fmla="*/ 2147483646 h 46"/>
                <a:gd name="T12" fmla="*/ 2147483646 w 132"/>
                <a:gd name="T13" fmla="*/ 0 h 46"/>
                <a:gd name="T14" fmla="*/ 2147483646 w 132"/>
                <a:gd name="T15" fmla="*/ 0 h 46"/>
                <a:gd name="T16" fmla="*/ 0 w 132"/>
                <a:gd name="T17" fmla="*/ 0 h 46"/>
                <a:gd name="T18" fmla="*/ 0 w 132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2"/>
                <a:gd name="T31" fmla="*/ 0 h 46"/>
                <a:gd name="T32" fmla="*/ 132 w 132"/>
                <a:gd name="T33" fmla="*/ 46 h 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2" h="46">
                  <a:moveTo>
                    <a:pt x="0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132" y="46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1" name="Freeform 204">
              <a:extLst>
                <a:ext uri="{FF2B5EF4-FFF2-40B4-BE49-F238E27FC236}">
                  <a16:creationId xmlns:a16="http://schemas.microsoft.com/office/drawing/2014/main" id="{03E7FAC5-FDCD-1B70-ECFD-40DE914B9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3053" y="4366478"/>
              <a:ext cx="131424" cy="47277"/>
            </a:xfrm>
            <a:custGeom>
              <a:avLst/>
              <a:gdLst>
                <a:gd name="T0" fmla="*/ 0 w 126"/>
                <a:gd name="T1" fmla="*/ 0 h 41"/>
                <a:gd name="T2" fmla="*/ 0 w 126"/>
                <a:gd name="T3" fmla="*/ 0 h 41"/>
                <a:gd name="T4" fmla="*/ 0 w 126"/>
                <a:gd name="T5" fmla="*/ 2147483646 h 41"/>
                <a:gd name="T6" fmla="*/ 0 w 126"/>
                <a:gd name="T7" fmla="*/ 2147483646 h 41"/>
                <a:gd name="T8" fmla="*/ 2147483646 w 126"/>
                <a:gd name="T9" fmla="*/ 2147483646 h 41"/>
                <a:gd name="T10" fmla="*/ 2147483646 w 126"/>
                <a:gd name="T11" fmla="*/ 2147483646 h 41"/>
                <a:gd name="T12" fmla="*/ 2147483646 w 126"/>
                <a:gd name="T13" fmla="*/ 0 h 41"/>
                <a:gd name="T14" fmla="*/ 2147483646 w 126"/>
                <a:gd name="T15" fmla="*/ 0 h 41"/>
                <a:gd name="T16" fmla="*/ 0 w 126"/>
                <a:gd name="T17" fmla="*/ 0 h 41"/>
                <a:gd name="T18" fmla="*/ 0 w 126"/>
                <a:gd name="T19" fmla="*/ 0 h 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6"/>
                <a:gd name="T31" fmla="*/ 0 h 41"/>
                <a:gd name="T32" fmla="*/ 126 w 126"/>
                <a:gd name="T33" fmla="*/ 41 h 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6" h="41">
                  <a:moveTo>
                    <a:pt x="0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26" y="41"/>
                  </a:lnTo>
                  <a:lnTo>
                    <a:pt x="1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2" name="Freeform 205">
              <a:extLst>
                <a:ext uri="{FF2B5EF4-FFF2-40B4-BE49-F238E27FC236}">
                  <a16:creationId xmlns:a16="http://schemas.microsoft.com/office/drawing/2014/main" id="{3665689E-775E-5801-8864-9D224183C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9675" y="4416061"/>
              <a:ext cx="164802" cy="58808"/>
            </a:xfrm>
            <a:custGeom>
              <a:avLst/>
              <a:gdLst>
                <a:gd name="T0" fmla="*/ 0 w 158"/>
                <a:gd name="T1" fmla="*/ 2147483646 h 51"/>
                <a:gd name="T2" fmla="*/ 0 w 158"/>
                <a:gd name="T3" fmla="*/ 2147483646 h 51"/>
                <a:gd name="T4" fmla="*/ 2147483646 w 158"/>
                <a:gd name="T5" fmla="*/ 2147483646 h 51"/>
                <a:gd name="T6" fmla="*/ 2147483646 w 158"/>
                <a:gd name="T7" fmla="*/ 2147483646 h 51"/>
                <a:gd name="T8" fmla="*/ 2147483646 w 158"/>
                <a:gd name="T9" fmla="*/ 2147483646 h 51"/>
                <a:gd name="T10" fmla="*/ 2147483646 w 158"/>
                <a:gd name="T11" fmla="*/ 0 h 51"/>
                <a:gd name="T12" fmla="*/ 0 w 158"/>
                <a:gd name="T13" fmla="*/ 2147483646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"/>
                <a:gd name="T22" fmla="*/ 0 h 51"/>
                <a:gd name="T23" fmla="*/ 158 w 158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" h="51">
                  <a:moveTo>
                    <a:pt x="0" y="46"/>
                  </a:moveTo>
                  <a:lnTo>
                    <a:pt x="0" y="46"/>
                  </a:lnTo>
                  <a:lnTo>
                    <a:pt x="158" y="51"/>
                  </a:lnTo>
                  <a:lnTo>
                    <a:pt x="158" y="2"/>
                  </a:lnTo>
                  <a:lnTo>
                    <a:pt x="25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3" name="Freeform 206">
              <a:extLst>
                <a:ext uri="{FF2B5EF4-FFF2-40B4-BE49-F238E27FC236}">
                  <a16:creationId xmlns:a16="http://schemas.microsoft.com/office/drawing/2014/main" id="{332A007E-AB77-EC0E-D650-D2D4AFE71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0039" y="4169300"/>
              <a:ext cx="205480" cy="170657"/>
            </a:xfrm>
            <a:custGeom>
              <a:avLst/>
              <a:gdLst>
                <a:gd name="T0" fmla="*/ 2147483646 w 197"/>
                <a:gd name="T1" fmla="*/ 2147483646 h 148"/>
                <a:gd name="T2" fmla="*/ 0 w 197"/>
                <a:gd name="T3" fmla="*/ 2147483646 h 148"/>
                <a:gd name="T4" fmla="*/ 0 w 197"/>
                <a:gd name="T5" fmla="*/ 2147483646 h 148"/>
                <a:gd name="T6" fmla="*/ 2147483646 w 197"/>
                <a:gd name="T7" fmla="*/ 0 h 148"/>
                <a:gd name="T8" fmla="*/ 2147483646 w 197"/>
                <a:gd name="T9" fmla="*/ 2147483646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48"/>
                <a:gd name="T17" fmla="*/ 197 w 197"/>
                <a:gd name="T18" fmla="*/ 148 h 1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48">
                  <a:moveTo>
                    <a:pt x="197" y="148"/>
                  </a:moveTo>
                  <a:lnTo>
                    <a:pt x="0" y="148"/>
                  </a:lnTo>
                  <a:lnTo>
                    <a:pt x="0" y="10"/>
                  </a:lnTo>
                  <a:lnTo>
                    <a:pt x="197" y="0"/>
                  </a:lnTo>
                  <a:lnTo>
                    <a:pt x="197" y="148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4" name="Freeform 207">
              <a:extLst>
                <a:ext uri="{FF2B5EF4-FFF2-40B4-BE49-F238E27FC236}">
                  <a16:creationId xmlns:a16="http://schemas.microsoft.com/office/drawing/2014/main" id="{19C6593D-C170-7716-56F1-DDE7C3030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6298" y="4176219"/>
              <a:ext cx="199222" cy="154514"/>
            </a:xfrm>
            <a:custGeom>
              <a:avLst/>
              <a:gdLst>
                <a:gd name="T0" fmla="*/ 2147483646 w 191"/>
                <a:gd name="T1" fmla="*/ 2147483646 h 134"/>
                <a:gd name="T2" fmla="*/ 0 w 191"/>
                <a:gd name="T3" fmla="*/ 2147483646 h 134"/>
                <a:gd name="T4" fmla="*/ 0 w 191"/>
                <a:gd name="T5" fmla="*/ 2147483646 h 134"/>
                <a:gd name="T6" fmla="*/ 2147483646 w 191"/>
                <a:gd name="T7" fmla="*/ 0 h 134"/>
                <a:gd name="T8" fmla="*/ 2147483646 w 191"/>
                <a:gd name="T9" fmla="*/ 2147483646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34"/>
                <a:gd name="T17" fmla="*/ 191 w 191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34">
                  <a:moveTo>
                    <a:pt x="191" y="134"/>
                  </a:moveTo>
                  <a:lnTo>
                    <a:pt x="0" y="134"/>
                  </a:lnTo>
                  <a:lnTo>
                    <a:pt x="0" y="11"/>
                  </a:lnTo>
                  <a:lnTo>
                    <a:pt x="191" y="0"/>
                  </a:lnTo>
                  <a:lnTo>
                    <a:pt x="191" y="134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5" name="Freeform 208">
              <a:extLst>
                <a:ext uri="{FF2B5EF4-FFF2-40B4-BE49-F238E27FC236}">
                  <a16:creationId xmlns:a16="http://schemas.microsoft.com/office/drawing/2014/main" id="{8B556377-0684-AEA5-AFB7-80F0A1210D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96910" y="4165840"/>
              <a:ext cx="211739" cy="176423"/>
            </a:xfrm>
            <a:custGeom>
              <a:avLst/>
              <a:gdLst>
                <a:gd name="T0" fmla="*/ 2147483646 w 203"/>
                <a:gd name="T1" fmla="*/ 2147483646 h 153"/>
                <a:gd name="T2" fmla="*/ 2147483646 w 203"/>
                <a:gd name="T3" fmla="*/ 2147483646 h 153"/>
                <a:gd name="T4" fmla="*/ 2147483646 w 203"/>
                <a:gd name="T5" fmla="*/ 2147483646 h 153"/>
                <a:gd name="T6" fmla="*/ 2147483646 w 203"/>
                <a:gd name="T7" fmla="*/ 2147483646 h 153"/>
                <a:gd name="T8" fmla="*/ 2147483646 w 203"/>
                <a:gd name="T9" fmla="*/ 2147483646 h 153"/>
                <a:gd name="T10" fmla="*/ 2147483646 w 203"/>
                <a:gd name="T11" fmla="*/ 2147483646 h 153"/>
                <a:gd name="T12" fmla="*/ 2147483646 w 203"/>
                <a:gd name="T13" fmla="*/ 2147483646 h 153"/>
                <a:gd name="T14" fmla="*/ 2147483646 w 203"/>
                <a:gd name="T15" fmla="*/ 2147483646 h 153"/>
                <a:gd name="T16" fmla="*/ 2147483646 w 203"/>
                <a:gd name="T17" fmla="*/ 2147483646 h 153"/>
                <a:gd name="T18" fmla="*/ 2147483646 w 203"/>
                <a:gd name="T19" fmla="*/ 2147483646 h 153"/>
                <a:gd name="T20" fmla="*/ 2147483646 w 203"/>
                <a:gd name="T21" fmla="*/ 2147483646 h 153"/>
                <a:gd name="T22" fmla="*/ 2147483646 w 203"/>
                <a:gd name="T23" fmla="*/ 2147483646 h 153"/>
                <a:gd name="T24" fmla="*/ 2147483646 w 203"/>
                <a:gd name="T25" fmla="*/ 2147483646 h 153"/>
                <a:gd name="T26" fmla="*/ 2147483646 w 203"/>
                <a:gd name="T27" fmla="*/ 2147483646 h 153"/>
                <a:gd name="T28" fmla="*/ 2147483646 w 203"/>
                <a:gd name="T29" fmla="*/ 2147483646 h 153"/>
                <a:gd name="T30" fmla="*/ 2147483646 w 203"/>
                <a:gd name="T31" fmla="*/ 2147483646 h 153"/>
                <a:gd name="T32" fmla="*/ 2147483646 w 203"/>
                <a:gd name="T33" fmla="*/ 2147483646 h 153"/>
                <a:gd name="T34" fmla="*/ 2147483646 w 203"/>
                <a:gd name="T35" fmla="*/ 2147483646 h 153"/>
                <a:gd name="T36" fmla="*/ 2147483646 w 203"/>
                <a:gd name="T37" fmla="*/ 2147483646 h 153"/>
                <a:gd name="T38" fmla="*/ 2147483646 w 203"/>
                <a:gd name="T39" fmla="*/ 2147483646 h 153"/>
                <a:gd name="T40" fmla="*/ 2147483646 w 203"/>
                <a:gd name="T41" fmla="*/ 0 h 153"/>
                <a:gd name="T42" fmla="*/ 2147483646 w 203"/>
                <a:gd name="T43" fmla="*/ 2147483646 h 153"/>
                <a:gd name="T44" fmla="*/ 2147483646 w 203"/>
                <a:gd name="T45" fmla="*/ 2147483646 h 153"/>
                <a:gd name="T46" fmla="*/ 0 w 203"/>
                <a:gd name="T47" fmla="*/ 2147483646 h 153"/>
                <a:gd name="T48" fmla="*/ 0 w 203"/>
                <a:gd name="T49" fmla="*/ 2147483646 h 153"/>
                <a:gd name="T50" fmla="*/ 0 w 203"/>
                <a:gd name="T51" fmla="*/ 2147483646 h 153"/>
                <a:gd name="T52" fmla="*/ 0 w 203"/>
                <a:gd name="T53" fmla="*/ 2147483646 h 153"/>
                <a:gd name="T54" fmla="*/ 0 w 203"/>
                <a:gd name="T55" fmla="*/ 2147483646 h 153"/>
                <a:gd name="T56" fmla="*/ 2147483646 w 203"/>
                <a:gd name="T57" fmla="*/ 2147483646 h 153"/>
                <a:gd name="T58" fmla="*/ 2147483646 w 203"/>
                <a:gd name="T59" fmla="*/ 2147483646 h 153"/>
                <a:gd name="T60" fmla="*/ 2147483646 w 203"/>
                <a:gd name="T61" fmla="*/ 2147483646 h 153"/>
                <a:gd name="T62" fmla="*/ 2147483646 w 203"/>
                <a:gd name="T63" fmla="*/ 2147483646 h 153"/>
                <a:gd name="T64" fmla="*/ 2147483646 w 203"/>
                <a:gd name="T65" fmla="*/ 2147483646 h 153"/>
                <a:gd name="T66" fmla="*/ 2147483646 w 203"/>
                <a:gd name="T67" fmla="*/ 2147483646 h 153"/>
                <a:gd name="T68" fmla="*/ 2147483646 w 203"/>
                <a:gd name="T69" fmla="*/ 2147483646 h 153"/>
                <a:gd name="T70" fmla="*/ 2147483646 w 203"/>
                <a:gd name="T71" fmla="*/ 2147483646 h 153"/>
                <a:gd name="T72" fmla="*/ 2147483646 w 203"/>
                <a:gd name="T73" fmla="*/ 2147483646 h 1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03"/>
                <a:gd name="T112" fmla="*/ 0 h 153"/>
                <a:gd name="T113" fmla="*/ 203 w 203"/>
                <a:gd name="T114" fmla="*/ 153 h 1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03" h="153">
                  <a:moveTo>
                    <a:pt x="5" y="148"/>
                  </a:moveTo>
                  <a:lnTo>
                    <a:pt x="5" y="148"/>
                  </a:lnTo>
                  <a:lnTo>
                    <a:pt x="5" y="90"/>
                  </a:lnTo>
                  <a:lnTo>
                    <a:pt x="198" y="83"/>
                  </a:lnTo>
                  <a:lnTo>
                    <a:pt x="198" y="148"/>
                  </a:lnTo>
                  <a:lnTo>
                    <a:pt x="5" y="148"/>
                  </a:lnTo>
                  <a:close/>
                  <a:moveTo>
                    <a:pt x="198" y="7"/>
                  </a:moveTo>
                  <a:lnTo>
                    <a:pt x="198" y="7"/>
                  </a:lnTo>
                  <a:lnTo>
                    <a:pt x="198" y="78"/>
                  </a:lnTo>
                  <a:lnTo>
                    <a:pt x="5" y="85"/>
                  </a:lnTo>
                  <a:lnTo>
                    <a:pt x="5" y="16"/>
                  </a:lnTo>
                  <a:lnTo>
                    <a:pt x="198" y="7"/>
                  </a:lnTo>
                  <a:close/>
                  <a:moveTo>
                    <a:pt x="201" y="1"/>
                  </a:moveTo>
                  <a:lnTo>
                    <a:pt x="201" y="1"/>
                  </a:lnTo>
                  <a:lnTo>
                    <a:pt x="200" y="0"/>
                  </a:lnTo>
                  <a:lnTo>
                    <a:pt x="3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51"/>
                  </a:lnTo>
                  <a:lnTo>
                    <a:pt x="0" y="152"/>
                  </a:lnTo>
                  <a:lnTo>
                    <a:pt x="3" y="153"/>
                  </a:lnTo>
                  <a:lnTo>
                    <a:pt x="200" y="153"/>
                  </a:lnTo>
                  <a:lnTo>
                    <a:pt x="201" y="152"/>
                  </a:lnTo>
                  <a:lnTo>
                    <a:pt x="203" y="151"/>
                  </a:lnTo>
                  <a:lnTo>
                    <a:pt x="203" y="3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6" name="Freeform 209">
              <a:extLst>
                <a:ext uri="{FF2B5EF4-FFF2-40B4-BE49-F238E27FC236}">
                  <a16:creationId xmlns:a16="http://schemas.microsoft.com/office/drawing/2014/main" id="{9C40D7EF-313E-2B2C-2D2E-01C54DBDF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3781" y="4356100"/>
              <a:ext cx="34420" cy="41511"/>
            </a:xfrm>
            <a:custGeom>
              <a:avLst/>
              <a:gdLst>
                <a:gd name="T0" fmla="*/ 2147483646 w 33"/>
                <a:gd name="T1" fmla="*/ 2147483646 h 36"/>
                <a:gd name="T2" fmla="*/ 2147483646 w 33"/>
                <a:gd name="T3" fmla="*/ 2147483646 h 36"/>
                <a:gd name="T4" fmla="*/ 2147483646 w 33"/>
                <a:gd name="T5" fmla="*/ 2147483646 h 36"/>
                <a:gd name="T6" fmla="*/ 2147483646 w 33"/>
                <a:gd name="T7" fmla="*/ 2147483646 h 36"/>
                <a:gd name="T8" fmla="*/ 2147483646 w 33"/>
                <a:gd name="T9" fmla="*/ 2147483646 h 36"/>
                <a:gd name="T10" fmla="*/ 2147483646 w 33"/>
                <a:gd name="T11" fmla="*/ 0 h 36"/>
                <a:gd name="T12" fmla="*/ 2147483646 w 33"/>
                <a:gd name="T13" fmla="*/ 0 h 36"/>
                <a:gd name="T14" fmla="*/ 2147483646 w 33"/>
                <a:gd name="T15" fmla="*/ 2147483646 h 36"/>
                <a:gd name="T16" fmla="*/ 2147483646 w 33"/>
                <a:gd name="T17" fmla="*/ 2147483646 h 36"/>
                <a:gd name="T18" fmla="*/ 2147483646 w 33"/>
                <a:gd name="T19" fmla="*/ 2147483646 h 36"/>
                <a:gd name="T20" fmla="*/ 0 w 33"/>
                <a:gd name="T21" fmla="*/ 2147483646 h 36"/>
                <a:gd name="T22" fmla="*/ 0 w 33"/>
                <a:gd name="T23" fmla="*/ 2147483646 h 36"/>
                <a:gd name="T24" fmla="*/ 2147483646 w 33"/>
                <a:gd name="T25" fmla="*/ 2147483646 h 36"/>
                <a:gd name="T26" fmla="*/ 2147483646 w 33"/>
                <a:gd name="T27" fmla="*/ 2147483646 h 36"/>
                <a:gd name="T28" fmla="*/ 2147483646 w 33"/>
                <a:gd name="T29" fmla="*/ 2147483646 h 36"/>
                <a:gd name="T30" fmla="*/ 2147483646 w 33"/>
                <a:gd name="T31" fmla="*/ 2147483646 h 36"/>
                <a:gd name="T32" fmla="*/ 2147483646 w 33"/>
                <a:gd name="T33" fmla="*/ 2147483646 h 36"/>
                <a:gd name="T34" fmla="*/ 2147483646 w 33"/>
                <a:gd name="T35" fmla="*/ 2147483646 h 36"/>
                <a:gd name="T36" fmla="*/ 2147483646 w 33"/>
                <a:gd name="T37" fmla="*/ 2147483646 h 36"/>
                <a:gd name="T38" fmla="*/ 2147483646 w 33"/>
                <a:gd name="T39" fmla="*/ 2147483646 h 36"/>
                <a:gd name="T40" fmla="*/ 2147483646 w 33"/>
                <a:gd name="T41" fmla="*/ 2147483646 h 36"/>
                <a:gd name="T42" fmla="*/ 2147483646 w 33"/>
                <a:gd name="T43" fmla="*/ 2147483646 h 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"/>
                <a:gd name="T67" fmla="*/ 0 h 36"/>
                <a:gd name="T68" fmla="*/ 33 w 33"/>
                <a:gd name="T69" fmla="*/ 36 h 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" h="36">
                  <a:moveTo>
                    <a:pt x="33" y="19"/>
                  </a:moveTo>
                  <a:lnTo>
                    <a:pt x="33" y="19"/>
                  </a:lnTo>
                  <a:lnTo>
                    <a:pt x="31" y="12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5" y="31"/>
                  </a:lnTo>
                  <a:lnTo>
                    <a:pt x="10" y="34"/>
                  </a:lnTo>
                  <a:lnTo>
                    <a:pt x="16" y="36"/>
                  </a:lnTo>
                  <a:lnTo>
                    <a:pt x="22" y="34"/>
                  </a:lnTo>
                  <a:lnTo>
                    <a:pt x="27" y="31"/>
                  </a:lnTo>
                  <a:lnTo>
                    <a:pt x="31" y="25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7" name="Freeform 210">
              <a:extLst>
                <a:ext uri="{FF2B5EF4-FFF2-40B4-BE49-F238E27FC236}">
                  <a16:creationId xmlns:a16="http://schemas.microsoft.com/office/drawing/2014/main" id="{D3D2F589-C5CE-BA08-E9D5-A8453F1F7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996" y="4364172"/>
              <a:ext cx="22947" cy="27674"/>
            </a:xfrm>
            <a:custGeom>
              <a:avLst/>
              <a:gdLst>
                <a:gd name="T0" fmla="*/ 2147483646 w 22"/>
                <a:gd name="T1" fmla="*/ 2147483646 h 24"/>
                <a:gd name="T2" fmla="*/ 2147483646 w 22"/>
                <a:gd name="T3" fmla="*/ 2147483646 h 24"/>
                <a:gd name="T4" fmla="*/ 2147483646 w 22"/>
                <a:gd name="T5" fmla="*/ 2147483646 h 24"/>
                <a:gd name="T6" fmla="*/ 2147483646 w 22"/>
                <a:gd name="T7" fmla="*/ 2147483646 h 24"/>
                <a:gd name="T8" fmla="*/ 2147483646 w 22"/>
                <a:gd name="T9" fmla="*/ 0 h 24"/>
                <a:gd name="T10" fmla="*/ 2147483646 w 22"/>
                <a:gd name="T11" fmla="*/ 0 h 24"/>
                <a:gd name="T12" fmla="*/ 2147483646 w 22"/>
                <a:gd name="T13" fmla="*/ 0 h 24"/>
                <a:gd name="T14" fmla="*/ 2147483646 w 22"/>
                <a:gd name="T15" fmla="*/ 0 h 24"/>
                <a:gd name="T16" fmla="*/ 2147483646 w 22"/>
                <a:gd name="T17" fmla="*/ 2147483646 h 24"/>
                <a:gd name="T18" fmla="*/ 2147483646 w 22"/>
                <a:gd name="T19" fmla="*/ 2147483646 h 24"/>
                <a:gd name="T20" fmla="*/ 0 w 22"/>
                <a:gd name="T21" fmla="*/ 2147483646 h 24"/>
                <a:gd name="T22" fmla="*/ 0 w 22"/>
                <a:gd name="T23" fmla="*/ 2147483646 h 24"/>
                <a:gd name="T24" fmla="*/ 2147483646 w 22"/>
                <a:gd name="T25" fmla="*/ 2147483646 h 24"/>
                <a:gd name="T26" fmla="*/ 2147483646 w 22"/>
                <a:gd name="T27" fmla="*/ 2147483646 h 24"/>
                <a:gd name="T28" fmla="*/ 2147483646 w 22"/>
                <a:gd name="T29" fmla="*/ 2147483646 h 24"/>
                <a:gd name="T30" fmla="*/ 2147483646 w 22"/>
                <a:gd name="T31" fmla="*/ 2147483646 h 24"/>
                <a:gd name="T32" fmla="*/ 2147483646 w 22"/>
                <a:gd name="T33" fmla="*/ 2147483646 h 24"/>
                <a:gd name="T34" fmla="*/ 2147483646 w 22"/>
                <a:gd name="T35" fmla="*/ 2147483646 h 24"/>
                <a:gd name="T36" fmla="*/ 2147483646 w 22"/>
                <a:gd name="T37" fmla="*/ 2147483646 h 24"/>
                <a:gd name="T38" fmla="*/ 2147483646 w 22"/>
                <a:gd name="T39" fmla="*/ 2147483646 h 24"/>
                <a:gd name="T40" fmla="*/ 2147483646 w 22"/>
                <a:gd name="T41" fmla="*/ 2147483646 h 24"/>
                <a:gd name="T42" fmla="*/ 2147483646 w 22"/>
                <a:gd name="T43" fmla="*/ 2147483646 h 2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"/>
                <a:gd name="T67" fmla="*/ 0 h 24"/>
                <a:gd name="T68" fmla="*/ 22 w 22"/>
                <a:gd name="T69" fmla="*/ 24 h 2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" h="24">
                  <a:moveTo>
                    <a:pt x="22" y="12"/>
                  </a:moveTo>
                  <a:lnTo>
                    <a:pt x="22" y="12"/>
                  </a:lnTo>
                  <a:lnTo>
                    <a:pt x="21" y="6"/>
                  </a:lnTo>
                  <a:lnTo>
                    <a:pt x="19" y="2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33A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8" name="Freeform 211">
              <a:extLst>
                <a:ext uri="{FF2B5EF4-FFF2-40B4-BE49-F238E27FC236}">
                  <a16:creationId xmlns:a16="http://schemas.microsoft.com/office/drawing/2014/main" id="{B68E0080-AC32-3597-6604-5200D1BB5F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95867" y="4360713"/>
              <a:ext cx="29205" cy="33440"/>
            </a:xfrm>
            <a:custGeom>
              <a:avLst/>
              <a:gdLst>
                <a:gd name="T0" fmla="*/ 2147483646 w 28"/>
                <a:gd name="T1" fmla="*/ 2147483646 h 29"/>
                <a:gd name="T2" fmla="*/ 2147483646 w 28"/>
                <a:gd name="T3" fmla="*/ 2147483646 h 29"/>
                <a:gd name="T4" fmla="*/ 2147483646 w 28"/>
                <a:gd name="T5" fmla="*/ 2147483646 h 29"/>
                <a:gd name="T6" fmla="*/ 2147483646 w 28"/>
                <a:gd name="T7" fmla="*/ 2147483646 h 29"/>
                <a:gd name="T8" fmla="*/ 2147483646 w 28"/>
                <a:gd name="T9" fmla="*/ 2147483646 h 29"/>
                <a:gd name="T10" fmla="*/ 2147483646 w 28"/>
                <a:gd name="T11" fmla="*/ 2147483646 h 29"/>
                <a:gd name="T12" fmla="*/ 2147483646 w 28"/>
                <a:gd name="T13" fmla="*/ 2147483646 h 29"/>
                <a:gd name="T14" fmla="*/ 2147483646 w 28"/>
                <a:gd name="T15" fmla="*/ 2147483646 h 29"/>
                <a:gd name="T16" fmla="*/ 2147483646 w 28"/>
                <a:gd name="T17" fmla="*/ 2147483646 h 29"/>
                <a:gd name="T18" fmla="*/ 2147483646 w 28"/>
                <a:gd name="T19" fmla="*/ 2147483646 h 29"/>
                <a:gd name="T20" fmla="*/ 2147483646 w 28"/>
                <a:gd name="T21" fmla="*/ 2147483646 h 29"/>
                <a:gd name="T22" fmla="*/ 2147483646 w 28"/>
                <a:gd name="T23" fmla="*/ 2147483646 h 29"/>
                <a:gd name="T24" fmla="*/ 2147483646 w 28"/>
                <a:gd name="T25" fmla="*/ 2147483646 h 29"/>
                <a:gd name="T26" fmla="*/ 2147483646 w 28"/>
                <a:gd name="T27" fmla="*/ 2147483646 h 29"/>
                <a:gd name="T28" fmla="*/ 2147483646 w 28"/>
                <a:gd name="T29" fmla="*/ 2147483646 h 29"/>
                <a:gd name="T30" fmla="*/ 2147483646 w 28"/>
                <a:gd name="T31" fmla="*/ 2147483646 h 29"/>
                <a:gd name="T32" fmla="*/ 2147483646 w 28"/>
                <a:gd name="T33" fmla="*/ 2147483646 h 29"/>
                <a:gd name="T34" fmla="*/ 2147483646 w 28"/>
                <a:gd name="T35" fmla="*/ 2147483646 h 29"/>
                <a:gd name="T36" fmla="*/ 2147483646 w 28"/>
                <a:gd name="T37" fmla="*/ 2147483646 h 29"/>
                <a:gd name="T38" fmla="*/ 2147483646 w 28"/>
                <a:gd name="T39" fmla="*/ 2147483646 h 29"/>
                <a:gd name="T40" fmla="*/ 2147483646 w 28"/>
                <a:gd name="T41" fmla="*/ 2147483646 h 29"/>
                <a:gd name="T42" fmla="*/ 2147483646 w 28"/>
                <a:gd name="T43" fmla="*/ 2147483646 h 29"/>
                <a:gd name="T44" fmla="*/ 0 w 28"/>
                <a:gd name="T45" fmla="*/ 2147483646 h 29"/>
                <a:gd name="T46" fmla="*/ 0 w 28"/>
                <a:gd name="T47" fmla="*/ 2147483646 h 29"/>
                <a:gd name="T48" fmla="*/ 2147483646 w 28"/>
                <a:gd name="T49" fmla="*/ 2147483646 h 29"/>
                <a:gd name="T50" fmla="*/ 2147483646 w 28"/>
                <a:gd name="T51" fmla="*/ 2147483646 h 29"/>
                <a:gd name="T52" fmla="*/ 2147483646 w 28"/>
                <a:gd name="T53" fmla="*/ 2147483646 h 29"/>
                <a:gd name="T54" fmla="*/ 2147483646 w 28"/>
                <a:gd name="T55" fmla="*/ 2147483646 h 29"/>
                <a:gd name="T56" fmla="*/ 2147483646 w 28"/>
                <a:gd name="T57" fmla="*/ 2147483646 h 29"/>
                <a:gd name="T58" fmla="*/ 2147483646 w 28"/>
                <a:gd name="T59" fmla="*/ 2147483646 h 29"/>
                <a:gd name="T60" fmla="*/ 2147483646 w 28"/>
                <a:gd name="T61" fmla="*/ 2147483646 h 29"/>
                <a:gd name="T62" fmla="*/ 2147483646 w 28"/>
                <a:gd name="T63" fmla="*/ 2147483646 h 29"/>
                <a:gd name="T64" fmla="*/ 2147483646 w 28"/>
                <a:gd name="T65" fmla="*/ 2147483646 h 29"/>
                <a:gd name="T66" fmla="*/ 2147483646 w 28"/>
                <a:gd name="T67" fmla="*/ 2147483646 h 29"/>
                <a:gd name="T68" fmla="*/ 2147483646 w 28"/>
                <a:gd name="T69" fmla="*/ 2147483646 h 29"/>
                <a:gd name="T70" fmla="*/ 2147483646 w 28"/>
                <a:gd name="T71" fmla="*/ 2147483646 h 29"/>
                <a:gd name="T72" fmla="*/ 2147483646 w 28"/>
                <a:gd name="T73" fmla="*/ 2147483646 h 29"/>
                <a:gd name="T74" fmla="*/ 2147483646 w 28"/>
                <a:gd name="T75" fmla="*/ 0 h 29"/>
                <a:gd name="T76" fmla="*/ 2147483646 w 28"/>
                <a:gd name="T77" fmla="*/ 0 h 29"/>
                <a:gd name="T78" fmla="*/ 2147483646 w 28"/>
                <a:gd name="T79" fmla="*/ 2147483646 h 29"/>
                <a:gd name="T80" fmla="*/ 2147483646 w 28"/>
                <a:gd name="T81" fmla="*/ 2147483646 h 29"/>
                <a:gd name="T82" fmla="*/ 2147483646 w 28"/>
                <a:gd name="T83" fmla="*/ 2147483646 h 29"/>
                <a:gd name="T84" fmla="*/ 0 w 28"/>
                <a:gd name="T85" fmla="*/ 2147483646 h 29"/>
                <a:gd name="T86" fmla="*/ 0 w 28"/>
                <a:gd name="T87" fmla="*/ 2147483646 h 2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29"/>
                <a:gd name="T134" fmla="*/ 28 w 28"/>
                <a:gd name="T135" fmla="*/ 29 h 2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29">
                  <a:moveTo>
                    <a:pt x="5" y="15"/>
                  </a:moveTo>
                  <a:lnTo>
                    <a:pt x="5" y="15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3" y="15"/>
                  </a:lnTo>
                  <a:lnTo>
                    <a:pt x="22" y="17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14" y="24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6" y="17"/>
                  </a:lnTo>
                  <a:lnTo>
                    <a:pt x="5" y="15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1" y="20"/>
                  </a:lnTo>
                  <a:lnTo>
                    <a:pt x="5" y="25"/>
                  </a:lnTo>
                  <a:lnTo>
                    <a:pt x="9" y="28"/>
                  </a:lnTo>
                  <a:lnTo>
                    <a:pt x="14" y="29"/>
                  </a:lnTo>
                  <a:lnTo>
                    <a:pt x="19" y="28"/>
                  </a:lnTo>
                  <a:lnTo>
                    <a:pt x="24" y="25"/>
                  </a:lnTo>
                  <a:lnTo>
                    <a:pt x="27" y="20"/>
                  </a:lnTo>
                  <a:lnTo>
                    <a:pt x="28" y="15"/>
                  </a:lnTo>
                  <a:lnTo>
                    <a:pt x="27" y="9"/>
                  </a:lnTo>
                  <a:lnTo>
                    <a:pt x="24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1" y="9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79" name="Freeform 212">
              <a:extLst>
                <a:ext uri="{FF2B5EF4-FFF2-40B4-BE49-F238E27FC236}">
                  <a16:creationId xmlns:a16="http://schemas.microsoft.com/office/drawing/2014/main" id="{839497B6-7FA5-17BD-CD2C-A4AE474B1C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3781" y="4404530"/>
              <a:ext cx="34420" cy="41511"/>
            </a:xfrm>
            <a:custGeom>
              <a:avLst/>
              <a:gdLst>
                <a:gd name="T0" fmla="*/ 2147483646 w 33"/>
                <a:gd name="T1" fmla="*/ 2147483646 h 36"/>
                <a:gd name="T2" fmla="*/ 2147483646 w 33"/>
                <a:gd name="T3" fmla="*/ 2147483646 h 36"/>
                <a:gd name="T4" fmla="*/ 2147483646 w 33"/>
                <a:gd name="T5" fmla="*/ 2147483646 h 36"/>
                <a:gd name="T6" fmla="*/ 2147483646 w 33"/>
                <a:gd name="T7" fmla="*/ 2147483646 h 36"/>
                <a:gd name="T8" fmla="*/ 2147483646 w 33"/>
                <a:gd name="T9" fmla="*/ 2147483646 h 36"/>
                <a:gd name="T10" fmla="*/ 2147483646 w 33"/>
                <a:gd name="T11" fmla="*/ 0 h 36"/>
                <a:gd name="T12" fmla="*/ 2147483646 w 33"/>
                <a:gd name="T13" fmla="*/ 0 h 36"/>
                <a:gd name="T14" fmla="*/ 2147483646 w 33"/>
                <a:gd name="T15" fmla="*/ 2147483646 h 36"/>
                <a:gd name="T16" fmla="*/ 2147483646 w 33"/>
                <a:gd name="T17" fmla="*/ 2147483646 h 36"/>
                <a:gd name="T18" fmla="*/ 2147483646 w 33"/>
                <a:gd name="T19" fmla="*/ 2147483646 h 36"/>
                <a:gd name="T20" fmla="*/ 0 w 33"/>
                <a:gd name="T21" fmla="*/ 2147483646 h 36"/>
                <a:gd name="T22" fmla="*/ 0 w 33"/>
                <a:gd name="T23" fmla="*/ 2147483646 h 36"/>
                <a:gd name="T24" fmla="*/ 2147483646 w 33"/>
                <a:gd name="T25" fmla="*/ 2147483646 h 36"/>
                <a:gd name="T26" fmla="*/ 2147483646 w 33"/>
                <a:gd name="T27" fmla="*/ 2147483646 h 36"/>
                <a:gd name="T28" fmla="*/ 2147483646 w 33"/>
                <a:gd name="T29" fmla="*/ 2147483646 h 36"/>
                <a:gd name="T30" fmla="*/ 2147483646 w 33"/>
                <a:gd name="T31" fmla="*/ 2147483646 h 36"/>
                <a:gd name="T32" fmla="*/ 2147483646 w 33"/>
                <a:gd name="T33" fmla="*/ 2147483646 h 36"/>
                <a:gd name="T34" fmla="*/ 2147483646 w 33"/>
                <a:gd name="T35" fmla="*/ 2147483646 h 36"/>
                <a:gd name="T36" fmla="*/ 2147483646 w 33"/>
                <a:gd name="T37" fmla="*/ 2147483646 h 36"/>
                <a:gd name="T38" fmla="*/ 2147483646 w 33"/>
                <a:gd name="T39" fmla="*/ 2147483646 h 36"/>
                <a:gd name="T40" fmla="*/ 2147483646 w 33"/>
                <a:gd name="T41" fmla="*/ 2147483646 h 36"/>
                <a:gd name="T42" fmla="*/ 2147483646 w 33"/>
                <a:gd name="T43" fmla="*/ 2147483646 h 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"/>
                <a:gd name="T67" fmla="*/ 0 h 36"/>
                <a:gd name="T68" fmla="*/ 33 w 33"/>
                <a:gd name="T69" fmla="*/ 36 h 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" h="36">
                  <a:moveTo>
                    <a:pt x="33" y="19"/>
                  </a:moveTo>
                  <a:lnTo>
                    <a:pt x="33" y="19"/>
                  </a:lnTo>
                  <a:lnTo>
                    <a:pt x="31" y="12"/>
                  </a:lnTo>
                  <a:lnTo>
                    <a:pt x="27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5" y="31"/>
                  </a:lnTo>
                  <a:lnTo>
                    <a:pt x="10" y="35"/>
                  </a:lnTo>
                  <a:lnTo>
                    <a:pt x="16" y="36"/>
                  </a:lnTo>
                  <a:lnTo>
                    <a:pt x="22" y="35"/>
                  </a:lnTo>
                  <a:lnTo>
                    <a:pt x="27" y="31"/>
                  </a:lnTo>
                  <a:lnTo>
                    <a:pt x="31" y="25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0" name="Freeform 213">
              <a:extLst>
                <a:ext uri="{FF2B5EF4-FFF2-40B4-BE49-F238E27FC236}">
                  <a16:creationId xmlns:a16="http://schemas.microsoft.com/office/drawing/2014/main" id="{4CAA358C-EE6B-D23E-9353-4A981FF75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996" y="4412601"/>
              <a:ext cx="22947" cy="27674"/>
            </a:xfrm>
            <a:custGeom>
              <a:avLst/>
              <a:gdLst>
                <a:gd name="T0" fmla="*/ 2147483646 w 22"/>
                <a:gd name="T1" fmla="*/ 2147483646 h 24"/>
                <a:gd name="T2" fmla="*/ 2147483646 w 22"/>
                <a:gd name="T3" fmla="*/ 2147483646 h 24"/>
                <a:gd name="T4" fmla="*/ 2147483646 w 22"/>
                <a:gd name="T5" fmla="*/ 2147483646 h 24"/>
                <a:gd name="T6" fmla="*/ 2147483646 w 22"/>
                <a:gd name="T7" fmla="*/ 2147483646 h 24"/>
                <a:gd name="T8" fmla="*/ 2147483646 w 22"/>
                <a:gd name="T9" fmla="*/ 0 h 24"/>
                <a:gd name="T10" fmla="*/ 2147483646 w 22"/>
                <a:gd name="T11" fmla="*/ 0 h 24"/>
                <a:gd name="T12" fmla="*/ 2147483646 w 22"/>
                <a:gd name="T13" fmla="*/ 0 h 24"/>
                <a:gd name="T14" fmla="*/ 2147483646 w 22"/>
                <a:gd name="T15" fmla="*/ 0 h 24"/>
                <a:gd name="T16" fmla="*/ 2147483646 w 22"/>
                <a:gd name="T17" fmla="*/ 2147483646 h 24"/>
                <a:gd name="T18" fmla="*/ 2147483646 w 22"/>
                <a:gd name="T19" fmla="*/ 2147483646 h 24"/>
                <a:gd name="T20" fmla="*/ 0 w 22"/>
                <a:gd name="T21" fmla="*/ 2147483646 h 24"/>
                <a:gd name="T22" fmla="*/ 0 w 22"/>
                <a:gd name="T23" fmla="*/ 2147483646 h 24"/>
                <a:gd name="T24" fmla="*/ 2147483646 w 22"/>
                <a:gd name="T25" fmla="*/ 2147483646 h 24"/>
                <a:gd name="T26" fmla="*/ 2147483646 w 22"/>
                <a:gd name="T27" fmla="*/ 2147483646 h 24"/>
                <a:gd name="T28" fmla="*/ 2147483646 w 22"/>
                <a:gd name="T29" fmla="*/ 2147483646 h 24"/>
                <a:gd name="T30" fmla="*/ 2147483646 w 22"/>
                <a:gd name="T31" fmla="*/ 2147483646 h 24"/>
                <a:gd name="T32" fmla="*/ 2147483646 w 22"/>
                <a:gd name="T33" fmla="*/ 2147483646 h 24"/>
                <a:gd name="T34" fmla="*/ 2147483646 w 22"/>
                <a:gd name="T35" fmla="*/ 2147483646 h 24"/>
                <a:gd name="T36" fmla="*/ 2147483646 w 22"/>
                <a:gd name="T37" fmla="*/ 2147483646 h 24"/>
                <a:gd name="T38" fmla="*/ 2147483646 w 22"/>
                <a:gd name="T39" fmla="*/ 2147483646 h 24"/>
                <a:gd name="T40" fmla="*/ 2147483646 w 22"/>
                <a:gd name="T41" fmla="*/ 2147483646 h 24"/>
                <a:gd name="T42" fmla="*/ 2147483646 w 22"/>
                <a:gd name="T43" fmla="*/ 2147483646 h 2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"/>
                <a:gd name="T67" fmla="*/ 0 h 24"/>
                <a:gd name="T68" fmla="*/ 22 w 22"/>
                <a:gd name="T69" fmla="*/ 24 h 2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" h="24">
                  <a:moveTo>
                    <a:pt x="22" y="12"/>
                  </a:moveTo>
                  <a:lnTo>
                    <a:pt x="22" y="12"/>
                  </a:lnTo>
                  <a:lnTo>
                    <a:pt x="21" y="7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1" name="Freeform 214">
              <a:extLst>
                <a:ext uri="{FF2B5EF4-FFF2-40B4-BE49-F238E27FC236}">
                  <a16:creationId xmlns:a16="http://schemas.microsoft.com/office/drawing/2014/main" id="{CB557870-BFE9-0CFB-29E7-F328D64299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95867" y="4409142"/>
              <a:ext cx="29205" cy="33440"/>
            </a:xfrm>
            <a:custGeom>
              <a:avLst/>
              <a:gdLst>
                <a:gd name="T0" fmla="*/ 2147483646 w 28"/>
                <a:gd name="T1" fmla="*/ 2147483646 h 29"/>
                <a:gd name="T2" fmla="*/ 2147483646 w 28"/>
                <a:gd name="T3" fmla="*/ 2147483646 h 29"/>
                <a:gd name="T4" fmla="*/ 2147483646 w 28"/>
                <a:gd name="T5" fmla="*/ 2147483646 h 29"/>
                <a:gd name="T6" fmla="*/ 2147483646 w 28"/>
                <a:gd name="T7" fmla="*/ 2147483646 h 29"/>
                <a:gd name="T8" fmla="*/ 2147483646 w 28"/>
                <a:gd name="T9" fmla="*/ 2147483646 h 29"/>
                <a:gd name="T10" fmla="*/ 2147483646 w 28"/>
                <a:gd name="T11" fmla="*/ 2147483646 h 29"/>
                <a:gd name="T12" fmla="*/ 2147483646 w 28"/>
                <a:gd name="T13" fmla="*/ 2147483646 h 29"/>
                <a:gd name="T14" fmla="*/ 2147483646 w 28"/>
                <a:gd name="T15" fmla="*/ 2147483646 h 29"/>
                <a:gd name="T16" fmla="*/ 2147483646 w 28"/>
                <a:gd name="T17" fmla="*/ 2147483646 h 29"/>
                <a:gd name="T18" fmla="*/ 2147483646 w 28"/>
                <a:gd name="T19" fmla="*/ 2147483646 h 29"/>
                <a:gd name="T20" fmla="*/ 2147483646 w 28"/>
                <a:gd name="T21" fmla="*/ 2147483646 h 29"/>
                <a:gd name="T22" fmla="*/ 2147483646 w 28"/>
                <a:gd name="T23" fmla="*/ 2147483646 h 29"/>
                <a:gd name="T24" fmla="*/ 2147483646 w 28"/>
                <a:gd name="T25" fmla="*/ 2147483646 h 29"/>
                <a:gd name="T26" fmla="*/ 2147483646 w 28"/>
                <a:gd name="T27" fmla="*/ 2147483646 h 29"/>
                <a:gd name="T28" fmla="*/ 2147483646 w 28"/>
                <a:gd name="T29" fmla="*/ 2147483646 h 29"/>
                <a:gd name="T30" fmla="*/ 2147483646 w 28"/>
                <a:gd name="T31" fmla="*/ 2147483646 h 29"/>
                <a:gd name="T32" fmla="*/ 2147483646 w 28"/>
                <a:gd name="T33" fmla="*/ 2147483646 h 29"/>
                <a:gd name="T34" fmla="*/ 2147483646 w 28"/>
                <a:gd name="T35" fmla="*/ 2147483646 h 29"/>
                <a:gd name="T36" fmla="*/ 2147483646 w 28"/>
                <a:gd name="T37" fmla="*/ 2147483646 h 29"/>
                <a:gd name="T38" fmla="*/ 2147483646 w 28"/>
                <a:gd name="T39" fmla="*/ 2147483646 h 29"/>
                <a:gd name="T40" fmla="*/ 2147483646 w 28"/>
                <a:gd name="T41" fmla="*/ 2147483646 h 29"/>
                <a:gd name="T42" fmla="*/ 2147483646 w 28"/>
                <a:gd name="T43" fmla="*/ 2147483646 h 29"/>
                <a:gd name="T44" fmla="*/ 0 w 28"/>
                <a:gd name="T45" fmla="*/ 2147483646 h 29"/>
                <a:gd name="T46" fmla="*/ 0 w 28"/>
                <a:gd name="T47" fmla="*/ 2147483646 h 29"/>
                <a:gd name="T48" fmla="*/ 2147483646 w 28"/>
                <a:gd name="T49" fmla="*/ 2147483646 h 29"/>
                <a:gd name="T50" fmla="*/ 2147483646 w 28"/>
                <a:gd name="T51" fmla="*/ 2147483646 h 29"/>
                <a:gd name="T52" fmla="*/ 2147483646 w 28"/>
                <a:gd name="T53" fmla="*/ 2147483646 h 29"/>
                <a:gd name="T54" fmla="*/ 2147483646 w 28"/>
                <a:gd name="T55" fmla="*/ 2147483646 h 29"/>
                <a:gd name="T56" fmla="*/ 2147483646 w 28"/>
                <a:gd name="T57" fmla="*/ 2147483646 h 29"/>
                <a:gd name="T58" fmla="*/ 2147483646 w 28"/>
                <a:gd name="T59" fmla="*/ 2147483646 h 29"/>
                <a:gd name="T60" fmla="*/ 2147483646 w 28"/>
                <a:gd name="T61" fmla="*/ 2147483646 h 29"/>
                <a:gd name="T62" fmla="*/ 2147483646 w 28"/>
                <a:gd name="T63" fmla="*/ 2147483646 h 29"/>
                <a:gd name="T64" fmla="*/ 2147483646 w 28"/>
                <a:gd name="T65" fmla="*/ 2147483646 h 29"/>
                <a:gd name="T66" fmla="*/ 2147483646 w 28"/>
                <a:gd name="T67" fmla="*/ 2147483646 h 29"/>
                <a:gd name="T68" fmla="*/ 2147483646 w 28"/>
                <a:gd name="T69" fmla="*/ 2147483646 h 29"/>
                <a:gd name="T70" fmla="*/ 2147483646 w 28"/>
                <a:gd name="T71" fmla="*/ 2147483646 h 29"/>
                <a:gd name="T72" fmla="*/ 2147483646 w 28"/>
                <a:gd name="T73" fmla="*/ 2147483646 h 29"/>
                <a:gd name="T74" fmla="*/ 2147483646 w 28"/>
                <a:gd name="T75" fmla="*/ 0 h 29"/>
                <a:gd name="T76" fmla="*/ 2147483646 w 28"/>
                <a:gd name="T77" fmla="*/ 0 h 29"/>
                <a:gd name="T78" fmla="*/ 2147483646 w 28"/>
                <a:gd name="T79" fmla="*/ 2147483646 h 29"/>
                <a:gd name="T80" fmla="*/ 2147483646 w 28"/>
                <a:gd name="T81" fmla="*/ 2147483646 h 29"/>
                <a:gd name="T82" fmla="*/ 2147483646 w 28"/>
                <a:gd name="T83" fmla="*/ 2147483646 h 29"/>
                <a:gd name="T84" fmla="*/ 0 w 28"/>
                <a:gd name="T85" fmla="*/ 2147483646 h 29"/>
                <a:gd name="T86" fmla="*/ 0 w 28"/>
                <a:gd name="T87" fmla="*/ 2147483646 h 2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29"/>
                <a:gd name="T134" fmla="*/ 28 w 28"/>
                <a:gd name="T135" fmla="*/ 29 h 2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29">
                  <a:moveTo>
                    <a:pt x="5" y="15"/>
                  </a:moveTo>
                  <a:lnTo>
                    <a:pt x="5" y="15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3" y="15"/>
                  </a:lnTo>
                  <a:lnTo>
                    <a:pt x="22" y="18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14" y="24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6" y="18"/>
                  </a:lnTo>
                  <a:lnTo>
                    <a:pt x="5" y="15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1" y="20"/>
                  </a:lnTo>
                  <a:lnTo>
                    <a:pt x="5" y="25"/>
                  </a:lnTo>
                  <a:lnTo>
                    <a:pt x="9" y="28"/>
                  </a:lnTo>
                  <a:lnTo>
                    <a:pt x="14" y="29"/>
                  </a:lnTo>
                  <a:lnTo>
                    <a:pt x="19" y="28"/>
                  </a:lnTo>
                  <a:lnTo>
                    <a:pt x="24" y="25"/>
                  </a:lnTo>
                  <a:lnTo>
                    <a:pt x="27" y="20"/>
                  </a:lnTo>
                  <a:lnTo>
                    <a:pt x="28" y="15"/>
                  </a:lnTo>
                  <a:lnTo>
                    <a:pt x="27" y="10"/>
                  </a:lnTo>
                  <a:lnTo>
                    <a:pt x="24" y="4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9" y="2"/>
                  </a:lnTo>
                  <a:lnTo>
                    <a:pt x="5" y="4"/>
                  </a:lnTo>
                  <a:lnTo>
                    <a:pt x="1" y="1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2" name="Freeform 215">
              <a:extLst>
                <a:ext uri="{FF2B5EF4-FFF2-40B4-BE49-F238E27FC236}">
                  <a16:creationId xmlns:a16="http://schemas.microsoft.com/office/drawing/2014/main" id="{F1B26CEF-832F-072B-9D10-9D4866686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6728" y="4184290"/>
              <a:ext cx="177318" cy="65726"/>
            </a:xfrm>
            <a:custGeom>
              <a:avLst/>
              <a:gdLst>
                <a:gd name="T0" fmla="*/ 2147483646 w 170"/>
                <a:gd name="T1" fmla="*/ 2147483646 h 57"/>
                <a:gd name="T2" fmla="*/ 0 w 170"/>
                <a:gd name="T3" fmla="*/ 2147483646 h 57"/>
                <a:gd name="T4" fmla="*/ 0 w 170"/>
                <a:gd name="T5" fmla="*/ 2147483646 h 57"/>
                <a:gd name="T6" fmla="*/ 2147483646 w 170"/>
                <a:gd name="T7" fmla="*/ 0 h 57"/>
                <a:gd name="T8" fmla="*/ 2147483646 w 170"/>
                <a:gd name="T9" fmla="*/ 2147483646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0"/>
                <a:gd name="T16" fmla="*/ 0 h 57"/>
                <a:gd name="T17" fmla="*/ 170 w 170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0" h="57">
                  <a:moveTo>
                    <a:pt x="170" y="51"/>
                  </a:moveTo>
                  <a:lnTo>
                    <a:pt x="0" y="57"/>
                  </a:lnTo>
                  <a:lnTo>
                    <a:pt x="0" y="9"/>
                  </a:lnTo>
                  <a:lnTo>
                    <a:pt x="170" y="0"/>
                  </a:lnTo>
                  <a:lnTo>
                    <a:pt x="170" y="51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3" name="Freeform 216">
              <a:extLst>
                <a:ext uri="{FF2B5EF4-FFF2-40B4-BE49-F238E27FC236}">
                  <a16:creationId xmlns:a16="http://schemas.microsoft.com/office/drawing/2014/main" id="{7A4DDC54-4D3D-6668-7D80-7EC907B25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6728" y="4211964"/>
              <a:ext cx="171060" cy="31134"/>
            </a:xfrm>
            <a:custGeom>
              <a:avLst/>
              <a:gdLst>
                <a:gd name="T0" fmla="*/ 2147483646 w 164"/>
                <a:gd name="T1" fmla="*/ 2147483646 h 27"/>
                <a:gd name="T2" fmla="*/ 0 w 164"/>
                <a:gd name="T3" fmla="*/ 2147483646 h 27"/>
                <a:gd name="T4" fmla="*/ 0 w 164"/>
                <a:gd name="T5" fmla="*/ 2147483646 h 27"/>
                <a:gd name="T6" fmla="*/ 2147483646 w 164"/>
                <a:gd name="T7" fmla="*/ 0 h 27"/>
                <a:gd name="T8" fmla="*/ 2147483646 w 164"/>
                <a:gd name="T9" fmla="*/ 2147483646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27"/>
                <a:gd name="T17" fmla="*/ 164 w 164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27">
                  <a:moveTo>
                    <a:pt x="164" y="22"/>
                  </a:moveTo>
                  <a:lnTo>
                    <a:pt x="0" y="27"/>
                  </a:lnTo>
                  <a:lnTo>
                    <a:pt x="0" y="10"/>
                  </a:lnTo>
                  <a:lnTo>
                    <a:pt x="164" y="0"/>
                  </a:lnTo>
                  <a:lnTo>
                    <a:pt x="164" y="2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4" name="Rectangle 217">
              <a:extLst>
                <a:ext uri="{FF2B5EF4-FFF2-40B4-BE49-F238E27FC236}">
                  <a16:creationId xmlns:a16="http://schemas.microsoft.com/office/drawing/2014/main" id="{B885FD61-A0CB-0ECF-AB76-2E52924A7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78268" y="4382621"/>
              <a:ext cx="126209" cy="1153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3000"/>
                </a:lnSpc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3000"/>
                </a:lnSpc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3000"/>
                </a:lnSpc>
                <a:spcBef>
                  <a:spcPts val="45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3000"/>
                </a:lnSpc>
                <a:spcBef>
                  <a:spcPts val="4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3000"/>
                </a:lnSpc>
                <a:spcBef>
                  <a:spcPts val="4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5" name="Freeform 218">
              <a:extLst>
                <a:ext uri="{FF2B5EF4-FFF2-40B4-BE49-F238E27FC236}">
                  <a16:creationId xmlns:a16="http://schemas.microsoft.com/office/drawing/2014/main" id="{D00D2FE1-BA40-ACD3-702E-E0F7F7BBD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8268" y="4375703"/>
              <a:ext cx="126209" cy="13837"/>
            </a:xfrm>
            <a:custGeom>
              <a:avLst/>
              <a:gdLst>
                <a:gd name="T0" fmla="*/ 0 w 121"/>
                <a:gd name="T1" fmla="*/ 2147483646 h 12"/>
                <a:gd name="T2" fmla="*/ 2147483646 w 121"/>
                <a:gd name="T3" fmla="*/ 2147483646 h 12"/>
                <a:gd name="T4" fmla="*/ 2147483646 w 121"/>
                <a:gd name="T5" fmla="*/ 2147483646 h 12"/>
                <a:gd name="T6" fmla="*/ 0 w 121"/>
                <a:gd name="T7" fmla="*/ 0 h 12"/>
                <a:gd name="T8" fmla="*/ 0 w 121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"/>
                <a:gd name="T16" fmla="*/ 0 h 12"/>
                <a:gd name="T17" fmla="*/ 121 w 121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" h="12">
                  <a:moveTo>
                    <a:pt x="0" y="11"/>
                  </a:moveTo>
                  <a:lnTo>
                    <a:pt x="121" y="12"/>
                  </a:lnTo>
                  <a:lnTo>
                    <a:pt x="121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6" name="Freeform 220">
              <a:extLst>
                <a:ext uri="{FF2B5EF4-FFF2-40B4-BE49-F238E27FC236}">
                  <a16:creationId xmlns:a16="http://schemas.microsoft.com/office/drawing/2014/main" id="{01CDBAB1-6C10-9054-EC90-4BCD85498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3963" y="4135860"/>
              <a:ext cx="525697" cy="791019"/>
            </a:xfrm>
            <a:custGeom>
              <a:avLst/>
              <a:gdLst>
                <a:gd name="T0" fmla="*/ 2147483646 w 504"/>
                <a:gd name="T1" fmla="*/ 2147483646 h 686"/>
                <a:gd name="T2" fmla="*/ 2147483646 w 504"/>
                <a:gd name="T3" fmla="*/ 2147483646 h 686"/>
                <a:gd name="T4" fmla="*/ 2147483646 w 504"/>
                <a:gd name="T5" fmla="*/ 2147483646 h 686"/>
                <a:gd name="T6" fmla="*/ 2147483646 w 504"/>
                <a:gd name="T7" fmla="*/ 2147483646 h 686"/>
                <a:gd name="T8" fmla="*/ 2147483646 w 504"/>
                <a:gd name="T9" fmla="*/ 2147483646 h 686"/>
                <a:gd name="T10" fmla="*/ 2147483646 w 504"/>
                <a:gd name="T11" fmla="*/ 2147483646 h 686"/>
                <a:gd name="T12" fmla="*/ 2147483646 w 504"/>
                <a:gd name="T13" fmla="*/ 2147483646 h 686"/>
                <a:gd name="T14" fmla="*/ 2147483646 w 504"/>
                <a:gd name="T15" fmla="*/ 2147483646 h 686"/>
                <a:gd name="T16" fmla="*/ 2147483646 w 504"/>
                <a:gd name="T17" fmla="*/ 2147483646 h 686"/>
                <a:gd name="T18" fmla="*/ 2147483646 w 504"/>
                <a:gd name="T19" fmla="*/ 2147483646 h 686"/>
                <a:gd name="T20" fmla="*/ 2147483646 w 504"/>
                <a:gd name="T21" fmla="*/ 2147483646 h 686"/>
                <a:gd name="T22" fmla="*/ 2147483646 w 504"/>
                <a:gd name="T23" fmla="*/ 2147483646 h 686"/>
                <a:gd name="T24" fmla="*/ 2147483646 w 504"/>
                <a:gd name="T25" fmla="*/ 2147483646 h 686"/>
                <a:gd name="T26" fmla="*/ 2147483646 w 504"/>
                <a:gd name="T27" fmla="*/ 2147483646 h 686"/>
                <a:gd name="T28" fmla="*/ 2147483646 w 504"/>
                <a:gd name="T29" fmla="*/ 2147483646 h 686"/>
                <a:gd name="T30" fmla="*/ 2147483646 w 504"/>
                <a:gd name="T31" fmla="*/ 2147483646 h 686"/>
                <a:gd name="T32" fmla="*/ 2147483646 w 504"/>
                <a:gd name="T33" fmla="*/ 2147483646 h 686"/>
                <a:gd name="T34" fmla="*/ 2147483646 w 504"/>
                <a:gd name="T35" fmla="*/ 2147483646 h 686"/>
                <a:gd name="T36" fmla="*/ 2147483646 w 504"/>
                <a:gd name="T37" fmla="*/ 2147483646 h 686"/>
                <a:gd name="T38" fmla="*/ 2147483646 w 504"/>
                <a:gd name="T39" fmla="*/ 2147483646 h 686"/>
                <a:gd name="T40" fmla="*/ 2147483646 w 504"/>
                <a:gd name="T41" fmla="*/ 2147483646 h 686"/>
                <a:gd name="T42" fmla="*/ 2147483646 w 504"/>
                <a:gd name="T43" fmla="*/ 2147483646 h 686"/>
                <a:gd name="T44" fmla="*/ 2147483646 w 504"/>
                <a:gd name="T45" fmla="*/ 2147483646 h 686"/>
                <a:gd name="T46" fmla="*/ 2147483646 w 504"/>
                <a:gd name="T47" fmla="*/ 0 h 686"/>
                <a:gd name="T48" fmla="*/ 2147483646 w 504"/>
                <a:gd name="T49" fmla="*/ 0 h 686"/>
                <a:gd name="T50" fmla="*/ 2147483646 w 504"/>
                <a:gd name="T51" fmla="*/ 2147483646 h 686"/>
                <a:gd name="T52" fmla="*/ 0 w 504"/>
                <a:gd name="T53" fmla="*/ 2147483646 h 686"/>
                <a:gd name="T54" fmla="*/ 0 w 504"/>
                <a:gd name="T55" fmla="*/ 2147483646 h 686"/>
                <a:gd name="T56" fmla="*/ 2147483646 w 504"/>
                <a:gd name="T57" fmla="*/ 2147483646 h 686"/>
                <a:gd name="T58" fmla="*/ 2147483646 w 504"/>
                <a:gd name="T59" fmla="*/ 2147483646 h 686"/>
                <a:gd name="T60" fmla="*/ 2147483646 w 504"/>
                <a:gd name="T61" fmla="*/ 2147483646 h 686"/>
                <a:gd name="T62" fmla="*/ 2147483646 w 504"/>
                <a:gd name="T63" fmla="*/ 2147483646 h 686"/>
                <a:gd name="T64" fmla="*/ 2147483646 w 504"/>
                <a:gd name="T65" fmla="*/ 2147483646 h 686"/>
                <a:gd name="T66" fmla="*/ 2147483646 w 504"/>
                <a:gd name="T67" fmla="*/ 2147483646 h 686"/>
                <a:gd name="T68" fmla="*/ 2147483646 w 504"/>
                <a:gd name="T69" fmla="*/ 2147483646 h 686"/>
                <a:gd name="T70" fmla="*/ 2147483646 w 504"/>
                <a:gd name="T71" fmla="*/ 2147483646 h 686"/>
                <a:gd name="T72" fmla="*/ 2147483646 w 504"/>
                <a:gd name="T73" fmla="*/ 2147483646 h 686"/>
                <a:gd name="T74" fmla="*/ 2147483646 w 504"/>
                <a:gd name="T75" fmla="*/ 2147483646 h 686"/>
                <a:gd name="T76" fmla="*/ 2147483646 w 504"/>
                <a:gd name="T77" fmla="*/ 2147483646 h 686"/>
                <a:gd name="T78" fmla="*/ 2147483646 w 504"/>
                <a:gd name="T79" fmla="*/ 2147483646 h 686"/>
                <a:gd name="T80" fmla="*/ 2147483646 w 504"/>
                <a:gd name="T81" fmla="*/ 2147483646 h 6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4"/>
                <a:gd name="T124" fmla="*/ 0 h 686"/>
                <a:gd name="T125" fmla="*/ 504 w 504"/>
                <a:gd name="T126" fmla="*/ 686 h 6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4" h="686">
                  <a:moveTo>
                    <a:pt x="494" y="562"/>
                  </a:moveTo>
                  <a:lnTo>
                    <a:pt x="494" y="562"/>
                  </a:lnTo>
                  <a:lnTo>
                    <a:pt x="278" y="661"/>
                  </a:lnTo>
                  <a:lnTo>
                    <a:pt x="278" y="15"/>
                  </a:lnTo>
                  <a:lnTo>
                    <a:pt x="494" y="50"/>
                  </a:lnTo>
                  <a:lnTo>
                    <a:pt x="494" y="562"/>
                  </a:lnTo>
                  <a:close/>
                  <a:moveTo>
                    <a:pt x="254" y="672"/>
                  </a:moveTo>
                  <a:lnTo>
                    <a:pt x="254" y="672"/>
                  </a:lnTo>
                  <a:lnTo>
                    <a:pt x="248" y="674"/>
                  </a:lnTo>
                  <a:lnTo>
                    <a:pt x="248" y="10"/>
                  </a:lnTo>
                  <a:lnTo>
                    <a:pt x="254" y="12"/>
                  </a:lnTo>
                  <a:lnTo>
                    <a:pt x="268" y="13"/>
                  </a:lnTo>
                  <a:lnTo>
                    <a:pt x="268" y="665"/>
                  </a:lnTo>
                  <a:lnTo>
                    <a:pt x="254" y="672"/>
                  </a:lnTo>
                  <a:close/>
                  <a:moveTo>
                    <a:pt x="239" y="676"/>
                  </a:moveTo>
                  <a:lnTo>
                    <a:pt x="239" y="676"/>
                  </a:lnTo>
                  <a:lnTo>
                    <a:pt x="184" y="672"/>
                  </a:lnTo>
                  <a:lnTo>
                    <a:pt x="140" y="669"/>
                  </a:lnTo>
                  <a:lnTo>
                    <a:pt x="103" y="664"/>
                  </a:lnTo>
                  <a:lnTo>
                    <a:pt x="74" y="660"/>
                  </a:lnTo>
                  <a:lnTo>
                    <a:pt x="50" y="656"/>
                  </a:lnTo>
                  <a:lnTo>
                    <a:pt x="33" y="651"/>
                  </a:lnTo>
                  <a:lnTo>
                    <a:pt x="12" y="645"/>
                  </a:lnTo>
                  <a:lnTo>
                    <a:pt x="11" y="644"/>
                  </a:lnTo>
                  <a:lnTo>
                    <a:pt x="10" y="643"/>
                  </a:lnTo>
                  <a:lnTo>
                    <a:pt x="10" y="640"/>
                  </a:lnTo>
                  <a:lnTo>
                    <a:pt x="10" y="25"/>
                  </a:lnTo>
                  <a:lnTo>
                    <a:pt x="237" y="10"/>
                  </a:lnTo>
                  <a:lnTo>
                    <a:pt x="242" y="10"/>
                  </a:lnTo>
                  <a:lnTo>
                    <a:pt x="242" y="674"/>
                  </a:lnTo>
                  <a:lnTo>
                    <a:pt x="239" y="676"/>
                  </a:lnTo>
                  <a:close/>
                  <a:moveTo>
                    <a:pt x="499" y="39"/>
                  </a:moveTo>
                  <a:lnTo>
                    <a:pt x="255" y="1"/>
                  </a:lnTo>
                  <a:lnTo>
                    <a:pt x="242" y="0"/>
                  </a:lnTo>
                  <a:lnTo>
                    <a:pt x="237" y="0"/>
                  </a:lnTo>
                  <a:lnTo>
                    <a:pt x="3" y="14"/>
                  </a:lnTo>
                  <a:lnTo>
                    <a:pt x="1" y="17"/>
                  </a:lnTo>
                  <a:lnTo>
                    <a:pt x="0" y="19"/>
                  </a:lnTo>
                  <a:lnTo>
                    <a:pt x="0" y="640"/>
                  </a:lnTo>
                  <a:lnTo>
                    <a:pt x="0" y="644"/>
                  </a:lnTo>
                  <a:lnTo>
                    <a:pt x="1" y="648"/>
                  </a:lnTo>
                  <a:lnTo>
                    <a:pt x="3" y="652"/>
                  </a:lnTo>
                  <a:lnTo>
                    <a:pt x="7" y="655"/>
                  </a:lnTo>
                  <a:lnTo>
                    <a:pt x="9" y="655"/>
                  </a:lnTo>
                  <a:lnTo>
                    <a:pt x="31" y="661"/>
                  </a:lnTo>
                  <a:lnTo>
                    <a:pt x="49" y="667"/>
                  </a:lnTo>
                  <a:lnTo>
                    <a:pt x="72" y="671"/>
                  </a:lnTo>
                  <a:lnTo>
                    <a:pt x="102" y="674"/>
                  </a:lnTo>
                  <a:lnTo>
                    <a:pt x="139" y="680"/>
                  </a:lnTo>
                  <a:lnTo>
                    <a:pt x="184" y="682"/>
                  </a:lnTo>
                  <a:lnTo>
                    <a:pt x="237" y="686"/>
                  </a:lnTo>
                  <a:lnTo>
                    <a:pt x="244" y="685"/>
                  </a:lnTo>
                  <a:lnTo>
                    <a:pt x="250" y="685"/>
                  </a:lnTo>
                  <a:lnTo>
                    <a:pt x="258" y="682"/>
                  </a:lnTo>
                  <a:lnTo>
                    <a:pt x="500" y="571"/>
                  </a:lnTo>
                  <a:lnTo>
                    <a:pt x="503" y="569"/>
                  </a:lnTo>
                  <a:lnTo>
                    <a:pt x="504" y="566"/>
                  </a:lnTo>
                  <a:lnTo>
                    <a:pt x="504" y="45"/>
                  </a:lnTo>
                  <a:lnTo>
                    <a:pt x="503" y="42"/>
                  </a:lnTo>
                  <a:lnTo>
                    <a:pt x="499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7" name="Freeform 221">
              <a:extLst>
                <a:ext uri="{FF2B5EF4-FFF2-40B4-BE49-F238E27FC236}">
                  <a16:creationId xmlns:a16="http://schemas.microsoft.com/office/drawing/2014/main" id="{6F12B0B2-7D0D-B804-BB9E-A68A3D823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8996" y="4499083"/>
              <a:ext cx="90745" cy="380519"/>
            </a:xfrm>
            <a:custGeom>
              <a:avLst/>
              <a:gdLst>
                <a:gd name="T0" fmla="*/ 2147483646 w 87"/>
                <a:gd name="T1" fmla="*/ 2147483646 h 330"/>
                <a:gd name="T2" fmla="*/ 2147483646 w 87"/>
                <a:gd name="T3" fmla="*/ 2147483646 h 330"/>
                <a:gd name="T4" fmla="*/ 2147483646 w 87"/>
                <a:gd name="T5" fmla="*/ 2147483646 h 330"/>
                <a:gd name="T6" fmla="*/ 2147483646 w 87"/>
                <a:gd name="T7" fmla="*/ 2147483646 h 330"/>
                <a:gd name="T8" fmla="*/ 2147483646 w 87"/>
                <a:gd name="T9" fmla="*/ 2147483646 h 330"/>
                <a:gd name="T10" fmla="*/ 2147483646 w 87"/>
                <a:gd name="T11" fmla="*/ 2147483646 h 330"/>
                <a:gd name="T12" fmla="*/ 2147483646 w 87"/>
                <a:gd name="T13" fmla="*/ 2147483646 h 330"/>
                <a:gd name="T14" fmla="*/ 2147483646 w 87"/>
                <a:gd name="T15" fmla="*/ 2147483646 h 330"/>
                <a:gd name="T16" fmla="*/ 2147483646 w 87"/>
                <a:gd name="T17" fmla="*/ 2147483646 h 330"/>
                <a:gd name="T18" fmla="*/ 2147483646 w 87"/>
                <a:gd name="T19" fmla="*/ 2147483646 h 330"/>
                <a:gd name="T20" fmla="*/ 2147483646 w 87"/>
                <a:gd name="T21" fmla="*/ 2147483646 h 330"/>
                <a:gd name="T22" fmla="*/ 0 w 87"/>
                <a:gd name="T23" fmla="*/ 0 h 330"/>
                <a:gd name="T24" fmla="*/ 0 w 87"/>
                <a:gd name="T25" fmla="*/ 2147483646 h 330"/>
                <a:gd name="T26" fmla="*/ 0 w 87"/>
                <a:gd name="T27" fmla="*/ 2147483646 h 330"/>
                <a:gd name="T28" fmla="*/ 2147483646 w 87"/>
                <a:gd name="T29" fmla="*/ 2147483646 h 330"/>
                <a:gd name="T30" fmla="*/ 2147483646 w 87"/>
                <a:gd name="T31" fmla="*/ 2147483646 h 330"/>
                <a:gd name="T32" fmla="*/ 2147483646 w 87"/>
                <a:gd name="T33" fmla="*/ 2147483646 h 330"/>
                <a:gd name="T34" fmla="*/ 2147483646 w 87"/>
                <a:gd name="T35" fmla="*/ 2147483646 h 330"/>
                <a:gd name="T36" fmla="*/ 2147483646 w 87"/>
                <a:gd name="T37" fmla="*/ 2147483646 h 330"/>
                <a:gd name="T38" fmla="*/ 2147483646 w 87"/>
                <a:gd name="T39" fmla="*/ 2147483646 h 330"/>
                <a:gd name="T40" fmla="*/ 2147483646 w 87"/>
                <a:gd name="T41" fmla="*/ 2147483646 h 330"/>
                <a:gd name="T42" fmla="*/ 2147483646 w 87"/>
                <a:gd name="T43" fmla="*/ 2147483646 h 330"/>
                <a:gd name="T44" fmla="*/ 2147483646 w 87"/>
                <a:gd name="T45" fmla="*/ 2147483646 h 330"/>
                <a:gd name="T46" fmla="*/ 2147483646 w 87"/>
                <a:gd name="T47" fmla="*/ 2147483646 h 330"/>
                <a:gd name="T48" fmla="*/ 2147483646 w 87"/>
                <a:gd name="T49" fmla="*/ 2147483646 h 330"/>
                <a:gd name="T50" fmla="*/ 2147483646 w 87"/>
                <a:gd name="T51" fmla="*/ 2147483646 h 330"/>
                <a:gd name="T52" fmla="*/ 2147483646 w 87"/>
                <a:gd name="T53" fmla="*/ 2147483646 h 330"/>
                <a:gd name="T54" fmla="*/ 2147483646 w 87"/>
                <a:gd name="T55" fmla="*/ 2147483646 h 3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7"/>
                <a:gd name="T85" fmla="*/ 0 h 330"/>
                <a:gd name="T86" fmla="*/ 87 w 87"/>
                <a:gd name="T87" fmla="*/ 330 h 3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7" h="330">
                  <a:moveTo>
                    <a:pt x="53" y="105"/>
                  </a:moveTo>
                  <a:lnTo>
                    <a:pt x="53" y="105"/>
                  </a:lnTo>
                  <a:lnTo>
                    <a:pt x="54" y="95"/>
                  </a:lnTo>
                  <a:lnTo>
                    <a:pt x="55" y="87"/>
                  </a:lnTo>
                  <a:lnTo>
                    <a:pt x="59" y="81"/>
                  </a:lnTo>
                  <a:lnTo>
                    <a:pt x="63" y="74"/>
                  </a:lnTo>
                  <a:lnTo>
                    <a:pt x="68" y="69"/>
                  </a:lnTo>
                  <a:lnTo>
                    <a:pt x="74" y="65"/>
                  </a:lnTo>
                  <a:lnTo>
                    <a:pt x="81" y="61"/>
                  </a:lnTo>
                  <a:lnTo>
                    <a:pt x="87" y="60"/>
                  </a:lnTo>
                  <a:lnTo>
                    <a:pt x="87" y="4"/>
                  </a:lnTo>
                  <a:lnTo>
                    <a:pt x="0" y="0"/>
                  </a:lnTo>
                  <a:lnTo>
                    <a:pt x="0" y="313"/>
                  </a:lnTo>
                  <a:lnTo>
                    <a:pt x="24" y="319"/>
                  </a:lnTo>
                  <a:lnTo>
                    <a:pt x="52" y="325"/>
                  </a:lnTo>
                  <a:lnTo>
                    <a:pt x="87" y="330"/>
                  </a:lnTo>
                  <a:lnTo>
                    <a:pt x="87" y="150"/>
                  </a:lnTo>
                  <a:lnTo>
                    <a:pt x="81" y="147"/>
                  </a:lnTo>
                  <a:lnTo>
                    <a:pt x="74" y="144"/>
                  </a:lnTo>
                  <a:lnTo>
                    <a:pt x="68" y="139"/>
                  </a:lnTo>
                  <a:lnTo>
                    <a:pt x="63" y="134"/>
                  </a:lnTo>
                  <a:lnTo>
                    <a:pt x="59" y="127"/>
                  </a:lnTo>
                  <a:lnTo>
                    <a:pt x="55" y="120"/>
                  </a:lnTo>
                  <a:lnTo>
                    <a:pt x="54" y="113"/>
                  </a:lnTo>
                  <a:lnTo>
                    <a:pt x="53" y="105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8" name="Freeform 222">
              <a:extLst>
                <a:ext uri="{FF2B5EF4-FFF2-40B4-BE49-F238E27FC236}">
                  <a16:creationId xmlns:a16="http://schemas.microsoft.com/office/drawing/2014/main" id="{9A70EBAB-6C71-07FB-D37D-46E512925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3301" y="4503696"/>
              <a:ext cx="105348" cy="387438"/>
            </a:xfrm>
            <a:custGeom>
              <a:avLst/>
              <a:gdLst>
                <a:gd name="T0" fmla="*/ 2147483646 w 101"/>
                <a:gd name="T1" fmla="*/ 2147483646 h 336"/>
                <a:gd name="T2" fmla="*/ 0 w 101"/>
                <a:gd name="T3" fmla="*/ 0 h 336"/>
                <a:gd name="T4" fmla="*/ 0 w 101"/>
                <a:gd name="T5" fmla="*/ 2147483646 h 336"/>
                <a:gd name="T6" fmla="*/ 0 w 101"/>
                <a:gd name="T7" fmla="*/ 2147483646 h 336"/>
                <a:gd name="T8" fmla="*/ 2147483646 w 101"/>
                <a:gd name="T9" fmla="*/ 2147483646 h 336"/>
                <a:gd name="T10" fmla="*/ 2147483646 w 101"/>
                <a:gd name="T11" fmla="*/ 2147483646 h 336"/>
                <a:gd name="T12" fmla="*/ 2147483646 w 101"/>
                <a:gd name="T13" fmla="*/ 2147483646 h 336"/>
                <a:gd name="T14" fmla="*/ 2147483646 w 101"/>
                <a:gd name="T15" fmla="*/ 2147483646 h 336"/>
                <a:gd name="T16" fmla="*/ 2147483646 w 101"/>
                <a:gd name="T17" fmla="*/ 2147483646 h 336"/>
                <a:gd name="T18" fmla="*/ 2147483646 w 101"/>
                <a:gd name="T19" fmla="*/ 2147483646 h 336"/>
                <a:gd name="T20" fmla="*/ 2147483646 w 101"/>
                <a:gd name="T21" fmla="*/ 2147483646 h 336"/>
                <a:gd name="T22" fmla="*/ 2147483646 w 101"/>
                <a:gd name="T23" fmla="*/ 2147483646 h 336"/>
                <a:gd name="T24" fmla="*/ 2147483646 w 101"/>
                <a:gd name="T25" fmla="*/ 2147483646 h 336"/>
                <a:gd name="T26" fmla="*/ 2147483646 w 101"/>
                <a:gd name="T27" fmla="*/ 2147483646 h 336"/>
                <a:gd name="T28" fmla="*/ 2147483646 w 101"/>
                <a:gd name="T29" fmla="*/ 2147483646 h 336"/>
                <a:gd name="T30" fmla="*/ 2147483646 w 101"/>
                <a:gd name="T31" fmla="*/ 2147483646 h 336"/>
                <a:gd name="T32" fmla="*/ 2147483646 w 101"/>
                <a:gd name="T33" fmla="*/ 2147483646 h 336"/>
                <a:gd name="T34" fmla="*/ 2147483646 w 101"/>
                <a:gd name="T35" fmla="*/ 2147483646 h 336"/>
                <a:gd name="T36" fmla="*/ 2147483646 w 101"/>
                <a:gd name="T37" fmla="*/ 2147483646 h 336"/>
                <a:gd name="T38" fmla="*/ 2147483646 w 101"/>
                <a:gd name="T39" fmla="*/ 2147483646 h 336"/>
                <a:gd name="T40" fmla="*/ 0 w 101"/>
                <a:gd name="T41" fmla="*/ 2147483646 h 336"/>
                <a:gd name="T42" fmla="*/ 0 w 101"/>
                <a:gd name="T43" fmla="*/ 2147483646 h 336"/>
                <a:gd name="T44" fmla="*/ 0 w 101"/>
                <a:gd name="T45" fmla="*/ 2147483646 h 336"/>
                <a:gd name="T46" fmla="*/ 2147483646 w 101"/>
                <a:gd name="T47" fmla="*/ 2147483646 h 336"/>
                <a:gd name="T48" fmla="*/ 2147483646 w 101"/>
                <a:gd name="T49" fmla="*/ 2147483646 h 336"/>
                <a:gd name="T50" fmla="*/ 2147483646 w 101"/>
                <a:gd name="T51" fmla="*/ 2147483646 h 336"/>
                <a:gd name="T52" fmla="*/ 2147483646 w 101"/>
                <a:gd name="T53" fmla="*/ 2147483646 h 3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1"/>
                <a:gd name="T82" fmla="*/ 0 h 336"/>
                <a:gd name="T83" fmla="*/ 101 w 101"/>
                <a:gd name="T84" fmla="*/ 336 h 3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1" h="336">
                  <a:moveTo>
                    <a:pt x="101" y="4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7" y="57"/>
                  </a:lnTo>
                  <a:lnTo>
                    <a:pt x="13" y="61"/>
                  </a:lnTo>
                  <a:lnTo>
                    <a:pt x="19" y="65"/>
                  </a:lnTo>
                  <a:lnTo>
                    <a:pt x="24" y="70"/>
                  </a:lnTo>
                  <a:lnTo>
                    <a:pt x="29" y="77"/>
                  </a:lnTo>
                  <a:lnTo>
                    <a:pt x="31" y="83"/>
                  </a:lnTo>
                  <a:lnTo>
                    <a:pt x="34" y="91"/>
                  </a:lnTo>
                  <a:lnTo>
                    <a:pt x="34" y="101"/>
                  </a:lnTo>
                  <a:lnTo>
                    <a:pt x="34" y="109"/>
                  </a:lnTo>
                  <a:lnTo>
                    <a:pt x="31" y="116"/>
                  </a:lnTo>
                  <a:lnTo>
                    <a:pt x="29" y="123"/>
                  </a:lnTo>
                  <a:lnTo>
                    <a:pt x="24" y="130"/>
                  </a:lnTo>
                  <a:lnTo>
                    <a:pt x="19" y="135"/>
                  </a:lnTo>
                  <a:lnTo>
                    <a:pt x="13" y="140"/>
                  </a:lnTo>
                  <a:lnTo>
                    <a:pt x="7" y="143"/>
                  </a:lnTo>
                  <a:lnTo>
                    <a:pt x="0" y="146"/>
                  </a:lnTo>
                  <a:lnTo>
                    <a:pt x="0" y="328"/>
                  </a:lnTo>
                  <a:lnTo>
                    <a:pt x="48" y="333"/>
                  </a:lnTo>
                  <a:lnTo>
                    <a:pt x="73" y="334"/>
                  </a:lnTo>
                  <a:lnTo>
                    <a:pt x="101" y="336"/>
                  </a:lnTo>
                  <a:lnTo>
                    <a:pt x="101" y="4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89" name="Freeform 223">
              <a:extLst>
                <a:ext uri="{FF2B5EF4-FFF2-40B4-BE49-F238E27FC236}">
                  <a16:creationId xmlns:a16="http://schemas.microsoft.com/office/drawing/2014/main" id="{28663034-70B4-430D-D87F-322484EC4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6795" y="4583258"/>
              <a:ext cx="58411" cy="71491"/>
            </a:xfrm>
            <a:custGeom>
              <a:avLst/>
              <a:gdLst>
                <a:gd name="T0" fmla="*/ 2147483646 w 56"/>
                <a:gd name="T1" fmla="*/ 2147483646 h 62"/>
                <a:gd name="T2" fmla="*/ 2147483646 w 56"/>
                <a:gd name="T3" fmla="*/ 2147483646 h 62"/>
                <a:gd name="T4" fmla="*/ 2147483646 w 56"/>
                <a:gd name="T5" fmla="*/ 2147483646 h 62"/>
                <a:gd name="T6" fmla="*/ 2147483646 w 56"/>
                <a:gd name="T7" fmla="*/ 2147483646 h 62"/>
                <a:gd name="T8" fmla="*/ 2147483646 w 56"/>
                <a:gd name="T9" fmla="*/ 2147483646 h 62"/>
                <a:gd name="T10" fmla="*/ 2147483646 w 56"/>
                <a:gd name="T11" fmla="*/ 2147483646 h 62"/>
                <a:gd name="T12" fmla="*/ 2147483646 w 56"/>
                <a:gd name="T13" fmla="*/ 2147483646 h 62"/>
                <a:gd name="T14" fmla="*/ 2147483646 w 56"/>
                <a:gd name="T15" fmla="*/ 2147483646 h 62"/>
                <a:gd name="T16" fmla="*/ 2147483646 w 56"/>
                <a:gd name="T17" fmla="*/ 2147483646 h 62"/>
                <a:gd name="T18" fmla="*/ 2147483646 w 56"/>
                <a:gd name="T19" fmla="*/ 0 h 62"/>
                <a:gd name="T20" fmla="*/ 2147483646 w 56"/>
                <a:gd name="T21" fmla="*/ 0 h 62"/>
                <a:gd name="T22" fmla="*/ 2147483646 w 56"/>
                <a:gd name="T23" fmla="*/ 2147483646 h 62"/>
                <a:gd name="T24" fmla="*/ 2147483646 w 56"/>
                <a:gd name="T25" fmla="*/ 2147483646 h 62"/>
                <a:gd name="T26" fmla="*/ 2147483646 w 56"/>
                <a:gd name="T27" fmla="*/ 2147483646 h 62"/>
                <a:gd name="T28" fmla="*/ 2147483646 w 56"/>
                <a:gd name="T29" fmla="*/ 2147483646 h 62"/>
                <a:gd name="T30" fmla="*/ 2147483646 w 56"/>
                <a:gd name="T31" fmla="*/ 2147483646 h 62"/>
                <a:gd name="T32" fmla="*/ 2147483646 w 56"/>
                <a:gd name="T33" fmla="*/ 2147483646 h 62"/>
                <a:gd name="T34" fmla="*/ 2147483646 w 56"/>
                <a:gd name="T35" fmla="*/ 2147483646 h 62"/>
                <a:gd name="T36" fmla="*/ 0 w 56"/>
                <a:gd name="T37" fmla="*/ 2147483646 h 62"/>
                <a:gd name="T38" fmla="*/ 0 w 56"/>
                <a:gd name="T39" fmla="*/ 2147483646 h 62"/>
                <a:gd name="T40" fmla="*/ 2147483646 w 56"/>
                <a:gd name="T41" fmla="*/ 2147483646 h 62"/>
                <a:gd name="T42" fmla="*/ 2147483646 w 56"/>
                <a:gd name="T43" fmla="*/ 2147483646 h 62"/>
                <a:gd name="T44" fmla="*/ 2147483646 w 56"/>
                <a:gd name="T45" fmla="*/ 2147483646 h 62"/>
                <a:gd name="T46" fmla="*/ 2147483646 w 56"/>
                <a:gd name="T47" fmla="*/ 2147483646 h 62"/>
                <a:gd name="T48" fmla="*/ 2147483646 w 56"/>
                <a:gd name="T49" fmla="*/ 2147483646 h 62"/>
                <a:gd name="T50" fmla="*/ 2147483646 w 56"/>
                <a:gd name="T51" fmla="*/ 2147483646 h 62"/>
                <a:gd name="T52" fmla="*/ 2147483646 w 56"/>
                <a:gd name="T53" fmla="*/ 2147483646 h 62"/>
                <a:gd name="T54" fmla="*/ 2147483646 w 56"/>
                <a:gd name="T55" fmla="*/ 2147483646 h 62"/>
                <a:gd name="T56" fmla="*/ 2147483646 w 56"/>
                <a:gd name="T57" fmla="*/ 2147483646 h 62"/>
                <a:gd name="T58" fmla="*/ 2147483646 w 56"/>
                <a:gd name="T59" fmla="*/ 2147483646 h 62"/>
                <a:gd name="T60" fmla="*/ 2147483646 w 56"/>
                <a:gd name="T61" fmla="*/ 2147483646 h 62"/>
                <a:gd name="T62" fmla="*/ 2147483646 w 56"/>
                <a:gd name="T63" fmla="*/ 2147483646 h 62"/>
                <a:gd name="T64" fmla="*/ 2147483646 w 56"/>
                <a:gd name="T65" fmla="*/ 2147483646 h 62"/>
                <a:gd name="T66" fmla="*/ 2147483646 w 56"/>
                <a:gd name="T67" fmla="*/ 2147483646 h 62"/>
                <a:gd name="T68" fmla="*/ 2147483646 w 56"/>
                <a:gd name="T69" fmla="*/ 2147483646 h 62"/>
                <a:gd name="T70" fmla="*/ 2147483646 w 56"/>
                <a:gd name="T71" fmla="*/ 2147483646 h 62"/>
                <a:gd name="T72" fmla="*/ 2147483646 w 56"/>
                <a:gd name="T73" fmla="*/ 2147483646 h 62"/>
                <a:gd name="T74" fmla="*/ 2147483646 w 56"/>
                <a:gd name="T75" fmla="*/ 2147483646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6"/>
                <a:gd name="T115" fmla="*/ 0 h 62"/>
                <a:gd name="T116" fmla="*/ 56 w 56"/>
                <a:gd name="T117" fmla="*/ 62 h 6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6" h="62">
                  <a:moveTo>
                    <a:pt x="56" y="32"/>
                  </a:moveTo>
                  <a:lnTo>
                    <a:pt x="56" y="32"/>
                  </a:lnTo>
                  <a:lnTo>
                    <a:pt x="56" y="25"/>
                  </a:lnTo>
                  <a:lnTo>
                    <a:pt x="54" y="20"/>
                  </a:lnTo>
                  <a:lnTo>
                    <a:pt x="51" y="14"/>
                  </a:lnTo>
                  <a:lnTo>
                    <a:pt x="48" y="9"/>
                  </a:lnTo>
                  <a:lnTo>
                    <a:pt x="43" y="5"/>
                  </a:lnTo>
                  <a:lnTo>
                    <a:pt x="40" y="3"/>
                  </a:lnTo>
                  <a:lnTo>
                    <a:pt x="35" y="1"/>
                  </a:lnTo>
                  <a:lnTo>
                    <a:pt x="28" y="0"/>
                  </a:lnTo>
                  <a:lnTo>
                    <a:pt x="23" y="1"/>
                  </a:lnTo>
                  <a:lnTo>
                    <a:pt x="18" y="3"/>
                  </a:lnTo>
                  <a:lnTo>
                    <a:pt x="13" y="5"/>
                  </a:lnTo>
                  <a:lnTo>
                    <a:pt x="9" y="9"/>
                  </a:lnTo>
                  <a:lnTo>
                    <a:pt x="6" y="14"/>
                  </a:lnTo>
                  <a:lnTo>
                    <a:pt x="3" y="20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2" y="37"/>
                  </a:lnTo>
                  <a:lnTo>
                    <a:pt x="3" y="43"/>
                  </a:lnTo>
                  <a:lnTo>
                    <a:pt x="6" y="49"/>
                  </a:lnTo>
                  <a:lnTo>
                    <a:pt x="9" y="53"/>
                  </a:lnTo>
                  <a:lnTo>
                    <a:pt x="13" y="57"/>
                  </a:lnTo>
                  <a:lnTo>
                    <a:pt x="18" y="59"/>
                  </a:lnTo>
                  <a:lnTo>
                    <a:pt x="23" y="62"/>
                  </a:lnTo>
                  <a:lnTo>
                    <a:pt x="28" y="62"/>
                  </a:lnTo>
                  <a:lnTo>
                    <a:pt x="35" y="62"/>
                  </a:lnTo>
                  <a:lnTo>
                    <a:pt x="40" y="59"/>
                  </a:lnTo>
                  <a:lnTo>
                    <a:pt x="43" y="57"/>
                  </a:lnTo>
                  <a:lnTo>
                    <a:pt x="48" y="53"/>
                  </a:lnTo>
                  <a:lnTo>
                    <a:pt x="51" y="49"/>
                  </a:lnTo>
                  <a:lnTo>
                    <a:pt x="54" y="43"/>
                  </a:lnTo>
                  <a:lnTo>
                    <a:pt x="56" y="37"/>
                  </a:lnTo>
                  <a:lnTo>
                    <a:pt x="56" y="32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0" name="Freeform 224">
              <a:extLst>
                <a:ext uri="{FF2B5EF4-FFF2-40B4-BE49-F238E27FC236}">
                  <a16:creationId xmlns:a16="http://schemas.microsoft.com/office/drawing/2014/main" id="{0842461B-4C61-6F06-FE5A-9D8F9AE1F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8881" y="4592483"/>
              <a:ext cx="45894" cy="56502"/>
            </a:xfrm>
            <a:custGeom>
              <a:avLst/>
              <a:gdLst>
                <a:gd name="T0" fmla="*/ 2147483646 w 44"/>
                <a:gd name="T1" fmla="*/ 2147483646 h 49"/>
                <a:gd name="T2" fmla="*/ 2147483646 w 44"/>
                <a:gd name="T3" fmla="*/ 2147483646 h 49"/>
                <a:gd name="T4" fmla="*/ 2147483646 w 44"/>
                <a:gd name="T5" fmla="*/ 2147483646 h 49"/>
                <a:gd name="T6" fmla="*/ 2147483646 w 44"/>
                <a:gd name="T7" fmla="*/ 2147483646 h 49"/>
                <a:gd name="T8" fmla="*/ 2147483646 w 44"/>
                <a:gd name="T9" fmla="*/ 2147483646 h 49"/>
                <a:gd name="T10" fmla="*/ 2147483646 w 44"/>
                <a:gd name="T11" fmla="*/ 2147483646 h 49"/>
                <a:gd name="T12" fmla="*/ 2147483646 w 44"/>
                <a:gd name="T13" fmla="*/ 2147483646 h 49"/>
                <a:gd name="T14" fmla="*/ 2147483646 w 44"/>
                <a:gd name="T15" fmla="*/ 2147483646 h 49"/>
                <a:gd name="T16" fmla="*/ 2147483646 w 44"/>
                <a:gd name="T17" fmla="*/ 2147483646 h 49"/>
                <a:gd name="T18" fmla="*/ 2147483646 w 44"/>
                <a:gd name="T19" fmla="*/ 2147483646 h 49"/>
                <a:gd name="T20" fmla="*/ 2147483646 w 44"/>
                <a:gd name="T21" fmla="*/ 2147483646 h 49"/>
                <a:gd name="T22" fmla="*/ 2147483646 w 44"/>
                <a:gd name="T23" fmla="*/ 2147483646 h 49"/>
                <a:gd name="T24" fmla="*/ 2147483646 w 44"/>
                <a:gd name="T25" fmla="*/ 2147483646 h 49"/>
                <a:gd name="T26" fmla="*/ 2147483646 w 44"/>
                <a:gd name="T27" fmla="*/ 2147483646 h 49"/>
                <a:gd name="T28" fmla="*/ 2147483646 w 44"/>
                <a:gd name="T29" fmla="*/ 2147483646 h 49"/>
                <a:gd name="T30" fmla="*/ 2147483646 w 44"/>
                <a:gd name="T31" fmla="*/ 0 h 49"/>
                <a:gd name="T32" fmla="*/ 2147483646 w 44"/>
                <a:gd name="T33" fmla="*/ 0 h 49"/>
                <a:gd name="T34" fmla="*/ 2147483646 w 44"/>
                <a:gd name="T35" fmla="*/ 0 h 49"/>
                <a:gd name="T36" fmla="*/ 2147483646 w 44"/>
                <a:gd name="T37" fmla="*/ 2147483646 h 49"/>
                <a:gd name="T38" fmla="*/ 2147483646 w 44"/>
                <a:gd name="T39" fmla="*/ 2147483646 h 49"/>
                <a:gd name="T40" fmla="*/ 2147483646 w 44"/>
                <a:gd name="T41" fmla="*/ 2147483646 h 49"/>
                <a:gd name="T42" fmla="*/ 2147483646 w 44"/>
                <a:gd name="T43" fmla="*/ 2147483646 h 49"/>
                <a:gd name="T44" fmla="*/ 2147483646 w 44"/>
                <a:gd name="T45" fmla="*/ 2147483646 h 49"/>
                <a:gd name="T46" fmla="*/ 0 w 44"/>
                <a:gd name="T47" fmla="*/ 2147483646 h 49"/>
                <a:gd name="T48" fmla="*/ 0 w 44"/>
                <a:gd name="T49" fmla="*/ 2147483646 h 49"/>
                <a:gd name="T50" fmla="*/ 0 w 44"/>
                <a:gd name="T51" fmla="*/ 2147483646 h 49"/>
                <a:gd name="T52" fmla="*/ 0 w 44"/>
                <a:gd name="T53" fmla="*/ 2147483646 h 49"/>
                <a:gd name="T54" fmla="*/ 2147483646 w 44"/>
                <a:gd name="T55" fmla="*/ 2147483646 h 49"/>
                <a:gd name="T56" fmla="*/ 2147483646 w 44"/>
                <a:gd name="T57" fmla="*/ 2147483646 h 49"/>
                <a:gd name="T58" fmla="*/ 2147483646 w 44"/>
                <a:gd name="T59" fmla="*/ 2147483646 h 49"/>
                <a:gd name="T60" fmla="*/ 2147483646 w 44"/>
                <a:gd name="T61" fmla="*/ 2147483646 h 49"/>
                <a:gd name="T62" fmla="*/ 2147483646 w 44"/>
                <a:gd name="T63" fmla="*/ 2147483646 h 49"/>
                <a:gd name="T64" fmla="*/ 2147483646 w 44"/>
                <a:gd name="T65" fmla="*/ 2147483646 h 49"/>
                <a:gd name="T66" fmla="*/ 2147483646 w 44"/>
                <a:gd name="T67" fmla="*/ 2147483646 h 49"/>
                <a:gd name="T68" fmla="*/ 2147483646 w 44"/>
                <a:gd name="T69" fmla="*/ 2147483646 h 49"/>
                <a:gd name="T70" fmla="*/ 2147483646 w 44"/>
                <a:gd name="T71" fmla="*/ 2147483646 h 49"/>
                <a:gd name="T72" fmla="*/ 2147483646 w 44"/>
                <a:gd name="T73" fmla="*/ 2147483646 h 49"/>
                <a:gd name="T74" fmla="*/ 2147483646 w 44"/>
                <a:gd name="T75" fmla="*/ 2147483646 h 49"/>
                <a:gd name="T76" fmla="*/ 2147483646 w 44"/>
                <a:gd name="T77" fmla="*/ 2147483646 h 49"/>
                <a:gd name="T78" fmla="*/ 2147483646 w 44"/>
                <a:gd name="T79" fmla="*/ 2147483646 h 49"/>
                <a:gd name="T80" fmla="*/ 2147483646 w 44"/>
                <a:gd name="T81" fmla="*/ 2147483646 h 49"/>
                <a:gd name="T82" fmla="*/ 2147483646 w 44"/>
                <a:gd name="T83" fmla="*/ 2147483646 h 49"/>
                <a:gd name="T84" fmla="*/ 2147483646 w 44"/>
                <a:gd name="T85" fmla="*/ 2147483646 h 49"/>
                <a:gd name="T86" fmla="*/ 2147483646 w 44"/>
                <a:gd name="T87" fmla="*/ 2147483646 h 49"/>
                <a:gd name="T88" fmla="*/ 2147483646 w 44"/>
                <a:gd name="T89" fmla="*/ 2147483646 h 49"/>
                <a:gd name="T90" fmla="*/ 2147483646 w 44"/>
                <a:gd name="T91" fmla="*/ 2147483646 h 49"/>
                <a:gd name="T92" fmla="*/ 2147483646 w 44"/>
                <a:gd name="T93" fmla="*/ 2147483646 h 49"/>
                <a:gd name="T94" fmla="*/ 2147483646 w 44"/>
                <a:gd name="T95" fmla="*/ 2147483646 h 49"/>
                <a:gd name="T96" fmla="*/ 2147483646 w 44"/>
                <a:gd name="T97" fmla="*/ 2147483646 h 49"/>
                <a:gd name="T98" fmla="*/ 2147483646 w 44"/>
                <a:gd name="T99" fmla="*/ 2147483646 h 49"/>
                <a:gd name="T100" fmla="*/ 2147483646 w 44"/>
                <a:gd name="T101" fmla="*/ 2147483646 h 4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4"/>
                <a:gd name="T154" fmla="*/ 0 h 49"/>
                <a:gd name="T155" fmla="*/ 44 w 44"/>
                <a:gd name="T156" fmla="*/ 49 h 4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4" h="49">
                  <a:moveTo>
                    <a:pt x="34" y="29"/>
                  </a:moveTo>
                  <a:lnTo>
                    <a:pt x="34" y="29"/>
                  </a:lnTo>
                  <a:lnTo>
                    <a:pt x="30" y="28"/>
                  </a:lnTo>
                  <a:lnTo>
                    <a:pt x="26" y="25"/>
                  </a:lnTo>
                  <a:lnTo>
                    <a:pt x="24" y="21"/>
                  </a:lnTo>
                  <a:lnTo>
                    <a:pt x="22" y="17"/>
                  </a:lnTo>
                  <a:lnTo>
                    <a:pt x="24" y="12"/>
                  </a:lnTo>
                  <a:lnTo>
                    <a:pt x="26" y="8"/>
                  </a:lnTo>
                  <a:lnTo>
                    <a:pt x="30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29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10"/>
                  </a:lnTo>
                  <a:lnTo>
                    <a:pt x="1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1" y="34"/>
                  </a:lnTo>
                  <a:lnTo>
                    <a:pt x="4" y="38"/>
                  </a:lnTo>
                  <a:lnTo>
                    <a:pt x="6" y="42"/>
                  </a:lnTo>
                  <a:lnTo>
                    <a:pt x="10" y="45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21" y="49"/>
                  </a:lnTo>
                  <a:lnTo>
                    <a:pt x="26" y="49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8" y="42"/>
                  </a:lnTo>
                  <a:lnTo>
                    <a:pt x="40" y="38"/>
                  </a:lnTo>
                  <a:lnTo>
                    <a:pt x="43" y="34"/>
                  </a:lnTo>
                  <a:lnTo>
                    <a:pt x="44" y="29"/>
                  </a:lnTo>
                  <a:lnTo>
                    <a:pt x="44" y="24"/>
                  </a:lnTo>
                  <a:lnTo>
                    <a:pt x="44" y="22"/>
                  </a:lnTo>
                  <a:lnTo>
                    <a:pt x="41" y="25"/>
                  </a:lnTo>
                  <a:lnTo>
                    <a:pt x="40" y="28"/>
                  </a:lnTo>
                  <a:lnTo>
                    <a:pt x="36" y="29"/>
                  </a:lnTo>
                  <a:lnTo>
                    <a:pt x="34" y="2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1" name="Freeform 225">
              <a:extLst>
                <a:ext uri="{FF2B5EF4-FFF2-40B4-BE49-F238E27FC236}">
                  <a16:creationId xmlns:a16="http://schemas.microsoft.com/office/drawing/2014/main" id="{79D1542C-A8DB-CDA1-2EA7-2437C0D10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9426" y="4418367"/>
              <a:ext cx="6258" cy="8072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FB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2" name="Freeform 226">
              <a:extLst>
                <a:ext uri="{FF2B5EF4-FFF2-40B4-BE49-F238E27FC236}">
                  <a16:creationId xmlns:a16="http://schemas.microsoft.com/office/drawing/2014/main" id="{87B36556-717A-DAD9-DB97-28FD812FE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9426" y="4418367"/>
              <a:ext cx="6258" cy="8072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FB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3" name="Freeform 227">
              <a:extLst>
                <a:ext uri="{FF2B5EF4-FFF2-40B4-BE49-F238E27FC236}">
                  <a16:creationId xmlns:a16="http://schemas.microsoft.com/office/drawing/2014/main" id="{EC5915C3-FC19-C120-06E6-48CA809A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9426" y="4369937"/>
              <a:ext cx="6258" cy="8072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5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1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7EA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4" name="Freeform 228">
              <a:extLst>
                <a:ext uri="{FF2B5EF4-FFF2-40B4-BE49-F238E27FC236}">
                  <a16:creationId xmlns:a16="http://schemas.microsoft.com/office/drawing/2014/main" id="{83E7DDE8-9612-930E-C6E1-FC3077D757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34460" y="4356100"/>
              <a:ext cx="174189" cy="124534"/>
            </a:xfrm>
            <a:custGeom>
              <a:avLst/>
              <a:gdLst>
                <a:gd name="T0" fmla="*/ 2147483646 w 167"/>
                <a:gd name="T1" fmla="*/ 2147483646 h 108"/>
                <a:gd name="T2" fmla="*/ 2147483646 w 167"/>
                <a:gd name="T3" fmla="*/ 2147483646 h 108"/>
                <a:gd name="T4" fmla="*/ 2147483646 w 167"/>
                <a:gd name="T5" fmla="*/ 2147483646 h 108"/>
                <a:gd name="T6" fmla="*/ 2147483646 w 167"/>
                <a:gd name="T7" fmla="*/ 2147483646 h 108"/>
                <a:gd name="T8" fmla="*/ 2147483646 w 167"/>
                <a:gd name="T9" fmla="*/ 2147483646 h 108"/>
                <a:gd name="T10" fmla="*/ 2147483646 w 167"/>
                <a:gd name="T11" fmla="*/ 2147483646 h 108"/>
                <a:gd name="T12" fmla="*/ 2147483646 w 167"/>
                <a:gd name="T13" fmla="*/ 2147483646 h 108"/>
                <a:gd name="T14" fmla="*/ 2147483646 w 167"/>
                <a:gd name="T15" fmla="*/ 2147483646 h 108"/>
                <a:gd name="T16" fmla="*/ 2147483646 w 167"/>
                <a:gd name="T17" fmla="*/ 2147483646 h 108"/>
                <a:gd name="T18" fmla="*/ 2147483646 w 167"/>
                <a:gd name="T19" fmla="*/ 2147483646 h 108"/>
                <a:gd name="T20" fmla="*/ 2147483646 w 167"/>
                <a:gd name="T21" fmla="*/ 2147483646 h 108"/>
                <a:gd name="T22" fmla="*/ 2147483646 w 167"/>
                <a:gd name="T23" fmla="*/ 2147483646 h 108"/>
                <a:gd name="T24" fmla="*/ 2147483646 w 167"/>
                <a:gd name="T25" fmla="*/ 2147483646 h 108"/>
                <a:gd name="T26" fmla="*/ 2147483646 w 167"/>
                <a:gd name="T27" fmla="*/ 2147483646 h 108"/>
                <a:gd name="T28" fmla="*/ 2147483646 w 167"/>
                <a:gd name="T29" fmla="*/ 2147483646 h 108"/>
                <a:gd name="T30" fmla="*/ 2147483646 w 167"/>
                <a:gd name="T31" fmla="*/ 2147483646 h 108"/>
                <a:gd name="T32" fmla="*/ 2147483646 w 167"/>
                <a:gd name="T33" fmla="*/ 2147483646 h 108"/>
                <a:gd name="T34" fmla="*/ 2147483646 w 167"/>
                <a:gd name="T35" fmla="*/ 2147483646 h 108"/>
                <a:gd name="T36" fmla="*/ 2147483646 w 167"/>
                <a:gd name="T37" fmla="*/ 2147483646 h 108"/>
                <a:gd name="T38" fmla="*/ 2147483646 w 167"/>
                <a:gd name="T39" fmla="*/ 2147483646 h 108"/>
                <a:gd name="T40" fmla="*/ 2147483646 w 167"/>
                <a:gd name="T41" fmla="*/ 2147483646 h 108"/>
                <a:gd name="T42" fmla="*/ 2147483646 w 167"/>
                <a:gd name="T43" fmla="*/ 2147483646 h 108"/>
                <a:gd name="T44" fmla="*/ 2147483646 w 167"/>
                <a:gd name="T45" fmla="*/ 2147483646 h 108"/>
                <a:gd name="T46" fmla="*/ 2147483646 w 167"/>
                <a:gd name="T47" fmla="*/ 2147483646 h 108"/>
                <a:gd name="T48" fmla="*/ 2147483646 w 167"/>
                <a:gd name="T49" fmla="*/ 2147483646 h 108"/>
                <a:gd name="T50" fmla="*/ 2147483646 w 167"/>
                <a:gd name="T51" fmla="*/ 2147483646 h 108"/>
                <a:gd name="T52" fmla="*/ 2147483646 w 167"/>
                <a:gd name="T53" fmla="*/ 0 h 108"/>
                <a:gd name="T54" fmla="*/ 2147483646 w 167"/>
                <a:gd name="T55" fmla="*/ 0 h 108"/>
                <a:gd name="T56" fmla="*/ 2147483646 w 167"/>
                <a:gd name="T57" fmla="*/ 0 h 108"/>
                <a:gd name="T58" fmla="*/ 0 w 167"/>
                <a:gd name="T59" fmla="*/ 0 h 108"/>
                <a:gd name="T60" fmla="*/ 0 w 167"/>
                <a:gd name="T61" fmla="*/ 2147483646 h 108"/>
                <a:gd name="T62" fmla="*/ 0 w 167"/>
                <a:gd name="T63" fmla="*/ 2147483646 h 108"/>
                <a:gd name="T64" fmla="*/ 0 w 167"/>
                <a:gd name="T65" fmla="*/ 2147483646 h 108"/>
                <a:gd name="T66" fmla="*/ 0 w 167"/>
                <a:gd name="T67" fmla="*/ 2147483646 h 108"/>
                <a:gd name="T68" fmla="*/ 2147483646 w 167"/>
                <a:gd name="T69" fmla="*/ 2147483646 h 108"/>
                <a:gd name="T70" fmla="*/ 2147483646 w 167"/>
                <a:gd name="T71" fmla="*/ 2147483646 h 108"/>
                <a:gd name="T72" fmla="*/ 2147483646 w 167"/>
                <a:gd name="T73" fmla="*/ 2147483646 h 108"/>
                <a:gd name="T74" fmla="*/ 2147483646 w 167"/>
                <a:gd name="T75" fmla="*/ 2147483646 h 108"/>
                <a:gd name="T76" fmla="*/ 2147483646 w 167"/>
                <a:gd name="T77" fmla="*/ 2147483646 h 108"/>
                <a:gd name="T78" fmla="*/ 2147483646 w 167"/>
                <a:gd name="T79" fmla="*/ 2147483646 h 108"/>
                <a:gd name="T80" fmla="*/ 2147483646 w 167"/>
                <a:gd name="T81" fmla="*/ 2147483646 h 108"/>
                <a:gd name="T82" fmla="*/ 2147483646 w 167"/>
                <a:gd name="T83" fmla="*/ 2147483646 h 108"/>
                <a:gd name="T84" fmla="*/ 2147483646 w 167"/>
                <a:gd name="T85" fmla="*/ 0 h 108"/>
                <a:gd name="T86" fmla="*/ 2147483646 w 167"/>
                <a:gd name="T87" fmla="*/ 0 h 108"/>
                <a:gd name="T88" fmla="*/ 2147483646 w 167"/>
                <a:gd name="T89" fmla="*/ 0 h 10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67"/>
                <a:gd name="T136" fmla="*/ 0 h 108"/>
                <a:gd name="T137" fmla="*/ 167 w 167"/>
                <a:gd name="T138" fmla="*/ 108 h 10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67" h="108">
                  <a:moveTo>
                    <a:pt x="6" y="98"/>
                  </a:moveTo>
                  <a:lnTo>
                    <a:pt x="31" y="53"/>
                  </a:lnTo>
                  <a:lnTo>
                    <a:pt x="162" y="54"/>
                  </a:lnTo>
                  <a:lnTo>
                    <a:pt x="162" y="103"/>
                  </a:lnTo>
                  <a:lnTo>
                    <a:pt x="6" y="98"/>
                  </a:lnTo>
                  <a:close/>
                  <a:moveTo>
                    <a:pt x="28" y="5"/>
                  </a:moveTo>
                  <a:lnTo>
                    <a:pt x="28" y="49"/>
                  </a:lnTo>
                  <a:lnTo>
                    <a:pt x="5" y="90"/>
                  </a:lnTo>
                  <a:lnTo>
                    <a:pt x="5" y="5"/>
                  </a:lnTo>
                  <a:lnTo>
                    <a:pt x="28" y="5"/>
                  </a:lnTo>
                  <a:close/>
                  <a:moveTo>
                    <a:pt x="162" y="49"/>
                  </a:moveTo>
                  <a:lnTo>
                    <a:pt x="162" y="49"/>
                  </a:lnTo>
                  <a:lnTo>
                    <a:pt x="33" y="48"/>
                  </a:lnTo>
                  <a:lnTo>
                    <a:pt x="33" y="5"/>
                  </a:lnTo>
                  <a:lnTo>
                    <a:pt x="162" y="5"/>
                  </a:lnTo>
                  <a:lnTo>
                    <a:pt x="162" y="49"/>
                  </a:lnTo>
                  <a:close/>
                  <a:moveTo>
                    <a:pt x="16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101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164" y="108"/>
                  </a:lnTo>
                  <a:lnTo>
                    <a:pt x="165" y="107"/>
                  </a:lnTo>
                  <a:lnTo>
                    <a:pt x="167" y="106"/>
                  </a:lnTo>
                  <a:lnTo>
                    <a:pt x="167" y="3"/>
                  </a:lnTo>
                  <a:lnTo>
                    <a:pt x="165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5" name="Freeform 229">
              <a:extLst>
                <a:ext uri="{FF2B5EF4-FFF2-40B4-BE49-F238E27FC236}">
                  <a16:creationId xmlns:a16="http://schemas.microsoft.com/office/drawing/2014/main" id="{7B4A93F1-9B1E-C5C5-B828-0A7BFB5CB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6728" y="4184290"/>
              <a:ext cx="171060" cy="33440"/>
            </a:xfrm>
            <a:custGeom>
              <a:avLst/>
              <a:gdLst>
                <a:gd name="T0" fmla="*/ 2147483646 w 164"/>
                <a:gd name="T1" fmla="*/ 2147483646 h 29"/>
                <a:gd name="T2" fmla="*/ 0 w 164"/>
                <a:gd name="T3" fmla="*/ 2147483646 h 29"/>
                <a:gd name="T4" fmla="*/ 0 w 164"/>
                <a:gd name="T5" fmla="*/ 2147483646 h 29"/>
                <a:gd name="T6" fmla="*/ 2147483646 w 164"/>
                <a:gd name="T7" fmla="*/ 0 h 29"/>
                <a:gd name="T8" fmla="*/ 2147483646 w 164"/>
                <a:gd name="T9" fmla="*/ 214748364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29"/>
                <a:gd name="T17" fmla="*/ 164 w 164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29">
                  <a:moveTo>
                    <a:pt x="164" y="18"/>
                  </a:moveTo>
                  <a:lnTo>
                    <a:pt x="0" y="29"/>
                  </a:lnTo>
                  <a:lnTo>
                    <a:pt x="0" y="9"/>
                  </a:lnTo>
                  <a:lnTo>
                    <a:pt x="164" y="0"/>
                  </a:lnTo>
                  <a:lnTo>
                    <a:pt x="164" y="1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6" name="Freeform 230">
              <a:extLst>
                <a:ext uri="{FF2B5EF4-FFF2-40B4-BE49-F238E27FC236}">
                  <a16:creationId xmlns:a16="http://schemas.microsoft.com/office/drawing/2014/main" id="{9BBB6864-2BEC-62F1-56A4-8989A7CE62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4642" y="4180831"/>
              <a:ext cx="181491" cy="71491"/>
            </a:xfrm>
            <a:custGeom>
              <a:avLst/>
              <a:gdLst>
                <a:gd name="T0" fmla="*/ 2147483646 w 174"/>
                <a:gd name="T1" fmla="*/ 2147483646 h 62"/>
                <a:gd name="T2" fmla="*/ 2147483646 w 174"/>
                <a:gd name="T3" fmla="*/ 2147483646 h 62"/>
                <a:gd name="T4" fmla="*/ 2147483646 w 174"/>
                <a:gd name="T5" fmla="*/ 2147483646 h 62"/>
                <a:gd name="T6" fmla="*/ 2147483646 w 174"/>
                <a:gd name="T7" fmla="*/ 2147483646 h 62"/>
                <a:gd name="T8" fmla="*/ 2147483646 w 174"/>
                <a:gd name="T9" fmla="*/ 2147483646 h 62"/>
                <a:gd name="T10" fmla="*/ 2147483646 w 174"/>
                <a:gd name="T11" fmla="*/ 2147483646 h 62"/>
                <a:gd name="T12" fmla="*/ 2147483646 w 174"/>
                <a:gd name="T13" fmla="*/ 2147483646 h 62"/>
                <a:gd name="T14" fmla="*/ 2147483646 w 174"/>
                <a:gd name="T15" fmla="*/ 2147483646 h 62"/>
                <a:gd name="T16" fmla="*/ 2147483646 w 174"/>
                <a:gd name="T17" fmla="*/ 2147483646 h 62"/>
                <a:gd name="T18" fmla="*/ 2147483646 w 174"/>
                <a:gd name="T19" fmla="*/ 2147483646 h 62"/>
                <a:gd name="T20" fmla="*/ 2147483646 w 174"/>
                <a:gd name="T21" fmla="*/ 2147483646 h 62"/>
                <a:gd name="T22" fmla="*/ 2147483646 w 174"/>
                <a:gd name="T23" fmla="*/ 2147483646 h 62"/>
                <a:gd name="T24" fmla="*/ 2147483646 w 174"/>
                <a:gd name="T25" fmla="*/ 2147483646 h 62"/>
                <a:gd name="T26" fmla="*/ 2147483646 w 174"/>
                <a:gd name="T27" fmla="*/ 2147483646 h 62"/>
                <a:gd name="T28" fmla="*/ 2147483646 w 174"/>
                <a:gd name="T29" fmla="*/ 2147483646 h 62"/>
                <a:gd name="T30" fmla="*/ 2147483646 w 174"/>
                <a:gd name="T31" fmla="*/ 2147483646 h 62"/>
                <a:gd name="T32" fmla="*/ 2147483646 w 174"/>
                <a:gd name="T33" fmla="*/ 2147483646 h 62"/>
                <a:gd name="T34" fmla="*/ 2147483646 w 174"/>
                <a:gd name="T35" fmla="*/ 2147483646 h 62"/>
                <a:gd name="T36" fmla="*/ 2147483646 w 174"/>
                <a:gd name="T37" fmla="*/ 2147483646 h 62"/>
                <a:gd name="T38" fmla="*/ 2147483646 w 174"/>
                <a:gd name="T39" fmla="*/ 2147483646 h 62"/>
                <a:gd name="T40" fmla="*/ 2147483646 w 174"/>
                <a:gd name="T41" fmla="*/ 0 h 62"/>
                <a:gd name="T42" fmla="*/ 2147483646 w 174"/>
                <a:gd name="T43" fmla="*/ 2147483646 h 62"/>
                <a:gd name="T44" fmla="*/ 2147483646 w 174"/>
                <a:gd name="T45" fmla="*/ 2147483646 h 62"/>
                <a:gd name="T46" fmla="*/ 2147483646 w 174"/>
                <a:gd name="T47" fmla="*/ 2147483646 h 62"/>
                <a:gd name="T48" fmla="*/ 0 w 174"/>
                <a:gd name="T49" fmla="*/ 2147483646 h 62"/>
                <a:gd name="T50" fmla="*/ 0 w 174"/>
                <a:gd name="T51" fmla="*/ 2147483646 h 62"/>
                <a:gd name="T52" fmla="*/ 0 w 174"/>
                <a:gd name="T53" fmla="*/ 2147483646 h 62"/>
                <a:gd name="T54" fmla="*/ 2147483646 w 174"/>
                <a:gd name="T55" fmla="*/ 2147483646 h 62"/>
                <a:gd name="T56" fmla="*/ 2147483646 w 174"/>
                <a:gd name="T57" fmla="*/ 2147483646 h 62"/>
                <a:gd name="T58" fmla="*/ 2147483646 w 174"/>
                <a:gd name="T59" fmla="*/ 2147483646 h 62"/>
                <a:gd name="T60" fmla="*/ 2147483646 w 174"/>
                <a:gd name="T61" fmla="*/ 2147483646 h 62"/>
                <a:gd name="T62" fmla="*/ 2147483646 w 174"/>
                <a:gd name="T63" fmla="*/ 2147483646 h 62"/>
                <a:gd name="T64" fmla="*/ 2147483646 w 174"/>
                <a:gd name="T65" fmla="*/ 2147483646 h 62"/>
                <a:gd name="T66" fmla="*/ 2147483646 w 174"/>
                <a:gd name="T67" fmla="*/ 2147483646 h 62"/>
                <a:gd name="T68" fmla="*/ 2147483646 w 174"/>
                <a:gd name="T69" fmla="*/ 2147483646 h 62"/>
                <a:gd name="T70" fmla="*/ 2147483646 w 174"/>
                <a:gd name="T71" fmla="*/ 2147483646 h 62"/>
                <a:gd name="T72" fmla="*/ 2147483646 w 174"/>
                <a:gd name="T73" fmla="*/ 2147483646 h 62"/>
                <a:gd name="T74" fmla="*/ 2147483646 w 174"/>
                <a:gd name="T75" fmla="*/ 2147483646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74"/>
                <a:gd name="T115" fmla="*/ 0 h 62"/>
                <a:gd name="T116" fmla="*/ 174 w 174"/>
                <a:gd name="T117" fmla="*/ 62 h 6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74" h="62">
                  <a:moveTo>
                    <a:pt x="5" y="57"/>
                  </a:moveTo>
                  <a:lnTo>
                    <a:pt x="5" y="57"/>
                  </a:lnTo>
                  <a:lnTo>
                    <a:pt x="5" y="40"/>
                  </a:lnTo>
                  <a:lnTo>
                    <a:pt x="169" y="31"/>
                  </a:lnTo>
                  <a:lnTo>
                    <a:pt x="169" y="52"/>
                  </a:lnTo>
                  <a:lnTo>
                    <a:pt x="5" y="57"/>
                  </a:lnTo>
                  <a:close/>
                  <a:moveTo>
                    <a:pt x="169" y="6"/>
                  </a:moveTo>
                  <a:lnTo>
                    <a:pt x="169" y="6"/>
                  </a:lnTo>
                  <a:lnTo>
                    <a:pt x="169" y="25"/>
                  </a:lnTo>
                  <a:lnTo>
                    <a:pt x="5" y="35"/>
                  </a:lnTo>
                  <a:lnTo>
                    <a:pt x="5" y="15"/>
                  </a:lnTo>
                  <a:lnTo>
                    <a:pt x="169" y="6"/>
                  </a:lnTo>
                  <a:close/>
                  <a:moveTo>
                    <a:pt x="173" y="2"/>
                  </a:moveTo>
                  <a:lnTo>
                    <a:pt x="173" y="2"/>
                  </a:lnTo>
                  <a:lnTo>
                    <a:pt x="172" y="0"/>
                  </a:lnTo>
                  <a:lnTo>
                    <a:pt x="2" y="10"/>
                  </a:lnTo>
                  <a:lnTo>
                    <a:pt x="1" y="11"/>
                  </a:lnTo>
                  <a:lnTo>
                    <a:pt x="0" y="12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2" y="62"/>
                  </a:lnTo>
                  <a:lnTo>
                    <a:pt x="172" y="57"/>
                  </a:lnTo>
                  <a:lnTo>
                    <a:pt x="174" y="56"/>
                  </a:lnTo>
                  <a:lnTo>
                    <a:pt x="174" y="54"/>
                  </a:lnTo>
                  <a:lnTo>
                    <a:pt x="174" y="3"/>
                  </a:lnTo>
                  <a:lnTo>
                    <a:pt x="17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7" name="Freeform 231">
              <a:extLst>
                <a:ext uri="{FF2B5EF4-FFF2-40B4-BE49-F238E27FC236}">
                  <a16:creationId xmlns:a16="http://schemas.microsoft.com/office/drawing/2014/main" id="{0D647EFC-505A-6926-0835-C1123C991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0619" y="4179677"/>
              <a:ext cx="29205" cy="56502"/>
            </a:xfrm>
            <a:custGeom>
              <a:avLst/>
              <a:gdLst>
                <a:gd name="T0" fmla="*/ 2147483646 w 28"/>
                <a:gd name="T1" fmla="*/ 2147483646 h 49"/>
                <a:gd name="T2" fmla="*/ 2147483646 w 28"/>
                <a:gd name="T3" fmla="*/ 2147483646 h 49"/>
                <a:gd name="T4" fmla="*/ 2147483646 w 28"/>
                <a:gd name="T5" fmla="*/ 2147483646 h 49"/>
                <a:gd name="T6" fmla="*/ 2147483646 w 28"/>
                <a:gd name="T7" fmla="*/ 2147483646 h 49"/>
                <a:gd name="T8" fmla="*/ 2147483646 w 28"/>
                <a:gd name="T9" fmla="*/ 2147483646 h 49"/>
                <a:gd name="T10" fmla="*/ 2147483646 w 28"/>
                <a:gd name="T11" fmla="*/ 2147483646 h 49"/>
                <a:gd name="T12" fmla="*/ 2147483646 w 28"/>
                <a:gd name="T13" fmla="*/ 2147483646 h 49"/>
                <a:gd name="T14" fmla="*/ 2147483646 w 28"/>
                <a:gd name="T15" fmla="*/ 2147483646 h 49"/>
                <a:gd name="T16" fmla="*/ 2147483646 w 28"/>
                <a:gd name="T17" fmla="*/ 2147483646 h 49"/>
                <a:gd name="T18" fmla="*/ 2147483646 w 28"/>
                <a:gd name="T19" fmla="*/ 2147483646 h 49"/>
                <a:gd name="T20" fmla="*/ 2147483646 w 28"/>
                <a:gd name="T21" fmla="*/ 2147483646 h 49"/>
                <a:gd name="T22" fmla="*/ 2147483646 w 28"/>
                <a:gd name="T23" fmla="*/ 2147483646 h 49"/>
                <a:gd name="T24" fmla="*/ 0 w 28"/>
                <a:gd name="T25" fmla="*/ 2147483646 h 49"/>
                <a:gd name="T26" fmla="*/ 0 w 28"/>
                <a:gd name="T27" fmla="*/ 2147483646 h 49"/>
                <a:gd name="T28" fmla="*/ 2147483646 w 28"/>
                <a:gd name="T29" fmla="*/ 2147483646 h 49"/>
                <a:gd name="T30" fmla="*/ 2147483646 w 28"/>
                <a:gd name="T31" fmla="*/ 2147483646 h 49"/>
                <a:gd name="T32" fmla="*/ 2147483646 w 28"/>
                <a:gd name="T33" fmla="*/ 2147483646 h 49"/>
                <a:gd name="T34" fmla="*/ 2147483646 w 28"/>
                <a:gd name="T35" fmla="*/ 2147483646 h 49"/>
                <a:gd name="T36" fmla="*/ 2147483646 w 28"/>
                <a:gd name="T37" fmla="*/ 0 h 49"/>
                <a:gd name="T38" fmla="*/ 2147483646 w 28"/>
                <a:gd name="T39" fmla="*/ 0 h 49"/>
                <a:gd name="T40" fmla="*/ 2147483646 w 28"/>
                <a:gd name="T41" fmla="*/ 2147483646 h 49"/>
                <a:gd name="T42" fmla="*/ 2147483646 w 28"/>
                <a:gd name="T43" fmla="*/ 2147483646 h 49"/>
                <a:gd name="T44" fmla="*/ 2147483646 w 28"/>
                <a:gd name="T45" fmla="*/ 2147483646 h 49"/>
                <a:gd name="T46" fmla="*/ 2147483646 w 28"/>
                <a:gd name="T47" fmla="*/ 2147483646 h 49"/>
                <a:gd name="T48" fmla="*/ 2147483646 w 28"/>
                <a:gd name="T49" fmla="*/ 2147483646 h 49"/>
                <a:gd name="T50" fmla="*/ 2147483646 w 28"/>
                <a:gd name="T51" fmla="*/ 2147483646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8"/>
                <a:gd name="T79" fmla="*/ 0 h 49"/>
                <a:gd name="T80" fmla="*/ 28 w 28"/>
                <a:gd name="T81" fmla="*/ 49 h 4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8" h="49">
                  <a:moveTo>
                    <a:pt x="28" y="25"/>
                  </a:moveTo>
                  <a:lnTo>
                    <a:pt x="28" y="25"/>
                  </a:lnTo>
                  <a:lnTo>
                    <a:pt x="27" y="34"/>
                  </a:lnTo>
                  <a:lnTo>
                    <a:pt x="24" y="42"/>
                  </a:lnTo>
                  <a:lnTo>
                    <a:pt x="19" y="47"/>
                  </a:lnTo>
                  <a:lnTo>
                    <a:pt x="17" y="49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9" y="47"/>
                  </a:lnTo>
                  <a:lnTo>
                    <a:pt x="4" y="42"/>
                  </a:lnTo>
                  <a:lnTo>
                    <a:pt x="2" y="34"/>
                  </a:lnTo>
                  <a:lnTo>
                    <a:pt x="0" y="25"/>
                  </a:lnTo>
                  <a:lnTo>
                    <a:pt x="2" y="16"/>
                  </a:lnTo>
                  <a:lnTo>
                    <a:pt x="4" y="8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4" y="8"/>
                  </a:lnTo>
                  <a:lnTo>
                    <a:pt x="27" y="16"/>
                  </a:lnTo>
                  <a:lnTo>
                    <a:pt x="28" y="2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8" name="Freeform 232">
              <a:extLst>
                <a:ext uri="{FF2B5EF4-FFF2-40B4-BE49-F238E27FC236}">
                  <a16:creationId xmlns:a16="http://schemas.microsoft.com/office/drawing/2014/main" id="{E5F3CE44-63E3-5D17-FC24-51813E5AF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9212" y="4185443"/>
              <a:ext cx="11473" cy="23062"/>
            </a:xfrm>
            <a:custGeom>
              <a:avLst/>
              <a:gdLst>
                <a:gd name="T0" fmla="*/ 2147483646 w 11"/>
                <a:gd name="T1" fmla="*/ 2147483646 h 20"/>
                <a:gd name="T2" fmla="*/ 2147483646 w 11"/>
                <a:gd name="T3" fmla="*/ 2147483646 h 20"/>
                <a:gd name="T4" fmla="*/ 2147483646 w 11"/>
                <a:gd name="T5" fmla="*/ 2147483646 h 20"/>
                <a:gd name="T6" fmla="*/ 2147483646 w 11"/>
                <a:gd name="T7" fmla="*/ 2147483646 h 20"/>
                <a:gd name="T8" fmla="*/ 2147483646 w 11"/>
                <a:gd name="T9" fmla="*/ 2147483646 h 20"/>
                <a:gd name="T10" fmla="*/ 2147483646 w 11"/>
                <a:gd name="T11" fmla="*/ 2147483646 h 20"/>
                <a:gd name="T12" fmla="*/ 2147483646 w 11"/>
                <a:gd name="T13" fmla="*/ 2147483646 h 20"/>
                <a:gd name="T14" fmla="*/ 2147483646 w 11"/>
                <a:gd name="T15" fmla="*/ 2147483646 h 20"/>
                <a:gd name="T16" fmla="*/ 2147483646 w 11"/>
                <a:gd name="T17" fmla="*/ 2147483646 h 20"/>
                <a:gd name="T18" fmla="*/ 2147483646 w 11"/>
                <a:gd name="T19" fmla="*/ 2147483646 h 20"/>
                <a:gd name="T20" fmla="*/ 0 w 11"/>
                <a:gd name="T21" fmla="*/ 2147483646 h 20"/>
                <a:gd name="T22" fmla="*/ 0 w 11"/>
                <a:gd name="T23" fmla="*/ 2147483646 h 20"/>
                <a:gd name="T24" fmla="*/ 2147483646 w 11"/>
                <a:gd name="T25" fmla="*/ 2147483646 h 20"/>
                <a:gd name="T26" fmla="*/ 2147483646 w 11"/>
                <a:gd name="T27" fmla="*/ 2147483646 h 20"/>
                <a:gd name="T28" fmla="*/ 2147483646 w 11"/>
                <a:gd name="T29" fmla="*/ 0 h 20"/>
                <a:gd name="T30" fmla="*/ 2147483646 w 11"/>
                <a:gd name="T31" fmla="*/ 0 h 20"/>
                <a:gd name="T32" fmla="*/ 2147483646 w 11"/>
                <a:gd name="T33" fmla="*/ 0 h 20"/>
                <a:gd name="T34" fmla="*/ 2147483646 w 11"/>
                <a:gd name="T35" fmla="*/ 0 h 20"/>
                <a:gd name="T36" fmla="*/ 2147483646 w 11"/>
                <a:gd name="T37" fmla="*/ 2147483646 h 20"/>
                <a:gd name="T38" fmla="*/ 2147483646 w 11"/>
                <a:gd name="T39" fmla="*/ 2147483646 h 20"/>
                <a:gd name="T40" fmla="*/ 2147483646 w 11"/>
                <a:gd name="T41" fmla="*/ 2147483646 h 20"/>
                <a:gd name="T42" fmla="*/ 2147483646 w 11"/>
                <a:gd name="T43" fmla="*/ 2147483646 h 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1"/>
                <a:gd name="T67" fmla="*/ 0 h 20"/>
                <a:gd name="T68" fmla="*/ 11 w 11"/>
                <a:gd name="T69" fmla="*/ 20 h 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1" h="20">
                  <a:moveTo>
                    <a:pt x="11" y="9"/>
                  </a:moveTo>
                  <a:lnTo>
                    <a:pt x="11" y="9"/>
                  </a:lnTo>
                  <a:lnTo>
                    <a:pt x="11" y="13"/>
                  </a:lnTo>
                  <a:lnTo>
                    <a:pt x="10" y="17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4" y="20"/>
                  </a:lnTo>
                  <a:lnTo>
                    <a:pt x="2" y="17"/>
                  </a:lnTo>
                  <a:lnTo>
                    <a:pt x="1" y="13"/>
                  </a:lnTo>
                  <a:lnTo>
                    <a:pt x="0" y="9"/>
                  </a:lnTo>
                  <a:lnTo>
                    <a:pt x="1" y="6"/>
                  </a:lnTo>
                  <a:lnTo>
                    <a:pt x="2" y="3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3"/>
                  </a:lnTo>
                  <a:lnTo>
                    <a:pt x="11" y="6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299" name="Freeform 233">
              <a:extLst>
                <a:ext uri="{FF2B5EF4-FFF2-40B4-BE49-F238E27FC236}">
                  <a16:creationId xmlns:a16="http://schemas.microsoft.com/office/drawing/2014/main" id="{8E1C9EDA-4B4D-4D3A-B0DA-65D7C7C242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61579" y="4577493"/>
              <a:ext cx="68841" cy="83022"/>
            </a:xfrm>
            <a:custGeom>
              <a:avLst/>
              <a:gdLst>
                <a:gd name="T0" fmla="*/ 2147483646 w 66"/>
                <a:gd name="T1" fmla="*/ 2147483646 h 72"/>
                <a:gd name="T2" fmla="*/ 2147483646 w 66"/>
                <a:gd name="T3" fmla="*/ 2147483646 h 72"/>
                <a:gd name="T4" fmla="*/ 2147483646 w 66"/>
                <a:gd name="T5" fmla="*/ 2147483646 h 72"/>
                <a:gd name="T6" fmla="*/ 2147483646 w 66"/>
                <a:gd name="T7" fmla="*/ 2147483646 h 72"/>
                <a:gd name="T8" fmla="*/ 2147483646 w 66"/>
                <a:gd name="T9" fmla="*/ 2147483646 h 72"/>
                <a:gd name="T10" fmla="*/ 2147483646 w 66"/>
                <a:gd name="T11" fmla="*/ 2147483646 h 72"/>
                <a:gd name="T12" fmla="*/ 2147483646 w 66"/>
                <a:gd name="T13" fmla="*/ 2147483646 h 72"/>
                <a:gd name="T14" fmla="*/ 2147483646 w 66"/>
                <a:gd name="T15" fmla="*/ 2147483646 h 72"/>
                <a:gd name="T16" fmla="*/ 2147483646 w 66"/>
                <a:gd name="T17" fmla="*/ 2147483646 h 72"/>
                <a:gd name="T18" fmla="*/ 2147483646 w 66"/>
                <a:gd name="T19" fmla="*/ 2147483646 h 72"/>
                <a:gd name="T20" fmla="*/ 2147483646 w 66"/>
                <a:gd name="T21" fmla="*/ 2147483646 h 72"/>
                <a:gd name="T22" fmla="*/ 2147483646 w 66"/>
                <a:gd name="T23" fmla="*/ 2147483646 h 72"/>
                <a:gd name="T24" fmla="*/ 2147483646 w 66"/>
                <a:gd name="T25" fmla="*/ 2147483646 h 72"/>
                <a:gd name="T26" fmla="*/ 2147483646 w 66"/>
                <a:gd name="T27" fmla="*/ 2147483646 h 72"/>
                <a:gd name="T28" fmla="*/ 2147483646 w 66"/>
                <a:gd name="T29" fmla="*/ 2147483646 h 72"/>
                <a:gd name="T30" fmla="*/ 2147483646 w 66"/>
                <a:gd name="T31" fmla="*/ 2147483646 h 72"/>
                <a:gd name="T32" fmla="*/ 2147483646 w 66"/>
                <a:gd name="T33" fmla="*/ 2147483646 h 72"/>
                <a:gd name="T34" fmla="*/ 2147483646 w 66"/>
                <a:gd name="T35" fmla="*/ 2147483646 h 72"/>
                <a:gd name="T36" fmla="*/ 2147483646 w 66"/>
                <a:gd name="T37" fmla="*/ 2147483646 h 72"/>
                <a:gd name="T38" fmla="*/ 0 w 66"/>
                <a:gd name="T39" fmla="*/ 2147483646 h 72"/>
                <a:gd name="T40" fmla="*/ 2147483646 w 66"/>
                <a:gd name="T41" fmla="*/ 2147483646 h 72"/>
                <a:gd name="T42" fmla="*/ 2147483646 w 66"/>
                <a:gd name="T43" fmla="*/ 2147483646 h 72"/>
                <a:gd name="T44" fmla="*/ 2147483646 w 66"/>
                <a:gd name="T45" fmla="*/ 2147483646 h 72"/>
                <a:gd name="T46" fmla="*/ 2147483646 w 66"/>
                <a:gd name="T47" fmla="*/ 2147483646 h 72"/>
                <a:gd name="T48" fmla="*/ 2147483646 w 66"/>
                <a:gd name="T49" fmla="*/ 2147483646 h 72"/>
                <a:gd name="T50" fmla="*/ 2147483646 w 66"/>
                <a:gd name="T51" fmla="*/ 2147483646 h 72"/>
                <a:gd name="T52" fmla="*/ 2147483646 w 66"/>
                <a:gd name="T53" fmla="*/ 2147483646 h 72"/>
                <a:gd name="T54" fmla="*/ 2147483646 w 66"/>
                <a:gd name="T55" fmla="*/ 2147483646 h 72"/>
                <a:gd name="T56" fmla="*/ 2147483646 w 66"/>
                <a:gd name="T57" fmla="*/ 2147483646 h 72"/>
                <a:gd name="T58" fmla="*/ 2147483646 w 66"/>
                <a:gd name="T59" fmla="*/ 2147483646 h 72"/>
                <a:gd name="T60" fmla="*/ 2147483646 w 66"/>
                <a:gd name="T61" fmla="*/ 2147483646 h 72"/>
                <a:gd name="T62" fmla="*/ 2147483646 w 66"/>
                <a:gd name="T63" fmla="*/ 2147483646 h 72"/>
                <a:gd name="T64" fmla="*/ 2147483646 w 66"/>
                <a:gd name="T65" fmla="*/ 0 h 72"/>
                <a:gd name="T66" fmla="*/ 2147483646 w 66"/>
                <a:gd name="T67" fmla="*/ 2147483646 h 72"/>
                <a:gd name="T68" fmla="*/ 2147483646 w 66"/>
                <a:gd name="T69" fmla="*/ 2147483646 h 72"/>
                <a:gd name="T70" fmla="*/ 2147483646 w 66"/>
                <a:gd name="T71" fmla="*/ 2147483646 h 72"/>
                <a:gd name="T72" fmla="*/ 2147483646 w 66"/>
                <a:gd name="T73" fmla="*/ 2147483646 h 72"/>
                <a:gd name="T74" fmla="*/ 0 w 66"/>
                <a:gd name="T75" fmla="*/ 2147483646 h 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"/>
                <a:gd name="T115" fmla="*/ 0 h 72"/>
                <a:gd name="T116" fmla="*/ 66 w 66"/>
                <a:gd name="T117" fmla="*/ 72 h 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" h="72">
                  <a:moveTo>
                    <a:pt x="11" y="37"/>
                  </a:moveTo>
                  <a:lnTo>
                    <a:pt x="11" y="37"/>
                  </a:lnTo>
                  <a:lnTo>
                    <a:pt x="12" y="31"/>
                  </a:lnTo>
                  <a:lnTo>
                    <a:pt x="13" y="26"/>
                  </a:lnTo>
                  <a:lnTo>
                    <a:pt x="14" y="22"/>
                  </a:lnTo>
                  <a:lnTo>
                    <a:pt x="18" y="18"/>
                  </a:lnTo>
                  <a:lnTo>
                    <a:pt x="21" y="15"/>
                  </a:lnTo>
                  <a:lnTo>
                    <a:pt x="24" y="13"/>
                  </a:lnTo>
                  <a:lnTo>
                    <a:pt x="29" y="12"/>
                  </a:lnTo>
                  <a:lnTo>
                    <a:pt x="33" y="10"/>
                  </a:lnTo>
                  <a:lnTo>
                    <a:pt x="38" y="12"/>
                  </a:lnTo>
                  <a:lnTo>
                    <a:pt x="42" y="13"/>
                  </a:lnTo>
                  <a:lnTo>
                    <a:pt x="46" y="15"/>
                  </a:lnTo>
                  <a:lnTo>
                    <a:pt x="50" y="18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6" y="31"/>
                  </a:lnTo>
                  <a:lnTo>
                    <a:pt x="56" y="37"/>
                  </a:lnTo>
                  <a:lnTo>
                    <a:pt x="56" y="42"/>
                  </a:lnTo>
                  <a:lnTo>
                    <a:pt x="55" y="46"/>
                  </a:lnTo>
                  <a:lnTo>
                    <a:pt x="52" y="50"/>
                  </a:lnTo>
                  <a:lnTo>
                    <a:pt x="50" y="54"/>
                  </a:lnTo>
                  <a:lnTo>
                    <a:pt x="46" y="58"/>
                  </a:lnTo>
                  <a:lnTo>
                    <a:pt x="42" y="60"/>
                  </a:lnTo>
                  <a:lnTo>
                    <a:pt x="38" y="62"/>
                  </a:lnTo>
                  <a:lnTo>
                    <a:pt x="33" y="62"/>
                  </a:lnTo>
                  <a:lnTo>
                    <a:pt x="29" y="62"/>
                  </a:lnTo>
                  <a:lnTo>
                    <a:pt x="24" y="60"/>
                  </a:lnTo>
                  <a:lnTo>
                    <a:pt x="21" y="58"/>
                  </a:lnTo>
                  <a:lnTo>
                    <a:pt x="18" y="54"/>
                  </a:lnTo>
                  <a:lnTo>
                    <a:pt x="14" y="50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close/>
                  <a:moveTo>
                    <a:pt x="0" y="37"/>
                  </a:moveTo>
                  <a:lnTo>
                    <a:pt x="0" y="37"/>
                  </a:lnTo>
                  <a:lnTo>
                    <a:pt x="2" y="43"/>
                  </a:lnTo>
                  <a:lnTo>
                    <a:pt x="3" y="50"/>
                  </a:lnTo>
                  <a:lnTo>
                    <a:pt x="7" y="56"/>
                  </a:lnTo>
                  <a:lnTo>
                    <a:pt x="11" y="62"/>
                  </a:lnTo>
                  <a:lnTo>
                    <a:pt x="16" y="66"/>
                  </a:lnTo>
                  <a:lnTo>
                    <a:pt x="21" y="70"/>
                  </a:lnTo>
                  <a:lnTo>
                    <a:pt x="27" y="71"/>
                  </a:lnTo>
                  <a:lnTo>
                    <a:pt x="33" y="72"/>
                  </a:lnTo>
                  <a:lnTo>
                    <a:pt x="40" y="71"/>
                  </a:lnTo>
                  <a:lnTo>
                    <a:pt x="46" y="70"/>
                  </a:lnTo>
                  <a:lnTo>
                    <a:pt x="52" y="66"/>
                  </a:lnTo>
                  <a:lnTo>
                    <a:pt x="56" y="62"/>
                  </a:lnTo>
                  <a:lnTo>
                    <a:pt x="61" y="56"/>
                  </a:lnTo>
                  <a:lnTo>
                    <a:pt x="64" y="50"/>
                  </a:lnTo>
                  <a:lnTo>
                    <a:pt x="65" y="43"/>
                  </a:lnTo>
                  <a:lnTo>
                    <a:pt x="66" y="37"/>
                  </a:lnTo>
                  <a:lnTo>
                    <a:pt x="65" y="29"/>
                  </a:lnTo>
                  <a:lnTo>
                    <a:pt x="64" y="22"/>
                  </a:lnTo>
                  <a:lnTo>
                    <a:pt x="61" y="15"/>
                  </a:lnTo>
                  <a:lnTo>
                    <a:pt x="56" y="10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0" y="1"/>
                  </a:lnTo>
                  <a:lnTo>
                    <a:pt x="33" y="0"/>
                  </a:lnTo>
                  <a:lnTo>
                    <a:pt x="27" y="1"/>
                  </a:lnTo>
                  <a:lnTo>
                    <a:pt x="21" y="2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7" y="15"/>
                  </a:lnTo>
                  <a:lnTo>
                    <a:pt x="3" y="22"/>
                  </a:lnTo>
                  <a:lnTo>
                    <a:pt x="2" y="29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300" name="Rectangle 299">
            <a:extLst>
              <a:ext uri="{FF2B5EF4-FFF2-40B4-BE49-F238E27FC236}">
                <a16:creationId xmlns:a16="http://schemas.microsoft.com/office/drawing/2014/main" id="{DEEACE87-4E0C-430D-376C-55C122A6C166}"/>
              </a:ext>
            </a:extLst>
          </p:cNvPr>
          <p:cNvSpPr/>
          <p:nvPr/>
        </p:nvSpPr>
        <p:spPr>
          <a:xfrm>
            <a:off x="9940118" y="2462865"/>
            <a:ext cx="409575" cy="139487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9" name="Text Box 9">
            <a:extLst>
              <a:ext uri="{FF2B5EF4-FFF2-40B4-BE49-F238E27FC236}">
                <a16:creationId xmlns:a16="http://schemas.microsoft.com/office/drawing/2014/main" id="{C4BB2BBB-5F7D-4D99-9D90-D7D72F891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4592" y="2372801"/>
            <a:ext cx="11155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AU" altLang="nb-NO" sz="2000" b="1" dirty="0"/>
              <a:t>Internet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06689-69F6-CBB6-6015-409F5068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Domain names and IP addresses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C6847-A82F-8120-815C-FA34837CA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7831" y="1066800"/>
            <a:ext cx="4508831" cy="1510113"/>
          </a:xfrm>
        </p:spPr>
        <p:txBody>
          <a:bodyPr/>
          <a:lstStyle/>
          <a:p>
            <a:r>
              <a:rPr lang="en-GB" dirty="0"/>
              <a:t>Domain names are virtual</a:t>
            </a:r>
          </a:p>
          <a:p>
            <a:endParaRPr lang="en-GB" dirty="0"/>
          </a:p>
          <a:p>
            <a:r>
              <a:rPr lang="en-GB" dirty="0"/>
              <a:t>IP addresses are physical</a:t>
            </a:r>
            <a:endParaRPr lang="nb-NO" dirty="0"/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5F0EACBD-5252-7328-6CED-BC575DC55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4464" y="1166397"/>
            <a:ext cx="2256611" cy="282129"/>
          </a:xfrm>
          <a:prstGeom prst="rect">
            <a:avLst/>
          </a:prstGeom>
          <a:noFill/>
          <a:ln>
            <a:noFill/>
          </a:ln>
        </p:spPr>
        <p:txBody>
          <a:bodyPr wrap="square" tIns="0" bIns="0" anchor="ctr" anchorCtr="0">
            <a:spAutoFit/>
          </a:bodyPr>
          <a:lstStyle>
            <a:defPPr>
              <a:defRPr lang="nb-NO"/>
            </a:defPPr>
            <a:lvl1pPr eaLnBrk="0" hangingPunct="0">
              <a:lnSpc>
                <a:spcPts val="2200"/>
              </a:lnSpc>
              <a:spcBef>
                <a:spcPct val="0"/>
              </a:spcBef>
              <a:buNone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9pPr>
          </a:lstStyle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en.w</a:t>
            </a:r>
            <a:r>
              <a:rPr lang="en-A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ikipedia.org</a:t>
            </a:r>
            <a:endParaRPr lang="en-US" altLang="nb-NO" dirty="0"/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82E706B2-7204-E48E-E32A-79B18A840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2951" y="2089970"/>
            <a:ext cx="2256611" cy="282129"/>
          </a:xfrm>
          <a:prstGeom prst="rect">
            <a:avLst/>
          </a:prstGeom>
          <a:noFill/>
          <a:ln>
            <a:noFill/>
          </a:ln>
        </p:spPr>
        <p:txBody>
          <a:bodyPr wrap="square" tIns="0" bIns="0" anchor="ctr" anchorCtr="0">
            <a:spAutoFit/>
          </a:bodyPr>
          <a:lstStyle>
            <a:defPPr>
              <a:defRPr lang="nb-NO"/>
            </a:defPPr>
            <a:lvl1pPr eaLnBrk="0" hangingPunct="0">
              <a:lnSpc>
                <a:spcPts val="2200"/>
              </a:lnSpc>
              <a:spcBef>
                <a:spcPct val="0"/>
              </a:spcBef>
              <a:buNone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charset="0"/>
              </a:defRPr>
            </a:lvl9pPr>
          </a:lstStyle>
          <a:p>
            <a:r>
              <a:rPr lang="en-A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185.15.59.224</a:t>
            </a:r>
            <a:endParaRPr lang="en-US" altLang="nb-NO" dirty="0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A2E3843F-7E00-C82A-5B3A-3BE8CA684291}"/>
              </a:ext>
            </a:extLst>
          </p:cNvPr>
          <p:cNvSpPr/>
          <p:nvPr/>
        </p:nvSpPr>
        <p:spPr>
          <a:xfrm>
            <a:off x="5812762" y="1550972"/>
            <a:ext cx="3086640" cy="469371"/>
          </a:xfrm>
          <a:prstGeom prst="upDownArrow">
            <a:avLst>
              <a:gd name="adj1" fmla="val 50692"/>
              <a:gd name="adj2" fmla="val 21626"/>
            </a:avLst>
          </a:prstGeom>
          <a:solidFill>
            <a:srgbClr val="E7E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Translation</a:t>
            </a:r>
            <a:endParaRPr lang="nb-NO" sz="2000" dirty="0">
              <a:solidFill>
                <a:schemeClr val="tx1"/>
              </a:solidFill>
            </a:endParaRPr>
          </a:p>
        </p:txBody>
      </p:sp>
      <p:sp>
        <p:nvSpPr>
          <p:cNvPr id="133" name="Date Placeholder 132">
            <a:extLst>
              <a:ext uri="{FF2B5EF4-FFF2-40B4-BE49-F238E27FC236}">
                <a16:creationId xmlns:a16="http://schemas.microsoft.com/office/drawing/2014/main" id="{87451E26-CFB7-2204-6096-4786E99D6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134" name="Footer Placeholder 133">
            <a:extLst>
              <a:ext uri="{FF2B5EF4-FFF2-40B4-BE49-F238E27FC236}">
                <a16:creationId xmlns:a16="http://schemas.microsoft.com/office/drawing/2014/main" id="{A349BE40-DB0B-37D7-5810-3778B393B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ct val="0"/>
              </a:spcBef>
              <a:buClr>
                <a:srgbClr val="080000"/>
              </a:buClr>
              <a:buFont typeface="Arial" panose="020B0604020202020204" pitchFamily="34" charset="0"/>
              <a:buNone/>
            </a:pPr>
            <a:r>
              <a:rPr lang="en-GB" altLang="nb-NO"/>
              <a:t>The Borderless Internet</a:t>
            </a:r>
            <a:endParaRPr lang="en-GB" altLang="nb-NO" sz="1400" dirty="0"/>
          </a:p>
        </p:txBody>
      </p:sp>
      <p:sp>
        <p:nvSpPr>
          <p:cNvPr id="135" name="Slide Number Placeholder 134">
            <a:extLst>
              <a:ext uri="{FF2B5EF4-FFF2-40B4-BE49-F238E27FC236}">
                <a16:creationId xmlns:a16="http://schemas.microsoft.com/office/drawing/2014/main" id="{1B720135-E1C2-8E0F-4FD7-8189F68BA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E8EB8-1EF3-4D1A-A259-82587F37BE5F}" type="slidenum">
              <a:rPr lang="en-AU" altLang="nb-NO" smtClean="0"/>
              <a:pPr>
                <a:defRPr/>
              </a:pPr>
              <a:t>8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111534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789F2A4-9831-2F73-8630-E78ED0FF9883}"/>
              </a:ext>
            </a:extLst>
          </p:cNvPr>
          <p:cNvGrpSpPr>
            <a:grpSpLocks noChangeAspect="1"/>
          </p:cNvGrpSpPr>
          <p:nvPr/>
        </p:nvGrpSpPr>
        <p:grpSpPr>
          <a:xfrm>
            <a:off x="807430" y="1152211"/>
            <a:ext cx="9870402" cy="4884713"/>
            <a:chOff x="60179" y="542611"/>
            <a:chExt cx="12069476" cy="5973002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62AD4BE-24D0-77B1-4A21-912753C4F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2369" y="550222"/>
              <a:ext cx="11185112" cy="5965391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C3F443B-4A64-2EB9-E98F-700F207A7556}"/>
                </a:ext>
              </a:extLst>
            </p:cNvPr>
            <p:cNvSpPr/>
            <p:nvPr/>
          </p:nvSpPr>
          <p:spPr>
            <a:xfrm>
              <a:off x="60179" y="542611"/>
              <a:ext cx="12069476" cy="595867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C7F54682-6798-ECFD-A54F-7D66BF89B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18" y="122238"/>
            <a:ext cx="10844981" cy="944562"/>
          </a:xfrm>
        </p:spPr>
        <p:txBody>
          <a:bodyPr/>
          <a:lstStyle/>
          <a:p>
            <a:r>
              <a:rPr lang="en-GB" dirty="0"/>
              <a:t>Assignment og IP address number ranges</a:t>
            </a:r>
            <a:endParaRPr lang="nb-NO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80689FF-AACD-139E-589B-1499DEB8A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55C0E36-AD3D-87E3-1302-6775AC9F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3EA57C-DAF5-5FD1-9207-F53928153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96876-6D69-45D5-9674-0B8E93761CDC}" type="slidenum">
              <a:rPr lang="en-AU" altLang="nb-NO" smtClean="0"/>
              <a:pPr>
                <a:defRPr/>
              </a:pPr>
              <a:t>9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250140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CA2E3608-9A56-766F-C0FC-A2FAF491CED1}"/>
              </a:ext>
            </a:extLst>
          </p:cNvPr>
          <p:cNvCxnSpPr>
            <a:cxnSpLocks/>
            <a:stCxn id="35" idx="1"/>
            <a:endCxn id="4" idx="0"/>
          </p:cNvCxnSpPr>
          <p:nvPr/>
        </p:nvCxnSpPr>
        <p:spPr>
          <a:xfrm rot="10800000" flipV="1">
            <a:off x="1158098" y="2143162"/>
            <a:ext cx="3853944" cy="783347"/>
          </a:xfrm>
          <a:prstGeom prst="bentConnector2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6">
            <a:extLst>
              <a:ext uri="{FF2B5EF4-FFF2-40B4-BE49-F238E27FC236}">
                <a16:creationId xmlns:a16="http://schemas.microsoft.com/office/drawing/2014/main" id="{5DEAF716-59F7-8350-D9CF-05C5EE909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2042" y="1891163"/>
            <a:ext cx="2160000" cy="504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tx1"/>
                </a:solidFill>
                <a:cs typeface="Arial" panose="020B0604020202020204" pitchFamily="34" charset="0"/>
              </a:rPr>
              <a:t>IANA</a:t>
            </a:r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5F5DA826-D49D-4E78-77AC-EAED5144FC22}"/>
              </a:ext>
            </a:extLst>
          </p:cNvPr>
          <p:cNvCxnSpPr>
            <a:cxnSpLocks/>
          </p:cNvCxnSpPr>
          <p:nvPr/>
        </p:nvCxnSpPr>
        <p:spPr>
          <a:xfrm rot="5400000">
            <a:off x="4292156" y="1784124"/>
            <a:ext cx="504000" cy="180000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DDD865AF-2EE8-0D0A-5A95-101E0787F69A}"/>
              </a:ext>
            </a:extLst>
          </p:cNvPr>
          <p:cNvCxnSpPr>
            <a:cxnSpLocks/>
          </p:cNvCxnSpPr>
          <p:nvPr/>
        </p:nvCxnSpPr>
        <p:spPr>
          <a:xfrm rot="16200000" flipH="1">
            <a:off x="7381385" y="1797088"/>
            <a:ext cx="504000" cy="180000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C7196B96-B204-6135-E617-F467DE1DC792}"/>
              </a:ext>
            </a:extLst>
          </p:cNvPr>
          <p:cNvCxnSpPr>
            <a:cxnSpLocks/>
            <a:stCxn id="35" idx="3"/>
            <a:endCxn id="31" idx="0"/>
          </p:cNvCxnSpPr>
          <p:nvPr/>
        </p:nvCxnSpPr>
        <p:spPr>
          <a:xfrm>
            <a:off x="7172042" y="2143163"/>
            <a:ext cx="3852611" cy="785906"/>
          </a:xfrm>
          <a:prstGeom prst="bentConnector2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AC0D864-220D-6484-5A5B-17B396B4E3A2}"/>
              </a:ext>
            </a:extLst>
          </p:cNvPr>
          <p:cNvCxnSpPr>
            <a:cxnSpLocks/>
            <a:stCxn id="35" idx="2"/>
            <a:endCxn id="34" idx="0"/>
          </p:cNvCxnSpPr>
          <p:nvPr/>
        </p:nvCxnSpPr>
        <p:spPr>
          <a:xfrm>
            <a:off x="6092042" y="2395163"/>
            <a:ext cx="2901" cy="541038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16">
            <a:extLst>
              <a:ext uri="{FF2B5EF4-FFF2-40B4-BE49-F238E27FC236}">
                <a16:creationId xmlns:a16="http://schemas.microsoft.com/office/drawing/2014/main" id="{57DCF69B-2D5E-90BC-C3EC-1F22EE8CF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9607" y="4642506"/>
            <a:ext cx="2160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End User Organizations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7C6831C-29B7-B40D-CEFF-A04FA73FE551}"/>
              </a:ext>
            </a:extLst>
          </p:cNvPr>
          <p:cNvCxnSpPr>
            <a:cxnSpLocks/>
          </p:cNvCxnSpPr>
          <p:nvPr/>
        </p:nvCxnSpPr>
        <p:spPr>
          <a:xfrm flipH="1">
            <a:off x="11739614" y="3716978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EE6C4ED-8DE9-FC9F-4D23-A7A87497B7DF}"/>
              </a:ext>
            </a:extLst>
          </p:cNvPr>
          <p:cNvCxnSpPr>
            <a:cxnSpLocks/>
          </p:cNvCxnSpPr>
          <p:nvPr/>
        </p:nvCxnSpPr>
        <p:spPr>
          <a:xfrm flipH="1">
            <a:off x="11753444" y="4389493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8BC7BF2-B263-073E-7ADA-D159D21FC020}"/>
              </a:ext>
            </a:extLst>
          </p:cNvPr>
          <p:cNvCxnSpPr>
            <a:cxnSpLocks/>
          </p:cNvCxnSpPr>
          <p:nvPr/>
        </p:nvCxnSpPr>
        <p:spPr>
          <a:xfrm flipH="1">
            <a:off x="10149191" y="3619580"/>
            <a:ext cx="0" cy="1008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16">
            <a:extLst>
              <a:ext uri="{FF2B5EF4-FFF2-40B4-BE49-F238E27FC236}">
                <a16:creationId xmlns:a16="http://schemas.microsoft.com/office/drawing/2014/main" id="{BBED1E29-27DC-6113-E69F-F81D132CE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082" y="4646315"/>
            <a:ext cx="2160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End User Organizations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C8E3687-48EA-8273-31DF-3816810759F2}"/>
              </a:ext>
            </a:extLst>
          </p:cNvPr>
          <p:cNvCxnSpPr>
            <a:cxnSpLocks/>
          </p:cNvCxnSpPr>
          <p:nvPr/>
        </p:nvCxnSpPr>
        <p:spPr>
          <a:xfrm flipH="1">
            <a:off x="5586484" y="3619579"/>
            <a:ext cx="0" cy="1008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16">
            <a:extLst>
              <a:ext uri="{FF2B5EF4-FFF2-40B4-BE49-F238E27FC236}">
                <a16:creationId xmlns:a16="http://schemas.microsoft.com/office/drawing/2014/main" id="{0DE9DABC-B27B-DEC9-4EC4-FE5AF572B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7318" y="4636671"/>
            <a:ext cx="2160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End User Organizations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17CD618-2AB5-F9BA-50B4-807B6613DD53}"/>
              </a:ext>
            </a:extLst>
          </p:cNvPr>
          <p:cNvCxnSpPr>
            <a:cxnSpLocks/>
          </p:cNvCxnSpPr>
          <p:nvPr/>
        </p:nvCxnSpPr>
        <p:spPr>
          <a:xfrm flipH="1">
            <a:off x="7984720" y="3613745"/>
            <a:ext cx="0" cy="1008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6">
            <a:extLst>
              <a:ext uri="{FF2B5EF4-FFF2-40B4-BE49-F238E27FC236}">
                <a16:creationId xmlns:a16="http://schemas.microsoft.com/office/drawing/2014/main" id="{58857866-9AC1-3DB4-85CD-FFF34C1E6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4" y="4642457"/>
            <a:ext cx="2160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End User Organizations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B5A47B-E380-DEC3-BBCA-1A13813CD30F}"/>
              </a:ext>
            </a:extLst>
          </p:cNvPr>
          <p:cNvCxnSpPr>
            <a:cxnSpLocks/>
          </p:cNvCxnSpPr>
          <p:nvPr/>
        </p:nvCxnSpPr>
        <p:spPr>
          <a:xfrm flipH="1">
            <a:off x="1728027" y="3716929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E7A98FF-04E5-2B66-72C9-6CDA92ABE89F}"/>
              </a:ext>
            </a:extLst>
          </p:cNvPr>
          <p:cNvCxnSpPr>
            <a:cxnSpLocks/>
          </p:cNvCxnSpPr>
          <p:nvPr/>
        </p:nvCxnSpPr>
        <p:spPr>
          <a:xfrm flipH="1">
            <a:off x="1722193" y="4385634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D0E8B1F-2BA2-0C2A-C9D1-F55A3FC9DF7E}"/>
              </a:ext>
            </a:extLst>
          </p:cNvPr>
          <p:cNvCxnSpPr>
            <a:cxnSpLocks/>
          </p:cNvCxnSpPr>
          <p:nvPr/>
        </p:nvCxnSpPr>
        <p:spPr>
          <a:xfrm flipH="1">
            <a:off x="612626" y="3600481"/>
            <a:ext cx="0" cy="1044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6">
            <a:extLst>
              <a:ext uri="{FF2B5EF4-FFF2-40B4-BE49-F238E27FC236}">
                <a16:creationId xmlns:a16="http://schemas.microsoft.com/office/drawing/2014/main" id="{B9C7F0C8-E0C1-51AB-822D-A3E27220E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2413" y="4639307"/>
            <a:ext cx="2160000" cy="79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End User Organizations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F77637E-9AAE-68DF-AADA-68A5074F675E}"/>
              </a:ext>
            </a:extLst>
          </p:cNvPr>
          <p:cNvCxnSpPr>
            <a:cxnSpLocks/>
          </p:cNvCxnSpPr>
          <p:nvPr/>
        </p:nvCxnSpPr>
        <p:spPr>
          <a:xfrm flipH="1">
            <a:off x="4336191" y="3718859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48947CB-E0B0-E3A3-F9FC-60018581E89B}"/>
              </a:ext>
            </a:extLst>
          </p:cNvPr>
          <p:cNvCxnSpPr>
            <a:cxnSpLocks/>
          </p:cNvCxnSpPr>
          <p:nvPr/>
        </p:nvCxnSpPr>
        <p:spPr>
          <a:xfrm flipH="1">
            <a:off x="4330357" y="4387564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854FBD6-7CE5-C7B4-1BC9-AE9DE4299F87}"/>
              </a:ext>
            </a:extLst>
          </p:cNvPr>
          <p:cNvCxnSpPr>
            <a:cxnSpLocks/>
          </p:cNvCxnSpPr>
          <p:nvPr/>
        </p:nvCxnSpPr>
        <p:spPr>
          <a:xfrm flipH="1">
            <a:off x="2782640" y="3617651"/>
            <a:ext cx="0" cy="1008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Internet Assigned Numbers Authority ...">
            <a:extLst>
              <a:ext uri="{FF2B5EF4-FFF2-40B4-BE49-F238E27FC236}">
                <a16:creationId xmlns:a16="http://schemas.microsoft.com/office/drawing/2014/main" id="{398B6361-ECBD-ADE8-88C2-3653DA257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406" y="1731810"/>
            <a:ext cx="2163805" cy="820973"/>
          </a:xfrm>
          <a:prstGeom prst="rect">
            <a:avLst/>
          </a:prstGeom>
          <a:noFill/>
          <a:ln w="12700">
            <a:solidFill>
              <a:srgbClr val="145DA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A97E3A6-D39B-43BD-D60D-4129DD53E414}"/>
              </a:ext>
            </a:extLst>
          </p:cNvPr>
          <p:cNvCxnSpPr>
            <a:cxnSpLocks/>
          </p:cNvCxnSpPr>
          <p:nvPr/>
        </p:nvCxnSpPr>
        <p:spPr>
          <a:xfrm flipH="1">
            <a:off x="6652452" y="3716929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0750807-4D90-639C-86B4-C8FF286F8E2E}"/>
              </a:ext>
            </a:extLst>
          </p:cNvPr>
          <p:cNvCxnSpPr>
            <a:cxnSpLocks/>
          </p:cNvCxnSpPr>
          <p:nvPr/>
        </p:nvCxnSpPr>
        <p:spPr>
          <a:xfrm flipH="1">
            <a:off x="6646618" y="4385634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35E1311-DBC1-9EB7-C2B2-25E1A5B914BD}"/>
              </a:ext>
            </a:extLst>
          </p:cNvPr>
          <p:cNvCxnSpPr>
            <a:cxnSpLocks/>
          </p:cNvCxnSpPr>
          <p:nvPr/>
        </p:nvCxnSpPr>
        <p:spPr>
          <a:xfrm flipH="1">
            <a:off x="9043227" y="3716929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818EB9B-85E6-0351-36B9-2F3FF54EB643}"/>
              </a:ext>
            </a:extLst>
          </p:cNvPr>
          <p:cNvCxnSpPr>
            <a:cxnSpLocks/>
          </p:cNvCxnSpPr>
          <p:nvPr/>
        </p:nvCxnSpPr>
        <p:spPr>
          <a:xfrm flipH="1">
            <a:off x="9037393" y="4385634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5D4AE4B-B798-BD7C-3ECD-4CBD8A192E86}"/>
              </a:ext>
            </a:extLst>
          </p:cNvPr>
          <p:cNvCxnSpPr>
            <a:cxnSpLocks/>
          </p:cNvCxnSpPr>
          <p:nvPr/>
        </p:nvCxnSpPr>
        <p:spPr>
          <a:xfrm flipH="1">
            <a:off x="3404427" y="3716929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9D7B211-576E-F811-95E3-AD2E2BDE26A8}"/>
              </a:ext>
            </a:extLst>
          </p:cNvPr>
          <p:cNvCxnSpPr>
            <a:cxnSpLocks/>
          </p:cNvCxnSpPr>
          <p:nvPr/>
        </p:nvCxnSpPr>
        <p:spPr>
          <a:xfrm flipH="1">
            <a:off x="3398593" y="4385634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EE19664-53F9-A107-1B9D-33562469640A}"/>
              </a:ext>
            </a:extLst>
          </p:cNvPr>
          <p:cNvCxnSpPr>
            <a:cxnSpLocks/>
          </p:cNvCxnSpPr>
          <p:nvPr/>
        </p:nvCxnSpPr>
        <p:spPr>
          <a:xfrm flipH="1">
            <a:off x="10843452" y="3716929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AEC245D-03D4-800D-1CEF-E2B81EC8EE8A}"/>
              </a:ext>
            </a:extLst>
          </p:cNvPr>
          <p:cNvCxnSpPr>
            <a:cxnSpLocks/>
          </p:cNvCxnSpPr>
          <p:nvPr/>
        </p:nvCxnSpPr>
        <p:spPr>
          <a:xfrm flipH="1">
            <a:off x="10837618" y="4385634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6">
            <a:extLst>
              <a:ext uri="{FF2B5EF4-FFF2-40B4-BE49-F238E27FC236}">
                <a16:creationId xmlns:a16="http://schemas.microsoft.com/office/drawing/2014/main" id="{A8319739-FCBA-22EA-EA44-B4257786A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8477" y="2936689"/>
            <a:ext cx="2160000" cy="792000"/>
          </a:xfrm>
          <a:prstGeom prst="rect">
            <a:avLst/>
          </a:prstGeom>
          <a:solidFill>
            <a:srgbClr val="F5872B"/>
          </a:solidFill>
          <a:ln w="1270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AFRINIC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Africa</a:t>
            </a: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52FEC97F-6BA3-7572-A84E-887EF52CC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4653" y="2929069"/>
            <a:ext cx="2160000" cy="792000"/>
          </a:xfrm>
          <a:prstGeom prst="rect">
            <a:avLst/>
          </a:prstGeom>
          <a:solidFill>
            <a:srgbClr val="8269AE"/>
          </a:solidFill>
          <a:ln w="1270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APNIC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Asia Pacific</a:t>
            </a:r>
          </a:p>
        </p:txBody>
      </p:sp>
      <p:sp>
        <p:nvSpPr>
          <p:cNvPr id="34" name="TextBox 16">
            <a:extLst>
              <a:ext uri="{FF2B5EF4-FFF2-40B4-BE49-F238E27FC236}">
                <a16:creationId xmlns:a16="http://schemas.microsoft.com/office/drawing/2014/main" id="{D0D0D9A7-5CFE-4A76-AA7A-AE37B3F08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943" y="2936201"/>
            <a:ext cx="2160000" cy="792000"/>
          </a:xfrm>
          <a:prstGeom prst="rect">
            <a:avLst/>
          </a:prstGeom>
          <a:solidFill>
            <a:srgbClr val="E5D13F"/>
          </a:solidFill>
          <a:ln w="1270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RIPE NCC</a:t>
            </a:r>
            <a:r>
              <a:rPr lang="en-US" altLang="nb-NO" sz="2000" b="1" dirty="0">
                <a:solidFill>
                  <a:srgbClr val="E5D13F"/>
                </a:solidFill>
                <a:cs typeface="Arial" panose="020B0604020202020204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Eurasia</a:t>
            </a:r>
          </a:p>
        </p:txBody>
      </p:sp>
      <p:sp>
        <p:nvSpPr>
          <p:cNvPr id="4" name="TextBox 16">
            <a:extLst>
              <a:ext uri="{FF2B5EF4-FFF2-40B4-BE49-F238E27FC236}">
                <a16:creationId xmlns:a16="http://schemas.microsoft.com/office/drawing/2014/main" id="{A89014C7-1934-9640-2263-01BEC1D05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8" y="2926510"/>
            <a:ext cx="2160000" cy="792000"/>
          </a:xfrm>
          <a:prstGeom prst="rect">
            <a:avLst/>
          </a:prstGeom>
          <a:solidFill>
            <a:srgbClr val="4D85C5"/>
          </a:solidFill>
          <a:ln w="1270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ARIN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North America</a:t>
            </a: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871F5189-C4C5-306A-E312-ACA893348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8202" y="2931139"/>
            <a:ext cx="2160000" cy="792000"/>
          </a:xfrm>
          <a:prstGeom prst="rect">
            <a:avLst/>
          </a:prstGeom>
          <a:solidFill>
            <a:srgbClr val="7CC142"/>
          </a:solidFill>
          <a:ln w="1270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LACNIC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bg1"/>
                </a:solidFill>
                <a:cs typeface="Arial" panose="020B0604020202020204" pitchFamily="34" charset="0"/>
              </a:rPr>
              <a:t>Latin America</a:t>
            </a:r>
          </a:p>
        </p:txBody>
      </p:sp>
      <p:sp>
        <p:nvSpPr>
          <p:cNvPr id="70" name="TextBox 16">
            <a:extLst>
              <a:ext uri="{FF2B5EF4-FFF2-40B4-BE49-F238E27FC236}">
                <a16:creationId xmlns:a16="http://schemas.microsoft.com/office/drawing/2014/main" id="{B9CF02EE-2B2F-578D-83EB-566FEDA9D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2044" y="3974924"/>
            <a:ext cx="792000" cy="43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NIRs</a:t>
            </a:r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E555D0E5-F16A-6709-DF36-576BEDE4E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0625" y="3974875"/>
            <a:ext cx="792000" cy="43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LIRs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5E936B0C-BFD5-DC33-1C29-98591F39D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8789" y="3976805"/>
            <a:ext cx="792000" cy="43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NIRs</a:t>
            </a:r>
          </a:p>
        </p:txBody>
      </p:sp>
      <p:sp>
        <p:nvSpPr>
          <p:cNvPr id="2" name="TextBox 16">
            <a:extLst>
              <a:ext uri="{FF2B5EF4-FFF2-40B4-BE49-F238E27FC236}">
                <a16:creationId xmlns:a16="http://schemas.microsoft.com/office/drawing/2014/main" id="{2ECD7B2E-C61B-4EDC-054E-633132B0D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5050" y="3974875"/>
            <a:ext cx="792000" cy="43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LIRs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F4BDDE13-7600-8A63-B5CA-BF6BE17BF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5825" y="3974875"/>
            <a:ext cx="792000" cy="43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LIRs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F6E1A721-8DD7-0FD1-007D-2AE37C035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025" y="3974875"/>
            <a:ext cx="792000" cy="43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LIRs</a:t>
            </a:r>
          </a:p>
        </p:txBody>
      </p:sp>
      <p:sp>
        <p:nvSpPr>
          <p:cNvPr id="28" name="TextBox 16">
            <a:extLst>
              <a:ext uri="{FF2B5EF4-FFF2-40B4-BE49-F238E27FC236}">
                <a16:creationId xmlns:a16="http://schemas.microsoft.com/office/drawing/2014/main" id="{E1E7B486-8692-EB5E-226A-D8F6A05F1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6050" y="3974875"/>
            <a:ext cx="792000" cy="432000"/>
          </a:xfrm>
          <a:prstGeom prst="rect">
            <a:avLst/>
          </a:prstGeom>
          <a:solidFill>
            <a:schemeClr val="bg1"/>
          </a:solidFill>
          <a:ln w="19050">
            <a:solidFill>
              <a:srgbClr val="243E4C"/>
            </a:solidFill>
          </a:ln>
        </p:spPr>
        <p:txBody>
          <a:bodyPr wrap="square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LIRs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F397AA-6DA0-8864-9B88-152BB641294B}"/>
              </a:ext>
            </a:extLst>
          </p:cNvPr>
          <p:cNvGrpSpPr>
            <a:grpSpLocks noChangeAspect="1"/>
          </p:cNvGrpSpPr>
          <p:nvPr/>
        </p:nvGrpSpPr>
        <p:grpSpPr>
          <a:xfrm>
            <a:off x="1828347" y="2991736"/>
            <a:ext cx="324000" cy="286952"/>
            <a:chOff x="3695247" y="490279"/>
            <a:chExt cx="6805629" cy="602745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00B8650-0E0F-7E2A-91A5-1E2A6CFC0E0A}"/>
                </a:ext>
              </a:extLst>
            </p:cNvPr>
            <p:cNvSpPr/>
            <p:nvPr/>
          </p:nvSpPr>
          <p:spPr>
            <a:xfrm>
              <a:off x="5976893" y="2763834"/>
              <a:ext cx="2232000" cy="756000"/>
            </a:xfrm>
            <a:prstGeom prst="round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8E363C4-1FA6-E968-5636-90E29D3BA818}"/>
                </a:ext>
              </a:extLst>
            </p:cNvPr>
            <p:cNvSpPr/>
            <p:nvPr/>
          </p:nvSpPr>
          <p:spPr>
            <a:xfrm>
              <a:off x="6715432" y="2576051"/>
              <a:ext cx="757084" cy="3333135"/>
            </a:xfrm>
            <a:prstGeom prst="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Circle: Hollow 21">
              <a:extLst>
                <a:ext uri="{FF2B5EF4-FFF2-40B4-BE49-F238E27FC236}">
                  <a16:creationId xmlns:a16="http://schemas.microsoft.com/office/drawing/2014/main" id="{14FFCD50-E43E-B704-6EA7-24D0056F3B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76893" y="490279"/>
              <a:ext cx="2232000" cy="2232000"/>
            </a:xfrm>
            <a:prstGeom prst="donut">
              <a:avLst>
                <a:gd name="adj" fmla="val 30722"/>
              </a:avLst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19082F3-58CD-47E4-EDAE-D1A8306C2CC7}"/>
                </a:ext>
              </a:extLst>
            </p:cNvPr>
            <p:cNvSpPr/>
            <p:nvPr/>
          </p:nvSpPr>
          <p:spPr>
            <a:xfrm>
              <a:off x="3695247" y="3576003"/>
              <a:ext cx="6805629" cy="2941730"/>
            </a:xfrm>
            <a:custGeom>
              <a:avLst/>
              <a:gdLst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5548 h 2955640"/>
                <a:gd name="connsiteX1" fmla="*/ 5059578 w 6768858"/>
                <a:gd name="connsiteY1" fmla="*/ 2554228 h 2955640"/>
                <a:gd name="connsiteX2" fmla="*/ 6253378 w 6768858"/>
                <a:gd name="connsiteY2" fmla="*/ 1060708 h 2955640"/>
                <a:gd name="connsiteX3" fmla="*/ 6634378 w 6768858"/>
                <a:gd name="connsiteY3" fmla="*/ 1065788 h 2955640"/>
                <a:gd name="connsiteX4" fmla="*/ 6725818 w 6768858"/>
                <a:gd name="connsiteY4" fmla="*/ 816868 h 2955640"/>
                <a:gd name="connsiteX5" fmla="*/ 5984138 w 6768858"/>
                <a:gd name="connsiteY5" fmla="*/ 100588 h 2955640"/>
                <a:gd name="connsiteX6" fmla="*/ 5674258 w 6768858"/>
                <a:gd name="connsiteY6" fmla="*/ 120908 h 2955640"/>
                <a:gd name="connsiteX7" fmla="*/ 4973218 w 6768858"/>
                <a:gd name="connsiteY7" fmla="*/ 816868 h 2955640"/>
                <a:gd name="connsiteX8" fmla="*/ 5105298 w 6768858"/>
                <a:gd name="connsiteY8" fmla="*/ 1065788 h 2955640"/>
                <a:gd name="connsiteX9" fmla="*/ 5465978 w 6768858"/>
                <a:gd name="connsiteY9" fmla="*/ 1050548 h 2955640"/>
                <a:gd name="connsiteX10" fmla="*/ 4673498 w 6768858"/>
                <a:gd name="connsiteY10" fmla="*/ 1914148 h 2955640"/>
                <a:gd name="connsiteX11" fmla="*/ 3367938 w 6768858"/>
                <a:gd name="connsiteY11" fmla="*/ 2239268 h 2955640"/>
                <a:gd name="connsiteX12" fmla="*/ 2148738 w 6768858"/>
                <a:gd name="connsiteY12" fmla="*/ 1934468 h 2955640"/>
                <a:gd name="connsiteX13" fmla="*/ 1305458 w 6768858"/>
                <a:gd name="connsiteY13" fmla="*/ 1060708 h 2955640"/>
                <a:gd name="connsiteX14" fmla="*/ 1696618 w 6768858"/>
                <a:gd name="connsiteY14" fmla="*/ 1070868 h 2955640"/>
                <a:gd name="connsiteX15" fmla="*/ 1818538 w 6768858"/>
                <a:gd name="connsiteY15" fmla="*/ 837188 h 2955640"/>
                <a:gd name="connsiteX16" fmla="*/ 1031138 w 6768858"/>
                <a:gd name="connsiteY16" fmla="*/ 80268 h 2955640"/>
                <a:gd name="connsiteX17" fmla="*/ 802538 w 6768858"/>
                <a:gd name="connsiteY17" fmla="*/ 80268 h 2955640"/>
                <a:gd name="connsiteX18" fmla="*/ 50698 w 6768858"/>
                <a:gd name="connsiteY18" fmla="*/ 827028 h 2955640"/>
                <a:gd name="connsiteX19" fmla="*/ 116738 w 6768858"/>
                <a:gd name="connsiteY19" fmla="*/ 1070868 h 2955640"/>
                <a:gd name="connsiteX20" fmla="*/ 507898 w 6768858"/>
                <a:gd name="connsiteY20" fmla="*/ 1050548 h 2955640"/>
                <a:gd name="connsiteX21" fmla="*/ 1671218 w 6768858"/>
                <a:gd name="connsiteY21" fmla="*/ 2533908 h 2955640"/>
                <a:gd name="connsiteX22" fmla="*/ 3418738 w 6768858"/>
                <a:gd name="connsiteY22" fmla="*/ 2955548 h 295564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7189 w 6764349"/>
                <a:gd name="connsiteY14" fmla="*/ 103663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0226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12429 w 6764349"/>
                <a:gd name="connsiteY14" fmla="*/ 10671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7530 w 6767650"/>
                <a:gd name="connsiteY0" fmla="*/ 2941638 h 2941730"/>
                <a:gd name="connsiteX1" fmla="*/ 5058370 w 6767650"/>
                <a:gd name="connsiteY1" fmla="*/ 2540318 h 2941730"/>
                <a:gd name="connsiteX2" fmla="*/ 6252170 w 6767650"/>
                <a:gd name="connsiteY2" fmla="*/ 1046798 h 2941730"/>
                <a:gd name="connsiteX3" fmla="*/ 6633170 w 6767650"/>
                <a:gd name="connsiteY3" fmla="*/ 1051878 h 2941730"/>
                <a:gd name="connsiteX4" fmla="*/ 6724610 w 6767650"/>
                <a:gd name="connsiteY4" fmla="*/ 802958 h 2941730"/>
                <a:gd name="connsiteX5" fmla="*/ 5982930 w 6767650"/>
                <a:gd name="connsiteY5" fmla="*/ 86678 h 2941730"/>
                <a:gd name="connsiteX6" fmla="*/ 5693370 w 6767650"/>
                <a:gd name="connsiteY6" fmla="*/ 96838 h 2941730"/>
                <a:gd name="connsiteX7" fmla="*/ 4961850 w 6767650"/>
                <a:gd name="connsiteY7" fmla="*/ 818198 h 2941730"/>
                <a:gd name="connsiteX8" fmla="*/ 5088850 w 6767650"/>
                <a:gd name="connsiteY8" fmla="*/ 1046798 h 2941730"/>
                <a:gd name="connsiteX9" fmla="*/ 5464770 w 6767650"/>
                <a:gd name="connsiteY9" fmla="*/ 1036638 h 2941730"/>
                <a:gd name="connsiteX10" fmla="*/ 4672290 w 6767650"/>
                <a:gd name="connsiteY10" fmla="*/ 1900238 h 2941730"/>
                <a:gd name="connsiteX11" fmla="*/ 3366730 w 6767650"/>
                <a:gd name="connsiteY11" fmla="*/ 2225358 h 2941730"/>
                <a:gd name="connsiteX12" fmla="*/ 2147530 w 6767650"/>
                <a:gd name="connsiteY12" fmla="*/ 1920558 h 2941730"/>
                <a:gd name="connsiteX13" fmla="*/ 1304250 w 6767650"/>
                <a:gd name="connsiteY13" fmla="*/ 1046798 h 2941730"/>
                <a:gd name="connsiteX14" fmla="*/ 1730970 w 6767650"/>
                <a:gd name="connsiteY14" fmla="*/ 1046798 h 2941730"/>
                <a:gd name="connsiteX15" fmla="*/ 1822410 w 6767650"/>
                <a:gd name="connsiteY15" fmla="*/ 843598 h 2941730"/>
                <a:gd name="connsiteX16" fmla="*/ 1029930 w 6767650"/>
                <a:gd name="connsiteY16" fmla="*/ 66358 h 2941730"/>
                <a:gd name="connsiteX17" fmla="*/ 801330 w 6767650"/>
                <a:gd name="connsiteY17" fmla="*/ 66358 h 2941730"/>
                <a:gd name="connsiteX18" fmla="*/ 49490 w 6767650"/>
                <a:gd name="connsiteY18" fmla="*/ 813118 h 2941730"/>
                <a:gd name="connsiteX19" fmla="*/ 115530 w 6767650"/>
                <a:gd name="connsiteY19" fmla="*/ 1056958 h 2941730"/>
                <a:gd name="connsiteX20" fmla="*/ 501610 w 6767650"/>
                <a:gd name="connsiteY20" fmla="*/ 1062038 h 2941730"/>
                <a:gd name="connsiteX21" fmla="*/ 1670010 w 6767650"/>
                <a:gd name="connsiteY21" fmla="*/ 2519998 h 2941730"/>
                <a:gd name="connsiteX22" fmla="*/ 3417530 w 676765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40470 w 6785710"/>
                <a:gd name="connsiteY15" fmla="*/ 84359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15070 w 6785710"/>
                <a:gd name="connsiteY15" fmla="*/ 80295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46879 w 6796999"/>
                <a:gd name="connsiteY0" fmla="*/ 2941638 h 2941730"/>
                <a:gd name="connsiteX1" fmla="*/ 5087719 w 6796999"/>
                <a:gd name="connsiteY1" fmla="*/ 2540318 h 2941730"/>
                <a:gd name="connsiteX2" fmla="*/ 6281519 w 6796999"/>
                <a:gd name="connsiteY2" fmla="*/ 1046798 h 2941730"/>
                <a:gd name="connsiteX3" fmla="*/ 6662519 w 6796999"/>
                <a:gd name="connsiteY3" fmla="*/ 1051878 h 2941730"/>
                <a:gd name="connsiteX4" fmla="*/ 6753959 w 6796999"/>
                <a:gd name="connsiteY4" fmla="*/ 802958 h 2941730"/>
                <a:gd name="connsiteX5" fmla="*/ 6012279 w 6796999"/>
                <a:gd name="connsiteY5" fmla="*/ 86678 h 2941730"/>
                <a:gd name="connsiteX6" fmla="*/ 5722719 w 6796999"/>
                <a:gd name="connsiteY6" fmla="*/ 96838 h 2941730"/>
                <a:gd name="connsiteX7" fmla="*/ 4991199 w 6796999"/>
                <a:gd name="connsiteY7" fmla="*/ 818198 h 2941730"/>
                <a:gd name="connsiteX8" fmla="*/ 5118199 w 6796999"/>
                <a:gd name="connsiteY8" fmla="*/ 1046798 h 2941730"/>
                <a:gd name="connsiteX9" fmla="*/ 5494119 w 6796999"/>
                <a:gd name="connsiteY9" fmla="*/ 1036638 h 2941730"/>
                <a:gd name="connsiteX10" fmla="*/ 4701639 w 6796999"/>
                <a:gd name="connsiteY10" fmla="*/ 1900238 h 2941730"/>
                <a:gd name="connsiteX11" fmla="*/ 3396079 w 6796999"/>
                <a:gd name="connsiteY11" fmla="*/ 2225358 h 2941730"/>
                <a:gd name="connsiteX12" fmla="*/ 2176879 w 6796999"/>
                <a:gd name="connsiteY12" fmla="*/ 1920558 h 2941730"/>
                <a:gd name="connsiteX13" fmla="*/ 1333599 w 6796999"/>
                <a:gd name="connsiteY13" fmla="*/ 1046798 h 2941730"/>
                <a:gd name="connsiteX14" fmla="*/ 1760319 w 6796999"/>
                <a:gd name="connsiteY14" fmla="*/ 1046798 h 2941730"/>
                <a:gd name="connsiteX15" fmla="*/ 1826359 w 6796999"/>
                <a:gd name="connsiteY15" fmla="*/ 802958 h 2941730"/>
                <a:gd name="connsiteX16" fmla="*/ 1059279 w 6796999"/>
                <a:gd name="connsiteY16" fmla="*/ 66358 h 2941730"/>
                <a:gd name="connsiteX17" fmla="*/ 830679 w 6796999"/>
                <a:gd name="connsiteY17" fmla="*/ 66358 h 2941730"/>
                <a:gd name="connsiteX18" fmla="*/ 78839 w 6796999"/>
                <a:gd name="connsiteY18" fmla="*/ 813118 h 2941730"/>
                <a:gd name="connsiteX19" fmla="*/ 144879 w 6796999"/>
                <a:gd name="connsiteY19" fmla="*/ 1056958 h 2941730"/>
                <a:gd name="connsiteX20" fmla="*/ 530959 w 6796999"/>
                <a:gd name="connsiteY20" fmla="*/ 1062038 h 2941730"/>
                <a:gd name="connsiteX21" fmla="*/ 1699359 w 6796999"/>
                <a:gd name="connsiteY21" fmla="*/ 2519998 h 2941730"/>
                <a:gd name="connsiteX22" fmla="*/ 3446879 w 6796999"/>
                <a:gd name="connsiteY22" fmla="*/ 2941638 h 2941730"/>
                <a:gd name="connsiteX0" fmla="*/ 3435591 w 6785711"/>
                <a:gd name="connsiteY0" fmla="*/ 2941638 h 2941730"/>
                <a:gd name="connsiteX1" fmla="*/ 5076431 w 6785711"/>
                <a:gd name="connsiteY1" fmla="*/ 2540318 h 2941730"/>
                <a:gd name="connsiteX2" fmla="*/ 6270231 w 6785711"/>
                <a:gd name="connsiteY2" fmla="*/ 1046798 h 2941730"/>
                <a:gd name="connsiteX3" fmla="*/ 6651231 w 6785711"/>
                <a:gd name="connsiteY3" fmla="*/ 1051878 h 2941730"/>
                <a:gd name="connsiteX4" fmla="*/ 6742671 w 6785711"/>
                <a:gd name="connsiteY4" fmla="*/ 802958 h 2941730"/>
                <a:gd name="connsiteX5" fmla="*/ 6000991 w 6785711"/>
                <a:gd name="connsiteY5" fmla="*/ 86678 h 2941730"/>
                <a:gd name="connsiteX6" fmla="*/ 5711431 w 6785711"/>
                <a:gd name="connsiteY6" fmla="*/ 96838 h 2941730"/>
                <a:gd name="connsiteX7" fmla="*/ 4979911 w 6785711"/>
                <a:gd name="connsiteY7" fmla="*/ 818198 h 2941730"/>
                <a:gd name="connsiteX8" fmla="*/ 5106911 w 6785711"/>
                <a:gd name="connsiteY8" fmla="*/ 1046798 h 2941730"/>
                <a:gd name="connsiteX9" fmla="*/ 5482831 w 6785711"/>
                <a:gd name="connsiteY9" fmla="*/ 1036638 h 2941730"/>
                <a:gd name="connsiteX10" fmla="*/ 4690351 w 6785711"/>
                <a:gd name="connsiteY10" fmla="*/ 1900238 h 2941730"/>
                <a:gd name="connsiteX11" fmla="*/ 3384791 w 6785711"/>
                <a:gd name="connsiteY11" fmla="*/ 2225358 h 2941730"/>
                <a:gd name="connsiteX12" fmla="*/ 2165591 w 6785711"/>
                <a:gd name="connsiteY12" fmla="*/ 1920558 h 2941730"/>
                <a:gd name="connsiteX13" fmla="*/ 1322311 w 6785711"/>
                <a:gd name="connsiteY13" fmla="*/ 1046798 h 2941730"/>
                <a:gd name="connsiteX14" fmla="*/ 1749031 w 6785711"/>
                <a:gd name="connsiteY14" fmla="*/ 1046798 h 2941730"/>
                <a:gd name="connsiteX15" fmla="*/ 1815071 w 6785711"/>
                <a:gd name="connsiteY15" fmla="*/ 802958 h 2941730"/>
                <a:gd name="connsiteX16" fmla="*/ 1047991 w 6785711"/>
                <a:gd name="connsiteY16" fmla="*/ 66358 h 2941730"/>
                <a:gd name="connsiteX17" fmla="*/ 819391 w 6785711"/>
                <a:gd name="connsiteY17" fmla="*/ 66358 h 2941730"/>
                <a:gd name="connsiteX18" fmla="*/ 67551 w 6785711"/>
                <a:gd name="connsiteY18" fmla="*/ 813118 h 2941730"/>
                <a:gd name="connsiteX19" fmla="*/ 133591 w 6785711"/>
                <a:gd name="connsiteY19" fmla="*/ 1056958 h 2941730"/>
                <a:gd name="connsiteX20" fmla="*/ 519671 w 6785711"/>
                <a:gd name="connsiteY20" fmla="*/ 1062038 h 2941730"/>
                <a:gd name="connsiteX21" fmla="*/ 1688071 w 6785711"/>
                <a:gd name="connsiteY21" fmla="*/ 2519998 h 2941730"/>
                <a:gd name="connsiteX22" fmla="*/ 3435591 w 6785711"/>
                <a:gd name="connsiteY22" fmla="*/ 2941638 h 2941730"/>
                <a:gd name="connsiteX0" fmla="*/ 3445599 w 6795719"/>
                <a:gd name="connsiteY0" fmla="*/ 2941638 h 2941730"/>
                <a:gd name="connsiteX1" fmla="*/ 5086439 w 6795719"/>
                <a:gd name="connsiteY1" fmla="*/ 2540318 h 2941730"/>
                <a:gd name="connsiteX2" fmla="*/ 6280239 w 6795719"/>
                <a:gd name="connsiteY2" fmla="*/ 1046798 h 2941730"/>
                <a:gd name="connsiteX3" fmla="*/ 6661239 w 6795719"/>
                <a:gd name="connsiteY3" fmla="*/ 1051878 h 2941730"/>
                <a:gd name="connsiteX4" fmla="*/ 6752679 w 6795719"/>
                <a:gd name="connsiteY4" fmla="*/ 802958 h 2941730"/>
                <a:gd name="connsiteX5" fmla="*/ 6010999 w 6795719"/>
                <a:gd name="connsiteY5" fmla="*/ 86678 h 2941730"/>
                <a:gd name="connsiteX6" fmla="*/ 5721439 w 6795719"/>
                <a:gd name="connsiteY6" fmla="*/ 96838 h 2941730"/>
                <a:gd name="connsiteX7" fmla="*/ 4989919 w 6795719"/>
                <a:gd name="connsiteY7" fmla="*/ 818198 h 2941730"/>
                <a:gd name="connsiteX8" fmla="*/ 5116919 w 6795719"/>
                <a:gd name="connsiteY8" fmla="*/ 1046798 h 2941730"/>
                <a:gd name="connsiteX9" fmla="*/ 5492839 w 6795719"/>
                <a:gd name="connsiteY9" fmla="*/ 1036638 h 2941730"/>
                <a:gd name="connsiteX10" fmla="*/ 4700359 w 6795719"/>
                <a:gd name="connsiteY10" fmla="*/ 1900238 h 2941730"/>
                <a:gd name="connsiteX11" fmla="*/ 3394799 w 6795719"/>
                <a:gd name="connsiteY11" fmla="*/ 2225358 h 2941730"/>
                <a:gd name="connsiteX12" fmla="*/ 2175599 w 6795719"/>
                <a:gd name="connsiteY12" fmla="*/ 1920558 h 2941730"/>
                <a:gd name="connsiteX13" fmla="*/ 1332319 w 6795719"/>
                <a:gd name="connsiteY13" fmla="*/ 1046798 h 2941730"/>
                <a:gd name="connsiteX14" fmla="*/ 1759039 w 6795719"/>
                <a:gd name="connsiteY14" fmla="*/ 1046798 h 2941730"/>
                <a:gd name="connsiteX15" fmla="*/ 1825079 w 6795719"/>
                <a:gd name="connsiteY15" fmla="*/ 802958 h 2941730"/>
                <a:gd name="connsiteX16" fmla="*/ 1057999 w 6795719"/>
                <a:gd name="connsiteY16" fmla="*/ 66358 h 2941730"/>
                <a:gd name="connsiteX17" fmla="*/ 829399 w 6795719"/>
                <a:gd name="connsiteY17" fmla="*/ 66358 h 2941730"/>
                <a:gd name="connsiteX18" fmla="*/ 77559 w 6795719"/>
                <a:gd name="connsiteY18" fmla="*/ 813118 h 2941730"/>
                <a:gd name="connsiteX19" fmla="*/ 143599 w 6795719"/>
                <a:gd name="connsiteY19" fmla="*/ 1056958 h 2941730"/>
                <a:gd name="connsiteX20" fmla="*/ 529679 w 6795719"/>
                <a:gd name="connsiteY20" fmla="*/ 1062038 h 2941730"/>
                <a:gd name="connsiteX21" fmla="*/ 1698079 w 6795719"/>
                <a:gd name="connsiteY21" fmla="*/ 2519998 h 2941730"/>
                <a:gd name="connsiteX22" fmla="*/ 3445599 w 6795719"/>
                <a:gd name="connsiteY22" fmla="*/ 2941638 h 2941730"/>
                <a:gd name="connsiteX0" fmla="*/ 3444257 w 6794377"/>
                <a:gd name="connsiteY0" fmla="*/ 2941638 h 2941730"/>
                <a:gd name="connsiteX1" fmla="*/ 5085097 w 6794377"/>
                <a:gd name="connsiteY1" fmla="*/ 2540318 h 2941730"/>
                <a:gd name="connsiteX2" fmla="*/ 6278897 w 6794377"/>
                <a:gd name="connsiteY2" fmla="*/ 1046798 h 2941730"/>
                <a:gd name="connsiteX3" fmla="*/ 6659897 w 6794377"/>
                <a:gd name="connsiteY3" fmla="*/ 1051878 h 2941730"/>
                <a:gd name="connsiteX4" fmla="*/ 6751337 w 6794377"/>
                <a:gd name="connsiteY4" fmla="*/ 802958 h 2941730"/>
                <a:gd name="connsiteX5" fmla="*/ 6009657 w 6794377"/>
                <a:gd name="connsiteY5" fmla="*/ 86678 h 2941730"/>
                <a:gd name="connsiteX6" fmla="*/ 5720097 w 6794377"/>
                <a:gd name="connsiteY6" fmla="*/ 96838 h 2941730"/>
                <a:gd name="connsiteX7" fmla="*/ 4988577 w 6794377"/>
                <a:gd name="connsiteY7" fmla="*/ 818198 h 2941730"/>
                <a:gd name="connsiteX8" fmla="*/ 5115577 w 6794377"/>
                <a:gd name="connsiteY8" fmla="*/ 1046798 h 2941730"/>
                <a:gd name="connsiteX9" fmla="*/ 5491497 w 6794377"/>
                <a:gd name="connsiteY9" fmla="*/ 1036638 h 2941730"/>
                <a:gd name="connsiteX10" fmla="*/ 4699017 w 6794377"/>
                <a:gd name="connsiteY10" fmla="*/ 1900238 h 2941730"/>
                <a:gd name="connsiteX11" fmla="*/ 3393457 w 6794377"/>
                <a:gd name="connsiteY11" fmla="*/ 2225358 h 2941730"/>
                <a:gd name="connsiteX12" fmla="*/ 2174257 w 6794377"/>
                <a:gd name="connsiteY12" fmla="*/ 1920558 h 2941730"/>
                <a:gd name="connsiteX13" fmla="*/ 1330977 w 6794377"/>
                <a:gd name="connsiteY13" fmla="*/ 1046798 h 2941730"/>
                <a:gd name="connsiteX14" fmla="*/ 1757697 w 6794377"/>
                <a:gd name="connsiteY14" fmla="*/ 1046798 h 2941730"/>
                <a:gd name="connsiteX15" fmla="*/ 1823737 w 6794377"/>
                <a:gd name="connsiteY15" fmla="*/ 802958 h 2941730"/>
                <a:gd name="connsiteX16" fmla="*/ 1056657 w 6794377"/>
                <a:gd name="connsiteY16" fmla="*/ 66358 h 2941730"/>
                <a:gd name="connsiteX17" fmla="*/ 828057 w 6794377"/>
                <a:gd name="connsiteY17" fmla="*/ 66358 h 2941730"/>
                <a:gd name="connsiteX18" fmla="*/ 76217 w 6794377"/>
                <a:gd name="connsiteY18" fmla="*/ 813118 h 2941730"/>
                <a:gd name="connsiteX19" fmla="*/ 142257 w 6794377"/>
                <a:gd name="connsiteY19" fmla="*/ 1056958 h 2941730"/>
                <a:gd name="connsiteX20" fmla="*/ 528337 w 6794377"/>
                <a:gd name="connsiteY20" fmla="*/ 1062038 h 2941730"/>
                <a:gd name="connsiteX21" fmla="*/ 1696737 w 6794377"/>
                <a:gd name="connsiteY21" fmla="*/ 2519998 h 2941730"/>
                <a:gd name="connsiteX22" fmla="*/ 3444257 w 6794377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9010"/>
                <a:gd name="connsiteY0" fmla="*/ 2941638 h 2941730"/>
                <a:gd name="connsiteX1" fmla="*/ 5073944 w 6789010"/>
                <a:gd name="connsiteY1" fmla="*/ 2540318 h 2941730"/>
                <a:gd name="connsiteX2" fmla="*/ 6267744 w 6789010"/>
                <a:gd name="connsiteY2" fmla="*/ 1046798 h 2941730"/>
                <a:gd name="connsiteX3" fmla="*/ 6648744 w 6789010"/>
                <a:gd name="connsiteY3" fmla="*/ 1051878 h 2941730"/>
                <a:gd name="connsiteX4" fmla="*/ 6740184 w 6789010"/>
                <a:gd name="connsiteY4" fmla="*/ 802958 h 2941730"/>
                <a:gd name="connsiteX5" fmla="*/ 5998504 w 6789010"/>
                <a:gd name="connsiteY5" fmla="*/ 86678 h 2941730"/>
                <a:gd name="connsiteX6" fmla="*/ 5708944 w 6789010"/>
                <a:gd name="connsiteY6" fmla="*/ 96838 h 2941730"/>
                <a:gd name="connsiteX7" fmla="*/ 4977424 w 6789010"/>
                <a:gd name="connsiteY7" fmla="*/ 818198 h 2941730"/>
                <a:gd name="connsiteX8" fmla="*/ 5104424 w 6789010"/>
                <a:gd name="connsiteY8" fmla="*/ 1046798 h 2941730"/>
                <a:gd name="connsiteX9" fmla="*/ 5480344 w 6789010"/>
                <a:gd name="connsiteY9" fmla="*/ 1036638 h 2941730"/>
                <a:gd name="connsiteX10" fmla="*/ 4687864 w 6789010"/>
                <a:gd name="connsiteY10" fmla="*/ 1900238 h 2941730"/>
                <a:gd name="connsiteX11" fmla="*/ 3382304 w 6789010"/>
                <a:gd name="connsiteY11" fmla="*/ 2225358 h 2941730"/>
                <a:gd name="connsiteX12" fmla="*/ 2163104 w 6789010"/>
                <a:gd name="connsiteY12" fmla="*/ 1920558 h 2941730"/>
                <a:gd name="connsiteX13" fmla="*/ 1319824 w 6789010"/>
                <a:gd name="connsiteY13" fmla="*/ 1046798 h 2941730"/>
                <a:gd name="connsiteX14" fmla="*/ 1746544 w 6789010"/>
                <a:gd name="connsiteY14" fmla="*/ 1046798 h 2941730"/>
                <a:gd name="connsiteX15" fmla="*/ 1812584 w 6789010"/>
                <a:gd name="connsiteY15" fmla="*/ 802958 h 2941730"/>
                <a:gd name="connsiteX16" fmla="*/ 1045504 w 6789010"/>
                <a:gd name="connsiteY16" fmla="*/ 66358 h 2941730"/>
                <a:gd name="connsiteX17" fmla="*/ 816904 w 6789010"/>
                <a:gd name="connsiteY17" fmla="*/ 66358 h 2941730"/>
                <a:gd name="connsiteX18" fmla="*/ 65064 w 6789010"/>
                <a:gd name="connsiteY18" fmla="*/ 813118 h 2941730"/>
                <a:gd name="connsiteX19" fmla="*/ 131104 w 6789010"/>
                <a:gd name="connsiteY19" fmla="*/ 1056958 h 2941730"/>
                <a:gd name="connsiteX20" fmla="*/ 517184 w 6789010"/>
                <a:gd name="connsiteY20" fmla="*/ 1062038 h 2941730"/>
                <a:gd name="connsiteX21" fmla="*/ 1685584 w 6789010"/>
                <a:gd name="connsiteY21" fmla="*/ 2519998 h 2941730"/>
                <a:gd name="connsiteX22" fmla="*/ 3433104 w 6789010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465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719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50686 w 6809886"/>
                <a:gd name="connsiteY0" fmla="*/ 2941638 h 2941730"/>
                <a:gd name="connsiteX1" fmla="*/ 5091526 w 6809886"/>
                <a:gd name="connsiteY1" fmla="*/ 2540318 h 2941730"/>
                <a:gd name="connsiteX2" fmla="*/ 6285326 w 6809886"/>
                <a:gd name="connsiteY2" fmla="*/ 1046798 h 2941730"/>
                <a:gd name="connsiteX3" fmla="*/ 6666326 w 6809886"/>
                <a:gd name="connsiteY3" fmla="*/ 1051878 h 2941730"/>
                <a:gd name="connsiteX4" fmla="*/ 6757766 w 6809886"/>
                <a:gd name="connsiteY4" fmla="*/ 802958 h 2941730"/>
                <a:gd name="connsiteX5" fmla="*/ 6016086 w 6809886"/>
                <a:gd name="connsiteY5" fmla="*/ 86678 h 2941730"/>
                <a:gd name="connsiteX6" fmla="*/ 5726526 w 6809886"/>
                <a:gd name="connsiteY6" fmla="*/ 96838 h 2941730"/>
                <a:gd name="connsiteX7" fmla="*/ 4995006 w 6809886"/>
                <a:gd name="connsiteY7" fmla="*/ 818198 h 2941730"/>
                <a:gd name="connsiteX8" fmla="*/ 5122006 w 6809886"/>
                <a:gd name="connsiteY8" fmla="*/ 1046798 h 2941730"/>
                <a:gd name="connsiteX9" fmla="*/ 5497926 w 6809886"/>
                <a:gd name="connsiteY9" fmla="*/ 1036638 h 2941730"/>
                <a:gd name="connsiteX10" fmla="*/ 4705446 w 6809886"/>
                <a:gd name="connsiteY10" fmla="*/ 1900238 h 2941730"/>
                <a:gd name="connsiteX11" fmla="*/ 3399886 w 6809886"/>
                <a:gd name="connsiteY11" fmla="*/ 2225358 h 2941730"/>
                <a:gd name="connsiteX12" fmla="*/ 2180686 w 6809886"/>
                <a:gd name="connsiteY12" fmla="*/ 1920558 h 2941730"/>
                <a:gd name="connsiteX13" fmla="*/ 1337406 w 6809886"/>
                <a:gd name="connsiteY13" fmla="*/ 1046798 h 2941730"/>
                <a:gd name="connsiteX14" fmla="*/ 1789526 w 6809886"/>
                <a:gd name="connsiteY14" fmla="*/ 1046798 h 2941730"/>
                <a:gd name="connsiteX15" fmla="*/ 1830166 w 6809886"/>
                <a:gd name="connsiteY15" fmla="*/ 802958 h 2941730"/>
                <a:gd name="connsiteX16" fmla="*/ 1063086 w 6809886"/>
                <a:gd name="connsiteY16" fmla="*/ 66358 h 2941730"/>
                <a:gd name="connsiteX17" fmla="*/ 834486 w 6809886"/>
                <a:gd name="connsiteY17" fmla="*/ 66358 h 2941730"/>
                <a:gd name="connsiteX18" fmla="*/ 82646 w 6809886"/>
                <a:gd name="connsiteY18" fmla="*/ 813118 h 2941730"/>
                <a:gd name="connsiteX19" fmla="*/ 102966 w 6809886"/>
                <a:gd name="connsiteY19" fmla="*/ 1062038 h 2941730"/>
                <a:gd name="connsiteX20" fmla="*/ 534766 w 6809886"/>
                <a:gd name="connsiteY20" fmla="*/ 1062038 h 2941730"/>
                <a:gd name="connsiteX21" fmla="*/ 1703166 w 6809886"/>
                <a:gd name="connsiteY21" fmla="*/ 2519998 h 2941730"/>
                <a:gd name="connsiteX22" fmla="*/ 3450686 w 6809886"/>
                <a:gd name="connsiteY22" fmla="*/ 2941638 h 2941730"/>
                <a:gd name="connsiteX0" fmla="*/ 3450686 w 6814161"/>
                <a:gd name="connsiteY0" fmla="*/ 2941638 h 2941730"/>
                <a:gd name="connsiteX1" fmla="*/ 5091526 w 6814161"/>
                <a:gd name="connsiteY1" fmla="*/ 2540318 h 2941730"/>
                <a:gd name="connsiteX2" fmla="*/ 6285326 w 6814161"/>
                <a:gd name="connsiteY2" fmla="*/ 1046798 h 2941730"/>
                <a:gd name="connsiteX3" fmla="*/ 6681566 w 6814161"/>
                <a:gd name="connsiteY3" fmla="*/ 1051878 h 2941730"/>
                <a:gd name="connsiteX4" fmla="*/ 6757766 w 6814161"/>
                <a:gd name="connsiteY4" fmla="*/ 802958 h 2941730"/>
                <a:gd name="connsiteX5" fmla="*/ 6016086 w 6814161"/>
                <a:gd name="connsiteY5" fmla="*/ 86678 h 2941730"/>
                <a:gd name="connsiteX6" fmla="*/ 5726526 w 6814161"/>
                <a:gd name="connsiteY6" fmla="*/ 96838 h 2941730"/>
                <a:gd name="connsiteX7" fmla="*/ 4995006 w 6814161"/>
                <a:gd name="connsiteY7" fmla="*/ 818198 h 2941730"/>
                <a:gd name="connsiteX8" fmla="*/ 5122006 w 6814161"/>
                <a:gd name="connsiteY8" fmla="*/ 1046798 h 2941730"/>
                <a:gd name="connsiteX9" fmla="*/ 5497926 w 6814161"/>
                <a:gd name="connsiteY9" fmla="*/ 1036638 h 2941730"/>
                <a:gd name="connsiteX10" fmla="*/ 4705446 w 6814161"/>
                <a:gd name="connsiteY10" fmla="*/ 1900238 h 2941730"/>
                <a:gd name="connsiteX11" fmla="*/ 3399886 w 6814161"/>
                <a:gd name="connsiteY11" fmla="*/ 2225358 h 2941730"/>
                <a:gd name="connsiteX12" fmla="*/ 2180686 w 6814161"/>
                <a:gd name="connsiteY12" fmla="*/ 1920558 h 2941730"/>
                <a:gd name="connsiteX13" fmla="*/ 1337406 w 6814161"/>
                <a:gd name="connsiteY13" fmla="*/ 1046798 h 2941730"/>
                <a:gd name="connsiteX14" fmla="*/ 1789526 w 6814161"/>
                <a:gd name="connsiteY14" fmla="*/ 1046798 h 2941730"/>
                <a:gd name="connsiteX15" fmla="*/ 1830166 w 6814161"/>
                <a:gd name="connsiteY15" fmla="*/ 802958 h 2941730"/>
                <a:gd name="connsiteX16" fmla="*/ 1063086 w 6814161"/>
                <a:gd name="connsiteY16" fmla="*/ 66358 h 2941730"/>
                <a:gd name="connsiteX17" fmla="*/ 834486 w 6814161"/>
                <a:gd name="connsiteY17" fmla="*/ 66358 h 2941730"/>
                <a:gd name="connsiteX18" fmla="*/ 82646 w 6814161"/>
                <a:gd name="connsiteY18" fmla="*/ 813118 h 2941730"/>
                <a:gd name="connsiteX19" fmla="*/ 102966 w 6814161"/>
                <a:gd name="connsiteY19" fmla="*/ 1062038 h 2941730"/>
                <a:gd name="connsiteX20" fmla="*/ 534766 w 6814161"/>
                <a:gd name="connsiteY20" fmla="*/ 1062038 h 2941730"/>
                <a:gd name="connsiteX21" fmla="*/ 1703166 w 6814161"/>
                <a:gd name="connsiteY21" fmla="*/ 2519998 h 2941730"/>
                <a:gd name="connsiteX22" fmla="*/ 3450686 w 6814161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805629" h="2941730">
                  <a:moveTo>
                    <a:pt x="3442154" y="2941638"/>
                  </a:moveTo>
                  <a:cubicBezTo>
                    <a:pt x="4006881" y="2945025"/>
                    <a:pt x="4610554" y="2856125"/>
                    <a:pt x="5082994" y="2540318"/>
                  </a:cubicBezTo>
                  <a:cubicBezTo>
                    <a:pt x="5555434" y="2224511"/>
                    <a:pt x="6044807" y="1960351"/>
                    <a:pt x="6276794" y="1046798"/>
                  </a:cubicBezTo>
                  <a:cubicBezTo>
                    <a:pt x="6427501" y="1027325"/>
                    <a:pt x="6553654" y="1056958"/>
                    <a:pt x="6673034" y="1051878"/>
                  </a:cubicBezTo>
                  <a:cubicBezTo>
                    <a:pt x="6797494" y="1021398"/>
                    <a:pt x="6857607" y="963825"/>
                    <a:pt x="6749234" y="802958"/>
                  </a:cubicBezTo>
                  <a:cubicBezTo>
                    <a:pt x="6595141" y="672571"/>
                    <a:pt x="6182814" y="222991"/>
                    <a:pt x="6007554" y="86678"/>
                  </a:cubicBezTo>
                  <a:cubicBezTo>
                    <a:pt x="5883094" y="-14075"/>
                    <a:pt x="5876321" y="-27622"/>
                    <a:pt x="5717994" y="96838"/>
                  </a:cubicBezTo>
                  <a:cubicBezTo>
                    <a:pt x="5590147" y="236538"/>
                    <a:pt x="5106701" y="675958"/>
                    <a:pt x="4986474" y="818198"/>
                  </a:cubicBezTo>
                  <a:cubicBezTo>
                    <a:pt x="4876407" y="980758"/>
                    <a:pt x="4960227" y="1043411"/>
                    <a:pt x="5113474" y="1046798"/>
                  </a:cubicBezTo>
                  <a:lnTo>
                    <a:pt x="5489394" y="1036638"/>
                  </a:lnTo>
                  <a:cubicBezTo>
                    <a:pt x="5417427" y="1178031"/>
                    <a:pt x="5046587" y="1702118"/>
                    <a:pt x="4696914" y="1900238"/>
                  </a:cubicBezTo>
                  <a:cubicBezTo>
                    <a:pt x="4347241" y="2098358"/>
                    <a:pt x="3812147" y="2221971"/>
                    <a:pt x="3391354" y="2225358"/>
                  </a:cubicBezTo>
                  <a:cubicBezTo>
                    <a:pt x="2970561" y="2228745"/>
                    <a:pt x="2515901" y="2116985"/>
                    <a:pt x="2172154" y="1920558"/>
                  </a:cubicBezTo>
                  <a:cubicBezTo>
                    <a:pt x="1828407" y="1724131"/>
                    <a:pt x="1404227" y="1190731"/>
                    <a:pt x="1328874" y="1046798"/>
                  </a:cubicBezTo>
                  <a:cubicBezTo>
                    <a:pt x="1512601" y="1029865"/>
                    <a:pt x="1680241" y="1048491"/>
                    <a:pt x="1780994" y="1046798"/>
                  </a:cubicBezTo>
                  <a:cubicBezTo>
                    <a:pt x="1876667" y="1019705"/>
                    <a:pt x="1932547" y="968058"/>
                    <a:pt x="1821634" y="802958"/>
                  </a:cubicBezTo>
                  <a:cubicBezTo>
                    <a:pt x="1665001" y="642938"/>
                    <a:pt x="1219654" y="195051"/>
                    <a:pt x="1054554" y="66358"/>
                  </a:cubicBezTo>
                  <a:cubicBezTo>
                    <a:pt x="975814" y="-21695"/>
                    <a:pt x="958881" y="-22542"/>
                    <a:pt x="825954" y="66358"/>
                  </a:cubicBezTo>
                  <a:cubicBezTo>
                    <a:pt x="672707" y="211138"/>
                    <a:pt x="208734" y="653098"/>
                    <a:pt x="74114" y="813118"/>
                  </a:cubicBezTo>
                  <a:cubicBezTo>
                    <a:pt x="-45266" y="983298"/>
                    <a:pt x="-12246" y="1065425"/>
                    <a:pt x="114754" y="1062038"/>
                  </a:cubicBezTo>
                  <a:cubicBezTo>
                    <a:pt x="297634" y="1053571"/>
                    <a:pt x="363674" y="1062038"/>
                    <a:pt x="526234" y="1062038"/>
                  </a:cubicBezTo>
                  <a:cubicBezTo>
                    <a:pt x="810714" y="1951038"/>
                    <a:pt x="1208647" y="2206731"/>
                    <a:pt x="1694634" y="2519998"/>
                  </a:cubicBezTo>
                  <a:cubicBezTo>
                    <a:pt x="2180621" y="2833265"/>
                    <a:pt x="2877427" y="2938251"/>
                    <a:pt x="3442154" y="2941638"/>
                  </a:cubicBezTo>
                  <a:close/>
                </a:path>
              </a:pathLst>
            </a:cu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75AF156-9E07-F1F2-3E28-E0E1D1DE9547}"/>
              </a:ext>
            </a:extLst>
          </p:cNvPr>
          <p:cNvGrpSpPr>
            <a:grpSpLocks noChangeAspect="1"/>
          </p:cNvGrpSpPr>
          <p:nvPr/>
        </p:nvGrpSpPr>
        <p:grpSpPr>
          <a:xfrm>
            <a:off x="4314372" y="2991736"/>
            <a:ext cx="324000" cy="286952"/>
            <a:chOff x="3695247" y="490279"/>
            <a:chExt cx="6805629" cy="6027454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C3594E73-CC40-D99E-E147-BF371575426D}"/>
                </a:ext>
              </a:extLst>
            </p:cNvPr>
            <p:cNvSpPr/>
            <p:nvPr/>
          </p:nvSpPr>
          <p:spPr>
            <a:xfrm>
              <a:off x="5976893" y="2763834"/>
              <a:ext cx="2232000" cy="756000"/>
            </a:xfrm>
            <a:prstGeom prst="round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532CD17-F3D6-EE9B-F396-797E624072D8}"/>
                </a:ext>
              </a:extLst>
            </p:cNvPr>
            <p:cNvSpPr/>
            <p:nvPr/>
          </p:nvSpPr>
          <p:spPr>
            <a:xfrm>
              <a:off x="6715432" y="2576051"/>
              <a:ext cx="757084" cy="3333135"/>
            </a:xfrm>
            <a:prstGeom prst="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1EAE242B-DDB6-FFAF-6DE7-5FA7EA3718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76893" y="490279"/>
              <a:ext cx="2232000" cy="2232000"/>
            </a:xfrm>
            <a:prstGeom prst="donut">
              <a:avLst>
                <a:gd name="adj" fmla="val 30722"/>
              </a:avLst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033EDA-830E-ADAC-DC60-0B675033A85E}"/>
                </a:ext>
              </a:extLst>
            </p:cNvPr>
            <p:cNvSpPr/>
            <p:nvPr/>
          </p:nvSpPr>
          <p:spPr>
            <a:xfrm>
              <a:off x="3695247" y="3576003"/>
              <a:ext cx="6805629" cy="2941730"/>
            </a:xfrm>
            <a:custGeom>
              <a:avLst/>
              <a:gdLst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5548 h 2955640"/>
                <a:gd name="connsiteX1" fmla="*/ 5059578 w 6768858"/>
                <a:gd name="connsiteY1" fmla="*/ 2554228 h 2955640"/>
                <a:gd name="connsiteX2" fmla="*/ 6253378 w 6768858"/>
                <a:gd name="connsiteY2" fmla="*/ 1060708 h 2955640"/>
                <a:gd name="connsiteX3" fmla="*/ 6634378 w 6768858"/>
                <a:gd name="connsiteY3" fmla="*/ 1065788 h 2955640"/>
                <a:gd name="connsiteX4" fmla="*/ 6725818 w 6768858"/>
                <a:gd name="connsiteY4" fmla="*/ 816868 h 2955640"/>
                <a:gd name="connsiteX5" fmla="*/ 5984138 w 6768858"/>
                <a:gd name="connsiteY5" fmla="*/ 100588 h 2955640"/>
                <a:gd name="connsiteX6" fmla="*/ 5674258 w 6768858"/>
                <a:gd name="connsiteY6" fmla="*/ 120908 h 2955640"/>
                <a:gd name="connsiteX7" fmla="*/ 4973218 w 6768858"/>
                <a:gd name="connsiteY7" fmla="*/ 816868 h 2955640"/>
                <a:gd name="connsiteX8" fmla="*/ 5105298 w 6768858"/>
                <a:gd name="connsiteY8" fmla="*/ 1065788 h 2955640"/>
                <a:gd name="connsiteX9" fmla="*/ 5465978 w 6768858"/>
                <a:gd name="connsiteY9" fmla="*/ 1050548 h 2955640"/>
                <a:gd name="connsiteX10" fmla="*/ 4673498 w 6768858"/>
                <a:gd name="connsiteY10" fmla="*/ 1914148 h 2955640"/>
                <a:gd name="connsiteX11" fmla="*/ 3367938 w 6768858"/>
                <a:gd name="connsiteY11" fmla="*/ 2239268 h 2955640"/>
                <a:gd name="connsiteX12" fmla="*/ 2148738 w 6768858"/>
                <a:gd name="connsiteY12" fmla="*/ 1934468 h 2955640"/>
                <a:gd name="connsiteX13" fmla="*/ 1305458 w 6768858"/>
                <a:gd name="connsiteY13" fmla="*/ 1060708 h 2955640"/>
                <a:gd name="connsiteX14" fmla="*/ 1696618 w 6768858"/>
                <a:gd name="connsiteY14" fmla="*/ 1070868 h 2955640"/>
                <a:gd name="connsiteX15" fmla="*/ 1818538 w 6768858"/>
                <a:gd name="connsiteY15" fmla="*/ 837188 h 2955640"/>
                <a:gd name="connsiteX16" fmla="*/ 1031138 w 6768858"/>
                <a:gd name="connsiteY16" fmla="*/ 80268 h 2955640"/>
                <a:gd name="connsiteX17" fmla="*/ 802538 w 6768858"/>
                <a:gd name="connsiteY17" fmla="*/ 80268 h 2955640"/>
                <a:gd name="connsiteX18" fmla="*/ 50698 w 6768858"/>
                <a:gd name="connsiteY18" fmla="*/ 827028 h 2955640"/>
                <a:gd name="connsiteX19" fmla="*/ 116738 w 6768858"/>
                <a:gd name="connsiteY19" fmla="*/ 1070868 h 2955640"/>
                <a:gd name="connsiteX20" fmla="*/ 507898 w 6768858"/>
                <a:gd name="connsiteY20" fmla="*/ 1050548 h 2955640"/>
                <a:gd name="connsiteX21" fmla="*/ 1671218 w 6768858"/>
                <a:gd name="connsiteY21" fmla="*/ 2533908 h 2955640"/>
                <a:gd name="connsiteX22" fmla="*/ 3418738 w 6768858"/>
                <a:gd name="connsiteY22" fmla="*/ 2955548 h 295564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7189 w 6764349"/>
                <a:gd name="connsiteY14" fmla="*/ 103663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0226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12429 w 6764349"/>
                <a:gd name="connsiteY14" fmla="*/ 10671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7530 w 6767650"/>
                <a:gd name="connsiteY0" fmla="*/ 2941638 h 2941730"/>
                <a:gd name="connsiteX1" fmla="*/ 5058370 w 6767650"/>
                <a:gd name="connsiteY1" fmla="*/ 2540318 h 2941730"/>
                <a:gd name="connsiteX2" fmla="*/ 6252170 w 6767650"/>
                <a:gd name="connsiteY2" fmla="*/ 1046798 h 2941730"/>
                <a:gd name="connsiteX3" fmla="*/ 6633170 w 6767650"/>
                <a:gd name="connsiteY3" fmla="*/ 1051878 h 2941730"/>
                <a:gd name="connsiteX4" fmla="*/ 6724610 w 6767650"/>
                <a:gd name="connsiteY4" fmla="*/ 802958 h 2941730"/>
                <a:gd name="connsiteX5" fmla="*/ 5982930 w 6767650"/>
                <a:gd name="connsiteY5" fmla="*/ 86678 h 2941730"/>
                <a:gd name="connsiteX6" fmla="*/ 5693370 w 6767650"/>
                <a:gd name="connsiteY6" fmla="*/ 96838 h 2941730"/>
                <a:gd name="connsiteX7" fmla="*/ 4961850 w 6767650"/>
                <a:gd name="connsiteY7" fmla="*/ 818198 h 2941730"/>
                <a:gd name="connsiteX8" fmla="*/ 5088850 w 6767650"/>
                <a:gd name="connsiteY8" fmla="*/ 1046798 h 2941730"/>
                <a:gd name="connsiteX9" fmla="*/ 5464770 w 6767650"/>
                <a:gd name="connsiteY9" fmla="*/ 1036638 h 2941730"/>
                <a:gd name="connsiteX10" fmla="*/ 4672290 w 6767650"/>
                <a:gd name="connsiteY10" fmla="*/ 1900238 h 2941730"/>
                <a:gd name="connsiteX11" fmla="*/ 3366730 w 6767650"/>
                <a:gd name="connsiteY11" fmla="*/ 2225358 h 2941730"/>
                <a:gd name="connsiteX12" fmla="*/ 2147530 w 6767650"/>
                <a:gd name="connsiteY12" fmla="*/ 1920558 h 2941730"/>
                <a:gd name="connsiteX13" fmla="*/ 1304250 w 6767650"/>
                <a:gd name="connsiteY13" fmla="*/ 1046798 h 2941730"/>
                <a:gd name="connsiteX14" fmla="*/ 1730970 w 6767650"/>
                <a:gd name="connsiteY14" fmla="*/ 1046798 h 2941730"/>
                <a:gd name="connsiteX15" fmla="*/ 1822410 w 6767650"/>
                <a:gd name="connsiteY15" fmla="*/ 843598 h 2941730"/>
                <a:gd name="connsiteX16" fmla="*/ 1029930 w 6767650"/>
                <a:gd name="connsiteY16" fmla="*/ 66358 h 2941730"/>
                <a:gd name="connsiteX17" fmla="*/ 801330 w 6767650"/>
                <a:gd name="connsiteY17" fmla="*/ 66358 h 2941730"/>
                <a:gd name="connsiteX18" fmla="*/ 49490 w 6767650"/>
                <a:gd name="connsiteY18" fmla="*/ 813118 h 2941730"/>
                <a:gd name="connsiteX19" fmla="*/ 115530 w 6767650"/>
                <a:gd name="connsiteY19" fmla="*/ 1056958 h 2941730"/>
                <a:gd name="connsiteX20" fmla="*/ 501610 w 6767650"/>
                <a:gd name="connsiteY20" fmla="*/ 1062038 h 2941730"/>
                <a:gd name="connsiteX21" fmla="*/ 1670010 w 6767650"/>
                <a:gd name="connsiteY21" fmla="*/ 2519998 h 2941730"/>
                <a:gd name="connsiteX22" fmla="*/ 3417530 w 676765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40470 w 6785710"/>
                <a:gd name="connsiteY15" fmla="*/ 84359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15070 w 6785710"/>
                <a:gd name="connsiteY15" fmla="*/ 80295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46879 w 6796999"/>
                <a:gd name="connsiteY0" fmla="*/ 2941638 h 2941730"/>
                <a:gd name="connsiteX1" fmla="*/ 5087719 w 6796999"/>
                <a:gd name="connsiteY1" fmla="*/ 2540318 h 2941730"/>
                <a:gd name="connsiteX2" fmla="*/ 6281519 w 6796999"/>
                <a:gd name="connsiteY2" fmla="*/ 1046798 h 2941730"/>
                <a:gd name="connsiteX3" fmla="*/ 6662519 w 6796999"/>
                <a:gd name="connsiteY3" fmla="*/ 1051878 h 2941730"/>
                <a:gd name="connsiteX4" fmla="*/ 6753959 w 6796999"/>
                <a:gd name="connsiteY4" fmla="*/ 802958 h 2941730"/>
                <a:gd name="connsiteX5" fmla="*/ 6012279 w 6796999"/>
                <a:gd name="connsiteY5" fmla="*/ 86678 h 2941730"/>
                <a:gd name="connsiteX6" fmla="*/ 5722719 w 6796999"/>
                <a:gd name="connsiteY6" fmla="*/ 96838 h 2941730"/>
                <a:gd name="connsiteX7" fmla="*/ 4991199 w 6796999"/>
                <a:gd name="connsiteY7" fmla="*/ 818198 h 2941730"/>
                <a:gd name="connsiteX8" fmla="*/ 5118199 w 6796999"/>
                <a:gd name="connsiteY8" fmla="*/ 1046798 h 2941730"/>
                <a:gd name="connsiteX9" fmla="*/ 5494119 w 6796999"/>
                <a:gd name="connsiteY9" fmla="*/ 1036638 h 2941730"/>
                <a:gd name="connsiteX10" fmla="*/ 4701639 w 6796999"/>
                <a:gd name="connsiteY10" fmla="*/ 1900238 h 2941730"/>
                <a:gd name="connsiteX11" fmla="*/ 3396079 w 6796999"/>
                <a:gd name="connsiteY11" fmla="*/ 2225358 h 2941730"/>
                <a:gd name="connsiteX12" fmla="*/ 2176879 w 6796999"/>
                <a:gd name="connsiteY12" fmla="*/ 1920558 h 2941730"/>
                <a:gd name="connsiteX13" fmla="*/ 1333599 w 6796999"/>
                <a:gd name="connsiteY13" fmla="*/ 1046798 h 2941730"/>
                <a:gd name="connsiteX14" fmla="*/ 1760319 w 6796999"/>
                <a:gd name="connsiteY14" fmla="*/ 1046798 h 2941730"/>
                <a:gd name="connsiteX15" fmla="*/ 1826359 w 6796999"/>
                <a:gd name="connsiteY15" fmla="*/ 802958 h 2941730"/>
                <a:gd name="connsiteX16" fmla="*/ 1059279 w 6796999"/>
                <a:gd name="connsiteY16" fmla="*/ 66358 h 2941730"/>
                <a:gd name="connsiteX17" fmla="*/ 830679 w 6796999"/>
                <a:gd name="connsiteY17" fmla="*/ 66358 h 2941730"/>
                <a:gd name="connsiteX18" fmla="*/ 78839 w 6796999"/>
                <a:gd name="connsiteY18" fmla="*/ 813118 h 2941730"/>
                <a:gd name="connsiteX19" fmla="*/ 144879 w 6796999"/>
                <a:gd name="connsiteY19" fmla="*/ 1056958 h 2941730"/>
                <a:gd name="connsiteX20" fmla="*/ 530959 w 6796999"/>
                <a:gd name="connsiteY20" fmla="*/ 1062038 h 2941730"/>
                <a:gd name="connsiteX21" fmla="*/ 1699359 w 6796999"/>
                <a:gd name="connsiteY21" fmla="*/ 2519998 h 2941730"/>
                <a:gd name="connsiteX22" fmla="*/ 3446879 w 6796999"/>
                <a:gd name="connsiteY22" fmla="*/ 2941638 h 2941730"/>
                <a:gd name="connsiteX0" fmla="*/ 3435591 w 6785711"/>
                <a:gd name="connsiteY0" fmla="*/ 2941638 h 2941730"/>
                <a:gd name="connsiteX1" fmla="*/ 5076431 w 6785711"/>
                <a:gd name="connsiteY1" fmla="*/ 2540318 h 2941730"/>
                <a:gd name="connsiteX2" fmla="*/ 6270231 w 6785711"/>
                <a:gd name="connsiteY2" fmla="*/ 1046798 h 2941730"/>
                <a:gd name="connsiteX3" fmla="*/ 6651231 w 6785711"/>
                <a:gd name="connsiteY3" fmla="*/ 1051878 h 2941730"/>
                <a:gd name="connsiteX4" fmla="*/ 6742671 w 6785711"/>
                <a:gd name="connsiteY4" fmla="*/ 802958 h 2941730"/>
                <a:gd name="connsiteX5" fmla="*/ 6000991 w 6785711"/>
                <a:gd name="connsiteY5" fmla="*/ 86678 h 2941730"/>
                <a:gd name="connsiteX6" fmla="*/ 5711431 w 6785711"/>
                <a:gd name="connsiteY6" fmla="*/ 96838 h 2941730"/>
                <a:gd name="connsiteX7" fmla="*/ 4979911 w 6785711"/>
                <a:gd name="connsiteY7" fmla="*/ 818198 h 2941730"/>
                <a:gd name="connsiteX8" fmla="*/ 5106911 w 6785711"/>
                <a:gd name="connsiteY8" fmla="*/ 1046798 h 2941730"/>
                <a:gd name="connsiteX9" fmla="*/ 5482831 w 6785711"/>
                <a:gd name="connsiteY9" fmla="*/ 1036638 h 2941730"/>
                <a:gd name="connsiteX10" fmla="*/ 4690351 w 6785711"/>
                <a:gd name="connsiteY10" fmla="*/ 1900238 h 2941730"/>
                <a:gd name="connsiteX11" fmla="*/ 3384791 w 6785711"/>
                <a:gd name="connsiteY11" fmla="*/ 2225358 h 2941730"/>
                <a:gd name="connsiteX12" fmla="*/ 2165591 w 6785711"/>
                <a:gd name="connsiteY12" fmla="*/ 1920558 h 2941730"/>
                <a:gd name="connsiteX13" fmla="*/ 1322311 w 6785711"/>
                <a:gd name="connsiteY13" fmla="*/ 1046798 h 2941730"/>
                <a:gd name="connsiteX14" fmla="*/ 1749031 w 6785711"/>
                <a:gd name="connsiteY14" fmla="*/ 1046798 h 2941730"/>
                <a:gd name="connsiteX15" fmla="*/ 1815071 w 6785711"/>
                <a:gd name="connsiteY15" fmla="*/ 802958 h 2941730"/>
                <a:gd name="connsiteX16" fmla="*/ 1047991 w 6785711"/>
                <a:gd name="connsiteY16" fmla="*/ 66358 h 2941730"/>
                <a:gd name="connsiteX17" fmla="*/ 819391 w 6785711"/>
                <a:gd name="connsiteY17" fmla="*/ 66358 h 2941730"/>
                <a:gd name="connsiteX18" fmla="*/ 67551 w 6785711"/>
                <a:gd name="connsiteY18" fmla="*/ 813118 h 2941730"/>
                <a:gd name="connsiteX19" fmla="*/ 133591 w 6785711"/>
                <a:gd name="connsiteY19" fmla="*/ 1056958 h 2941730"/>
                <a:gd name="connsiteX20" fmla="*/ 519671 w 6785711"/>
                <a:gd name="connsiteY20" fmla="*/ 1062038 h 2941730"/>
                <a:gd name="connsiteX21" fmla="*/ 1688071 w 6785711"/>
                <a:gd name="connsiteY21" fmla="*/ 2519998 h 2941730"/>
                <a:gd name="connsiteX22" fmla="*/ 3435591 w 6785711"/>
                <a:gd name="connsiteY22" fmla="*/ 2941638 h 2941730"/>
                <a:gd name="connsiteX0" fmla="*/ 3445599 w 6795719"/>
                <a:gd name="connsiteY0" fmla="*/ 2941638 h 2941730"/>
                <a:gd name="connsiteX1" fmla="*/ 5086439 w 6795719"/>
                <a:gd name="connsiteY1" fmla="*/ 2540318 h 2941730"/>
                <a:gd name="connsiteX2" fmla="*/ 6280239 w 6795719"/>
                <a:gd name="connsiteY2" fmla="*/ 1046798 h 2941730"/>
                <a:gd name="connsiteX3" fmla="*/ 6661239 w 6795719"/>
                <a:gd name="connsiteY3" fmla="*/ 1051878 h 2941730"/>
                <a:gd name="connsiteX4" fmla="*/ 6752679 w 6795719"/>
                <a:gd name="connsiteY4" fmla="*/ 802958 h 2941730"/>
                <a:gd name="connsiteX5" fmla="*/ 6010999 w 6795719"/>
                <a:gd name="connsiteY5" fmla="*/ 86678 h 2941730"/>
                <a:gd name="connsiteX6" fmla="*/ 5721439 w 6795719"/>
                <a:gd name="connsiteY6" fmla="*/ 96838 h 2941730"/>
                <a:gd name="connsiteX7" fmla="*/ 4989919 w 6795719"/>
                <a:gd name="connsiteY7" fmla="*/ 818198 h 2941730"/>
                <a:gd name="connsiteX8" fmla="*/ 5116919 w 6795719"/>
                <a:gd name="connsiteY8" fmla="*/ 1046798 h 2941730"/>
                <a:gd name="connsiteX9" fmla="*/ 5492839 w 6795719"/>
                <a:gd name="connsiteY9" fmla="*/ 1036638 h 2941730"/>
                <a:gd name="connsiteX10" fmla="*/ 4700359 w 6795719"/>
                <a:gd name="connsiteY10" fmla="*/ 1900238 h 2941730"/>
                <a:gd name="connsiteX11" fmla="*/ 3394799 w 6795719"/>
                <a:gd name="connsiteY11" fmla="*/ 2225358 h 2941730"/>
                <a:gd name="connsiteX12" fmla="*/ 2175599 w 6795719"/>
                <a:gd name="connsiteY12" fmla="*/ 1920558 h 2941730"/>
                <a:gd name="connsiteX13" fmla="*/ 1332319 w 6795719"/>
                <a:gd name="connsiteY13" fmla="*/ 1046798 h 2941730"/>
                <a:gd name="connsiteX14" fmla="*/ 1759039 w 6795719"/>
                <a:gd name="connsiteY14" fmla="*/ 1046798 h 2941730"/>
                <a:gd name="connsiteX15" fmla="*/ 1825079 w 6795719"/>
                <a:gd name="connsiteY15" fmla="*/ 802958 h 2941730"/>
                <a:gd name="connsiteX16" fmla="*/ 1057999 w 6795719"/>
                <a:gd name="connsiteY16" fmla="*/ 66358 h 2941730"/>
                <a:gd name="connsiteX17" fmla="*/ 829399 w 6795719"/>
                <a:gd name="connsiteY17" fmla="*/ 66358 h 2941730"/>
                <a:gd name="connsiteX18" fmla="*/ 77559 w 6795719"/>
                <a:gd name="connsiteY18" fmla="*/ 813118 h 2941730"/>
                <a:gd name="connsiteX19" fmla="*/ 143599 w 6795719"/>
                <a:gd name="connsiteY19" fmla="*/ 1056958 h 2941730"/>
                <a:gd name="connsiteX20" fmla="*/ 529679 w 6795719"/>
                <a:gd name="connsiteY20" fmla="*/ 1062038 h 2941730"/>
                <a:gd name="connsiteX21" fmla="*/ 1698079 w 6795719"/>
                <a:gd name="connsiteY21" fmla="*/ 2519998 h 2941730"/>
                <a:gd name="connsiteX22" fmla="*/ 3445599 w 6795719"/>
                <a:gd name="connsiteY22" fmla="*/ 2941638 h 2941730"/>
                <a:gd name="connsiteX0" fmla="*/ 3444257 w 6794377"/>
                <a:gd name="connsiteY0" fmla="*/ 2941638 h 2941730"/>
                <a:gd name="connsiteX1" fmla="*/ 5085097 w 6794377"/>
                <a:gd name="connsiteY1" fmla="*/ 2540318 h 2941730"/>
                <a:gd name="connsiteX2" fmla="*/ 6278897 w 6794377"/>
                <a:gd name="connsiteY2" fmla="*/ 1046798 h 2941730"/>
                <a:gd name="connsiteX3" fmla="*/ 6659897 w 6794377"/>
                <a:gd name="connsiteY3" fmla="*/ 1051878 h 2941730"/>
                <a:gd name="connsiteX4" fmla="*/ 6751337 w 6794377"/>
                <a:gd name="connsiteY4" fmla="*/ 802958 h 2941730"/>
                <a:gd name="connsiteX5" fmla="*/ 6009657 w 6794377"/>
                <a:gd name="connsiteY5" fmla="*/ 86678 h 2941730"/>
                <a:gd name="connsiteX6" fmla="*/ 5720097 w 6794377"/>
                <a:gd name="connsiteY6" fmla="*/ 96838 h 2941730"/>
                <a:gd name="connsiteX7" fmla="*/ 4988577 w 6794377"/>
                <a:gd name="connsiteY7" fmla="*/ 818198 h 2941730"/>
                <a:gd name="connsiteX8" fmla="*/ 5115577 w 6794377"/>
                <a:gd name="connsiteY8" fmla="*/ 1046798 h 2941730"/>
                <a:gd name="connsiteX9" fmla="*/ 5491497 w 6794377"/>
                <a:gd name="connsiteY9" fmla="*/ 1036638 h 2941730"/>
                <a:gd name="connsiteX10" fmla="*/ 4699017 w 6794377"/>
                <a:gd name="connsiteY10" fmla="*/ 1900238 h 2941730"/>
                <a:gd name="connsiteX11" fmla="*/ 3393457 w 6794377"/>
                <a:gd name="connsiteY11" fmla="*/ 2225358 h 2941730"/>
                <a:gd name="connsiteX12" fmla="*/ 2174257 w 6794377"/>
                <a:gd name="connsiteY12" fmla="*/ 1920558 h 2941730"/>
                <a:gd name="connsiteX13" fmla="*/ 1330977 w 6794377"/>
                <a:gd name="connsiteY13" fmla="*/ 1046798 h 2941730"/>
                <a:gd name="connsiteX14" fmla="*/ 1757697 w 6794377"/>
                <a:gd name="connsiteY14" fmla="*/ 1046798 h 2941730"/>
                <a:gd name="connsiteX15" fmla="*/ 1823737 w 6794377"/>
                <a:gd name="connsiteY15" fmla="*/ 802958 h 2941730"/>
                <a:gd name="connsiteX16" fmla="*/ 1056657 w 6794377"/>
                <a:gd name="connsiteY16" fmla="*/ 66358 h 2941730"/>
                <a:gd name="connsiteX17" fmla="*/ 828057 w 6794377"/>
                <a:gd name="connsiteY17" fmla="*/ 66358 h 2941730"/>
                <a:gd name="connsiteX18" fmla="*/ 76217 w 6794377"/>
                <a:gd name="connsiteY18" fmla="*/ 813118 h 2941730"/>
                <a:gd name="connsiteX19" fmla="*/ 142257 w 6794377"/>
                <a:gd name="connsiteY19" fmla="*/ 1056958 h 2941730"/>
                <a:gd name="connsiteX20" fmla="*/ 528337 w 6794377"/>
                <a:gd name="connsiteY20" fmla="*/ 1062038 h 2941730"/>
                <a:gd name="connsiteX21" fmla="*/ 1696737 w 6794377"/>
                <a:gd name="connsiteY21" fmla="*/ 2519998 h 2941730"/>
                <a:gd name="connsiteX22" fmla="*/ 3444257 w 6794377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9010"/>
                <a:gd name="connsiteY0" fmla="*/ 2941638 h 2941730"/>
                <a:gd name="connsiteX1" fmla="*/ 5073944 w 6789010"/>
                <a:gd name="connsiteY1" fmla="*/ 2540318 h 2941730"/>
                <a:gd name="connsiteX2" fmla="*/ 6267744 w 6789010"/>
                <a:gd name="connsiteY2" fmla="*/ 1046798 h 2941730"/>
                <a:gd name="connsiteX3" fmla="*/ 6648744 w 6789010"/>
                <a:gd name="connsiteY3" fmla="*/ 1051878 h 2941730"/>
                <a:gd name="connsiteX4" fmla="*/ 6740184 w 6789010"/>
                <a:gd name="connsiteY4" fmla="*/ 802958 h 2941730"/>
                <a:gd name="connsiteX5" fmla="*/ 5998504 w 6789010"/>
                <a:gd name="connsiteY5" fmla="*/ 86678 h 2941730"/>
                <a:gd name="connsiteX6" fmla="*/ 5708944 w 6789010"/>
                <a:gd name="connsiteY6" fmla="*/ 96838 h 2941730"/>
                <a:gd name="connsiteX7" fmla="*/ 4977424 w 6789010"/>
                <a:gd name="connsiteY7" fmla="*/ 818198 h 2941730"/>
                <a:gd name="connsiteX8" fmla="*/ 5104424 w 6789010"/>
                <a:gd name="connsiteY8" fmla="*/ 1046798 h 2941730"/>
                <a:gd name="connsiteX9" fmla="*/ 5480344 w 6789010"/>
                <a:gd name="connsiteY9" fmla="*/ 1036638 h 2941730"/>
                <a:gd name="connsiteX10" fmla="*/ 4687864 w 6789010"/>
                <a:gd name="connsiteY10" fmla="*/ 1900238 h 2941730"/>
                <a:gd name="connsiteX11" fmla="*/ 3382304 w 6789010"/>
                <a:gd name="connsiteY11" fmla="*/ 2225358 h 2941730"/>
                <a:gd name="connsiteX12" fmla="*/ 2163104 w 6789010"/>
                <a:gd name="connsiteY12" fmla="*/ 1920558 h 2941730"/>
                <a:gd name="connsiteX13" fmla="*/ 1319824 w 6789010"/>
                <a:gd name="connsiteY13" fmla="*/ 1046798 h 2941730"/>
                <a:gd name="connsiteX14" fmla="*/ 1746544 w 6789010"/>
                <a:gd name="connsiteY14" fmla="*/ 1046798 h 2941730"/>
                <a:gd name="connsiteX15" fmla="*/ 1812584 w 6789010"/>
                <a:gd name="connsiteY15" fmla="*/ 802958 h 2941730"/>
                <a:gd name="connsiteX16" fmla="*/ 1045504 w 6789010"/>
                <a:gd name="connsiteY16" fmla="*/ 66358 h 2941730"/>
                <a:gd name="connsiteX17" fmla="*/ 816904 w 6789010"/>
                <a:gd name="connsiteY17" fmla="*/ 66358 h 2941730"/>
                <a:gd name="connsiteX18" fmla="*/ 65064 w 6789010"/>
                <a:gd name="connsiteY18" fmla="*/ 813118 h 2941730"/>
                <a:gd name="connsiteX19" fmla="*/ 131104 w 6789010"/>
                <a:gd name="connsiteY19" fmla="*/ 1056958 h 2941730"/>
                <a:gd name="connsiteX20" fmla="*/ 517184 w 6789010"/>
                <a:gd name="connsiteY20" fmla="*/ 1062038 h 2941730"/>
                <a:gd name="connsiteX21" fmla="*/ 1685584 w 6789010"/>
                <a:gd name="connsiteY21" fmla="*/ 2519998 h 2941730"/>
                <a:gd name="connsiteX22" fmla="*/ 3433104 w 6789010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465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719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50686 w 6809886"/>
                <a:gd name="connsiteY0" fmla="*/ 2941638 h 2941730"/>
                <a:gd name="connsiteX1" fmla="*/ 5091526 w 6809886"/>
                <a:gd name="connsiteY1" fmla="*/ 2540318 h 2941730"/>
                <a:gd name="connsiteX2" fmla="*/ 6285326 w 6809886"/>
                <a:gd name="connsiteY2" fmla="*/ 1046798 h 2941730"/>
                <a:gd name="connsiteX3" fmla="*/ 6666326 w 6809886"/>
                <a:gd name="connsiteY3" fmla="*/ 1051878 h 2941730"/>
                <a:gd name="connsiteX4" fmla="*/ 6757766 w 6809886"/>
                <a:gd name="connsiteY4" fmla="*/ 802958 h 2941730"/>
                <a:gd name="connsiteX5" fmla="*/ 6016086 w 6809886"/>
                <a:gd name="connsiteY5" fmla="*/ 86678 h 2941730"/>
                <a:gd name="connsiteX6" fmla="*/ 5726526 w 6809886"/>
                <a:gd name="connsiteY6" fmla="*/ 96838 h 2941730"/>
                <a:gd name="connsiteX7" fmla="*/ 4995006 w 6809886"/>
                <a:gd name="connsiteY7" fmla="*/ 818198 h 2941730"/>
                <a:gd name="connsiteX8" fmla="*/ 5122006 w 6809886"/>
                <a:gd name="connsiteY8" fmla="*/ 1046798 h 2941730"/>
                <a:gd name="connsiteX9" fmla="*/ 5497926 w 6809886"/>
                <a:gd name="connsiteY9" fmla="*/ 1036638 h 2941730"/>
                <a:gd name="connsiteX10" fmla="*/ 4705446 w 6809886"/>
                <a:gd name="connsiteY10" fmla="*/ 1900238 h 2941730"/>
                <a:gd name="connsiteX11" fmla="*/ 3399886 w 6809886"/>
                <a:gd name="connsiteY11" fmla="*/ 2225358 h 2941730"/>
                <a:gd name="connsiteX12" fmla="*/ 2180686 w 6809886"/>
                <a:gd name="connsiteY12" fmla="*/ 1920558 h 2941730"/>
                <a:gd name="connsiteX13" fmla="*/ 1337406 w 6809886"/>
                <a:gd name="connsiteY13" fmla="*/ 1046798 h 2941730"/>
                <a:gd name="connsiteX14" fmla="*/ 1789526 w 6809886"/>
                <a:gd name="connsiteY14" fmla="*/ 1046798 h 2941730"/>
                <a:gd name="connsiteX15" fmla="*/ 1830166 w 6809886"/>
                <a:gd name="connsiteY15" fmla="*/ 802958 h 2941730"/>
                <a:gd name="connsiteX16" fmla="*/ 1063086 w 6809886"/>
                <a:gd name="connsiteY16" fmla="*/ 66358 h 2941730"/>
                <a:gd name="connsiteX17" fmla="*/ 834486 w 6809886"/>
                <a:gd name="connsiteY17" fmla="*/ 66358 h 2941730"/>
                <a:gd name="connsiteX18" fmla="*/ 82646 w 6809886"/>
                <a:gd name="connsiteY18" fmla="*/ 813118 h 2941730"/>
                <a:gd name="connsiteX19" fmla="*/ 102966 w 6809886"/>
                <a:gd name="connsiteY19" fmla="*/ 1062038 h 2941730"/>
                <a:gd name="connsiteX20" fmla="*/ 534766 w 6809886"/>
                <a:gd name="connsiteY20" fmla="*/ 1062038 h 2941730"/>
                <a:gd name="connsiteX21" fmla="*/ 1703166 w 6809886"/>
                <a:gd name="connsiteY21" fmla="*/ 2519998 h 2941730"/>
                <a:gd name="connsiteX22" fmla="*/ 3450686 w 6809886"/>
                <a:gd name="connsiteY22" fmla="*/ 2941638 h 2941730"/>
                <a:gd name="connsiteX0" fmla="*/ 3450686 w 6814161"/>
                <a:gd name="connsiteY0" fmla="*/ 2941638 h 2941730"/>
                <a:gd name="connsiteX1" fmla="*/ 5091526 w 6814161"/>
                <a:gd name="connsiteY1" fmla="*/ 2540318 h 2941730"/>
                <a:gd name="connsiteX2" fmla="*/ 6285326 w 6814161"/>
                <a:gd name="connsiteY2" fmla="*/ 1046798 h 2941730"/>
                <a:gd name="connsiteX3" fmla="*/ 6681566 w 6814161"/>
                <a:gd name="connsiteY3" fmla="*/ 1051878 h 2941730"/>
                <a:gd name="connsiteX4" fmla="*/ 6757766 w 6814161"/>
                <a:gd name="connsiteY4" fmla="*/ 802958 h 2941730"/>
                <a:gd name="connsiteX5" fmla="*/ 6016086 w 6814161"/>
                <a:gd name="connsiteY5" fmla="*/ 86678 h 2941730"/>
                <a:gd name="connsiteX6" fmla="*/ 5726526 w 6814161"/>
                <a:gd name="connsiteY6" fmla="*/ 96838 h 2941730"/>
                <a:gd name="connsiteX7" fmla="*/ 4995006 w 6814161"/>
                <a:gd name="connsiteY7" fmla="*/ 818198 h 2941730"/>
                <a:gd name="connsiteX8" fmla="*/ 5122006 w 6814161"/>
                <a:gd name="connsiteY8" fmla="*/ 1046798 h 2941730"/>
                <a:gd name="connsiteX9" fmla="*/ 5497926 w 6814161"/>
                <a:gd name="connsiteY9" fmla="*/ 1036638 h 2941730"/>
                <a:gd name="connsiteX10" fmla="*/ 4705446 w 6814161"/>
                <a:gd name="connsiteY10" fmla="*/ 1900238 h 2941730"/>
                <a:gd name="connsiteX11" fmla="*/ 3399886 w 6814161"/>
                <a:gd name="connsiteY11" fmla="*/ 2225358 h 2941730"/>
                <a:gd name="connsiteX12" fmla="*/ 2180686 w 6814161"/>
                <a:gd name="connsiteY12" fmla="*/ 1920558 h 2941730"/>
                <a:gd name="connsiteX13" fmla="*/ 1337406 w 6814161"/>
                <a:gd name="connsiteY13" fmla="*/ 1046798 h 2941730"/>
                <a:gd name="connsiteX14" fmla="*/ 1789526 w 6814161"/>
                <a:gd name="connsiteY14" fmla="*/ 1046798 h 2941730"/>
                <a:gd name="connsiteX15" fmla="*/ 1830166 w 6814161"/>
                <a:gd name="connsiteY15" fmla="*/ 802958 h 2941730"/>
                <a:gd name="connsiteX16" fmla="*/ 1063086 w 6814161"/>
                <a:gd name="connsiteY16" fmla="*/ 66358 h 2941730"/>
                <a:gd name="connsiteX17" fmla="*/ 834486 w 6814161"/>
                <a:gd name="connsiteY17" fmla="*/ 66358 h 2941730"/>
                <a:gd name="connsiteX18" fmla="*/ 82646 w 6814161"/>
                <a:gd name="connsiteY18" fmla="*/ 813118 h 2941730"/>
                <a:gd name="connsiteX19" fmla="*/ 102966 w 6814161"/>
                <a:gd name="connsiteY19" fmla="*/ 1062038 h 2941730"/>
                <a:gd name="connsiteX20" fmla="*/ 534766 w 6814161"/>
                <a:gd name="connsiteY20" fmla="*/ 1062038 h 2941730"/>
                <a:gd name="connsiteX21" fmla="*/ 1703166 w 6814161"/>
                <a:gd name="connsiteY21" fmla="*/ 2519998 h 2941730"/>
                <a:gd name="connsiteX22" fmla="*/ 3450686 w 6814161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805629" h="2941730">
                  <a:moveTo>
                    <a:pt x="3442154" y="2941638"/>
                  </a:moveTo>
                  <a:cubicBezTo>
                    <a:pt x="4006881" y="2945025"/>
                    <a:pt x="4610554" y="2856125"/>
                    <a:pt x="5082994" y="2540318"/>
                  </a:cubicBezTo>
                  <a:cubicBezTo>
                    <a:pt x="5555434" y="2224511"/>
                    <a:pt x="6044807" y="1960351"/>
                    <a:pt x="6276794" y="1046798"/>
                  </a:cubicBezTo>
                  <a:cubicBezTo>
                    <a:pt x="6427501" y="1027325"/>
                    <a:pt x="6553654" y="1056958"/>
                    <a:pt x="6673034" y="1051878"/>
                  </a:cubicBezTo>
                  <a:cubicBezTo>
                    <a:pt x="6797494" y="1021398"/>
                    <a:pt x="6857607" y="963825"/>
                    <a:pt x="6749234" y="802958"/>
                  </a:cubicBezTo>
                  <a:cubicBezTo>
                    <a:pt x="6595141" y="672571"/>
                    <a:pt x="6182814" y="222991"/>
                    <a:pt x="6007554" y="86678"/>
                  </a:cubicBezTo>
                  <a:cubicBezTo>
                    <a:pt x="5883094" y="-14075"/>
                    <a:pt x="5876321" y="-27622"/>
                    <a:pt x="5717994" y="96838"/>
                  </a:cubicBezTo>
                  <a:cubicBezTo>
                    <a:pt x="5590147" y="236538"/>
                    <a:pt x="5106701" y="675958"/>
                    <a:pt x="4986474" y="818198"/>
                  </a:cubicBezTo>
                  <a:cubicBezTo>
                    <a:pt x="4876407" y="980758"/>
                    <a:pt x="4960227" y="1043411"/>
                    <a:pt x="5113474" y="1046798"/>
                  </a:cubicBezTo>
                  <a:lnTo>
                    <a:pt x="5489394" y="1036638"/>
                  </a:lnTo>
                  <a:cubicBezTo>
                    <a:pt x="5417427" y="1178031"/>
                    <a:pt x="5046587" y="1702118"/>
                    <a:pt x="4696914" y="1900238"/>
                  </a:cubicBezTo>
                  <a:cubicBezTo>
                    <a:pt x="4347241" y="2098358"/>
                    <a:pt x="3812147" y="2221971"/>
                    <a:pt x="3391354" y="2225358"/>
                  </a:cubicBezTo>
                  <a:cubicBezTo>
                    <a:pt x="2970561" y="2228745"/>
                    <a:pt x="2515901" y="2116985"/>
                    <a:pt x="2172154" y="1920558"/>
                  </a:cubicBezTo>
                  <a:cubicBezTo>
                    <a:pt x="1828407" y="1724131"/>
                    <a:pt x="1404227" y="1190731"/>
                    <a:pt x="1328874" y="1046798"/>
                  </a:cubicBezTo>
                  <a:cubicBezTo>
                    <a:pt x="1512601" y="1029865"/>
                    <a:pt x="1680241" y="1048491"/>
                    <a:pt x="1780994" y="1046798"/>
                  </a:cubicBezTo>
                  <a:cubicBezTo>
                    <a:pt x="1876667" y="1019705"/>
                    <a:pt x="1932547" y="968058"/>
                    <a:pt x="1821634" y="802958"/>
                  </a:cubicBezTo>
                  <a:cubicBezTo>
                    <a:pt x="1665001" y="642938"/>
                    <a:pt x="1219654" y="195051"/>
                    <a:pt x="1054554" y="66358"/>
                  </a:cubicBezTo>
                  <a:cubicBezTo>
                    <a:pt x="975814" y="-21695"/>
                    <a:pt x="958881" y="-22542"/>
                    <a:pt x="825954" y="66358"/>
                  </a:cubicBezTo>
                  <a:cubicBezTo>
                    <a:pt x="672707" y="211138"/>
                    <a:pt x="208734" y="653098"/>
                    <a:pt x="74114" y="813118"/>
                  </a:cubicBezTo>
                  <a:cubicBezTo>
                    <a:pt x="-45266" y="983298"/>
                    <a:pt x="-12246" y="1065425"/>
                    <a:pt x="114754" y="1062038"/>
                  </a:cubicBezTo>
                  <a:cubicBezTo>
                    <a:pt x="297634" y="1053571"/>
                    <a:pt x="363674" y="1062038"/>
                    <a:pt x="526234" y="1062038"/>
                  </a:cubicBezTo>
                  <a:cubicBezTo>
                    <a:pt x="810714" y="1951038"/>
                    <a:pt x="1208647" y="2206731"/>
                    <a:pt x="1694634" y="2519998"/>
                  </a:cubicBezTo>
                  <a:cubicBezTo>
                    <a:pt x="2180621" y="2833265"/>
                    <a:pt x="2877427" y="2938251"/>
                    <a:pt x="3442154" y="2941638"/>
                  </a:cubicBezTo>
                  <a:close/>
                </a:path>
              </a:pathLst>
            </a:cu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C391A4B-1A55-7350-9997-3FB2DB2A0498}"/>
              </a:ext>
            </a:extLst>
          </p:cNvPr>
          <p:cNvGrpSpPr>
            <a:grpSpLocks noChangeAspect="1"/>
          </p:cNvGrpSpPr>
          <p:nvPr/>
        </p:nvGrpSpPr>
        <p:grpSpPr>
          <a:xfrm>
            <a:off x="6762297" y="3001261"/>
            <a:ext cx="324000" cy="286952"/>
            <a:chOff x="3695247" y="490279"/>
            <a:chExt cx="6805629" cy="6027454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472F082-241D-157D-837A-25B69E25079C}"/>
                </a:ext>
              </a:extLst>
            </p:cNvPr>
            <p:cNvSpPr/>
            <p:nvPr/>
          </p:nvSpPr>
          <p:spPr>
            <a:xfrm>
              <a:off x="5976893" y="2763834"/>
              <a:ext cx="2232000" cy="756000"/>
            </a:xfrm>
            <a:prstGeom prst="round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495D4F5-CC13-D9B3-04C4-8E8C187753CA}"/>
                </a:ext>
              </a:extLst>
            </p:cNvPr>
            <p:cNvSpPr/>
            <p:nvPr/>
          </p:nvSpPr>
          <p:spPr>
            <a:xfrm>
              <a:off x="6715432" y="2576051"/>
              <a:ext cx="757084" cy="3333135"/>
            </a:xfrm>
            <a:prstGeom prst="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F2C6FFA8-B8B9-39F4-F0D6-0668F9B536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76893" y="490279"/>
              <a:ext cx="2232000" cy="2232000"/>
            </a:xfrm>
            <a:prstGeom prst="donut">
              <a:avLst>
                <a:gd name="adj" fmla="val 30722"/>
              </a:avLst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D758ABA-CADD-1BE0-2502-71DA324DC87E}"/>
                </a:ext>
              </a:extLst>
            </p:cNvPr>
            <p:cNvSpPr/>
            <p:nvPr/>
          </p:nvSpPr>
          <p:spPr>
            <a:xfrm>
              <a:off x="3695247" y="3576003"/>
              <a:ext cx="6805629" cy="2941730"/>
            </a:xfrm>
            <a:custGeom>
              <a:avLst/>
              <a:gdLst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5548 h 2955640"/>
                <a:gd name="connsiteX1" fmla="*/ 5059578 w 6768858"/>
                <a:gd name="connsiteY1" fmla="*/ 2554228 h 2955640"/>
                <a:gd name="connsiteX2" fmla="*/ 6253378 w 6768858"/>
                <a:gd name="connsiteY2" fmla="*/ 1060708 h 2955640"/>
                <a:gd name="connsiteX3" fmla="*/ 6634378 w 6768858"/>
                <a:gd name="connsiteY3" fmla="*/ 1065788 h 2955640"/>
                <a:gd name="connsiteX4" fmla="*/ 6725818 w 6768858"/>
                <a:gd name="connsiteY4" fmla="*/ 816868 h 2955640"/>
                <a:gd name="connsiteX5" fmla="*/ 5984138 w 6768858"/>
                <a:gd name="connsiteY5" fmla="*/ 100588 h 2955640"/>
                <a:gd name="connsiteX6" fmla="*/ 5674258 w 6768858"/>
                <a:gd name="connsiteY6" fmla="*/ 120908 h 2955640"/>
                <a:gd name="connsiteX7" fmla="*/ 4973218 w 6768858"/>
                <a:gd name="connsiteY7" fmla="*/ 816868 h 2955640"/>
                <a:gd name="connsiteX8" fmla="*/ 5105298 w 6768858"/>
                <a:gd name="connsiteY8" fmla="*/ 1065788 h 2955640"/>
                <a:gd name="connsiteX9" fmla="*/ 5465978 w 6768858"/>
                <a:gd name="connsiteY9" fmla="*/ 1050548 h 2955640"/>
                <a:gd name="connsiteX10" fmla="*/ 4673498 w 6768858"/>
                <a:gd name="connsiteY10" fmla="*/ 1914148 h 2955640"/>
                <a:gd name="connsiteX11" fmla="*/ 3367938 w 6768858"/>
                <a:gd name="connsiteY11" fmla="*/ 2239268 h 2955640"/>
                <a:gd name="connsiteX12" fmla="*/ 2148738 w 6768858"/>
                <a:gd name="connsiteY12" fmla="*/ 1934468 h 2955640"/>
                <a:gd name="connsiteX13" fmla="*/ 1305458 w 6768858"/>
                <a:gd name="connsiteY13" fmla="*/ 1060708 h 2955640"/>
                <a:gd name="connsiteX14" fmla="*/ 1696618 w 6768858"/>
                <a:gd name="connsiteY14" fmla="*/ 1070868 h 2955640"/>
                <a:gd name="connsiteX15" fmla="*/ 1818538 w 6768858"/>
                <a:gd name="connsiteY15" fmla="*/ 837188 h 2955640"/>
                <a:gd name="connsiteX16" fmla="*/ 1031138 w 6768858"/>
                <a:gd name="connsiteY16" fmla="*/ 80268 h 2955640"/>
                <a:gd name="connsiteX17" fmla="*/ 802538 w 6768858"/>
                <a:gd name="connsiteY17" fmla="*/ 80268 h 2955640"/>
                <a:gd name="connsiteX18" fmla="*/ 50698 w 6768858"/>
                <a:gd name="connsiteY18" fmla="*/ 827028 h 2955640"/>
                <a:gd name="connsiteX19" fmla="*/ 116738 w 6768858"/>
                <a:gd name="connsiteY19" fmla="*/ 1070868 h 2955640"/>
                <a:gd name="connsiteX20" fmla="*/ 507898 w 6768858"/>
                <a:gd name="connsiteY20" fmla="*/ 1050548 h 2955640"/>
                <a:gd name="connsiteX21" fmla="*/ 1671218 w 6768858"/>
                <a:gd name="connsiteY21" fmla="*/ 2533908 h 2955640"/>
                <a:gd name="connsiteX22" fmla="*/ 3418738 w 6768858"/>
                <a:gd name="connsiteY22" fmla="*/ 2955548 h 295564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7189 w 6764349"/>
                <a:gd name="connsiteY14" fmla="*/ 103663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0226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12429 w 6764349"/>
                <a:gd name="connsiteY14" fmla="*/ 10671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7530 w 6767650"/>
                <a:gd name="connsiteY0" fmla="*/ 2941638 h 2941730"/>
                <a:gd name="connsiteX1" fmla="*/ 5058370 w 6767650"/>
                <a:gd name="connsiteY1" fmla="*/ 2540318 h 2941730"/>
                <a:gd name="connsiteX2" fmla="*/ 6252170 w 6767650"/>
                <a:gd name="connsiteY2" fmla="*/ 1046798 h 2941730"/>
                <a:gd name="connsiteX3" fmla="*/ 6633170 w 6767650"/>
                <a:gd name="connsiteY3" fmla="*/ 1051878 h 2941730"/>
                <a:gd name="connsiteX4" fmla="*/ 6724610 w 6767650"/>
                <a:gd name="connsiteY4" fmla="*/ 802958 h 2941730"/>
                <a:gd name="connsiteX5" fmla="*/ 5982930 w 6767650"/>
                <a:gd name="connsiteY5" fmla="*/ 86678 h 2941730"/>
                <a:gd name="connsiteX6" fmla="*/ 5693370 w 6767650"/>
                <a:gd name="connsiteY6" fmla="*/ 96838 h 2941730"/>
                <a:gd name="connsiteX7" fmla="*/ 4961850 w 6767650"/>
                <a:gd name="connsiteY7" fmla="*/ 818198 h 2941730"/>
                <a:gd name="connsiteX8" fmla="*/ 5088850 w 6767650"/>
                <a:gd name="connsiteY8" fmla="*/ 1046798 h 2941730"/>
                <a:gd name="connsiteX9" fmla="*/ 5464770 w 6767650"/>
                <a:gd name="connsiteY9" fmla="*/ 1036638 h 2941730"/>
                <a:gd name="connsiteX10" fmla="*/ 4672290 w 6767650"/>
                <a:gd name="connsiteY10" fmla="*/ 1900238 h 2941730"/>
                <a:gd name="connsiteX11" fmla="*/ 3366730 w 6767650"/>
                <a:gd name="connsiteY11" fmla="*/ 2225358 h 2941730"/>
                <a:gd name="connsiteX12" fmla="*/ 2147530 w 6767650"/>
                <a:gd name="connsiteY12" fmla="*/ 1920558 h 2941730"/>
                <a:gd name="connsiteX13" fmla="*/ 1304250 w 6767650"/>
                <a:gd name="connsiteY13" fmla="*/ 1046798 h 2941730"/>
                <a:gd name="connsiteX14" fmla="*/ 1730970 w 6767650"/>
                <a:gd name="connsiteY14" fmla="*/ 1046798 h 2941730"/>
                <a:gd name="connsiteX15" fmla="*/ 1822410 w 6767650"/>
                <a:gd name="connsiteY15" fmla="*/ 843598 h 2941730"/>
                <a:gd name="connsiteX16" fmla="*/ 1029930 w 6767650"/>
                <a:gd name="connsiteY16" fmla="*/ 66358 h 2941730"/>
                <a:gd name="connsiteX17" fmla="*/ 801330 w 6767650"/>
                <a:gd name="connsiteY17" fmla="*/ 66358 h 2941730"/>
                <a:gd name="connsiteX18" fmla="*/ 49490 w 6767650"/>
                <a:gd name="connsiteY18" fmla="*/ 813118 h 2941730"/>
                <a:gd name="connsiteX19" fmla="*/ 115530 w 6767650"/>
                <a:gd name="connsiteY19" fmla="*/ 1056958 h 2941730"/>
                <a:gd name="connsiteX20" fmla="*/ 501610 w 6767650"/>
                <a:gd name="connsiteY20" fmla="*/ 1062038 h 2941730"/>
                <a:gd name="connsiteX21" fmla="*/ 1670010 w 6767650"/>
                <a:gd name="connsiteY21" fmla="*/ 2519998 h 2941730"/>
                <a:gd name="connsiteX22" fmla="*/ 3417530 w 676765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40470 w 6785710"/>
                <a:gd name="connsiteY15" fmla="*/ 84359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15070 w 6785710"/>
                <a:gd name="connsiteY15" fmla="*/ 80295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46879 w 6796999"/>
                <a:gd name="connsiteY0" fmla="*/ 2941638 h 2941730"/>
                <a:gd name="connsiteX1" fmla="*/ 5087719 w 6796999"/>
                <a:gd name="connsiteY1" fmla="*/ 2540318 h 2941730"/>
                <a:gd name="connsiteX2" fmla="*/ 6281519 w 6796999"/>
                <a:gd name="connsiteY2" fmla="*/ 1046798 h 2941730"/>
                <a:gd name="connsiteX3" fmla="*/ 6662519 w 6796999"/>
                <a:gd name="connsiteY3" fmla="*/ 1051878 h 2941730"/>
                <a:gd name="connsiteX4" fmla="*/ 6753959 w 6796999"/>
                <a:gd name="connsiteY4" fmla="*/ 802958 h 2941730"/>
                <a:gd name="connsiteX5" fmla="*/ 6012279 w 6796999"/>
                <a:gd name="connsiteY5" fmla="*/ 86678 h 2941730"/>
                <a:gd name="connsiteX6" fmla="*/ 5722719 w 6796999"/>
                <a:gd name="connsiteY6" fmla="*/ 96838 h 2941730"/>
                <a:gd name="connsiteX7" fmla="*/ 4991199 w 6796999"/>
                <a:gd name="connsiteY7" fmla="*/ 818198 h 2941730"/>
                <a:gd name="connsiteX8" fmla="*/ 5118199 w 6796999"/>
                <a:gd name="connsiteY8" fmla="*/ 1046798 h 2941730"/>
                <a:gd name="connsiteX9" fmla="*/ 5494119 w 6796999"/>
                <a:gd name="connsiteY9" fmla="*/ 1036638 h 2941730"/>
                <a:gd name="connsiteX10" fmla="*/ 4701639 w 6796999"/>
                <a:gd name="connsiteY10" fmla="*/ 1900238 h 2941730"/>
                <a:gd name="connsiteX11" fmla="*/ 3396079 w 6796999"/>
                <a:gd name="connsiteY11" fmla="*/ 2225358 h 2941730"/>
                <a:gd name="connsiteX12" fmla="*/ 2176879 w 6796999"/>
                <a:gd name="connsiteY12" fmla="*/ 1920558 h 2941730"/>
                <a:gd name="connsiteX13" fmla="*/ 1333599 w 6796999"/>
                <a:gd name="connsiteY13" fmla="*/ 1046798 h 2941730"/>
                <a:gd name="connsiteX14" fmla="*/ 1760319 w 6796999"/>
                <a:gd name="connsiteY14" fmla="*/ 1046798 h 2941730"/>
                <a:gd name="connsiteX15" fmla="*/ 1826359 w 6796999"/>
                <a:gd name="connsiteY15" fmla="*/ 802958 h 2941730"/>
                <a:gd name="connsiteX16" fmla="*/ 1059279 w 6796999"/>
                <a:gd name="connsiteY16" fmla="*/ 66358 h 2941730"/>
                <a:gd name="connsiteX17" fmla="*/ 830679 w 6796999"/>
                <a:gd name="connsiteY17" fmla="*/ 66358 h 2941730"/>
                <a:gd name="connsiteX18" fmla="*/ 78839 w 6796999"/>
                <a:gd name="connsiteY18" fmla="*/ 813118 h 2941730"/>
                <a:gd name="connsiteX19" fmla="*/ 144879 w 6796999"/>
                <a:gd name="connsiteY19" fmla="*/ 1056958 h 2941730"/>
                <a:gd name="connsiteX20" fmla="*/ 530959 w 6796999"/>
                <a:gd name="connsiteY20" fmla="*/ 1062038 h 2941730"/>
                <a:gd name="connsiteX21" fmla="*/ 1699359 w 6796999"/>
                <a:gd name="connsiteY21" fmla="*/ 2519998 h 2941730"/>
                <a:gd name="connsiteX22" fmla="*/ 3446879 w 6796999"/>
                <a:gd name="connsiteY22" fmla="*/ 2941638 h 2941730"/>
                <a:gd name="connsiteX0" fmla="*/ 3435591 w 6785711"/>
                <a:gd name="connsiteY0" fmla="*/ 2941638 h 2941730"/>
                <a:gd name="connsiteX1" fmla="*/ 5076431 w 6785711"/>
                <a:gd name="connsiteY1" fmla="*/ 2540318 h 2941730"/>
                <a:gd name="connsiteX2" fmla="*/ 6270231 w 6785711"/>
                <a:gd name="connsiteY2" fmla="*/ 1046798 h 2941730"/>
                <a:gd name="connsiteX3" fmla="*/ 6651231 w 6785711"/>
                <a:gd name="connsiteY3" fmla="*/ 1051878 h 2941730"/>
                <a:gd name="connsiteX4" fmla="*/ 6742671 w 6785711"/>
                <a:gd name="connsiteY4" fmla="*/ 802958 h 2941730"/>
                <a:gd name="connsiteX5" fmla="*/ 6000991 w 6785711"/>
                <a:gd name="connsiteY5" fmla="*/ 86678 h 2941730"/>
                <a:gd name="connsiteX6" fmla="*/ 5711431 w 6785711"/>
                <a:gd name="connsiteY6" fmla="*/ 96838 h 2941730"/>
                <a:gd name="connsiteX7" fmla="*/ 4979911 w 6785711"/>
                <a:gd name="connsiteY7" fmla="*/ 818198 h 2941730"/>
                <a:gd name="connsiteX8" fmla="*/ 5106911 w 6785711"/>
                <a:gd name="connsiteY8" fmla="*/ 1046798 h 2941730"/>
                <a:gd name="connsiteX9" fmla="*/ 5482831 w 6785711"/>
                <a:gd name="connsiteY9" fmla="*/ 1036638 h 2941730"/>
                <a:gd name="connsiteX10" fmla="*/ 4690351 w 6785711"/>
                <a:gd name="connsiteY10" fmla="*/ 1900238 h 2941730"/>
                <a:gd name="connsiteX11" fmla="*/ 3384791 w 6785711"/>
                <a:gd name="connsiteY11" fmla="*/ 2225358 h 2941730"/>
                <a:gd name="connsiteX12" fmla="*/ 2165591 w 6785711"/>
                <a:gd name="connsiteY12" fmla="*/ 1920558 h 2941730"/>
                <a:gd name="connsiteX13" fmla="*/ 1322311 w 6785711"/>
                <a:gd name="connsiteY13" fmla="*/ 1046798 h 2941730"/>
                <a:gd name="connsiteX14" fmla="*/ 1749031 w 6785711"/>
                <a:gd name="connsiteY14" fmla="*/ 1046798 h 2941730"/>
                <a:gd name="connsiteX15" fmla="*/ 1815071 w 6785711"/>
                <a:gd name="connsiteY15" fmla="*/ 802958 h 2941730"/>
                <a:gd name="connsiteX16" fmla="*/ 1047991 w 6785711"/>
                <a:gd name="connsiteY16" fmla="*/ 66358 h 2941730"/>
                <a:gd name="connsiteX17" fmla="*/ 819391 w 6785711"/>
                <a:gd name="connsiteY17" fmla="*/ 66358 h 2941730"/>
                <a:gd name="connsiteX18" fmla="*/ 67551 w 6785711"/>
                <a:gd name="connsiteY18" fmla="*/ 813118 h 2941730"/>
                <a:gd name="connsiteX19" fmla="*/ 133591 w 6785711"/>
                <a:gd name="connsiteY19" fmla="*/ 1056958 h 2941730"/>
                <a:gd name="connsiteX20" fmla="*/ 519671 w 6785711"/>
                <a:gd name="connsiteY20" fmla="*/ 1062038 h 2941730"/>
                <a:gd name="connsiteX21" fmla="*/ 1688071 w 6785711"/>
                <a:gd name="connsiteY21" fmla="*/ 2519998 h 2941730"/>
                <a:gd name="connsiteX22" fmla="*/ 3435591 w 6785711"/>
                <a:gd name="connsiteY22" fmla="*/ 2941638 h 2941730"/>
                <a:gd name="connsiteX0" fmla="*/ 3445599 w 6795719"/>
                <a:gd name="connsiteY0" fmla="*/ 2941638 h 2941730"/>
                <a:gd name="connsiteX1" fmla="*/ 5086439 w 6795719"/>
                <a:gd name="connsiteY1" fmla="*/ 2540318 h 2941730"/>
                <a:gd name="connsiteX2" fmla="*/ 6280239 w 6795719"/>
                <a:gd name="connsiteY2" fmla="*/ 1046798 h 2941730"/>
                <a:gd name="connsiteX3" fmla="*/ 6661239 w 6795719"/>
                <a:gd name="connsiteY3" fmla="*/ 1051878 h 2941730"/>
                <a:gd name="connsiteX4" fmla="*/ 6752679 w 6795719"/>
                <a:gd name="connsiteY4" fmla="*/ 802958 h 2941730"/>
                <a:gd name="connsiteX5" fmla="*/ 6010999 w 6795719"/>
                <a:gd name="connsiteY5" fmla="*/ 86678 h 2941730"/>
                <a:gd name="connsiteX6" fmla="*/ 5721439 w 6795719"/>
                <a:gd name="connsiteY6" fmla="*/ 96838 h 2941730"/>
                <a:gd name="connsiteX7" fmla="*/ 4989919 w 6795719"/>
                <a:gd name="connsiteY7" fmla="*/ 818198 h 2941730"/>
                <a:gd name="connsiteX8" fmla="*/ 5116919 w 6795719"/>
                <a:gd name="connsiteY8" fmla="*/ 1046798 h 2941730"/>
                <a:gd name="connsiteX9" fmla="*/ 5492839 w 6795719"/>
                <a:gd name="connsiteY9" fmla="*/ 1036638 h 2941730"/>
                <a:gd name="connsiteX10" fmla="*/ 4700359 w 6795719"/>
                <a:gd name="connsiteY10" fmla="*/ 1900238 h 2941730"/>
                <a:gd name="connsiteX11" fmla="*/ 3394799 w 6795719"/>
                <a:gd name="connsiteY11" fmla="*/ 2225358 h 2941730"/>
                <a:gd name="connsiteX12" fmla="*/ 2175599 w 6795719"/>
                <a:gd name="connsiteY12" fmla="*/ 1920558 h 2941730"/>
                <a:gd name="connsiteX13" fmla="*/ 1332319 w 6795719"/>
                <a:gd name="connsiteY13" fmla="*/ 1046798 h 2941730"/>
                <a:gd name="connsiteX14" fmla="*/ 1759039 w 6795719"/>
                <a:gd name="connsiteY14" fmla="*/ 1046798 h 2941730"/>
                <a:gd name="connsiteX15" fmla="*/ 1825079 w 6795719"/>
                <a:gd name="connsiteY15" fmla="*/ 802958 h 2941730"/>
                <a:gd name="connsiteX16" fmla="*/ 1057999 w 6795719"/>
                <a:gd name="connsiteY16" fmla="*/ 66358 h 2941730"/>
                <a:gd name="connsiteX17" fmla="*/ 829399 w 6795719"/>
                <a:gd name="connsiteY17" fmla="*/ 66358 h 2941730"/>
                <a:gd name="connsiteX18" fmla="*/ 77559 w 6795719"/>
                <a:gd name="connsiteY18" fmla="*/ 813118 h 2941730"/>
                <a:gd name="connsiteX19" fmla="*/ 143599 w 6795719"/>
                <a:gd name="connsiteY19" fmla="*/ 1056958 h 2941730"/>
                <a:gd name="connsiteX20" fmla="*/ 529679 w 6795719"/>
                <a:gd name="connsiteY20" fmla="*/ 1062038 h 2941730"/>
                <a:gd name="connsiteX21" fmla="*/ 1698079 w 6795719"/>
                <a:gd name="connsiteY21" fmla="*/ 2519998 h 2941730"/>
                <a:gd name="connsiteX22" fmla="*/ 3445599 w 6795719"/>
                <a:gd name="connsiteY22" fmla="*/ 2941638 h 2941730"/>
                <a:gd name="connsiteX0" fmla="*/ 3444257 w 6794377"/>
                <a:gd name="connsiteY0" fmla="*/ 2941638 h 2941730"/>
                <a:gd name="connsiteX1" fmla="*/ 5085097 w 6794377"/>
                <a:gd name="connsiteY1" fmla="*/ 2540318 h 2941730"/>
                <a:gd name="connsiteX2" fmla="*/ 6278897 w 6794377"/>
                <a:gd name="connsiteY2" fmla="*/ 1046798 h 2941730"/>
                <a:gd name="connsiteX3" fmla="*/ 6659897 w 6794377"/>
                <a:gd name="connsiteY3" fmla="*/ 1051878 h 2941730"/>
                <a:gd name="connsiteX4" fmla="*/ 6751337 w 6794377"/>
                <a:gd name="connsiteY4" fmla="*/ 802958 h 2941730"/>
                <a:gd name="connsiteX5" fmla="*/ 6009657 w 6794377"/>
                <a:gd name="connsiteY5" fmla="*/ 86678 h 2941730"/>
                <a:gd name="connsiteX6" fmla="*/ 5720097 w 6794377"/>
                <a:gd name="connsiteY6" fmla="*/ 96838 h 2941730"/>
                <a:gd name="connsiteX7" fmla="*/ 4988577 w 6794377"/>
                <a:gd name="connsiteY7" fmla="*/ 818198 h 2941730"/>
                <a:gd name="connsiteX8" fmla="*/ 5115577 w 6794377"/>
                <a:gd name="connsiteY8" fmla="*/ 1046798 h 2941730"/>
                <a:gd name="connsiteX9" fmla="*/ 5491497 w 6794377"/>
                <a:gd name="connsiteY9" fmla="*/ 1036638 h 2941730"/>
                <a:gd name="connsiteX10" fmla="*/ 4699017 w 6794377"/>
                <a:gd name="connsiteY10" fmla="*/ 1900238 h 2941730"/>
                <a:gd name="connsiteX11" fmla="*/ 3393457 w 6794377"/>
                <a:gd name="connsiteY11" fmla="*/ 2225358 h 2941730"/>
                <a:gd name="connsiteX12" fmla="*/ 2174257 w 6794377"/>
                <a:gd name="connsiteY12" fmla="*/ 1920558 h 2941730"/>
                <a:gd name="connsiteX13" fmla="*/ 1330977 w 6794377"/>
                <a:gd name="connsiteY13" fmla="*/ 1046798 h 2941730"/>
                <a:gd name="connsiteX14" fmla="*/ 1757697 w 6794377"/>
                <a:gd name="connsiteY14" fmla="*/ 1046798 h 2941730"/>
                <a:gd name="connsiteX15" fmla="*/ 1823737 w 6794377"/>
                <a:gd name="connsiteY15" fmla="*/ 802958 h 2941730"/>
                <a:gd name="connsiteX16" fmla="*/ 1056657 w 6794377"/>
                <a:gd name="connsiteY16" fmla="*/ 66358 h 2941730"/>
                <a:gd name="connsiteX17" fmla="*/ 828057 w 6794377"/>
                <a:gd name="connsiteY17" fmla="*/ 66358 h 2941730"/>
                <a:gd name="connsiteX18" fmla="*/ 76217 w 6794377"/>
                <a:gd name="connsiteY18" fmla="*/ 813118 h 2941730"/>
                <a:gd name="connsiteX19" fmla="*/ 142257 w 6794377"/>
                <a:gd name="connsiteY19" fmla="*/ 1056958 h 2941730"/>
                <a:gd name="connsiteX20" fmla="*/ 528337 w 6794377"/>
                <a:gd name="connsiteY20" fmla="*/ 1062038 h 2941730"/>
                <a:gd name="connsiteX21" fmla="*/ 1696737 w 6794377"/>
                <a:gd name="connsiteY21" fmla="*/ 2519998 h 2941730"/>
                <a:gd name="connsiteX22" fmla="*/ 3444257 w 6794377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9010"/>
                <a:gd name="connsiteY0" fmla="*/ 2941638 h 2941730"/>
                <a:gd name="connsiteX1" fmla="*/ 5073944 w 6789010"/>
                <a:gd name="connsiteY1" fmla="*/ 2540318 h 2941730"/>
                <a:gd name="connsiteX2" fmla="*/ 6267744 w 6789010"/>
                <a:gd name="connsiteY2" fmla="*/ 1046798 h 2941730"/>
                <a:gd name="connsiteX3" fmla="*/ 6648744 w 6789010"/>
                <a:gd name="connsiteY3" fmla="*/ 1051878 h 2941730"/>
                <a:gd name="connsiteX4" fmla="*/ 6740184 w 6789010"/>
                <a:gd name="connsiteY4" fmla="*/ 802958 h 2941730"/>
                <a:gd name="connsiteX5" fmla="*/ 5998504 w 6789010"/>
                <a:gd name="connsiteY5" fmla="*/ 86678 h 2941730"/>
                <a:gd name="connsiteX6" fmla="*/ 5708944 w 6789010"/>
                <a:gd name="connsiteY6" fmla="*/ 96838 h 2941730"/>
                <a:gd name="connsiteX7" fmla="*/ 4977424 w 6789010"/>
                <a:gd name="connsiteY7" fmla="*/ 818198 h 2941730"/>
                <a:gd name="connsiteX8" fmla="*/ 5104424 w 6789010"/>
                <a:gd name="connsiteY8" fmla="*/ 1046798 h 2941730"/>
                <a:gd name="connsiteX9" fmla="*/ 5480344 w 6789010"/>
                <a:gd name="connsiteY9" fmla="*/ 1036638 h 2941730"/>
                <a:gd name="connsiteX10" fmla="*/ 4687864 w 6789010"/>
                <a:gd name="connsiteY10" fmla="*/ 1900238 h 2941730"/>
                <a:gd name="connsiteX11" fmla="*/ 3382304 w 6789010"/>
                <a:gd name="connsiteY11" fmla="*/ 2225358 h 2941730"/>
                <a:gd name="connsiteX12" fmla="*/ 2163104 w 6789010"/>
                <a:gd name="connsiteY12" fmla="*/ 1920558 h 2941730"/>
                <a:gd name="connsiteX13" fmla="*/ 1319824 w 6789010"/>
                <a:gd name="connsiteY13" fmla="*/ 1046798 h 2941730"/>
                <a:gd name="connsiteX14" fmla="*/ 1746544 w 6789010"/>
                <a:gd name="connsiteY14" fmla="*/ 1046798 h 2941730"/>
                <a:gd name="connsiteX15" fmla="*/ 1812584 w 6789010"/>
                <a:gd name="connsiteY15" fmla="*/ 802958 h 2941730"/>
                <a:gd name="connsiteX16" fmla="*/ 1045504 w 6789010"/>
                <a:gd name="connsiteY16" fmla="*/ 66358 h 2941730"/>
                <a:gd name="connsiteX17" fmla="*/ 816904 w 6789010"/>
                <a:gd name="connsiteY17" fmla="*/ 66358 h 2941730"/>
                <a:gd name="connsiteX18" fmla="*/ 65064 w 6789010"/>
                <a:gd name="connsiteY18" fmla="*/ 813118 h 2941730"/>
                <a:gd name="connsiteX19" fmla="*/ 131104 w 6789010"/>
                <a:gd name="connsiteY19" fmla="*/ 1056958 h 2941730"/>
                <a:gd name="connsiteX20" fmla="*/ 517184 w 6789010"/>
                <a:gd name="connsiteY20" fmla="*/ 1062038 h 2941730"/>
                <a:gd name="connsiteX21" fmla="*/ 1685584 w 6789010"/>
                <a:gd name="connsiteY21" fmla="*/ 2519998 h 2941730"/>
                <a:gd name="connsiteX22" fmla="*/ 3433104 w 6789010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465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719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50686 w 6809886"/>
                <a:gd name="connsiteY0" fmla="*/ 2941638 h 2941730"/>
                <a:gd name="connsiteX1" fmla="*/ 5091526 w 6809886"/>
                <a:gd name="connsiteY1" fmla="*/ 2540318 h 2941730"/>
                <a:gd name="connsiteX2" fmla="*/ 6285326 w 6809886"/>
                <a:gd name="connsiteY2" fmla="*/ 1046798 h 2941730"/>
                <a:gd name="connsiteX3" fmla="*/ 6666326 w 6809886"/>
                <a:gd name="connsiteY3" fmla="*/ 1051878 h 2941730"/>
                <a:gd name="connsiteX4" fmla="*/ 6757766 w 6809886"/>
                <a:gd name="connsiteY4" fmla="*/ 802958 h 2941730"/>
                <a:gd name="connsiteX5" fmla="*/ 6016086 w 6809886"/>
                <a:gd name="connsiteY5" fmla="*/ 86678 h 2941730"/>
                <a:gd name="connsiteX6" fmla="*/ 5726526 w 6809886"/>
                <a:gd name="connsiteY6" fmla="*/ 96838 h 2941730"/>
                <a:gd name="connsiteX7" fmla="*/ 4995006 w 6809886"/>
                <a:gd name="connsiteY7" fmla="*/ 818198 h 2941730"/>
                <a:gd name="connsiteX8" fmla="*/ 5122006 w 6809886"/>
                <a:gd name="connsiteY8" fmla="*/ 1046798 h 2941730"/>
                <a:gd name="connsiteX9" fmla="*/ 5497926 w 6809886"/>
                <a:gd name="connsiteY9" fmla="*/ 1036638 h 2941730"/>
                <a:gd name="connsiteX10" fmla="*/ 4705446 w 6809886"/>
                <a:gd name="connsiteY10" fmla="*/ 1900238 h 2941730"/>
                <a:gd name="connsiteX11" fmla="*/ 3399886 w 6809886"/>
                <a:gd name="connsiteY11" fmla="*/ 2225358 h 2941730"/>
                <a:gd name="connsiteX12" fmla="*/ 2180686 w 6809886"/>
                <a:gd name="connsiteY12" fmla="*/ 1920558 h 2941730"/>
                <a:gd name="connsiteX13" fmla="*/ 1337406 w 6809886"/>
                <a:gd name="connsiteY13" fmla="*/ 1046798 h 2941730"/>
                <a:gd name="connsiteX14" fmla="*/ 1789526 w 6809886"/>
                <a:gd name="connsiteY14" fmla="*/ 1046798 h 2941730"/>
                <a:gd name="connsiteX15" fmla="*/ 1830166 w 6809886"/>
                <a:gd name="connsiteY15" fmla="*/ 802958 h 2941730"/>
                <a:gd name="connsiteX16" fmla="*/ 1063086 w 6809886"/>
                <a:gd name="connsiteY16" fmla="*/ 66358 h 2941730"/>
                <a:gd name="connsiteX17" fmla="*/ 834486 w 6809886"/>
                <a:gd name="connsiteY17" fmla="*/ 66358 h 2941730"/>
                <a:gd name="connsiteX18" fmla="*/ 82646 w 6809886"/>
                <a:gd name="connsiteY18" fmla="*/ 813118 h 2941730"/>
                <a:gd name="connsiteX19" fmla="*/ 102966 w 6809886"/>
                <a:gd name="connsiteY19" fmla="*/ 1062038 h 2941730"/>
                <a:gd name="connsiteX20" fmla="*/ 534766 w 6809886"/>
                <a:gd name="connsiteY20" fmla="*/ 1062038 h 2941730"/>
                <a:gd name="connsiteX21" fmla="*/ 1703166 w 6809886"/>
                <a:gd name="connsiteY21" fmla="*/ 2519998 h 2941730"/>
                <a:gd name="connsiteX22" fmla="*/ 3450686 w 6809886"/>
                <a:gd name="connsiteY22" fmla="*/ 2941638 h 2941730"/>
                <a:gd name="connsiteX0" fmla="*/ 3450686 w 6814161"/>
                <a:gd name="connsiteY0" fmla="*/ 2941638 h 2941730"/>
                <a:gd name="connsiteX1" fmla="*/ 5091526 w 6814161"/>
                <a:gd name="connsiteY1" fmla="*/ 2540318 h 2941730"/>
                <a:gd name="connsiteX2" fmla="*/ 6285326 w 6814161"/>
                <a:gd name="connsiteY2" fmla="*/ 1046798 h 2941730"/>
                <a:gd name="connsiteX3" fmla="*/ 6681566 w 6814161"/>
                <a:gd name="connsiteY3" fmla="*/ 1051878 h 2941730"/>
                <a:gd name="connsiteX4" fmla="*/ 6757766 w 6814161"/>
                <a:gd name="connsiteY4" fmla="*/ 802958 h 2941730"/>
                <a:gd name="connsiteX5" fmla="*/ 6016086 w 6814161"/>
                <a:gd name="connsiteY5" fmla="*/ 86678 h 2941730"/>
                <a:gd name="connsiteX6" fmla="*/ 5726526 w 6814161"/>
                <a:gd name="connsiteY6" fmla="*/ 96838 h 2941730"/>
                <a:gd name="connsiteX7" fmla="*/ 4995006 w 6814161"/>
                <a:gd name="connsiteY7" fmla="*/ 818198 h 2941730"/>
                <a:gd name="connsiteX8" fmla="*/ 5122006 w 6814161"/>
                <a:gd name="connsiteY8" fmla="*/ 1046798 h 2941730"/>
                <a:gd name="connsiteX9" fmla="*/ 5497926 w 6814161"/>
                <a:gd name="connsiteY9" fmla="*/ 1036638 h 2941730"/>
                <a:gd name="connsiteX10" fmla="*/ 4705446 w 6814161"/>
                <a:gd name="connsiteY10" fmla="*/ 1900238 h 2941730"/>
                <a:gd name="connsiteX11" fmla="*/ 3399886 w 6814161"/>
                <a:gd name="connsiteY11" fmla="*/ 2225358 h 2941730"/>
                <a:gd name="connsiteX12" fmla="*/ 2180686 w 6814161"/>
                <a:gd name="connsiteY12" fmla="*/ 1920558 h 2941730"/>
                <a:gd name="connsiteX13" fmla="*/ 1337406 w 6814161"/>
                <a:gd name="connsiteY13" fmla="*/ 1046798 h 2941730"/>
                <a:gd name="connsiteX14" fmla="*/ 1789526 w 6814161"/>
                <a:gd name="connsiteY14" fmla="*/ 1046798 h 2941730"/>
                <a:gd name="connsiteX15" fmla="*/ 1830166 w 6814161"/>
                <a:gd name="connsiteY15" fmla="*/ 802958 h 2941730"/>
                <a:gd name="connsiteX16" fmla="*/ 1063086 w 6814161"/>
                <a:gd name="connsiteY16" fmla="*/ 66358 h 2941730"/>
                <a:gd name="connsiteX17" fmla="*/ 834486 w 6814161"/>
                <a:gd name="connsiteY17" fmla="*/ 66358 h 2941730"/>
                <a:gd name="connsiteX18" fmla="*/ 82646 w 6814161"/>
                <a:gd name="connsiteY18" fmla="*/ 813118 h 2941730"/>
                <a:gd name="connsiteX19" fmla="*/ 102966 w 6814161"/>
                <a:gd name="connsiteY19" fmla="*/ 1062038 h 2941730"/>
                <a:gd name="connsiteX20" fmla="*/ 534766 w 6814161"/>
                <a:gd name="connsiteY20" fmla="*/ 1062038 h 2941730"/>
                <a:gd name="connsiteX21" fmla="*/ 1703166 w 6814161"/>
                <a:gd name="connsiteY21" fmla="*/ 2519998 h 2941730"/>
                <a:gd name="connsiteX22" fmla="*/ 3450686 w 6814161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805629" h="2941730">
                  <a:moveTo>
                    <a:pt x="3442154" y="2941638"/>
                  </a:moveTo>
                  <a:cubicBezTo>
                    <a:pt x="4006881" y="2945025"/>
                    <a:pt x="4610554" y="2856125"/>
                    <a:pt x="5082994" y="2540318"/>
                  </a:cubicBezTo>
                  <a:cubicBezTo>
                    <a:pt x="5555434" y="2224511"/>
                    <a:pt x="6044807" y="1960351"/>
                    <a:pt x="6276794" y="1046798"/>
                  </a:cubicBezTo>
                  <a:cubicBezTo>
                    <a:pt x="6427501" y="1027325"/>
                    <a:pt x="6553654" y="1056958"/>
                    <a:pt x="6673034" y="1051878"/>
                  </a:cubicBezTo>
                  <a:cubicBezTo>
                    <a:pt x="6797494" y="1021398"/>
                    <a:pt x="6857607" y="963825"/>
                    <a:pt x="6749234" y="802958"/>
                  </a:cubicBezTo>
                  <a:cubicBezTo>
                    <a:pt x="6595141" y="672571"/>
                    <a:pt x="6182814" y="222991"/>
                    <a:pt x="6007554" y="86678"/>
                  </a:cubicBezTo>
                  <a:cubicBezTo>
                    <a:pt x="5883094" y="-14075"/>
                    <a:pt x="5876321" y="-27622"/>
                    <a:pt x="5717994" y="96838"/>
                  </a:cubicBezTo>
                  <a:cubicBezTo>
                    <a:pt x="5590147" y="236538"/>
                    <a:pt x="5106701" y="675958"/>
                    <a:pt x="4986474" y="818198"/>
                  </a:cubicBezTo>
                  <a:cubicBezTo>
                    <a:pt x="4876407" y="980758"/>
                    <a:pt x="4960227" y="1043411"/>
                    <a:pt x="5113474" y="1046798"/>
                  </a:cubicBezTo>
                  <a:lnTo>
                    <a:pt x="5489394" y="1036638"/>
                  </a:lnTo>
                  <a:cubicBezTo>
                    <a:pt x="5417427" y="1178031"/>
                    <a:pt x="5046587" y="1702118"/>
                    <a:pt x="4696914" y="1900238"/>
                  </a:cubicBezTo>
                  <a:cubicBezTo>
                    <a:pt x="4347241" y="2098358"/>
                    <a:pt x="3812147" y="2221971"/>
                    <a:pt x="3391354" y="2225358"/>
                  </a:cubicBezTo>
                  <a:cubicBezTo>
                    <a:pt x="2970561" y="2228745"/>
                    <a:pt x="2515901" y="2116985"/>
                    <a:pt x="2172154" y="1920558"/>
                  </a:cubicBezTo>
                  <a:cubicBezTo>
                    <a:pt x="1828407" y="1724131"/>
                    <a:pt x="1404227" y="1190731"/>
                    <a:pt x="1328874" y="1046798"/>
                  </a:cubicBezTo>
                  <a:cubicBezTo>
                    <a:pt x="1512601" y="1029865"/>
                    <a:pt x="1680241" y="1048491"/>
                    <a:pt x="1780994" y="1046798"/>
                  </a:cubicBezTo>
                  <a:cubicBezTo>
                    <a:pt x="1876667" y="1019705"/>
                    <a:pt x="1932547" y="968058"/>
                    <a:pt x="1821634" y="802958"/>
                  </a:cubicBezTo>
                  <a:cubicBezTo>
                    <a:pt x="1665001" y="642938"/>
                    <a:pt x="1219654" y="195051"/>
                    <a:pt x="1054554" y="66358"/>
                  </a:cubicBezTo>
                  <a:cubicBezTo>
                    <a:pt x="975814" y="-21695"/>
                    <a:pt x="958881" y="-22542"/>
                    <a:pt x="825954" y="66358"/>
                  </a:cubicBezTo>
                  <a:cubicBezTo>
                    <a:pt x="672707" y="211138"/>
                    <a:pt x="208734" y="653098"/>
                    <a:pt x="74114" y="813118"/>
                  </a:cubicBezTo>
                  <a:cubicBezTo>
                    <a:pt x="-45266" y="983298"/>
                    <a:pt x="-12246" y="1065425"/>
                    <a:pt x="114754" y="1062038"/>
                  </a:cubicBezTo>
                  <a:cubicBezTo>
                    <a:pt x="297634" y="1053571"/>
                    <a:pt x="363674" y="1062038"/>
                    <a:pt x="526234" y="1062038"/>
                  </a:cubicBezTo>
                  <a:cubicBezTo>
                    <a:pt x="810714" y="1951038"/>
                    <a:pt x="1208647" y="2206731"/>
                    <a:pt x="1694634" y="2519998"/>
                  </a:cubicBezTo>
                  <a:cubicBezTo>
                    <a:pt x="2180621" y="2833265"/>
                    <a:pt x="2877427" y="2938251"/>
                    <a:pt x="3442154" y="2941638"/>
                  </a:cubicBezTo>
                  <a:close/>
                </a:path>
              </a:pathLst>
            </a:cu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3953FEA-2144-73FA-DFFC-1004E8FC655A}"/>
              </a:ext>
            </a:extLst>
          </p:cNvPr>
          <p:cNvGrpSpPr>
            <a:grpSpLocks noChangeAspect="1"/>
          </p:cNvGrpSpPr>
          <p:nvPr/>
        </p:nvGrpSpPr>
        <p:grpSpPr>
          <a:xfrm>
            <a:off x="9210222" y="3010786"/>
            <a:ext cx="324000" cy="286952"/>
            <a:chOff x="3695247" y="490279"/>
            <a:chExt cx="6805629" cy="6027454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8AD925A7-00F5-8C3A-F317-F43351C2D1B4}"/>
                </a:ext>
              </a:extLst>
            </p:cNvPr>
            <p:cNvSpPr/>
            <p:nvPr/>
          </p:nvSpPr>
          <p:spPr>
            <a:xfrm>
              <a:off x="5976893" y="2763834"/>
              <a:ext cx="2232000" cy="756000"/>
            </a:xfrm>
            <a:prstGeom prst="round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B3FC871-5D0D-E34F-EF5E-6EB42F33E823}"/>
                </a:ext>
              </a:extLst>
            </p:cNvPr>
            <p:cNvSpPr/>
            <p:nvPr/>
          </p:nvSpPr>
          <p:spPr>
            <a:xfrm>
              <a:off x="6715432" y="2576051"/>
              <a:ext cx="757084" cy="3333135"/>
            </a:xfrm>
            <a:prstGeom prst="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Circle: Hollow 51">
              <a:extLst>
                <a:ext uri="{FF2B5EF4-FFF2-40B4-BE49-F238E27FC236}">
                  <a16:creationId xmlns:a16="http://schemas.microsoft.com/office/drawing/2014/main" id="{7665C623-2769-5BAD-0503-ABDF6724BE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76893" y="490279"/>
              <a:ext cx="2232000" cy="2232000"/>
            </a:xfrm>
            <a:prstGeom prst="donut">
              <a:avLst>
                <a:gd name="adj" fmla="val 30722"/>
              </a:avLst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E94840C-F119-9869-6FAA-82E079501BBE}"/>
                </a:ext>
              </a:extLst>
            </p:cNvPr>
            <p:cNvSpPr/>
            <p:nvPr/>
          </p:nvSpPr>
          <p:spPr>
            <a:xfrm>
              <a:off x="3695247" y="3576003"/>
              <a:ext cx="6805629" cy="2941730"/>
            </a:xfrm>
            <a:custGeom>
              <a:avLst/>
              <a:gdLst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5548 h 2955640"/>
                <a:gd name="connsiteX1" fmla="*/ 5059578 w 6768858"/>
                <a:gd name="connsiteY1" fmla="*/ 2554228 h 2955640"/>
                <a:gd name="connsiteX2" fmla="*/ 6253378 w 6768858"/>
                <a:gd name="connsiteY2" fmla="*/ 1060708 h 2955640"/>
                <a:gd name="connsiteX3" fmla="*/ 6634378 w 6768858"/>
                <a:gd name="connsiteY3" fmla="*/ 1065788 h 2955640"/>
                <a:gd name="connsiteX4" fmla="*/ 6725818 w 6768858"/>
                <a:gd name="connsiteY4" fmla="*/ 816868 h 2955640"/>
                <a:gd name="connsiteX5" fmla="*/ 5984138 w 6768858"/>
                <a:gd name="connsiteY5" fmla="*/ 100588 h 2955640"/>
                <a:gd name="connsiteX6" fmla="*/ 5674258 w 6768858"/>
                <a:gd name="connsiteY6" fmla="*/ 120908 h 2955640"/>
                <a:gd name="connsiteX7" fmla="*/ 4973218 w 6768858"/>
                <a:gd name="connsiteY7" fmla="*/ 816868 h 2955640"/>
                <a:gd name="connsiteX8" fmla="*/ 5105298 w 6768858"/>
                <a:gd name="connsiteY8" fmla="*/ 1065788 h 2955640"/>
                <a:gd name="connsiteX9" fmla="*/ 5465978 w 6768858"/>
                <a:gd name="connsiteY9" fmla="*/ 1050548 h 2955640"/>
                <a:gd name="connsiteX10" fmla="*/ 4673498 w 6768858"/>
                <a:gd name="connsiteY10" fmla="*/ 1914148 h 2955640"/>
                <a:gd name="connsiteX11" fmla="*/ 3367938 w 6768858"/>
                <a:gd name="connsiteY11" fmla="*/ 2239268 h 2955640"/>
                <a:gd name="connsiteX12" fmla="*/ 2148738 w 6768858"/>
                <a:gd name="connsiteY12" fmla="*/ 1934468 h 2955640"/>
                <a:gd name="connsiteX13" fmla="*/ 1305458 w 6768858"/>
                <a:gd name="connsiteY13" fmla="*/ 1060708 h 2955640"/>
                <a:gd name="connsiteX14" fmla="*/ 1696618 w 6768858"/>
                <a:gd name="connsiteY14" fmla="*/ 1070868 h 2955640"/>
                <a:gd name="connsiteX15" fmla="*/ 1818538 w 6768858"/>
                <a:gd name="connsiteY15" fmla="*/ 837188 h 2955640"/>
                <a:gd name="connsiteX16" fmla="*/ 1031138 w 6768858"/>
                <a:gd name="connsiteY16" fmla="*/ 80268 h 2955640"/>
                <a:gd name="connsiteX17" fmla="*/ 802538 w 6768858"/>
                <a:gd name="connsiteY17" fmla="*/ 80268 h 2955640"/>
                <a:gd name="connsiteX18" fmla="*/ 50698 w 6768858"/>
                <a:gd name="connsiteY18" fmla="*/ 827028 h 2955640"/>
                <a:gd name="connsiteX19" fmla="*/ 116738 w 6768858"/>
                <a:gd name="connsiteY19" fmla="*/ 1070868 h 2955640"/>
                <a:gd name="connsiteX20" fmla="*/ 507898 w 6768858"/>
                <a:gd name="connsiteY20" fmla="*/ 1050548 h 2955640"/>
                <a:gd name="connsiteX21" fmla="*/ 1671218 w 6768858"/>
                <a:gd name="connsiteY21" fmla="*/ 2533908 h 2955640"/>
                <a:gd name="connsiteX22" fmla="*/ 3418738 w 6768858"/>
                <a:gd name="connsiteY22" fmla="*/ 2955548 h 295564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7189 w 6764349"/>
                <a:gd name="connsiteY14" fmla="*/ 103663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0226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12429 w 6764349"/>
                <a:gd name="connsiteY14" fmla="*/ 10671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7530 w 6767650"/>
                <a:gd name="connsiteY0" fmla="*/ 2941638 h 2941730"/>
                <a:gd name="connsiteX1" fmla="*/ 5058370 w 6767650"/>
                <a:gd name="connsiteY1" fmla="*/ 2540318 h 2941730"/>
                <a:gd name="connsiteX2" fmla="*/ 6252170 w 6767650"/>
                <a:gd name="connsiteY2" fmla="*/ 1046798 h 2941730"/>
                <a:gd name="connsiteX3" fmla="*/ 6633170 w 6767650"/>
                <a:gd name="connsiteY3" fmla="*/ 1051878 h 2941730"/>
                <a:gd name="connsiteX4" fmla="*/ 6724610 w 6767650"/>
                <a:gd name="connsiteY4" fmla="*/ 802958 h 2941730"/>
                <a:gd name="connsiteX5" fmla="*/ 5982930 w 6767650"/>
                <a:gd name="connsiteY5" fmla="*/ 86678 h 2941730"/>
                <a:gd name="connsiteX6" fmla="*/ 5693370 w 6767650"/>
                <a:gd name="connsiteY6" fmla="*/ 96838 h 2941730"/>
                <a:gd name="connsiteX7" fmla="*/ 4961850 w 6767650"/>
                <a:gd name="connsiteY7" fmla="*/ 818198 h 2941730"/>
                <a:gd name="connsiteX8" fmla="*/ 5088850 w 6767650"/>
                <a:gd name="connsiteY8" fmla="*/ 1046798 h 2941730"/>
                <a:gd name="connsiteX9" fmla="*/ 5464770 w 6767650"/>
                <a:gd name="connsiteY9" fmla="*/ 1036638 h 2941730"/>
                <a:gd name="connsiteX10" fmla="*/ 4672290 w 6767650"/>
                <a:gd name="connsiteY10" fmla="*/ 1900238 h 2941730"/>
                <a:gd name="connsiteX11" fmla="*/ 3366730 w 6767650"/>
                <a:gd name="connsiteY11" fmla="*/ 2225358 h 2941730"/>
                <a:gd name="connsiteX12" fmla="*/ 2147530 w 6767650"/>
                <a:gd name="connsiteY12" fmla="*/ 1920558 h 2941730"/>
                <a:gd name="connsiteX13" fmla="*/ 1304250 w 6767650"/>
                <a:gd name="connsiteY13" fmla="*/ 1046798 h 2941730"/>
                <a:gd name="connsiteX14" fmla="*/ 1730970 w 6767650"/>
                <a:gd name="connsiteY14" fmla="*/ 1046798 h 2941730"/>
                <a:gd name="connsiteX15" fmla="*/ 1822410 w 6767650"/>
                <a:gd name="connsiteY15" fmla="*/ 843598 h 2941730"/>
                <a:gd name="connsiteX16" fmla="*/ 1029930 w 6767650"/>
                <a:gd name="connsiteY16" fmla="*/ 66358 h 2941730"/>
                <a:gd name="connsiteX17" fmla="*/ 801330 w 6767650"/>
                <a:gd name="connsiteY17" fmla="*/ 66358 h 2941730"/>
                <a:gd name="connsiteX18" fmla="*/ 49490 w 6767650"/>
                <a:gd name="connsiteY18" fmla="*/ 813118 h 2941730"/>
                <a:gd name="connsiteX19" fmla="*/ 115530 w 6767650"/>
                <a:gd name="connsiteY19" fmla="*/ 1056958 h 2941730"/>
                <a:gd name="connsiteX20" fmla="*/ 501610 w 6767650"/>
                <a:gd name="connsiteY20" fmla="*/ 1062038 h 2941730"/>
                <a:gd name="connsiteX21" fmla="*/ 1670010 w 6767650"/>
                <a:gd name="connsiteY21" fmla="*/ 2519998 h 2941730"/>
                <a:gd name="connsiteX22" fmla="*/ 3417530 w 676765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40470 w 6785710"/>
                <a:gd name="connsiteY15" fmla="*/ 84359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15070 w 6785710"/>
                <a:gd name="connsiteY15" fmla="*/ 80295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46879 w 6796999"/>
                <a:gd name="connsiteY0" fmla="*/ 2941638 h 2941730"/>
                <a:gd name="connsiteX1" fmla="*/ 5087719 w 6796999"/>
                <a:gd name="connsiteY1" fmla="*/ 2540318 h 2941730"/>
                <a:gd name="connsiteX2" fmla="*/ 6281519 w 6796999"/>
                <a:gd name="connsiteY2" fmla="*/ 1046798 h 2941730"/>
                <a:gd name="connsiteX3" fmla="*/ 6662519 w 6796999"/>
                <a:gd name="connsiteY3" fmla="*/ 1051878 h 2941730"/>
                <a:gd name="connsiteX4" fmla="*/ 6753959 w 6796999"/>
                <a:gd name="connsiteY4" fmla="*/ 802958 h 2941730"/>
                <a:gd name="connsiteX5" fmla="*/ 6012279 w 6796999"/>
                <a:gd name="connsiteY5" fmla="*/ 86678 h 2941730"/>
                <a:gd name="connsiteX6" fmla="*/ 5722719 w 6796999"/>
                <a:gd name="connsiteY6" fmla="*/ 96838 h 2941730"/>
                <a:gd name="connsiteX7" fmla="*/ 4991199 w 6796999"/>
                <a:gd name="connsiteY7" fmla="*/ 818198 h 2941730"/>
                <a:gd name="connsiteX8" fmla="*/ 5118199 w 6796999"/>
                <a:gd name="connsiteY8" fmla="*/ 1046798 h 2941730"/>
                <a:gd name="connsiteX9" fmla="*/ 5494119 w 6796999"/>
                <a:gd name="connsiteY9" fmla="*/ 1036638 h 2941730"/>
                <a:gd name="connsiteX10" fmla="*/ 4701639 w 6796999"/>
                <a:gd name="connsiteY10" fmla="*/ 1900238 h 2941730"/>
                <a:gd name="connsiteX11" fmla="*/ 3396079 w 6796999"/>
                <a:gd name="connsiteY11" fmla="*/ 2225358 h 2941730"/>
                <a:gd name="connsiteX12" fmla="*/ 2176879 w 6796999"/>
                <a:gd name="connsiteY12" fmla="*/ 1920558 h 2941730"/>
                <a:gd name="connsiteX13" fmla="*/ 1333599 w 6796999"/>
                <a:gd name="connsiteY13" fmla="*/ 1046798 h 2941730"/>
                <a:gd name="connsiteX14" fmla="*/ 1760319 w 6796999"/>
                <a:gd name="connsiteY14" fmla="*/ 1046798 h 2941730"/>
                <a:gd name="connsiteX15" fmla="*/ 1826359 w 6796999"/>
                <a:gd name="connsiteY15" fmla="*/ 802958 h 2941730"/>
                <a:gd name="connsiteX16" fmla="*/ 1059279 w 6796999"/>
                <a:gd name="connsiteY16" fmla="*/ 66358 h 2941730"/>
                <a:gd name="connsiteX17" fmla="*/ 830679 w 6796999"/>
                <a:gd name="connsiteY17" fmla="*/ 66358 h 2941730"/>
                <a:gd name="connsiteX18" fmla="*/ 78839 w 6796999"/>
                <a:gd name="connsiteY18" fmla="*/ 813118 h 2941730"/>
                <a:gd name="connsiteX19" fmla="*/ 144879 w 6796999"/>
                <a:gd name="connsiteY19" fmla="*/ 1056958 h 2941730"/>
                <a:gd name="connsiteX20" fmla="*/ 530959 w 6796999"/>
                <a:gd name="connsiteY20" fmla="*/ 1062038 h 2941730"/>
                <a:gd name="connsiteX21" fmla="*/ 1699359 w 6796999"/>
                <a:gd name="connsiteY21" fmla="*/ 2519998 h 2941730"/>
                <a:gd name="connsiteX22" fmla="*/ 3446879 w 6796999"/>
                <a:gd name="connsiteY22" fmla="*/ 2941638 h 2941730"/>
                <a:gd name="connsiteX0" fmla="*/ 3435591 w 6785711"/>
                <a:gd name="connsiteY0" fmla="*/ 2941638 h 2941730"/>
                <a:gd name="connsiteX1" fmla="*/ 5076431 w 6785711"/>
                <a:gd name="connsiteY1" fmla="*/ 2540318 h 2941730"/>
                <a:gd name="connsiteX2" fmla="*/ 6270231 w 6785711"/>
                <a:gd name="connsiteY2" fmla="*/ 1046798 h 2941730"/>
                <a:gd name="connsiteX3" fmla="*/ 6651231 w 6785711"/>
                <a:gd name="connsiteY3" fmla="*/ 1051878 h 2941730"/>
                <a:gd name="connsiteX4" fmla="*/ 6742671 w 6785711"/>
                <a:gd name="connsiteY4" fmla="*/ 802958 h 2941730"/>
                <a:gd name="connsiteX5" fmla="*/ 6000991 w 6785711"/>
                <a:gd name="connsiteY5" fmla="*/ 86678 h 2941730"/>
                <a:gd name="connsiteX6" fmla="*/ 5711431 w 6785711"/>
                <a:gd name="connsiteY6" fmla="*/ 96838 h 2941730"/>
                <a:gd name="connsiteX7" fmla="*/ 4979911 w 6785711"/>
                <a:gd name="connsiteY7" fmla="*/ 818198 h 2941730"/>
                <a:gd name="connsiteX8" fmla="*/ 5106911 w 6785711"/>
                <a:gd name="connsiteY8" fmla="*/ 1046798 h 2941730"/>
                <a:gd name="connsiteX9" fmla="*/ 5482831 w 6785711"/>
                <a:gd name="connsiteY9" fmla="*/ 1036638 h 2941730"/>
                <a:gd name="connsiteX10" fmla="*/ 4690351 w 6785711"/>
                <a:gd name="connsiteY10" fmla="*/ 1900238 h 2941730"/>
                <a:gd name="connsiteX11" fmla="*/ 3384791 w 6785711"/>
                <a:gd name="connsiteY11" fmla="*/ 2225358 h 2941730"/>
                <a:gd name="connsiteX12" fmla="*/ 2165591 w 6785711"/>
                <a:gd name="connsiteY12" fmla="*/ 1920558 h 2941730"/>
                <a:gd name="connsiteX13" fmla="*/ 1322311 w 6785711"/>
                <a:gd name="connsiteY13" fmla="*/ 1046798 h 2941730"/>
                <a:gd name="connsiteX14" fmla="*/ 1749031 w 6785711"/>
                <a:gd name="connsiteY14" fmla="*/ 1046798 h 2941730"/>
                <a:gd name="connsiteX15" fmla="*/ 1815071 w 6785711"/>
                <a:gd name="connsiteY15" fmla="*/ 802958 h 2941730"/>
                <a:gd name="connsiteX16" fmla="*/ 1047991 w 6785711"/>
                <a:gd name="connsiteY16" fmla="*/ 66358 h 2941730"/>
                <a:gd name="connsiteX17" fmla="*/ 819391 w 6785711"/>
                <a:gd name="connsiteY17" fmla="*/ 66358 h 2941730"/>
                <a:gd name="connsiteX18" fmla="*/ 67551 w 6785711"/>
                <a:gd name="connsiteY18" fmla="*/ 813118 h 2941730"/>
                <a:gd name="connsiteX19" fmla="*/ 133591 w 6785711"/>
                <a:gd name="connsiteY19" fmla="*/ 1056958 h 2941730"/>
                <a:gd name="connsiteX20" fmla="*/ 519671 w 6785711"/>
                <a:gd name="connsiteY20" fmla="*/ 1062038 h 2941730"/>
                <a:gd name="connsiteX21" fmla="*/ 1688071 w 6785711"/>
                <a:gd name="connsiteY21" fmla="*/ 2519998 h 2941730"/>
                <a:gd name="connsiteX22" fmla="*/ 3435591 w 6785711"/>
                <a:gd name="connsiteY22" fmla="*/ 2941638 h 2941730"/>
                <a:gd name="connsiteX0" fmla="*/ 3445599 w 6795719"/>
                <a:gd name="connsiteY0" fmla="*/ 2941638 h 2941730"/>
                <a:gd name="connsiteX1" fmla="*/ 5086439 w 6795719"/>
                <a:gd name="connsiteY1" fmla="*/ 2540318 h 2941730"/>
                <a:gd name="connsiteX2" fmla="*/ 6280239 w 6795719"/>
                <a:gd name="connsiteY2" fmla="*/ 1046798 h 2941730"/>
                <a:gd name="connsiteX3" fmla="*/ 6661239 w 6795719"/>
                <a:gd name="connsiteY3" fmla="*/ 1051878 h 2941730"/>
                <a:gd name="connsiteX4" fmla="*/ 6752679 w 6795719"/>
                <a:gd name="connsiteY4" fmla="*/ 802958 h 2941730"/>
                <a:gd name="connsiteX5" fmla="*/ 6010999 w 6795719"/>
                <a:gd name="connsiteY5" fmla="*/ 86678 h 2941730"/>
                <a:gd name="connsiteX6" fmla="*/ 5721439 w 6795719"/>
                <a:gd name="connsiteY6" fmla="*/ 96838 h 2941730"/>
                <a:gd name="connsiteX7" fmla="*/ 4989919 w 6795719"/>
                <a:gd name="connsiteY7" fmla="*/ 818198 h 2941730"/>
                <a:gd name="connsiteX8" fmla="*/ 5116919 w 6795719"/>
                <a:gd name="connsiteY8" fmla="*/ 1046798 h 2941730"/>
                <a:gd name="connsiteX9" fmla="*/ 5492839 w 6795719"/>
                <a:gd name="connsiteY9" fmla="*/ 1036638 h 2941730"/>
                <a:gd name="connsiteX10" fmla="*/ 4700359 w 6795719"/>
                <a:gd name="connsiteY10" fmla="*/ 1900238 h 2941730"/>
                <a:gd name="connsiteX11" fmla="*/ 3394799 w 6795719"/>
                <a:gd name="connsiteY11" fmla="*/ 2225358 h 2941730"/>
                <a:gd name="connsiteX12" fmla="*/ 2175599 w 6795719"/>
                <a:gd name="connsiteY12" fmla="*/ 1920558 h 2941730"/>
                <a:gd name="connsiteX13" fmla="*/ 1332319 w 6795719"/>
                <a:gd name="connsiteY13" fmla="*/ 1046798 h 2941730"/>
                <a:gd name="connsiteX14" fmla="*/ 1759039 w 6795719"/>
                <a:gd name="connsiteY14" fmla="*/ 1046798 h 2941730"/>
                <a:gd name="connsiteX15" fmla="*/ 1825079 w 6795719"/>
                <a:gd name="connsiteY15" fmla="*/ 802958 h 2941730"/>
                <a:gd name="connsiteX16" fmla="*/ 1057999 w 6795719"/>
                <a:gd name="connsiteY16" fmla="*/ 66358 h 2941730"/>
                <a:gd name="connsiteX17" fmla="*/ 829399 w 6795719"/>
                <a:gd name="connsiteY17" fmla="*/ 66358 h 2941730"/>
                <a:gd name="connsiteX18" fmla="*/ 77559 w 6795719"/>
                <a:gd name="connsiteY18" fmla="*/ 813118 h 2941730"/>
                <a:gd name="connsiteX19" fmla="*/ 143599 w 6795719"/>
                <a:gd name="connsiteY19" fmla="*/ 1056958 h 2941730"/>
                <a:gd name="connsiteX20" fmla="*/ 529679 w 6795719"/>
                <a:gd name="connsiteY20" fmla="*/ 1062038 h 2941730"/>
                <a:gd name="connsiteX21" fmla="*/ 1698079 w 6795719"/>
                <a:gd name="connsiteY21" fmla="*/ 2519998 h 2941730"/>
                <a:gd name="connsiteX22" fmla="*/ 3445599 w 6795719"/>
                <a:gd name="connsiteY22" fmla="*/ 2941638 h 2941730"/>
                <a:gd name="connsiteX0" fmla="*/ 3444257 w 6794377"/>
                <a:gd name="connsiteY0" fmla="*/ 2941638 h 2941730"/>
                <a:gd name="connsiteX1" fmla="*/ 5085097 w 6794377"/>
                <a:gd name="connsiteY1" fmla="*/ 2540318 h 2941730"/>
                <a:gd name="connsiteX2" fmla="*/ 6278897 w 6794377"/>
                <a:gd name="connsiteY2" fmla="*/ 1046798 h 2941730"/>
                <a:gd name="connsiteX3" fmla="*/ 6659897 w 6794377"/>
                <a:gd name="connsiteY3" fmla="*/ 1051878 h 2941730"/>
                <a:gd name="connsiteX4" fmla="*/ 6751337 w 6794377"/>
                <a:gd name="connsiteY4" fmla="*/ 802958 h 2941730"/>
                <a:gd name="connsiteX5" fmla="*/ 6009657 w 6794377"/>
                <a:gd name="connsiteY5" fmla="*/ 86678 h 2941730"/>
                <a:gd name="connsiteX6" fmla="*/ 5720097 w 6794377"/>
                <a:gd name="connsiteY6" fmla="*/ 96838 h 2941730"/>
                <a:gd name="connsiteX7" fmla="*/ 4988577 w 6794377"/>
                <a:gd name="connsiteY7" fmla="*/ 818198 h 2941730"/>
                <a:gd name="connsiteX8" fmla="*/ 5115577 w 6794377"/>
                <a:gd name="connsiteY8" fmla="*/ 1046798 h 2941730"/>
                <a:gd name="connsiteX9" fmla="*/ 5491497 w 6794377"/>
                <a:gd name="connsiteY9" fmla="*/ 1036638 h 2941730"/>
                <a:gd name="connsiteX10" fmla="*/ 4699017 w 6794377"/>
                <a:gd name="connsiteY10" fmla="*/ 1900238 h 2941730"/>
                <a:gd name="connsiteX11" fmla="*/ 3393457 w 6794377"/>
                <a:gd name="connsiteY11" fmla="*/ 2225358 h 2941730"/>
                <a:gd name="connsiteX12" fmla="*/ 2174257 w 6794377"/>
                <a:gd name="connsiteY12" fmla="*/ 1920558 h 2941730"/>
                <a:gd name="connsiteX13" fmla="*/ 1330977 w 6794377"/>
                <a:gd name="connsiteY13" fmla="*/ 1046798 h 2941730"/>
                <a:gd name="connsiteX14" fmla="*/ 1757697 w 6794377"/>
                <a:gd name="connsiteY14" fmla="*/ 1046798 h 2941730"/>
                <a:gd name="connsiteX15" fmla="*/ 1823737 w 6794377"/>
                <a:gd name="connsiteY15" fmla="*/ 802958 h 2941730"/>
                <a:gd name="connsiteX16" fmla="*/ 1056657 w 6794377"/>
                <a:gd name="connsiteY16" fmla="*/ 66358 h 2941730"/>
                <a:gd name="connsiteX17" fmla="*/ 828057 w 6794377"/>
                <a:gd name="connsiteY17" fmla="*/ 66358 h 2941730"/>
                <a:gd name="connsiteX18" fmla="*/ 76217 w 6794377"/>
                <a:gd name="connsiteY18" fmla="*/ 813118 h 2941730"/>
                <a:gd name="connsiteX19" fmla="*/ 142257 w 6794377"/>
                <a:gd name="connsiteY19" fmla="*/ 1056958 h 2941730"/>
                <a:gd name="connsiteX20" fmla="*/ 528337 w 6794377"/>
                <a:gd name="connsiteY20" fmla="*/ 1062038 h 2941730"/>
                <a:gd name="connsiteX21" fmla="*/ 1696737 w 6794377"/>
                <a:gd name="connsiteY21" fmla="*/ 2519998 h 2941730"/>
                <a:gd name="connsiteX22" fmla="*/ 3444257 w 6794377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9010"/>
                <a:gd name="connsiteY0" fmla="*/ 2941638 h 2941730"/>
                <a:gd name="connsiteX1" fmla="*/ 5073944 w 6789010"/>
                <a:gd name="connsiteY1" fmla="*/ 2540318 h 2941730"/>
                <a:gd name="connsiteX2" fmla="*/ 6267744 w 6789010"/>
                <a:gd name="connsiteY2" fmla="*/ 1046798 h 2941730"/>
                <a:gd name="connsiteX3" fmla="*/ 6648744 w 6789010"/>
                <a:gd name="connsiteY3" fmla="*/ 1051878 h 2941730"/>
                <a:gd name="connsiteX4" fmla="*/ 6740184 w 6789010"/>
                <a:gd name="connsiteY4" fmla="*/ 802958 h 2941730"/>
                <a:gd name="connsiteX5" fmla="*/ 5998504 w 6789010"/>
                <a:gd name="connsiteY5" fmla="*/ 86678 h 2941730"/>
                <a:gd name="connsiteX6" fmla="*/ 5708944 w 6789010"/>
                <a:gd name="connsiteY6" fmla="*/ 96838 h 2941730"/>
                <a:gd name="connsiteX7" fmla="*/ 4977424 w 6789010"/>
                <a:gd name="connsiteY7" fmla="*/ 818198 h 2941730"/>
                <a:gd name="connsiteX8" fmla="*/ 5104424 w 6789010"/>
                <a:gd name="connsiteY8" fmla="*/ 1046798 h 2941730"/>
                <a:gd name="connsiteX9" fmla="*/ 5480344 w 6789010"/>
                <a:gd name="connsiteY9" fmla="*/ 1036638 h 2941730"/>
                <a:gd name="connsiteX10" fmla="*/ 4687864 w 6789010"/>
                <a:gd name="connsiteY10" fmla="*/ 1900238 h 2941730"/>
                <a:gd name="connsiteX11" fmla="*/ 3382304 w 6789010"/>
                <a:gd name="connsiteY11" fmla="*/ 2225358 h 2941730"/>
                <a:gd name="connsiteX12" fmla="*/ 2163104 w 6789010"/>
                <a:gd name="connsiteY12" fmla="*/ 1920558 h 2941730"/>
                <a:gd name="connsiteX13" fmla="*/ 1319824 w 6789010"/>
                <a:gd name="connsiteY13" fmla="*/ 1046798 h 2941730"/>
                <a:gd name="connsiteX14" fmla="*/ 1746544 w 6789010"/>
                <a:gd name="connsiteY14" fmla="*/ 1046798 h 2941730"/>
                <a:gd name="connsiteX15" fmla="*/ 1812584 w 6789010"/>
                <a:gd name="connsiteY15" fmla="*/ 802958 h 2941730"/>
                <a:gd name="connsiteX16" fmla="*/ 1045504 w 6789010"/>
                <a:gd name="connsiteY16" fmla="*/ 66358 h 2941730"/>
                <a:gd name="connsiteX17" fmla="*/ 816904 w 6789010"/>
                <a:gd name="connsiteY17" fmla="*/ 66358 h 2941730"/>
                <a:gd name="connsiteX18" fmla="*/ 65064 w 6789010"/>
                <a:gd name="connsiteY18" fmla="*/ 813118 h 2941730"/>
                <a:gd name="connsiteX19" fmla="*/ 131104 w 6789010"/>
                <a:gd name="connsiteY19" fmla="*/ 1056958 h 2941730"/>
                <a:gd name="connsiteX20" fmla="*/ 517184 w 6789010"/>
                <a:gd name="connsiteY20" fmla="*/ 1062038 h 2941730"/>
                <a:gd name="connsiteX21" fmla="*/ 1685584 w 6789010"/>
                <a:gd name="connsiteY21" fmla="*/ 2519998 h 2941730"/>
                <a:gd name="connsiteX22" fmla="*/ 3433104 w 6789010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465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719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50686 w 6809886"/>
                <a:gd name="connsiteY0" fmla="*/ 2941638 h 2941730"/>
                <a:gd name="connsiteX1" fmla="*/ 5091526 w 6809886"/>
                <a:gd name="connsiteY1" fmla="*/ 2540318 h 2941730"/>
                <a:gd name="connsiteX2" fmla="*/ 6285326 w 6809886"/>
                <a:gd name="connsiteY2" fmla="*/ 1046798 h 2941730"/>
                <a:gd name="connsiteX3" fmla="*/ 6666326 w 6809886"/>
                <a:gd name="connsiteY3" fmla="*/ 1051878 h 2941730"/>
                <a:gd name="connsiteX4" fmla="*/ 6757766 w 6809886"/>
                <a:gd name="connsiteY4" fmla="*/ 802958 h 2941730"/>
                <a:gd name="connsiteX5" fmla="*/ 6016086 w 6809886"/>
                <a:gd name="connsiteY5" fmla="*/ 86678 h 2941730"/>
                <a:gd name="connsiteX6" fmla="*/ 5726526 w 6809886"/>
                <a:gd name="connsiteY6" fmla="*/ 96838 h 2941730"/>
                <a:gd name="connsiteX7" fmla="*/ 4995006 w 6809886"/>
                <a:gd name="connsiteY7" fmla="*/ 818198 h 2941730"/>
                <a:gd name="connsiteX8" fmla="*/ 5122006 w 6809886"/>
                <a:gd name="connsiteY8" fmla="*/ 1046798 h 2941730"/>
                <a:gd name="connsiteX9" fmla="*/ 5497926 w 6809886"/>
                <a:gd name="connsiteY9" fmla="*/ 1036638 h 2941730"/>
                <a:gd name="connsiteX10" fmla="*/ 4705446 w 6809886"/>
                <a:gd name="connsiteY10" fmla="*/ 1900238 h 2941730"/>
                <a:gd name="connsiteX11" fmla="*/ 3399886 w 6809886"/>
                <a:gd name="connsiteY11" fmla="*/ 2225358 h 2941730"/>
                <a:gd name="connsiteX12" fmla="*/ 2180686 w 6809886"/>
                <a:gd name="connsiteY12" fmla="*/ 1920558 h 2941730"/>
                <a:gd name="connsiteX13" fmla="*/ 1337406 w 6809886"/>
                <a:gd name="connsiteY13" fmla="*/ 1046798 h 2941730"/>
                <a:gd name="connsiteX14" fmla="*/ 1789526 w 6809886"/>
                <a:gd name="connsiteY14" fmla="*/ 1046798 h 2941730"/>
                <a:gd name="connsiteX15" fmla="*/ 1830166 w 6809886"/>
                <a:gd name="connsiteY15" fmla="*/ 802958 h 2941730"/>
                <a:gd name="connsiteX16" fmla="*/ 1063086 w 6809886"/>
                <a:gd name="connsiteY16" fmla="*/ 66358 h 2941730"/>
                <a:gd name="connsiteX17" fmla="*/ 834486 w 6809886"/>
                <a:gd name="connsiteY17" fmla="*/ 66358 h 2941730"/>
                <a:gd name="connsiteX18" fmla="*/ 82646 w 6809886"/>
                <a:gd name="connsiteY18" fmla="*/ 813118 h 2941730"/>
                <a:gd name="connsiteX19" fmla="*/ 102966 w 6809886"/>
                <a:gd name="connsiteY19" fmla="*/ 1062038 h 2941730"/>
                <a:gd name="connsiteX20" fmla="*/ 534766 w 6809886"/>
                <a:gd name="connsiteY20" fmla="*/ 1062038 h 2941730"/>
                <a:gd name="connsiteX21" fmla="*/ 1703166 w 6809886"/>
                <a:gd name="connsiteY21" fmla="*/ 2519998 h 2941730"/>
                <a:gd name="connsiteX22" fmla="*/ 3450686 w 6809886"/>
                <a:gd name="connsiteY22" fmla="*/ 2941638 h 2941730"/>
                <a:gd name="connsiteX0" fmla="*/ 3450686 w 6814161"/>
                <a:gd name="connsiteY0" fmla="*/ 2941638 h 2941730"/>
                <a:gd name="connsiteX1" fmla="*/ 5091526 w 6814161"/>
                <a:gd name="connsiteY1" fmla="*/ 2540318 h 2941730"/>
                <a:gd name="connsiteX2" fmla="*/ 6285326 w 6814161"/>
                <a:gd name="connsiteY2" fmla="*/ 1046798 h 2941730"/>
                <a:gd name="connsiteX3" fmla="*/ 6681566 w 6814161"/>
                <a:gd name="connsiteY3" fmla="*/ 1051878 h 2941730"/>
                <a:gd name="connsiteX4" fmla="*/ 6757766 w 6814161"/>
                <a:gd name="connsiteY4" fmla="*/ 802958 h 2941730"/>
                <a:gd name="connsiteX5" fmla="*/ 6016086 w 6814161"/>
                <a:gd name="connsiteY5" fmla="*/ 86678 h 2941730"/>
                <a:gd name="connsiteX6" fmla="*/ 5726526 w 6814161"/>
                <a:gd name="connsiteY6" fmla="*/ 96838 h 2941730"/>
                <a:gd name="connsiteX7" fmla="*/ 4995006 w 6814161"/>
                <a:gd name="connsiteY7" fmla="*/ 818198 h 2941730"/>
                <a:gd name="connsiteX8" fmla="*/ 5122006 w 6814161"/>
                <a:gd name="connsiteY8" fmla="*/ 1046798 h 2941730"/>
                <a:gd name="connsiteX9" fmla="*/ 5497926 w 6814161"/>
                <a:gd name="connsiteY9" fmla="*/ 1036638 h 2941730"/>
                <a:gd name="connsiteX10" fmla="*/ 4705446 w 6814161"/>
                <a:gd name="connsiteY10" fmla="*/ 1900238 h 2941730"/>
                <a:gd name="connsiteX11" fmla="*/ 3399886 w 6814161"/>
                <a:gd name="connsiteY11" fmla="*/ 2225358 h 2941730"/>
                <a:gd name="connsiteX12" fmla="*/ 2180686 w 6814161"/>
                <a:gd name="connsiteY12" fmla="*/ 1920558 h 2941730"/>
                <a:gd name="connsiteX13" fmla="*/ 1337406 w 6814161"/>
                <a:gd name="connsiteY13" fmla="*/ 1046798 h 2941730"/>
                <a:gd name="connsiteX14" fmla="*/ 1789526 w 6814161"/>
                <a:gd name="connsiteY14" fmla="*/ 1046798 h 2941730"/>
                <a:gd name="connsiteX15" fmla="*/ 1830166 w 6814161"/>
                <a:gd name="connsiteY15" fmla="*/ 802958 h 2941730"/>
                <a:gd name="connsiteX16" fmla="*/ 1063086 w 6814161"/>
                <a:gd name="connsiteY16" fmla="*/ 66358 h 2941730"/>
                <a:gd name="connsiteX17" fmla="*/ 834486 w 6814161"/>
                <a:gd name="connsiteY17" fmla="*/ 66358 h 2941730"/>
                <a:gd name="connsiteX18" fmla="*/ 82646 w 6814161"/>
                <a:gd name="connsiteY18" fmla="*/ 813118 h 2941730"/>
                <a:gd name="connsiteX19" fmla="*/ 102966 w 6814161"/>
                <a:gd name="connsiteY19" fmla="*/ 1062038 h 2941730"/>
                <a:gd name="connsiteX20" fmla="*/ 534766 w 6814161"/>
                <a:gd name="connsiteY20" fmla="*/ 1062038 h 2941730"/>
                <a:gd name="connsiteX21" fmla="*/ 1703166 w 6814161"/>
                <a:gd name="connsiteY21" fmla="*/ 2519998 h 2941730"/>
                <a:gd name="connsiteX22" fmla="*/ 3450686 w 6814161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805629" h="2941730">
                  <a:moveTo>
                    <a:pt x="3442154" y="2941638"/>
                  </a:moveTo>
                  <a:cubicBezTo>
                    <a:pt x="4006881" y="2945025"/>
                    <a:pt x="4610554" y="2856125"/>
                    <a:pt x="5082994" y="2540318"/>
                  </a:cubicBezTo>
                  <a:cubicBezTo>
                    <a:pt x="5555434" y="2224511"/>
                    <a:pt x="6044807" y="1960351"/>
                    <a:pt x="6276794" y="1046798"/>
                  </a:cubicBezTo>
                  <a:cubicBezTo>
                    <a:pt x="6427501" y="1027325"/>
                    <a:pt x="6553654" y="1056958"/>
                    <a:pt x="6673034" y="1051878"/>
                  </a:cubicBezTo>
                  <a:cubicBezTo>
                    <a:pt x="6797494" y="1021398"/>
                    <a:pt x="6857607" y="963825"/>
                    <a:pt x="6749234" y="802958"/>
                  </a:cubicBezTo>
                  <a:cubicBezTo>
                    <a:pt x="6595141" y="672571"/>
                    <a:pt x="6182814" y="222991"/>
                    <a:pt x="6007554" y="86678"/>
                  </a:cubicBezTo>
                  <a:cubicBezTo>
                    <a:pt x="5883094" y="-14075"/>
                    <a:pt x="5876321" y="-27622"/>
                    <a:pt x="5717994" y="96838"/>
                  </a:cubicBezTo>
                  <a:cubicBezTo>
                    <a:pt x="5590147" y="236538"/>
                    <a:pt x="5106701" y="675958"/>
                    <a:pt x="4986474" y="818198"/>
                  </a:cubicBezTo>
                  <a:cubicBezTo>
                    <a:pt x="4876407" y="980758"/>
                    <a:pt x="4960227" y="1043411"/>
                    <a:pt x="5113474" y="1046798"/>
                  </a:cubicBezTo>
                  <a:lnTo>
                    <a:pt x="5489394" y="1036638"/>
                  </a:lnTo>
                  <a:cubicBezTo>
                    <a:pt x="5417427" y="1178031"/>
                    <a:pt x="5046587" y="1702118"/>
                    <a:pt x="4696914" y="1900238"/>
                  </a:cubicBezTo>
                  <a:cubicBezTo>
                    <a:pt x="4347241" y="2098358"/>
                    <a:pt x="3812147" y="2221971"/>
                    <a:pt x="3391354" y="2225358"/>
                  </a:cubicBezTo>
                  <a:cubicBezTo>
                    <a:pt x="2970561" y="2228745"/>
                    <a:pt x="2515901" y="2116985"/>
                    <a:pt x="2172154" y="1920558"/>
                  </a:cubicBezTo>
                  <a:cubicBezTo>
                    <a:pt x="1828407" y="1724131"/>
                    <a:pt x="1404227" y="1190731"/>
                    <a:pt x="1328874" y="1046798"/>
                  </a:cubicBezTo>
                  <a:cubicBezTo>
                    <a:pt x="1512601" y="1029865"/>
                    <a:pt x="1680241" y="1048491"/>
                    <a:pt x="1780994" y="1046798"/>
                  </a:cubicBezTo>
                  <a:cubicBezTo>
                    <a:pt x="1876667" y="1019705"/>
                    <a:pt x="1932547" y="968058"/>
                    <a:pt x="1821634" y="802958"/>
                  </a:cubicBezTo>
                  <a:cubicBezTo>
                    <a:pt x="1665001" y="642938"/>
                    <a:pt x="1219654" y="195051"/>
                    <a:pt x="1054554" y="66358"/>
                  </a:cubicBezTo>
                  <a:cubicBezTo>
                    <a:pt x="975814" y="-21695"/>
                    <a:pt x="958881" y="-22542"/>
                    <a:pt x="825954" y="66358"/>
                  </a:cubicBezTo>
                  <a:cubicBezTo>
                    <a:pt x="672707" y="211138"/>
                    <a:pt x="208734" y="653098"/>
                    <a:pt x="74114" y="813118"/>
                  </a:cubicBezTo>
                  <a:cubicBezTo>
                    <a:pt x="-45266" y="983298"/>
                    <a:pt x="-12246" y="1065425"/>
                    <a:pt x="114754" y="1062038"/>
                  </a:cubicBezTo>
                  <a:cubicBezTo>
                    <a:pt x="297634" y="1053571"/>
                    <a:pt x="363674" y="1062038"/>
                    <a:pt x="526234" y="1062038"/>
                  </a:cubicBezTo>
                  <a:cubicBezTo>
                    <a:pt x="810714" y="1951038"/>
                    <a:pt x="1208647" y="2206731"/>
                    <a:pt x="1694634" y="2519998"/>
                  </a:cubicBezTo>
                  <a:cubicBezTo>
                    <a:pt x="2180621" y="2833265"/>
                    <a:pt x="2877427" y="2938251"/>
                    <a:pt x="3442154" y="2941638"/>
                  </a:cubicBezTo>
                  <a:close/>
                </a:path>
              </a:pathLst>
            </a:cu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9A75055-4BD0-BC6E-C9BB-0ACF5C6B039F}"/>
              </a:ext>
            </a:extLst>
          </p:cNvPr>
          <p:cNvGrpSpPr>
            <a:grpSpLocks noChangeAspect="1"/>
          </p:cNvGrpSpPr>
          <p:nvPr/>
        </p:nvGrpSpPr>
        <p:grpSpPr>
          <a:xfrm>
            <a:off x="11696247" y="3010786"/>
            <a:ext cx="324000" cy="286952"/>
            <a:chOff x="3695247" y="490279"/>
            <a:chExt cx="6805629" cy="6027454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5DEEB00E-0F6D-5FDF-28F5-2E7462509BEC}"/>
                </a:ext>
              </a:extLst>
            </p:cNvPr>
            <p:cNvSpPr/>
            <p:nvPr/>
          </p:nvSpPr>
          <p:spPr>
            <a:xfrm>
              <a:off x="5976893" y="2763834"/>
              <a:ext cx="2232000" cy="756000"/>
            </a:xfrm>
            <a:prstGeom prst="round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140DB68-0712-1AB0-6B3F-1553C33FFE4B}"/>
                </a:ext>
              </a:extLst>
            </p:cNvPr>
            <p:cNvSpPr/>
            <p:nvPr/>
          </p:nvSpPr>
          <p:spPr>
            <a:xfrm>
              <a:off x="6715432" y="2576051"/>
              <a:ext cx="757084" cy="3333135"/>
            </a:xfrm>
            <a:prstGeom prst="rect">
              <a:avLst/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Circle: Hollow 56">
              <a:extLst>
                <a:ext uri="{FF2B5EF4-FFF2-40B4-BE49-F238E27FC236}">
                  <a16:creationId xmlns:a16="http://schemas.microsoft.com/office/drawing/2014/main" id="{BD76EC54-EF61-2089-A8EC-02D4985C62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76893" y="490279"/>
              <a:ext cx="2232000" cy="2232000"/>
            </a:xfrm>
            <a:prstGeom prst="donut">
              <a:avLst>
                <a:gd name="adj" fmla="val 30722"/>
              </a:avLst>
            </a:pr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B8264A5-38C2-D7CB-D9EC-689184F31E6E}"/>
                </a:ext>
              </a:extLst>
            </p:cNvPr>
            <p:cNvSpPr/>
            <p:nvPr/>
          </p:nvSpPr>
          <p:spPr>
            <a:xfrm>
              <a:off x="3695247" y="3576003"/>
              <a:ext cx="6805629" cy="2941730"/>
            </a:xfrm>
            <a:custGeom>
              <a:avLst/>
              <a:gdLst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78087 h 2978179"/>
                <a:gd name="connsiteX1" fmla="*/ 5061455 w 6770735"/>
                <a:gd name="connsiteY1" fmla="*/ 2576767 h 2978179"/>
                <a:gd name="connsiteX2" fmla="*/ 6255255 w 6770735"/>
                <a:gd name="connsiteY2" fmla="*/ 1083247 h 2978179"/>
                <a:gd name="connsiteX3" fmla="*/ 6636255 w 6770735"/>
                <a:gd name="connsiteY3" fmla="*/ 1088327 h 2978179"/>
                <a:gd name="connsiteX4" fmla="*/ 6727695 w 6770735"/>
                <a:gd name="connsiteY4" fmla="*/ 839407 h 2978179"/>
                <a:gd name="connsiteX5" fmla="*/ 5986015 w 6770735"/>
                <a:gd name="connsiteY5" fmla="*/ 123127 h 2978179"/>
                <a:gd name="connsiteX6" fmla="*/ 5676135 w 6770735"/>
                <a:gd name="connsiteY6" fmla="*/ 143447 h 2978179"/>
                <a:gd name="connsiteX7" fmla="*/ 4975095 w 6770735"/>
                <a:gd name="connsiteY7" fmla="*/ 839407 h 2978179"/>
                <a:gd name="connsiteX8" fmla="*/ 5107175 w 6770735"/>
                <a:gd name="connsiteY8" fmla="*/ 1088327 h 2978179"/>
                <a:gd name="connsiteX9" fmla="*/ 5467855 w 6770735"/>
                <a:gd name="connsiteY9" fmla="*/ 1073087 h 2978179"/>
                <a:gd name="connsiteX10" fmla="*/ 4675375 w 6770735"/>
                <a:gd name="connsiteY10" fmla="*/ 1936687 h 2978179"/>
                <a:gd name="connsiteX11" fmla="*/ 3369815 w 6770735"/>
                <a:gd name="connsiteY11" fmla="*/ 2261807 h 2978179"/>
                <a:gd name="connsiteX12" fmla="*/ 2150615 w 6770735"/>
                <a:gd name="connsiteY12" fmla="*/ 1957007 h 2978179"/>
                <a:gd name="connsiteX13" fmla="*/ 1307335 w 6770735"/>
                <a:gd name="connsiteY13" fmla="*/ 1083247 h 2978179"/>
                <a:gd name="connsiteX14" fmla="*/ 1698495 w 6770735"/>
                <a:gd name="connsiteY14" fmla="*/ 1093407 h 2978179"/>
                <a:gd name="connsiteX15" fmla="*/ 1820415 w 6770735"/>
                <a:gd name="connsiteY15" fmla="*/ 859727 h 2978179"/>
                <a:gd name="connsiteX16" fmla="*/ 1033015 w 6770735"/>
                <a:gd name="connsiteY16" fmla="*/ 102807 h 2978179"/>
                <a:gd name="connsiteX17" fmla="*/ 829815 w 6770735"/>
                <a:gd name="connsiteY17" fmla="*/ 87567 h 2978179"/>
                <a:gd name="connsiteX18" fmla="*/ 52575 w 6770735"/>
                <a:gd name="connsiteY18" fmla="*/ 849567 h 2978179"/>
                <a:gd name="connsiteX19" fmla="*/ 118615 w 6770735"/>
                <a:gd name="connsiteY19" fmla="*/ 1093407 h 2978179"/>
                <a:gd name="connsiteX20" fmla="*/ 509775 w 6770735"/>
                <a:gd name="connsiteY20" fmla="*/ 1073087 h 2978179"/>
                <a:gd name="connsiteX21" fmla="*/ 1673095 w 6770735"/>
                <a:gd name="connsiteY21" fmla="*/ 2556447 h 2978179"/>
                <a:gd name="connsiteX22" fmla="*/ 3420615 w 6770735"/>
                <a:gd name="connsiteY22" fmla="*/ 2978087 h 2978179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20615 w 6770735"/>
                <a:gd name="connsiteY0" fmla="*/ 2964503 h 2964595"/>
                <a:gd name="connsiteX1" fmla="*/ 5061455 w 6770735"/>
                <a:gd name="connsiteY1" fmla="*/ 2563183 h 2964595"/>
                <a:gd name="connsiteX2" fmla="*/ 6255255 w 6770735"/>
                <a:gd name="connsiteY2" fmla="*/ 1069663 h 2964595"/>
                <a:gd name="connsiteX3" fmla="*/ 6636255 w 6770735"/>
                <a:gd name="connsiteY3" fmla="*/ 1074743 h 2964595"/>
                <a:gd name="connsiteX4" fmla="*/ 6727695 w 6770735"/>
                <a:gd name="connsiteY4" fmla="*/ 825823 h 2964595"/>
                <a:gd name="connsiteX5" fmla="*/ 5986015 w 6770735"/>
                <a:gd name="connsiteY5" fmla="*/ 109543 h 2964595"/>
                <a:gd name="connsiteX6" fmla="*/ 5676135 w 6770735"/>
                <a:gd name="connsiteY6" fmla="*/ 129863 h 2964595"/>
                <a:gd name="connsiteX7" fmla="*/ 4975095 w 6770735"/>
                <a:gd name="connsiteY7" fmla="*/ 825823 h 2964595"/>
                <a:gd name="connsiteX8" fmla="*/ 5107175 w 6770735"/>
                <a:gd name="connsiteY8" fmla="*/ 1074743 h 2964595"/>
                <a:gd name="connsiteX9" fmla="*/ 5467855 w 6770735"/>
                <a:gd name="connsiteY9" fmla="*/ 1059503 h 2964595"/>
                <a:gd name="connsiteX10" fmla="*/ 4675375 w 6770735"/>
                <a:gd name="connsiteY10" fmla="*/ 1923103 h 2964595"/>
                <a:gd name="connsiteX11" fmla="*/ 3369815 w 6770735"/>
                <a:gd name="connsiteY11" fmla="*/ 2248223 h 2964595"/>
                <a:gd name="connsiteX12" fmla="*/ 2150615 w 6770735"/>
                <a:gd name="connsiteY12" fmla="*/ 1943423 h 2964595"/>
                <a:gd name="connsiteX13" fmla="*/ 1307335 w 6770735"/>
                <a:gd name="connsiteY13" fmla="*/ 1069663 h 2964595"/>
                <a:gd name="connsiteX14" fmla="*/ 1698495 w 6770735"/>
                <a:gd name="connsiteY14" fmla="*/ 1079823 h 2964595"/>
                <a:gd name="connsiteX15" fmla="*/ 1820415 w 6770735"/>
                <a:gd name="connsiteY15" fmla="*/ 846143 h 2964595"/>
                <a:gd name="connsiteX16" fmla="*/ 1033015 w 6770735"/>
                <a:gd name="connsiteY16" fmla="*/ 89223 h 2964595"/>
                <a:gd name="connsiteX17" fmla="*/ 829815 w 6770735"/>
                <a:gd name="connsiteY17" fmla="*/ 73983 h 2964595"/>
                <a:gd name="connsiteX18" fmla="*/ 52575 w 6770735"/>
                <a:gd name="connsiteY18" fmla="*/ 835983 h 2964595"/>
                <a:gd name="connsiteX19" fmla="*/ 118615 w 6770735"/>
                <a:gd name="connsiteY19" fmla="*/ 1079823 h 2964595"/>
                <a:gd name="connsiteX20" fmla="*/ 509775 w 6770735"/>
                <a:gd name="connsiteY20" fmla="*/ 1059503 h 2964595"/>
                <a:gd name="connsiteX21" fmla="*/ 1673095 w 6770735"/>
                <a:gd name="connsiteY21" fmla="*/ 2542863 h 2964595"/>
                <a:gd name="connsiteX22" fmla="*/ 3420615 w 6770735"/>
                <a:gd name="connsiteY22" fmla="*/ 2964503 h 2964595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0006 h 2950098"/>
                <a:gd name="connsiteX1" fmla="*/ 5059578 w 6768858"/>
                <a:gd name="connsiteY1" fmla="*/ 2548686 h 2950098"/>
                <a:gd name="connsiteX2" fmla="*/ 6253378 w 6768858"/>
                <a:gd name="connsiteY2" fmla="*/ 1055166 h 2950098"/>
                <a:gd name="connsiteX3" fmla="*/ 6634378 w 6768858"/>
                <a:gd name="connsiteY3" fmla="*/ 1060246 h 2950098"/>
                <a:gd name="connsiteX4" fmla="*/ 6725818 w 6768858"/>
                <a:gd name="connsiteY4" fmla="*/ 811326 h 2950098"/>
                <a:gd name="connsiteX5" fmla="*/ 5984138 w 6768858"/>
                <a:gd name="connsiteY5" fmla="*/ 95046 h 2950098"/>
                <a:gd name="connsiteX6" fmla="*/ 5674258 w 6768858"/>
                <a:gd name="connsiteY6" fmla="*/ 115366 h 2950098"/>
                <a:gd name="connsiteX7" fmla="*/ 4973218 w 6768858"/>
                <a:gd name="connsiteY7" fmla="*/ 811326 h 2950098"/>
                <a:gd name="connsiteX8" fmla="*/ 5105298 w 6768858"/>
                <a:gd name="connsiteY8" fmla="*/ 1060246 h 2950098"/>
                <a:gd name="connsiteX9" fmla="*/ 5465978 w 6768858"/>
                <a:gd name="connsiteY9" fmla="*/ 1045006 h 2950098"/>
                <a:gd name="connsiteX10" fmla="*/ 4673498 w 6768858"/>
                <a:gd name="connsiteY10" fmla="*/ 1908606 h 2950098"/>
                <a:gd name="connsiteX11" fmla="*/ 3367938 w 6768858"/>
                <a:gd name="connsiteY11" fmla="*/ 2233726 h 2950098"/>
                <a:gd name="connsiteX12" fmla="*/ 2148738 w 6768858"/>
                <a:gd name="connsiteY12" fmla="*/ 1928926 h 2950098"/>
                <a:gd name="connsiteX13" fmla="*/ 1305458 w 6768858"/>
                <a:gd name="connsiteY13" fmla="*/ 1055166 h 2950098"/>
                <a:gd name="connsiteX14" fmla="*/ 1696618 w 6768858"/>
                <a:gd name="connsiteY14" fmla="*/ 1065326 h 2950098"/>
                <a:gd name="connsiteX15" fmla="*/ 1818538 w 6768858"/>
                <a:gd name="connsiteY15" fmla="*/ 831646 h 2950098"/>
                <a:gd name="connsiteX16" fmla="*/ 1031138 w 6768858"/>
                <a:gd name="connsiteY16" fmla="*/ 74726 h 2950098"/>
                <a:gd name="connsiteX17" fmla="*/ 802538 w 6768858"/>
                <a:gd name="connsiteY17" fmla="*/ 84886 h 2950098"/>
                <a:gd name="connsiteX18" fmla="*/ 50698 w 6768858"/>
                <a:gd name="connsiteY18" fmla="*/ 821486 h 2950098"/>
                <a:gd name="connsiteX19" fmla="*/ 116738 w 6768858"/>
                <a:gd name="connsiteY19" fmla="*/ 1065326 h 2950098"/>
                <a:gd name="connsiteX20" fmla="*/ 507898 w 6768858"/>
                <a:gd name="connsiteY20" fmla="*/ 1045006 h 2950098"/>
                <a:gd name="connsiteX21" fmla="*/ 1671218 w 6768858"/>
                <a:gd name="connsiteY21" fmla="*/ 2528366 h 2950098"/>
                <a:gd name="connsiteX22" fmla="*/ 3418738 w 6768858"/>
                <a:gd name="connsiteY22" fmla="*/ 2950006 h 2950098"/>
                <a:gd name="connsiteX0" fmla="*/ 3418738 w 6768858"/>
                <a:gd name="connsiteY0" fmla="*/ 2955548 h 2955640"/>
                <a:gd name="connsiteX1" fmla="*/ 5059578 w 6768858"/>
                <a:gd name="connsiteY1" fmla="*/ 2554228 h 2955640"/>
                <a:gd name="connsiteX2" fmla="*/ 6253378 w 6768858"/>
                <a:gd name="connsiteY2" fmla="*/ 1060708 h 2955640"/>
                <a:gd name="connsiteX3" fmla="*/ 6634378 w 6768858"/>
                <a:gd name="connsiteY3" fmla="*/ 1065788 h 2955640"/>
                <a:gd name="connsiteX4" fmla="*/ 6725818 w 6768858"/>
                <a:gd name="connsiteY4" fmla="*/ 816868 h 2955640"/>
                <a:gd name="connsiteX5" fmla="*/ 5984138 w 6768858"/>
                <a:gd name="connsiteY5" fmla="*/ 100588 h 2955640"/>
                <a:gd name="connsiteX6" fmla="*/ 5674258 w 6768858"/>
                <a:gd name="connsiteY6" fmla="*/ 120908 h 2955640"/>
                <a:gd name="connsiteX7" fmla="*/ 4973218 w 6768858"/>
                <a:gd name="connsiteY7" fmla="*/ 816868 h 2955640"/>
                <a:gd name="connsiteX8" fmla="*/ 5105298 w 6768858"/>
                <a:gd name="connsiteY8" fmla="*/ 1065788 h 2955640"/>
                <a:gd name="connsiteX9" fmla="*/ 5465978 w 6768858"/>
                <a:gd name="connsiteY9" fmla="*/ 1050548 h 2955640"/>
                <a:gd name="connsiteX10" fmla="*/ 4673498 w 6768858"/>
                <a:gd name="connsiteY10" fmla="*/ 1914148 h 2955640"/>
                <a:gd name="connsiteX11" fmla="*/ 3367938 w 6768858"/>
                <a:gd name="connsiteY11" fmla="*/ 2239268 h 2955640"/>
                <a:gd name="connsiteX12" fmla="*/ 2148738 w 6768858"/>
                <a:gd name="connsiteY12" fmla="*/ 1934468 h 2955640"/>
                <a:gd name="connsiteX13" fmla="*/ 1305458 w 6768858"/>
                <a:gd name="connsiteY13" fmla="*/ 1060708 h 2955640"/>
                <a:gd name="connsiteX14" fmla="*/ 1696618 w 6768858"/>
                <a:gd name="connsiteY14" fmla="*/ 1070868 h 2955640"/>
                <a:gd name="connsiteX15" fmla="*/ 1818538 w 6768858"/>
                <a:gd name="connsiteY15" fmla="*/ 837188 h 2955640"/>
                <a:gd name="connsiteX16" fmla="*/ 1031138 w 6768858"/>
                <a:gd name="connsiteY16" fmla="*/ 80268 h 2955640"/>
                <a:gd name="connsiteX17" fmla="*/ 802538 w 6768858"/>
                <a:gd name="connsiteY17" fmla="*/ 80268 h 2955640"/>
                <a:gd name="connsiteX18" fmla="*/ 50698 w 6768858"/>
                <a:gd name="connsiteY18" fmla="*/ 827028 h 2955640"/>
                <a:gd name="connsiteX19" fmla="*/ 116738 w 6768858"/>
                <a:gd name="connsiteY19" fmla="*/ 1070868 h 2955640"/>
                <a:gd name="connsiteX20" fmla="*/ 507898 w 6768858"/>
                <a:gd name="connsiteY20" fmla="*/ 1050548 h 2955640"/>
                <a:gd name="connsiteX21" fmla="*/ 1671218 w 6768858"/>
                <a:gd name="connsiteY21" fmla="*/ 2533908 h 2955640"/>
                <a:gd name="connsiteX22" fmla="*/ 3418738 w 6768858"/>
                <a:gd name="connsiteY22" fmla="*/ 2955548 h 295564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8738 w 6768858"/>
                <a:gd name="connsiteY0" fmla="*/ 2941638 h 2941730"/>
                <a:gd name="connsiteX1" fmla="*/ 5059578 w 6768858"/>
                <a:gd name="connsiteY1" fmla="*/ 2540318 h 2941730"/>
                <a:gd name="connsiteX2" fmla="*/ 6253378 w 6768858"/>
                <a:gd name="connsiteY2" fmla="*/ 1046798 h 2941730"/>
                <a:gd name="connsiteX3" fmla="*/ 6634378 w 6768858"/>
                <a:gd name="connsiteY3" fmla="*/ 1051878 h 2941730"/>
                <a:gd name="connsiteX4" fmla="*/ 6725818 w 6768858"/>
                <a:gd name="connsiteY4" fmla="*/ 802958 h 2941730"/>
                <a:gd name="connsiteX5" fmla="*/ 5984138 w 6768858"/>
                <a:gd name="connsiteY5" fmla="*/ 86678 h 2941730"/>
                <a:gd name="connsiteX6" fmla="*/ 5674258 w 6768858"/>
                <a:gd name="connsiteY6" fmla="*/ 106998 h 2941730"/>
                <a:gd name="connsiteX7" fmla="*/ 4973218 w 6768858"/>
                <a:gd name="connsiteY7" fmla="*/ 802958 h 2941730"/>
                <a:gd name="connsiteX8" fmla="*/ 5105298 w 6768858"/>
                <a:gd name="connsiteY8" fmla="*/ 1051878 h 2941730"/>
                <a:gd name="connsiteX9" fmla="*/ 5465978 w 6768858"/>
                <a:gd name="connsiteY9" fmla="*/ 1036638 h 2941730"/>
                <a:gd name="connsiteX10" fmla="*/ 4673498 w 6768858"/>
                <a:gd name="connsiteY10" fmla="*/ 1900238 h 2941730"/>
                <a:gd name="connsiteX11" fmla="*/ 3367938 w 6768858"/>
                <a:gd name="connsiteY11" fmla="*/ 2225358 h 2941730"/>
                <a:gd name="connsiteX12" fmla="*/ 2148738 w 6768858"/>
                <a:gd name="connsiteY12" fmla="*/ 1920558 h 2941730"/>
                <a:gd name="connsiteX13" fmla="*/ 1305458 w 6768858"/>
                <a:gd name="connsiteY13" fmla="*/ 1046798 h 2941730"/>
                <a:gd name="connsiteX14" fmla="*/ 1696618 w 6768858"/>
                <a:gd name="connsiteY14" fmla="*/ 1056958 h 2941730"/>
                <a:gd name="connsiteX15" fmla="*/ 1818538 w 6768858"/>
                <a:gd name="connsiteY15" fmla="*/ 823278 h 2941730"/>
                <a:gd name="connsiteX16" fmla="*/ 1031138 w 6768858"/>
                <a:gd name="connsiteY16" fmla="*/ 66358 h 2941730"/>
                <a:gd name="connsiteX17" fmla="*/ 802538 w 6768858"/>
                <a:gd name="connsiteY17" fmla="*/ 66358 h 2941730"/>
                <a:gd name="connsiteX18" fmla="*/ 50698 w 6768858"/>
                <a:gd name="connsiteY18" fmla="*/ 813118 h 2941730"/>
                <a:gd name="connsiteX19" fmla="*/ 116738 w 6768858"/>
                <a:gd name="connsiteY19" fmla="*/ 1056958 h 2941730"/>
                <a:gd name="connsiteX20" fmla="*/ 507898 w 6768858"/>
                <a:gd name="connsiteY20" fmla="*/ 1036638 h 2941730"/>
                <a:gd name="connsiteX21" fmla="*/ 1671218 w 6768858"/>
                <a:gd name="connsiteY21" fmla="*/ 2519998 h 2941730"/>
                <a:gd name="connsiteX22" fmla="*/ 3418738 w 6768858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210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97189 w 6764349"/>
                <a:gd name="connsiteY14" fmla="*/ 103663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503389 w 6764349"/>
                <a:gd name="connsiteY20" fmla="*/ 10366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5695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69749 w 6764349"/>
                <a:gd name="connsiteY6" fmla="*/ 10699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100789 w 6764349"/>
                <a:gd name="connsiteY8" fmla="*/ 105187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68709 w 6764349"/>
                <a:gd name="connsiteY7" fmla="*/ 80295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68194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02269 w 6764349"/>
                <a:gd name="connsiteY14" fmla="*/ 10417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12429 w 6764349"/>
                <a:gd name="connsiteY14" fmla="*/ 106711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4029 w 6764349"/>
                <a:gd name="connsiteY15" fmla="*/ 82327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4229 w 6764349"/>
                <a:gd name="connsiteY0" fmla="*/ 2941638 h 2941730"/>
                <a:gd name="connsiteX1" fmla="*/ 5055069 w 6764349"/>
                <a:gd name="connsiteY1" fmla="*/ 2540318 h 2941730"/>
                <a:gd name="connsiteX2" fmla="*/ 6248869 w 6764349"/>
                <a:gd name="connsiteY2" fmla="*/ 1046798 h 2941730"/>
                <a:gd name="connsiteX3" fmla="*/ 6629869 w 6764349"/>
                <a:gd name="connsiteY3" fmla="*/ 1051878 h 2941730"/>
                <a:gd name="connsiteX4" fmla="*/ 6721309 w 6764349"/>
                <a:gd name="connsiteY4" fmla="*/ 802958 h 2941730"/>
                <a:gd name="connsiteX5" fmla="*/ 5979629 w 6764349"/>
                <a:gd name="connsiteY5" fmla="*/ 86678 h 2941730"/>
                <a:gd name="connsiteX6" fmla="*/ 5690069 w 6764349"/>
                <a:gd name="connsiteY6" fmla="*/ 96838 h 2941730"/>
                <a:gd name="connsiteX7" fmla="*/ 4958549 w 6764349"/>
                <a:gd name="connsiteY7" fmla="*/ 818198 h 2941730"/>
                <a:gd name="connsiteX8" fmla="*/ 5085549 w 6764349"/>
                <a:gd name="connsiteY8" fmla="*/ 1046798 h 2941730"/>
                <a:gd name="connsiteX9" fmla="*/ 5461469 w 6764349"/>
                <a:gd name="connsiteY9" fmla="*/ 1036638 h 2941730"/>
                <a:gd name="connsiteX10" fmla="*/ 4668989 w 6764349"/>
                <a:gd name="connsiteY10" fmla="*/ 1900238 h 2941730"/>
                <a:gd name="connsiteX11" fmla="*/ 3363429 w 6764349"/>
                <a:gd name="connsiteY11" fmla="*/ 2225358 h 2941730"/>
                <a:gd name="connsiteX12" fmla="*/ 2144229 w 6764349"/>
                <a:gd name="connsiteY12" fmla="*/ 1920558 h 2941730"/>
                <a:gd name="connsiteX13" fmla="*/ 1300949 w 6764349"/>
                <a:gd name="connsiteY13" fmla="*/ 1046798 h 2941730"/>
                <a:gd name="connsiteX14" fmla="*/ 1727669 w 6764349"/>
                <a:gd name="connsiteY14" fmla="*/ 1046798 h 2941730"/>
                <a:gd name="connsiteX15" fmla="*/ 1819109 w 6764349"/>
                <a:gd name="connsiteY15" fmla="*/ 843598 h 2941730"/>
                <a:gd name="connsiteX16" fmla="*/ 1026629 w 6764349"/>
                <a:gd name="connsiteY16" fmla="*/ 66358 h 2941730"/>
                <a:gd name="connsiteX17" fmla="*/ 798029 w 6764349"/>
                <a:gd name="connsiteY17" fmla="*/ 66358 h 2941730"/>
                <a:gd name="connsiteX18" fmla="*/ 46189 w 6764349"/>
                <a:gd name="connsiteY18" fmla="*/ 813118 h 2941730"/>
                <a:gd name="connsiteX19" fmla="*/ 112229 w 6764349"/>
                <a:gd name="connsiteY19" fmla="*/ 1056958 h 2941730"/>
                <a:gd name="connsiteX20" fmla="*/ 498309 w 6764349"/>
                <a:gd name="connsiteY20" fmla="*/ 1062038 h 2941730"/>
                <a:gd name="connsiteX21" fmla="*/ 1666709 w 6764349"/>
                <a:gd name="connsiteY21" fmla="*/ 2519998 h 2941730"/>
                <a:gd name="connsiteX22" fmla="*/ 3414229 w 6764349"/>
                <a:gd name="connsiteY22" fmla="*/ 2941638 h 2941730"/>
                <a:gd name="connsiteX0" fmla="*/ 3417530 w 6767650"/>
                <a:gd name="connsiteY0" fmla="*/ 2941638 h 2941730"/>
                <a:gd name="connsiteX1" fmla="*/ 5058370 w 6767650"/>
                <a:gd name="connsiteY1" fmla="*/ 2540318 h 2941730"/>
                <a:gd name="connsiteX2" fmla="*/ 6252170 w 6767650"/>
                <a:gd name="connsiteY2" fmla="*/ 1046798 h 2941730"/>
                <a:gd name="connsiteX3" fmla="*/ 6633170 w 6767650"/>
                <a:gd name="connsiteY3" fmla="*/ 1051878 h 2941730"/>
                <a:gd name="connsiteX4" fmla="*/ 6724610 w 6767650"/>
                <a:gd name="connsiteY4" fmla="*/ 802958 h 2941730"/>
                <a:gd name="connsiteX5" fmla="*/ 5982930 w 6767650"/>
                <a:gd name="connsiteY5" fmla="*/ 86678 h 2941730"/>
                <a:gd name="connsiteX6" fmla="*/ 5693370 w 6767650"/>
                <a:gd name="connsiteY6" fmla="*/ 96838 h 2941730"/>
                <a:gd name="connsiteX7" fmla="*/ 4961850 w 6767650"/>
                <a:gd name="connsiteY7" fmla="*/ 818198 h 2941730"/>
                <a:gd name="connsiteX8" fmla="*/ 5088850 w 6767650"/>
                <a:gd name="connsiteY8" fmla="*/ 1046798 h 2941730"/>
                <a:gd name="connsiteX9" fmla="*/ 5464770 w 6767650"/>
                <a:gd name="connsiteY9" fmla="*/ 1036638 h 2941730"/>
                <a:gd name="connsiteX10" fmla="*/ 4672290 w 6767650"/>
                <a:gd name="connsiteY10" fmla="*/ 1900238 h 2941730"/>
                <a:gd name="connsiteX11" fmla="*/ 3366730 w 6767650"/>
                <a:gd name="connsiteY11" fmla="*/ 2225358 h 2941730"/>
                <a:gd name="connsiteX12" fmla="*/ 2147530 w 6767650"/>
                <a:gd name="connsiteY12" fmla="*/ 1920558 h 2941730"/>
                <a:gd name="connsiteX13" fmla="*/ 1304250 w 6767650"/>
                <a:gd name="connsiteY13" fmla="*/ 1046798 h 2941730"/>
                <a:gd name="connsiteX14" fmla="*/ 1730970 w 6767650"/>
                <a:gd name="connsiteY14" fmla="*/ 1046798 h 2941730"/>
                <a:gd name="connsiteX15" fmla="*/ 1822410 w 6767650"/>
                <a:gd name="connsiteY15" fmla="*/ 843598 h 2941730"/>
                <a:gd name="connsiteX16" fmla="*/ 1029930 w 6767650"/>
                <a:gd name="connsiteY16" fmla="*/ 66358 h 2941730"/>
                <a:gd name="connsiteX17" fmla="*/ 801330 w 6767650"/>
                <a:gd name="connsiteY17" fmla="*/ 66358 h 2941730"/>
                <a:gd name="connsiteX18" fmla="*/ 49490 w 6767650"/>
                <a:gd name="connsiteY18" fmla="*/ 813118 h 2941730"/>
                <a:gd name="connsiteX19" fmla="*/ 115530 w 6767650"/>
                <a:gd name="connsiteY19" fmla="*/ 1056958 h 2941730"/>
                <a:gd name="connsiteX20" fmla="*/ 501610 w 6767650"/>
                <a:gd name="connsiteY20" fmla="*/ 1062038 h 2941730"/>
                <a:gd name="connsiteX21" fmla="*/ 1670010 w 6767650"/>
                <a:gd name="connsiteY21" fmla="*/ 2519998 h 2941730"/>
                <a:gd name="connsiteX22" fmla="*/ 3417530 w 676765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40470 w 6785710"/>
                <a:gd name="connsiteY15" fmla="*/ 84359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35590 w 6785710"/>
                <a:gd name="connsiteY0" fmla="*/ 2941638 h 2941730"/>
                <a:gd name="connsiteX1" fmla="*/ 5076430 w 6785710"/>
                <a:gd name="connsiteY1" fmla="*/ 2540318 h 2941730"/>
                <a:gd name="connsiteX2" fmla="*/ 6270230 w 6785710"/>
                <a:gd name="connsiteY2" fmla="*/ 1046798 h 2941730"/>
                <a:gd name="connsiteX3" fmla="*/ 6651230 w 6785710"/>
                <a:gd name="connsiteY3" fmla="*/ 1051878 h 2941730"/>
                <a:gd name="connsiteX4" fmla="*/ 6742670 w 6785710"/>
                <a:gd name="connsiteY4" fmla="*/ 802958 h 2941730"/>
                <a:gd name="connsiteX5" fmla="*/ 6000990 w 6785710"/>
                <a:gd name="connsiteY5" fmla="*/ 86678 h 2941730"/>
                <a:gd name="connsiteX6" fmla="*/ 5711430 w 6785710"/>
                <a:gd name="connsiteY6" fmla="*/ 96838 h 2941730"/>
                <a:gd name="connsiteX7" fmla="*/ 4979910 w 6785710"/>
                <a:gd name="connsiteY7" fmla="*/ 818198 h 2941730"/>
                <a:gd name="connsiteX8" fmla="*/ 5106910 w 6785710"/>
                <a:gd name="connsiteY8" fmla="*/ 1046798 h 2941730"/>
                <a:gd name="connsiteX9" fmla="*/ 5482830 w 6785710"/>
                <a:gd name="connsiteY9" fmla="*/ 1036638 h 2941730"/>
                <a:gd name="connsiteX10" fmla="*/ 4690350 w 6785710"/>
                <a:gd name="connsiteY10" fmla="*/ 1900238 h 2941730"/>
                <a:gd name="connsiteX11" fmla="*/ 3384790 w 6785710"/>
                <a:gd name="connsiteY11" fmla="*/ 2225358 h 2941730"/>
                <a:gd name="connsiteX12" fmla="*/ 2165590 w 6785710"/>
                <a:gd name="connsiteY12" fmla="*/ 1920558 h 2941730"/>
                <a:gd name="connsiteX13" fmla="*/ 1322310 w 6785710"/>
                <a:gd name="connsiteY13" fmla="*/ 1046798 h 2941730"/>
                <a:gd name="connsiteX14" fmla="*/ 1749030 w 6785710"/>
                <a:gd name="connsiteY14" fmla="*/ 1046798 h 2941730"/>
                <a:gd name="connsiteX15" fmla="*/ 1815070 w 6785710"/>
                <a:gd name="connsiteY15" fmla="*/ 802958 h 2941730"/>
                <a:gd name="connsiteX16" fmla="*/ 1047990 w 6785710"/>
                <a:gd name="connsiteY16" fmla="*/ 66358 h 2941730"/>
                <a:gd name="connsiteX17" fmla="*/ 819390 w 6785710"/>
                <a:gd name="connsiteY17" fmla="*/ 66358 h 2941730"/>
                <a:gd name="connsiteX18" fmla="*/ 67550 w 6785710"/>
                <a:gd name="connsiteY18" fmla="*/ 813118 h 2941730"/>
                <a:gd name="connsiteX19" fmla="*/ 133590 w 6785710"/>
                <a:gd name="connsiteY19" fmla="*/ 1056958 h 2941730"/>
                <a:gd name="connsiteX20" fmla="*/ 519670 w 6785710"/>
                <a:gd name="connsiteY20" fmla="*/ 1062038 h 2941730"/>
                <a:gd name="connsiteX21" fmla="*/ 1688070 w 6785710"/>
                <a:gd name="connsiteY21" fmla="*/ 2519998 h 2941730"/>
                <a:gd name="connsiteX22" fmla="*/ 3435590 w 6785710"/>
                <a:gd name="connsiteY22" fmla="*/ 2941638 h 2941730"/>
                <a:gd name="connsiteX0" fmla="*/ 3446879 w 6796999"/>
                <a:gd name="connsiteY0" fmla="*/ 2941638 h 2941730"/>
                <a:gd name="connsiteX1" fmla="*/ 5087719 w 6796999"/>
                <a:gd name="connsiteY1" fmla="*/ 2540318 h 2941730"/>
                <a:gd name="connsiteX2" fmla="*/ 6281519 w 6796999"/>
                <a:gd name="connsiteY2" fmla="*/ 1046798 h 2941730"/>
                <a:gd name="connsiteX3" fmla="*/ 6662519 w 6796999"/>
                <a:gd name="connsiteY3" fmla="*/ 1051878 h 2941730"/>
                <a:gd name="connsiteX4" fmla="*/ 6753959 w 6796999"/>
                <a:gd name="connsiteY4" fmla="*/ 802958 h 2941730"/>
                <a:gd name="connsiteX5" fmla="*/ 6012279 w 6796999"/>
                <a:gd name="connsiteY5" fmla="*/ 86678 h 2941730"/>
                <a:gd name="connsiteX6" fmla="*/ 5722719 w 6796999"/>
                <a:gd name="connsiteY6" fmla="*/ 96838 h 2941730"/>
                <a:gd name="connsiteX7" fmla="*/ 4991199 w 6796999"/>
                <a:gd name="connsiteY7" fmla="*/ 818198 h 2941730"/>
                <a:gd name="connsiteX8" fmla="*/ 5118199 w 6796999"/>
                <a:gd name="connsiteY8" fmla="*/ 1046798 h 2941730"/>
                <a:gd name="connsiteX9" fmla="*/ 5494119 w 6796999"/>
                <a:gd name="connsiteY9" fmla="*/ 1036638 h 2941730"/>
                <a:gd name="connsiteX10" fmla="*/ 4701639 w 6796999"/>
                <a:gd name="connsiteY10" fmla="*/ 1900238 h 2941730"/>
                <a:gd name="connsiteX11" fmla="*/ 3396079 w 6796999"/>
                <a:gd name="connsiteY11" fmla="*/ 2225358 h 2941730"/>
                <a:gd name="connsiteX12" fmla="*/ 2176879 w 6796999"/>
                <a:gd name="connsiteY12" fmla="*/ 1920558 h 2941730"/>
                <a:gd name="connsiteX13" fmla="*/ 1333599 w 6796999"/>
                <a:gd name="connsiteY13" fmla="*/ 1046798 h 2941730"/>
                <a:gd name="connsiteX14" fmla="*/ 1760319 w 6796999"/>
                <a:gd name="connsiteY14" fmla="*/ 1046798 h 2941730"/>
                <a:gd name="connsiteX15" fmla="*/ 1826359 w 6796999"/>
                <a:gd name="connsiteY15" fmla="*/ 802958 h 2941730"/>
                <a:gd name="connsiteX16" fmla="*/ 1059279 w 6796999"/>
                <a:gd name="connsiteY16" fmla="*/ 66358 h 2941730"/>
                <a:gd name="connsiteX17" fmla="*/ 830679 w 6796999"/>
                <a:gd name="connsiteY17" fmla="*/ 66358 h 2941730"/>
                <a:gd name="connsiteX18" fmla="*/ 78839 w 6796999"/>
                <a:gd name="connsiteY18" fmla="*/ 813118 h 2941730"/>
                <a:gd name="connsiteX19" fmla="*/ 144879 w 6796999"/>
                <a:gd name="connsiteY19" fmla="*/ 1056958 h 2941730"/>
                <a:gd name="connsiteX20" fmla="*/ 530959 w 6796999"/>
                <a:gd name="connsiteY20" fmla="*/ 1062038 h 2941730"/>
                <a:gd name="connsiteX21" fmla="*/ 1699359 w 6796999"/>
                <a:gd name="connsiteY21" fmla="*/ 2519998 h 2941730"/>
                <a:gd name="connsiteX22" fmla="*/ 3446879 w 6796999"/>
                <a:gd name="connsiteY22" fmla="*/ 2941638 h 2941730"/>
                <a:gd name="connsiteX0" fmla="*/ 3435591 w 6785711"/>
                <a:gd name="connsiteY0" fmla="*/ 2941638 h 2941730"/>
                <a:gd name="connsiteX1" fmla="*/ 5076431 w 6785711"/>
                <a:gd name="connsiteY1" fmla="*/ 2540318 h 2941730"/>
                <a:gd name="connsiteX2" fmla="*/ 6270231 w 6785711"/>
                <a:gd name="connsiteY2" fmla="*/ 1046798 h 2941730"/>
                <a:gd name="connsiteX3" fmla="*/ 6651231 w 6785711"/>
                <a:gd name="connsiteY3" fmla="*/ 1051878 h 2941730"/>
                <a:gd name="connsiteX4" fmla="*/ 6742671 w 6785711"/>
                <a:gd name="connsiteY4" fmla="*/ 802958 h 2941730"/>
                <a:gd name="connsiteX5" fmla="*/ 6000991 w 6785711"/>
                <a:gd name="connsiteY5" fmla="*/ 86678 h 2941730"/>
                <a:gd name="connsiteX6" fmla="*/ 5711431 w 6785711"/>
                <a:gd name="connsiteY6" fmla="*/ 96838 h 2941730"/>
                <a:gd name="connsiteX7" fmla="*/ 4979911 w 6785711"/>
                <a:gd name="connsiteY7" fmla="*/ 818198 h 2941730"/>
                <a:gd name="connsiteX8" fmla="*/ 5106911 w 6785711"/>
                <a:gd name="connsiteY8" fmla="*/ 1046798 h 2941730"/>
                <a:gd name="connsiteX9" fmla="*/ 5482831 w 6785711"/>
                <a:gd name="connsiteY9" fmla="*/ 1036638 h 2941730"/>
                <a:gd name="connsiteX10" fmla="*/ 4690351 w 6785711"/>
                <a:gd name="connsiteY10" fmla="*/ 1900238 h 2941730"/>
                <a:gd name="connsiteX11" fmla="*/ 3384791 w 6785711"/>
                <a:gd name="connsiteY11" fmla="*/ 2225358 h 2941730"/>
                <a:gd name="connsiteX12" fmla="*/ 2165591 w 6785711"/>
                <a:gd name="connsiteY12" fmla="*/ 1920558 h 2941730"/>
                <a:gd name="connsiteX13" fmla="*/ 1322311 w 6785711"/>
                <a:gd name="connsiteY13" fmla="*/ 1046798 h 2941730"/>
                <a:gd name="connsiteX14" fmla="*/ 1749031 w 6785711"/>
                <a:gd name="connsiteY14" fmla="*/ 1046798 h 2941730"/>
                <a:gd name="connsiteX15" fmla="*/ 1815071 w 6785711"/>
                <a:gd name="connsiteY15" fmla="*/ 802958 h 2941730"/>
                <a:gd name="connsiteX16" fmla="*/ 1047991 w 6785711"/>
                <a:gd name="connsiteY16" fmla="*/ 66358 h 2941730"/>
                <a:gd name="connsiteX17" fmla="*/ 819391 w 6785711"/>
                <a:gd name="connsiteY17" fmla="*/ 66358 h 2941730"/>
                <a:gd name="connsiteX18" fmla="*/ 67551 w 6785711"/>
                <a:gd name="connsiteY18" fmla="*/ 813118 h 2941730"/>
                <a:gd name="connsiteX19" fmla="*/ 133591 w 6785711"/>
                <a:gd name="connsiteY19" fmla="*/ 1056958 h 2941730"/>
                <a:gd name="connsiteX20" fmla="*/ 519671 w 6785711"/>
                <a:gd name="connsiteY20" fmla="*/ 1062038 h 2941730"/>
                <a:gd name="connsiteX21" fmla="*/ 1688071 w 6785711"/>
                <a:gd name="connsiteY21" fmla="*/ 2519998 h 2941730"/>
                <a:gd name="connsiteX22" fmla="*/ 3435591 w 6785711"/>
                <a:gd name="connsiteY22" fmla="*/ 2941638 h 2941730"/>
                <a:gd name="connsiteX0" fmla="*/ 3445599 w 6795719"/>
                <a:gd name="connsiteY0" fmla="*/ 2941638 h 2941730"/>
                <a:gd name="connsiteX1" fmla="*/ 5086439 w 6795719"/>
                <a:gd name="connsiteY1" fmla="*/ 2540318 h 2941730"/>
                <a:gd name="connsiteX2" fmla="*/ 6280239 w 6795719"/>
                <a:gd name="connsiteY2" fmla="*/ 1046798 h 2941730"/>
                <a:gd name="connsiteX3" fmla="*/ 6661239 w 6795719"/>
                <a:gd name="connsiteY3" fmla="*/ 1051878 h 2941730"/>
                <a:gd name="connsiteX4" fmla="*/ 6752679 w 6795719"/>
                <a:gd name="connsiteY4" fmla="*/ 802958 h 2941730"/>
                <a:gd name="connsiteX5" fmla="*/ 6010999 w 6795719"/>
                <a:gd name="connsiteY5" fmla="*/ 86678 h 2941730"/>
                <a:gd name="connsiteX6" fmla="*/ 5721439 w 6795719"/>
                <a:gd name="connsiteY6" fmla="*/ 96838 h 2941730"/>
                <a:gd name="connsiteX7" fmla="*/ 4989919 w 6795719"/>
                <a:gd name="connsiteY7" fmla="*/ 818198 h 2941730"/>
                <a:gd name="connsiteX8" fmla="*/ 5116919 w 6795719"/>
                <a:gd name="connsiteY8" fmla="*/ 1046798 h 2941730"/>
                <a:gd name="connsiteX9" fmla="*/ 5492839 w 6795719"/>
                <a:gd name="connsiteY9" fmla="*/ 1036638 h 2941730"/>
                <a:gd name="connsiteX10" fmla="*/ 4700359 w 6795719"/>
                <a:gd name="connsiteY10" fmla="*/ 1900238 h 2941730"/>
                <a:gd name="connsiteX11" fmla="*/ 3394799 w 6795719"/>
                <a:gd name="connsiteY11" fmla="*/ 2225358 h 2941730"/>
                <a:gd name="connsiteX12" fmla="*/ 2175599 w 6795719"/>
                <a:gd name="connsiteY12" fmla="*/ 1920558 h 2941730"/>
                <a:gd name="connsiteX13" fmla="*/ 1332319 w 6795719"/>
                <a:gd name="connsiteY13" fmla="*/ 1046798 h 2941730"/>
                <a:gd name="connsiteX14" fmla="*/ 1759039 w 6795719"/>
                <a:gd name="connsiteY14" fmla="*/ 1046798 h 2941730"/>
                <a:gd name="connsiteX15" fmla="*/ 1825079 w 6795719"/>
                <a:gd name="connsiteY15" fmla="*/ 802958 h 2941730"/>
                <a:gd name="connsiteX16" fmla="*/ 1057999 w 6795719"/>
                <a:gd name="connsiteY16" fmla="*/ 66358 h 2941730"/>
                <a:gd name="connsiteX17" fmla="*/ 829399 w 6795719"/>
                <a:gd name="connsiteY17" fmla="*/ 66358 h 2941730"/>
                <a:gd name="connsiteX18" fmla="*/ 77559 w 6795719"/>
                <a:gd name="connsiteY18" fmla="*/ 813118 h 2941730"/>
                <a:gd name="connsiteX19" fmla="*/ 143599 w 6795719"/>
                <a:gd name="connsiteY19" fmla="*/ 1056958 h 2941730"/>
                <a:gd name="connsiteX20" fmla="*/ 529679 w 6795719"/>
                <a:gd name="connsiteY20" fmla="*/ 1062038 h 2941730"/>
                <a:gd name="connsiteX21" fmla="*/ 1698079 w 6795719"/>
                <a:gd name="connsiteY21" fmla="*/ 2519998 h 2941730"/>
                <a:gd name="connsiteX22" fmla="*/ 3445599 w 6795719"/>
                <a:gd name="connsiteY22" fmla="*/ 2941638 h 2941730"/>
                <a:gd name="connsiteX0" fmla="*/ 3444257 w 6794377"/>
                <a:gd name="connsiteY0" fmla="*/ 2941638 h 2941730"/>
                <a:gd name="connsiteX1" fmla="*/ 5085097 w 6794377"/>
                <a:gd name="connsiteY1" fmla="*/ 2540318 h 2941730"/>
                <a:gd name="connsiteX2" fmla="*/ 6278897 w 6794377"/>
                <a:gd name="connsiteY2" fmla="*/ 1046798 h 2941730"/>
                <a:gd name="connsiteX3" fmla="*/ 6659897 w 6794377"/>
                <a:gd name="connsiteY3" fmla="*/ 1051878 h 2941730"/>
                <a:gd name="connsiteX4" fmla="*/ 6751337 w 6794377"/>
                <a:gd name="connsiteY4" fmla="*/ 802958 h 2941730"/>
                <a:gd name="connsiteX5" fmla="*/ 6009657 w 6794377"/>
                <a:gd name="connsiteY5" fmla="*/ 86678 h 2941730"/>
                <a:gd name="connsiteX6" fmla="*/ 5720097 w 6794377"/>
                <a:gd name="connsiteY6" fmla="*/ 96838 h 2941730"/>
                <a:gd name="connsiteX7" fmla="*/ 4988577 w 6794377"/>
                <a:gd name="connsiteY7" fmla="*/ 818198 h 2941730"/>
                <a:gd name="connsiteX8" fmla="*/ 5115577 w 6794377"/>
                <a:gd name="connsiteY8" fmla="*/ 1046798 h 2941730"/>
                <a:gd name="connsiteX9" fmla="*/ 5491497 w 6794377"/>
                <a:gd name="connsiteY9" fmla="*/ 1036638 h 2941730"/>
                <a:gd name="connsiteX10" fmla="*/ 4699017 w 6794377"/>
                <a:gd name="connsiteY10" fmla="*/ 1900238 h 2941730"/>
                <a:gd name="connsiteX11" fmla="*/ 3393457 w 6794377"/>
                <a:gd name="connsiteY11" fmla="*/ 2225358 h 2941730"/>
                <a:gd name="connsiteX12" fmla="*/ 2174257 w 6794377"/>
                <a:gd name="connsiteY12" fmla="*/ 1920558 h 2941730"/>
                <a:gd name="connsiteX13" fmla="*/ 1330977 w 6794377"/>
                <a:gd name="connsiteY13" fmla="*/ 1046798 h 2941730"/>
                <a:gd name="connsiteX14" fmla="*/ 1757697 w 6794377"/>
                <a:gd name="connsiteY14" fmla="*/ 1046798 h 2941730"/>
                <a:gd name="connsiteX15" fmla="*/ 1823737 w 6794377"/>
                <a:gd name="connsiteY15" fmla="*/ 802958 h 2941730"/>
                <a:gd name="connsiteX16" fmla="*/ 1056657 w 6794377"/>
                <a:gd name="connsiteY16" fmla="*/ 66358 h 2941730"/>
                <a:gd name="connsiteX17" fmla="*/ 828057 w 6794377"/>
                <a:gd name="connsiteY17" fmla="*/ 66358 h 2941730"/>
                <a:gd name="connsiteX18" fmla="*/ 76217 w 6794377"/>
                <a:gd name="connsiteY18" fmla="*/ 813118 h 2941730"/>
                <a:gd name="connsiteX19" fmla="*/ 142257 w 6794377"/>
                <a:gd name="connsiteY19" fmla="*/ 1056958 h 2941730"/>
                <a:gd name="connsiteX20" fmla="*/ 528337 w 6794377"/>
                <a:gd name="connsiteY20" fmla="*/ 1062038 h 2941730"/>
                <a:gd name="connsiteX21" fmla="*/ 1696737 w 6794377"/>
                <a:gd name="connsiteY21" fmla="*/ 2519998 h 2941730"/>
                <a:gd name="connsiteX22" fmla="*/ 3444257 w 6794377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3224"/>
                <a:gd name="connsiteY0" fmla="*/ 2941638 h 2941730"/>
                <a:gd name="connsiteX1" fmla="*/ 5073944 w 6783224"/>
                <a:gd name="connsiteY1" fmla="*/ 2540318 h 2941730"/>
                <a:gd name="connsiteX2" fmla="*/ 6267744 w 6783224"/>
                <a:gd name="connsiteY2" fmla="*/ 1046798 h 2941730"/>
                <a:gd name="connsiteX3" fmla="*/ 6648744 w 6783224"/>
                <a:gd name="connsiteY3" fmla="*/ 1051878 h 2941730"/>
                <a:gd name="connsiteX4" fmla="*/ 6740184 w 6783224"/>
                <a:gd name="connsiteY4" fmla="*/ 802958 h 2941730"/>
                <a:gd name="connsiteX5" fmla="*/ 5998504 w 6783224"/>
                <a:gd name="connsiteY5" fmla="*/ 86678 h 2941730"/>
                <a:gd name="connsiteX6" fmla="*/ 5708944 w 6783224"/>
                <a:gd name="connsiteY6" fmla="*/ 96838 h 2941730"/>
                <a:gd name="connsiteX7" fmla="*/ 4977424 w 6783224"/>
                <a:gd name="connsiteY7" fmla="*/ 818198 h 2941730"/>
                <a:gd name="connsiteX8" fmla="*/ 5104424 w 6783224"/>
                <a:gd name="connsiteY8" fmla="*/ 1046798 h 2941730"/>
                <a:gd name="connsiteX9" fmla="*/ 5480344 w 6783224"/>
                <a:gd name="connsiteY9" fmla="*/ 1036638 h 2941730"/>
                <a:gd name="connsiteX10" fmla="*/ 4687864 w 6783224"/>
                <a:gd name="connsiteY10" fmla="*/ 1900238 h 2941730"/>
                <a:gd name="connsiteX11" fmla="*/ 3382304 w 6783224"/>
                <a:gd name="connsiteY11" fmla="*/ 2225358 h 2941730"/>
                <a:gd name="connsiteX12" fmla="*/ 2163104 w 6783224"/>
                <a:gd name="connsiteY12" fmla="*/ 1920558 h 2941730"/>
                <a:gd name="connsiteX13" fmla="*/ 1319824 w 6783224"/>
                <a:gd name="connsiteY13" fmla="*/ 1046798 h 2941730"/>
                <a:gd name="connsiteX14" fmla="*/ 1746544 w 6783224"/>
                <a:gd name="connsiteY14" fmla="*/ 1046798 h 2941730"/>
                <a:gd name="connsiteX15" fmla="*/ 1812584 w 6783224"/>
                <a:gd name="connsiteY15" fmla="*/ 802958 h 2941730"/>
                <a:gd name="connsiteX16" fmla="*/ 1045504 w 6783224"/>
                <a:gd name="connsiteY16" fmla="*/ 66358 h 2941730"/>
                <a:gd name="connsiteX17" fmla="*/ 816904 w 6783224"/>
                <a:gd name="connsiteY17" fmla="*/ 66358 h 2941730"/>
                <a:gd name="connsiteX18" fmla="*/ 65064 w 6783224"/>
                <a:gd name="connsiteY18" fmla="*/ 813118 h 2941730"/>
                <a:gd name="connsiteX19" fmla="*/ 131104 w 6783224"/>
                <a:gd name="connsiteY19" fmla="*/ 1056958 h 2941730"/>
                <a:gd name="connsiteX20" fmla="*/ 517184 w 6783224"/>
                <a:gd name="connsiteY20" fmla="*/ 1062038 h 2941730"/>
                <a:gd name="connsiteX21" fmla="*/ 1685584 w 6783224"/>
                <a:gd name="connsiteY21" fmla="*/ 2519998 h 2941730"/>
                <a:gd name="connsiteX22" fmla="*/ 3433104 w 6783224"/>
                <a:gd name="connsiteY22" fmla="*/ 2941638 h 2941730"/>
                <a:gd name="connsiteX0" fmla="*/ 3433104 w 6789010"/>
                <a:gd name="connsiteY0" fmla="*/ 2941638 h 2941730"/>
                <a:gd name="connsiteX1" fmla="*/ 5073944 w 6789010"/>
                <a:gd name="connsiteY1" fmla="*/ 2540318 h 2941730"/>
                <a:gd name="connsiteX2" fmla="*/ 6267744 w 6789010"/>
                <a:gd name="connsiteY2" fmla="*/ 1046798 h 2941730"/>
                <a:gd name="connsiteX3" fmla="*/ 6648744 w 6789010"/>
                <a:gd name="connsiteY3" fmla="*/ 1051878 h 2941730"/>
                <a:gd name="connsiteX4" fmla="*/ 6740184 w 6789010"/>
                <a:gd name="connsiteY4" fmla="*/ 802958 h 2941730"/>
                <a:gd name="connsiteX5" fmla="*/ 5998504 w 6789010"/>
                <a:gd name="connsiteY5" fmla="*/ 86678 h 2941730"/>
                <a:gd name="connsiteX6" fmla="*/ 5708944 w 6789010"/>
                <a:gd name="connsiteY6" fmla="*/ 96838 h 2941730"/>
                <a:gd name="connsiteX7" fmla="*/ 4977424 w 6789010"/>
                <a:gd name="connsiteY7" fmla="*/ 818198 h 2941730"/>
                <a:gd name="connsiteX8" fmla="*/ 5104424 w 6789010"/>
                <a:gd name="connsiteY8" fmla="*/ 1046798 h 2941730"/>
                <a:gd name="connsiteX9" fmla="*/ 5480344 w 6789010"/>
                <a:gd name="connsiteY9" fmla="*/ 1036638 h 2941730"/>
                <a:gd name="connsiteX10" fmla="*/ 4687864 w 6789010"/>
                <a:gd name="connsiteY10" fmla="*/ 1900238 h 2941730"/>
                <a:gd name="connsiteX11" fmla="*/ 3382304 w 6789010"/>
                <a:gd name="connsiteY11" fmla="*/ 2225358 h 2941730"/>
                <a:gd name="connsiteX12" fmla="*/ 2163104 w 6789010"/>
                <a:gd name="connsiteY12" fmla="*/ 1920558 h 2941730"/>
                <a:gd name="connsiteX13" fmla="*/ 1319824 w 6789010"/>
                <a:gd name="connsiteY13" fmla="*/ 1046798 h 2941730"/>
                <a:gd name="connsiteX14" fmla="*/ 1746544 w 6789010"/>
                <a:gd name="connsiteY14" fmla="*/ 1046798 h 2941730"/>
                <a:gd name="connsiteX15" fmla="*/ 1812584 w 6789010"/>
                <a:gd name="connsiteY15" fmla="*/ 802958 h 2941730"/>
                <a:gd name="connsiteX16" fmla="*/ 1045504 w 6789010"/>
                <a:gd name="connsiteY16" fmla="*/ 66358 h 2941730"/>
                <a:gd name="connsiteX17" fmla="*/ 816904 w 6789010"/>
                <a:gd name="connsiteY17" fmla="*/ 66358 h 2941730"/>
                <a:gd name="connsiteX18" fmla="*/ 65064 w 6789010"/>
                <a:gd name="connsiteY18" fmla="*/ 813118 h 2941730"/>
                <a:gd name="connsiteX19" fmla="*/ 131104 w 6789010"/>
                <a:gd name="connsiteY19" fmla="*/ 1056958 h 2941730"/>
                <a:gd name="connsiteX20" fmla="*/ 517184 w 6789010"/>
                <a:gd name="connsiteY20" fmla="*/ 1062038 h 2941730"/>
                <a:gd name="connsiteX21" fmla="*/ 1685584 w 6789010"/>
                <a:gd name="connsiteY21" fmla="*/ 2519998 h 2941730"/>
                <a:gd name="connsiteX22" fmla="*/ 3433104 w 6789010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465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33104 w 6792304"/>
                <a:gd name="connsiteY0" fmla="*/ 2941638 h 2941730"/>
                <a:gd name="connsiteX1" fmla="*/ 5073944 w 6792304"/>
                <a:gd name="connsiteY1" fmla="*/ 2540318 h 2941730"/>
                <a:gd name="connsiteX2" fmla="*/ 6267744 w 6792304"/>
                <a:gd name="connsiteY2" fmla="*/ 1046798 h 2941730"/>
                <a:gd name="connsiteX3" fmla="*/ 6648744 w 6792304"/>
                <a:gd name="connsiteY3" fmla="*/ 1051878 h 2941730"/>
                <a:gd name="connsiteX4" fmla="*/ 6740184 w 6792304"/>
                <a:gd name="connsiteY4" fmla="*/ 802958 h 2941730"/>
                <a:gd name="connsiteX5" fmla="*/ 5998504 w 6792304"/>
                <a:gd name="connsiteY5" fmla="*/ 86678 h 2941730"/>
                <a:gd name="connsiteX6" fmla="*/ 5708944 w 6792304"/>
                <a:gd name="connsiteY6" fmla="*/ 96838 h 2941730"/>
                <a:gd name="connsiteX7" fmla="*/ 4977424 w 6792304"/>
                <a:gd name="connsiteY7" fmla="*/ 818198 h 2941730"/>
                <a:gd name="connsiteX8" fmla="*/ 5104424 w 6792304"/>
                <a:gd name="connsiteY8" fmla="*/ 1046798 h 2941730"/>
                <a:gd name="connsiteX9" fmla="*/ 5480344 w 6792304"/>
                <a:gd name="connsiteY9" fmla="*/ 1036638 h 2941730"/>
                <a:gd name="connsiteX10" fmla="*/ 4687864 w 6792304"/>
                <a:gd name="connsiteY10" fmla="*/ 1900238 h 2941730"/>
                <a:gd name="connsiteX11" fmla="*/ 3382304 w 6792304"/>
                <a:gd name="connsiteY11" fmla="*/ 2225358 h 2941730"/>
                <a:gd name="connsiteX12" fmla="*/ 2163104 w 6792304"/>
                <a:gd name="connsiteY12" fmla="*/ 1920558 h 2941730"/>
                <a:gd name="connsiteX13" fmla="*/ 1319824 w 6792304"/>
                <a:gd name="connsiteY13" fmla="*/ 1046798 h 2941730"/>
                <a:gd name="connsiteX14" fmla="*/ 1771944 w 6792304"/>
                <a:gd name="connsiteY14" fmla="*/ 1046798 h 2941730"/>
                <a:gd name="connsiteX15" fmla="*/ 1812584 w 6792304"/>
                <a:gd name="connsiteY15" fmla="*/ 802958 h 2941730"/>
                <a:gd name="connsiteX16" fmla="*/ 1045504 w 6792304"/>
                <a:gd name="connsiteY16" fmla="*/ 66358 h 2941730"/>
                <a:gd name="connsiteX17" fmla="*/ 816904 w 6792304"/>
                <a:gd name="connsiteY17" fmla="*/ 66358 h 2941730"/>
                <a:gd name="connsiteX18" fmla="*/ 65064 w 6792304"/>
                <a:gd name="connsiteY18" fmla="*/ 813118 h 2941730"/>
                <a:gd name="connsiteX19" fmla="*/ 131104 w 6792304"/>
                <a:gd name="connsiteY19" fmla="*/ 1056958 h 2941730"/>
                <a:gd name="connsiteX20" fmla="*/ 517184 w 6792304"/>
                <a:gd name="connsiteY20" fmla="*/ 1062038 h 2941730"/>
                <a:gd name="connsiteX21" fmla="*/ 1685584 w 6792304"/>
                <a:gd name="connsiteY21" fmla="*/ 2519998 h 2941730"/>
                <a:gd name="connsiteX22" fmla="*/ 3433104 w 6792304"/>
                <a:gd name="connsiteY22" fmla="*/ 2941638 h 2941730"/>
                <a:gd name="connsiteX0" fmla="*/ 3450686 w 6809886"/>
                <a:gd name="connsiteY0" fmla="*/ 2941638 h 2941730"/>
                <a:gd name="connsiteX1" fmla="*/ 5091526 w 6809886"/>
                <a:gd name="connsiteY1" fmla="*/ 2540318 h 2941730"/>
                <a:gd name="connsiteX2" fmla="*/ 6285326 w 6809886"/>
                <a:gd name="connsiteY2" fmla="*/ 1046798 h 2941730"/>
                <a:gd name="connsiteX3" fmla="*/ 6666326 w 6809886"/>
                <a:gd name="connsiteY3" fmla="*/ 1051878 h 2941730"/>
                <a:gd name="connsiteX4" fmla="*/ 6757766 w 6809886"/>
                <a:gd name="connsiteY4" fmla="*/ 802958 h 2941730"/>
                <a:gd name="connsiteX5" fmla="*/ 6016086 w 6809886"/>
                <a:gd name="connsiteY5" fmla="*/ 86678 h 2941730"/>
                <a:gd name="connsiteX6" fmla="*/ 5726526 w 6809886"/>
                <a:gd name="connsiteY6" fmla="*/ 96838 h 2941730"/>
                <a:gd name="connsiteX7" fmla="*/ 4995006 w 6809886"/>
                <a:gd name="connsiteY7" fmla="*/ 818198 h 2941730"/>
                <a:gd name="connsiteX8" fmla="*/ 5122006 w 6809886"/>
                <a:gd name="connsiteY8" fmla="*/ 1046798 h 2941730"/>
                <a:gd name="connsiteX9" fmla="*/ 5497926 w 6809886"/>
                <a:gd name="connsiteY9" fmla="*/ 1036638 h 2941730"/>
                <a:gd name="connsiteX10" fmla="*/ 4705446 w 6809886"/>
                <a:gd name="connsiteY10" fmla="*/ 1900238 h 2941730"/>
                <a:gd name="connsiteX11" fmla="*/ 3399886 w 6809886"/>
                <a:gd name="connsiteY11" fmla="*/ 2225358 h 2941730"/>
                <a:gd name="connsiteX12" fmla="*/ 2180686 w 6809886"/>
                <a:gd name="connsiteY12" fmla="*/ 1920558 h 2941730"/>
                <a:gd name="connsiteX13" fmla="*/ 1337406 w 6809886"/>
                <a:gd name="connsiteY13" fmla="*/ 1046798 h 2941730"/>
                <a:gd name="connsiteX14" fmla="*/ 1789526 w 6809886"/>
                <a:gd name="connsiteY14" fmla="*/ 1046798 h 2941730"/>
                <a:gd name="connsiteX15" fmla="*/ 1830166 w 6809886"/>
                <a:gd name="connsiteY15" fmla="*/ 802958 h 2941730"/>
                <a:gd name="connsiteX16" fmla="*/ 1063086 w 6809886"/>
                <a:gd name="connsiteY16" fmla="*/ 66358 h 2941730"/>
                <a:gd name="connsiteX17" fmla="*/ 834486 w 6809886"/>
                <a:gd name="connsiteY17" fmla="*/ 66358 h 2941730"/>
                <a:gd name="connsiteX18" fmla="*/ 82646 w 6809886"/>
                <a:gd name="connsiteY18" fmla="*/ 813118 h 2941730"/>
                <a:gd name="connsiteX19" fmla="*/ 102966 w 6809886"/>
                <a:gd name="connsiteY19" fmla="*/ 1062038 h 2941730"/>
                <a:gd name="connsiteX20" fmla="*/ 534766 w 6809886"/>
                <a:gd name="connsiteY20" fmla="*/ 1062038 h 2941730"/>
                <a:gd name="connsiteX21" fmla="*/ 1703166 w 6809886"/>
                <a:gd name="connsiteY21" fmla="*/ 2519998 h 2941730"/>
                <a:gd name="connsiteX22" fmla="*/ 3450686 w 6809886"/>
                <a:gd name="connsiteY22" fmla="*/ 2941638 h 2941730"/>
                <a:gd name="connsiteX0" fmla="*/ 3450686 w 6814161"/>
                <a:gd name="connsiteY0" fmla="*/ 2941638 h 2941730"/>
                <a:gd name="connsiteX1" fmla="*/ 5091526 w 6814161"/>
                <a:gd name="connsiteY1" fmla="*/ 2540318 h 2941730"/>
                <a:gd name="connsiteX2" fmla="*/ 6285326 w 6814161"/>
                <a:gd name="connsiteY2" fmla="*/ 1046798 h 2941730"/>
                <a:gd name="connsiteX3" fmla="*/ 6681566 w 6814161"/>
                <a:gd name="connsiteY3" fmla="*/ 1051878 h 2941730"/>
                <a:gd name="connsiteX4" fmla="*/ 6757766 w 6814161"/>
                <a:gd name="connsiteY4" fmla="*/ 802958 h 2941730"/>
                <a:gd name="connsiteX5" fmla="*/ 6016086 w 6814161"/>
                <a:gd name="connsiteY5" fmla="*/ 86678 h 2941730"/>
                <a:gd name="connsiteX6" fmla="*/ 5726526 w 6814161"/>
                <a:gd name="connsiteY6" fmla="*/ 96838 h 2941730"/>
                <a:gd name="connsiteX7" fmla="*/ 4995006 w 6814161"/>
                <a:gd name="connsiteY7" fmla="*/ 818198 h 2941730"/>
                <a:gd name="connsiteX8" fmla="*/ 5122006 w 6814161"/>
                <a:gd name="connsiteY8" fmla="*/ 1046798 h 2941730"/>
                <a:gd name="connsiteX9" fmla="*/ 5497926 w 6814161"/>
                <a:gd name="connsiteY9" fmla="*/ 1036638 h 2941730"/>
                <a:gd name="connsiteX10" fmla="*/ 4705446 w 6814161"/>
                <a:gd name="connsiteY10" fmla="*/ 1900238 h 2941730"/>
                <a:gd name="connsiteX11" fmla="*/ 3399886 w 6814161"/>
                <a:gd name="connsiteY11" fmla="*/ 2225358 h 2941730"/>
                <a:gd name="connsiteX12" fmla="*/ 2180686 w 6814161"/>
                <a:gd name="connsiteY12" fmla="*/ 1920558 h 2941730"/>
                <a:gd name="connsiteX13" fmla="*/ 1337406 w 6814161"/>
                <a:gd name="connsiteY13" fmla="*/ 1046798 h 2941730"/>
                <a:gd name="connsiteX14" fmla="*/ 1789526 w 6814161"/>
                <a:gd name="connsiteY14" fmla="*/ 1046798 h 2941730"/>
                <a:gd name="connsiteX15" fmla="*/ 1830166 w 6814161"/>
                <a:gd name="connsiteY15" fmla="*/ 802958 h 2941730"/>
                <a:gd name="connsiteX16" fmla="*/ 1063086 w 6814161"/>
                <a:gd name="connsiteY16" fmla="*/ 66358 h 2941730"/>
                <a:gd name="connsiteX17" fmla="*/ 834486 w 6814161"/>
                <a:gd name="connsiteY17" fmla="*/ 66358 h 2941730"/>
                <a:gd name="connsiteX18" fmla="*/ 82646 w 6814161"/>
                <a:gd name="connsiteY18" fmla="*/ 813118 h 2941730"/>
                <a:gd name="connsiteX19" fmla="*/ 102966 w 6814161"/>
                <a:gd name="connsiteY19" fmla="*/ 1062038 h 2941730"/>
                <a:gd name="connsiteX20" fmla="*/ 534766 w 6814161"/>
                <a:gd name="connsiteY20" fmla="*/ 1062038 h 2941730"/>
                <a:gd name="connsiteX21" fmla="*/ 1703166 w 6814161"/>
                <a:gd name="connsiteY21" fmla="*/ 2519998 h 2941730"/>
                <a:gd name="connsiteX22" fmla="*/ 3450686 w 6814161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  <a:gd name="connsiteX0" fmla="*/ 3442154 w 6805629"/>
                <a:gd name="connsiteY0" fmla="*/ 2941638 h 2941730"/>
                <a:gd name="connsiteX1" fmla="*/ 5082994 w 6805629"/>
                <a:gd name="connsiteY1" fmla="*/ 2540318 h 2941730"/>
                <a:gd name="connsiteX2" fmla="*/ 6276794 w 6805629"/>
                <a:gd name="connsiteY2" fmla="*/ 1046798 h 2941730"/>
                <a:gd name="connsiteX3" fmla="*/ 6673034 w 6805629"/>
                <a:gd name="connsiteY3" fmla="*/ 1051878 h 2941730"/>
                <a:gd name="connsiteX4" fmla="*/ 6749234 w 6805629"/>
                <a:gd name="connsiteY4" fmla="*/ 802958 h 2941730"/>
                <a:gd name="connsiteX5" fmla="*/ 6007554 w 6805629"/>
                <a:gd name="connsiteY5" fmla="*/ 86678 h 2941730"/>
                <a:gd name="connsiteX6" fmla="*/ 5717994 w 6805629"/>
                <a:gd name="connsiteY6" fmla="*/ 96838 h 2941730"/>
                <a:gd name="connsiteX7" fmla="*/ 4986474 w 6805629"/>
                <a:gd name="connsiteY7" fmla="*/ 818198 h 2941730"/>
                <a:gd name="connsiteX8" fmla="*/ 5113474 w 6805629"/>
                <a:gd name="connsiteY8" fmla="*/ 1046798 h 2941730"/>
                <a:gd name="connsiteX9" fmla="*/ 5489394 w 6805629"/>
                <a:gd name="connsiteY9" fmla="*/ 1036638 h 2941730"/>
                <a:gd name="connsiteX10" fmla="*/ 4696914 w 6805629"/>
                <a:gd name="connsiteY10" fmla="*/ 1900238 h 2941730"/>
                <a:gd name="connsiteX11" fmla="*/ 3391354 w 6805629"/>
                <a:gd name="connsiteY11" fmla="*/ 2225358 h 2941730"/>
                <a:gd name="connsiteX12" fmla="*/ 2172154 w 6805629"/>
                <a:gd name="connsiteY12" fmla="*/ 1920558 h 2941730"/>
                <a:gd name="connsiteX13" fmla="*/ 1328874 w 6805629"/>
                <a:gd name="connsiteY13" fmla="*/ 1046798 h 2941730"/>
                <a:gd name="connsiteX14" fmla="*/ 1780994 w 6805629"/>
                <a:gd name="connsiteY14" fmla="*/ 1046798 h 2941730"/>
                <a:gd name="connsiteX15" fmla="*/ 1821634 w 6805629"/>
                <a:gd name="connsiteY15" fmla="*/ 802958 h 2941730"/>
                <a:gd name="connsiteX16" fmla="*/ 1054554 w 6805629"/>
                <a:gd name="connsiteY16" fmla="*/ 66358 h 2941730"/>
                <a:gd name="connsiteX17" fmla="*/ 825954 w 6805629"/>
                <a:gd name="connsiteY17" fmla="*/ 66358 h 2941730"/>
                <a:gd name="connsiteX18" fmla="*/ 74114 w 6805629"/>
                <a:gd name="connsiteY18" fmla="*/ 813118 h 2941730"/>
                <a:gd name="connsiteX19" fmla="*/ 114754 w 6805629"/>
                <a:gd name="connsiteY19" fmla="*/ 1062038 h 2941730"/>
                <a:gd name="connsiteX20" fmla="*/ 526234 w 6805629"/>
                <a:gd name="connsiteY20" fmla="*/ 1062038 h 2941730"/>
                <a:gd name="connsiteX21" fmla="*/ 1694634 w 6805629"/>
                <a:gd name="connsiteY21" fmla="*/ 2519998 h 2941730"/>
                <a:gd name="connsiteX22" fmla="*/ 3442154 w 6805629"/>
                <a:gd name="connsiteY22" fmla="*/ 2941638 h 29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805629" h="2941730">
                  <a:moveTo>
                    <a:pt x="3442154" y="2941638"/>
                  </a:moveTo>
                  <a:cubicBezTo>
                    <a:pt x="4006881" y="2945025"/>
                    <a:pt x="4610554" y="2856125"/>
                    <a:pt x="5082994" y="2540318"/>
                  </a:cubicBezTo>
                  <a:cubicBezTo>
                    <a:pt x="5555434" y="2224511"/>
                    <a:pt x="6044807" y="1960351"/>
                    <a:pt x="6276794" y="1046798"/>
                  </a:cubicBezTo>
                  <a:cubicBezTo>
                    <a:pt x="6427501" y="1027325"/>
                    <a:pt x="6553654" y="1056958"/>
                    <a:pt x="6673034" y="1051878"/>
                  </a:cubicBezTo>
                  <a:cubicBezTo>
                    <a:pt x="6797494" y="1021398"/>
                    <a:pt x="6857607" y="963825"/>
                    <a:pt x="6749234" y="802958"/>
                  </a:cubicBezTo>
                  <a:cubicBezTo>
                    <a:pt x="6595141" y="672571"/>
                    <a:pt x="6182814" y="222991"/>
                    <a:pt x="6007554" y="86678"/>
                  </a:cubicBezTo>
                  <a:cubicBezTo>
                    <a:pt x="5883094" y="-14075"/>
                    <a:pt x="5876321" y="-27622"/>
                    <a:pt x="5717994" y="96838"/>
                  </a:cubicBezTo>
                  <a:cubicBezTo>
                    <a:pt x="5590147" y="236538"/>
                    <a:pt x="5106701" y="675958"/>
                    <a:pt x="4986474" y="818198"/>
                  </a:cubicBezTo>
                  <a:cubicBezTo>
                    <a:pt x="4876407" y="980758"/>
                    <a:pt x="4960227" y="1043411"/>
                    <a:pt x="5113474" y="1046798"/>
                  </a:cubicBezTo>
                  <a:lnTo>
                    <a:pt x="5489394" y="1036638"/>
                  </a:lnTo>
                  <a:cubicBezTo>
                    <a:pt x="5417427" y="1178031"/>
                    <a:pt x="5046587" y="1702118"/>
                    <a:pt x="4696914" y="1900238"/>
                  </a:cubicBezTo>
                  <a:cubicBezTo>
                    <a:pt x="4347241" y="2098358"/>
                    <a:pt x="3812147" y="2221971"/>
                    <a:pt x="3391354" y="2225358"/>
                  </a:cubicBezTo>
                  <a:cubicBezTo>
                    <a:pt x="2970561" y="2228745"/>
                    <a:pt x="2515901" y="2116985"/>
                    <a:pt x="2172154" y="1920558"/>
                  </a:cubicBezTo>
                  <a:cubicBezTo>
                    <a:pt x="1828407" y="1724131"/>
                    <a:pt x="1404227" y="1190731"/>
                    <a:pt x="1328874" y="1046798"/>
                  </a:cubicBezTo>
                  <a:cubicBezTo>
                    <a:pt x="1512601" y="1029865"/>
                    <a:pt x="1680241" y="1048491"/>
                    <a:pt x="1780994" y="1046798"/>
                  </a:cubicBezTo>
                  <a:cubicBezTo>
                    <a:pt x="1876667" y="1019705"/>
                    <a:pt x="1932547" y="968058"/>
                    <a:pt x="1821634" y="802958"/>
                  </a:cubicBezTo>
                  <a:cubicBezTo>
                    <a:pt x="1665001" y="642938"/>
                    <a:pt x="1219654" y="195051"/>
                    <a:pt x="1054554" y="66358"/>
                  </a:cubicBezTo>
                  <a:cubicBezTo>
                    <a:pt x="975814" y="-21695"/>
                    <a:pt x="958881" y="-22542"/>
                    <a:pt x="825954" y="66358"/>
                  </a:cubicBezTo>
                  <a:cubicBezTo>
                    <a:pt x="672707" y="211138"/>
                    <a:pt x="208734" y="653098"/>
                    <a:pt x="74114" y="813118"/>
                  </a:cubicBezTo>
                  <a:cubicBezTo>
                    <a:pt x="-45266" y="983298"/>
                    <a:pt x="-12246" y="1065425"/>
                    <a:pt x="114754" y="1062038"/>
                  </a:cubicBezTo>
                  <a:cubicBezTo>
                    <a:pt x="297634" y="1053571"/>
                    <a:pt x="363674" y="1062038"/>
                    <a:pt x="526234" y="1062038"/>
                  </a:cubicBezTo>
                  <a:cubicBezTo>
                    <a:pt x="810714" y="1951038"/>
                    <a:pt x="1208647" y="2206731"/>
                    <a:pt x="1694634" y="2519998"/>
                  </a:cubicBezTo>
                  <a:cubicBezTo>
                    <a:pt x="2180621" y="2833265"/>
                    <a:pt x="2877427" y="2938251"/>
                    <a:pt x="3442154" y="2941638"/>
                  </a:cubicBezTo>
                  <a:close/>
                </a:path>
              </a:pathLst>
            </a:custGeom>
            <a:solidFill>
              <a:srgbClr val="5557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9" name="Title 58">
            <a:extLst>
              <a:ext uri="{FF2B5EF4-FFF2-40B4-BE49-F238E27FC236}">
                <a16:creationId xmlns:a16="http://schemas.microsoft.com/office/drawing/2014/main" id="{9986FB0B-D3E0-BFAD-D121-40B32D65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IANA: Internet Assigned Numbers Authority</a:t>
            </a:r>
            <a:endParaRPr lang="nb-NO" dirty="0"/>
          </a:p>
        </p:txBody>
      </p:sp>
      <p:sp>
        <p:nvSpPr>
          <p:cNvPr id="60" name="Date Placeholder 59">
            <a:extLst>
              <a:ext uri="{FF2B5EF4-FFF2-40B4-BE49-F238E27FC236}">
                <a16:creationId xmlns:a16="http://schemas.microsoft.com/office/drawing/2014/main" id="{D8221506-3DCC-63D2-8380-204C7B77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61" name="Footer Placeholder 60">
            <a:extLst>
              <a:ext uri="{FF2B5EF4-FFF2-40B4-BE49-F238E27FC236}">
                <a16:creationId xmlns:a16="http://schemas.microsoft.com/office/drawing/2014/main" id="{02E8F09C-D5CD-E908-9482-FA7F93B87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62" name="Slide Number Placeholder 61">
            <a:extLst>
              <a:ext uri="{FF2B5EF4-FFF2-40B4-BE49-F238E27FC236}">
                <a16:creationId xmlns:a16="http://schemas.microsoft.com/office/drawing/2014/main" id="{927A8B0D-32E8-B736-0532-F4CAD358F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96876-6D69-45D5-9674-0B8E93761CDC}" type="slidenum">
              <a:rPr lang="en-AU" altLang="nb-NO" smtClean="0"/>
              <a:pPr>
                <a:defRPr/>
              </a:pPr>
              <a:t>10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1581912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Oval 1166">
            <a:extLst>
              <a:ext uri="{FF2B5EF4-FFF2-40B4-BE49-F238E27FC236}">
                <a16:creationId xmlns:a16="http://schemas.microsoft.com/office/drawing/2014/main" id="{986EBEC1-BAC7-FB79-60BC-BF4DEF6D5F3A}"/>
              </a:ext>
            </a:extLst>
          </p:cNvPr>
          <p:cNvSpPr/>
          <p:nvPr/>
        </p:nvSpPr>
        <p:spPr>
          <a:xfrm>
            <a:off x="1374030" y="5137376"/>
            <a:ext cx="9864000" cy="720000"/>
          </a:xfrm>
          <a:prstGeom prst="ellipse">
            <a:avLst/>
          </a:prstGeom>
          <a:solidFill>
            <a:srgbClr val="F0F4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BCDCB9B0-30E6-8645-D6B9-BC860039C69C}"/>
              </a:ext>
            </a:extLst>
          </p:cNvPr>
          <p:cNvSpPr/>
          <p:nvPr/>
        </p:nvSpPr>
        <p:spPr>
          <a:xfrm>
            <a:off x="866777" y="2916131"/>
            <a:ext cx="11282447" cy="1800000"/>
          </a:xfrm>
          <a:prstGeom prst="ellipse">
            <a:avLst/>
          </a:prstGeom>
          <a:solidFill>
            <a:srgbClr val="E2EA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4D3B91F3-F8FB-EB36-163D-BF5EC5EB19C4}"/>
              </a:ext>
            </a:extLst>
          </p:cNvPr>
          <p:cNvSpPr/>
          <p:nvPr/>
        </p:nvSpPr>
        <p:spPr>
          <a:xfrm>
            <a:off x="3247703" y="251497"/>
            <a:ext cx="6548441" cy="2160000"/>
          </a:xfrm>
          <a:prstGeom prst="ellipse">
            <a:avLst/>
          </a:prstGeom>
          <a:solidFill>
            <a:srgbClr val="D3DF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045ED4B-CB83-E525-9B5B-B635BA65618E}"/>
              </a:ext>
            </a:extLst>
          </p:cNvPr>
          <p:cNvCxnSpPr>
            <a:cxnSpLocks/>
          </p:cNvCxnSpPr>
          <p:nvPr/>
        </p:nvCxnSpPr>
        <p:spPr>
          <a:xfrm flipV="1">
            <a:off x="4636627" y="709758"/>
            <a:ext cx="613156" cy="41677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38A4A8D-7B07-03BD-BA93-309FDD0EDF61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>
            <a:off x="6304441" y="672775"/>
            <a:ext cx="548171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B318280-19C7-ADE6-9A6A-8F33CEB7E3F4}"/>
              </a:ext>
            </a:extLst>
          </p:cNvPr>
          <p:cNvCxnSpPr>
            <a:cxnSpLocks/>
            <a:stCxn id="3" idx="2"/>
          </p:cNvCxnSpPr>
          <p:nvPr/>
        </p:nvCxnSpPr>
        <p:spPr>
          <a:xfrm flipH="1" flipV="1">
            <a:off x="4581316" y="1397142"/>
            <a:ext cx="1039169" cy="44922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49BCE0C-51E3-20FF-866E-550A4B33A8DD}"/>
              </a:ext>
            </a:extLst>
          </p:cNvPr>
          <p:cNvCxnSpPr>
            <a:cxnSpLocks/>
          </p:cNvCxnSpPr>
          <p:nvPr/>
        </p:nvCxnSpPr>
        <p:spPr>
          <a:xfrm flipH="1" flipV="1">
            <a:off x="7858038" y="714493"/>
            <a:ext cx="407440" cy="42830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5264770-29DE-5DEA-A781-1F10B942E30B}"/>
              </a:ext>
            </a:extLst>
          </p:cNvPr>
          <p:cNvCxnSpPr>
            <a:cxnSpLocks/>
          </p:cNvCxnSpPr>
          <p:nvPr/>
        </p:nvCxnSpPr>
        <p:spPr>
          <a:xfrm flipH="1">
            <a:off x="7319448" y="1522095"/>
            <a:ext cx="628212" cy="282769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FACF452-12E7-FC0A-90B8-B1764790E18A}"/>
              </a:ext>
            </a:extLst>
          </p:cNvPr>
          <p:cNvCxnSpPr>
            <a:cxnSpLocks/>
          </p:cNvCxnSpPr>
          <p:nvPr/>
        </p:nvCxnSpPr>
        <p:spPr>
          <a:xfrm flipV="1">
            <a:off x="4734621" y="856443"/>
            <a:ext cx="2514539" cy="40681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C79B8F9-7424-04C1-CE55-6CC130726942}"/>
              </a:ext>
            </a:extLst>
          </p:cNvPr>
          <p:cNvCxnSpPr>
            <a:cxnSpLocks/>
            <a:stCxn id="2" idx="0"/>
            <a:endCxn id="21" idx="2"/>
          </p:cNvCxnSpPr>
          <p:nvPr/>
        </p:nvCxnSpPr>
        <p:spPr>
          <a:xfrm>
            <a:off x="4809014" y="1364588"/>
            <a:ext cx="3108179" cy="108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A4AFD58-4D47-19A9-40AB-C9BD0A352296}"/>
              </a:ext>
            </a:extLst>
          </p:cNvPr>
          <p:cNvCxnSpPr>
            <a:cxnSpLocks/>
          </p:cNvCxnSpPr>
          <p:nvPr/>
        </p:nvCxnSpPr>
        <p:spPr>
          <a:xfrm>
            <a:off x="5928360" y="856443"/>
            <a:ext cx="2110744" cy="38971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22AD3A1C-32F0-7CFA-189E-85175E2B1EE6}"/>
              </a:ext>
            </a:extLst>
          </p:cNvPr>
          <p:cNvCxnSpPr>
            <a:cxnSpLocks/>
          </p:cNvCxnSpPr>
          <p:nvPr/>
        </p:nvCxnSpPr>
        <p:spPr>
          <a:xfrm>
            <a:off x="5687965" y="791771"/>
            <a:ext cx="548259" cy="849329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1042B79-70E8-EA6C-4E01-0CFA6F5CAC89}"/>
              </a:ext>
            </a:extLst>
          </p:cNvPr>
          <p:cNvCxnSpPr>
            <a:cxnSpLocks/>
          </p:cNvCxnSpPr>
          <p:nvPr/>
        </p:nvCxnSpPr>
        <p:spPr>
          <a:xfrm flipH="1">
            <a:off x="6822683" y="791771"/>
            <a:ext cx="520442" cy="7826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6">
            <a:extLst>
              <a:ext uri="{FF2B5EF4-FFF2-40B4-BE49-F238E27FC236}">
                <a16:creationId xmlns:a16="http://schemas.microsoft.com/office/drawing/2014/main" id="{14D7F008-0EB7-DE4C-3664-4859ECC51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571" y="270607"/>
            <a:ext cx="1440000" cy="65872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Tier 1 ISPs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(ASs)</a:t>
            </a:r>
          </a:p>
        </p:txBody>
      </p:sp>
      <p:sp>
        <p:nvSpPr>
          <p:cNvPr id="115" name="TextBox 16">
            <a:extLst>
              <a:ext uri="{FF2B5EF4-FFF2-40B4-BE49-F238E27FC236}">
                <a16:creationId xmlns:a16="http://schemas.microsoft.com/office/drawing/2014/main" id="{86318102-BA79-6FDF-0A8D-DBFED88F8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227" y="1083536"/>
            <a:ext cx="2995273" cy="73804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Full-mesh        settlement-free peering</a:t>
            </a:r>
          </a:p>
        </p:txBody>
      </p:sp>
      <p:sp>
        <p:nvSpPr>
          <p:cNvPr id="117" name="TextBox 16">
            <a:extLst>
              <a:ext uri="{FF2B5EF4-FFF2-40B4-BE49-F238E27FC236}">
                <a16:creationId xmlns:a16="http://schemas.microsoft.com/office/drawing/2014/main" id="{C513A6F2-D333-7E2C-C22F-0A166188B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55" y="2997165"/>
            <a:ext cx="1440000" cy="830208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Tier 2 ISPs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(ASs)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54551BBA-F0D3-7E44-5B17-3D4BAC92858C}"/>
              </a:ext>
            </a:extLst>
          </p:cNvPr>
          <p:cNvCxnSpPr>
            <a:cxnSpLocks/>
          </p:cNvCxnSpPr>
          <p:nvPr/>
        </p:nvCxnSpPr>
        <p:spPr>
          <a:xfrm flipH="1">
            <a:off x="2443417" y="1650539"/>
            <a:ext cx="1370393" cy="1781479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F6A4B011-7E0A-5CC5-74EE-88285A80530F}"/>
              </a:ext>
            </a:extLst>
          </p:cNvPr>
          <p:cNvCxnSpPr>
            <a:cxnSpLocks/>
          </p:cNvCxnSpPr>
          <p:nvPr/>
        </p:nvCxnSpPr>
        <p:spPr>
          <a:xfrm flipH="1">
            <a:off x="3617140" y="912495"/>
            <a:ext cx="1673045" cy="297517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32B00348-A3E8-6112-CE6D-7B8A0FC9C467}"/>
              </a:ext>
            </a:extLst>
          </p:cNvPr>
          <p:cNvCxnSpPr>
            <a:cxnSpLocks/>
            <a:stCxn id="3" idx="1"/>
            <a:endCxn id="106" idx="3"/>
          </p:cNvCxnSpPr>
          <p:nvPr/>
        </p:nvCxnSpPr>
        <p:spPr>
          <a:xfrm flipH="1">
            <a:off x="6353965" y="2216921"/>
            <a:ext cx="125160" cy="1795618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C34564DA-0DA9-6543-06AE-A9DDFEE280A2}"/>
              </a:ext>
            </a:extLst>
          </p:cNvPr>
          <p:cNvCxnSpPr>
            <a:cxnSpLocks/>
          </p:cNvCxnSpPr>
          <p:nvPr/>
        </p:nvCxnSpPr>
        <p:spPr>
          <a:xfrm>
            <a:off x="9143301" y="1464945"/>
            <a:ext cx="1728000" cy="2091324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Straight Arrow Connector 1026">
            <a:extLst>
              <a:ext uri="{FF2B5EF4-FFF2-40B4-BE49-F238E27FC236}">
                <a16:creationId xmlns:a16="http://schemas.microsoft.com/office/drawing/2014/main" id="{986A5C71-EAA7-7BE2-1AC3-433BD95A5C3B}"/>
              </a:ext>
            </a:extLst>
          </p:cNvPr>
          <p:cNvCxnSpPr>
            <a:cxnSpLocks/>
            <a:stCxn id="20" idx="1"/>
            <a:endCxn id="111" idx="3"/>
          </p:cNvCxnSpPr>
          <p:nvPr/>
        </p:nvCxnSpPr>
        <p:spPr>
          <a:xfrm>
            <a:off x="7514480" y="942200"/>
            <a:ext cx="124578" cy="2123011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Straight Arrow Connector 1030">
            <a:extLst>
              <a:ext uri="{FF2B5EF4-FFF2-40B4-BE49-F238E27FC236}">
                <a16:creationId xmlns:a16="http://schemas.microsoft.com/office/drawing/2014/main" id="{54624914-A8A4-A455-0583-9C85F0872599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5323840" y="942200"/>
            <a:ext cx="314962" cy="2090304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Arrow Connector 1045">
            <a:extLst>
              <a:ext uri="{FF2B5EF4-FFF2-40B4-BE49-F238E27FC236}">
                <a16:creationId xmlns:a16="http://schemas.microsoft.com/office/drawing/2014/main" id="{58B4231D-5829-2887-8C7E-BF3378E8D89D}"/>
              </a:ext>
            </a:extLst>
          </p:cNvPr>
          <p:cNvCxnSpPr>
            <a:cxnSpLocks/>
            <a:stCxn id="109" idx="2"/>
          </p:cNvCxnSpPr>
          <p:nvPr/>
        </p:nvCxnSpPr>
        <p:spPr>
          <a:xfrm flipH="1">
            <a:off x="2678982" y="3369745"/>
            <a:ext cx="1583427" cy="31393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9" name="Straight Arrow Connector 1048">
            <a:extLst>
              <a:ext uri="{FF2B5EF4-FFF2-40B4-BE49-F238E27FC236}">
                <a16:creationId xmlns:a16="http://schemas.microsoft.com/office/drawing/2014/main" id="{979AFC3E-6C4B-FCC8-D903-1AD839CAAD44}"/>
              </a:ext>
            </a:extLst>
          </p:cNvPr>
          <p:cNvCxnSpPr>
            <a:cxnSpLocks/>
          </p:cNvCxnSpPr>
          <p:nvPr/>
        </p:nvCxnSpPr>
        <p:spPr>
          <a:xfrm flipV="1">
            <a:off x="6848480" y="4254478"/>
            <a:ext cx="1498782" cy="391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Straight Arrow Connector 1051">
            <a:extLst>
              <a:ext uri="{FF2B5EF4-FFF2-40B4-BE49-F238E27FC236}">
                <a16:creationId xmlns:a16="http://schemas.microsoft.com/office/drawing/2014/main" id="{0DCC4720-DB40-5208-17CE-83562B05D81B}"/>
              </a:ext>
            </a:extLst>
          </p:cNvPr>
          <p:cNvCxnSpPr>
            <a:cxnSpLocks/>
          </p:cNvCxnSpPr>
          <p:nvPr/>
        </p:nvCxnSpPr>
        <p:spPr>
          <a:xfrm flipH="1" flipV="1">
            <a:off x="2545080" y="3944815"/>
            <a:ext cx="475121" cy="16597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5" name="Straight Arrow Connector 1054">
            <a:extLst>
              <a:ext uri="{FF2B5EF4-FFF2-40B4-BE49-F238E27FC236}">
                <a16:creationId xmlns:a16="http://schemas.microsoft.com/office/drawing/2014/main" id="{87496B9D-E0C2-8B95-7A81-984DC40A4E36}"/>
              </a:ext>
            </a:extLst>
          </p:cNvPr>
          <p:cNvCxnSpPr>
            <a:cxnSpLocks/>
            <a:endCxn id="1081" idx="1"/>
          </p:cNvCxnSpPr>
          <p:nvPr/>
        </p:nvCxnSpPr>
        <p:spPr>
          <a:xfrm>
            <a:off x="3898612" y="4201233"/>
            <a:ext cx="564012" cy="92369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1" name="Straight Arrow Connector 1060">
            <a:extLst>
              <a:ext uri="{FF2B5EF4-FFF2-40B4-BE49-F238E27FC236}">
                <a16:creationId xmlns:a16="http://schemas.microsoft.com/office/drawing/2014/main" id="{DD8AD3D0-172C-3829-33AD-7B91B478344D}"/>
              </a:ext>
            </a:extLst>
          </p:cNvPr>
          <p:cNvCxnSpPr>
            <a:cxnSpLocks/>
            <a:stCxn id="111" idx="0"/>
            <a:endCxn id="1067" idx="1"/>
          </p:cNvCxnSpPr>
          <p:nvPr/>
        </p:nvCxnSpPr>
        <p:spPr>
          <a:xfrm flipV="1">
            <a:off x="8501618" y="3346468"/>
            <a:ext cx="563381" cy="4762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1" name="Straight Arrow Connector 1070">
            <a:extLst>
              <a:ext uri="{FF2B5EF4-FFF2-40B4-BE49-F238E27FC236}">
                <a16:creationId xmlns:a16="http://schemas.microsoft.com/office/drawing/2014/main" id="{F79D7A15-77DC-2783-2908-8AEF1848184B}"/>
              </a:ext>
            </a:extLst>
          </p:cNvPr>
          <p:cNvCxnSpPr>
            <a:cxnSpLocks/>
            <a:stCxn id="21" idx="1"/>
          </p:cNvCxnSpPr>
          <p:nvPr/>
        </p:nvCxnSpPr>
        <p:spPr>
          <a:xfrm>
            <a:off x="8579807" y="1688833"/>
            <a:ext cx="352753" cy="2255982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5" name="Straight Arrow Connector 1074">
            <a:extLst>
              <a:ext uri="{FF2B5EF4-FFF2-40B4-BE49-F238E27FC236}">
                <a16:creationId xmlns:a16="http://schemas.microsoft.com/office/drawing/2014/main" id="{5EBBB5A7-7512-71C9-0BCD-053488CD574F}"/>
              </a:ext>
            </a:extLst>
          </p:cNvPr>
          <p:cNvCxnSpPr>
            <a:cxnSpLocks/>
            <a:endCxn id="1067" idx="3"/>
          </p:cNvCxnSpPr>
          <p:nvPr/>
        </p:nvCxnSpPr>
        <p:spPr>
          <a:xfrm flipH="1" flipV="1">
            <a:off x="10026704" y="3346468"/>
            <a:ext cx="546046" cy="30066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8" name="Straight Arrow Connector 1077">
            <a:extLst>
              <a:ext uri="{FF2B5EF4-FFF2-40B4-BE49-F238E27FC236}">
                <a16:creationId xmlns:a16="http://schemas.microsoft.com/office/drawing/2014/main" id="{40FC0662-47C9-1098-F426-BBB355AAE120}"/>
              </a:ext>
            </a:extLst>
          </p:cNvPr>
          <p:cNvCxnSpPr>
            <a:cxnSpLocks/>
            <a:endCxn id="1067" idx="2"/>
          </p:cNvCxnSpPr>
          <p:nvPr/>
        </p:nvCxnSpPr>
        <p:spPr>
          <a:xfrm flipV="1">
            <a:off x="9446895" y="3616687"/>
            <a:ext cx="98957" cy="43033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1" name="Straight Arrow Connector 1100">
            <a:extLst>
              <a:ext uri="{FF2B5EF4-FFF2-40B4-BE49-F238E27FC236}">
                <a16:creationId xmlns:a16="http://schemas.microsoft.com/office/drawing/2014/main" id="{B3DC8420-88BA-C4DD-60C3-2440092F2989}"/>
              </a:ext>
            </a:extLst>
          </p:cNvPr>
          <p:cNvCxnSpPr>
            <a:cxnSpLocks/>
            <a:endCxn id="1081" idx="0"/>
          </p:cNvCxnSpPr>
          <p:nvPr/>
        </p:nvCxnSpPr>
        <p:spPr>
          <a:xfrm flipH="1">
            <a:off x="4943477" y="3279792"/>
            <a:ext cx="53315" cy="74359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4" name="Straight Arrow Connector 1103">
            <a:extLst>
              <a:ext uri="{FF2B5EF4-FFF2-40B4-BE49-F238E27FC236}">
                <a16:creationId xmlns:a16="http://schemas.microsoft.com/office/drawing/2014/main" id="{02C0BA09-6150-156A-0FFA-2760E2008716}"/>
              </a:ext>
            </a:extLst>
          </p:cNvPr>
          <p:cNvCxnSpPr>
            <a:cxnSpLocks/>
            <a:stCxn id="106" idx="2"/>
            <a:endCxn id="1081" idx="3"/>
          </p:cNvCxnSpPr>
          <p:nvPr/>
        </p:nvCxnSpPr>
        <p:spPr>
          <a:xfrm flipH="1" flipV="1">
            <a:off x="5424329" y="4293602"/>
            <a:ext cx="267768" cy="588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6" name="TextBox 16">
            <a:extLst>
              <a:ext uri="{FF2B5EF4-FFF2-40B4-BE49-F238E27FC236}">
                <a16:creationId xmlns:a16="http://schemas.microsoft.com/office/drawing/2014/main" id="{4FFE24F9-1F6E-6278-121C-8F1687495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770" y="4110791"/>
            <a:ext cx="3158554" cy="73804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Partial-mesh      settlement-based peering</a:t>
            </a:r>
          </a:p>
        </p:txBody>
      </p:sp>
      <p:sp>
        <p:nvSpPr>
          <p:cNvPr id="1168" name="TextBox 16">
            <a:extLst>
              <a:ext uri="{FF2B5EF4-FFF2-40B4-BE49-F238E27FC236}">
                <a16:creationId xmlns:a16="http://schemas.microsoft.com/office/drawing/2014/main" id="{F0534562-71F0-9342-A689-FDC97EF44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243" y="5406351"/>
            <a:ext cx="1348175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Tier 3 ISPs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(ASs)</a:t>
            </a:r>
          </a:p>
        </p:txBody>
      </p:sp>
      <p:sp>
        <p:nvSpPr>
          <p:cNvPr id="1169" name="Arrow: Up 1168">
            <a:extLst>
              <a:ext uri="{FF2B5EF4-FFF2-40B4-BE49-F238E27FC236}">
                <a16:creationId xmlns:a16="http://schemas.microsoft.com/office/drawing/2014/main" id="{2E88B989-4CE2-7147-03A5-B13A27CA5779}"/>
              </a:ext>
            </a:extLst>
          </p:cNvPr>
          <p:cNvSpPr/>
          <p:nvPr/>
        </p:nvSpPr>
        <p:spPr>
          <a:xfrm>
            <a:off x="5570857" y="4752315"/>
            <a:ext cx="1440000" cy="288000"/>
          </a:xfrm>
          <a:prstGeom prst="upArrow">
            <a:avLst/>
          </a:prstGeom>
          <a:solidFill>
            <a:schemeClr val="bg1">
              <a:lumMod val="85000"/>
            </a:schemeClr>
          </a:solidFill>
          <a:ln w="9525"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1" name="Rectangle 1170">
            <a:extLst>
              <a:ext uri="{FF2B5EF4-FFF2-40B4-BE49-F238E27FC236}">
                <a16:creationId xmlns:a16="http://schemas.microsoft.com/office/drawing/2014/main" id="{633CBA07-6742-FAC5-180A-2F7CCF09ADF5}"/>
              </a:ext>
            </a:extLst>
          </p:cNvPr>
          <p:cNvSpPr/>
          <p:nvPr/>
        </p:nvSpPr>
        <p:spPr>
          <a:xfrm>
            <a:off x="1609724" y="6289216"/>
            <a:ext cx="9360000" cy="432000"/>
          </a:xfrm>
          <a:prstGeom prst="rect">
            <a:avLst/>
          </a:prstGeom>
          <a:solidFill>
            <a:srgbClr val="CD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3" name="Arrow: Up 1172">
            <a:extLst>
              <a:ext uri="{FF2B5EF4-FFF2-40B4-BE49-F238E27FC236}">
                <a16:creationId xmlns:a16="http://schemas.microsoft.com/office/drawing/2014/main" id="{03F66D32-B490-C7E5-DDAA-CE7C303D846B}"/>
              </a:ext>
            </a:extLst>
          </p:cNvPr>
          <p:cNvSpPr/>
          <p:nvPr/>
        </p:nvSpPr>
        <p:spPr>
          <a:xfrm>
            <a:off x="5579965" y="5900273"/>
            <a:ext cx="1440000" cy="288000"/>
          </a:xfrm>
          <a:prstGeom prst="upArrow">
            <a:avLst/>
          </a:prstGeom>
          <a:solidFill>
            <a:schemeClr val="bg1">
              <a:lumMod val="85000"/>
            </a:schemeClr>
          </a:solidFill>
          <a:ln w="9525"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4" name="TextBox 16">
            <a:extLst>
              <a:ext uri="{FF2B5EF4-FFF2-40B4-BE49-F238E27FC236}">
                <a16:creationId xmlns:a16="http://schemas.microsoft.com/office/drawing/2014/main" id="{E3D58914-5DD6-538C-38C5-8047AFABB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255" y="6294146"/>
            <a:ext cx="2311638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Internet customers</a:t>
            </a:r>
          </a:p>
        </p:txBody>
      </p:sp>
      <p:cxnSp>
        <p:nvCxnSpPr>
          <p:cNvPr id="1197" name="Straight Arrow Connector 1196">
            <a:extLst>
              <a:ext uri="{FF2B5EF4-FFF2-40B4-BE49-F238E27FC236}">
                <a16:creationId xmlns:a16="http://schemas.microsoft.com/office/drawing/2014/main" id="{20812F97-4763-B981-DEF9-EA946B6C975B}"/>
              </a:ext>
            </a:extLst>
          </p:cNvPr>
          <p:cNvCxnSpPr>
            <a:cxnSpLocks/>
          </p:cNvCxnSpPr>
          <p:nvPr/>
        </p:nvCxnSpPr>
        <p:spPr>
          <a:xfrm>
            <a:off x="4364355" y="1605238"/>
            <a:ext cx="579122" cy="1559067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>
            <a:extLst>
              <a:ext uri="{FF2B5EF4-FFF2-40B4-BE49-F238E27FC236}">
                <a16:creationId xmlns:a16="http://schemas.microsoft.com/office/drawing/2014/main" id="{B7265DBB-414B-02A8-1892-C99A3AB78397}"/>
              </a:ext>
            </a:extLst>
          </p:cNvPr>
          <p:cNvSpPr/>
          <p:nvPr/>
        </p:nvSpPr>
        <p:spPr>
          <a:xfrm>
            <a:off x="3476625" y="1040738"/>
            <a:ext cx="1333500" cy="6477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GB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&amp;T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00986D22-68B0-5C3D-FA86-2AD801A321E1}"/>
              </a:ext>
            </a:extLst>
          </p:cNvPr>
          <p:cNvSpPr/>
          <p:nvPr/>
        </p:nvSpPr>
        <p:spPr>
          <a:xfrm>
            <a:off x="4972052" y="402775"/>
            <a:ext cx="1333500" cy="5400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NTT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4D58D600-8EE1-415E-3F6C-3806EBE03F38}"/>
              </a:ext>
            </a:extLst>
          </p:cNvPr>
          <p:cNvSpPr/>
          <p:nvPr/>
        </p:nvSpPr>
        <p:spPr>
          <a:xfrm>
            <a:off x="6848480" y="402775"/>
            <a:ext cx="1332000" cy="5400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Verizon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AE8778AB-9D42-BD95-2565-7D20D002B123}"/>
              </a:ext>
            </a:extLst>
          </p:cNvPr>
          <p:cNvSpPr/>
          <p:nvPr/>
        </p:nvSpPr>
        <p:spPr>
          <a:xfrm>
            <a:off x="7913057" y="1041823"/>
            <a:ext cx="1333500" cy="6477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2A46FB41-5FB2-A5FC-A48E-DA26A8B778CB}"/>
              </a:ext>
            </a:extLst>
          </p:cNvPr>
          <p:cNvSpPr/>
          <p:nvPr/>
        </p:nvSpPr>
        <p:spPr>
          <a:xfrm>
            <a:off x="5615125" y="1475021"/>
            <a:ext cx="1728000" cy="742691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Deutsche Telecom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Cloud 104">
            <a:extLst>
              <a:ext uri="{FF2B5EF4-FFF2-40B4-BE49-F238E27FC236}">
                <a16:creationId xmlns:a16="http://schemas.microsoft.com/office/drawing/2014/main" id="{59408CBE-96AB-99A6-0928-4189DAC03E3A}"/>
              </a:ext>
            </a:extLst>
          </p:cNvPr>
          <p:cNvSpPr/>
          <p:nvPr/>
        </p:nvSpPr>
        <p:spPr>
          <a:xfrm>
            <a:off x="1048817" y="3415342"/>
            <a:ext cx="1728000" cy="7200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Telecom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Cloud 112">
            <a:extLst>
              <a:ext uri="{FF2B5EF4-FFF2-40B4-BE49-F238E27FC236}">
                <a16:creationId xmlns:a16="http://schemas.microsoft.com/office/drawing/2014/main" id="{B5AB2E68-B2BF-2795-F9AB-0D3B464EB335}"/>
              </a:ext>
            </a:extLst>
          </p:cNvPr>
          <p:cNvSpPr/>
          <p:nvPr/>
        </p:nvSpPr>
        <p:spPr>
          <a:xfrm>
            <a:off x="10168299" y="3497440"/>
            <a:ext cx="1728000" cy="742691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 Telecom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9" name="Straight Arrow Connector 1248">
            <a:extLst>
              <a:ext uri="{FF2B5EF4-FFF2-40B4-BE49-F238E27FC236}">
                <a16:creationId xmlns:a16="http://schemas.microsoft.com/office/drawing/2014/main" id="{EE677073-1E49-4792-0287-23BC41FCF4C1}"/>
              </a:ext>
            </a:extLst>
          </p:cNvPr>
          <p:cNvCxnSpPr>
            <a:cxnSpLocks/>
          </p:cNvCxnSpPr>
          <p:nvPr/>
        </p:nvCxnSpPr>
        <p:spPr>
          <a:xfrm flipV="1">
            <a:off x="6771367" y="3677089"/>
            <a:ext cx="284542" cy="39682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2" name="Straight Arrow Connector 1261">
            <a:extLst>
              <a:ext uri="{FF2B5EF4-FFF2-40B4-BE49-F238E27FC236}">
                <a16:creationId xmlns:a16="http://schemas.microsoft.com/office/drawing/2014/main" id="{BC4432C8-FB8F-31D3-802F-C2FD4B383AA6}"/>
              </a:ext>
            </a:extLst>
          </p:cNvPr>
          <p:cNvCxnSpPr>
            <a:cxnSpLocks/>
          </p:cNvCxnSpPr>
          <p:nvPr/>
        </p:nvCxnSpPr>
        <p:spPr>
          <a:xfrm flipV="1">
            <a:off x="10591800" y="2018966"/>
            <a:ext cx="0" cy="5040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5" name="TextBox 16">
            <a:extLst>
              <a:ext uri="{FF2B5EF4-FFF2-40B4-BE49-F238E27FC236}">
                <a16:creationId xmlns:a16="http://schemas.microsoft.com/office/drawing/2014/main" id="{7209C362-64ED-62DB-5CED-A433F1CF4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6796" y="1975905"/>
            <a:ext cx="1440000" cy="594267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Direction of settlement</a:t>
            </a: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BDE4ECB3-009E-4972-86EB-A754E30C14F2}"/>
              </a:ext>
            </a:extLst>
          </p:cNvPr>
          <p:cNvSpPr/>
          <p:nvPr/>
        </p:nvSpPr>
        <p:spPr>
          <a:xfrm>
            <a:off x="3995498" y="2510014"/>
            <a:ext cx="4634100" cy="2577200"/>
          </a:xfrm>
          <a:prstGeom prst="upArrow">
            <a:avLst>
              <a:gd name="adj1" fmla="val 50000"/>
              <a:gd name="adj2" fmla="val 10824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6" name="Cloud 105">
            <a:extLst>
              <a:ext uri="{FF2B5EF4-FFF2-40B4-BE49-F238E27FC236}">
                <a16:creationId xmlns:a16="http://schemas.microsoft.com/office/drawing/2014/main" id="{BF880D75-3CF1-35DE-1288-633D1FD519D8}"/>
              </a:ext>
            </a:extLst>
          </p:cNvPr>
          <p:cNvSpPr/>
          <p:nvPr/>
        </p:nvSpPr>
        <p:spPr>
          <a:xfrm>
            <a:off x="5687965" y="3975489"/>
            <a:ext cx="1332000" cy="6480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Telstra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FBE3B100-1001-9133-3F0C-7D86FA3986B9}"/>
              </a:ext>
            </a:extLst>
          </p:cNvPr>
          <p:cNvSpPr/>
          <p:nvPr/>
        </p:nvSpPr>
        <p:spPr>
          <a:xfrm>
            <a:off x="3020201" y="2434144"/>
            <a:ext cx="6696000" cy="3805200"/>
          </a:xfrm>
          <a:prstGeom prst="upArrow">
            <a:avLst>
              <a:gd name="adj1" fmla="val 50000"/>
              <a:gd name="adj2" fmla="val 1102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7" name="Cloud 106">
            <a:extLst>
              <a:ext uri="{FF2B5EF4-FFF2-40B4-BE49-F238E27FC236}">
                <a16:creationId xmlns:a16="http://schemas.microsoft.com/office/drawing/2014/main" id="{3870946C-FCBC-1AC2-64CC-1B85767D117C}"/>
              </a:ext>
            </a:extLst>
          </p:cNvPr>
          <p:cNvSpPr/>
          <p:nvPr/>
        </p:nvSpPr>
        <p:spPr>
          <a:xfrm>
            <a:off x="8163521" y="3834699"/>
            <a:ext cx="1728000" cy="7200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British Telecom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Cloud 107">
            <a:extLst>
              <a:ext uri="{FF2B5EF4-FFF2-40B4-BE49-F238E27FC236}">
                <a16:creationId xmlns:a16="http://schemas.microsoft.com/office/drawing/2014/main" id="{A0781D47-4A99-9824-C7D2-011E159D5578}"/>
              </a:ext>
            </a:extLst>
          </p:cNvPr>
          <p:cNvSpPr/>
          <p:nvPr/>
        </p:nvSpPr>
        <p:spPr>
          <a:xfrm>
            <a:off x="2910100" y="3821156"/>
            <a:ext cx="1333500" cy="6477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Singtel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Cloud 108">
            <a:extLst>
              <a:ext uri="{FF2B5EF4-FFF2-40B4-BE49-F238E27FC236}">
                <a16:creationId xmlns:a16="http://schemas.microsoft.com/office/drawing/2014/main" id="{8656317C-9AB8-252F-333B-A5778C2B2BE2}"/>
              </a:ext>
            </a:extLst>
          </p:cNvPr>
          <p:cNvSpPr/>
          <p:nvPr/>
        </p:nvSpPr>
        <p:spPr>
          <a:xfrm>
            <a:off x="4257049" y="3009745"/>
            <a:ext cx="1728000" cy="7200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Korea Telecom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Cloud 110">
            <a:extLst>
              <a:ext uri="{FF2B5EF4-FFF2-40B4-BE49-F238E27FC236}">
                <a16:creationId xmlns:a16="http://schemas.microsoft.com/office/drawing/2014/main" id="{E4AB7396-63DB-137B-EC39-3E70B3DAFBE4}"/>
              </a:ext>
            </a:extLst>
          </p:cNvPr>
          <p:cNvSpPr/>
          <p:nvPr/>
        </p:nvSpPr>
        <p:spPr>
          <a:xfrm>
            <a:off x="6775058" y="3022747"/>
            <a:ext cx="1728000" cy="742691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Vodafone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7" name="Diamond 1066">
            <a:extLst>
              <a:ext uri="{FF2B5EF4-FFF2-40B4-BE49-F238E27FC236}">
                <a16:creationId xmlns:a16="http://schemas.microsoft.com/office/drawing/2014/main" id="{2A0AD9BF-C0AE-E694-09D0-92547A5F1F4A}"/>
              </a:ext>
            </a:extLst>
          </p:cNvPr>
          <p:cNvSpPr/>
          <p:nvPr/>
        </p:nvSpPr>
        <p:spPr>
          <a:xfrm>
            <a:off x="9064999" y="3076249"/>
            <a:ext cx="961705" cy="540438"/>
          </a:xfrm>
          <a:prstGeom prst="diamond">
            <a:avLst/>
          </a:prstGeom>
          <a:solidFill>
            <a:srgbClr val="FFFF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IXP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1" name="Diamond 1080">
            <a:extLst>
              <a:ext uri="{FF2B5EF4-FFF2-40B4-BE49-F238E27FC236}">
                <a16:creationId xmlns:a16="http://schemas.microsoft.com/office/drawing/2014/main" id="{DA558221-6556-743F-949E-FBB2841726C7}"/>
              </a:ext>
            </a:extLst>
          </p:cNvPr>
          <p:cNvSpPr/>
          <p:nvPr/>
        </p:nvSpPr>
        <p:spPr>
          <a:xfrm>
            <a:off x="4462624" y="4023383"/>
            <a:ext cx="961705" cy="540438"/>
          </a:xfrm>
          <a:prstGeom prst="diamond">
            <a:avLst/>
          </a:prstGeom>
          <a:solidFill>
            <a:srgbClr val="FFFF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IXP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D7FD86FF-35DF-EDEE-BF49-3224AF98BCCA}"/>
              </a:ext>
            </a:extLst>
          </p:cNvPr>
          <p:cNvSpPr/>
          <p:nvPr/>
        </p:nvSpPr>
        <p:spPr>
          <a:xfrm>
            <a:off x="2152758" y="5311222"/>
            <a:ext cx="1332000" cy="3600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Telenor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E4788EFD-2AA5-3BBD-7823-ECD6316B1B47}"/>
              </a:ext>
            </a:extLst>
          </p:cNvPr>
          <p:cNvSpPr/>
          <p:nvPr/>
        </p:nvSpPr>
        <p:spPr>
          <a:xfrm>
            <a:off x="6580841" y="5245382"/>
            <a:ext cx="1908000" cy="5040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eaLnBrk="1" hangingPunct="1">
              <a:lnSpc>
                <a:spcPts val="2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FA98FF8-1ACD-766A-BE33-601E5E769458}"/>
              </a:ext>
            </a:extLst>
          </p:cNvPr>
          <p:cNvGrpSpPr/>
          <p:nvPr/>
        </p:nvGrpSpPr>
        <p:grpSpPr>
          <a:xfrm>
            <a:off x="3802620" y="5199765"/>
            <a:ext cx="2448000" cy="546318"/>
            <a:chOff x="3123562" y="5754930"/>
            <a:chExt cx="2448000" cy="546318"/>
          </a:xfrm>
        </p:grpSpPr>
        <p:sp>
          <p:nvSpPr>
            <p:cNvPr id="16" name="Cloud 15">
              <a:extLst>
                <a:ext uri="{FF2B5EF4-FFF2-40B4-BE49-F238E27FC236}">
                  <a16:creationId xmlns:a16="http://schemas.microsoft.com/office/drawing/2014/main" id="{30BF4B37-7858-0B5C-B6D0-B506E5A466F3}"/>
                </a:ext>
              </a:extLst>
            </p:cNvPr>
            <p:cNvSpPr/>
            <p:nvPr/>
          </p:nvSpPr>
          <p:spPr>
            <a:xfrm>
              <a:off x="3123562" y="5761248"/>
              <a:ext cx="2448000" cy="540000"/>
            </a:xfrm>
            <a:prstGeom prst="cloud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eaLnBrk="1" hangingPunct="1">
                <a:lnSpc>
                  <a:spcPts val="2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nb-NO" sz="20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03" name="TextBox 16">
              <a:extLst>
                <a:ext uri="{FF2B5EF4-FFF2-40B4-BE49-F238E27FC236}">
                  <a16:creationId xmlns:a16="http://schemas.microsoft.com/office/drawing/2014/main" id="{7550832B-7773-3E77-D7F8-C91B3735C0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6576" y="5754930"/>
              <a:ext cx="2194249" cy="50400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36000" rIns="36000" anchor="ctr" anchorCtr="0">
              <a:noAutofit/>
            </a:bodyPr>
            <a:lstStyle>
              <a:lvl1pPr eaLnBrk="0" hangingPunct="0">
                <a:spcBef>
                  <a:spcPts val="600"/>
                </a:spcBef>
                <a:buChar char="•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har char="–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ts val="450"/>
                </a:spcBef>
                <a:buChar char="•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har char="–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ts val="400"/>
                </a:spcBef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ts val="2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nb-NO" sz="2000" dirty="0" err="1">
                  <a:solidFill>
                    <a:schemeClr val="tx1"/>
                  </a:solidFill>
                  <a:cs typeface="Arial" panose="020B0604020202020204" pitchFamily="34" charset="0"/>
                </a:rPr>
                <a:t>YouSee</a:t>
              </a:r>
              <a:r>
                <a:rPr lang="en-US" altLang="nb-NO" sz="2000" dirty="0">
                  <a:solidFill>
                    <a:schemeClr val="tx1"/>
                  </a:solidFill>
                  <a:cs typeface="Arial" panose="020B0604020202020204" pitchFamily="34" charset="0"/>
                </a:rPr>
                <a:t> Denmark</a:t>
              </a:r>
            </a:p>
          </p:txBody>
        </p:sp>
      </p:grpSp>
      <p:sp>
        <p:nvSpPr>
          <p:cNvPr id="23" name="Cloud 22">
            <a:extLst>
              <a:ext uri="{FF2B5EF4-FFF2-40B4-BE49-F238E27FC236}">
                <a16:creationId xmlns:a16="http://schemas.microsoft.com/office/drawing/2014/main" id="{568E290C-5A39-D085-1B9D-46F409B8E780}"/>
              </a:ext>
            </a:extLst>
          </p:cNvPr>
          <p:cNvSpPr/>
          <p:nvPr/>
        </p:nvSpPr>
        <p:spPr>
          <a:xfrm>
            <a:off x="8948010" y="5315290"/>
            <a:ext cx="1332000" cy="36000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Telia</a:t>
            </a:r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AD282C4-8069-9AAB-5C38-6A658CEE3DBB}"/>
              </a:ext>
            </a:extLst>
          </p:cNvPr>
          <p:cNvCxnSpPr>
            <a:cxnSpLocks/>
            <a:stCxn id="16" idx="2"/>
            <a:endCxn id="15" idx="0"/>
          </p:cNvCxnSpPr>
          <p:nvPr/>
        </p:nvCxnSpPr>
        <p:spPr>
          <a:xfrm flipH="1">
            <a:off x="3483648" y="5476083"/>
            <a:ext cx="326565" cy="15139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B9F658E-C578-ADE5-CBB0-70A601E1D517}"/>
              </a:ext>
            </a:extLst>
          </p:cNvPr>
          <p:cNvCxnSpPr>
            <a:cxnSpLocks/>
            <a:stCxn id="17" idx="2"/>
            <a:endCxn id="16" idx="0"/>
          </p:cNvCxnSpPr>
          <p:nvPr/>
        </p:nvCxnSpPr>
        <p:spPr>
          <a:xfrm flipH="1" flipV="1">
            <a:off x="6248580" y="5476083"/>
            <a:ext cx="338179" cy="21299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4762220-8E1D-55E6-E658-59BCB4458B09}"/>
              </a:ext>
            </a:extLst>
          </p:cNvPr>
          <p:cNvCxnSpPr>
            <a:cxnSpLocks/>
            <a:stCxn id="23" idx="2"/>
            <a:endCxn id="17" idx="0"/>
          </p:cNvCxnSpPr>
          <p:nvPr/>
        </p:nvCxnSpPr>
        <p:spPr>
          <a:xfrm flipH="1">
            <a:off x="8487251" y="5495290"/>
            <a:ext cx="464891" cy="209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6">
            <a:extLst>
              <a:ext uri="{FF2B5EF4-FFF2-40B4-BE49-F238E27FC236}">
                <a16:creationId xmlns:a16="http://schemas.microsoft.com/office/drawing/2014/main" id="{9BD2E9E7-B662-7FF7-DF9E-962B8E752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849" y="5258255"/>
            <a:ext cx="1835309" cy="504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2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Elisa Finland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F2BEB2-D750-0716-D8CC-14BC2574C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AB6AB-A5AE-4CA4-815F-F5045E6FFB87}" type="slidenum">
              <a:rPr lang="en-AU" altLang="nb-NO" smtClean="0"/>
              <a:pPr>
                <a:defRPr/>
              </a:pPr>
              <a:t>11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624394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Rectangle 2038">
            <a:extLst>
              <a:ext uri="{FF2B5EF4-FFF2-40B4-BE49-F238E27FC236}">
                <a16:creationId xmlns:a16="http://schemas.microsoft.com/office/drawing/2014/main" id="{9CEE62C5-6344-D3A2-391A-7B391FC00CE9}"/>
              </a:ext>
            </a:extLst>
          </p:cNvPr>
          <p:cNvSpPr/>
          <p:nvPr/>
        </p:nvSpPr>
        <p:spPr>
          <a:xfrm>
            <a:off x="10251630" y="3810583"/>
            <a:ext cx="1584000" cy="1836000"/>
          </a:xfrm>
          <a:prstGeom prst="rect">
            <a:avLst/>
          </a:prstGeom>
          <a:solidFill>
            <a:srgbClr val="CD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40" name="TextBox 16">
            <a:extLst>
              <a:ext uri="{FF2B5EF4-FFF2-40B4-BE49-F238E27FC236}">
                <a16:creationId xmlns:a16="http://schemas.microsoft.com/office/drawing/2014/main" id="{59AADE56-9DD1-9398-4413-3E3A776D3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7750" y="3122763"/>
            <a:ext cx="2011759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Internet customer B</a:t>
            </a:r>
          </a:p>
        </p:txBody>
      </p:sp>
      <p:sp>
        <p:nvSpPr>
          <p:cNvPr id="2035" name="Rectangle 2034">
            <a:extLst>
              <a:ext uri="{FF2B5EF4-FFF2-40B4-BE49-F238E27FC236}">
                <a16:creationId xmlns:a16="http://schemas.microsoft.com/office/drawing/2014/main" id="{0D40F101-642D-DA25-E530-E19EC71E7DA9}"/>
              </a:ext>
            </a:extLst>
          </p:cNvPr>
          <p:cNvSpPr/>
          <p:nvPr/>
        </p:nvSpPr>
        <p:spPr>
          <a:xfrm>
            <a:off x="227253" y="3817316"/>
            <a:ext cx="1584000" cy="1836000"/>
          </a:xfrm>
          <a:prstGeom prst="rect">
            <a:avLst/>
          </a:prstGeom>
          <a:solidFill>
            <a:srgbClr val="CD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76" name="Line 6">
            <a:extLst>
              <a:ext uri="{FF2B5EF4-FFF2-40B4-BE49-F238E27FC236}">
                <a16:creationId xmlns:a16="http://schemas.microsoft.com/office/drawing/2014/main" id="{42E530EF-1333-2D37-8AC1-9BE1F168C7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98165" y="4170356"/>
            <a:ext cx="0" cy="432000"/>
          </a:xfrm>
          <a:prstGeom prst="line">
            <a:avLst/>
          </a:prstGeom>
          <a:noFill/>
          <a:ln w="38100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6">
            <a:extLst>
              <a:ext uri="{FF2B5EF4-FFF2-40B4-BE49-F238E27FC236}">
                <a16:creationId xmlns:a16="http://schemas.microsoft.com/office/drawing/2014/main" id="{14D7F008-0EB7-DE4C-3664-4859ECC51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2303" y="5116789"/>
            <a:ext cx="989503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Server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B7265DBB-414B-02A8-1892-C99A3AB78397}"/>
              </a:ext>
            </a:extLst>
          </p:cNvPr>
          <p:cNvSpPr/>
          <p:nvPr/>
        </p:nvSpPr>
        <p:spPr>
          <a:xfrm rot="600000">
            <a:off x="2079425" y="3500733"/>
            <a:ext cx="2406401" cy="2112616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C79B8F9-7424-04C1-CE55-6CC130726942}"/>
              </a:ext>
            </a:extLst>
          </p:cNvPr>
          <p:cNvCxnSpPr>
            <a:cxnSpLocks/>
            <a:stCxn id="81" idx="7"/>
            <a:endCxn id="24" idx="3"/>
          </p:cNvCxnSpPr>
          <p:nvPr/>
        </p:nvCxnSpPr>
        <p:spPr>
          <a:xfrm flipV="1">
            <a:off x="2850352" y="4219197"/>
            <a:ext cx="293986" cy="29285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9672B0-3D29-7052-79A4-057FF7F4FDDD}"/>
              </a:ext>
            </a:extLst>
          </p:cNvPr>
          <p:cNvGrpSpPr>
            <a:grpSpLocks noChangeAspect="1"/>
          </p:cNvGrpSpPr>
          <p:nvPr/>
        </p:nvGrpSpPr>
        <p:grpSpPr>
          <a:xfrm>
            <a:off x="3085185" y="3874428"/>
            <a:ext cx="403922" cy="403922"/>
            <a:chOff x="6659824" y="4100397"/>
            <a:chExt cx="811117" cy="81111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B419E44-5CBF-A519-8671-11E5D736FA48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Arrow: Up-Down 24">
              <a:extLst>
                <a:ext uri="{FF2B5EF4-FFF2-40B4-BE49-F238E27FC236}">
                  <a16:creationId xmlns:a16="http://schemas.microsoft.com/office/drawing/2014/main" id="{00593300-FCB6-F193-40DB-AC1452CA1969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Arrow: Left-Right 26">
              <a:extLst>
                <a:ext uri="{FF2B5EF4-FFF2-40B4-BE49-F238E27FC236}">
                  <a16:creationId xmlns:a16="http://schemas.microsoft.com/office/drawing/2014/main" id="{D94FCB42-069B-8A6B-D878-1C38026C2BED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B80210D-D191-A3FC-F768-AAEC71812CDB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DFD24C1-AB2C-616B-CEF8-8B3C5D8EE746}"/>
              </a:ext>
            </a:extLst>
          </p:cNvPr>
          <p:cNvCxnSpPr>
            <a:cxnSpLocks/>
            <a:stCxn id="24" idx="5"/>
            <a:endCxn id="71" idx="1"/>
          </p:cNvCxnSpPr>
          <p:nvPr/>
        </p:nvCxnSpPr>
        <p:spPr>
          <a:xfrm>
            <a:off x="3429954" y="4219197"/>
            <a:ext cx="291011" cy="29234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7329084-EEB7-F539-77AE-BA0831C36512}"/>
              </a:ext>
            </a:extLst>
          </p:cNvPr>
          <p:cNvCxnSpPr>
            <a:cxnSpLocks/>
            <a:stCxn id="76" idx="7"/>
            <a:endCxn id="71" idx="3"/>
          </p:cNvCxnSpPr>
          <p:nvPr/>
        </p:nvCxnSpPr>
        <p:spPr>
          <a:xfrm flipV="1">
            <a:off x="3430309" y="4797158"/>
            <a:ext cx="290656" cy="29338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AAA76CE-C9D9-1FFE-0521-1A0FADF16F1B}"/>
              </a:ext>
            </a:extLst>
          </p:cNvPr>
          <p:cNvCxnSpPr>
            <a:cxnSpLocks/>
            <a:stCxn id="76" idx="1"/>
            <a:endCxn id="81" idx="5"/>
          </p:cNvCxnSpPr>
          <p:nvPr/>
        </p:nvCxnSpPr>
        <p:spPr>
          <a:xfrm flipH="1" flipV="1">
            <a:off x="2850352" y="4797668"/>
            <a:ext cx="294341" cy="29287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B51F3C6-5C9D-5874-1B55-F04BD4CA3A3E}"/>
              </a:ext>
            </a:extLst>
          </p:cNvPr>
          <p:cNvCxnSpPr>
            <a:cxnSpLocks/>
            <a:stCxn id="81" idx="6"/>
            <a:endCxn id="71" idx="2"/>
          </p:cNvCxnSpPr>
          <p:nvPr/>
        </p:nvCxnSpPr>
        <p:spPr>
          <a:xfrm flipV="1">
            <a:off x="2909505" y="4654350"/>
            <a:ext cx="752308" cy="51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198F88E-2F26-E277-78E6-1F4A2952CD1E}"/>
              </a:ext>
            </a:extLst>
          </p:cNvPr>
          <p:cNvCxnSpPr>
            <a:cxnSpLocks/>
            <a:stCxn id="76" idx="0"/>
            <a:endCxn id="24" idx="4"/>
          </p:cNvCxnSpPr>
          <p:nvPr/>
        </p:nvCxnSpPr>
        <p:spPr>
          <a:xfrm flipH="1" flipV="1">
            <a:off x="3287146" y="4278350"/>
            <a:ext cx="355" cy="75303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8AEBC180-625B-6804-7977-8BEBE1AEF5B3}"/>
              </a:ext>
            </a:extLst>
          </p:cNvPr>
          <p:cNvSpPr/>
          <p:nvPr/>
        </p:nvSpPr>
        <p:spPr>
          <a:xfrm>
            <a:off x="3948718" y="4719895"/>
            <a:ext cx="230812" cy="288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5C3C4E1-9460-1562-1C85-946182EF2467}"/>
              </a:ext>
            </a:extLst>
          </p:cNvPr>
          <p:cNvGrpSpPr>
            <a:grpSpLocks noChangeAspect="1"/>
          </p:cNvGrpSpPr>
          <p:nvPr/>
        </p:nvGrpSpPr>
        <p:grpSpPr>
          <a:xfrm>
            <a:off x="3085540" y="5031385"/>
            <a:ext cx="403922" cy="403922"/>
            <a:chOff x="6659824" y="4100397"/>
            <a:chExt cx="811117" cy="811117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9EE28C9-C2DF-ED5A-4676-71AD4B3F62AC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7" name="Arrow: Up-Down 76">
              <a:extLst>
                <a:ext uri="{FF2B5EF4-FFF2-40B4-BE49-F238E27FC236}">
                  <a16:creationId xmlns:a16="http://schemas.microsoft.com/office/drawing/2014/main" id="{5E82642C-C7DC-560E-B361-A2C3AA3DD21A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Arrow: Left-Right 77">
              <a:extLst>
                <a:ext uri="{FF2B5EF4-FFF2-40B4-BE49-F238E27FC236}">
                  <a16:creationId xmlns:a16="http://schemas.microsoft.com/office/drawing/2014/main" id="{6CC47072-E58A-7801-EDD1-B9FDAA2AE2A8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883C7A9-909C-5171-0D0A-790AAF88BDE9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1040" name="Group 369">
            <a:extLst>
              <a:ext uri="{FF2B5EF4-FFF2-40B4-BE49-F238E27FC236}">
                <a16:creationId xmlns:a16="http://schemas.microsoft.com/office/drawing/2014/main" id="{AD33D4D0-6347-FE38-5A40-34F1B0BF61AA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940320" y="3960999"/>
            <a:ext cx="528972" cy="362266"/>
            <a:chOff x="5826130" y="3065457"/>
            <a:chExt cx="3286148" cy="2237058"/>
          </a:xfrm>
        </p:grpSpPr>
        <p:sp>
          <p:nvSpPr>
            <p:cNvPr id="1041" name="AutoShape 257">
              <a:extLst>
                <a:ext uri="{FF2B5EF4-FFF2-40B4-BE49-F238E27FC236}">
                  <a16:creationId xmlns:a16="http://schemas.microsoft.com/office/drawing/2014/main" id="{96F55942-36D5-B8F8-AFB1-A42D3EFCB67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826130" y="3065457"/>
              <a:ext cx="3286148" cy="2237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260">
              <a:extLst>
                <a:ext uri="{FF2B5EF4-FFF2-40B4-BE49-F238E27FC236}">
                  <a16:creationId xmlns:a16="http://schemas.microsoft.com/office/drawing/2014/main" id="{716C493D-A52D-AC6E-5FD0-CA080BAEA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986" y="3065457"/>
              <a:ext cx="3285292" cy="2203502"/>
            </a:xfrm>
            <a:custGeom>
              <a:avLst/>
              <a:gdLst>
                <a:gd name="T0" fmla="*/ 2147483646 w 7672"/>
                <a:gd name="T1" fmla="*/ 2147483646 h 4728"/>
                <a:gd name="T2" fmla="*/ 2147483646 w 7672"/>
                <a:gd name="T3" fmla="*/ 2147483646 h 4728"/>
                <a:gd name="T4" fmla="*/ 2147483646 w 7672"/>
                <a:gd name="T5" fmla="*/ 2147483646 h 4728"/>
                <a:gd name="T6" fmla="*/ 2147483646 w 7672"/>
                <a:gd name="T7" fmla="*/ 2147483646 h 4728"/>
                <a:gd name="T8" fmla="*/ 2147483646 w 7672"/>
                <a:gd name="T9" fmla="*/ 2147483646 h 4728"/>
                <a:gd name="T10" fmla="*/ 2147483646 w 7672"/>
                <a:gd name="T11" fmla="*/ 2147483646 h 4728"/>
                <a:gd name="T12" fmla="*/ 2147483646 w 7672"/>
                <a:gd name="T13" fmla="*/ 2147483646 h 4728"/>
                <a:gd name="T14" fmla="*/ 0 w 7672"/>
                <a:gd name="T15" fmla="*/ 2147483646 h 4728"/>
                <a:gd name="T16" fmla="*/ 0 w 7672"/>
                <a:gd name="T17" fmla="*/ 2147483646 h 4728"/>
                <a:gd name="T18" fmla="*/ 2147483646 w 7672"/>
                <a:gd name="T19" fmla="*/ 2147483646 h 4728"/>
                <a:gd name="T20" fmla="*/ 2147483646 w 7672"/>
                <a:gd name="T21" fmla="*/ 2147483646 h 4728"/>
                <a:gd name="T22" fmla="*/ 2147483646 w 7672"/>
                <a:gd name="T23" fmla="*/ 2147483646 h 4728"/>
                <a:gd name="T24" fmla="*/ 2147483646 w 7672"/>
                <a:gd name="T25" fmla="*/ 2147483646 h 4728"/>
                <a:gd name="T26" fmla="*/ 2147483646 w 7672"/>
                <a:gd name="T27" fmla="*/ 2147483646 h 4728"/>
                <a:gd name="T28" fmla="*/ 2147483646 w 7672"/>
                <a:gd name="T29" fmla="*/ 2147483646 h 4728"/>
                <a:gd name="T30" fmla="*/ 2147483646 w 7672"/>
                <a:gd name="T31" fmla="*/ 2147483646 h 4728"/>
                <a:gd name="T32" fmla="*/ 2147483646 w 7672"/>
                <a:gd name="T33" fmla="*/ 2147483646 h 4728"/>
                <a:gd name="T34" fmla="*/ 2147483646 w 7672"/>
                <a:gd name="T35" fmla="*/ 2147483646 h 4728"/>
                <a:gd name="T36" fmla="*/ 2147483646 w 7672"/>
                <a:gd name="T37" fmla="*/ 2147483646 h 4728"/>
                <a:gd name="T38" fmla="*/ 2147483646 w 7672"/>
                <a:gd name="T39" fmla="*/ 2147483646 h 4728"/>
                <a:gd name="T40" fmla="*/ 2147483646 w 7672"/>
                <a:gd name="T41" fmla="*/ 2147483646 h 4728"/>
                <a:gd name="T42" fmla="*/ 2147483646 w 7672"/>
                <a:gd name="T43" fmla="*/ 2147483646 h 4728"/>
                <a:gd name="T44" fmla="*/ 2147483646 w 7672"/>
                <a:gd name="T45" fmla="*/ 2147483646 h 4728"/>
                <a:gd name="T46" fmla="*/ 2147483646 w 7672"/>
                <a:gd name="T47" fmla="*/ 2147483646 h 4728"/>
                <a:gd name="T48" fmla="*/ 2147483646 w 7672"/>
                <a:gd name="T49" fmla="*/ 2147483646 h 4728"/>
                <a:gd name="T50" fmla="*/ 2147483646 w 7672"/>
                <a:gd name="T51" fmla="*/ 2147483646 h 4728"/>
                <a:gd name="T52" fmla="*/ 2147483646 w 7672"/>
                <a:gd name="T53" fmla="*/ 2147483646 h 4728"/>
                <a:gd name="T54" fmla="*/ 2147483646 w 7672"/>
                <a:gd name="T55" fmla="*/ 0 h 4728"/>
                <a:gd name="T56" fmla="*/ 2147483646 w 7672"/>
                <a:gd name="T57" fmla="*/ 0 h 4728"/>
                <a:gd name="T58" fmla="*/ 2147483646 w 7672"/>
                <a:gd name="T59" fmla="*/ 2147483646 h 47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672"/>
                <a:gd name="T91" fmla="*/ 0 h 4728"/>
                <a:gd name="T92" fmla="*/ 7672 w 7672"/>
                <a:gd name="T93" fmla="*/ 4728 h 472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672" h="4728">
                  <a:moveTo>
                    <a:pt x="127" y="809"/>
                  </a:moveTo>
                  <a:lnTo>
                    <a:pt x="92" y="834"/>
                  </a:lnTo>
                  <a:lnTo>
                    <a:pt x="62" y="861"/>
                  </a:lnTo>
                  <a:lnTo>
                    <a:pt x="38" y="892"/>
                  </a:lnTo>
                  <a:lnTo>
                    <a:pt x="23" y="919"/>
                  </a:lnTo>
                  <a:lnTo>
                    <a:pt x="7" y="950"/>
                  </a:lnTo>
                  <a:lnTo>
                    <a:pt x="4" y="977"/>
                  </a:lnTo>
                  <a:lnTo>
                    <a:pt x="0" y="1002"/>
                  </a:lnTo>
                  <a:lnTo>
                    <a:pt x="0" y="1024"/>
                  </a:lnTo>
                  <a:lnTo>
                    <a:pt x="1073" y="3446"/>
                  </a:lnTo>
                  <a:lnTo>
                    <a:pt x="1162" y="3652"/>
                  </a:lnTo>
                  <a:lnTo>
                    <a:pt x="1297" y="3727"/>
                  </a:lnTo>
                  <a:lnTo>
                    <a:pt x="1324" y="3806"/>
                  </a:lnTo>
                  <a:lnTo>
                    <a:pt x="1606" y="3928"/>
                  </a:lnTo>
                  <a:lnTo>
                    <a:pt x="3981" y="4728"/>
                  </a:lnTo>
                  <a:lnTo>
                    <a:pt x="4178" y="4709"/>
                  </a:lnTo>
                  <a:lnTo>
                    <a:pt x="7525" y="3427"/>
                  </a:lnTo>
                  <a:lnTo>
                    <a:pt x="7568" y="3385"/>
                  </a:lnTo>
                  <a:lnTo>
                    <a:pt x="7603" y="3352"/>
                  </a:lnTo>
                  <a:lnTo>
                    <a:pt x="7630" y="3325"/>
                  </a:lnTo>
                  <a:lnTo>
                    <a:pt x="7649" y="3297"/>
                  </a:lnTo>
                  <a:lnTo>
                    <a:pt x="7660" y="3270"/>
                  </a:lnTo>
                  <a:lnTo>
                    <a:pt x="7668" y="3239"/>
                  </a:lnTo>
                  <a:lnTo>
                    <a:pt x="7672" y="3198"/>
                  </a:lnTo>
                  <a:lnTo>
                    <a:pt x="7672" y="3146"/>
                  </a:lnTo>
                  <a:lnTo>
                    <a:pt x="5100" y="2405"/>
                  </a:lnTo>
                  <a:lnTo>
                    <a:pt x="4039" y="99"/>
                  </a:lnTo>
                  <a:lnTo>
                    <a:pt x="3900" y="0"/>
                  </a:lnTo>
                  <a:lnTo>
                    <a:pt x="3676" y="0"/>
                  </a:lnTo>
                  <a:lnTo>
                    <a:pt x="127" y="809"/>
                  </a:lnTo>
                  <a:close/>
                </a:path>
              </a:pathLst>
            </a:custGeom>
            <a:solidFill>
              <a:srgbClr val="7F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261">
              <a:extLst>
                <a:ext uri="{FF2B5EF4-FFF2-40B4-BE49-F238E27FC236}">
                  <a16:creationId xmlns:a16="http://schemas.microsoft.com/office/drawing/2014/main" id="{08CFF7BB-7DD9-EEAC-571C-8B8FBB614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808" y="3083633"/>
              <a:ext cx="2141092" cy="1635383"/>
            </a:xfrm>
            <a:custGeom>
              <a:avLst/>
              <a:gdLst>
                <a:gd name="T0" fmla="*/ 2147483646 w 5000"/>
                <a:gd name="T1" fmla="*/ 2147483646 h 3509"/>
                <a:gd name="T2" fmla="*/ 2147483646 w 5000"/>
                <a:gd name="T3" fmla="*/ 2147483646 h 3509"/>
                <a:gd name="T4" fmla="*/ 2147483646 w 5000"/>
                <a:gd name="T5" fmla="*/ 2147483646 h 3509"/>
                <a:gd name="T6" fmla="*/ 0 w 5000"/>
                <a:gd name="T7" fmla="*/ 2147483646 h 3509"/>
                <a:gd name="T8" fmla="*/ 0 w 5000"/>
                <a:gd name="T9" fmla="*/ 2147483646 h 3509"/>
                <a:gd name="T10" fmla="*/ 2147483646 w 5000"/>
                <a:gd name="T11" fmla="*/ 2147483646 h 3509"/>
                <a:gd name="T12" fmla="*/ 2147483646 w 5000"/>
                <a:gd name="T13" fmla="*/ 2147483646 h 3509"/>
                <a:gd name="T14" fmla="*/ 2147483646 w 5000"/>
                <a:gd name="T15" fmla="*/ 2147483646 h 3509"/>
                <a:gd name="T16" fmla="*/ 2147483646 w 5000"/>
                <a:gd name="T17" fmla="*/ 2147483646 h 3509"/>
                <a:gd name="T18" fmla="*/ 2147483646 w 5000"/>
                <a:gd name="T19" fmla="*/ 0 h 3509"/>
                <a:gd name="T20" fmla="*/ 2147483646 w 5000"/>
                <a:gd name="T21" fmla="*/ 2147483646 h 3509"/>
                <a:gd name="T22" fmla="*/ 2147483646 w 5000"/>
                <a:gd name="T23" fmla="*/ 2147483646 h 3509"/>
                <a:gd name="T24" fmla="*/ 2147483646 w 5000"/>
                <a:gd name="T25" fmla="*/ 2147483646 h 3509"/>
                <a:gd name="T26" fmla="*/ 2147483646 w 5000"/>
                <a:gd name="T27" fmla="*/ 2147483646 h 3509"/>
                <a:gd name="T28" fmla="*/ 2147483646 w 5000"/>
                <a:gd name="T29" fmla="*/ 2147483646 h 3509"/>
                <a:gd name="T30" fmla="*/ 2147483646 w 5000"/>
                <a:gd name="T31" fmla="*/ 2147483646 h 3509"/>
                <a:gd name="T32" fmla="*/ 2147483646 w 5000"/>
                <a:gd name="T33" fmla="*/ 2147483646 h 3509"/>
                <a:gd name="T34" fmla="*/ 2147483646 w 5000"/>
                <a:gd name="T35" fmla="*/ 2147483646 h 3509"/>
                <a:gd name="T36" fmla="*/ 2147483646 w 5000"/>
                <a:gd name="T37" fmla="*/ 2147483646 h 35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000"/>
                <a:gd name="T58" fmla="*/ 0 h 3509"/>
                <a:gd name="T59" fmla="*/ 5000 w 5000"/>
                <a:gd name="T60" fmla="*/ 3509 h 35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000" h="3509">
                  <a:moveTo>
                    <a:pt x="93" y="814"/>
                  </a:moveTo>
                  <a:lnTo>
                    <a:pt x="39" y="847"/>
                  </a:lnTo>
                  <a:lnTo>
                    <a:pt x="12" y="889"/>
                  </a:lnTo>
                  <a:lnTo>
                    <a:pt x="0" y="927"/>
                  </a:lnTo>
                  <a:lnTo>
                    <a:pt x="0" y="957"/>
                  </a:lnTo>
                  <a:lnTo>
                    <a:pt x="50" y="1084"/>
                  </a:lnTo>
                  <a:lnTo>
                    <a:pt x="1139" y="3509"/>
                  </a:lnTo>
                  <a:lnTo>
                    <a:pt x="5000" y="2344"/>
                  </a:lnTo>
                  <a:lnTo>
                    <a:pt x="3966" y="41"/>
                  </a:lnTo>
                  <a:lnTo>
                    <a:pt x="3688" y="0"/>
                  </a:lnTo>
                  <a:lnTo>
                    <a:pt x="247" y="762"/>
                  </a:lnTo>
                  <a:lnTo>
                    <a:pt x="232" y="767"/>
                  </a:lnTo>
                  <a:lnTo>
                    <a:pt x="212" y="776"/>
                  </a:lnTo>
                  <a:lnTo>
                    <a:pt x="189" y="781"/>
                  </a:lnTo>
                  <a:lnTo>
                    <a:pt x="170" y="787"/>
                  </a:lnTo>
                  <a:lnTo>
                    <a:pt x="151" y="795"/>
                  </a:lnTo>
                  <a:lnTo>
                    <a:pt x="128" y="800"/>
                  </a:lnTo>
                  <a:lnTo>
                    <a:pt x="108" y="809"/>
                  </a:lnTo>
                  <a:lnTo>
                    <a:pt x="93" y="814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262">
              <a:extLst>
                <a:ext uri="{FF2B5EF4-FFF2-40B4-BE49-F238E27FC236}">
                  <a16:creationId xmlns:a16="http://schemas.microsoft.com/office/drawing/2014/main" id="{DA233F2C-B2B6-5E8B-89D0-FDC378457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180" y="3083633"/>
              <a:ext cx="2050310" cy="1564542"/>
            </a:xfrm>
            <a:custGeom>
              <a:avLst/>
              <a:gdLst>
                <a:gd name="T0" fmla="*/ 2147483646 w 4788"/>
                <a:gd name="T1" fmla="*/ 2147483646 h 3357"/>
                <a:gd name="T2" fmla="*/ 2147483646 w 4788"/>
                <a:gd name="T3" fmla="*/ 2147483646 h 3357"/>
                <a:gd name="T4" fmla="*/ 2147483646 w 4788"/>
                <a:gd name="T5" fmla="*/ 2147483646 h 3357"/>
                <a:gd name="T6" fmla="*/ 2147483646 w 4788"/>
                <a:gd name="T7" fmla="*/ 2147483646 h 3357"/>
                <a:gd name="T8" fmla="*/ 2147483646 w 4788"/>
                <a:gd name="T9" fmla="*/ 2147483646 h 3357"/>
                <a:gd name="T10" fmla="*/ 2147483646 w 4788"/>
                <a:gd name="T11" fmla="*/ 2147483646 h 3357"/>
                <a:gd name="T12" fmla="*/ 2147483646 w 4788"/>
                <a:gd name="T13" fmla="*/ 2147483646 h 3357"/>
                <a:gd name="T14" fmla="*/ 2147483646 w 4788"/>
                <a:gd name="T15" fmla="*/ 2147483646 h 3357"/>
                <a:gd name="T16" fmla="*/ 2147483646 w 4788"/>
                <a:gd name="T17" fmla="*/ 2147483646 h 3357"/>
                <a:gd name="T18" fmla="*/ 2147483646 w 4788"/>
                <a:gd name="T19" fmla="*/ 2147483646 h 3357"/>
                <a:gd name="T20" fmla="*/ 2147483646 w 4788"/>
                <a:gd name="T21" fmla="*/ 2147483646 h 3357"/>
                <a:gd name="T22" fmla="*/ 2147483646 w 4788"/>
                <a:gd name="T23" fmla="*/ 2147483646 h 3357"/>
                <a:gd name="T24" fmla="*/ 2147483646 w 4788"/>
                <a:gd name="T25" fmla="*/ 2147483646 h 3357"/>
                <a:gd name="T26" fmla="*/ 2147483646 w 4788"/>
                <a:gd name="T27" fmla="*/ 2147483646 h 3357"/>
                <a:gd name="T28" fmla="*/ 2147483646 w 4788"/>
                <a:gd name="T29" fmla="*/ 2147483646 h 3357"/>
                <a:gd name="T30" fmla="*/ 2147483646 w 4788"/>
                <a:gd name="T31" fmla="*/ 2147483646 h 3357"/>
                <a:gd name="T32" fmla="*/ 2147483646 w 4788"/>
                <a:gd name="T33" fmla="*/ 2147483646 h 3357"/>
                <a:gd name="T34" fmla="*/ 2147483646 w 4788"/>
                <a:gd name="T35" fmla="*/ 2147483646 h 3357"/>
                <a:gd name="T36" fmla="*/ 2147483646 w 4788"/>
                <a:gd name="T37" fmla="*/ 2147483646 h 3357"/>
                <a:gd name="T38" fmla="*/ 2147483646 w 4788"/>
                <a:gd name="T39" fmla="*/ 2147483646 h 3357"/>
                <a:gd name="T40" fmla="*/ 2147483646 w 4788"/>
                <a:gd name="T41" fmla="*/ 2147483646 h 3357"/>
                <a:gd name="T42" fmla="*/ 2147483646 w 4788"/>
                <a:gd name="T43" fmla="*/ 2147483646 h 3357"/>
                <a:gd name="T44" fmla="*/ 2147483646 w 4788"/>
                <a:gd name="T45" fmla="*/ 2147483646 h 3357"/>
                <a:gd name="T46" fmla="*/ 2147483646 w 4788"/>
                <a:gd name="T47" fmla="*/ 2147483646 h 3357"/>
                <a:gd name="T48" fmla="*/ 2147483646 w 4788"/>
                <a:gd name="T49" fmla="*/ 2147483646 h 3357"/>
                <a:gd name="T50" fmla="*/ 2147483646 w 4788"/>
                <a:gd name="T51" fmla="*/ 2147483646 h 3357"/>
                <a:gd name="T52" fmla="*/ 2147483646 w 4788"/>
                <a:gd name="T53" fmla="*/ 2147483646 h 3357"/>
                <a:gd name="T54" fmla="*/ 2147483646 w 4788"/>
                <a:gd name="T55" fmla="*/ 2147483646 h 3357"/>
                <a:gd name="T56" fmla="*/ 2147483646 w 4788"/>
                <a:gd name="T57" fmla="*/ 2147483646 h 3357"/>
                <a:gd name="T58" fmla="*/ 2147483646 w 4788"/>
                <a:gd name="T59" fmla="*/ 2147483646 h 3357"/>
                <a:gd name="T60" fmla="*/ 2147483646 w 4788"/>
                <a:gd name="T61" fmla="*/ 2147483646 h 3357"/>
                <a:gd name="T62" fmla="*/ 2147483646 w 4788"/>
                <a:gd name="T63" fmla="*/ 2147483646 h 3357"/>
                <a:gd name="T64" fmla="*/ 2147483646 w 4788"/>
                <a:gd name="T65" fmla="*/ 2147483646 h 3357"/>
                <a:gd name="T66" fmla="*/ 2147483646 w 4788"/>
                <a:gd name="T67" fmla="*/ 2147483646 h 3357"/>
                <a:gd name="T68" fmla="*/ 2147483646 w 4788"/>
                <a:gd name="T69" fmla="*/ 2147483646 h 3357"/>
                <a:gd name="T70" fmla="*/ 2147483646 w 4788"/>
                <a:gd name="T71" fmla="*/ 2147483646 h 3357"/>
                <a:gd name="T72" fmla="*/ 2147483646 w 4788"/>
                <a:gd name="T73" fmla="*/ 2147483646 h 3357"/>
                <a:gd name="T74" fmla="*/ 2147483646 w 4788"/>
                <a:gd name="T75" fmla="*/ 2147483646 h 3357"/>
                <a:gd name="T76" fmla="*/ 2147483646 w 4788"/>
                <a:gd name="T77" fmla="*/ 2147483646 h 3357"/>
                <a:gd name="T78" fmla="*/ 2147483646 w 4788"/>
                <a:gd name="T79" fmla="*/ 2147483646 h 3357"/>
                <a:gd name="T80" fmla="*/ 2147483646 w 4788"/>
                <a:gd name="T81" fmla="*/ 2147483646 h 3357"/>
                <a:gd name="T82" fmla="*/ 2147483646 w 4788"/>
                <a:gd name="T83" fmla="*/ 2147483646 h 3357"/>
                <a:gd name="T84" fmla="*/ 2147483646 w 4788"/>
                <a:gd name="T85" fmla="*/ 2147483646 h 3357"/>
                <a:gd name="T86" fmla="*/ 2147483646 w 4788"/>
                <a:gd name="T87" fmla="*/ 2147483646 h 3357"/>
                <a:gd name="T88" fmla="*/ 2147483646 w 4788"/>
                <a:gd name="T89" fmla="*/ 2147483646 h 3357"/>
                <a:gd name="T90" fmla="*/ 2147483646 w 4788"/>
                <a:gd name="T91" fmla="*/ 2147483646 h 3357"/>
                <a:gd name="T92" fmla="*/ 2147483646 w 4788"/>
                <a:gd name="T93" fmla="*/ 2147483646 h 3357"/>
                <a:gd name="T94" fmla="*/ 2147483646 w 4788"/>
                <a:gd name="T95" fmla="*/ 2147483646 h 3357"/>
                <a:gd name="T96" fmla="*/ 2147483646 w 4788"/>
                <a:gd name="T97" fmla="*/ 2147483646 h 3357"/>
                <a:gd name="T98" fmla="*/ 2147483646 w 4788"/>
                <a:gd name="T99" fmla="*/ 2147483646 h 3357"/>
                <a:gd name="T100" fmla="*/ 2147483646 w 4788"/>
                <a:gd name="T101" fmla="*/ 2147483646 h 3357"/>
                <a:gd name="T102" fmla="*/ 2147483646 w 4788"/>
                <a:gd name="T103" fmla="*/ 2147483646 h 3357"/>
                <a:gd name="T104" fmla="*/ 2147483646 w 4788"/>
                <a:gd name="T105" fmla="*/ 2147483646 h 3357"/>
                <a:gd name="T106" fmla="*/ 2147483646 w 4788"/>
                <a:gd name="T107" fmla="*/ 2147483646 h 3357"/>
                <a:gd name="T108" fmla="*/ 2147483646 w 4788"/>
                <a:gd name="T109" fmla="*/ 2147483646 h 3357"/>
                <a:gd name="T110" fmla="*/ 2147483646 w 4788"/>
                <a:gd name="T111" fmla="*/ 2147483646 h 3357"/>
                <a:gd name="T112" fmla="*/ 2147483646 w 4788"/>
                <a:gd name="T113" fmla="*/ 2147483646 h 3357"/>
                <a:gd name="T114" fmla="*/ 2147483646 w 4788"/>
                <a:gd name="T115" fmla="*/ 2147483646 h 3357"/>
                <a:gd name="T116" fmla="*/ 2147483646 w 4788"/>
                <a:gd name="T117" fmla="*/ 2147483646 h 3357"/>
                <a:gd name="T118" fmla="*/ 2147483646 w 4788"/>
                <a:gd name="T119" fmla="*/ 2147483646 h 335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788"/>
                <a:gd name="T181" fmla="*/ 0 h 3357"/>
                <a:gd name="T182" fmla="*/ 4788 w 4788"/>
                <a:gd name="T183" fmla="*/ 3357 h 335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788" h="3357">
                  <a:moveTo>
                    <a:pt x="89" y="776"/>
                  </a:moveTo>
                  <a:lnTo>
                    <a:pt x="43" y="809"/>
                  </a:lnTo>
                  <a:lnTo>
                    <a:pt x="16" y="847"/>
                  </a:lnTo>
                  <a:lnTo>
                    <a:pt x="4" y="883"/>
                  </a:lnTo>
                  <a:lnTo>
                    <a:pt x="0" y="913"/>
                  </a:lnTo>
                  <a:lnTo>
                    <a:pt x="12" y="944"/>
                  </a:lnTo>
                  <a:lnTo>
                    <a:pt x="23" y="974"/>
                  </a:lnTo>
                  <a:lnTo>
                    <a:pt x="35" y="1004"/>
                  </a:lnTo>
                  <a:lnTo>
                    <a:pt x="50" y="1034"/>
                  </a:lnTo>
                  <a:lnTo>
                    <a:pt x="116" y="1180"/>
                  </a:lnTo>
                  <a:lnTo>
                    <a:pt x="182" y="1323"/>
                  </a:lnTo>
                  <a:lnTo>
                    <a:pt x="247" y="1469"/>
                  </a:lnTo>
                  <a:lnTo>
                    <a:pt x="313" y="1615"/>
                  </a:lnTo>
                  <a:lnTo>
                    <a:pt x="375" y="1761"/>
                  </a:lnTo>
                  <a:lnTo>
                    <a:pt x="440" y="1904"/>
                  </a:lnTo>
                  <a:lnTo>
                    <a:pt x="506" y="2050"/>
                  </a:lnTo>
                  <a:lnTo>
                    <a:pt x="572" y="2196"/>
                  </a:lnTo>
                  <a:lnTo>
                    <a:pt x="637" y="2342"/>
                  </a:lnTo>
                  <a:lnTo>
                    <a:pt x="703" y="2488"/>
                  </a:lnTo>
                  <a:lnTo>
                    <a:pt x="769" y="2631"/>
                  </a:lnTo>
                  <a:lnTo>
                    <a:pt x="834" y="2777"/>
                  </a:lnTo>
                  <a:lnTo>
                    <a:pt x="896" y="2922"/>
                  </a:lnTo>
                  <a:lnTo>
                    <a:pt x="962" y="3068"/>
                  </a:lnTo>
                  <a:lnTo>
                    <a:pt x="1027" y="3211"/>
                  </a:lnTo>
                  <a:lnTo>
                    <a:pt x="1093" y="3357"/>
                  </a:lnTo>
                  <a:lnTo>
                    <a:pt x="1209" y="3322"/>
                  </a:lnTo>
                  <a:lnTo>
                    <a:pt x="1325" y="3289"/>
                  </a:lnTo>
                  <a:lnTo>
                    <a:pt x="1441" y="3253"/>
                  </a:lnTo>
                  <a:lnTo>
                    <a:pt x="1556" y="3217"/>
                  </a:lnTo>
                  <a:lnTo>
                    <a:pt x="1672" y="3184"/>
                  </a:lnTo>
                  <a:lnTo>
                    <a:pt x="1784" y="3148"/>
                  </a:lnTo>
                  <a:lnTo>
                    <a:pt x="1900" y="3112"/>
                  </a:lnTo>
                  <a:lnTo>
                    <a:pt x="2016" y="3079"/>
                  </a:lnTo>
                  <a:lnTo>
                    <a:pt x="2132" y="3044"/>
                  </a:lnTo>
                  <a:lnTo>
                    <a:pt x="2248" y="3008"/>
                  </a:lnTo>
                  <a:lnTo>
                    <a:pt x="2363" y="2975"/>
                  </a:lnTo>
                  <a:lnTo>
                    <a:pt x="2479" y="2939"/>
                  </a:lnTo>
                  <a:lnTo>
                    <a:pt x="2595" y="2903"/>
                  </a:lnTo>
                  <a:lnTo>
                    <a:pt x="2711" y="2870"/>
                  </a:lnTo>
                  <a:lnTo>
                    <a:pt x="2827" y="2834"/>
                  </a:lnTo>
                  <a:lnTo>
                    <a:pt x="2943" y="2799"/>
                  </a:lnTo>
                  <a:lnTo>
                    <a:pt x="3055" y="2766"/>
                  </a:lnTo>
                  <a:lnTo>
                    <a:pt x="3170" y="2730"/>
                  </a:lnTo>
                  <a:lnTo>
                    <a:pt x="3286" y="2697"/>
                  </a:lnTo>
                  <a:lnTo>
                    <a:pt x="3402" y="2661"/>
                  </a:lnTo>
                  <a:lnTo>
                    <a:pt x="3518" y="2625"/>
                  </a:lnTo>
                  <a:lnTo>
                    <a:pt x="3634" y="2592"/>
                  </a:lnTo>
                  <a:lnTo>
                    <a:pt x="3750" y="2556"/>
                  </a:lnTo>
                  <a:lnTo>
                    <a:pt x="3865" y="2521"/>
                  </a:lnTo>
                  <a:lnTo>
                    <a:pt x="3981" y="2488"/>
                  </a:lnTo>
                  <a:lnTo>
                    <a:pt x="4097" y="2452"/>
                  </a:lnTo>
                  <a:lnTo>
                    <a:pt x="4209" y="2416"/>
                  </a:lnTo>
                  <a:lnTo>
                    <a:pt x="4325" y="2383"/>
                  </a:lnTo>
                  <a:lnTo>
                    <a:pt x="4441" y="2347"/>
                  </a:lnTo>
                  <a:lnTo>
                    <a:pt x="4557" y="2311"/>
                  </a:lnTo>
                  <a:lnTo>
                    <a:pt x="4672" y="2278"/>
                  </a:lnTo>
                  <a:lnTo>
                    <a:pt x="4788" y="2243"/>
                  </a:lnTo>
                  <a:lnTo>
                    <a:pt x="4726" y="2105"/>
                  </a:lnTo>
                  <a:lnTo>
                    <a:pt x="4665" y="1967"/>
                  </a:lnTo>
                  <a:lnTo>
                    <a:pt x="4603" y="1830"/>
                  </a:lnTo>
                  <a:lnTo>
                    <a:pt x="4541" y="1692"/>
                  </a:lnTo>
                  <a:lnTo>
                    <a:pt x="4479" y="1555"/>
                  </a:lnTo>
                  <a:lnTo>
                    <a:pt x="4418" y="1417"/>
                  </a:lnTo>
                  <a:lnTo>
                    <a:pt x="4356" y="1277"/>
                  </a:lnTo>
                  <a:lnTo>
                    <a:pt x="4294" y="1139"/>
                  </a:lnTo>
                  <a:lnTo>
                    <a:pt x="4232" y="1001"/>
                  </a:lnTo>
                  <a:lnTo>
                    <a:pt x="4170" y="864"/>
                  </a:lnTo>
                  <a:lnTo>
                    <a:pt x="4109" y="726"/>
                  </a:lnTo>
                  <a:lnTo>
                    <a:pt x="4047" y="589"/>
                  </a:lnTo>
                  <a:lnTo>
                    <a:pt x="3985" y="451"/>
                  </a:lnTo>
                  <a:lnTo>
                    <a:pt x="3923" y="311"/>
                  </a:lnTo>
                  <a:lnTo>
                    <a:pt x="3862" y="173"/>
                  </a:lnTo>
                  <a:lnTo>
                    <a:pt x="3800" y="35"/>
                  </a:lnTo>
                  <a:lnTo>
                    <a:pt x="3765" y="30"/>
                  </a:lnTo>
                  <a:lnTo>
                    <a:pt x="3734" y="27"/>
                  </a:lnTo>
                  <a:lnTo>
                    <a:pt x="3699" y="22"/>
                  </a:lnTo>
                  <a:lnTo>
                    <a:pt x="3665" y="16"/>
                  </a:lnTo>
                  <a:lnTo>
                    <a:pt x="3634" y="13"/>
                  </a:lnTo>
                  <a:lnTo>
                    <a:pt x="3599" y="8"/>
                  </a:lnTo>
                  <a:lnTo>
                    <a:pt x="3564" y="5"/>
                  </a:lnTo>
                  <a:lnTo>
                    <a:pt x="3529" y="0"/>
                  </a:lnTo>
                  <a:lnTo>
                    <a:pt x="3425" y="22"/>
                  </a:lnTo>
                  <a:lnTo>
                    <a:pt x="3325" y="44"/>
                  </a:lnTo>
                  <a:lnTo>
                    <a:pt x="3221" y="68"/>
                  </a:lnTo>
                  <a:lnTo>
                    <a:pt x="3116" y="90"/>
                  </a:lnTo>
                  <a:lnTo>
                    <a:pt x="3016" y="112"/>
                  </a:lnTo>
                  <a:lnTo>
                    <a:pt x="2912" y="134"/>
                  </a:lnTo>
                  <a:lnTo>
                    <a:pt x="2811" y="159"/>
                  </a:lnTo>
                  <a:lnTo>
                    <a:pt x="2707" y="181"/>
                  </a:lnTo>
                  <a:lnTo>
                    <a:pt x="2603" y="203"/>
                  </a:lnTo>
                  <a:lnTo>
                    <a:pt x="2502" y="225"/>
                  </a:lnTo>
                  <a:lnTo>
                    <a:pt x="2398" y="250"/>
                  </a:lnTo>
                  <a:lnTo>
                    <a:pt x="2294" y="272"/>
                  </a:lnTo>
                  <a:lnTo>
                    <a:pt x="2193" y="294"/>
                  </a:lnTo>
                  <a:lnTo>
                    <a:pt x="2089" y="316"/>
                  </a:lnTo>
                  <a:lnTo>
                    <a:pt x="1989" y="341"/>
                  </a:lnTo>
                  <a:lnTo>
                    <a:pt x="1885" y="363"/>
                  </a:lnTo>
                  <a:lnTo>
                    <a:pt x="1780" y="385"/>
                  </a:lnTo>
                  <a:lnTo>
                    <a:pt x="1680" y="407"/>
                  </a:lnTo>
                  <a:lnTo>
                    <a:pt x="1576" y="432"/>
                  </a:lnTo>
                  <a:lnTo>
                    <a:pt x="1471" y="454"/>
                  </a:lnTo>
                  <a:lnTo>
                    <a:pt x="1371" y="476"/>
                  </a:lnTo>
                  <a:lnTo>
                    <a:pt x="1267" y="498"/>
                  </a:lnTo>
                  <a:lnTo>
                    <a:pt x="1163" y="522"/>
                  </a:lnTo>
                  <a:lnTo>
                    <a:pt x="1062" y="544"/>
                  </a:lnTo>
                  <a:lnTo>
                    <a:pt x="958" y="566"/>
                  </a:lnTo>
                  <a:lnTo>
                    <a:pt x="854" y="591"/>
                  </a:lnTo>
                  <a:lnTo>
                    <a:pt x="753" y="613"/>
                  </a:lnTo>
                  <a:lnTo>
                    <a:pt x="649" y="635"/>
                  </a:lnTo>
                  <a:lnTo>
                    <a:pt x="545" y="660"/>
                  </a:lnTo>
                  <a:lnTo>
                    <a:pt x="440" y="682"/>
                  </a:lnTo>
                  <a:lnTo>
                    <a:pt x="340" y="707"/>
                  </a:lnTo>
                  <a:lnTo>
                    <a:pt x="236" y="729"/>
                  </a:lnTo>
                  <a:lnTo>
                    <a:pt x="220" y="734"/>
                  </a:lnTo>
                  <a:lnTo>
                    <a:pt x="201" y="740"/>
                  </a:lnTo>
                  <a:lnTo>
                    <a:pt x="182" y="745"/>
                  </a:lnTo>
                  <a:lnTo>
                    <a:pt x="162" y="751"/>
                  </a:lnTo>
                  <a:lnTo>
                    <a:pt x="143" y="756"/>
                  </a:lnTo>
                  <a:lnTo>
                    <a:pt x="124" y="765"/>
                  </a:lnTo>
                  <a:lnTo>
                    <a:pt x="105" y="770"/>
                  </a:lnTo>
                  <a:lnTo>
                    <a:pt x="89" y="776"/>
                  </a:lnTo>
                  <a:close/>
                </a:path>
              </a:pathLst>
            </a:custGeom>
            <a:solidFill>
              <a:srgbClr val="BFB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263">
              <a:extLst>
                <a:ext uri="{FF2B5EF4-FFF2-40B4-BE49-F238E27FC236}">
                  <a16:creationId xmlns:a16="http://schemas.microsoft.com/office/drawing/2014/main" id="{BBA523CE-DB94-FF34-4D25-F80E7F014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551" y="3082235"/>
              <a:ext cx="1961240" cy="1495566"/>
            </a:xfrm>
            <a:custGeom>
              <a:avLst/>
              <a:gdLst>
                <a:gd name="T0" fmla="*/ 2147483646 w 4580"/>
                <a:gd name="T1" fmla="*/ 2147483646 h 3209"/>
                <a:gd name="T2" fmla="*/ 2147483646 w 4580"/>
                <a:gd name="T3" fmla="*/ 2147483646 h 3209"/>
                <a:gd name="T4" fmla="*/ 2147483646 w 4580"/>
                <a:gd name="T5" fmla="*/ 2147483646 h 3209"/>
                <a:gd name="T6" fmla="*/ 2147483646 w 4580"/>
                <a:gd name="T7" fmla="*/ 2147483646 h 3209"/>
                <a:gd name="T8" fmla="*/ 2147483646 w 4580"/>
                <a:gd name="T9" fmla="*/ 2147483646 h 3209"/>
                <a:gd name="T10" fmla="*/ 2147483646 w 4580"/>
                <a:gd name="T11" fmla="*/ 2147483646 h 3209"/>
                <a:gd name="T12" fmla="*/ 2147483646 w 4580"/>
                <a:gd name="T13" fmla="*/ 2147483646 h 3209"/>
                <a:gd name="T14" fmla="*/ 2147483646 w 4580"/>
                <a:gd name="T15" fmla="*/ 2147483646 h 3209"/>
                <a:gd name="T16" fmla="*/ 2147483646 w 4580"/>
                <a:gd name="T17" fmla="*/ 2147483646 h 3209"/>
                <a:gd name="T18" fmla="*/ 2147483646 w 4580"/>
                <a:gd name="T19" fmla="*/ 2147483646 h 3209"/>
                <a:gd name="T20" fmla="*/ 2147483646 w 4580"/>
                <a:gd name="T21" fmla="*/ 2147483646 h 3209"/>
                <a:gd name="T22" fmla="*/ 2147483646 w 4580"/>
                <a:gd name="T23" fmla="*/ 2147483646 h 3209"/>
                <a:gd name="T24" fmla="*/ 2147483646 w 4580"/>
                <a:gd name="T25" fmla="*/ 2147483646 h 3209"/>
                <a:gd name="T26" fmla="*/ 2147483646 w 4580"/>
                <a:gd name="T27" fmla="*/ 2147483646 h 3209"/>
                <a:gd name="T28" fmla="*/ 2147483646 w 4580"/>
                <a:gd name="T29" fmla="*/ 2147483646 h 3209"/>
                <a:gd name="T30" fmla="*/ 2147483646 w 4580"/>
                <a:gd name="T31" fmla="*/ 2147483646 h 3209"/>
                <a:gd name="T32" fmla="*/ 2147483646 w 4580"/>
                <a:gd name="T33" fmla="*/ 2147483646 h 3209"/>
                <a:gd name="T34" fmla="*/ 2147483646 w 4580"/>
                <a:gd name="T35" fmla="*/ 2147483646 h 3209"/>
                <a:gd name="T36" fmla="*/ 2147483646 w 4580"/>
                <a:gd name="T37" fmla="*/ 2147483646 h 3209"/>
                <a:gd name="T38" fmla="*/ 2147483646 w 4580"/>
                <a:gd name="T39" fmla="*/ 2147483646 h 3209"/>
                <a:gd name="T40" fmla="*/ 2147483646 w 4580"/>
                <a:gd name="T41" fmla="*/ 2147483646 h 3209"/>
                <a:gd name="T42" fmla="*/ 2147483646 w 4580"/>
                <a:gd name="T43" fmla="*/ 2147483646 h 3209"/>
                <a:gd name="T44" fmla="*/ 2147483646 w 4580"/>
                <a:gd name="T45" fmla="*/ 2147483646 h 3209"/>
                <a:gd name="T46" fmla="*/ 2147483646 w 4580"/>
                <a:gd name="T47" fmla="*/ 2147483646 h 3209"/>
                <a:gd name="T48" fmla="*/ 2147483646 w 4580"/>
                <a:gd name="T49" fmla="*/ 2147483646 h 3209"/>
                <a:gd name="T50" fmla="*/ 2147483646 w 4580"/>
                <a:gd name="T51" fmla="*/ 2147483646 h 3209"/>
                <a:gd name="T52" fmla="*/ 2147483646 w 4580"/>
                <a:gd name="T53" fmla="*/ 2147483646 h 3209"/>
                <a:gd name="T54" fmla="*/ 2147483646 w 4580"/>
                <a:gd name="T55" fmla="*/ 2147483646 h 3209"/>
                <a:gd name="T56" fmla="*/ 2147483646 w 4580"/>
                <a:gd name="T57" fmla="*/ 2147483646 h 3209"/>
                <a:gd name="T58" fmla="*/ 2147483646 w 4580"/>
                <a:gd name="T59" fmla="*/ 2147483646 h 3209"/>
                <a:gd name="T60" fmla="*/ 2147483646 w 4580"/>
                <a:gd name="T61" fmla="*/ 2147483646 h 3209"/>
                <a:gd name="T62" fmla="*/ 2147483646 w 4580"/>
                <a:gd name="T63" fmla="*/ 2147483646 h 3209"/>
                <a:gd name="T64" fmla="*/ 2147483646 w 4580"/>
                <a:gd name="T65" fmla="*/ 2147483646 h 3209"/>
                <a:gd name="T66" fmla="*/ 2147483646 w 4580"/>
                <a:gd name="T67" fmla="*/ 2147483646 h 3209"/>
                <a:gd name="T68" fmla="*/ 2147483646 w 4580"/>
                <a:gd name="T69" fmla="*/ 2147483646 h 3209"/>
                <a:gd name="T70" fmla="*/ 2147483646 w 4580"/>
                <a:gd name="T71" fmla="*/ 2147483646 h 3209"/>
                <a:gd name="T72" fmla="*/ 2147483646 w 4580"/>
                <a:gd name="T73" fmla="*/ 2147483646 h 3209"/>
                <a:gd name="T74" fmla="*/ 2147483646 w 4580"/>
                <a:gd name="T75" fmla="*/ 2147483646 h 3209"/>
                <a:gd name="T76" fmla="*/ 2147483646 w 4580"/>
                <a:gd name="T77" fmla="*/ 2147483646 h 3209"/>
                <a:gd name="T78" fmla="*/ 2147483646 w 4580"/>
                <a:gd name="T79" fmla="*/ 2147483646 h 3209"/>
                <a:gd name="T80" fmla="*/ 2147483646 w 4580"/>
                <a:gd name="T81" fmla="*/ 2147483646 h 3209"/>
                <a:gd name="T82" fmla="*/ 2147483646 w 4580"/>
                <a:gd name="T83" fmla="*/ 2147483646 h 3209"/>
                <a:gd name="T84" fmla="*/ 2147483646 w 4580"/>
                <a:gd name="T85" fmla="*/ 2147483646 h 3209"/>
                <a:gd name="T86" fmla="*/ 2147483646 w 4580"/>
                <a:gd name="T87" fmla="*/ 2147483646 h 3209"/>
                <a:gd name="T88" fmla="*/ 2147483646 w 4580"/>
                <a:gd name="T89" fmla="*/ 2147483646 h 3209"/>
                <a:gd name="T90" fmla="*/ 2147483646 w 4580"/>
                <a:gd name="T91" fmla="*/ 2147483646 h 3209"/>
                <a:gd name="T92" fmla="*/ 2147483646 w 4580"/>
                <a:gd name="T93" fmla="*/ 2147483646 h 3209"/>
                <a:gd name="T94" fmla="*/ 2147483646 w 4580"/>
                <a:gd name="T95" fmla="*/ 2147483646 h 3209"/>
                <a:gd name="T96" fmla="*/ 2147483646 w 4580"/>
                <a:gd name="T97" fmla="*/ 2147483646 h 3209"/>
                <a:gd name="T98" fmla="*/ 2147483646 w 4580"/>
                <a:gd name="T99" fmla="*/ 2147483646 h 3209"/>
                <a:gd name="T100" fmla="*/ 2147483646 w 4580"/>
                <a:gd name="T101" fmla="*/ 2147483646 h 3209"/>
                <a:gd name="T102" fmla="*/ 2147483646 w 4580"/>
                <a:gd name="T103" fmla="*/ 2147483646 h 3209"/>
                <a:gd name="T104" fmla="*/ 2147483646 w 4580"/>
                <a:gd name="T105" fmla="*/ 2147483646 h 3209"/>
                <a:gd name="T106" fmla="*/ 2147483646 w 4580"/>
                <a:gd name="T107" fmla="*/ 2147483646 h 3209"/>
                <a:gd name="T108" fmla="*/ 2147483646 w 4580"/>
                <a:gd name="T109" fmla="*/ 2147483646 h 3209"/>
                <a:gd name="T110" fmla="*/ 2147483646 w 4580"/>
                <a:gd name="T111" fmla="*/ 2147483646 h 3209"/>
                <a:gd name="T112" fmla="*/ 2147483646 w 4580"/>
                <a:gd name="T113" fmla="*/ 2147483646 h 3209"/>
                <a:gd name="T114" fmla="*/ 2147483646 w 4580"/>
                <a:gd name="T115" fmla="*/ 2147483646 h 3209"/>
                <a:gd name="T116" fmla="*/ 2147483646 w 4580"/>
                <a:gd name="T117" fmla="*/ 2147483646 h 3209"/>
                <a:gd name="T118" fmla="*/ 2147483646 w 4580"/>
                <a:gd name="T119" fmla="*/ 2147483646 h 320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580"/>
                <a:gd name="T181" fmla="*/ 0 h 3209"/>
                <a:gd name="T182" fmla="*/ 4580 w 4580"/>
                <a:gd name="T183" fmla="*/ 3209 h 320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580" h="3209">
                  <a:moveTo>
                    <a:pt x="89" y="743"/>
                  </a:moveTo>
                  <a:lnTo>
                    <a:pt x="43" y="773"/>
                  </a:lnTo>
                  <a:lnTo>
                    <a:pt x="16" y="809"/>
                  </a:lnTo>
                  <a:lnTo>
                    <a:pt x="4" y="845"/>
                  </a:lnTo>
                  <a:lnTo>
                    <a:pt x="0" y="872"/>
                  </a:lnTo>
                  <a:lnTo>
                    <a:pt x="12" y="900"/>
                  </a:lnTo>
                  <a:lnTo>
                    <a:pt x="24" y="930"/>
                  </a:lnTo>
                  <a:lnTo>
                    <a:pt x="35" y="958"/>
                  </a:lnTo>
                  <a:lnTo>
                    <a:pt x="47" y="988"/>
                  </a:lnTo>
                  <a:lnTo>
                    <a:pt x="109" y="1125"/>
                  </a:lnTo>
                  <a:lnTo>
                    <a:pt x="174" y="1266"/>
                  </a:lnTo>
                  <a:lnTo>
                    <a:pt x="236" y="1403"/>
                  </a:lnTo>
                  <a:lnTo>
                    <a:pt x="298" y="1544"/>
                  </a:lnTo>
                  <a:lnTo>
                    <a:pt x="360" y="1681"/>
                  </a:lnTo>
                  <a:lnTo>
                    <a:pt x="425" y="1822"/>
                  </a:lnTo>
                  <a:lnTo>
                    <a:pt x="487" y="1959"/>
                  </a:lnTo>
                  <a:lnTo>
                    <a:pt x="549" y="2097"/>
                  </a:lnTo>
                  <a:lnTo>
                    <a:pt x="611" y="2237"/>
                  </a:lnTo>
                  <a:lnTo>
                    <a:pt x="672" y="2375"/>
                  </a:lnTo>
                  <a:lnTo>
                    <a:pt x="734" y="2515"/>
                  </a:lnTo>
                  <a:lnTo>
                    <a:pt x="796" y="2653"/>
                  </a:lnTo>
                  <a:lnTo>
                    <a:pt x="862" y="2793"/>
                  </a:lnTo>
                  <a:lnTo>
                    <a:pt x="923" y="2931"/>
                  </a:lnTo>
                  <a:lnTo>
                    <a:pt x="985" y="3071"/>
                  </a:lnTo>
                  <a:lnTo>
                    <a:pt x="1047" y="3209"/>
                  </a:lnTo>
                  <a:lnTo>
                    <a:pt x="1159" y="3176"/>
                  </a:lnTo>
                  <a:lnTo>
                    <a:pt x="1267" y="3143"/>
                  </a:lnTo>
                  <a:lnTo>
                    <a:pt x="1379" y="3110"/>
                  </a:lnTo>
                  <a:lnTo>
                    <a:pt x="1487" y="3077"/>
                  </a:lnTo>
                  <a:lnTo>
                    <a:pt x="1599" y="3044"/>
                  </a:lnTo>
                  <a:lnTo>
                    <a:pt x="1711" y="3008"/>
                  </a:lnTo>
                  <a:lnTo>
                    <a:pt x="1819" y="2975"/>
                  </a:lnTo>
                  <a:lnTo>
                    <a:pt x="1931" y="2942"/>
                  </a:lnTo>
                  <a:lnTo>
                    <a:pt x="2039" y="2909"/>
                  </a:lnTo>
                  <a:lnTo>
                    <a:pt x="2151" y="2876"/>
                  </a:lnTo>
                  <a:lnTo>
                    <a:pt x="2263" y="2843"/>
                  </a:lnTo>
                  <a:lnTo>
                    <a:pt x="2371" y="2810"/>
                  </a:lnTo>
                  <a:lnTo>
                    <a:pt x="2483" y="2777"/>
                  </a:lnTo>
                  <a:lnTo>
                    <a:pt x="2591" y="2744"/>
                  </a:lnTo>
                  <a:lnTo>
                    <a:pt x="2703" y="2711"/>
                  </a:lnTo>
                  <a:lnTo>
                    <a:pt x="2815" y="2675"/>
                  </a:lnTo>
                  <a:lnTo>
                    <a:pt x="2923" y="2642"/>
                  </a:lnTo>
                  <a:lnTo>
                    <a:pt x="3035" y="2609"/>
                  </a:lnTo>
                  <a:lnTo>
                    <a:pt x="3144" y="2576"/>
                  </a:lnTo>
                  <a:lnTo>
                    <a:pt x="3255" y="2543"/>
                  </a:lnTo>
                  <a:lnTo>
                    <a:pt x="3364" y="2510"/>
                  </a:lnTo>
                  <a:lnTo>
                    <a:pt x="3476" y="2477"/>
                  </a:lnTo>
                  <a:lnTo>
                    <a:pt x="3588" y="2444"/>
                  </a:lnTo>
                  <a:lnTo>
                    <a:pt x="3696" y="2411"/>
                  </a:lnTo>
                  <a:lnTo>
                    <a:pt x="3808" y="2378"/>
                  </a:lnTo>
                  <a:lnTo>
                    <a:pt x="3916" y="2345"/>
                  </a:lnTo>
                  <a:lnTo>
                    <a:pt x="4028" y="2309"/>
                  </a:lnTo>
                  <a:lnTo>
                    <a:pt x="4140" y="2276"/>
                  </a:lnTo>
                  <a:lnTo>
                    <a:pt x="4248" y="2243"/>
                  </a:lnTo>
                  <a:lnTo>
                    <a:pt x="4360" y="2210"/>
                  </a:lnTo>
                  <a:lnTo>
                    <a:pt x="4468" y="2177"/>
                  </a:lnTo>
                  <a:lnTo>
                    <a:pt x="4580" y="2144"/>
                  </a:lnTo>
                  <a:lnTo>
                    <a:pt x="4522" y="2012"/>
                  </a:lnTo>
                  <a:lnTo>
                    <a:pt x="4460" y="1880"/>
                  </a:lnTo>
                  <a:lnTo>
                    <a:pt x="4402" y="1747"/>
                  </a:lnTo>
                  <a:lnTo>
                    <a:pt x="4344" y="1618"/>
                  </a:lnTo>
                  <a:lnTo>
                    <a:pt x="4283" y="1486"/>
                  </a:lnTo>
                  <a:lnTo>
                    <a:pt x="4225" y="1354"/>
                  </a:lnTo>
                  <a:lnTo>
                    <a:pt x="4163" y="1222"/>
                  </a:lnTo>
                  <a:lnTo>
                    <a:pt x="4105" y="1090"/>
                  </a:lnTo>
                  <a:lnTo>
                    <a:pt x="4047" y="958"/>
                  </a:lnTo>
                  <a:lnTo>
                    <a:pt x="3985" y="825"/>
                  </a:lnTo>
                  <a:lnTo>
                    <a:pt x="3927" y="693"/>
                  </a:lnTo>
                  <a:lnTo>
                    <a:pt x="3869" y="561"/>
                  </a:lnTo>
                  <a:lnTo>
                    <a:pt x="3812" y="432"/>
                  </a:lnTo>
                  <a:lnTo>
                    <a:pt x="3750" y="300"/>
                  </a:lnTo>
                  <a:lnTo>
                    <a:pt x="3692" y="168"/>
                  </a:lnTo>
                  <a:lnTo>
                    <a:pt x="3634" y="36"/>
                  </a:lnTo>
                  <a:lnTo>
                    <a:pt x="3599" y="30"/>
                  </a:lnTo>
                  <a:lnTo>
                    <a:pt x="3568" y="25"/>
                  </a:lnTo>
                  <a:lnTo>
                    <a:pt x="3533" y="22"/>
                  </a:lnTo>
                  <a:lnTo>
                    <a:pt x="3503" y="16"/>
                  </a:lnTo>
                  <a:lnTo>
                    <a:pt x="3472" y="14"/>
                  </a:lnTo>
                  <a:lnTo>
                    <a:pt x="3441" y="8"/>
                  </a:lnTo>
                  <a:lnTo>
                    <a:pt x="3406" y="5"/>
                  </a:lnTo>
                  <a:lnTo>
                    <a:pt x="3375" y="0"/>
                  </a:lnTo>
                  <a:lnTo>
                    <a:pt x="3279" y="22"/>
                  </a:lnTo>
                  <a:lnTo>
                    <a:pt x="3178" y="44"/>
                  </a:lnTo>
                  <a:lnTo>
                    <a:pt x="3082" y="66"/>
                  </a:lnTo>
                  <a:lnTo>
                    <a:pt x="2981" y="88"/>
                  </a:lnTo>
                  <a:lnTo>
                    <a:pt x="2885" y="107"/>
                  </a:lnTo>
                  <a:lnTo>
                    <a:pt x="2784" y="129"/>
                  </a:lnTo>
                  <a:lnTo>
                    <a:pt x="2688" y="151"/>
                  </a:lnTo>
                  <a:lnTo>
                    <a:pt x="2587" y="173"/>
                  </a:lnTo>
                  <a:lnTo>
                    <a:pt x="2491" y="195"/>
                  </a:lnTo>
                  <a:lnTo>
                    <a:pt x="2391" y="217"/>
                  </a:lnTo>
                  <a:lnTo>
                    <a:pt x="2294" y="239"/>
                  </a:lnTo>
                  <a:lnTo>
                    <a:pt x="2194" y="261"/>
                  </a:lnTo>
                  <a:lnTo>
                    <a:pt x="2097" y="281"/>
                  </a:lnTo>
                  <a:lnTo>
                    <a:pt x="1997" y="303"/>
                  </a:lnTo>
                  <a:lnTo>
                    <a:pt x="1900" y="325"/>
                  </a:lnTo>
                  <a:lnTo>
                    <a:pt x="1804" y="347"/>
                  </a:lnTo>
                  <a:lnTo>
                    <a:pt x="1703" y="369"/>
                  </a:lnTo>
                  <a:lnTo>
                    <a:pt x="1607" y="391"/>
                  </a:lnTo>
                  <a:lnTo>
                    <a:pt x="1506" y="413"/>
                  </a:lnTo>
                  <a:lnTo>
                    <a:pt x="1410" y="435"/>
                  </a:lnTo>
                  <a:lnTo>
                    <a:pt x="1309" y="457"/>
                  </a:lnTo>
                  <a:lnTo>
                    <a:pt x="1213" y="479"/>
                  </a:lnTo>
                  <a:lnTo>
                    <a:pt x="1113" y="498"/>
                  </a:lnTo>
                  <a:lnTo>
                    <a:pt x="1016" y="520"/>
                  </a:lnTo>
                  <a:lnTo>
                    <a:pt x="916" y="542"/>
                  </a:lnTo>
                  <a:lnTo>
                    <a:pt x="819" y="564"/>
                  </a:lnTo>
                  <a:lnTo>
                    <a:pt x="719" y="586"/>
                  </a:lnTo>
                  <a:lnTo>
                    <a:pt x="622" y="608"/>
                  </a:lnTo>
                  <a:lnTo>
                    <a:pt x="522" y="630"/>
                  </a:lnTo>
                  <a:lnTo>
                    <a:pt x="425" y="652"/>
                  </a:lnTo>
                  <a:lnTo>
                    <a:pt x="325" y="674"/>
                  </a:lnTo>
                  <a:lnTo>
                    <a:pt x="228" y="696"/>
                  </a:lnTo>
                  <a:lnTo>
                    <a:pt x="213" y="702"/>
                  </a:lnTo>
                  <a:lnTo>
                    <a:pt x="197" y="707"/>
                  </a:lnTo>
                  <a:lnTo>
                    <a:pt x="178" y="713"/>
                  </a:lnTo>
                  <a:lnTo>
                    <a:pt x="159" y="718"/>
                  </a:lnTo>
                  <a:lnTo>
                    <a:pt x="139" y="726"/>
                  </a:lnTo>
                  <a:lnTo>
                    <a:pt x="120" y="732"/>
                  </a:lnTo>
                  <a:lnTo>
                    <a:pt x="105" y="737"/>
                  </a:lnTo>
                  <a:lnTo>
                    <a:pt x="89" y="743"/>
                  </a:lnTo>
                  <a:close/>
                </a:path>
              </a:pathLst>
            </a:custGeom>
            <a:solidFill>
              <a:srgbClr val="C4B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264">
              <a:extLst>
                <a:ext uri="{FF2B5EF4-FFF2-40B4-BE49-F238E27FC236}">
                  <a16:creationId xmlns:a16="http://schemas.microsoft.com/office/drawing/2014/main" id="{555276E1-3A8A-51C8-1A95-927736203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351" y="3080837"/>
              <a:ext cx="1870030" cy="1426591"/>
            </a:xfrm>
            <a:custGeom>
              <a:avLst/>
              <a:gdLst>
                <a:gd name="T0" fmla="*/ 2147483646 w 4367"/>
                <a:gd name="T1" fmla="*/ 2147483646 h 3061"/>
                <a:gd name="T2" fmla="*/ 2147483646 w 4367"/>
                <a:gd name="T3" fmla="*/ 2147483646 h 3061"/>
                <a:gd name="T4" fmla="*/ 2147483646 w 4367"/>
                <a:gd name="T5" fmla="*/ 2147483646 h 3061"/>
                <a:gd name="T6" fmla="*/ 2147483646 w 4367"/>
                <a:gd name="T7" fmla="*/ 2147483646 h 3061"/>
                <a:gd name="T8" fmla="*/ 2147483646 w 4367"/>
                <a:gd name="T9" fmla="*/ 2147483646 h 3061"/>
                <a:gd name="T10" fmla="*/ 2147483646 w 4367"/>
                <a:gd name="T11" fmla="*/ 2147483646 h 3061"/>
                <a:gd name="T12" fmla="*/ 2147483646 w 4367"/>
                <a:gd name="T13" fmla="*/ 2147483646 h 3061"/>
                <a:gd name="T14" fmla="*/ 2147483646 w 4367"/>
                <a:gd name="T15" fmla="*/ 2147483646 h 3061"/>
                <a:gd name="T16" fmla="*/ 2147483646 w 4367"/>
                <a:gd name="T17" fmla="*/ 2147483646 h 3061"/>
                <a:gd name="T18" fmla="*/ 2147483646 w 4367"/>
                <a:gd name="T19" fmla="*/ 2147483646 h 3061"/>
                <a:gd name="T20" fmla="*/ 2147483646 w 4367"/>
                <a:gd name="T21" fmla="*/ 2147483646 h 3061"/>
                <a:gd name="T22" fmla="*/ 2147483646 w 4367"/>
                <a:gd name="T23" fmla="*/ 2147483646 h 3061"/>
                <a:gd name="T24" fmla="*/ 2147483646 w 4367"/>
                <a:gd name="T25" fmla="*/ 2147483646 h 3061"/>
                <a:gd name="T26" fmla="*/ 2147483646 w 4367"/>
                <a:gd name="T27" fmla="*/ 2147483646 h 3061"/>
                <a:gd name="T28" fmla="*/ 2147483646 w 4367"/>
                <a:gd name="T29" fmla="*/ 2147483646 h 3061"/>
                <a:gd name="T30" fmla="*/ 2147483646 w 4367"/>
                <a:gd name="T31" fmla="*/ 2147483646 h 3061"/>
                <a:gd name="T32" fmla="*/ 2147483646 w 4367"/>
                <a:gd name="T33" fmla="*/ 2147483646 h 3061"/>
                <a:gd name="T34" fmla="*/ 2147483646 w 4367"/>
                <a:gd name="T35" fmla="*/ 2147483646 h 3061"/>
                <a:gd name="T36" fmla="*/ 2147483646 w 4367"/>
                <a:gd name="T37" fmla="*/ 2147483646 h 3061"/>
                <a:gd name="T38" fmla="*/ 2147483646 w 4367"/>
                <a:gd name="T39" fmla="*/ 2147483646 h 3061"/>
                <a:gd name="T40" fmla="*/ 2147483646 w 4367"/>
                <a:gd name="T41" fmla="*/ 2147483646 h 3061"/>
                <a:gd name="T42" fmla="*/ 2147483646 w 4367"/>
                <a:gd name="T43" fmla="*/ 2147483646 h 3061"/>
                <a:gd name="T44" fmla="*/ 2147483646 w 4367"/>
                <a:gd name="T45" fmla="*/ 2147483646 h 3061"/>
                <a:gd name="T46" fmla="*/ 2147483646 w 4367"/>
                <a:gd name="T47" fmla="*/ 2147483646 h 3061"/>
                <a:gd name="T48" fmla="*/ 2147483646 w 4367"/>
                <a:gd name="T49" fmla="*/ 2147483646 h 3061"/>
                <a:gd name="T50" fmla="*/ 2147483646 w 4367"/>
                <a:gd name="T51" fmla="*/ 2147483646 h 3061"/>
                <a:gd name="T52" fmla="*/ 2147483646 w 4367"/>
                <a:gd name="T53" fmla="*/ 2147483646 h 3061"/>
                <a:gd name="T54" fmla="*/ 2147483646 w 4367"/>
                <a:gd name="T55" fmla="*/ 2147483646 h 3061"/>
                <a:gd name="T56" fmla="*/ 2147483646 w 4367"/>
                <a:gd name="T57" fmla="*/ 2147483646 h 3061"/>
                <a:gd name="T58" fmla="*/ 2147483646 w 4367"/>
                <a:gd name="T59" fmla="*/ 2147483646 h 3061"/>
                <a:gd name="T60" fmla="*/ 2147483646 w 4367"/>
                <a:gd name="T61" fmla="*/ 2147483646 h 3061"/>
                <a:gd name="T62" fmla="*/ 2147483646 w 4367"/>
                <a:gd name="T63" fmla="*/ 2147483646 h 3061"/>
                <a:gd name="T64" fmla="*/ 2147483646 w 4367"/>
                <a:gd name="T65" fmla="*/ 2147483646 h 3061"/>
                <a:gd name="T66" fmla="*/ 2147483646 w 4367"/>
                <a:gd name="T67" fmla="*/ 2147483646 h 3061"/>
                <a:gd name="T68" fmla="*/ 2147483646 w 4367"/>
                <a:gd name="T69" fmla="*/ 2147483646 h 3061"/>
                <a:gd name="T70" fmla="*/ 2147483646 w 4367"/>
                <a:gd name="T71" fmla="*/ 2147483646 h 3061"/>
                <a:gd name="T72" fmla="*/ 2147483646 w 4367"/>
                <a:gd name="T73" fmla="*/ 2147483646 h 3061"/>
                <a:gd name="T74" fmla="*/ 2147483646 w 4367"/>
                <a:gd name="T75" fmla="*/ 2147483646 h 3061"/>
                <a:gd name="T76" fmla="*/ 2147483646 w 4367"/>
                <a:gd name="T77" fmla="*/ 2147483646 h 3061"/>
                <a:gd name="T78" fmla="*/ 2147483646 w 4367"/>
                <a:gd name="T79" fmla="*/ 2147483646 h 3061"/>
                <a:gd name="T80" fmla="*/ 2147483646 w 4367"/>
                <a:gd name="T81" fmla="*/ 2147483646 h 3061"/>
                <a:gd name="T82" fmla="*/ 2147483646 w 4367"/>
                <a:gd name="T83" fmla="*/ 2147483646 h 3061"/>
                <a:gd name="T84" fmla="*/ 2147483646 w 4367"/>
                <a:gd name="T85" fmla="*/ 2147483646 h 3061"/>
                <a:gd name="T86" fmla="*/ 2147483646 w 4367"/>
                <a:gd name="T87" fmla="*/ 2147483646 h 3061"/>
                <a:gd name="T88" fmla="*/ 2147483646 w 4367"/>
                <a:gd name="T89" fmla="*/ 2147483646 h 3061"/>
                <a:gd name="T90" fmla="*/ 2147483646 w 4367"/>
                <a:gd name="T91" fmla="*/ 2147483646 h 3061"/>
                <a:gd name="T92" fmla="*/ 2147483646 w 4367"/>
                <a:gd name="T93" fmla="*/ 2147483646 h 3061"/>
                <a:gd name="T94" fmla="*/ 2147483646 w 4367"/>
                <a:gd name="T95" fmla="*/ 2147483646 h 3061"/>
                <a:gd name="T96" fmla="*/ 2147483646 w 4367"/>
                <a:gd name="T97" fmla="*/ 2147483646 h 3061"/>
                <a:gd name="T98" fmla="*/ 2147483646 w 4367"/>
                <a:gd name="T99" fmla="*/ 2147483646 h 3061"/>
                <a:gd name="T100" fmla="*/ 2147483646 w 4367"/>
                <a:gd name="T101" fmla="*/ 2147483646 h 3061"/>
                <a:gd name="T102" fmla="*/ 2147483646 w 4367"/>
                <a:gd name="T103" fmla="*/ 2147483646 h 3061"/>
                <a:gd name="T104" fmla="*/ 2147483646 w 4367"/>
                <a:gd name="T105" fmla="*/ 2147483646 h 3061"/>
                <a:gd name="T106" fmla="*/ 2147483646 w 4367"/>
                <a:gd name="T107" fmla="*/ 2147483646 h 3061"/>
                <a:gd name="T108" fmla="*/ 2147483646 w 4367"/>
                <a:gd name="T109" fmla="*/ 2147483646 h 3061"/>
                <a:gd name="T110" fmla="*/ 2147483646 w 4367"/>
                <a:gd name="T111" fmla="*/ 2147483646 h 3061"/>
                <a:gd name="T112" fmla="*/ 2147483646 w 4367"/>
                <a:gd name="T113" fmla="*/ 2147483646 h 3061"/>
                <a:gd name="T114" fmla="*/ 2147483646 w 4367"/>
                <a:gd name="T115" fmla="*/ 2147483646 h 3061"/>
                <a:gd name="T116" fmla="*/ 2147483646 w 4367"/>
                <a:gd name="T117" fmla="*/ 2147483646 h 3061"/>
                <a:gd name="T118" fmla="*/ 2147483646 w 4367"/>
                <a:gd name="T119" fmla="*/ 2147483646 h 306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367"/>
                <a:gd name="T181" fmla="*/ 0 h 3061"/>
                <a:gd name="T182" fmla="*/ 4367 w 4367"/>
                <a:gd name="T183" fmla="*/ 3061 h 306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367" h="3061">
                  <a:moveTo>
                    <a:pt x="85" y="710"/>
                  </a:moveTo>
                  <a:lnTo>
                    <a:pt x="42" y="738"/>
                  </a:lnTo>
                  <a:lnTo>
                    <a:pt x="15" y="771"/>
                  </a:lnTo>
                  <a:lnTo>
                    <a:pt x="4" y="804"/>
                  </a:lnTo>
                  <a:lnTo>
                    <a:pt x="0" y="828"/>
                  </a:lnTo>
                  <a:lnTo>
                    <a:pt x="11" y="856"/>
                  </a:lnTo>
                  <a:lnTo>
                    <a:pt x="23" y="886"/>
                  </a:lnTo>
                  <a:lnTo>
                    <a:pt x="34" y="914"/>
                  </a:lnTo>
                  <a:lnTo>
                    <a:pt x="46" y="941"/>
                  </a:lnTo>
                  <a:lnTo>
                    <a:pt x="104" y="1073"/>
                  </a:lnTo>
                  <a:lnTo>
                    <a:pt x="166" y="1206"/>
                  </a:lnTo>
                  <a:lnTo>
                    <a:pt x="224" y="1340"/>
                  </a:lnTo>
                  <a:lnTo>
                    <a:pt x="285" y="1472"/>
                  </a:lnTo>
                  <a:lnTo>
                    <a:pt x="343" y="1605"/>
                  </a:lnTo>
                  <a:lnTo>
                    <a:pt x="401" y="1737"/>
                  </a:lnTo>
                  <a:lnTo>
                    <a:pt x="463" y="1869"/>
                  </a:lnTo>
                  <a:lnTo>
                    <a:pt x="521" y="2001"/>
                  </a:lnTo>
                  <a:lnTo>
                    <a:pt x="583" y="2136"/>
                  </a:lnTo>
                  <a:lnTo>
                    <a:pt x="641" y="2268"/>
                  </a:lnTo>
                  <a:lnTo>
                    <a:pt x="699" y="2400"/>
                  </a:lnTo>
                  <a:lnTo>
                    <a:pt x="760" y="2532"/>
                  </a:lnTo>
                  <a:lnTo>
                    <a:pt x="818" y="2664"/>
                  </a:lnTo>
                  <a:lnTo>
                    <a:pt x="880" y="2796"/>
                  </a:lnTo>
                  <a:lnTo>
                    <a:pt x="938" y="2928"/>
                  </a:lnTo>
                  <a:lnTo>
                    <a:pt x="1000" y="3061"/>
                  </a:lnTo>
                  <a:lnTo>
                    <a:pt x="1104" y="3028"/>
                  </a:lnTo>
                  <a:lnTo>
                    <a:pt x="1212" y="2997"/>
                  </a:lnTo>
                  <a:lnTo>
                    <a:pt x="1316" y="2964"/>
                  </a:lnTo>
                  <a:lnTo>
                    <a:pt x="1421" y="2934"/>
                  </a:lnTo>
                  <a:lnTo>
                    <a:pt x="1525" y="2901"/>
                  </a:lnTo>
                  <a:lnTo>
                    <a:pt x="1633" y="2871"/>
                  </a:lnTo>
                  <a:lnTo>
                    <a:pt x="1737" y="2838"/>
                  </a:lnTo>
                  <a:lnTo>
                    <a:pt x="1841" y="2807"/>
                  </a:lnTo>
                  <a:lnTo>
                    <a:pt x="1946" y="2774"/>
                  </a:lnTo>
                  <a:lnTo>
                    <a:pt x="2054" y="2744"/>
                  </a:lnTo>
                  <a:lnTo>
                    <a:pt x="2158" y="2711"/>
                  </a:lnTo>
                  <a:lnTo>
                    <a:pt x="2262" y="2681"/>
                  </a:lnTo>
                  <a:lnTo>
                    <a:pt x="2367" y="2648"/>
                  </a:lnTo>
                  <a:lnTo>
                    <a:pt x="2475" y="2617"/>
                  </a:lnTo>
                  <a:lnTo>
                    <a:pt x="2579" y="2584"/>
                  </a:lnTo>
                  <a:lnTo>
                    <a:pt x="2683" y="2551"/>
                  </a:lnTo>
                  <a:lnTo>
                    <a:pt x="2787" y="2521"/>
                  </a:lnTo>
                  <a:lnTo>
                    <a:pt x="2892" y="2488"/>
                  </a:lnTo>
                  <a:lnTo>
                    <a:pt x="3000" y="2458"/>
                  </a:lnTo>
                  <a:lnTo>
                    <a:pt x="3104" y="2425"/>
                  </a:lnTo>
                  <a:lnTo>
                    <a:pt x="3208" y="2395"/>
                  </a:lnTo>
                  <a:lnTo>
                    <a:pt x="3313" y="2361"/>
                  </a:lnTo>
                  <a:lnTo>
                    <a:pt x="3421" y="2331"/>
                  </a:lnTo>
                  <a:lnTo>
                    <a:pt x="3525" y="2298"/>
                  </a:lnTo>
                  <a:lnTo>
                    <a:pt x="3629" y="2268"/>
                  </a:lnTo>
                  <a:lnTo>
                    <a:pt x="3733" y="2235"/>
                  </a:lnTo>
                  <a:lnTo>
                    <a:pt x="3842" y="2205"/>
                  </a:lnTo>
                  <a:lnTo>
                    <a:pt x="3946" y="2172"/>
                  </a:lnTo>
                  <a:lnTo>
                    <a:pt x="4050" y="2141"/>
                  </a:lnTo>
                  <a:lnTo>
                    <a:pt x="4154" y="2108"/>
                  </a:lnTo>
                  <a:lnTo>
                    <a:pt x="4262" y="2078"/>
                  </a:lnTo>
                  <a:lnTo>
                    <a:pt x="4367" y="2045"/>
                  </a:lnTo>
                  <a:lnTo>
                    <a:pt x="4309" y="1918"/>
                  </a:lnTo>
                  <a:lnTo>
                    <a:pt x="4255" y="1795"/>
                  </a:lnTo>
                  <a:lnTo>
                    <a:pt x="4197" y="1668"/>
                  </a:lnTo>
                  <a:lnTo>
                    <a:pt x="4143" y="1544"/>
                  </a:lnTo>
                  <a:lnTo>
                    <a:pt x="4085" y="1417"/>
                  </a:lnTo>
                  <a:lnTo>
                    <a:pt x="4027" y="1291"/>
                  </a:lnTo>
                  <a:lnTo>
                    <a:pt x="3973" y="1167"/>
                  </a:lnTo>
                  <a:lnTo>
                    <a:pt x="3915" y="1040"/>
                  </a:lnTo>
                  <a:lnTo>
                    <a:pt x="3857" y="914"/>
                  </a:lnTo>
                  <a:lnTo>
                    <a:pt x="3803" y="787"/>
                  </a:lnTo>
                  <a:lnTo>
                    <a:pt x="3745" y="663"/>
                  </a:lnTo>
                  <a:lnTo>
                    <a:pt x="3691" y="537"/>
                  </a:lnTo>
                  <a:lnTo>
                    <a:pt x="3633" y="410"/>
                  </a:lnTo>
                  <a:lnTo>
                    <a:pt x="3575" y="284"/>
                  </a:lnTo>
                  <a:lnTo>
                    <a:pt x="3521" y="160"/>
                  </a:lnTo>
                  <a:lnTo>
                    <a:pt x="3463" y="33"/>
                  </a:lnTo>
                  <a:lnTo>
                    <a:pt x="3432" y="28"/>
                  </a:lnTo>
                  <a:lnTo>
                    <a:pt x="3401" y="25"/>
                  </a:lnTo>
                  <a:lnTo>
                    <a:pt x="3370" y="19"/>
                  </a:lnTo>
                  <a:lnTo>
                    <a:pt x="3343" y="17"/>
                  </a:lnTo>
                  <a:lnTo>
                    <a:pt x="3313" y="11"/>
                  </a:lnTo>
                  <a:lnTo>
                    <a:pt x="3282" y="8"/>
                  </a:lnTo>
                  <a:lnTo>
                    <a:pt x="3251" y="3"/>
                  </a:lnTo>
                  <a:lnTo>
                    <a:pt x="3220" y="0"/>
                  </a:lnTo>
                  <a:lnTo>
                    <a:pt x="3127" y="22"/>
                  </a:lnTo>
                  <a:lnTo>
                    <a:pt x="3031" y="41"/>
                  </a:lnTo>
                  <a:lnTo>
                    <a:pt x="2938" y="63"/>
                  </a:lnTo>
                  <a:lnTo>
                    <a:pt x="2845" y="83"/>
                  </a:lnTo>
                  <a:lnTo>
                    <a:pt x="2753" y="105"/>
                  </a:lnTo>
                  <a:lnTo>
                    <a:pt x="2656" y="124"/>
                  </a:lnTo>
                  <a:lnTo>
                    <a:pt x="2564" y="146"/>
                  </a:lnTo>
                  <a:lnTo>
                    <a:pt x="2471" y="165"/>
                  </a:lnTo>
                  <a:lnTo>
                    <a:pt x="2374" y="187"/>
                  </a:lnTo>
                  <a:lnTo>
                    <a:pt x="2282" y="206"/>
                  </a:lnTo>
                  <a:lnTo>
                    <a:pt x="2189" y="228"/>
                  </a:lnTo>
                  <a:lnTo>
                    <a:pt x="2096" y="248"/>
                  </a:lnTo>
                  <a:lnTo>
                    <a:pt x="2000" y="270"/>
                  </a:lnTo>
                  <a:lnTo>
                    <a:pt x="1907" y="289"/>
                  </a:lnTo>
                  <a:lnTo>
                    <a:pt x="1814" y="311"/>
                  </a:lnTo>
                  <a:lnTo>
                    <a:pt x="1718" y="330"/>
                  </a:lnTo>
                  <a:lnTo>
                    <a:pt x="1625" y="352"/>
                  </a:lnTo>
                  <a:lnTo>
                    <a:pt x="1533" y="374"/>
                  </a:lnTo>
                  <a:lnTo>
                    <a:pt x="1436" y="394"/>
                  </a:lnTo>
                  <a:lnTo>
                    <a:pt x="1343" y="416"/>
                  </a:lnTo>
                  <a:lnTo>
                    <a:pt x="1251" y="435"/>
                  </a:lnTo>
                  <a:lnTo>
                    <a:pt x="1154" y="457"/>
                  </a:lnTo>
                  <a:lnTo>
                    <a:pt x="1061" y="476"/>
                  </a:lnTo>
                  <a:lnTo>
                    <a:pt x="969" y="498"/>
                  </a:lnTo>
                  <a:lnTo>
                    <a:pt x="872" y="517"/>
                  </a:lnTo>
                  <a:lnTo>
                    <a:pt x="780" y="539"/>
                  </a:lnTo>
                  <a:lnTo>
                    <a:pt x="687" y="559"/>
                  </a:lnTo>
                  <a:lnTo>
                    <a:pt x="590" y="581"/>
                  </a:lnTo>
                  <a:lnTo>
                    <a:pt x="498" y="600"/>
                  </a:lnTo>
                  <a:lnTo>
                    <a:pt x="405" y="622"/>
                  </a:lnTo>
                  <a:lnTo>
                    <a:pt x="309" y="641"/>
                  </a:lnTo>
                  <a:lnTo>
                    <a:pt x="216" y="663"/>
                  </a:lnTo>
                  <a:lnTo>
                    <a:pt x="200" y="669"/>
                  </a:lnTo>
                  <a:lnTo>
                    <a:pt x="185" y="674"/>
                  </a:lnTo>
                  <a:lnTo>
                    <a:pt x="170" y="680"/>
                  </a:lnTo>
                  <a:lnTo>
                    <a:pt x="150" y="685"/>
                  </a:lnTo>
                  <a:lnTo>
                    <a:pt x="131" y="694"/>
                  </a:lnTo>
                  <a:lnTo>
                    <a:pt x="115" y="699"/>
                  </a:lnTo>
                  <a:lnTo>
                    <a:pt x="100" y="705"/>
                  </a:lnTo>
                  <a:lnTo>
                    <a:pt x="85" y="710"/>
                  </a:lnTo>
                  <a:close/>
                </a:path>
              </a:pathLst>
            </a:custGeom>
            <a:solidFill>
              <a:srgbClr val="C4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265">
              <a:extLst>
                <a:ext uri="{FF2B5EF4-FFF2-40B4-BE49-F238E27FC236}">
                  <a16:creationId xmlns:a16="http://schemas.microsoft.com/office/drawing/2014/main" id="{EB05DAB1-1EC5-A57D-0DE2-502F63536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7722" y="3079439"/>
              <a:ext cx="1780532" cy="1357149"/>
            </a:xfrm>
            <a:custGeom>
              <a:avLst/>
              <a:gdLst>
                <a:gd name="T0" fmla="*/ 2147483646 w 4158"/>
                <a:gd name="T1" fmla="*/ 2147483646 h 2912"/>
                <a:gd name="T2" fmla="*/ 2147483646 w 4158"/>
                <a:gd name="T3" fmla="*/ 2147483646 h 2912"/>
                <a:gd name="T4" fmla="*/ 2147483646 w 4158"/>
                <a:gd name="T5" fmla="*/ 2147483646 h 2912"/>
                <a:gd name="T6" fmla="*/ 2147483646 w 4158"/>
                <a:gd name="T7" fmla="*/ 2147483646 h 2912"/>
                <a:gd name="T8" fmla="*/ 2147483646 w 4158"/>
                <a:gd name="T9" fmla="*/ 2147483646 h 2912"/>
                <a:gd name="T10" fmla="*/ 2147483646 w 4158"/>
                <a:gd name="T11" fmla="*/ 2147483646 h 2912"/>
                <a:gd name="T12" fmla="*/ 2147483646 w 4158"/>
                <a:gd name="T13" fmla="*/ 2147483646 h 2912"/>
                <a:gd name="T14" fmla="*/ 2147483646 w 4158"/>
                <a:gd name="T15" fmla="*/ 2147483646 h 2912"/>
                <a:gd name="T16" fmla="*/ 2147483646 w 4158"/>
                <a:gd name="T17" fmla="*/ 2147483646 h 2912"/>
                <a:gd name="T18" fmla="*/ 2147483646 w 4158"/>
                <a:gd name="T19" fmla="*/ 2147483646 h 2912"/>
                <a:gd name="T20" fmla="*/ 2147483646 w 4158"/>
                <a:gd name="T21" fmla="*/ 2147483646 h 2912"/>
                <a:gd name="T22" fmla="*/ 2147483646 w 4158"/>
                <a:gd name="T23" fmla="*/ 2147483646 h 2912"/>
                <a:gd name="T24" fmla="*/ 2147483646 w 4158"/>
                <a:gd name="T25" fmla="*/ 2147483646 h 2912"/>
                <a:gd name="T26" fmla="*/ 2147483646 w 4158"/>
                <a:gd name="T27" fmla="*/ 2147483646 h 2912"/>
                <a:gd name="T28" fmla="*/ 2147483646 w 4158"/>
                <a:gd name="T29" fmla="*/ 2147483646 h 2912"/>
                <a:gd name="T30" fmla="*/ 2147483646 w 4158"/>
                <a:gd name="T31" fmla="*/ 2147483646 h 2912"/>
                <a:gd name="T32" fmla="*/ 2147483646 w 4158"/>
                <a:gd name="T33" fmla="*/ 2147483646 h 2912"/>
                <a:gd name="T34" fmla="*/ 2147483646 w 4158"/>
                <a:gd name="T35" fmla="*/ 2147483646 h 2912"/>
                <a:gd name="T36" fmla="*/ 2147483646 w 4158"/>
                <a:gd name="T37" fmla="*/ 2147483646 h 2912"/>
                <a:gd name="T38" fmla="*/ 2147483646 w 4158"/>
                <a:gd name="T39" fmla="*/ 2147483646 h 2912"/>
                <a:gd name="T40" fmla="*/ 2147483646 w 4158"/>
                <a:gd name="T41" fmla="*/ 2147483646 h 2912"/>
                <a:gd name="T42" fmla="*/ 2147483646 w 4158"/>
                <a:gd name="T43" fmla="*/ 2147483646 h 2912"/>
                <a:gd name="T44" fmla="*/ 2147483646 w 4158"/>
                <a:gd name="T45" fmla="*/ 2147483646 h 2912"/>
                <a:gd name="T46" fmla="*/ 2147483646 w 4158"/>
                <a:gd name="T47" fmla="*/ 2147483646 h 2912"/>
                <a:gd name="T48" fmla="*/ 2147483646 w 4158"/>
                <a:gd name="T49" fmla="*/ 2147483646 h 2912"/>
                <a:gd name="T50" fmla="*/ 2147483646 w 4158"/>
                <a:gd name="T51" fmla="*/ 2147483646 h 2912"/>
                <a:gd name="T52" fmla="*/ 2147483646 w 4158"/>
                <a:gd name="T53" fmla="*/ 2147483646 h 2912"/>
                <a:gd name="T54" fmla="*/ 2147483646 w 4158"/>
                <a:gd name="T55" fmla="*/ 2147483646 h 2912"/>
                <a:gd name="T56" fmla="*/ 2147483646 w 4158"/>
                <a:gd name="T57" fmla="*/ 2147483646 h 2912"/>
                <a:gd name="T58" fmla="*/ 2147483646 w 4158"/>
                <a:gd name="T59" fmla="*/ 2147483646 h 2912"/>
                <a:gd name="T60" fmla="*/ 2147483646 w 4158"/>
                <a:gd name="T61" fmla="*/ 2147483646 h 2912"/>
                <a:gd name="T62" fmla="*/ 2147483646 w 4158"/>
                <a:gd name="T63" fmla="*/ 2147483646 h 2912"/>
                <a:gd name="T64" fmla="*/ 2147483646 w 4158"/>
                <a:gd name="T65" fmla="*/ 2147483646 h 2912"/>
                <a:gd name="T66" fmla="*/ 2147483646 w 4158"/>
                <a:gd name="T67" fmla="*/ 2147483646 h 2912"/>
                <a:gd name="T68" fmla="*/ 2147483646 w 4158"/>
                <a:gd name="T69" fmla="*/ 2147483646 h 2912"/>
                <a:gd name="T70" fmla="*/ 2147483646 w 4158"/>
                <a:gd name="T71" fmla="*/ 2147483646 h 2912"/>
                <a:gd name="T72" fmla="*/ 2147483646 w 4158"/>
                <a:gd name="T73" fmla="*/ 2147483646 h 2912"/>
                <a:gd name="T74" fmla="*/ 2147483646 w 4158"/>
                <a:gd name="T75" fmla="*/ 2147483646 h 2912"/>
                <a:gd name="T76" fmla="*/ 2147483646 w 4158"/>
                <a:gd name="T77" fmla="*/ 2147483646 h 2912"/>
                <a:gd name="T78" fmla="*/ 2147483646 w 4158"/>
                <a:gd name="T79" fmla="*/ 2147483646 h 2912"/>
                <a:gd name="T80" fmla="*/ 2147483646 w 4158"/>
                <a:gd name="T81" fmla="*/ 2147483646 h 2912"/>
                <a:gd name="T82" fmla="*/ 2147483646 w 4158"/>
                <a:gd name="T83" fmla="*/ 2147483646 h 2912"/>
                <a:gd name="T84" fmla="*/ 2147483646 w 4158"/>
                <a:gd name="T85" fmla="*/ 2147483646 h 2912"/>
                <a:gd name="T86" fmla="*/ 2147483646 w 4158"/>
                <a:gd name="T87" fmla="*/ 2147483646 h 2912"/>
                <a:gd name="T88" fmla="*/ 2147483646 w 4158"/>
                <a:gd name="T89" fmla="*/ 2147483646 h 2912"/>
                <a:gd name="T90" fmla="*/ 2147483646 w 4158"/>
                <a:gd name="T91" fmla="*/ 2147483646 h 2912"/>
                <a:gd name="T92" fmla="*/ 2147483646 w 4158"/>
                <a:gd name="T93" fmla="*/ 2147483646 h 2912"/>
                <a:gd name="T94" fmla="*/ 2147483646 w 4158"/>
                <a:gd name="T95" fmla="*/ 2147483646 h 2912"/>
                <a:gd name="T96" fmla="*/ 2147483646 w 4158"/>
                <a:gd name="T97" fmla="*/ 2147483646 h 2912"/>
                <a:gd name="T98" fmla="*/ 2147483646 w 4158"/>
                <a:gd name="T99" fmla="*/ 2147483646 h 2912"/>
                <a:gd name="T100" fmla="*/ 2147483646 w 4158"/>
                <a:gd name="T101" fmla="*/ 2147483646 h 2912"/>
                <a:gd name="T102" fmla="*/ 2147483646 w 4158"/>
                <a:gd name="T103" fmla="*/ 2147483646 h 2912"/>
                <a:gd name="T104" fmla="*/ 2147483646 w 4158"/>
                <a:gd name="T105" fmla="*/ 2147483646 h 2912"/>
                <a:gd name="T106" fmla="*/ 2147483646 w 4158"/>
                <a:gd name="T107" fmla="*/ 2147483646 h 2912"/>
                <a:gd name="T108" fmla="*/ 2147483646 w 4158"/>
                <a:gd name="T109" fmla="*/ 2147483646 h 2912"/>
                <a:gd name="T110" fmla="*/ 2147483646 w 4158"/>
                <a:gd name="T111" fmla="*/ 2147483646 h 2912"/>
                <a:gd name="T112" fmla="*/ 2147483646 w 4158"/>
                <a:gd name="T113" fmla="*/ 2147483646 h 2912"/>
                <a:gd name="T114" fmla="*/ 2147483646 w 4158"/>
                <a:gd name="T115" fmla="*/ 2147483646 h 2912"/>
                <a:gd name="T116" fmla="*/ 2147483646 w 4158"/>
                <a:gd name="T117" fmla="*/ 2147483646 h 2912"/>
                <a:gd name="T118" fmla="*/ 2147483646 w 4158"/>
                <a:gd name="T119" fmla="*/ 2147483646 h 29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158"/>
                <a:gd name="T181" fmla="*/ 0 h 2912"/>
                <a:gd name="T182" fmla="*/ 4158 w 4158"/>
                <a:gd name="T183" fmla="*/ 2912 h 291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158" h="2912">
                  <a:moveTo>
                    <a:pt x="85" y="675"/>
                  </a:moveTo>
                  <a:lnTo>
                    <a:pt x="42" y="702"/>
                  </a:lnTo>
                  <a:lnTo>
                    <a:pt x="19" y="732"/>
                  </a:lnTo>
                  <a:lnTo>
                    <a:pt x="4" y="765"/>
                  </a:lnTo>
                  <a:lnTo>
                    <a:pt x="0" y="790"/>
                  </a:lnTo>
                  <a:lnTo>
                    <a:pt x="11" y="818"/>
                  </a:lnTo>
                  <a:lnTo>
                    <a:pt x="23" y="842"/>
                  </a:lnTo>
                  <a:lnTo>
                    <a:pt x="35" y="870"/>
                  </a:lnTo>
                  <a:lnTo>
                    <a:pt x="46" y="898"/>
                  </a:lnTo>
                  <a:lnTo>
                    <a:pt x="104" y="1024"/>
                  </a:lnTo>
                  <a:lnTo>
                    <a:pt x="158" y="1148"/>
                  </a:lnTo>
                  <a:lnTo>
                    <a:pt x="216" y="1275"/>
                  </a:lnTo>
                  <a:lnTo>
                    <a:pt x="274" y="1401"/>
                  </a:lnTo>
                  <a:lnTo>
                    <a:pt x="328" y="1528"/>
                  </a:lnTo>
                  <a:lnTo>
                    <a:pt x="386" y="1652"/>
                  </a:lnTo>
                  <a:lnTo>
                    <a:pt x="440" y="1778"/>
                  </a:lnTo>
                  <a:lnTo>
                    <a:pt x="498" y="1905"/>
                  </a:lnTo>
                  <a:lnTo>
                    <a:pt x="556" y="2031"/>
                  </a:lnTo>
                  <a:lnTo>
                    <a:pt x="610" y="2155"/>
                  </a:lnTo>
                  <a:lnTo>
                    <a:pt x="668" y="2282"/>
                  </a:lnTo>
                  <a:lnTo>
                    <a:pt x="726" y="2409"/>
                  </a:lnTo>
                  <a:lnTo>
                    <a:pt x="780" y="2535"/>
                  </a:lnTo>
                  <a:lnTo>
                    <a:pt x="838" y="2659"/>
                  </a:lnTo>
                  <a:lnTo>
                    <a:pt x="892" y="2786"/>
                  </a:lnTo>
                  <a:lnTo>
                    <a:pt x="950" y="2912"/>
                  </a:lnTo>
                  <a:lnTo>
                    <a:pt x="1050" y="2882"/>
                  </a:lnTo>
                  <a:lnTo>
                    <a:pt x="1150" y="2852"/>
                  </a:lnTo>
                  <a:lnTo>
                    <a:pt x="1251" y="2821"/>
                  </a:lnTo>
                  <a:lnTo>
                    <a:pt x="1351" y="2791"/>
                  </a:lnTo>
                  <a:lnTo>
                    <a:pt x="1452" y="2761"/>
                  </a:lnTo>
                  <a:lnTo>
                    <a:pt x="1552" y="2731"/>
                  </a:lnTo>
                  <a:lnTo>
                    <a:pt x="1652" y="2700"/>
                  </a:lnTo>
                  <a:lnTo>
                    <a:pt x="1753" y="2670"/>
                  </a:lnTo>
                  <a:lnTo>
                    <a:pt x="1853" y="2640"/>
                  </a:lnTo>
                  <a:lnTo>
                    <a:pt x="1954" y="2609"/>
                  </a:lnTo>
                  <a:lnTo>
                    <a:pt x="2054" y="2579"/>
                  </a:lnTo>
                  <a:lnTo>
                    <a:pt x="2154" y="2549"/>
                  </a:lnTo>
                  <a:lnTo>
                    <a:pt x="2255" y="2519"/>
                  </a:lnTo>
                  <a:lnTo>
                    <a:pt x="2355" y="2488"/>
                  </a:lnTo>
                  <a:lnTo>
                    <a:pt x="2456" y="2458"/>
                  </a:lnTo>
                  <a:lnTo>
                    <a:pt x="2556" y="2428"/>
                  </a:lnTo>
                  <a:lnTo>
                    <a:pt x="2652" y="2400"/>
                  </a:lnTo>
                  <a:lnTo>
                    <a:pt x="2753" y="2370"/>
                  </a:lnTo>
                  <a:lnTo>
                    <a:pt x="2853" y="2340"/>
                  </a:lnTo>
                  <a:lnTo>
                    <a:pt x="2954" y="2309"/>
                  </a:lnTo>
                  <a:lnTo>
                    <a:pt x="3054" y="2279"/>
                  </a:lnTo>
                  <a:lnTo>
                    <a:pt x="3154" y="2249"/>
                  </a:lnTo>
                  <a:lnTo>
                    <a:pt x="3255" y="2219"/>
                  </a:lnTo>
                  <a:lnTo>
                    <a:pt x="3355" y="2188"/>
                  </a:lnTo>
                  <a:lnTo>
                    <a:pt x="3456" y="2158"/>
                  </a:lnTo>
                  <a:lnTo>
                    <a:pt x="3556" y="2128"/>
                  </a:lnTo>
                  <a:lnTo>
                    <a:pt x="3656" y="2098"/>
                  </a:lnTo>
                  <a:lnTo>
                    <a:pt x="3757" y="2067"/>
                  </a:lnTo>
                  <a:lnTo>
                    <a:pt x="3857" y="2037"/>
                  </a:lnTo>
                  <a:lnTo>
                    <a:pt x="3958" y="2007"/>
                  </a:lnTo>
                  <a:lnTo>
                    <a:pt x="4058" y="1976"/>
                  </a:lnTo>
                  <a:lnTo>
                    <a:pt x="4158" y="1946"/>
                  </a:lnTo>
                  <a:lnTo>
                    <a:pt x="4104" y="1828"/>
                  </a:lnTo>
                  <a:lnTo>
                    <a:pt x="4050" y="1707"/>
                  </a:lnTo>
                  <a:lnTo>
                    <a:pt x="3996" y="1588"/>
                  </a:lnTo>
                  <a:lnTo>
                    <a:pt x="3942" y="1470"/>
                  </a:lnTo>
                  <a:lnTo>
                    <a:pt x="3888" y="1349"/>
                  </a:lnTo>
                  <a:lnTo>
                    <a:pt x="3834" y="1231"/>
                  </a:lnTo>
                  <a:lnTo>
                    <a:pt x="3780" y="1109"/>
                  </a:lnTo>
                  <a:lnTo>
                    <a:pt x="3730" y="991"/>
                  </a:lnTo>
                  <a:lnTo>
                    <a:pt x="3676" y="870"/>
                  </a:lnTo>
                  <a:lnTo>
                    <a:pt x="3622" y="752"/>
                  </a:lnTo>
                  <a:lnTo>
                    <a:pt x="3568" y="631"/>
                  </a:lnTo>
                  <a:lnTo>
                    <a:pt x="3514" y="512"/>
                  </a:lnTo>
                  <a:lnTo>
                    <a:pt x="3459" y="391"/>
                  </a:lnTo>
                  <a:lnTo>
                    <a:pt x="3405" y="273"/>
                  </a:lnTo>
                  <a:lnTo>
                    <a:pt x="3351" y="152"/>
                  </a:lnTo>
                  <a:lnTo>
                    <a:pt x="3297" y="33"/>
                  </a:lnTo>
                  <a:lnTo>
                    <a:pt x="3270" y="28"/>
                  </a:lnTo>
                  <a:lnTo>
                    <a:pt x="3239" y="25"/>
                  </a:lnTo>
                  <a:lnTo>
                    <a:pt x="3212" y="20"/>
                  </a:lnTo>
                  <a:lnTo>
                    <a:pt x="3181" y="17"/>
                  </a:lnTo>
                  <a:lnTo>
                    <a:pt x="3154" y="11"/>
                  </a:lnTo>
                  <a:lnTo>
                    <a:pt x="3124" y="9"/>
                  </a:lnTo>
                  <a:lnTo>
                    <a:pt x="3097" y="3"/>
                  </a:lnTo>
                  <a:lnTo>
                    <a:pt x="3066" y="0"/>
                  </a:lnTo>
                  <a:lnTo>
                    <a:pt x="2977" y="20"/>
                  </a:lnTo>
                  <a:lnTo>
                    <a:pt x="2888" y="39"/>
                  </a:lnTo>
                  <a:lnTo>
                    <a:pt x="2799" y="58"/>
                  </a:lnTo>
                  <a:lnTo>
                    <a:pt x="2707" y="80"/>
                  </a:lnTo>
                  <a:lnTo>
                    <a:pt x="2618" y="99"/>
                  </a:lnTo>
                  <a:lnTo>
                    <a:pt x="2529" y="119"/>
                  </a:lnTo>
                  <a:lnTo>
                    <a:pt x="2440" y="138"/>
                  </a:lnTo>
                  <a:lnTo>
                    <a:pt x="2351" y="157"/>
                  </a:lnTo>
                  <a:lnTo>
                    <a:pt x="2262" y="176"/>
                  </a:lnTo>
                  <a:lnTo>
                    <a:pt x="2170" y="196"/>
                  </a:lnTo>
                  <a:lnTo>
                    <a:pt x="2081" y="218"/>
                  </a:lnTo>
                  <a:lnTo>
                    <a:pt x="1992" y="237"/>
                  </a:lnTo>
                  <a:lnTo>
                    <a:pt x="1903" y="256"/>
                  </a:lnTo>
                  <a:lnTo>
                    <a:pt x="1815" y="275"/>
                  </a:lnTo>
                  <a:lnTo>
                    <a:pt x="1726" y="295"/>
                  </a:lnTo>
                  <a:lnTo>
                    <a:pt x="1637" y="314"/>
                  </a:lnTo>
                  <a:lnTo>
                    <a:pt x="1544" y="336"/>
                  </a:lnTo>
                  <a:lnTo>
                    <a:pt x="1455" y="355"/>
                  </a:lnTo>
                  <a:lnTo>
                    <a:pt x="1367" y="375"/>
                  </a:lnTo>
                  <a:lnTo>
                    <a:pt x="1278" y="394"/>
                  </a:lnTo>
                  <a:lnTo>
                    <a:pt x="1189" y="413"/>
                  </a:lnTo>
                  <a:lnTo>
                    <a:pt x="1100" y="435"/>
                  </a:lnTo>
                  <a:lnTo>
                    <a:pt x="1011" y="454"/>
                  </a:lnTo>
                  <a:lnTo>
                    <a:pt x="923" y="474"/>
                  </a:lnTo>
                  <a:lnTo>
                    <a:pt x="834" y="493"/>
                  </a:lnTo>
                  <a:lnTo>
                    <a:pt x="741" y="512"/>
                  </a:lnTo>
                  <a:lnTo>
                    <a:pt x="652" y="531"/>
                  </a:lnTo>
                  <a:lnTo>
                    <a:pt x="564" y="551"/>
                  </a:lnTo>
                  <a:lnTo>
                    <a:pt x="475" y="573"/>
                  </a:lnTo>
                  <a:lnTo>
                    <a:pt x="386" y="592"/>
                  </a:lnTo>
                  <a:lnTo>
                    <a:pt x="297" y="611"/>
                  </a:lnTo>
                  <a:lnTo>
                    <a:pt x="208" y="631"/>
                  </a:lnTo>
                  <a:lnTo>
                    <a:pt x="193" y="636"/>
                  </a:lnTo>
                  <a:lnTo>
                    <a:pt x="177" y="642"/>
                  </a:lnTo>
                  <a:lnTo>
                    <a:pt x="162" y="647"/>
                  </a:lnTo>
                  <a:lnTo>
                    <a:pt x="147" y="653"/>
                  </a:lnTo>
                  <a:lnTo>
                    <a:pt x="127" y="658"/>
                  </a:lnTo>
                  <a:lnTo>
                    <a:pt x="112" y="664"/>
                  </a:lnTo>
                  <a:lnTo>
                    <a:pt x="96" y="669"/>
                  </a:lnTo>
                  <a:lnTo>
                    <a:pt x="85" y="675"/>
                  </a:lnTo>
                  <a:close/>
                </a:path>
              </a:pathLst>
            </a:custGeom>
            <a:solidFill>
              <a:srgbClr val="C6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266">
              <a:extLst>
                <a:ext uri="{FF2B5EF4-FFF2-40B4-BE49-F238E27FC236}">
                  <a16:creationId xmlns:a16="http://schemas.microsoft.com/office/drawing/2014/main" id="{A11E94FB-9FFB-0172-0F1A-D908C9294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8806" y="3078507"/>
              <a:ext cx="1688037" cy="1289105"/>
            </a:xfrm>
            <a:custGeom>
              <a:avLst/>
              <a:gdLst>
                <a:gd name="T0" fmla="*/ 2147483646 w 3942"/>
                <a:gd name="T1" fmla="*/ 2147483646 h 2766"/>
                <a:gd name="T2" fmla="*/ 2147483646 w 3942"/>
                <a:gd name="T3" fmla="*/ 2147483646 h 2766"/>
                <a:gd name="T4" fmla="*/ 2147483646 w 3942"/>
                <a:gd name="T5" fmla="*/ 2147483646 h 2766"/>
                <a:gd name="T6" fmla="*/ 2147483646 w 3942"/>
                <a:gd name="T7" fmla="*/ 2147483646 h 2766"/>
                <a:gd name="T8" fmla="*/ 2147483646 w 3942"/>
                <a:gd name="T9" fmla="*/ 2147483646 h 2766"/>
                <a:gd name="T10" fmla="*/ 2147483646 w 3942"/>
                <a:gd name="T11" fmla="*/ 2147483646 h 2766"/>
                <a:gd name="T12" fmla="*/ 2147483646 w 3942"/>
                <a:gd name="T13" fmla="*/ 2147483646 h 2766"/>
                <a:gd name="T14" fmla="*/ 2147483646 w 3942"/>
                <a:gd name="T15" fmla="*/ 2147483646 h 2766"/>
                <a:gd name="T16" fmla="*/ 2147483646 w 3942"/>
                <a:gd name="T17" fmla="*/ 2147483646 h 2766"/>
                <a:gd name="T18" fmla="*/ 2147483646 w 3942"/>
                <a:gd name="T19" fmla="*/ 2147483646 h 2766"/>
                <a:gd name="T20" fmla="*/ 2147483646 w 3942"/>
                <a:gd name="T21" fmla="*/ 2147483646 h 2766"/>
                <a:gd name="T22" fmla="*/ 2147483646 w 3942"/>
                <a:gd name="T23" fmla="*/ 2147483646 h 2766"/>
                <a:gd name="T24" fmla="*/ 2147483646 w 3942"/>
                <a:gd name="T25" fmla="*/ 2147483646 h 2766"/>
                <a:gd name="T26" fmla="*/ 2147483646 w 3942"/>
                <a:gd name="T27" fmla="*/ 2147483646 h 2766"/>
                <a:gd name="T28" fmla="*/ 2147483646 w 3942"/>
                <a:gd name="T29" fmla="*/ 2147483646 h 2766"/>
                <a:gd name="T30" fmla="*/ 2147483646 w 3942"/>
                <a:gd name="T31" fmla="*/ 2147483646 h 2766"/>
                <a:gd name="T32" fmla="*/ 2147483646 w 3942"/>
                <a:gd name="T33" fmla="*/ 2147483646 h 2766"/>
                <a:gd name="T34" fmla="*/ 2147483646 w 3942"/>
                <a:gd name="T35" fmla="*/ 2147483646 h 2766"/>
                <a:gd name="T36" fmla="*/ 2147483646 w 3942"/>
                <a:gd name="T37" fmla="*/ 2147483646 h 2766"/>
                <a:gd name="T38" fmla="*/ 2147483646 w 3942"/>
                <a:gd name="T39" fmla="*/ 2147483646 h 2766"/>
                <a:gd name="T40" fmla="*/ 2147483646 w 3942"/>
                <a:gd name="T41" fmla="*/ 2147483646 h 2766"/>
                <a:gd name="T42" fmla="*/ 2147483646 w 3942"/>
                <a:gd name="T43" fmla="*/ 2147483646 h 2766"/>
                <a:gd name="T44" fmla="*/ 2147483646 w 3942"/>
                <a:gd name="T45" fmla="*/ 2147483646 h 2766"/>
                <a:gd name="T46" fmla="*/ 2147483646 w 3942"/>
                <a:gd name="T47" fmla="*/ 2147483646 h 2766"/>
                <a:gd name="T48" fmla="*/ 2147483646 w 3942"/>
                <a:gd name="T49" fmla="*/ 2147483646 h 2766"/>
                <a:gd name="T50" fmla="*/ 2147483646 w 3942"/>
                <a:gd name="T51" fmla="*/ 2147483646 h 2766"/>
                <a:gd name="T52" fmla="*/ 2147483646 w 3942"/>
                <a:gd name="T53" fmla="*/ 2147483646 h 2766"/>
                <a:gd name="T54" fmla="*/ 2147483646 w 3942"/>
                <a:gd name="T55" fmla="*/ 2147483646 h 2766"/>
                <a:gd name="T56" fmla="*/ 2147483646 w 3942"/>
                <a:gd name="T57" fmla="*/ 2147483646 h 2766"/>
                <a:gd name="T58" fmla="*/ 2147483646 w 3942"/>
                <a:gd name="T59" fmla="*/ 2147483646 h 2766"/>
                <a:gd name="T60" fmla="*/ 2147483646 w 3942"/>
                <a:gd name="T61" fmla="*/ 2147483646 h 2766"/>
                <a:gd name="T62" fmla="*/ 2147483646 w 3942"/>
                <a:gd name="T63" fmla="*/ 2147483646 h 2766"/>
                <a:gd name="T64" fmla="*/ 2147483646 w 3942"/>
                <a:gd name="T65" fmla="*/ 2147483646 h 2766"/>
                <a:gd name="T66" fmla="*/ 2147483646 w 3942"/>
                <a:gd name="T67" fmla="*/ 2147483646 h 2766"/>
                <a:gd name="T68" fmla="*/ 2147483646 w 3942"/>
                <a:gd name="T69" fmla="*/ 2147483646 h 2766"/>
                <a:gd name="T70" fmla="*/ 2147483646 w 3942"/>
                <a:gd name="T71" fmla="*/ 2147483646 h 2766"/>
                <a:gd name="T72" fmla="*/ 2147483646 w 3942"/>
                <a:gd name="T73" fmla="*/ 2147483646 h 2766"/>
                <a:gd name="T74" fmla="*/ 2147483646 w 3942"/>
                <a:gd name="T75" fmla="*/ 2147483646 h 2766"/>
                <a:gd name="T76" fmla="*/ 2147483646 w 3942"/>
                <a:gd name="T77" fmla="*/ 2147483646 h 2766"/>
                <a:gd name="T78" fmla="*/ 2147483646 w 3942"/>
                <a:gd name="T79" fmla="*/ 2147483646 h 2766"/>
                <a:gd name="T80" fmla="*/ 2147483646 w 3942"/>
                <a:gd name="T81" fmla="*/ 2147483646 h 2766"/>
                <a:gd name="T82" fmla="*/ 2147483646 w 3942"/>
                <a:gd name="T83" fmla="*/ 2147483646 h 2766"/>
                <a:gd name="T84" fmla="*/ 2147483646 w 3942"/>
                <a:gd name="T85" fmla="*/ 2147483646 h 2766"/>
                <a:gd name="T86" fmla="*/ 2147483646 w 3942"/>
                <a:gd name="T87" fmla="*/ 2147483646 h 2766"/>
                <a:gd name="T88" fmla="*/ 2147483646 w 3942"/>
                <a:gd name="T89" fmla="*/ 2147483646 h 2766"/>
                <a:gd name="T90" fmla="*/ 2147483646 w 3942"/>
                <a:gd name="T91" fmla="*/ 2147483646 h 2766"/>
                <a:gd name="T92" fmla="*/ 2147483646 w 3942"/>
                <a:gd name="T93" fmla="*/ 2147483646 h 2766"/>
                <a:gd name="T94" fmla="*/ 2147483646 w 3942"/>
                <a:gd name="T95" fmla="*/ 2147483646 h 2766"/>
                <a:gd name="T96" fmla="*/ 2147483646 w 3942"/>
                <a:gd name="T97" fmla="*/ 2147483646 h 2766"/>
                <a:gd name="T98" fmla="*/ 2147483646 w 3942"/>
                <a:gd name="T99" fmla="*/ 2147483646 h 2766"/>
                <a:gd name="T100" fmla="*/ 2147483646 w 3942"/>
                <a:gd name="T101" fmla="*/ 2147483646 h 2766"/>
                <a:gd name="T102" fmla="*/ 2147483646 w 3942"/>
                <a:gd name="T103" fmla="*/ 2147483646 h 2766"/>
                <a:gd name="T104" fmla="*/ 2147483646 w 3942"/>
                <a:gd name="T105" fmla="*/ 2147483646 h 2766"/>
                <a:gd name="T106" fmla="*/ 2147483646 w 3942"/>
                <a:gd name="T107" fmla="*/ 2147483646 h 2766"/>
                <a:gd name="T108" fmla="*/ 2147483646 w 3942"/>
                <a:gd name="T109" fmla="*/ 2147483646 h 2766"/>
                <a:gd name="T110" fmla="*/ 2147483646 w 3942"/>
                <a:gd name="T111" fmla="*/ 2147483646 h 2766"/>
                <a:gd name="T112" fmla="*/ 2147483646 w 3942"/>
                <a:gd name="T113" fmla="*/ 2147483646 h 2766"/>
                <a:gd name="T114" fmla="*/ 2147483646 w 3942"/>
                <a:gd name="T115" fmla="*/ 2147483646 h 2766"/>
                <a:gd name="T116" fmla="*/ 2147483646 w 3942"/>
                <a:gd name="T117" fmla="*/ 2147483646 h 2766"/>
                <a:gd name="T118" fmla="*/ 2147483646 w 3942"/>
                <a:gd name="T119" fmla="*/ 2147483646 h 276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942"/>
                <a:gd name="T181" fmla="*/ 0 h 2766"/>
                <a:gd name="T182" fmla="*/ 3942 w 3942"/>
                <a:gd name="T183" fmla="*/ 2766 h 276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942" h="2766">
                  <a:moveTo>
                    <a:pt x="77" y="641"/>
                  </a:moveTo>
                  <a:lnTo>
                    <a:pt x="38" y="666"/>
                  </a:lnTo>
                  <a:lnTo>
                    <a:pt x="15" y="696"/>
                  </a:lnTo>
                  <a:lnTo>
                    <a:pt x="4" y="726"/>
                  </a:lnTo>
                  <a:lnTo>
                    <a:pt x="0" y="748"/>
                  </a:lnTo>
                  <a:lnTo>
                    <a:pt x="8" y="773"/>
                  </a:lnTo>
                  <a:lnTo>
                    <a:pt x="19" y="800"/>
                  </a:lnTo>
                  <a:lnTo>
                    <a:pt x="31" y="825"/>
                  </a:lnTo>
                  <a:lnTo>
                    <a:pt x="38" y="853"/>
                  </a:lnTo>
                  <a:lnTo>
                    <a:pt x="93" y="971"/>
                  </a:lnTo>
                  <a:lnTo>
                    <a:pt x="147" y="1092"/>
                  </a:lnTo>
                  <a:lnTo>
                    <a:pt x="201" y="1211"/>
                  </a:lnTo>
                  <a:lnTo>
                    <a:pt x="255" y="1329"/>
                  </a:lnTo>
                  <a:lnTo>
                    <a:pt x="309" y="1450"/>
                  </a:lnTo>
                  <a:lnTo>
                    <a:pt x="363" y="1568"/>
                  </a:lnTo>
                  <a:lnTo>
                    <a:pt x="417" y="1689"/>
                  </a:lnTo>
                  <a:lnTo>
                    <a:pt x="471" y="1808"/>
                  </a:lnTo>
                  <a:lnTo>
                    <a:pt x="525" y="1929"/>
                  </a:lnTo>
                  <a:lnTo>
                    <a:pt x="579" y="2047"/>
                  </a:lnTo>
                  <a:lnTo>
                    <a:pt x="633" y="2168"/>
                  </a:lnTo>
                  <a:lnTo>
                    <a:pt x="683" y="2287"/>
                  </a:lnTo>
                  <a:lnTo>
                    <a:pt x="737" y="2408"/>
                  </a:lnTo>
                  <a:lnTo>
                    <a:pt x="791" y="2526"/>
                  </a:lnTo>
                  <a:lnTo>
                    <a:pt x="845" y="2647"/>
                  </a:lnTo>
                  <a:lnTo>
                    <a:pt x="900" y="2766"/>
                  </a:lnTo>
                  <a:lnTo>
                    <a:pt x="996" y="2738"/>
                  </a:lnTo>
                  <a:lnTo>
                    <a:pt x="1089" y="2708"/>
                  </a:lnTo>
                  <a:lnTo>
                    <a:pt x="1185" y="2680"/>
                  </a:lnTo>
                  <a:lnTo>
                    <a:pt x="1282" y="2650"/>
                  </a:lnTo>
                  <a:lnTo>
                    <a:pt x="1374" y="2622"/>
                  </a:lnTo>
                  <a:lnTo>
                    <a:pt x="1471" y="2592"/>
                  </a:lnTo>
                  <a:lnTo>
                    <a:pt x="1564" y="2565"/>
                  </a:lnTo>
                  <a:lnTo>
                    <a:pt x="1660" y="2537"/>
                  </a:lnTo>
                  <a:lnTo>
                    <a:pt x="1757" y="2507"/>
                  </a:lnTo>
                  <a:lnTo>
                    <a:pt x="1849" y="2479"/>
                  </a:lnTo>
                  <a:lnTo>
                    <a:pt x="1946" y="2449"/>
                  </a:lnTo>
                  <a:lnTo>
                    <a:pt x="2042" y="2422"/>
                  </a:lnTo>
                  <a:lnTo>
                    <a:pt x="2135" y="2391"/>
                  </a:lnTo>
                  <a:lnTo>
                    <a:pt x="2232" y="2364"/>
                  </a:lnTo>
                  <a:lnTo>
                    <a:pt x="2324" y="2333"/>
                  </a:lnTo>
                  <a:lnTo>
                    <a:pt x="2421" y="2306"/>
                  </a:lnTo>
                  <a:lnTo>
                    <a:pt x="2517" y="2278"/>
                  </a:lnTo>
                  <a:lnTo>
                    <a:pt x="2610" y="2248"/>
                  </a:lnTo>
                  <a:lnTo>
                    <a:pt x="2707" y="2221"/>
                  </a:lnTo>
                  <a:lnTo>
                    <a:pt x="2799" y="2190"/>
                  </a:lnTo>
                  <a:lnTo>
                    <a:pt x="2896" y="2163"/>
                  </a:lnTo>
                  <a:lnTo>
                    <a:pt x="2992" y="2133"/>
                  </a:lnTo>
                  <a:lnTo>
                    <a:pt x="3085" y="2105"/>
                  </a:lnTo>
                  <a:lnTo>
                    <a:pt x="3182" y="2075"/>
                  </a:lnTo>
                  <a:lnTo>
                    <a:pt x="3278" y="2047"/>
                  </a:lnTo>
                  <a:lnTo>
                    <a:pt x="3371" y="2020"/>
                  </a:lnTo>
                  <a:lnTo>
                    <a:pt x="3467" y="1989"/>
                  </a:lnTo>
                  <a:lnTo>
                    <a:pt x="3560" y="1962"/>
                  </a:lnTo>
                  <a:lnTo>
                    <a:pt x="3656" y="1932"/>
                  </a:lnTo>
                  <a:lnTo>
                    <a:pt x="3753" y="1904"/>
                  </a:lnTo>
                  <a:lnTo>
                    <a:pt x="3846" y="1874"/>
                  </a:lnTo>
                  <a:lnTo>
                    <a:pt x="3942" y="1846"/>
                  </a:lnTo>
                  <a:lnTo>
                    <a:pt x="3892" y="1733"/>
                  </a:lnTo>
                  <a:lnTo>
                    <a:pt x="3842" y="1618"/>
                  </a:lnTo>
                  <a:lnTo>
                    <a:pt x="3792" y="1505"/>
                  </a:lnTo>
                  <a:lnTo>
                    <a:pt x="3738" y="1392"/>
                  </a:lnTo>
                  <a:lnTo>
                    <a:pt x="3687" y="1279"/>
                  </a:lnTo>
                  <a:lnTo>
                    <a:pt x="3637" y="1164"/>
                  </a:lnTo>
                  <a:lnTo>
                    <a:pt x="3587" y="1051"/>
                  </a:lnTo>
                  <a:lnTo>
                    <a:pt x="3537" y="938"/>
                  </a:lnTo>
                  <a:lnTo>
                    <a:pt x="3483" y="825"/>
                  </a:lnTo>
                  <a:lnTo>
                    <a:pt x="3432" y="710"/>
                  </a:lnTo>
                  <a:lnTo>
                    <a:pt x="3382" y="597"/>
                  </a:lnTo>
                  <a:lnTo>
                    <a:pt x="3332" y="484"/>
                  </a:lnTo>
                  <a:lnTo>
                    <a:pt x="3278" y="371"/>
                  </a:lnTo>
                  <a:lnTo>
                    <a:pt x="3228" y="255"/>
                  </a:lnTo>
                  <a:lnTo>
                    <a:pt x="3178" y="143"/>
                  </a:lnTo>
                  <a:lnTo>
                    <a:pt x="3127" y="30"/>
                  </a:lnTo>
                  <a:lnTo>
                    <a:pt x="3100" y="27"/>
                  </a:lnTo>
                  <a:lnTo>
                    <a:pt x="3073" y="22"/>
                  </a:lnTo>
                  <a:lnTo>
                    <a:pt x="3046" y="19"/>
                  </a:lnTo>
                  <a:lnTo>
                    <a:pt x="3019" y="13"/>
                  </a:lnTo>
                  <a:lnTo>
                    <a:pt x="2988" y="11"/>
                  </a:lnTo>
                  <a:lnTo>
                    <a:pt x="2961" y="5"/>
                  </a:lnTo>
                  <a:lnTo>
                    <a:pt x="2934" y="2"/>
                  </a:lnTo>
                  <a:lnTo>
                    <a:pt x="2907" y="0"/>
                  </a:lnTo>
                  <a:lnTo>
                    <a:pt x="2822" y="19"/>
                  </a:lnTo>
                  <a:lnTo>
                    <a:pt x="2737" y="38"/>
                  </a:lnTo>
                  <a:lnTo>
                    <a:pt x="2653" y="55"/>
                  </a:lnTo>
                  <a:lnTo>
                    <a:pt x="2568" y="74"/>
                  </a:lnTo>
                  <a:lnTo>
                    <a:pt x="2483" y="93"/>
                  </a:lnTo>
                  <a:lnTo>
                    <a:pt x="2398" y="112"/>
                  </a:lnTo>
                  <a:lnTo>
                    <a:pt x="2313" y="129"/>
                  </a:lnTo>
                  <a:lnTo>
                    <a:pt x="2228" y="148"/>
                  </a:lnTo>
                  <a:lnTo>
                    <a:pt x="2143" y="167"/>
                  </a:lnTo>
                  <a:lnTo>
                    <a:pt x="2058" y="187"/>
                  </a:lnTo>
                  <a:lnTo>
                    <a:pt x="1973" y="206"/>
                  </a:lnTo>
                  <a:lnTo>
                    <a:pt x="1888" y="222"/>
                  </a:lnTo>
                  <a:lnTo>
                    <a:pt x="1803" y="242"/>
                  </a:lnTo>
                  <a:lnTo>
                    <a:pt x="1718" y="261"/>
                  </a:lnTo>
                  <a:lnTo>
                    <a:pt x="1633" y="280"/>
                  </a:lnTo>
                  <a:lnTo>
                    <a:pt x="1552" y="300"/>
                  </a:lnTo>
                  <a:lnTo>
                    <a:pt x="1467" y="316"/>
                  </a:lnTo>
                  <a:lnTo>
                    <a:pt x="1382" y="335"/>
                  </a:lnTo>
                  <a:lnTo>
                    <a:pt x="1297" y="355"/>
                  </a:lnTo>
                  <a:lnTo>
                    <a:pt x="1212" y="374"/>
                  </a:lnTo>
                  <a:lnTo>
                    <a:pt x="1127" y="393"/>
                  </a:lnTo>
                  <a:lnTo>
                    <a:pt x="1042" y="412"/>
                  </a:lnTo>
                  <a:lnTo>
                    <a:pt x="957" y="429"/>
                  </a:lnTo>
                  <a:lnTo>
                    <a:pt x="872" y="448"/>
                  </a:lnTo>
                  <a:lnTo>
                    <a:pt x="788" y="467"/>
                  </a:lnTo>
                  <a:lnTo>
                    <a:pt x="703" y="487"/>
                  </a:lnTo>
                  <a:lnTo>
                    <a:pt x="618" y="506"/>
                  </a:lnTo>
                  <a:lnTo>
                    <a:pt x="533" y="525"/>
                  </a:lnTo>
                  <a:lnTo>
                    <a:pt x="448" y="542"/>
                  </a:lnTo>
                  <a:lnTo>
                    <a:pt x="363" y="561"/>
                  </a:lnTo>
                  <a:lnTo>
                    <a:pt x="278" y="580"/>
                  </a:lnTo>
                  <a:lnTo>
                    <a:pt x="193" y="600"/>
                  </a:lnTo>
                  <a:lnTo>
                    <a:pt x="181" y="605"/>
                  </a:lnTo>
                  <a:lnTo>
                    <a:pt x="166" y="611"/>
                  </a:lnTo>
                  <a:lnTo>
                    <a:pt x="150" y="616"/>
                  </a:lnTo>
                  <a:lnTo>
                    <a:pt x="135" y="619"/>
                  </a:lnTo>
                  <a:lnTo>
                    <a:pt x="120" y="624"/>
                  </a:lnTo>
                  <a:lnTo>
                    <a:pt x="104" y="630"/>
                  </a:lnTo>
                  <a:lnTo>
                    <a:pt x="89" y="635"/>
                  </a:lnTo>
                  <a:lnTo>
                    <a:pt x="77" y="641"/>
                  </a:lnTo>
                  <a:close/>
                </a:path>
              </a:pathLst>
            </a:custGeom>
            <a:solidFill>
              <a:srgbClr val="C9C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267">
              <a:extLst>
                <a:ext uri="{FF2B5EF4-FFF2-40B4-BE49-F238E27FC236}">
                  <a16:creationId xmlns:a16="http://schemas.microsoft.com/office/drawing/2014/main" id="{27CF2AE2-0499-2F8B-6F96-7A69DD989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178" y="3077108"/>
              <a:ext cx="1598968" cy="1219663"/>
            </a:xfrm>
            <a:custGeom>
              <a:avLst/>
              <a:gdLst>
                <a:gd name="T0" fmla="*/ 2147483646 w 3734"/>
                <a:gd name="T1" fmla="*/ 2147483646 h 2617"/>
                <a:gd name="T2" fmla="*/ 2147483646 w 3734"/>
                <a:gd name="T3" fmla="*/ 2147483646 h 2617"/>
                <a:gd name="T4" fmla="*/ 2147483646 w 3734"/>
                <a:gd name="T5" fmla="*/ 2147483646 h 2617"/>
                <a:gd name="T6" fmla="*/ 2147483646 w 3734"/>
                <a:gd name="T7" fmla="*/ 2147483646 h 2617"/>
                <a:gd name="T8" fmla="*/ 2147483646 w 3734"/>
                <a:gd name="T9" fmla="*/ 2147483646 h 2617"/>
                <a:gd name="T10" fmla="*/ 2147483646 w 3734"/>
                <a:gd name="T11" fmla="*/ 2147483646 h 2617"/>
                <a:gd name="T12" fmla="*/ 2147483646 w 3734"/>
                <a:gd name="T13" fmla="*/ 2147483646 h 2617"/>
                <a:gd name="T14" fmla="*/ 2147483646 w 3734"/>
                <a:gd name="T15" fmla="*/ 2147483646 h 2617"/>
                <a:gd name="T16" fmla="*/ 2147483646 w 3734"/>
                <a:gd name="T17" fmla="*/ 2147483646 h 2617"/>
                <a:gd name="T18" fmla="*/ 2147483646 w 3734"/>
                <a:gd name="T19" fmla="*/ 2147483646 h 2617"/>
                <a:gd name="T20" fmla="*/ 2147483646 w 3734"/>
                <a:gd name="T21" fmla="*/ 2147483646 h 2617"/>
                <a:gd name="T22" fmla="*/ 2147483646 w 3734"/>
                <a:gd name="T23" fmla="*/ 2147483646 h 2617"/>
                <a:gd name="T24" fmla="*/ 2147483646 w 3734"/>
                <a:gd name="T25" fmla="*/ 2147483646 h 2617"/>
                <a:gd name="T26" fmla="*/ 2147483646 w 3734"/>
                <a:gd name="T27" fmla="*/ 2147483646 h 2617"/>
                <a:gd name="T28" fmla="*/ 2147483646 w 3734"/>
                <a:gd name="T29" fmla="*/ 2147483646 h 2617"/>
                <a:gd name="T30" fmla="*/ 2147483646 w 3734"/>
                <a:gd name="T31" fmla="*/ 2147483646 h 2617"/>
                <a:gd name="T32" fmla="*/ 2147483646 w 3734"/>
                <a:gd name="T33" fmla="*/ 2147483646 h 2617"/>
                <a:gd name="T34" fmla="*/ 2147483646 w 3734"/>
                <a:gd name="T35" fmla="*/ 2147483646 h 2617"/>
                <a:gd name="T36" fmla="*/ 2147483646 w 3734"/>
                <a:gd name="T37" fmla="*/ 2147483646 h 2617"/>
                <a:gd name="T38" fmla="*/ 2147483646 w 3734"/>
                <a:gd name="T39" fmla="*/ 2147483646 h 2617"/>
                <a:gd name="T40" fmla="*/ 2147483646 w 3734"/>
                <a:gd name="T41" fmla="*/ 2147483646 h 2617"/>
                <a:gd name="T42" fmla="*/ 2147483646 w 3734"/>
                <a:gd name="T43" fmla="*/ 2147483646 h 2617"/>
                <a:gd name="T44" fmla="*/ 2147483646 w 3734"/>
                <a:gd name="T45" fmla="*/ 2147483646 h 2617"/>
                <a:gd name="T46" fmla="*/ 2147483646 w 3734"/>
                <a:gd name="T47" fmla="*/ 2147483646 h 2617"/>
                <a:gd name="T48" fmla="*/ 2147483646 w 3734"/>
                <a:gd name="T49" fmla="*/ 2147483646 h 2617"/>
                <a:gd name="T50" fmla="*/ 2147483646 w 3734"/>
                <a:gd name="T51" fmla="*/ 2147483646 h 2617"/>
                <a:gd name="T52" fmla="*/ 2147483646 w 3734"/>
                <a:gd name="T53" fmla="*/ 2147483646 h 2617"/>
                <a:gd name="T54" fmla="*/ 2147483646 w 3734"/>
                <a:gd name="T55" fmla="*/ 2147483646 h 2617"/>
                <a:gd name="T56" fmla="*/ 2147483646 w 3734"/>
                <a:gd name="T57" fmla="*/ 2147483646 h 2617"/>
                <a:gd name="T58" fmla="*/ 2147483646 w 3734"/>
                <a:gd name="T59" fmla="*/ 2147483646 h 2617"/>
                <a:gd name="T60" fmla="*/ 2147483646 w 3734"/>
                <a:gd name="T61" fmla="*/ 2147483646 h 2617"/>
                <a:gd name="T62" fmla="*/ 2147483646 w 3734"/>
                <a:gd name="T63" fmla="*/ 2147483646 h 2617"/>
                <a:gd name="T64" fmla="*/ 2147483646 w 3734"/>
                <a:gd name="T65" fmla="*/ 2147483646 h 2617"/>
                <a:gd name="T66" fmla="*/ 2147483646 w 3734"/>
                <a:gd name="T67" fmla="*/ 2147483646 h 2617"/>
                <a:gd name="T68" fmla="*/ 2147483646 w 3734"/>
                <a:gd name="T69" fmla="*/ 2147483646 h 2617"/>
                <a:gd name="T70" fmla="*/ 2147483646 w 3734"/>
                <a:gd name="T71" fmla="*/ 2147483646 h 2617"/>
                <a:gd name="T72" fmla="*/ 2147483646 w 3734"/>
                <a:gd name="T73" fmla="*/ 2147483646 h 2617"/>
                <a:gd name="T74" fmla="*/ 2147483646 w 3734"/>
                <a:gd name="T75" fmla="*/ 2147483646 h 2617"/>
                <a:gd name="T76" fmla="*/ 2147483646 w 3734"/>
                <a:gd name="T77" fmla="*/ 2147483646 h 2617"/>
                <a:gd name="T78" fmla="*/ 2147483646 w 3734"/>
                <a:gd name="T79" fmla="*/ 2147483646 h 2617"/>
                <a:gd name="T80" fmla="*/ 2147483646 w 3734"/>
                <a:gd name="T81" fmla="*/ 2147483646 h 2617"/>
                <a:gd name="T82" fmla="*/ 2147483646 w 3734"/>
                <a:gd name="T83" fmla="*/ 2147483646 h 2617"/>
                <a:gd name="T84" fmla="*/ 2147483646 w 3734"/>
                <a:gd name="T85" fmla="*/ 2147483646 h 2617"/>
                <a:gd name="T86" fmla="*/ 2147483646 w 3734"/>
                <a:gd name="T87" fmla="*/ 2147483646 h 2617"/>
                <a:gd name="T88" fmla="*/ 2147483646 w 3734"/>
                <a:gd name="T89" fmla="*/ 2147483646 h 2617"/>
                <a:gd name="T90" fmla="*/ 2147483646 w 3734"/>
                <a:gd name="T91" fmla="*/ 2147483646 h 2617"/>
                <a:gd name="T92" fmla="*/ 2147483646 w 3734"/>
                <a:gd name="T93" fmla="*/ 2147483646 h 2617"/>
                <a:gd name="T94" fmla="*/ 2147483646 w 3734"/>
                <a:gd name="T95" fmla="*/ 2147483646 h 2617"/>
                <a:gd name="T96" fmla="*/ 2147483646 w 3734"/>
                <a:gd name="T97" fmla="*/ 2147483646 h 2617"/>
                <a:gd name="T98" fmla="*/ 2147483646 w 3734"/>
                <a:gd name="T99" fmla="*/ 2147483646 h 2617"/>
                <a:gd name="T100" fmla="*/ 2147483646 w 3734"/>
                <a:gd name="T101" fmla="*/ 2147483646 h 2617"/>
                <a:gd name="T102" fmla="*/ 2147483646 w 3734"/>
                <a:gd name="T103" fmla="*/ 2147483646 h 2617"/>
                <a:gd name="T104" fmla="*/ 2147483646 w 3734"/>
                <a:gd name="T105" fmla="*/ 2147483646 h 2617"/>
                <a:gd name="T106" fmla="*/ 2147483646 w 3734"/>
                <a:gd name="T107" fmla="*/ 2147483646 h 2617"/>
                <a:gd name="T108" fmla="*/ 2147483646 w 3734"/>
                <a:gd name="T109" fmla="*/ 2147483646 h 2617"/>
                <a:gd name="T110" fmla="*/ 2147483646 w 3734"/>
                <a:gd name="T111" fmla="*/ 2147483646 h 2617"/>
                <a:gd name="T112" fmla="*/ 2147483646 w 3734"/>
                <a:gd name="T113" fmla="*/ 2147483646 h 2617"/>
                <a:gd name="T114" fmla="*/ 2147483646 w 3734"/>
                <a:gd name="T115" fmla="*/ 2147483646 h 26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34"/>
                <a:gd name="T175" fmla="*/ 0 h 2617"/>
                <a:gd name="T176" fmla="*/ 3734 w 3734"/>
                <a:gd name="T177" fmla="*/ 2617 h 26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34" h="2617">
                  <a:moveTo>
                    <a:pt x="77" y="605"/>
                  </a:moveTo>
                  <a:lnTo>
                    <a:pt x="39" y="630"/>
                  </a:lnTo>
                  <a:lnTo>
                    <a:pt x="19" y="658"/>
                  </a:lnTo>
                  <a:lnTo>
                    <a:pt x="8" y="685"/>
                  </a:lnTo>
                  <a:lnTo>
                    <a:pt x="0" y="707"/>
                  </a:lnTo>
                  <a:lnTo>
                    <a:pt x="8" y="732"/>
                  </a:lnTo>
                  <a:lnTo>
                    <a:pt x="19" y="757"/>
                  </a:lnTo>
                  <a:lnTo>
                    <a:pt x="31" y="781"/>
                  </a:lnTo>
                  <a:lnTo>
                    <a:pt x="39" y="806"/>
                  </a:lnTo>
                  <a:lnTo>
                    <a:pt x="89" y="919"/>
                  </a:lnTo>
                  <a:lnTo>
                    <a:pt x="139" y="1032"/>
                  </a:lnTo>
                  <a:lnTo>
                    <a:pt x="189" y="1145"/>
                  </a:lnTo>
                  <a:lnTo>
                    <a:pt x="243" y="1258"/>
                  </a:lnTo>
                  <a:lnTo>
                    <a:pt x="293" y="1370"/>
                  </a:lnTo>
                  <a:lnTo>
                    <a:pt x="344" y="1483"/>
                  </a:lnTo>
                  <a:lnTo>
                    <a:pt x="394" y="1596"/>
                  </a:lnTo>
                  <a:lnTo>
                    <a:pt x="444" y="1709"/>
                  </a:lnTo>
                  <a:lnTo>
                    <a:pt x="494" y="1822"/>
                  </a:lnTo>
                  <a:lnTo>
                    <a:pt x="544" y="1937"/>
                  </a:lnTo>
                  <a:lnTo>
                    <a:pt x="599" y="2050"/>
                  </a:lnTo>
                  <a:lnTo>
                    <a:pt x="649" y="2163"/>
                  </a:lnTo>
                  <a:lnTo>
                    <a:pt x="699" y="2276"/>
                  </a:lnTo>
                  <a:lnTo>
                    <a:pt x="749" y="2392"/>
                  </a:lnTo>
                  <a:lnTo>
                    <a:pt x="803" y="2504"/>
                  </a:lnTo>
                  <a:lnTo>
                    <a:pt x="853" y="2617"/>
                  </a:lnTo>
                  <a:lnTo>
                    <a:pt x="942" y="2590"/>
                  </a:lnTo>
                  <a:lnTo>
                    <a:pt x="1035" y="2562"/>
                  </a:lnTo>
                  <a:lnTo>
                    <a:pt x="1124" y="2535"/>
                  </a:lnTo>
                  <a:lnTo>
                    <a:pt x="1212" y="2507"/>
                  </a:lnTo>
                  <a:lnTo>
                    <a:pt x="1305" y="2480"/>
                  </a:lnTo>
                  <a:lnTo>
                    <a:pt x="1394" y="2455"/>
                  </a:lnTo>
                  <a:lnTo>
                    <a:pt x="1483" y="2427"/>
                  </a:lnTo>
                  <a:lnTo>
                    <a:pt x="1575" y="2400"/>
                  </a:lnTo>
                  <a:lnTo>
                    <a:pt x="1664" y="2372"/>
                  </a:lnTo>
                  <a:lnTo>
                    <a:pt x="1753" y="2345"/>
                  </a:lnTo>
                  <a:lnTo>
                    <a:pt x="1846" y="2317"/>
                  </a:lnTo>
                  <a:lnTo>
                    <a:pt x="1934" y="2290"/>
                  </a:lnTo>
                  <a:lnTo>
                    <a:pt x="2023" y="2265"/>
                  </a:lnTo>
                  <a:lnTo>
                    <a:pt x="2112" y="2237"/>
                  </a:lnTo>
                  <a:lnTo>
                    <a:pt x="2205" y="2210"/>
                  </a:lnTo>
                  <a:lnTo>
                    <a:pt x="2294" y="2182"/>
                  </a:lnTo>
                  <a:lnTo>
                    <a:pt x="2382" y="2155"/>
                  </a:lnTo>
                  <a:lnTo>
                    <a:pt x="2475" y="2127"/>
                  </a:lnTo>
                  <a:lnTo>
                    <a:pt x="2564" y="2100"/>
                  </a:lnTo>
                  <a:lnTo>
                    <a:pt x="2653" y="2075"/>
                  </a:lnTo>
                  <a:lnTo>
                    <a:pt x="2741" y="2047"/>
                  </a:lnTo>
                  <a:lnTo>
                    <a:pt x="2834" y="2020"/>
                  </a:lnTo>
                  <a:lnTo>
                    <a:pt x="2923" y="1992"/>
                  </a:lnTo>
                  <a:lnTo>
                    <a:pt x="3012" y="1965"/>
                  </a:lnTo>
                  <a:lnTo>
                    <a:pt x="3104" y="1937"/>
                  </a:lnTo>
                  <a:lnTo>
                    <a:pt x="3193" y="1910"/>
                  </a:lnTo>
                  <a:lnTo>
                    <a:pt x="3282" y="1885"/>
                  </a:lnTo>
                  <a:lnTo>
                    <a:pt x="3375" y="1858"/>
                  </a:lnTo>
                  <a:lnTo>
                    <a:pt x="3464" y="1830"/>
                  </a:lnTo>
                  <a:lnTo>
                    <a:pt x="3552" y="1803"/>
                  </a:lnTo>
                  <a:lnTo>
                    <a:pt x="3645" y="1775"/>
                  </a:lnTo>
                  <a:lnTo>
                    <a:pt x="3734" y="1747"/>
                  </a:lnTo>
                  <a:lnTo>
                    <a:pt x="3684" y="1640"/>
                  </a:lnTo>
                  <a:lnTo>
                    <a:pt x="3637" y="1533"/>
                  </a:lnTo>
                  <a:lnTo>
                    <a:pt x="3587" y="1425"/>
                  </a:lnTo>
                  <a:lnTo>
                    <a:pt x="3541" y="1318"/>
                  </a:lnTo>
                  <a:lnTo>
                    <a:pt x="3491" y="1211"/>
                  </a:lnTo>
                  <a:lnTo>
                    <a:pt x="3444" y="1103"/>
                  </a:lnTo>
                  <a:lnTo>
                    <a:pt x="3394" y="996"/>
                  </a:lnTo>
                  <a:lnTo>
                    <a:pt x="3348" y="889"/>
                  </a:lnTo>
                  <a:lnTo>
                    <a:pt x="3298" y="781"/>
                  </a:lnTo>
                  <a:lnTo>
                    <a:pt x="3251" y="674"/>
                  </a:lnTo>
                  <a:lnTo>
                    <a:pt x="3201" y="567"/>
                  </a:lnTo>
                  <a:lnTo>
                    <a:pt x="3155" y="459"/>
                  </a:lnTo>
                  <a:lnTo>
                    <a:pt x="3104" y="352"/>
                  </a:lnTo>
                  <a:lnTo>
                    <a:pt x="3058" y="245"/>
                  </a:lnTo>
                  <a:lnTo>
                    <a:pt x="3008" y="137"/>
                  </a:lnTo>
                  <a:lnTo>
                    <a:pt x="2962" y="30"/>
                  </a:lnTo>
                  <a:lnTo>
                    <a:pt x="2935" y="27"/>
                  </a:lnTo>
                  <a:lnTo>
                    <a:pt x="2911" y="22"/>
                  </a:lnTo>
                  <a:lnTo>
                    <a:pt x="2884" y="19"/>
                  </a:lnTo>
                  <a:lnTo>
                    <a:pt x="2857" y="14"/>
                  </a:lnTo>
                  <a:lnTo>
                    <a:pt x="2830" y="11"/>
                  </a:lnTo>
                  <a:lnTo>
                    <a:pt x="2807" y="5"/>
                  </a:lnTo>
                  <a:lnTo>
                    <a:pt x="2780" y="3"/>
                  </a:lnTo>
                  <a:lnTo>
                    <a:pt x="2753" y="0"/>
                  </a:lnTo>
                  <a:lnTo>
                    <a:pt x="2672" y="16"/>
                  </a:lnTo>
                  <a:lnTo>
                    <a:pt x="2591" y="36"/>
                  </a:lnTo>
                  <a:lnTo>
                    <a:pt x="2514" y="52"/>
                  </a:lnTo>
                  <a:lnTo>
                    <a:pt x="2433" y="71"/>
                  </a:lnTo>
                  <a:lnTo>
                    <a:pt x="2352" y="88"/>
                  </a:lnTo>
                  <a:lnTo>
                    <a:pt x="2270" y="104"/>
                  </a:lnTo>
                  <a:lnTo>
                    <a:pt x="2189" y="124"/>
                  </a:lnTo>
                  <a:lnTo>
                    <a:pt x="2112" y="140"/>
                  </a:lnTo>
                  <a:lnTo>
                    <a:pt x="2031" y="159"/>
                  </a:lnTo>
                  <a:lnTo>
                    <a:pt x="1950" y="176"/>
                  </a:lnTo>
                  <a:lnTo>
                    <a:pt x="1869" y="192"/>
                  </a:lnTo>
                  <a:lnTo>
                    <a:pt x="1788" y="212"/>
                  </a:lnTo>
                  <a:lnTo>
                    <a:pt x="1711" y="228"/>
                  </a:lnTo>
                  <a:lnTo>
                    <a:pt x="1629" y="247"/>
                  </a:lnTo>
                  <a:lnTo>
                    <a:pt x="1548" y="264"/>
                  </a:lnTo>
                  <a:lnTo>
                    <a:pt x="1467" y="283"/>
                  </a:lnTo>
                  <a:lnTo>
                    <a:pt x="1386" y="300"/>
                  </a:lnTo>
                  <a:lnTo>
                    <a:pt x="1309" y="319"/>
                  </a:lnTo>
                  <a:lnTo>
                    <a:pt x="1228" y="336"/>
                  </a:lnTo>
                  <a:lnTo>
                    <a:pt x="1147" y="352"/>
                  </a:lnTo>
                  <a:lnTo>
                    <a:pt x="1066" y="371"/>
                  </a:lnTo>
                  <a:lnTo>
                    <a:pt x="985" y="388"/>
                  </a:lnTo>
                  <a:lnTo>
                    <a:pt x="907" y="407"/>
                  </a:lnTo>
                  <a:lnTo>
                    <a:pt x="826" y="424"/>
                  </a:lnTo>
                  <a:lnTo>
                    <a:pt x="745" y="443"/>
                  </a:lnTo>
                  <a:lnTo>
                    <a:pt x="664" y="459"/>
                  </a:lnTo>
                  <a:lnTo>
                    <a:pt x="587" y="479"/>
                  </a:lnTo>
                  <a:lnTo>
                    <a:pt x="506" y="495"/>
                  </a:lnTo>
                  <a:lnTo>
                    <a:pt x="425" y="514"/>
                  </a:lnTo>
                  <a:lnTo>
                    <a:pt x="344" y="531"/>
                  </a:lnTo>
                  <a:lnTo>
                    <a:pt x="266" y="550"/>
                  </a:lnTo>
                  <a:lnTo>
                    <a:pt x="185" y="567"/>
                  </a:lnTo>
                  <a:lnTo>
                    <a:pt x="158" y="578"/>
                  </a:lnTo>
                  <a:lnTo>
                    <a:pt x="131" y="586"/>
                  </a:lnTo>
                  <a:lnTo>
                    <a:pt x="100" y="597"/>
                  </a:lnTo>
                  <a:lnTo>
                    <a:pt x="77" y="605"/>
                  </a:lnTo>
                  <a:close/>
                </a:path>
              </a:pathLst>
            </a:custGeom>
            <a:solidFill>
              <a:srgbClr val="CEC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268">
              <a:extLst>
                <a:ext uri="{FF2B5EF4-FFF2-40B4-BE49-F238E27FC236}">
                  <a16:creationId xmlns:a16="http://schemas.microsoft.com/office/drawing/2014/main" id="{C03A1735-1161-C459-D138-26991DEB9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549" y="3075710"/>
              <a:ext cx="1508185" cy="1150687"/>
            </a:xfrm>
            <a:custGeom>
              <a:avLst/>
              <a:gdLst>
                <a:gd name="T0" fmla="*/ 2147483646 w 3522"/>
                <a:gd name="T1" fmla="*/ 2147483646 h 2469"/>
                <a:gd name="T2" fmla="*/ 2147483646 w 3522"/>
                <a:gd name="T3" fmla="*/ 2147483646 h 2469"/>
                <a:gd name="T4" fmla="*/ 2147483646 w 3522"/>
                <a:gd name="T5" fmla="*/ 2147483646 h 2469"/>
                <a:gd name="T6" fmla="*/ 2147483646 w 3522"/>
                <a:gd name="T7" fmla="*/ 2147483646 h 2469"/>
                <a:gd name="T8" fmla="*/ 2147483646 w 3522"/>
                <a:gd name="T9" fmla="*/ 2147483646 h 2469"/>
                <a:gd name="T10" fmla="*/ 2147483646 w 3522"/>
                <a:gd name="T11" fmla="*/ 2147483646 h 2469"/>
                <a:gd name="T12" fmla="*/ 2147483646 w 3522"/>
                <a:gd name="T13" fmla="*/ 2147483646 h 2469"/>
                <a:gd name="T14" fmla="*/ 2147483646 w 3522"/>
                <a:gd name="T15" fmla="*/ 2147483646 h 2469"/>
                <a:gd name="T16" fmla="*/ 2147483646 w 3522"/>
                <a:gd name="T17" fmla="*/ 2147483646 h 2469"/>
                <a:gd name="T18" fmla="*/ 2147483646 w 3522"/>
                <a:gd name="T19" fmla="*/ 2147483646 h 2469"/>
                <a:gd name="T20" fmla="*/ 2147483646 w 3522"/>
                <a:gd name="T21" fmla="*/ 2147483646 h 2469"/>
                <a:gd name="T22" fmla="*/ 2147483646 w 3522"/>
                <a:gd name="T23" fmla="*/ 2147483646 h 2469"/>
                <a:gd name="T24" fmla="*/ 2147483646 w 3522"/>
                <a:gd name="T25" fmla="*/ 2147483646 h 2469"/>
                <a:gd name="T26" fmla="*/ 2147483646 w 3522"/>
                <a:gd name="T27" fmla="*/ 2147483646 h 2469"/>
                <a:gd name="T28" fmla="*/ 2147483646 w 3522"/>
                <a:gd name="T29" fmla="*/ 2147483646 h 2469"/>
                <a:gd name="T30" fmla="*/ 2147483646 w 3522"/>
                <a:gd name="T31" fmla="*/ 2147483646 h 2469"/>
                <a:gd name="T32" fmla="*/ 2147483646 w 3522"/>
                <a:gd name="T33" fmla="*/ 2147483646 h 2469"/>
                <a:gd name="T34" fmla="*/ 2147483646 w 3522"/>
                <a:gd name="T35" fmla="*/ 2147483646 h 2469"/>
                <a:gd name="T36" fmla="*/ 2147483646 w 3522"/>
                <a:gd name="T37" fmla="*/ 2147483646 h 2469"/>
                <a:gd name="T38" fmla="*/ 2147483646 w 3522"/>
                <a:gd name="T39" fmla="*/ 2147483646 h 2469"/>
                <a:gd name="T40" fmla="*/ 2147483646 w 3522"/>
                <a:gd name="T41" fmla="*/ 2147483646 h 2469"/>
                <a:gd name="T42" fmla="*/ 2147483646 w 3522"/>
                <a:gd name="T43" fmla="*/ 2147483646 h 2469"/>
                <a:gd name="T44" fmla="*/ 2147483646 w 3522"/>
                <a:gd name="T45" fmla="*/ 2147483646 h 2469"/>
                <a:gd name="T46" fmla="*/ 2147483646 w 3522"/>
                <a:gd name="T47" fmla="*/ 2147483646 h 2469"/>
                <a:gd name="T48" fmla="*/ 2147483646 w 3522"/>
                <a:gd name="T49" fmla="*/ 2147483646 h 2469"/>
                <a:gd name="T50" fmla="*/ 2147483646 w 3522"/>
                <a:gd name="T51" fmla="*/ 2147483646 h 2469"/>
                <a:gd name="T52" fmla="*/ 2147483646 w 3522"/>
                <a:gd name="T53" fmla="*/ 2147483646 h 2469"/>
                <a:gd name="T54" fmla="*/ 2147483646 w 3522"/>
                <a:gd name="T55" fmla="*/ 2147483646 h 2469"/>
                <a:gd name="T56" fmla="*/ 2147483646 w 3522"/>
                <a:gd name="T57" fmla="*/ 2147483646 h 2469"/>
                <a:gd name="T58" fmla="*/ 2147483646 w 3522"/>
                <a:gd name="T59" fmla="*/ 2147483646 h 2469"/>
                <a:gd name="T60" fmla="*/ 2147483646 w 3522"/>
                <a:gd name="T61" fmla="*/ 2147483646 h 2469"/>
                <a:gd name="T62" fmla="*/ 2147483646 w 3522"/>
                <a:gd name="T63" fmla="*/ 2147483646 h 2469"/>
                <a:gd name="T64" fmla="*/ 2147483646 w 3522"/>
                <a:gd name="T65" fmla="*/ 2147483646 h 2469"/>
                <a:gd name="T66" fmla="*/ 2147483646 w 3522"/>
                <a:gd name="T67" fmla="*/ 2147483646 h 2469"/>
                <a:gd name="T68" fmla="*/ 2147483646 w 3522"/>
                <a:gd name="T69" fmla="*/ 2147483646 h 2469"/>
                <a:gd name="T70" fmla="*/ 2147483646 w 3522"/>
                <a:gd name="T71" fmla="*/ 2147483646 h 2469"/>
                <a:gd name="T72" fmla="*/ 2147483646 w 3522"/>
                <a:gd name="T73" fmla="*/ 2147483646 h 2469"/>
                <a:gd name="T74" fmla="*/ 2147483646 w 3522"/>
                <a:gd name="T75" fmla="*/ 2147483646 h 2469"/>
                <a:gd name="T76" fmla="*/ 2147483646 w 3522"/>
                <a:gd name="T77" fmla="*/ 2147483646 h 2469"/>
                <a:gd name="T78" fmla="*/ 2147483646 w 3522"/>
                <a:gd name="T79" fmla="*/ 2147483646 h 2469"/>
                <a:gd name="T80" fmla="*/ 2147483646 w 3522"/>
                <a:gd name="T81" fmla="*/ 2147483646 h 2469"/>
                <a:gd name="T82" fmla="*/ 2147483646 w 3522"/>
                <a:gd name="T83" fmla="*/ 2147483646 h 2469"/>
                <a:gd name="T84" fmla="*/ 2147483646 w 3522"/>
                <a:gd name="T85" fmla="*/ 2147483646 h 2469"/>
                <a:gd name="T86" fmla="*/ 2147483646 w 3522"/>
                <a:gd name="T87" fmla="*/ 2147483646 h 2469"/>
                <a:gd name="T88" fmla="*/ 2147483646 w 3522"/>
                <a:gd name="T89" fmla="*/ 2147483646 h 2469"/>
                <a:gd name="T90" fmla="*/ 2147483646 w 3522"/>
                <a:gd name="T91" fmla="*/ 2147483646 h 2469"/>
                <a:gd name="T92" fmla="*/ 2147483646 w 3522"/>
                <a:gd name="T93" fmla="*/ 2147483646 h 2469"/>
                <a:gd name="T94" fmla="*/ 2147483646 w 3522"/>
                <a:gd name="T95" fmla="*/ 2147483646 h 2469"/>
                <a:gd name="T96" fmla="*/ 2147483646 w 3522"/>
                <a:gd name="T97" fmla="*/ 2147483646 h 2469"/>
                <a:gd name="T98" fmla="*/ 2147483646 w 3522"/>
                <a:gd name="T99" fmla="*/ 2147483646 h 24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522"/>
                <a:gd name="T151" fmla="*/ 0 h 2469"/>
                <a:gd name="T152" fmla="*/ 3522 w 3522"/>
                <a:gd name="T153" fmla="*/ 2469 h 24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522" h="2469">
                  <a:moveTo>
                    <a:pt x="74" y="572"/>
                  </a:moveTo>
                  <a:lnTo>
                    <a:pt x="39" y="595"/>
                  </a:lnTo>
                  <a:lnTo>
                    <a:pt x="19" y="619"/>
                  </a:lnTo>
                  <a:lnTo>
                    <a:pt x="8" y="647"/>
                  </a:lnTo>
                  <a:lnTo>
                    <a:pt x="0" y="666"/>
                  </a:lnTo>
                  <a:lnTo>
                    <a:pt x="8" y="688"/>
                  </a:lnTo>
                  <a:lnTo>
                    <a:pt x="19" y="713"/>
                  </a:lnTo>
                  <a:lnTo>
                    <a:pt x="31" y="738"/>
                  </a:lnTo>
                  <a:lnTo>
                    <a:pt x="43" y="762"/>
                  </a:lnTo>
                  <a:lnTo>
                    <a:pt x="89" y="870"/>
                  </a:lnTo>
                  <a:lnTo>
                    <a:pt x="135" y="974"/>
                  </a:lnTo>
                  <a:lnTo>
                    <a:pt x="186" y="1082"/>
                  </a:lnTo>
                  <a:lnTo>
                    <a:pt x="232" y="1189"/>
                  </a:lnTo>
                  <a:lnTo>
                    <a:pt x="278" y="1294"/>
                  </a:lnTo>
                  <a:lnTo>
                    <a:pt x="325" y="1401"/>
                  </a:lnTo>
                  <a:lnTo>
                    <a:pt x="375" y="1508"/>
                  </a:lnTo>
                  <a:lnTo>
                    <a:pt x="421" y="1616"/>
                  </a:lnTo>
                  <a:lnTo>
                    <a:pt x="467" y="1720"/>
                  </a:lnTo>
                  <a:lnTo>
                    <a:pt x="518" y="1828"/>
                  </a:lnTo>
                  <a:lnTo>
                    <a:pt x="564" y="1935"/>
                  </a:lnTo>
                  <a:lnTo>
                    <a:pt x="614" y="2042"/>
                  </a:lnTo>
                  <a:lnTo>
                    <a:pt x="660" y="2150"/>
                  </a:lnTo>
                  <a:lnTo>
                    <a:pt x="707" y="2254"/>
                  </a:lnTo>
                  <a:lnTo>
                    <a:pt x="757" y="2361"/>
                  </a:lnTo>
                  <a:lnTo>
                    <a:pt x="803" y="2469"/>
                  </a:lnTo>
                  <a:lnTo>
                    <a:pt x="888" y="2444"/>
                  </a:lnTo>
                  <a:lnTo>
                    <a:pt x="973" y="2417"/>
                  </a:lnTo>
                  <a:lnTo>
                    <a:pt x="1058" y="2392"/>
                  </a:lnTo>
                  <a:lnTo>
                    <a:pt x="1143" y="2367"/>
                  </a:lnTo>
                  <a:lnTo>
                    <a:pt x="1228" y="2342"/>
                  </a:lnTo>
                  <a:lnTo>
                    <a:pt x="1313" y="2315"/>
                  </a:lnTo>
                  <a:lnTo>
                    <a:pt x="1398" y="2290"/>
                  </a:lnTo>
                  <a:lnTo>
                    <a:pt x="1483" y="2265"/>
                  </a:lnTo>
                  <a:lnTo>
                    <a:pt x="1568" y="2238"/>
                  </a:lnTo>
                  <a:lnTo>
                    <a:pt x="1653" y="2213"/>
                  </a:lnTo>
                  <a:lnTo>
                    <a:pt x="1738" y="2188"/>
                  </a:lnTo>
                  <a:lnTo>
                    <a:pt x="1823" y="2163"/>
                  </a:lnTo>
                  <a:lnTo>
                    <a:pt x="1908" y="2136"/>
                  </a:lnTo>
                  <a:lnTo>
                    <a:pt x="1993" y="2111"/>
                  </a:lnTo>
                  <a:lnTo>
                    <a:pt x="2078" y="2086"/>
                  </a:lnTo>
                  <a:lnTo>
                    <a:pt x="2162" y="2059"/>
                  </a:lnTo>
                  <a:lnTo>
                    <a:pt x="2247" y="2034"/>
                  </a:lnTo>
                  <a:lnTo>
                    <a:pt x="2332" y="2009"/>
                  </a:lnTo>
                  <a:lnTo>
                    <a:pt x="2417" y="1982"/>
                  </a:lnTo>
                  <a:lnTo>
                    <a:pt x="2502" y="1957"/>
                  </a:lnTo>
                  <a:lnTo>
                    <a:pt x="2587" y="1932"/>
                  </a:lnTo>
                  <a:lnTo>
                    <a:pt x="2672" y="1905"/>
                  </a:lnTo>
                  <a:lnTo>
                    <a:pt x="2757" y="1880"/>
                  </a:lnTo>
                  <a:lnTo>
                    <a:pt x="2842" y="1855"/>
                  </a:lnTo>
                  <a:lnTo>
                    <a:pt x="2927" y="1828"/>
                  </a:lnTo>
                  <a:lnTo>
                    <a:pt x="3012" y="1803"/>
                  </a:lnTo>
                  <a:lnTo>
                    <a:pt x="3097" y="1778"/>
                  </a:lnTo>
                  <a:lnTo>
                    <a:pt x="3182" y="1750"/>
                  </a:lnTo>
                  <a:lnTo>
                    <a:pt x="3267" y="1726"/>
                  </a:lnTo>
                  <a:lnTo>
                    <a:pt x="3352" y="1701"/>
                  </a:lnTo>
                  <a:lnTo>
                    <a:pt x="3437" y="1673"/>
                  </a:lnTo>
                  <a:lnTo>
                    <a:pt x="3522" y="1649"/>
                  </a:lnTo>
                  <a:lnTo>
                    <a:pt x="3475" y="1547"/>
                  </a:lnTo>
                  <a:lnTo>
                    <a:pt x="3429" y="1445"/>
                  </a:lnTo>
                  <a:lnTo>
                    <a:pt x="3386" y="1346"/>
                  </a:lnTo>
                  <a:lnTo>
                    <a:pt x="3340" y="1244"/>
                  </a:lnTo>
                  <a:lnTo>
                    <a:pt x="3294" y="1142"/>
                  </a:lnTo>
                  <a:lnTo>
                    <a:pt x="3247" y="1040"/>
                  </a:lnTo>
                  <a:lnTo>
                    <a:pt x="3201" y="939"/>
                  </a:lnTo>
                  <a:lnTo>
                    <a:pt x="3159" y="837"/>
                  </a:lnTo>
                  <a:lnTo>
                    <a:pt x="3112" y="738"/>
                  </a:lnTo>
                  <a:lnTo>
                    <a:pt x="3066" y="636"/>
                  </a:lnTo>
                  <a:lnTo>
                    <a:pt x="3020" y="534"/>
                  </a:lnTo>
                  <a:lnTo>
                    <a:pt x="2973" y="432"/>
                  </a:lnTo>
                  <a:lnTo>
                    <a:pt x="2927" y="330"/>
                  </a:lnTo>
                  <a:lnTo>
                    <a:pt x="2885" y="231"/>
                  </a:lnTo>
                  <a:lnTo>
                    <a:pt x="2838" y="129"/>
                  </a:lnTo>
                  <a:lnTo>
                    <a:pt x="2792" y="28"/>
                  </a:lnTo>
                  <a:lnTo>
                    <a:pt x="2769" y="25"/>
                  </a:lnTo>
                  <a:lnTo>
                    <a:pt x="2742" y="22"/>
                  </a:lnTo>
                  <a:lnTo>
                    <a:pt x="2718" y="17"/>
                  </a:lnTo>
                  <a:lnTo>
                    <a:pt x="2695" y="14"/>
                  </a:lnTo>
                  <a:lnTo>
                    <a:pt x="2668" y="11"/>
                  </a:lnTo>
                  <a:lnTo>
                    <a:pt x="2645" y="6"/>
                  </a:lnTo>
                  <a:lnTo>
                    <a:pt x="2618" y="3"/>
                  </a:lnTo>
                  <a:lnTo>
                    <a:pt x="2595" y="0"/>
                  </a:lnTo>
                  <a:lnTo>
                    <a:pt x="2444" y="33"/>
                  </a:lnTo>
                  <a:lnTo>
                    <a:pt x="2294" y="66"/>
                  </a:lnTo>
                  <a:lnTo>
                    <a:pt x="2139" y="102"/>
                  </a:lnTo>
                  <a:lnTo>
                    <a:pt x="1989" y="135"/>
                  </a:lnTo>
                  <a:lnTo>
                    <a:pt x="1838" y="168"/>
                  </a:lnTo>
                  <a:lnTo>
                    <a:pt x="1688" y="201"/>
                  </a:lnTo>
                  <a:lnTo>
                    <a:pt x="1537" y="234"/>
                  </a:lnTo>
                  <a:lnTo>
                    <a:pt x="1386" y="267"/>
                  </a:lnTo>
                  <a:lnTo>
                    <a:pt x="1232" y="303"/>
                  </a:lnTo>
                  <a:lnTo>
                    <a:pt x="1081" y="336"/>
                  </a:lnTo>
                  <a:lnTo>
                    <a:pt x="931" y="369"/>
                  </a:lnTo>
                  <a:lnTo>
                    <a:pt x="780" y="402"/>
                  </a:lnTo>
                  <a:lnTo>
                    <a:pt x="630" y="435"/>
                  </a:lnTo>
                  <a:lnTo>
                    <a:pt x="475" y="468"/>
                  </a:lnTo>
                  <a:lnTo>
                    <a:pt x="325" y="501"/>
                  </a:lnTo>
                  <a:lnTo>
                    <a:pt x="174" y="534"/>
                  </a:lnTo>
                  <a:lnTo>
                    <a:pt x="151" y="545"/>
                  </a:lnTo>
                  <a:lnTo>
                    <a:pt x="124" y="553"/>
                  </a:lnTo>
                  <a:lnTo>
                    <a:pt x="97" y="564"/>
                  </a:lnTo>
                  <a:lnTo>
                    <a:pt x="74" y="572"/>
                  </a:lnTo>
                  <a:close/>
                </a:path>
              </a:pathLst>
            </a:custGeom>
            <a:solidFill>
              <a:srgbClr val="D1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269">
              <a:extLst>
                <a:ext uri="{FF2B5EF4-FFF2-40B4-BE49-F238E27FC236}">
                  <a16:creationId xmlns:a16="http://schemas.microsoft.com/office/drawing/2014/main" id="{95853235-E6CC-7F4E-9103-51499337F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920" y="3074312"/>
              <a:ext cx="1418688" cy="1081245"/>
            </a:xfrm>
            <a:custGeom>
              <a:avLst/>
              <a:gdLst>
                <a:gd name="T0" fmla="*/ 2147483646 w 3313"/>
                <a:gd name="T1" fmla="*/ 2147483646 h 2320"/>
                <a:gd name="T2" fmla="*/ 2147483646 w 3313"/>
                <a:gd name="T3" fmla="*/ 2147483646 h 2320"/>
                <a:gd name="T4" fmla="*/ 2147483646 w 3313"/>
                <a:gd name="T5" fmla="*/ 2147483646 h 2320"/>
                <a:gd name="T6" fmla="*/ 2147483646 w 3313"/>
                <a:gd name="T7" fmla="*/ 2147483646 h 2320"/>
                <a:gd name="T8" fmla="*/ 2147483646 w 3313"/>
                <a:gd name="T9" fmla="*/ 2147483646 h 2320"/>
                <a:gd name="T10" fmla="*/ 2147483646 w 3313"/>
                <a:gd name="T11" fmla="*/ 2147483646 h 2320"/>
                <a:gd name="T12" fmla="*/ 2147483646 w 3313"/>
                <a:gd name="T13" fmla="*/ 2147483646 h 2320"/>
                <a:gd name="T14" fmla="*/ 2147483646 w 3313"/>
                <a:gd name="T15" fmla="*/ 2147483646 h 2320"/>
                <a:gd name="T16" fmla="*/ 2147483646 w 3313"/>
                <a:gd name="T17" fmla="*/ 2147483646 h 2320"/>
                <a:gd name="T18" fmla="*/ 2147483646 w 3313"/>
                <a:gd name="T19" fmla="*/ 2147483646 h 2320"/>
                <a:gd name="T20" fmla="*/ 2147483646 w 3313"/>
                <a:gd name="T21" fmla="*/ 2147483646 h 2320"/>
                <a:gd name="T22" fmla="*/ 2147483646 w 3313"/>
                <a:gd name="T23" fmla="*/ 2147483646 h 2320"/>
                <a:gd name="T24" fmla="*/ 2147483646 w 3313"/>
                <a:gd name="T25" fmla="*/ 2147483646 h 2320"/>
                <a:gd name="T26" fmla="*/ 2147483646 w 3313"/>
                <a:gd name="T27" fmla="*/ 2147483646 h 2320"/>
                <a:gd name="T28" fmla="*/ 2147483646 w 3313"/>
                <a:gd name="T29" fmla="*/ 2147483646 h 2320"/>
                <a:gd name="T30" fmla="*/ 2147483646 w 3313"/>
                <a:gd name="T31" fmla="*/ 2147483646 h 2320"/>
                <a:gd name="T32" fmla="*/ 2147483646 w 3313"/>
                <a:gd name="T33" fmla="*/ 2147483646 h 2320"/>
                <a:gd name="T34" fmla="*/ 2147483646 w 3313"/>
                <a:gd name="T35" fmla="*/ 2147483646 h 2320"/>
                <a:gd name="T36" fmla="*/ 2147483646 w 3313"/>
                <a:gd name="T37" fmla="*/ 2147483646 h 2320"/>
                <a:gd name="T38" fmla="*/ 2147483646 w 3313"/>
                <a:gd name="T39" fmla="*/ 2147483646 h 2320"/>
                <a:gd name="T40" fmla="*/ 2147483646 w 3313"/>
                <a:gd name="T41" fmla="*/ 2147483646 h 2320"/>
                <a:gd name="T42" fmla="*/ 2147483646 w 3313"/>
                <a:gd name="T43" fmla="*/ 2147483646 h 2320"/>
                <a:gd name="T44" fmla="*/ 2147483646 w 3313"/>
                <a:gd name="T45" fmla="*/ 2147483646 h 2320"/>
                <a:gd name="T46" fmla="*/ 2147483646 w 3313"/>
                <a:gd name="T47" fmla="*/ 2147483646 h 2320"/>
                <a:gd name="T48" fmla="*/ 2147483646 w 3313"/>
                <a:gd name="T49" fmla="*/ 2147483646 h 2320"/>
                <a:gd name="T50" fmla="*/ 2147483646 w 3313"/>
                <a:gd name="T51" fmla="*/ 2147483646 h 2320"/>
                <a:gd name="T52" fmla="*/ 2147483646 w 3313"/>
                <a:gd name="T53" fmla="*/ 2147483646 h 2320"/>
                <a:gd name="T54" fmla="*/ 2147483646 w 3313"/>
                <a:gd name="T55" fmla="*/ 2147483646 h 2320"/>
                <a:gd name="T56" fmla="*/ 2147483646 w 3313"/>
                <a:gd name="T57" fmla="*/ 2147483646 h 2320"/>
                <a:gd name="T58" fmla="*/ 2147483646 w 3313"/>
                <a:gd name="T59" fmla="*/ 2147483646 h 2320"/>
                <a:gd name="T60" fmla="*/ 2147483646 w 3313"/>
                <a:gd name="T61" fmla="*/ 2147483646 h 2320"/>
                <a:gd name="T62" fmla="*/ 2147483646 w 3313"/>
                <a:gd name="T63" fmla="*/ 2147483646 h 2320"/>
                <a:gd name="T64" fmla="*/ 2147483646 w 3313"/>
                <a:gd name="T65" fmla="*/ 2147483646 h 2320"/>
                <a:gd name="T66" fmla="*/ 2147483646 w 3313"/>
                <a:gd name="T67" fmla="*/ 2147483646 h 2320"/>
                <a:gd name="T68" fmla="*/ 2147483646 w 3313"/>
                <a:gd name="T69" fmla="*/ 2147483646 h 2320"/>
                <a:gd name="T70" fmla="*/ 2147483646 w 3313"/>
                <a:gd name="T71" fmla="*/ 2147483646 h 2320"/>
                <a:gd name="T72" fmla="*/ 2147483646 w 3313"/>
                <a:gd name="T73" fmla="*/ 2147483646 h 2320"/>
                <a:gd name="T74" fmla="*/ 2147483646 w 3313"/>
                <a:gd name="T75" fmla="*/ 2147483646 h 2320"/>
                <a:gd name="T76" fmla="*/ 2147483646 w 3313"/>
                <a:gd name="T77" fmla="*/ 2147483646 h 2320"/>
                <a:gd name="T78" fmla="*/ 2147483646 w 3313"/>
                <a:gd name="T79" fmla="*/ 2147483646 h 2320"/>
                <a:gd name="T80" fmla="*/ 2147483646 w 3313"/>
                <a:gd name="T81" fmla="*/ 2147483646 h 2320"/>
                <a:gd name="T82" fmla="*/ 2147483646 w 3313"/>
                <a:gd name="T83" fmla="*/ 2147483646 h 2320"/>
                <a:gd name="T84" fmla="*/ 2147483646 w 3313"/>
                <a:gd name="T85" fmla="*/ 2147483646 h 2320"/>
                <a:gd name="T86" fmla="*/ 2147483646 w 3313"/>
                <a:gd name="T87" fmla="*/ 2147483646 h 2320"/>
                <a:gd name="T88" fmla="*/ 2147483646 w 3313"/>
                <a:gd name="T89" fmla="*/ 2147483646 h 2320"/>
                <a:gd name="T90" fmla="*/ 2147483646 w 3313"/>
                <a:gd name="T91" fmla="*/ 2147483646 h 2320"/>
                <a:gd name="T92" fmla="*/ 2147483646 w 3313"/>
                <a:gd name="T93" fmla="*/ 2147483646 h 2320"/>
                <a:gd name="T94" fmla="*/ 2147483646 w 3313"/>
                <a:gd name="T95" fmla="*/ 2147483646 h 2320"/>
                <a:gd name="T96" fmla="*/ 2147483646 w 3313"/>
                <a:gd name="T97" fmla="*/ 2147483646 h 2320"/>
                <a:gd name="T98" fmla="*/ 2147483646 w 3313"/>
                <a:gd name="T99" fmla="*/ 2147483646 h 23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13"/>
                <a:gd name="T151" fmla="*/ 0 h 2320"/>
                <a:gd name="T152" fmla="*/ 3313 w 3313"/>
                <a:gd name="T153" fmla="*/ 2320 h 232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13" h="2320">
                  <a:moveTo>
                    <a:pt x="74" y="540"/>
                  </a:moveTo>
                  <a:lnTo>
                    <a:pt x="43" y="559"/>
                  </a:lnTo>
                  <a:lnTo>
                    <a:pt x="20" y="581"/>
                  </a:lnTo>
                  <a:lnTo>
                    <a:pt x="8" y="606"/>
                  </a:lnTo>
                  <a:lnTo>
                    <a:pt x="0" y="625"/>
                  </a:lnTo>
                  <a:lnTo>
                    <a:pt x="8" y="647"/>
                  </a:lnTo>
                  <a:lnTo>
                    <a:pt x="20" y="669"/>
                  </a:lnTo>
                  <a:lnTo>
                    <a:pt x="27" y="694"/>
                  </a:lnTo>
                  <a:lnTo>
                    <a:pt x="35" y="716"/>
                  </a:lnTo>
                  <a:lnTo>
                    <a:pt x="81" y="815"/>
                  </a:lnTo>
                  <a:lnTo>
                    <a:pt x="128" y="917"/>
                  </a:lnTo>
                  <a:lnTo>
                    <a:pt x="170" y="1016"/>
                  </a:lnTo>
                  <a:lnTo>
                    <a:pt x="217" y="1118"/>
                  </a:lnTo>
                  <a:lnTo>
                    <a:pt x="263" y="1217"/>
                  </a:lnTo>
                  <a:lnTo>
                    <a:pt x="309" y="1319"/>
                  </a:lnTo>
                  <a:lnTo>
                    <a:pt x="352" y="1418"/>
                  </a:lnTo>
                  <a:lnTo>
                    <a:pt x="398" y="1517"/>
                  </a:lnTo>
                  <a:lnTo>
                    <a:pt x="444" y="1619"/>
                  </a:lnTo>
                  <a:lnTo>
                    <a:pt x="487" y="1718"/>
                  </a:lnTo>
                  <a:lnTo>
                    <a:pt x="533" y="1820"/>
                  </a:lnTo>
                  <a:lnTo>
                    <a:pt x="576" y="1919"/>
                  </a:lnTo>
                  <a:lnTo>
                    <a:pt x="622" y="2020"/>
                  </a:lnTo>
                  <a:lnTo>
                    <a:pt x="668" y="2120"/>
                  </a:lnTo>
                  <a:lnTo>
                    <a:pt x="711" y="2221"/>
                  </a:lnTo>
                  <a:lnTo>
                    <a:pt x="757" y="2320"/>
                  </a:lnTo>
                  <a:lnTo>
                    <a:pt x="838" y="2296"/>
                  </a:lnTo>
                  <a:lnTo>
                    <a:pt x="915" y="2274"/>
                  </a:lnTo>
                  <a:lnTo>
                    <a:pt x="997" y="2249"/>
                  </a:lnTo>
                  <a:lnTo>
                    <a:pt x="1078" y="2224"/>
                  </a:lnTo>
                  <a:lnTo>
                    <a:pt x="1159" y="2199"/>
                  </a:lnTo>
                  <a:lnTo>
                    <a:pt x="1236" y="2177"/>
                  </a:lnTo>
                  <a:lnTo>
                    <a:pt x="1317" y="2153"/>
                  </a:lnTo>
                  <a:lnTo>
                    <a:pt x="1398" y="2128"/>
                  </a:lnTo>
                  <a:lnTo>
                    <a:pt x="1475" y="2106"/>
                  </a:lnTo>
                  <a:lnTo>
                    <a:pt x="1556" y="2081"/>
                  </a:lnTo>
                  <a:lnTo>
                    <a:pt x="1638" y="2056"/>
                  </a:lnTo>
                  <a:lnTo>
                    <a:pt x="1715" y="2031"/>
                  </a:lnTo>
                  <a:lnTo>
                    <a:pt x="1796" y="2009"/>
                  </a:lnTo>
                  <a:lnTo>
                    <a:pt x="1877" y="1985"/>
                  </a:lnTo>
                  <a:lnTo>
                    <a:pt x="1954" y="1960"/>
                  </a:lnTo>
                  <a:lnTo>
                    <a:pt x="2035" y="1935"/>
                  </a:lnTo>
                  <a:lnTo>
                    <a:pt x="2116" y="1913"/>
                  </a:lnTo>
                  <a:lnTo>
                    <a:pt x="2194" y="1888"/>
                  </a:lnTo>
                  <a:lnTo>
                    <a:pt x="2275" y="1864"/>
                  </a:lnTo>
                  <a:lnTo>
                    <a:pt x="2356" y="1839"/>
                  </a:lnTo>
                  <a:lnTo>
                    <a:pt x="2433" y="1817"/>
                  </a:lnTo>
                  <a:lnTo>
                    <a:pt x="2514" y="1792"/>
                  </a:lnTo>
                  <a:lnTo>
                    <a:pt x="2595" y="1767"/>
                  </a:lnTo>
                  <a:lnTo>
                    <a:pt x="2672" y="1742"/>
                  </a:lnTo>
                  <a:lnTo>
                    <a:pt x="2753" y="1720"/>
                  </a:lnTo>
                  <a:lnTo>
                    <a:pt x="2835" y="1696"/>
                  </a:lnTo>
                  <a:lnTo>
                    <a:pt x="2912" y="1671"/>
                  </a:lnTo>
                  <a:lnTo>
                    <a:pt x="2993" y="1646"/>
                  </a:lnTo>
                  <a:lnTo>
                    <a:pt x="3074" y="1621"/>
                  </a:lnTo>
                  <a:lnTo>
                    <a:pt x="3155" y="1599"/>
                  </a:lnTo>
                  <a:lnTo>
                    <a:pt x="3232" y="1575"/>
                  </a:lnTo>
                  <a:lnTo>
                    <a:pt x="3313" y="1550"/>
                  </a:lnTo>
                  <a:lnTo>
                    <a:pt x="3271" y="1453"/>
                  </a:lnTo>
                  <a:lnTo>
                    <a:pt x="3228" y="1360"/>
                  </a:lnTo>
                  <a:lnTo>
                    <a:pt x="3182" y="1264"/>
                  </a:lnTo>
                  <a:lnTo>
                    <a:pt x="3140" y="1170"/>
                  </a:lnTo>
                  <a:lnTo>
                    <a:pt x="3097" y="1074"/>
                  </a:lnTo>
                  <a:lnTo>
                    <a:pt x="3055" y="980"/>
                  </a:lnTo>
                  <a:lnTo>
                    <a:pt x="3012" y="884"/>
                  </a:lnTo>
                  <a:lnTo>
                    <a:pt x="2970" y="787"/>
                  </a:lnTo>
                  <a:lnTo>
                    <a:pt x="2927" y="694"/>
                  </a:lnTo>
                  <a:lnTo>
                    <a:pt x="2881" y="598"/>
                  </a:lnTo>
                  <a:lnTo>
                    <a:pt x="2838" y="501"/>
                  </a:lnTo>
                  <a:lnTo>
                    <a:pt x="2796" y="408"/>
                  </a:lnTo>
                  <a:lnTo>
                    <a:pt x="2753" y="311"/>
                  </a:lnTo>
                  <a:lnTo>
                    <a:pt x="2711" y="215"/>
                  </a:lnTo>
                  <a:lnTo>
                    <a:pt x="2668" y="121"/>
                  </a:lnTo>
                  <a:lnTo>
                    <a:pt x="2626" y="25"/>
                  </a:lnTo>
                  <a:lnTo>
                    <a:pt x="2603" y="22"/>
                  </a:lnTo>
                  <a:lnTo>
                    <a:pt x="2580" y="20"/>
                  </a:lnTo>
                  <a:lnTo>
                    <a:pt x="2556" y="17"/>
                  </a:lnTo>
                  <a:lnTo>
                    <a:pt x="2533" y="11"/>
                  </a:lnTo>
                  <a:lnTo>
                    <a:pt x="2510" y="9"/>
                  </a:lnTo>
                  <a:lnTo>
                    <a:pt x="2487" y="6"/>
                  </a:lnTo>
                  <a:lnTo>
                    <a:pt x="2464" y="3"/>
                  </a:lnTo>
                  <a:lnTo>
                    <a:pt x="2441" y="0"/>
                  </a:lnTo>
                  <a:lnTo>
                    <a:pt x="2298" y="31"/>
                  </a:lnTo>
                  <a:lnTo>
                    <a:pt x="2155" y="64"/>
                  </a:lnTo>
                  <a:lnTo>
                    <a:pt x="2016" y="94"/>
                  </a:lnTo>
                  <a:lnTo>
                    <a:pt x="1873" y="127"/>
                  </a:lnTo>
                  <a:lnTo>
                    <a:pt x="1730" y="157"/>
                  </a:lnTo>
                  <a:lnTo>
                    <a:pt x="1587" y="190"/>
                  </a:lnTo>
                  <a:lnTo>
                    <a:pt x="1444" y="220"/>
                  </a:lnTo>
                  <a:lnTo>
                    <a:pt x="1305" y="251"/>
                  </a:lnTo>
                  <a:lnTo>
                    <a:pt x="1163" y="284"/>
                  </a:lnTo>
                  <a:lnTo>
                    <a:pt x="1020" y="314"/>
                  </a:lnTo>
                  <a:lnTo>
                    <a:pt x="877" y="344"/>
                  </a:lnTo>
                  <a:lnTo>
                    <a:pt x="734" y="377"/>
                  </a:lnTo>
                  <a:lnTo>
                    <a:pt x="591" y="408"/>
                  </a:lnTo>
                  <a:lnTo>
                    <a:pt x="452" y="438"/>
                  </a:lnTo>
                  <a:lnTo>
                    <a:pt x="309" y="471"/>
                  </a:lnTo>
                  <a:lnTo>
                    <a:pt x="166" y="501"/>
                  </a:lnTo>
                  <a:lnTo>
                    <a:pt x="143" y="512"/>
                  </a:lnTo>
                  <a:lnTo>
                    <a:pt x="120" y="520"/>
                  </a:lnTo>
                  <a:lnTo>
                    <a:pt x="93" y="529"/>
                  </a:lnTo>
                  <a:lnTo>
                    <a:pt x="74" y="540"/>
                  </a:lnTo>
                  <a:close/>
                </a:path>
              </a:pathLst>
            </a:custGeom>
            <a:solidFill>
              <a:srgbClr val="D1C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270">
              <a:extLst>
                <a:ext uri="{FF2B5EF4-FFF2-40B4-BE49-F238E27FC236}">
                  <a16:creationId xmlns:a16="http://schemas.microsoft.com/office/drawing/2014/main" id="{32791E25-F9F0-1CB8-46A9-1F059F522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005" y="3073380"/>
              <a:ext cx="1326192" cy="1011803"/>
            </a:xfrm>
            <a:custGeom>
              <a:avLst/>
              <a:gdLst>
                <a:gd name="T0" fmla="*/ 2147483646 w 3097"/>
                <a:gd name="T1" fmla="*/ 2147483646 h 2171"/>
                <a:gd name="T2" fmla="*/ 2147483646 w 3097"/>
                <a:gd name="T3" fmla="*/ 2147483646 h 2171"/>
                <a:gd name="T4" fmla="*/ 2147483646 w 3097"/>
                <a:gd name="T5" fmla="*/ 2147483646 h 2171"/>
                <a:gd name="T6" fmla="*/ 2147483646 w 3097"/>
                <a:gd name="T7" fmla="*/ 2147483646 h 2171"/>
                <a:gd name="T8" fmla="*/ 2147483646 w 3097"/>
                <a:gd name="T9" fmla="*/ 2147483646 h 2171"/>
                <a:gd name="T10" fmla="*/ 2147483646 w 3097"/>
                <a:gd name="T11" fmla="*/ 2147483646 h 2171"/>
                <a:gd name="T12" fmla="*/ 2147483646 w 3097"/>
                <a:gd name="T13" fmla="*/ 2147483646 h 2171"/>
                <a:gd name="T14" fmla="*/ 2147483646 w 3097"/>
                <a:gd name="T15" fmla="*/ 2147483646 h 2171"/>
                <a:gd name="T16" fmla="*/ 2147483646 w 3097"/>
                <a:gd name="T17" fmla="*/ 2147483646 h 2171"/>
                <a:gd name="T18" fmla="*/ 2147483646 w 3097"/>
                <a:gd name="T19" fmla="*/ 2147483646 h 2171"/>
                <a:gd name="T20" fmla="*/ 2147483646 w 3097"/>
                <a:gd name="T21" fmla="*/ 2147483646 h 2171"/>
                <a:gd name="T22" fmla="*/ 2147483646 w 3097"/>
                <a:gd name="T23" fmla="*/ 2147483646 h 2171"/>
                <a:gd name="T24" fmla="*/ 2147483646 w 3097"/>
                <a:gd name="T25" fmla="*/ 2147483646 h 2171"/>
                <a:gd name="T26" fmla="*/ 2147483646 w 3097"/>
                <a:gd name="T27" fmla="*/ 2147483646 h 2171"/>
                <a:gd name="T28" fmla="*/ 2147483646 w 3097"/>
                <a:gd name="T29" fmla="*/ 2147483646 h 2171"/>
                <a:gd name="T30" fmla="*/ 2147483646 w 3097"/>
                <a:gd name="T31" fmla="*/ 2147483646 h 2171"/>
                <a:gd name="T32" fmla="*/ 2147483646 w 3097"/>
                <a:gd name="T33" fmla="*/ 2147483646 h 2171"/>
                <a:gd name="T34" fmla="*/ 2147483646 w 3097"/>
                <a:gd name="T35" fmla="*/ 2147483646 h 2171"/>
                <a:gd name="T36" fmla="*/ 2147483646 w 3097"/>
                <a:gd name="T37" fmla="*/ 2147483646 h 2171"/>
                <a:gd name="T38" fmla="*/ 2147483646 w 3097"/>
                <a:gd name="T39" fmla="*/ 2147483646 h 2171"/>
                <a:gd name="T40" fmla="*/ 2147483646 w 3097"/>
                <a:gd name="T41" fmla="*/ 2147483646 h 2171"/>
                <a:gd name="T42" fmla="*/ 2147483646 w 3097"/>
                <a:gd name="T43" fmla="*/ 2147483646 h 2171"/>
                <a:gd name="T44" fmla="*/ 2147483646 w 3097"/>
                <a:gd name="T45" fmla="*/ 2147483646 h 2171"/>
                <a:gd name="T46" fmla="*/ 2147483646 w 3097"/>
                <a:gd name="T47" fmla="*/ 2147483646 h 2171"/>
                <a:gd name="T48" fmla="*/ 2147483646 w 3097"/>
                <a:gd name="T49" fmla="*/ 2147483646 h 2171"/>
                <a:gd name="T50" fmla="*/ 2147483646 w 3097"/>
                <a:gd name="T51" fmla="*/ 2147483646 h 2171"/>
                <a:gd name="T52" fmla="*/ 2147483646 w 3097"/>
                <a:gd name="T53" fmla="*/ 2147483646 h 2171"/>
                <a:gd name="T54" fmla="*/ 2147483646 w 3097"/>
                <a:gd name="T55" fmla="*/ 2147483646 h 2171"/>
                <a:gd name="T56" fmla="*/ 2147483646 w 3097"/>
                <a:gd name="T57" fmla="*/ 2147483646 h 2171"/>
                <a:gd name="T58" fmla="*/ 2147483646 w 3097"/>
                <a:gd name="T59" fmla="*/ 2147483646 h 2171"/>
                <a:gd name="T60" fmla="*/ 2147483646 w 3097"/>
                <a:gd name="T61" fmla="*/ 2147483646 h 2171"/>
                <a:gd name="T62" fmla="*/ 2147483646 w 3097"/>
                <a:gd name="T63" fmla="*/ 2147483646 h 2171"/>
                <a:gd name="T64" fmla="*/ 2147483646 w 3097"/>
                <a:gd name="T65" fmla="*/ 2147483646 h 2171"/>
                <a:gd name="T66" fmla="*/ 2147483646 w 3097"/>
                <a:gd name="T67" fmla="*/ 2147483646 h 2171"/>
                <a:gd name="T68" fmla="*/ 2147483646 w 3097"/>
                <a:gd name="T69" fmla="*/ 2147483646 h 2171"/>
                <a:gd name="T70" fmla="*/ 2147483646 w 3097"/>
                <a:gd name="T71" fmla="*/ 2147483646 h 2171"/>
                <a:gd name="T72" fmla="*/ 2147483646 w 3097"/>
                <a:gd name="T73" fmla="*/ 2147483646 h 2171"/>
                <a:gd name="T74" fmla="*/ 2147483646 w 3097"/>
                <a:gd name="T75" fmla="*/ 2147483646 h 2171"/>
                <a:gd name="T76" fmla="*/ 2147483646 w 3097"/>
                <a:gd name="T77" fmla="*/ 2147483646 h 2171"/>
                <a:gd name="T78" fmla="*/ 2147483646 w 3097"/>
                <a:gd name="T79" fmla="*/ 2147483646 h 2171"/>
                <a:gd name="T80" fmla="*/ 2147483646 w 3097"/>
                <a:gd name="T81" fmla="*/ 2147483646 h 2171"/>
                <a:gd name="T82" fmla="*/ 2147483646 w 3097"/>
                <a:gd name="T83" fmla="*/ 2147483646 h 21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097"/>
                <a:gd name="T127" fmla="*/ 0 h 2171"/>
                <a:gd name="T128" fmla="*/ 3097 w 3097"/>
                <a:gd name="T129" fmla="*/ 2171 h 21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097" h="2171">
                  <a:moveTo>
                    <a:pt x="66" y="500"/>
                  </a:moveTo>
                  <a:lnTo>
                    <a:pt x="39" y="520"/>
                  </a:lnTo>
                  <a:lnTo>
                    <a:pt x="20" y="544"/>
                  </a:lnTo>
                  <a:lnTo>
                    <a:pt x="8" y="566"/>
                  </a:lnTo>
                  <a:lnTo>
                    <a:pt x="0" y="583"/>
                  </a:lnTo>
                  <a:lnTo>
                    <a:pt x="8" y="605"/>
                  </a:lnTo>
                  <a:lnTo>
                    <a:pt x="16" y="624"/>
                  </a:lnTo>
                  <a:lnTo>
                    <a:pt x="24" y="646"/>
                  </a:lnTo>
                  <a:lnTo>
                    <a:pt x="31" y="668"/>
                  </a:lnTo>
                  <a:lnTo>
                    <a:pt x="74" y="762"/>
                  </a:lnTo>
                  <a:lnTo>
                    <a:pt x="116" y="855"/>
                  </a:lnTo>
                  <a:lnTo>
                    <a:pt x="159" y="949"/>
                  </a:lnTo>
                  <a:lnTo>
                    <a:pt x="201" y="1043"/>
                  </a:lnTo>
                  <a:lnTo>
                    <a:pt x="244" y="1139"/>
                  </a:lnTo>
                  <a:lnTo>
                    <a:pt x="286" y="1233"/>
                  </a:lnTo>
                  <a:lnTo>
                    <a:pt x="329" y="1326"/>
                  </a:lnTo>
                  <a:lnTo>
                    <a:pt x="371" y="1420"/>
                  </a:lnTo>
                  <a:lnTo>
                    <a:pt x="410" y="1513"/>
                  </a:lnTo>
                  <a:lnTo>
                    <a:pt x="452" y="1607"/>
                  </a:lnTo>
                  <a:lnTo>
                    <a:pt x="495" y="1700"/>
                  </a:lnTo>
                  <a:lnTo>
                    <a:pt x="537" y="1794"/>
                  </a:lnTo>
                  <a:lnTo>
                    <a:pt x="580" y="1890"/>
                  </a:lnTo>
                  <a:lnTo>
                    <a:pt x="622" y="1984"/>
                  </a:lnTo>
                  <a:lnTo>
                    <a:pt x="665" y="2077"/>
                  </a:lnTo>
                  <a:lnTo>
                    <a:pt x="707" y="2171"/>
                  </a:lnTo>
                  <a:lnTo>
                    <a:pt x="858" y="2127"/>
                  </a:lnTo>
                  <a:lnTo>
                    <a:pt x="1004" y="2080"/>
                  </a:lnTo>
                  <a:lnTo>
                    <a:pt x="1155" y="2036"/>
                  </a:lnTo>
                  <a:lnTo>
                    <a:pt x="1305" y="1992"/>
                  </a:lnTo>
                  <a:lnTo>
                    <a:pt x="1452" y="1945"/>
                  </a:lnTo>
                  <a:lnTo>
                    <a:pt x="1603" y="1901"/>
                  </a:lnTo>
                  <a:lnTo>
                    <a:pt x="1753" y="1857"/>
                  </a:lnTo>
                  <a:lnTo>
                    <a:pt x="1904" y="1811"/>
                  </a:lnTo>
                  <a:lnTo>
                    <a:pt x="2051" y="1766"/>
                  </a:lnTo>
                  <a:lnTo>
                    <a:pt x="2201" y="1722"/>
                  </a:lnTo>
                  <a:lnTo>
                    <a:pt x="2352" y="1676"/>
                  </a:lnTo>
                  <a:lnTo>
                    <a:pt x="2499" y="1632"/>
                  </a:lnTo>
                  <a:lnTo>
                    <a:pt x="2649" y="1585"/>
                  </a:lnTo>
                  <a:lnTo>
                    <a:pt x="2800" y="1541"/>
                  </a:lnTo>
                  <a:lnTo>
                    <a:pt x="2947" y="1494"/>
                  </a:lnTo>
                  <a:lnTo>
                    <a:pt x="3097" y="1450"/>
                  </a:lnTo>
                  <a:lnTo>
                    <a:pt x="3058" y="1362"/>
                  </a:lnTo>
                  <a:lnTo>
                    <a:pt x="3016" y="1271"/>
                  </a:lnTo>
                  <a:lnTo>
                    <a:pt x="2977" y="1183"/>
                  </a:lnTo>
                  <a:lnTo>
                    <a:pt x="2939" y="1095"/>
                  </a:lnTo>
                  <a:lnTo>
                    <a:pt x="2896" y="1004"/>
                  </a:lnTo>
                  <a:lnTo>
                    <a:pt x="2858" y="916"/>
                  </a:lnTo>
                  <a:lnTo>
                    <a:pt x="2815" y="828"/>
                  </a:lnTo>
                  <a:lnTo>
                    <a:pt x="2777" y="737"/>
                  </a:lnTo>
                  <a:lnTo>
                    <a:pt x="2738" y="649"/>
                  </a:lnTo>
                  <a:lnTo>
                    <a:pt x="2696" y="561"/>
                  </a:lnTo>
                  <a:lnTo>
                    <a:pt x="2657" y="470"/>
                  </a:lnTo>
                  <a:lnTo>
                    <a:pt x="2614" y="382"/>
                  </a:lnTo>
                  <a:lnTo>
                    <a:pt x="2576" y="291"/>
                  </a:lnTo>
                  <a:lnTo>
                    <a:pt x="2537" y="203"/>
                  </a:lnTo>
                  <a:lnTo>
                    <a:pt x="2495" y="112"/>
                  </a:lnTo>
                  <a:lnTo>
                    <a:pt x="2456" y="24"/>
                  </a:lnTo>
                  <a:lnTo>
                    <a:pt x="2433" y="22"/>
                  </a:lnTo>
                  <a:lnTo>
                    <a:pt x="2414" y="19"/>
                  </a:lnTo>
                  <a:lnTo>
                    <a:pt x="2390" y="16"/>
                  </a:lnTo>
                  <a:lnTo>
                    <a:pt x="2371" y="11"/>
                  </a:lnTo>
                  <a:lnTo>
                    <a:pt x="2348" y="8"/>
                  </a:lnTo>
                  <a:lnTo>
                    <a:pt x="2325" y="5"/>
                  </a:lnTo>
                  <a:lnTo>
                    <a:pt x="2306" y="2"/>
                  </a:lnTo>
                  <a:lnTo>
                    <a:pt x="2282" y="0"/>
                  </a:lnTo>
                  <a:lnTo>
                    <a:pt x="2151" y="30"/>
                  </a:lnTo>
                  <a:lnTo>
                    <a:pt x="2016" y="57"/>
                  </a:lnTo>
                  <a:lnTo>
                    <a:pt x="1885" y="88"/>
                  </a:lnTo>
                  <a:lnTo>
                    <a:pt x="1750" y="118"/>
                  </a:lnTo>
                  <a:lnTo>
                    <a:pt x="1618" y="145"/>
                  </a:lnTo>
                  <a:lnTo>
                    <a:pt x="1483" y="176"/>
                  </a:lnTo>
                  <a:lnTo>
                    <a:pt x="1352" y="206"/>
                  </a:lnTo>
                  <a:lnTo>
                    <a:pt x="1217" y="233"/>
                  </a:lnTo>
                  <a:lnTo>
                    <a:pt x="1085" y="264"/>
                  </a:lnTo>
                  <a:lnTo>
                    <a:pt x="950" y="294"/>
                  </a:lnTo>
                  <a:lnTo>
                    <a:pt x="819" y="324"/>
                  </a:lnTo>
                  <a:lnTo>
                    <a:pt x="684" y="352"/>
                  </a:lnTo>
                  <a:lnTo>
                    <a:pt x="553" y="382"/>
                  </a:lnTo>
                  <a:lnTo>
                    <a:pt x="417" y="412"/>
                  </a:lnTo>
                  <a:lnTo>
                    <a:pt x="286" y="440"/>
                  </a:lnTo>
                  <a:lnTo>
                    <a:pt x="151" y="470"/>
                  </a:lnTo>
                  <a:lnTo>
                    <a:pt x="132" y="478"/>
                  </a:lnTo>
                  <a:lnTo>
                    <a:pt x="109" y="487"/>
                  </a:lnTo>
                  <a:lnTo>
                    <a:pt x="85" y="495"/>
                  </a:lnTo>
                  <a:lnTo>
                    <a:pt x="66" y="500"/>
                  </a:lnTo>
                  <a:close/>
                </a:path>
              </a:pathLst>
            </a:custGeom>
            <a:solidFill>
              <a:srgbClr val="D3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271">
              <a:extLst>
                <a:ext uri="{FF2B5EF4-FFF2-40B4-BE49-F238E27FC236}">
                  <a16:creationId xmlns:a16="http://schemas.microsoft.com/office/drawing/2014/main" id="{96103776-7016-168B-D71B-6FA38B0C0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804" y="3071982"/>
              <a:ext cx="1234982" cy="942827"/>
            </a:xfrm>
            <a:custGeom>
              <a:avLst/>
              <a:gdLst>
                <a:gd name="T0" fmla="*/ 2147483646 w 2884"/>
                <a:gd name="T1" fmla="*/ 2147483646 h 2023"/>
                <a:gd name="T2" fmla="*/ 2147483646 w 2884"/>
                <a:gd name="T3" fmla="*/ 2147483646 h 2023"/>
                <a:gd name="T4" fmla="*/ 2147483646 w 2884"/>
                <a:gd name="T5" fmla="*/ 2147483646 h 2023"/>
                <a:gd name="T6" fmla="*/ 2147483646 w 2884"/>
                <a:gd name="T7" fmla="*/ 2147483646 h 2023"/>
                <a:gd name="T8" fmla="*/ 2147483646 w 2884"/>
                <a:gd name="T9" fmla="*/ 2147483646 h 2023"/>
                <a:gd name="T10" fmla="*/ 2147483646 w 2884"/>
                <a:gd name="T11" fmla="*/ 2147483646 h 2023"/>
                <a:gd name="T12" fmla="*/ 2147483646 w 2884"/>
                <a:gd name="T13" fmla="*/ 2147483646 h 2023"/>
                <a:gd name="T14" fmla="*/ 2147483646 w 2884"/>
                <a:gd name="T15" fmla="*/ 2147483646 h 2023"/>
                <a:gd name="T16" fmla="*/ 2147483646 w 2884"/>
                <a:gd name="T17" fmla="*/ 2147483646 h 2023"/>
                <a:gd name="T18" fmla="*/ 2147483646 w 2884"/>
                <a:gd name="T19" fmla="*/ 2147483646 h 2023"/>
                <a:gd name="T20" fmla="*/ 2147483646 w 2884"/>
                <a:gd name="T21" fmla="*/ 2147483646 h 2023"/>
                <a:gd name="T22" fmla="*/ 2147483646 w 2884"/>
                <a:gd name="T23" fmla="*/ 2147483646 h 2023"/>
                <a:gd name="T24" fmla="*/ 2147483646 w 2884"/>
                <a:gd name="T25" fmla="*/ 2147483646 h 2023"/>
                <a:gd name="T26" fmla="*/ 2147483646 w 2884"/>
                <a:gd name="T27" fmla="*/ 2147483646 h 2023"/>
                <a:gd name="T28" fmla="*/ 2147483646 w 2884"/>
                <a:gd name="T29" fmla="*/ 2147483646 h 2023"/>
                <a:gd name="T30" fmla="*/ 2147483646 w 2884"/>
                <a:gd name="T31" fmla="*/ 2147483646 h 2023"/>
                <a:gd name="T32" fmla="*/ 2147483646 w 2884"/>
                <a:gd name="T33" fmla="*/ 2147483646 h 2023"/>
                <a:gd name="T34" fmla="*/ 2147483646 w 2884"/>
                <a:gd name="T35" fmla="*/ 2147483646 h 2023"/>
                <a:gd name="T36" fmla="*/ 2147483646 w 2884"/>
                <a:gd name="T37" fmla="*/ 2147483646 h 2023"/>
                <a:gd name="T38" fmla="*/ 2147483646 w 2884"/>
                <a:gd name="T39" fmla="*/ 2147483646 h 2023"/>
                <a:gd name="T40" fmla="*/ 2147483646 w 2884"/>
                <a:gd name="T41" fmla="*/ 2147483646 h 2023"/>
                <a:gd name="T42" fmla="*/ 2147483646 w 2884"/>
                <a:gd name="T43" fmla="*/ 2147483646 h 2023"/>
                <a:gd name="T44" fmla="*/ 2147483646 w 2884"/>
                <a:gd name="T45" fmla="*/ 2147483646 h 2023"/>
                <a:gd name="T46" fmla="*/ 2147483646 w 2884"/>
                <a:gd name="T47" fmla="*/ 2147483646 h 2023"/>
                <a:gd name="T48" fmla="*/ 2147483646 w 2884"/>
                <a:gd name="T49" fmla="*/ 2147483646 h 2023"/>
                <a:gd name="T50" fmla="*/ 2147483646 w 2884"/>
                <a:gd name="T51" fmla="*/ 2147483646 h 2023"/>
                <a:gd name="T52" fmla="*/ 2147483646 w 2884"/>
                <a:gd name="T53" fmla="*/ 2147483646 h 2023"/>
                <a:gd name="T54" fmla="*/ 2147483646 w 2884"/>
                <a:gd name="T55" fmla="*/ 2147483646 h 2023"/>
                <a:gd name="T56" fmla="*/ 2147483646 w 2884"/>
                <a:gd name="T57" fmla="*/ 2147483646 h 2023"/>
                <a:gd name="T58" fmla="*/ 2147483646 w 2884"/>
                <a:gd name="T59" fmla="*/ 2147483646 h 2023"/>
                <a:gd name="T60" fmla="*/ 2147483646 w 2884"/>
                <a:gd name="T61" fmla="*/ 2147483646 h 2023"/>
                <a:gd name="T62" fmla="*/ 2147483646 w 2884"/>
                <a:gd name="T63" fmla="*/ 2147483646 h 2023"/>
                <a:gd name="T64" fmla="*/ 2147483646 w 2884"/>
                <a:gd name="T65" fmla="*/ 2147483646 h 2023"/>
                <a:gd name="T66" fmla="*/ 2147483646 w 2884"/>
                <a:gd name="T67" fmla="*/ 2147483646 h 2023"/>
                <a:gd name="T68" fmla="*/ 2147483646 w 2884"/>
                <a:gd name="T69" fmla="*/ 2147483646 h 2023"/>
                <a:gd name="T70" fmla="*/ 2147483646 w 2884"/>
                <a:gd name="T71" fmla="*/ 2147483646 h 2023"/>
                <a:gd name="T72" fmla="*/ 2147483646 w 2884"/>
                <a:gd name="T73" fmla="*/ 2147483646 h 2023"/>
                <a:gd name="T74" fmla="*/ 2147483646 w 2884"/>
                <a:gd name="T75" fmla="*/ 2147483646 h 20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84"/>
                <a:gd name="T115" fmla="*/ 0 h 2023"/>
                <a:gd name="T116" fmla="*/ 2884 w 2884"/>
                <a:gd name="T117" fmla="*/ 2023 h 20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84" h="2023">
                  <a:moveTo>
                    <a:pt x="61" y="470"/>
                  </a:moveTo>
                  <a:lnTo>
                    <a:pt x="38" y="487"/>
                  </a:lnTo>
                  <a:lnTo>
                    <a:pt x="19" y="506"/>
                  </a:lnTo>
                  <a:lnTo>
                    <a:pt x="7" y="525"/>
                  </a:lnTo>
                  <a:lnTo>
                    <a:pt x="0" y="542"/>
                  </a:lnTo>
                  <a:lnTo>
                    <a:pt x="7" y="561"/>
                  </a:lnTo>
                  <a:lnTo>
                    <a:pt x="15" y="583"/>
                  </a:lnTo>
                  <a:lnTo>
                    <a:pt x="23" y="603"/>
                  </a:lnTo>
                  <a:lnTo>
                    <a:pt x="34" y="625"/>
                  </a:lnTo>
                  <a:lnTo>
                    <a:pt x="73" y="713"/>
                  </a:lnTo>
                  <a:lnTo>
                    <a:pt x="112" y="798"/>
                  </a:lnTo>
                  <a:lnTo>
                    <a:pt x="150" y="886"/>
                  </a:lnTo>
                  <a:lnTo>
                    <a:pt x="189" y="974"/>
                  </a:lnTo>
                  <a:lnTo>
                    <a:pt x="227" y="1062"/>
                  </a:lnTo>
                  <a:lnTo>
                    <a:pt x="266" y="1147"/>
                  </a:lnTo>
                  <a:lnTo>
                    <a:pt x="305" y="1236"/>
                  </a:lnTo>
                  <a:lnTo>
                    <a:pt x="343" y="1324"/>
                  </a:lnTo>
                  <a:lnTo>
                    <a:pt x="382" y="1412"/>
                  </a:lnTo>
                  <a:lnTo>
                    <a:pt x="424" y="1500"/>
                  </a:lnTo>
                  <a:lnTo>
                    <a:pt x="463" y="1585"/>
                  </a:lnTo>
                  <a:lnTo>
                    <a:pt x="502" y="1673"/>
                  </a:lnTo>
                  <a:lnTo>
                    <a:pt x="540" y="1761"/>
                  </a:lnTo>
                  <a:lnTo>
                    <a:pt x="579" y="1849"/>
                  </a:lnTo>
                  <a:lnTo>
                    <a:pt x="621" y="1935"/>
                  </a:lnTo>
                  <a:lnTo>
                    <a:pt x="660" y="2023"/>
                  </a:lnTo>
                  <a:lnTo>
                    <a:pt x="799" y="1981"/>
                  </a:lnTo>
                  <a:lnTo>
                    <a:pt x="938" y="1940"/>
                  </a:lnTo>
                  <a:lnTo>
                    <a:pt x="1077" y="1896"/>
                  </a:lnTo>
                  <a:lnTo>
                    <a:pt x="1216" y="1855"/>
                  </a:lnTo>
                  <a:lnTo>
                    <a:pt x="1355" y="1814"/>
                  </a:lnTo>
                  <a:lnTo>
                    <a:pt x="1494" y="1772"/>
                  </a:lnTo>
                  <a:lnTo>
                    <a:pt x="1633" y="1731"/>
                  </a:lnTo>
                  <a:lnTo>
                    <a:pt x="1772" y="1687"/>
                  </a:lnTo>
                  <a:lnTo>
                    <a:pt x="1911" y="1646"/>
                  </a:lnTo>
                  <a:lnTo>
                    <a:pt x="2050" y="1604"/>
                  </a:lnTo>
                  <a:lnTo>
                    <a:pt x="2189" y="1563"/>
                  </a:lnTo>
                  <a:lnTo>
                    <a:pt x="2328" y="1519"/>
                  </a:lnTo>
                  <a:lnTo>
                    <a:pt x="2467" y="1478"/>
                  </a:lnTo>
                  <a:lnTo>
                    <a:pt x="2606" y="1436"/>
                  </a:lnTo>
                  <a:lnTo>
                    <a:pt x="2745" y="1392"/>
                  </a:lnTo>
                  <a:lnTo>
                    <a:pt x="2884" y="1351"/>
                  </a:lnTo>
                  <a:lnTo>
                    <a:pt x="2811" y="1186"/>
                  </a:lnTo>
                  <a:lnTo>
                    <a:pt x="2737" y="1018"/>
                  </a:lnTo>
                  <a:lnTo>
                    <a:pt x="2660" y="853"/>
                  </a:lnTo>
                  <a:lnTo>
                    <a:pt x="2587" y="685"/>
                  </a:lnTo>
                  <a:lnTo>
                    <a:pt x="2513" y="520"/>
                  </a:lnTo>
                  <a:lnTo>
                    <a:pt x="2436" y="355"/>
                  </a:lnTo>
                  <a:lnTo>
                    <a:pt x="2363" y="187"/>
                  </a:lnTo>
                  <a:lnTo>
                    <a:pt x="2289" y="22"/>
                  </a:lnTo>
                  <a:lnTo>
                    <a:pt x="2270" y="19"/>
                  </a:lnTo>
                  <a:lnTo>
                    <a:pt x="2251" y="16"/>
                  </a:lnTo>
                  <a:lnTo>
                    <a:pt x="2227" y="14"/>
                  </a:lnTo>
                  <a:lnTo>
                    <a:pt x="2208" y="11"/>
                  </a:lnTo>
                  <a:lnTo>
                    <a:pt x="2189" y="8"/>
                  </a:lnTo>
                  <a:lnTo>
                    <a:pt x="2170" y="5"/>
                  </a:lnTo>
                  <a:lnTo>
                    <a:pt x="2146" y="3"/>
                  </a:lnTo>
                  <a:lnTo>
                    <a:pt x="2127" y="0"/>
                  </a:lnTo>
                  <a:lnTo>
                    <a:pt x="2004" y="27"/>
                  </a:lnTo>
                  <a:lnTo>
                    <a:pt x="1880" y="55"/>
                  </a:lnTo>
                  <a:lnTo>
                    <a:pt x="1756" y="82"/>
                  </a:lnTo>
                  <a:lnTo>
                    <a:pt x="1633" y="110"/>
                  </a:lnTo>
                  <a:lnTo>
                    <a:pt x="1505" y="137"/>
                  </a:lnTo>
                  <a:lnTo>
                    <a:pt x="1382" y="165"/>
                  </a:lnTo>
                  <a:lnTo>
                    <a:pt x="1258" y="192"/>
                  </a:lnTo>
                  <a:lnTo>
                    <a:pt x="1135" y="217"/>
                  </a:lnTo>
                  <a:lnTo>
                    <a:pt x="1011" y="245"/>
                  </a:lnTo>
                  <a:lnTo>
                    <a:pt x="888" y="272"/>
                  </a:lnTo>
                  <a:lnTo>
                    <a:pt x="764" y="300"/>
                  </a:lnTo>
                  <a:lnTo>
                    <a:pt x="637" y="327"/>
                  </a:lnTo>
                  <a:lnTo>
                    <a:pt x="513" y="355"/>
                  </a:lnTo>
                  <a:lnTo>
                    <a:pt x="390" y="382"/>
                  </a:lnTo>
                  <a:lnTo>
                    <a:pt x="266" y="410"/>
                  </a:lnTo>
                  <a:lnTo>
                    <a:pt x="142" y="437"/>
                  </a:lnTo>
                  <a:lnTo>
                    <a:pt x="123" y="446"/>
                  </a:lnTo>
                  <a:lnTo>
                    <a:pt x="104" y="454"/>
                  </a:lnTo>
                  <a:lnTo>
                    <a:pt x="81" y="462"/>
                  </a:lnTo>
                  <a:lnTo>
                    <a:pt x="61" y="470"/>
                  </a:lnTo>
                  <a:close/>
                </a:path>
              </a:pathLst>
            </a:custGeom>
            <a:solidFill>
              <a:srgbClr val="D8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272">
              <a:extLst>
                <a:ext uri="{FF2B5EF4-FFF2-40B4-BE49-F238E27FC236}">
                  <a16:creationId xmlns:a16="http://schemas.microsoft.com/office/drawing/2014/main" id="{22F3995F-D5BD-D8CF-7720-BB91F0DAE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3070584"/>
              <a:ext cx="1145912" cy="873385"/>
            </a:xfrm>
            <a:custGeom>
              <a:avLst/>
              <a:gdLst>
                <a:gd name="T0" fmla="*/ 2147483646 w 2676"/>
                <a:gd name="T1" fmla="*/ 2147483646 h 1874"/>
                <a:gd name="T2" fmla="*/ 2147483646 w 2676"/>
                <a:gd name="T3" fmla="*/ 2147483646 h 1874"/>
                <a:gd name="T4" fmla="*/ 2147483646 w 2676"/>
                <a:gd name="T5" fmla="*/ 2147483646 h 1874"/>
                <a:gd name="T6" fmla="*/ 2147483646 w 2676"/>
                <a:gd name="T7" fmla="*/ 2147483646 h 1874"/>
                <a:gd name="T8" fmla="*/ 2147483646 w 2676"/>
                <a:gd name="T9" fmla="*/ 2147483646 h 1874"/>
                <a:gd name="T10" fmla="*/ 2147483646 w 2676"/>
                <a:gd name="T11" fmla="*/ 2147483646 h 1874"/>
                <a:gd name="T12" fmla="*/ 2147483646 w 2676"/>
                <a:gd name="T13" fmla="*/ 2147483646 h 1874"/>
                <a:gd name="T14" fmla="*/ 2147483646 w 2676"/>
                <a:gd name="T15" fmla="*/ 2147483646 h 1874"/>
                <a:gd name="T16" fmla="*/ 2147483646 w 2676"/>
                <a:gd name="T17" fmla="*/ 2147483646 h 1874"/>
                <a:gd name="T18" fmla="*/ 2147483646 w 2676"/>
                <a:gd name="T19" fmla="*/ 2147483646 h 1874"/>
                <a:gd name="T20" fmla="*/ 2147483646 w 2676"/>
                <a:gd name="T21" fmla="*/ 2147483646 h 1874"/>
                <a:gd name="T22" fmla="*/ 2147483646 w 2676"/>
                <a:gd name="T23" fmla="*/ 2147483646 h 1874"/>
                <a:gd name="T24" fmla="*/ 2147483646 w 2676"/>
                <a:gd name="T25" fmla="*/ 2147483646 h 1874"/>
                <a:gd name="T26" fmla="*/ 2147483646 w 2676"/>
                <a:gd name="T27" fmla="*/ 2147483646 h 1874"/>
                <a:gd name="T28" fmla="*/ 2147483646 w 2676"/>
                <a:gd name="T29" fmla="*/ 2147483646 h 1874"/>
                <a:gd name="T30" fmla="*/ 2147483646 w 2676"/>
                <a:gd name="T31" fmla="*/ 2147483646 h 1874"/>
                <a:gd name="T32" fmla="*/ 2147483646 w 2676"/>
                <a:gd name="T33" fmla="*/ 2147483646 h 1874"/>
                <a:gd name="T34" fmla="*/ 2147483646 w 2676"/>
                <a:gd name="T35" fmla="*/ 2147483646 h 1874"/>
                <a:gd name="T36" fmla="*/ 2147483646 w 2676"/>
                <a:gd name="T37" fmla="*/ 2147483646 h 1874"/>
                <a:gd name="T38" fmla="*/ 2147483646 w 2676"/>
                <a:gd name="T39" fmla="*/ 2147483646 h 1874"/>
                <a:gd name="T40" fmla="*/ 2147483646 w 2676"/>
                <a:gd name="T41" fmla="*/ 2147483646 h 1874"/>
                <a:gd name="T42" fmla="*/ 2147483646 w 2676"/>
                <a:gd name="T43" fmla="*/ 2147483646 h 1874"/>
                <a:gd name="T44" fmla="*/ 2147483646 w 2676"/>
                <a:gd name="T45" fmla="*/ 2147483646 h 1874"/>
                <a:gd name="T46" fmla="*/ 2147483646 w 2676"/>
                <a:gd name="T47" fmla="*/ 2147483646 h 1874"/>
                <a:gd name="T48" fmla="*/ 2147483646 w 2676"/>
                <a:gd name="T49" fmla="*/ 2147483646 h 1874"/>
                <a:gd name="T50" fmla="*/ 2147483646 w 2676"/>
                <a:gd name="T51" fmla="*/ 2147483646 h 1874"/>
                <a:gd name="T52" fmla="*/ 2147483646 w 2676"/>
                <a:gd name="T53" fmla="*/ 2147483646 h 1874"/>
                <a:gd name="T54" fmla="*/ 2147483646 w 2676"/>
                <a:gd name="T55" fmla="*/ 2147483646 h 1874"/>
                <a:gd name="T56" fmla="*/ 2147483646 w 2676"/>
                <a:gd name="T57" fmla="*/ 2147483646 h 1874"/>
                <a:gd name="T58" fmla="*/ 2147483646 w 2676"/>
                <a:gd name="T59" fmla="*/ 2147483646 h 1874"/>
                <a:gd name="T60" fmla="*/ 2147483646 w 2676"/>
                <a:gd name="T61" fmla="*/ 2147483646 h 1874"/>
                <a:gd name="T62" fmla="*/ 2147483646 w 2676"/>
                <a:gd name="T63" fmla="*/ 2147483646 h 1874"/>
                <a:gd name="T64" fmla="*/ 2147483646 w 2676"/>
                <a:gd name="T65" fmla="*/ 2147483646 h 1874"/>
                <a:gd name="T66" fmla="*/ 2147483646 w 2676"/>
                <a:gd name="T67" fmla="*/ 2147483646 h 18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76"/>
                <a:gd name="T103" fmla="*/ 0 h 1874"/>
                <a:gd name="T104" fmla="*/ 2676 w 2676"/>
                <a:gd name="T105" fmla="*/ 1874 h 18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76" h="1874">
                  <a:moveTo>
                    <a:pt x="62" y="438"/>
                  </a:moveTo>
                  <a:lnTo>
                    <a:pt x="38" y="451"/>
                  </a:lnTo>
                  <a:lnTo>
                    <a:pt x="23" y="468"/>
                  </a:lnTo>
                  <a:lnTo>
                    <a:pt x="11" y="487"/>
                  </a:lnTo>
                  <a:lnTo>
                    <a:pt x="0" y="501"/>
                  </a:lnTo>
                  <a:lnTo>
                    <a:pt x="7" y="520"/>
                  </a:lnTo>
                  <a:lnTo>
                    <a:pt x="15" y="539"/>
                  </a:lnTo>
                  <a:lnTo>
                    <a:pt x="19" y="559"/>
                  </a:lnTo>
                  <a:lnTo>
                    <a:pt x="27" y="578"/>
                  </a:lnTo>
                  <a:lnTo>
                    <a:pt x="100" y="740"/>
                  </a:lnTo>
                  <a:lnTo>
                    <a:pt x="173" y="903"/>
                  </a:lnTo>
                  <a:lnTo>
                    <a:pt x="247" y="1065"/>
                  </a:lnTo>
                  <a:lnTo>
                    <a:pt x="320" y="1225"/>
                  </a:lnTo>
                  <a:lnTo>
                    <a:pt x="394" y="1387"/>
                  </a:lnTo>
                  <a:lnTo>
                    <a:pt x="463" y="1550"/>
                  </a:lnTo>
                  <a:lnTo>
                    <a:pt x="536" y="1712"/>
                  </a:lnTo>
                  <a:lnTo>
                    <a:pt x="610" y="1874"/>
                  </a:lnTo>
                  <a:lnTo>
                    <a:pt x="737" y="1836"/>
                  </a:lnTo>
                  <a:lnTo>
                    <a:pt x="869" y="1797"/>
                  </a:lnTo>
                  <a:lnTo>
                    <a:pt x="996" y="1759"/>
                  </a:lnTo>
                  <a:lnTo>
                    <a:pt x="1127" y="1720"/>
                  </a:lnTo>
                  <a:lnTo>
                    <a:pt x="1255" y="1682"/>
                  </a:lnTo>
                  <a:lnTo>
                    <a:pt x="1386" y="1643"/>
                  </a:lnTo>
                  <a:lnTo>
                    <a:pt x="1513" y="1602"/>
                  </a:lnTo>
                  <a:lnTo>
                    <a:pt x="1645" y="1563"/>
                  </a:lnTo>
                  <a:lnTo>
                    <a:pt x="1772" y="1525"/>
                  </a:lnTo>
                  <a:lnTo>
                    <a:pt x="1899" y="1486"/>
                  </a:lnTo>
                  <a:lnTo>
                    <a:pt x="2031" y="1448"/>
                  </a:lnTo>
                  <a:lnTo>
                    <a:pt x="2158" y="1409"/>
                  </a:lnTo>
                  <a:lnTo>
                    <a:pt x="2289" y="1371"/>
                  </a:lnTo>
                  <a:lnTo>
                    <a:pt x="2417" y="1329"/>
                  </a:lnTo>
                  <a:lnTo>
                    <a:pt x="2548" y="1291"/>
                  </a:lnTo>
                  <a:lnTo>
                    <a:pt x="2676" y="1252"/>
                  </a:lnTo>
                  <a:lnTo>
                    <a:pt x="2606" y="1098"/>
                  </a:lnTo>
                  <a:lnTo>
                    <a:pt x="2537" y="944"/>
                  </a:lnTo>
                  <a:lnTo>
                    <a:pt x="2467" y="790"/>
                  </a:lnTo>
                  <a:lnTo>
                    <a:pt x="2398" y="636"/>
                  </a:lnTo>
                  <a:lnTo>
                    <a:pt x="2328" y="484"/>
                  </a:lnTo>
                  <a:lnTo>
                    <a:pt x="2259" y="330"/>
                  </a:lnTo>
                  <a:lnTo>
                    <a:pt x="2193" y="176"/>
                  </a:lnTo>
                  <a:lnTo>
                    <a:pt x="2123" y="22"/>
                  </a:lnTo>
                  <a:lnTo>
                    <a:pt x="2104" y="19"/>
                  </a:lnTo>
                  <a:lnTo>
                    <a:pt x="2085" y="17"/>
                  </a:lnTo>
                  <a:lnTo>
                    <a:pt x="2065" y="14"/>
                  </a:lnTo>
                  <a:lnTo>
                    <a:pt x="2050" y="11"/>
                  </a:lnTo>
                  <a:lnTo>
                    <a:pt x="2031" y="8"/>
                  </a:lnTo>
                  <a:lnTo>
                    <a:pt x="2011" y="6"/>
                  </a:lnTo>
                  <a:lnTo>
                    <a:pt x="1992" y="3"/>
                  </a:lnTo>
                  <a:lnTo>
                    <a:pt x="1973" y="0"/>
                  </a:lnTo>
                  <a:lnTo>
                    <a:pt x="1857" y="25"/>
                  </a:lnTo>
                  <a:lnTo>
                    <a:pt x="1741" y="50"/>
                  </a:lnTo>
                  <a:lnTo>
                    <a:pt x="1629" y="77"/>
                  </a:lnTo>
                  <a:lnTo>
                    <a:pt x="1513" y="102"/>
                  </a:lnTo>
                  <a:lnTo>
                    <a:pt x="1398" y="127"/>
                  </a:lnTo>
                  <a:lnTo>
                    <a:pt x="1282" y="151"/>
                  </a:lnTo>
                  <a:lnTo>
                    <a:pt x="1166" y="176"/>
                  </a:lnTo>
                  <a:lnTo>
                    <a:pt x="1054" y="204"/>
                  </a:lnTo>
                  <a:lnTo>
                    <a:pt x="938" y="228"/>
                  </a:lnTo>
                  <a:lnTo>
                    <a:pt x="822" y="253"/>
                  </a:lnTo>
                  <a:lnTo>
                    <a:pt x="706" y="278"/>
                  </a:lnTo>
                  <a:lnTo>
                    <a:pt x="591" y="306"/>
                  </a:lnTo>
                  <a:lnTo>
                    <a:pt x="475" y="330"/>
                  </a:lnTo>
                  <a:lnTo>
                    <a:pt x="363" y="355"/>
                  </a:lnTo>
                  <a:lnTo>
                    <a:pt x="247" y="383"/>
                  </a:lnTo>
                  <a:lnTo>
                    <a:pt x="131" y="407"/>
                  </a:lnTo>
                  <a:lnTo>
                    <a:pt x="116" y="413"/>
                  </a:lnTo>
                  <a:lnTo>
                    <a:pt x="96" y="421"/>
                  </a:lnTo>
                  <a:lnTo>
                    <a:pt x="77" y="429"/>
                  </a:lnTo>
                  <a:lnTo>
                    <a:pt x="62" y="438"/>
                  </a:lnTo>
                  <a:close/>
                </a:path>
              </a:pathLst>
            </a:custGeom>
            <a:solidFill>
              <a:srgbClr val="DBD3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273">
              <a:extLst>
                <a:ext uri="{FF2B5EF4-FFF2-40B4-BE49-F238E27FC236}">
                  <a16:creationId xmlns:a16="http://schemas.microsoft.com/office/drawing/2014/main" id="{937EF67E-C0F1-840D-784A-5D797DC81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547" y="3069185"/>
              <a:ext cx="1054702" cy="805807"/>
            </a:xfrm>
            <a:custGeom>
              <a:avLst/>
              <a:gdLst>
                <a:gd name="T0" fmla="*/ 2147483646 w 2463"/>
                <a:gd name="T1" fmla="*/ 2147483646 h 1729"/>
                <a:gd name="T2" fmla="*/ 2147483646 w 2463"/>
                <a:gd name="T3" fmla="*/ 2147483646 h 1729"/>
                <a:gd name="T4" fmla="*/ 2147483646 w 2463"/>
                <a:gd name="T5" fmla="*/ 2147483646 h 1729"/>
                <a:gd name="T6" fmla="*/ 2147483646 w 2463"/>
                <a:gd name="T7" fmla="*/ 2147483646 h 1729"/>
                <a:gd name="T8" fmla="*/ 2147483646 w 2463"/>
                <a:gd name="T9" fmla="*/ 2147483646 h 1729"/>
                <a:gd name="T10" fmla="*/ 2147483646 w 2463"/>
                <a:gd name="T11" fmla="*/ 2147483646 h 1729"/>
                <a:gd name="T12" fmla="*/ 2147483646 w 2463"/>
                <a:gd name="T13" fmla="*/ 2147483646 h 1729"/>
                <a:gd name="T14" fmla="*/ 2147483646 w 2463"/>
                <a:gd name="T15" fmla="*/ 2147483646 h 1729"/>
                <a:gd name="T16" fmla="*/ 2147483646 w 2463"/>
                <a:gd name="T17" fmla="*/ 2147483646 h 1729"/>
                <a:gd name="T18" fmla="*/ 2147483646 w 2463"/>
                <a:gd name="T19" fmla="*/ 2147483646 h 1729"/>
                <a:gd name="T20" fmla="*/ 2147483646 w 2463"/>
                <a:gd name="T21" fmla="*/ 2147483646 h 1729"/>
                <a:gd name="T22" fmla="*/ 2147483646 w 2463"/>
                <a:gd name="T23" fmla="*/ 2147483646 h 1729"/>
                <a:gd name="T24" fmla="*/ 2147483646 w 2463"/>
                <a:gd name="T25" fmla="*/ 2147483646 h 1729"/>
                <a:gd name="T26" fmla="*/ 2147483646 w 2463"/>
                <a:gd name="T27" fmla="*/ 2147483646 h 1729"/>
                <a:gd name="T28" fmla="*/ 2147483646 w 2463"/>
                <a:gd name="T29" fmla="*/ 2147483646 h 1729"/>
                <a:gd name="T30" fmla="*/ 2147483646 w 2463"/>
                <a:gd name="T31" fmla="*/ 2147483646 h 1729"/>
                <a:gd name="T32" fmla="*/ 2147483646 w 2463"/>
                <a:gd name="T33" fmla="*/ 2147483646 h 1729"/>
                <a:gd name="T34" fmla="*/ 2147483646 w 2463"/>
                <a:gd name="T35" fmla="*/ 2147483646 h 1729"/>
                <a:gd name="T36" fmla="*/ 2147483646 w 2463"/>
                <a:gd name="T37" fmla="*/ 2147483646 h 1729"/>
                <a:gd name="T38" fmla="*/ 2147483646 w 2463"/>
                <a:gd name="T39" fmla="*/ 2147483646 h 1729"/>
                <a:gd name="T40" fmla="*/ 2147483646 w 2463"/>
                <a:gd name="T41" fmla="*/ 2147483646 h 1729"/>
                <a:gd name="T42" fmla="*/ 2147483646 w 2463"/>
                <a:gd name="T43" fmla="*/ 2147483646 h 1729"/>
                <a:gd name="T44" fmla="*/ 2147483646 w 2463"/>
                <a:gd name="T45" fmla="*/ 2147483646 h 1729"/>
                <a:gd name="T46" fmla="*/ 2147483646 w 2463"/>
                <a:gd name="T47" fmla="*/ 2147483646 h 1729"/>
                <a:gd name="T48" fmla="*/ 2147483646 w 2463"/>
                <a:gd name="T49" fmla="*/ 2147483646 h 1729"/>
                <a:gd name="T50" fmla="*/ 2147483646 w 2463"/>
                <a:gd name="T51" fmla="*/ 2147483646 h 1729"/>
                <a:gd name="T52" fmla="*/ 2147483646 w 2463"/>
                <a:gd name="T53" fmla="*/ 2147483646 h 1729"/>
                <a:gd name="T54" fmla="*/ 2147483646 w 2463"/>
                <a:gd name="T55" fmla="*/ 2147483646 h 1729"/>
                <a:gd name="T56" fmla="*/ 2147483646 w 2463"/>
                <a:gd name="T57" fmla="*/ 2147483646 h 1729"/>
                <a:gd name="T58" fmla="*/ 2147483646 w 2463"/>
                <a:gd name="T59" fmla="*/ 2147483646 h 1729"/>
                <a:gd name="T60" fmla="*/ 2147483646 w 2463"/>
                <a:gd name="T61" fmla="*/ 2147483646 h 1729"/>
                <a:gd name="T62" fmla="*/ 2147483646 w 2463"/>
                <a:gd name="T63" fmla="*/ 2147483646 h 1729"/>
                <a:gd name="T64" fmla="*/ 2147483646 w 2463"/>
                <a:gd name="T65" fmla="*/ 2147483646 h 1729"/>
                <a:gd name="T66" fmla="*/ 2147483646 w 2463"/>
                <a:gd name="T67" fmla="*/ 2147483646 h 17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63"/>
                <a:gd name="T103" fmla="*/ 0 h 1729"/>
                <a:gd name="T104" fmla="*/ 2463 w 2463"/>
                <a:gd name="T105" fmla="*/ 1729 h 17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63" h="1729">
                  <a:moveTo>
                    <a:pt x="58" y="402"/>
                  </a:moveTo>
                  <a:lnTo>
                    <a:pt x="39" y="416"/>
                  </a:lnTo>
                  <a:lnTo>
                    <a:pt x="23" y="430"/>
                  </a:lnTo>
                  <a:lnTo>
                    <a:pt x="8" y="446"/>
                  </a:lnTo>
                  <a:lnTo>
                    <a:pt x="0" y="460"/>
                  </a:lnTo>
                  <a:lnTo>
                    <a:pt x="8" y="479"/>
                  </a:lnTo>
                  <a:lnTo>
                    <a:pt x="15" y="496"/>
                  </a:lnTo>
                  <a:lnTo>
                    <a:pt x="19" y="515"/>
                  </a:lnTo>
                  <a:lnTo>
                    <a:pt x="27" y="534"/>
                  </a:lnTo>
                  <a:lnTo>
                    <a:pt x="93" y="683"/>
                  </a:lnTo>
                  <a:lnTo>
                    <a:pt x="162" y="831"/>
                  </a:lnTo>
                  <a:lnTo>
                    <a:pt x="228" y="980"/>
                  </a:lnTo>
                  <a:lnTo>
                    <a:pt x="297" y="1131"/>
                  </a:lnTo>
                  <a:lnTo>
                    <a:pt x="363" y="1280"/>
                  </a:lnTo>
                  <a:lnTo>
                    <a:pt x="429" y="1429"/>
                  </a:lnTo>
                  <a:lnTo>
                    <a:pt x="498" y="1580"/>
                  </a:lnTo>
                  <a:lnTo>
                    <a:pt x="564" y="1729"/>
                  </a:lnTo>
                  <a:lnTo>
                    <a:pt x="683" y="1693"/>
                  </a:lnTo>
                  <a:lnTo>
                    <a:pt x="803" y="1657"/>
                  </a:lnTo>
                  <a:lnTo>
                    <a:pt x="919" y="1621"/>
                  </a:lnTo>
                  <a:lnTo>
                    <a:pt x="1039" y="1586"/>
                  </a:lnTo>
                  <a:lnTo>
                    <a:pt x="1158" y="1550"/>
                  </a:lnTo>
                  <a:lnTo>
                    <a:pt x="1278" y="1514"/>
                  </a:lnTo>
                  <a:lnTo>
                    <a:pt x="1394" y="1478"/>
                  </a:lnTo>
                  <a:lnTo>
                    <a:pt x="1514" y="1440"/>
                  </a:lnTo>
                  <a:lnTo>
                    <a:pt x="1633" y="1404"/>
                  </a:lnTo>
                  <a:lnTo>
                    <a:pt x="1753" y="1368"/>
                  </a:lnTo>
                  <a:lnTo>
                    <a:pt x="1869" y="1332"/>
                  </a:lnTo>
                  <a:lnTo>
                    <a:pt x="1988" y="1297"/>
                  </a:lnTo>
                  <a:lnTo>
                    <a:pt x="2108" y="1261"/>
                  </a:lnTo>
                  <a:lnTo>
                    <a:pt x="2228" y="1225"/>
                  </a:lnTo>
                  <a:lnTo>
                    <a:pt x="2344" y="1189"/>
                  </a:lnTo>
                  <a:lnTo>
                    <a:pt x="2463" y="1153"/>
                  </a:lnTo>
                  <a:lnTo>
                    <a:pt x="2402" y="1013"/>
                  </a:lnTo>
                  <a:lnTo>
                    <a:pt x="2336" y="870"/>
                  </a:lnTo>
                  <a:lnTo>
                    <a:pt x="2274" y="730"/>
                  </a:lnTo>
                  <a:lnTo>
                    <a:pt x="2209" y="586"/>
                  </a:lnTo>
                  <a:lnTo>
                    <a:pt x="2147" y="443"/>
                  </a:lnTo>
                  <a:lnTo>
                    <a:pt x="2081" y="303"/>
                  </a:lnTo>
                  <a:lnTo>
                    <a:pt x="2019" y="160"/>
                  </a:lnTo>
                  <a:lnTo>
                    <a:pt x="1954" y="20"/>
                  </a:lnTo>
                  <a:lnTo>
                    <a:pt x="1938" y="17"/>
                  </a:lnTo>
                  <a:lnTo>
                    <a:pt x="1919" y="14"/>
                  </a:lnTo>
                  <a:lnTo>
                    <a:pt x="1903" y="11"/>
                  </a:lnTo>
                  <a:lnTo>
                    <a:pt x="1888" y="9"/>
                  </a:lnTo>
                  <a:lnTo>
                    <a:pt x="1869" y="9"/>
                  </a:lnTo>
                  <a:lnTo>
                    <a:pt x="1853" y="6"/>
                  </a:lnTo>
                  <a:lnTo>
                    <a:pt x="1834" y="3"/>
                  </a:lnTo>
                  <a:lnTo>
                    <a:pt x="1819" y="0"/>
                  </a:lnTo>
                  <a:lnTo>
                    <a:pt x="1710" y="22"/>
                  </a:lnTo>
                  <a:lnTo>
                    <a:pt x="1606" y="47"/>
                  </a:lnTo>
                  <a:lnTo>
                    <a:pt x="1498" y="69"/>
                  </a:lnTo>
                  <a:lnTo>
                    <a:pt x="1394" y="94"/>
                  </a:lnTo>
                  <a:lnTo>
                    <a:pt x="1286" y="116"/>
                  </a:lnTo>
                  <a:lnTo>
                    <a:pt x="1181" y="141"/>
                  </a:lnTo>
                  <a:lnTo>
                    <a:pt x="1077" y="163"/>
                  </a:lnTo>
                  <a:lnTo>
                    <a:pt x="969" y="187"/>
                  </a:lnTo>
                  <a:lnTo>
                    <a:pt x="865" y="212"/>
                  </a:lnTo>
                  <a:lnTo>
                    <a:pt x="757" y="234"/>
                  </a:lnTo>
                  <a:lnTo>
                    <a:pt x="652" y="259"/>
                  </a:lnTo>
                  <a:lnTo>
                    <a:pt x="548" y="281"/>
                  </a:lnTo>
                  <a:lnTo>
                    <a:pt x="440" y="306"/>
                  </a:lnTo>
                  <a:lnTo>
                    <a:pt x="336" y="328"/>
                  </a:lnTo>
                  <a:lnTo>
                    <a:pt x="228" y="353"/>
                  </a:lnTo>
                  <a:lnTo>
                    <a:pt x="123" y="375"/>
                  </a:lnTo>
                  <a:lnTo>
                    <a:pt x="108" y="380"/>
                  </a:lnTo>
                  <a:lnTo>
                    <a:pt x="93" y="388"/>
                  </a:lnTo>
                  <a:lnTo>
                    <a:pt x="73" y="397"/>
                  </a:lnTo>
                  <a:lnTo>
                    <a:pt x="58" y="402"/>
                  </a:lnTo>
                  <a:close/>
                </a:path>
              </a:pathLst>
            </a:custGeom>
            <a:solidFill>
              <a:srgbClr val="DDD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Freeform 274">
              <a:extLst>
                <a:ext uri="{FF2B5EF4-FFF2-40B4-BE49-F238E27FC236}">
                  <a16:creationId xmlns:a16="http://schemas.microsoft.com/office/drawing/2014/main" id="{CFC3CD32-F71E-9964-B4B8-453F81A84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5918" y="3067787"/>
              <a:ext cx="965632" cy="736365"/>
            </a:xfrm>
            <a:custGeom>
              <a:avLst/>
              <a:gdLst>
                <a:gd name="T0" fmla="*/ 2147483646 w 2255"/>
                <a:gd name="T1" fmla="*/ 2147483646 h 1580"/>
                <a:gd name="T2" fmla="*/ 2147483646 w 2255"/>
                <a:gd name="T3" fmla="*/ 2147483646 h 1580"/>
                <a:gd name="T4" fmla="*/ 2147483646 w 2255"/>
                <a:gd name="T5" fmla="*/ 2147483646 h 1580"/>
                <a:gd name="T6" fmla="*/ 2147483646 w 2255"/>
                <a:gd name="T7" fmla="*/ 2147483646 h 1580"/>
                <a:gd name="T8" fmla="*/ 2147483646 w 2255"/>
                <a:gd name="T9" fmla="*/ 2147483646 h 1580"/>
                <a:gd name="T10" fmla="*/ 2147483646 w 2255"/>
                <a:gd name="T11" fmla="*/ 2147483646 h 1580"/>
                <a:gd name="T12" fmla="*/ 2147483646 w 2255"/>
                <a:gd name="T13" fmla="*/ 2147483646 h 1580"/>
                <a:gd name="T14" fmla="*/ 2147483646 w 2255"/>
                <a:gd name="T15" fmla="*/ 2147483646 h 1580"/>
                <a:gd name="T16" fmla="*/ 2147483646 w 2255"/>
                <a:gd name="T17" fmla="*/ 2147483646 h 1580"/>
                <a:gd name="T18" fmla="*/ 2147483646 w 2255"/>
                <a:gd name="T19" fmla="*/ 2147483646 h 1580"/>
                <a:gd name="T20" fmla="*/ 2147483646 w 2255"/>
                <a:gd name="T21" fmla="*/ 2147483646 h 1580"/>
                <a:gd name="T22" fmla="*/ 2147483646 w 2255"/>
                <a:gd name="T23" fmla="*/ 2147483646 h 1580"/>
                <a:gd name="T24" fmla="*/ 2147483646 w 2255"/>
                <a:gd name="T25" fmla="*/ 2147483646 h 1580"/>
                <a:gd name="T26" fmla="*/ 2147483646 w 2255"/>
                <a:gd name="T27" fmla="*/ 2147483646 h 1580"/>
                <a:gd name="T28" fmla="*/ 2147483646 w 2255"/>
                <a:gd name="T29" fmla="*/ 2147483646 h 1580"/>
                <a:gd name="T30" fmla="*/ 2147483646 w 2255"/>
                <a:gd name="T31" fmla="*/ 2147483646 h 1580"/>
                <a:gd name="T32" fmla="*/ 2147483646 w 2255"/>
                <a:gd name="T33" fmla="*/ 2147483646 h 1580"/>
                <a:gd name="T34" fmla="*/ 2147483646 w 2255"/>
                <a:gd name="T35" fmla="*/ 2147483646 h 1580"/>
                <a:gd name="T36" fmla="*/ 2147483646 w 2255"/>
                <a:gd name="T37" fmla="*/ 2147483646 h 1580"/>
                <a:gd name="T38" fmla="*/ 2147483646 w 2255"/>
                <a:gd name="T39" fmla="*/ 2147483646 h 1580"/>
                <a:gd name="T40" fmla="*/ 2147483646 w 2255"/>
                <a:gd name="T41" fmla="*/ 2147483646 h 1580"/>
                <a:gd name="T42" fmla="*/ 2147483646 w 2255"/>
                <a:gd name="T43" fmla="*/ 2147483646 h 1580"/>
                <a:gd name="T44" fmla="*/ 2147483646 w 2255"/>
                <a:gd name="T45" fmla="*/ 2147483646 h 1580"/>
                <a:gd name="T46" fmla="*/ 2147483646 w 2255"/>
                <a:gd name="T47" fmla="*/ 2147483646 h 1580"/>
                <a:gd name="T48" fmla="*/ 2147483646 w 2255"/>
                <a:gd name="T49" fmla="*/ 2147483646 h 1580"/>
                <a:gd name="T50" fmla="*/ 2147483646 w 2255"/>
                <a:gd name="T51" fmla="*/ 2147483646 h 1580"/>
                <a:gd name="T52" fmla="*/ 2147483646 w 2255"/>
                <a:gd name="T53" fmla="*/ 2147483646 h 1580"/>
                <a:gd name="T54" fmla="*/ 2147483646 w 2255"/>
                <a:gd name="T55" fmla="*/ 2147483646 h 1580"/>
                <a:gd name="T56" fmla="*/ 2147483646 w 2255"/>
                <a:gd name="T57" fmla="*/ 2147483646 h 1580"/>
                <a:gd name="T58" fmla="*/ 2147483646 w 2255"/>
                <a:gd name="T59" fmla="*/ 2147483646 h 1580"/>
                <a:gd name="T60" fmla="*/ 2147483646 w 2255"/>
                <a:gd name="T61" fmla="*/ 2147483646 h 1580"/>
                <a:gd name="T62" fmla="*/ 2147483646 w 2255"/>
                <a:gd name="T63" fmla="*/ 2147483646 h 1580"/>
                <a:gd name="T64" fmla="*/ 2147483646 w 2255"/>
                <a:gd name="T65" fmla="*/ 2147483646 h 1580"/>
                <a:gd name="T66" fmla="*/ 2147483646 w 2255"/>
                <a:gd name="T67" fmla="*/ 2147483646 h 15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55"/>
                <a:gd name="T103" fmla="*/ 0 h 1580"/>
                <a:gd name="T104" fmla="*/ 2255 w 2255"/>
                <a:gd name="T105" fmla="*/ 1580 h 15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55" h="1580">
                  <a:moveTo>
                    <a:pt x="58" y="369"/>
                  </a:moveTo>
                  <a:lnTo>
                    <a:pt x="39" y="380"/>
                  </a:lnTo>
                  <a:lnTo>
                    <a:pt x="23" y="394"/>
                  </a:lnTo>
                  <a:lnTo>
                    <a:pt x="12" y="408"/>
                  </a:lnTo>
                  <a:lnTo>
                    <a:pt x="0" y="419"/>
                  </a:lnTo>
                  <a:lnTo>
                    <a:pt x="8" y="435"/>
                  </a:lnTo>
                  <a:lnTo>
                    <a:pt x="12" y="452"/>
                  </a:lnTo>
                  <a:lnTo>
                    <a:pt x="19" y="471"/>
                  </a:lnTo>
                  <a:lnTo>
                    <a:pt x="31" y="488"/>
                  </a:lnTo>
                  <a:lnTo>
                    <a:pt x="93" y="625"/>
                  </a:lnTo>
                  <a:lnTo>
                    <a:pt x="151" y="760"/>
                  </a:lnTo>
                  <a:lnTo>
                    <a:pt x="212" y="898"/>
                  </a:lnTo>
                  <a:lnTo>
                    <a:pt x="274" y="1033"/>
                  </a:lnTo>
                  <a:lnTo>
                    <a:pt x="332" y="1170"/>
                  </a:lnTo>
                  <a:lnTo>
                    <a:pt x="394" y="1305"/>
                  </a:lnTo>
                  <a:lnTo>
                    <a:pt x="456" y="1443"/>
                  </a:lnTo>
                  <a:lnTo>
                    <a:pt x="517" y="1580"/>
                  </a:lnTo>
                  <a:lnTo>
                    <a:pt x="626" y="1547"/>
                  </a:lnTo>
                  <a:lnTo>
                    <a:pt x="734" y="1514"/>
                  </a:lnTo>
                  <a:lnTo>
                    <a:pt x="842" y="1481"/>
                  </a:lnTo>
                  <a:lnTo>
                    <a:pt x="954" y="1448"/>
                  </a:lnTo>
                  <a:lnTo>
                    <a:pt x="1062" y="1415"/>
                  </a:lnTo>
                  <a:lnTo>
                    <a:pt x="1170" y="1382"/>
                  </a:lnTo>
                  <a:lnTo>
                    <a:pt x="1278" y="1349"/>
                  </a:lnTo>
                  <a:lnTo>
                    <a:pt x="1386" y="1316"/>
                  </a:lnTo>
                  <a:lnTo>
                    <a:pt x="1498" y="1286"/>
                  </a:lnTo>
                  <a:lnTo>
                    <a:pt x="1606" y="1253"/>
                  </a:lnTo>
                  <a:lnTo>
                    <a:pt x="1714" y="1220"/>
                  </a:lnTo>
                  <a:lnTo>
                    <a:pt x="1823" y="1187"/>
                  </a:lnTo>
                  <a:lnTo>
                    <a:pt x="1931" y="1154"/>
                  </a:lnTo>
                  <a:lnTo>
                    <a:pt x="2039" y="1121"/>
                  </a:lnTo>
                  <a:lnTo>
                    <a:pt x="2147" y="1088"/>
                  </a:lnTo>
                  <a:lnTo>
                    <a:pt x="2255" y="1055"/>
                  </a:lnTo>
                  <a:lnTo>
                    <a:pt x="2197" y="925"/>
                  </a:lnTo>
                  <a:lnTo>
                    <a:pt x="2139" y="796"/>
                  </a:lnTo>
                  <a:lnTo>
                    <a:pt x="2081" y="667"/>
                  </a:lnTo>
                  <a:lnTo>
                    <a:pt x="2023" y="537"/>
                  </a:lnTo>
                  <a:lnTo>
                    <a:pt x="1962" y="408"/>
                  </a:lnTo>
                  <a:lnTo>
                    <a:pt x="1904" y="276"/>
                  </a:lnTo>
                  <a:lnTo>
                    <a:pt x="1846" y="146"/>
                  </a:lnTo>
                  <a:lnTo>
                    <a:pt x="1788" y="17"/>
                  </a:lnTo>
                  <a:lnTo>
                    <a:pt x="1772" y="14"/>
                  </a:lnTo>
                  <a:lnTo>
                    <a:pt x="1757" y="12"/>
                  </a:lnTo>
                  <a:lnTo>
                    <a:pt x="1741" y="12"/>
                  </a:lnTo>
                  <a:lnTo>
                    <a:pt x="1726" y="9"/>
                  </a:lnTo>
                  <a:lnTo>
                    <a:pt x="1711" y="6"/>
                  </a:lnTo>
                  <a:lnTo>
                    <a:pt x="1695" y="3"/>
                  </a:lnTo>
                  <a:lnTo>
                    <a:pt x="1680" y="3"/>
                  </a:lnTo>
                  <a:lnTo>
                    <a:pt x="1664" y="0"/>
                  </a:lnTo>
                  <a:lnTo>
                    <a:pt x="1568" y="23"/>
                  </a:lnTo>
                  <a:lnTo>
                    <a:pt x="1471" y="42"/>
                  </a:lnTo>
                  <a:lnTo>
                    <a:pt x="1375" y="64"/>
                  </a:lnTo>
                  <a:lnTo>
                    <a:pt x="1278" y="86"/>
                  </a:lnTo>
                  <a:lnTo>
                    <a:pt x="1178" y="108"/>
                  </a:lnTo>
                  <a:lnTo>
                    <a:pt x="1081" y="127"/>
                  </a:lnTo>
                  <a:lnTo>
                    <a:pt x="985" y="149"/>
                  </a:lnTo>
                  <a:lnTo>
                    <a:pt x="888" y="171"/>
                  </a:lnTo>
                  <a:lnTo>
                    <a:pt x="792" y="193"/>
                  </a:lnTo>
                  <a:lnTo>
                    <a:pt x="695" y="215"/>
                  </a:lnTo>
                  <a:lnTo>
                    <a:pt x="599" y="234"/>
                  </a:lnTo>
                  <a:lnTo>
                    <a:pt x="502" y="256"/>
                  </a:lnTo>
                  <a:lnTo>
                    <a:pt x="402" y="278"/>
                  </a:lnTo>
                  <a:lnTo>
                    <a:pt x="305" y="300"/>
                  </a:lnTo>
                  <a:lnTo>
                    <a:pt x="209" y="320"/>
                  </a:lnTo>
                  <a:lnTo>
                    <a:pt x="112" y="342"/>
                  </a:lnTo>
                  <a:lnTo>
                    <a:pt x="100" y="350"/>
                  </a:lnTo>
                  <a:lnTo>
                    <a:pt x="85" y="356"/>
                  </a:lnTo>
                  <a:lnTo>
                    <a:pt x="70" y="364"/>
                  </a:lnTo>
                  <a:lnTo>
                    <a:pt x="58" y="369"/>
                  </a:lnTo>
                  <a:close/>
                </a:path>
              </a:pathLst>
            </a:custGeom>
            <a:solidFill>
              <a:srgbClr val="D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2" name="Freeform 275">
              <a:extLst>
                <a:ext uri="{FF2B5EF4-FFF2-40B4-BE49-F238E27FC236}">
                  <a16:creationId xmlns:a16="http://schemas.microsoft.com/office/drawing/2014/main" id="{CF3B9771-9522-2E1A-EEC0-759B67745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290" y="3066855"/>
              <a:ext cx="874850" cy="665525"/>
            </a:xfrm>
            <a:custGeom>
              <a:avLst/>
              <a:gdLst>
                <a:gd name="T0" fmla="*/ 2147483646 w 2043"/>
                <a:gd name="T1" fmla="*/ 2147483646 h 1428"/>
                <a:gd name="T2" fmla="*/ 2147483646 w 2043"/>
                <a:gd name="T3" fmla="*/ 2147483646 h 1428"/>
                <a:gd name="T4" fmla="*/ 2147483646 w 2043"/>
                <a:gd name="T5" fmla="*/ 2147483646 h 1428"/>
                <a:gd name="T6" fmla="*/ 2147483646 w 2043"/>
                <a:gd name="T7" fmla="*/ 2147483646 h 1428"/>
                <a:gd name="T8" fmla="*/ 2147483646 w 2043"/>
                <a:gd name="T9" fmla="*/ 2147483646 h 1428"/>
                <a:gd name="T10" fmla="*/ 2147483646 w 2043"/>
                <a:gd name="T11" fmla="*/ 2147483646 h 1428"/>
                <a:gd name="T12" fmla="*/ 2147483646 w 2043"/>
                <a:gd name="T13" fmla="*/ 2147483646 h 1428"/>
                <a:gd name="T14" fmla="*/ 2147483646 w 2043"/>
                <a:gd name="T15" fmla="*/ 2147483646 h 1428"/>
                <a:gd name="T16" fmla="*/ 2147483646 w 2043"/>
                <a:gd name="T17" fmla="*/ 2147483646 h 1428"/>
                <a:gd name="T18" fmla="*/ 2147483646 w 2043"/>
                <a:gd name="T19" fmla="*/ 2147483646 h 1428"/>
                <a:gd name="T20" fmla="*/ 2147483646 w 2043"/>
                <a:gd name="T21" fmla="*/ 2147483646 h 1428"/>
                <a:gd name="T22" fmla="*/ 2147483646 w 2043"/>
                <a:gd name="T23" fmla="*/ 2147483646 h 1428"/>
                <a:gd name="T24" fmla="*/ 2147483646 w 2043"/>
                <a:gd name="T25" fmla="*/ 2147483646 h 1428"/>
                <a:gd name="T26" fmla="*/ 2147483646 w 2043"/>
                <a:gd name="T27" fmla="*/ 2147483646 h 1428"/>
                <a:gd name="T28" fmla="*/ 2147483646 w 2043"/>
                <a:gd name="T29" fmla="*/ 2147483646 h 1428"/>
                <a:gd name="T30" fmla="*/ 2147483646 w 2043"/>
                <a:gd name="T31" fmla="*/ 2147483646 h 1428"/>
                <a:gd name="T32" fmla="*/ 2147483646 w 2043"/>
                <a:gd name="T33" fmla="*/ 2147483646 h 1428"/>
                <a:gd name="T34" fmla="*/ 2147483646 w 2043"/>
                <a:gd name="T35" fmla="*/ 2147483646 h 1428"/>
                <a:gd name="T36" fmla="*/ 2147483646 w 2043"/>
                <a:gd name="T37" fmla="*/ 2147483646 h 1428"/>
                <a:gd name="T38" fmla="*/ 2147483646 w 2043"/>
                <a:gd name="T39" fmla="*/ 2147483646 h 1428"/>
                <a:gd name="T40" fmla="*/ 2147483646 w 2043"/>
                <a:gd name="T41" fmla="*/ 2147483646 h 1428"/>
                <a:gd name="T42" fmla="*/ 2147483646 w 2043"/>
                <a:gd name="T43" fmla="*/ 2147483646 h 1428"/>
                <a:gd name="T44" fmla="*/ 2147483646 w 2043"/>
                <a:gd name="T45" fmla="*/ 2147483646 h 1428"/>
                <a:gd name="T46" fmla="*/ 2147483646 w 2043"/>
                <a:gd name="T47" fmla="*/ 2147483646 h 1428"/>
                <a:gd name="T48" fmla="*/ 2147483646 w 2043"/>
                <a:gd name="T49" fmla="*/ 2147483646 h 1428"/>
                <a:gd name="T50" fmla="*/ 2147483646 w 2043"/>
                <a:gd name="T51" fmla="*/ 2147483646 h 1428"/>
                <a:gd name="T52" fmla="*/ 2147483646 w 2043"/>
                <a:gd name="T53" fmla="*/ 2147483646 h 1428"/>
                <a:gd name="T54" fmla="*/ 2147483646 w 2043"/>
                <a:gd name="T55" fmla="*/ 2147483646 h 1428"/>
                <a:gd name="T56" fmla="*/ 2147483646 w 2043"/>
                <a:gd name="T57" fmla="*/ 2147483646 h 1428"/>
                <a:gd name="T58" fmla="*/ 2147483646 w 2043"/>
                <a:gd name="T59" fmla="*/ 2147483646 h 1428"/>
                <a:gd name="T60" fmla="*/ 2147483646 w 2043"/>
                <a:gd name="T61" fmla="*/ 2147483646 h 1428"/>
                <a:gd name="T62" fmla="*/ 2147483646 w 2043"/>
                <a:gd name="T63" fmla="*/ 2147483646 h 1428"/>
                <a:gd name="T64" fmla="*/ 2147483646 w 2043"/>
                <a:gd name="T65" fmla="*/ 2147483646 h 1428"/>
                <a:gd name="T66" fmla="*/ 2147483646 w 2043"/>
                <a:gd name="T67" fmla="*/ 2147483646 h 14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43"/>
                <a:gd name="T103" fmla="*/ 0 h 1428"/>
                <a:gd name="T104" fmla="*/ 2043 w 2043"/>
                <a:gd name="T105" fmla="*/ 1428 h 14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43" h="1428">
                  <a:moveTo>
                    <a:pt x="54" y="333"/>
                  </a:moveTo>
                  <a:lnTo>
                    <a:pt x="39" y="344"/>
                  </a:lnTo>
                  <a:lnTo>
                    <a:pt x="27" y="355"/>
                  </a:lnTo>
                  <a:lnTo>
                    <a:pt x="12" y="366"/>
                  </a:lnTo>
                  <a:lnTo>
                    <a:pt x="0" y="377"/>
                  </a:lnTo>
                  <a:lnTo>
                    <a:pt x="8" y="393"/>
                  </a:lnTo>
                  <a:lnTo>
                    <a:pt x="12" y="410"/>
                  </a:lnTo>
                  <a:lnTo>
                    <a:pt x="20" y="426"/>
                  </a:lnTo>
                  <a:lnTo>
                    <a:pt x="23" y="440"/>
                  </a:lnTo>
                  <a:lnTo>
                    <a:pt x="81" y="564"/>
                  </a:lnTo>
                  <a:lnTo>
                    <a:pt x="135" y="688"/>
                  </a:lnTo>
                  <a:lnTo>
                    <a:pt x="193" y="812"/>
                  </a:lnTo>
                  <a:lnTo>
                    <a:pt x="247" y="936"/>
                  </a:lnTo>
                  <a:lnTo>
                    <a:pt x="301" y="1059"/>
                  </a:lnTo>
                  <a:lnTo>
                    <a:pt x="355" y="1183"/>
                  </a:lnTo>
                  <a:lnTo>
                    <a:pt x="413" y="1304"/>
                  </a:lnTo>
                  <a:lnTo>
                    <a:pt x="467" y="1428"/>
                  </a:lnTo>
                  <a:lnTo>
                    <a:pt x="568" y="1398"/>
                  </a:lnTo>
                  <a:lnTo>
                    <a:pt x="664" y="1370"/>
                  </a:lnTo>
                  <a:lnTo>
                    <a:pt x="765" y="1340"/>
                  </a:lnTo>
                  <a:lnTo>
                    <a:pt x="861" y="1310"/>
                  </a:lnTo>
                  <a:lnTo>
                    <a:pt x="962" y="1282"/>
                  </a:lnTo>
                  <a:lnTo>
                    <a:pt x="1058" y="1252"/>
                  </a:lnTo>
                  <a:lnTo>
                    <a:pt x="1159" y="1222"/>
                  </a:lnTo>
                  <a:lnTo>
                    <a:pt x="1255" y="1191"/>
                  </a:lnTo>
                  <a:lnTo>
                    <a:pt x="1356" y="1164"/>
                  </a:lnTo>
                  <a:lnTo>
                    <a:pt x="1452" y="1134"/>
                  </a:lnTo>
                  <a:lnTo>
                    <a:pt x="1552" y="1103"/>
                  </a:lnTo>
                  <a:lnTo>
                    <a:pt x="1649" y="1073"/>
                  </a:lnTo>
                  <a:lnTo>
                    <a:pt x="1749" y="1046"/>
                  </a:lnTo>
                  <a:lnTo>
                    <a:pt x="1846" y="1015"/>
                  </a:lnTo>
                  <a:lnTo>
                    <a:pt x="1946" y="985"/>
                  </a:lnTo>
                  <a:lnTo>
                    <a:pt x="2043" y="955"/>
                  </a:lnTo>
                  <a:lnTo>
                    <a:pt x="1989" y="839"/>
                  </a:lnTo>
                  <a:lnTo>
                    <a:pt x="1939" y="721"/>
                  </a:lnTo>
                  <a:lnTo>
                    <a:pt x="1885" y="605"/>
                  </a:lnTo>
                  <a:lnTo>
                    <a:pt x="1834" y="487"/>
                  </a:lnTo>
                  <a:lnTo>
                    <a:pt x="1780" y="369"/>
                  </a:lnTo>
                  <a:lnTo>
                    <a:pt x="1726" y="250"/>
                  </a:lnTo>
                  <a:lnTo>
                    <a:pt x="1676" y="135"/>
                  </a:lnTo>
                  <a:lnTo>
                    <a:pt x="1622" y="16"/>
                  </a:lnTo>
                  <a:lnTo>
                    <a:pt x="1607" y="14"/>
                  </a:lnTo>
                  <a:lnTo>
                    <a:pt x="1595" y="11"/>
                  </a:lnTo>
                  <a:lnTo>
                    <a:pt x="1579" y="11"/>
                  </a:lnTo>
                  <a:lnTo>
                    <a:pt x="1564" y="8"/>
                  </a:lnTo>
                  <a:lnTo>
                    <a:pt x="1549" y="5"/>
                  </a:lnTo>
                  <a:lnTo>
                    <a:pt x="1537" y="2"/>
                  </a:lnTo>
                  <a:lnTo>
                    <a:pt x="1522" y="2"/>
                  </a:lnTo>
                  <a:lnTo>
                    <a:pt x="1506" y="0"/>
                  </a:lnTo>
                  <a:lnTo>
                    <a:pt x="1417" y="19"/>
                  </a:lnTo>
                  <a:lnTo>
                    <a:pt x="1332" y="38"/>
                  </a:lnTo>
                  <a:lnTo>
                    <a:pt x="1244" y="58"/>
                  </a:lnTo>
                  <a:lnTo>
                    <a:pt x="1155" y="77"/>
                  </a:lnTo>
                  <a:lnTo>
                    <a:pt x="1070" y="96"/>
                  </a:lnTo>
                  <a:lnTo>
                    <a:pt x="981" y="115"/>
                  </a:lnTo>
                  <a:lnTo>
                    <a:pt x="892" y="135"/>
                  </a:lnTo>
                  <a:lnTo>
                    <a:pt x="807" y="154"/>
                  </a:lnTo>
                  <a:lnTo>
                    <a:pt x="718" y="176"/>
                  </a:lnTo>
                  <a:lnTo>
                    <a:pt x="630" y="195"/>
                  </a:lnTo>
                  <a:lnTo>
                    <a:pt x="541" y="214"/>
                  </a:lnTo>
                  <a:lnTo>
                    <a:pt x="456" y="234"/>
                  </a:lnTo>
                  <a:lnTo>
                    <a:pt x="367" y="253"/>
                  </a:lnTo>
                  <a:lnTo>
                    <a:pt x="278" y="272"/>
                  </a:lnTo>
                  <a:lnTo>
                    <a:pt x="193" y="291"/>
                  </a:lnTo>
                  <a:lnTo>
                    <a:pt x="105" y="311"/>
                  </a:lnTo>
                  <a:lnTo>
                    <a:pt x="93" y="316"/>
                  </a:lnTo>
                  <a:lnTo>
                    <a:pt x="81" y="322"/>
                  </a:lnTo>
                  <a:lnTo>
                    <a:pt x="66" y="327"/>
                  </a:lnTo>
                  <a:lnTo>
                    <a:pt x="54" y="333"/>
                  </a:lnTo>
                  <a:close/>
                </a:path>
              </a:pathLst>
            </a:custGeom>
            <a:solidFill>
              <a:srgbClr val="E2DB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Freeform 276">
              <a:extLst>
                <a:ext uri="{FF2B5EF4-FFF2-40B4-BE49-F238E27FC236}">
                  <a16:creationId xmlns:a16="http://schemas.microsoft.com/office/drawing/2014/main" id="{F99C4235-ACCF-A206-C09A-F09CC743F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374" y="3065457"/>
              <a:ext cx="784068" cy="597947"/>
            </a:xfrm>
            <a:custGeom>
              <a:avLst/>
              <a:gdLst>
                <a:gd name="T0" fmla="*/ 2147483646 w 1831"/>
                <a:gd name="T1" fmla="*/ 2147483646 h 1283"/>
                <a:gd name="T2" fmla="*/ 0 w 1831"/>
                <a:gd name="T3" fmla="*/ 2147483646 h 1283"/>
                <a:gd name="T4" fmla="*/ 2147483646 w 1831"/>
                <a:gd name="T5" fmla="*/ 2147483646 h 1283"/>
                <a:gd name="T6" fmla="*/ 2147483646 w 1831"/>
                <a:gd name="T7" fmla="*/ 2147483646 h 1283"/>
                <a:gd name="T8" fmla="*/ 2147483646 w 1831"/>
                <a:gd name="T9" fmla="*/ 2147483646 h 1283"/>
                <a:gd name="T10" fmla="*/ 2147483646 w 1831"/>
                <a:gd name="T11" fmla="*/ 2147483646 h 1283"/>
                <a:gd name="T12" fmla="*/ 2147483646 w 1831"/>
                <a:gd name="T13" fmla="*/ 0 h 1283"/>
                <a:gd name="T14" fmla="*/ 2147483646 w 1831"/>
                <a:gd name="T15" fmla="*/ 2147483646 h 1283"/>
                <a:gd name="T16" fmla="*/ 2147483646 w 1831"/>
                <a:gd name="T17" fmla="*/ 2147483646 h 1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1"/>
                <a:gd name="T28" fmla="*/ 0 h 1283"/>
                <a:gd name="T29" fmla="*/ 1831 w 1831"/>
                <a:gd name="T30" fmla="*/ 1283 h 12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1" h="1283">
                  <a:moveTo>
                    <a:pt x="50" y="300"/>
                  </a:moveTo>
                  <a:lnTo>
                    <a:pt x="0" y="336"/>
                  </a:lnTo>
                  <a:lnTo>
                    <a:pt x="20" y="396"/>
                  </a:lnTo>
                  <a:lnTo>
                    <a:pt x="417" y="1283"/>
                  </a:lnTo>
                  <a:lnTo>
                    <a:pt x="1831" y="856"/>
                  </a:lnTo>
                  <a:lnTo>
                    <a:pt x="1452" y="14"/>
                  </a:lnTo>
                  <a:lnTo>
                    <a:pt x="1352" y="0"/>
                  </a:lnTo>
                  <a:lnTo>
                    <a:pt x="89" y="278"/>
                  </a:lnTo>
                  <a:lnTo>
                    <a:pt x="50" y="300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277">
              <a:extLst>
                <a:ext uri="{FF2B5EF4-FFF2-40B4-BE49-F238E27FC236}">
                  <a16:creationId xmlns:a16="http://schemas.microsoft.com/office/drawing/2014/main" id="{AD25F081-64C1-7C08-864F-20F032811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578" y="3140026"/>
              <a:ext cx="1903431" cy="1465739"/>
            </a:xfrm>
            <a:custGeom>
              <a:avLst/>
              <a:gdLst>
                <a:gd name="T0" fmla="*/ 0 w 4445"/>
                <a:gd name="T1" fmla="*/ 2147483646 h 3145"/>
                <a:gd name="T2" fmla="*/ 2147483646 w 4445"/>
                <a:gd name="T3" fmla="*/ 2147483646 h 3145"/>
                <a:gd name="T4" fmla="*/ 2147483646 w 4445"/>
                <a:gd name="T5" fmla="*/ 2147483646 h 3145"/>
                <a:gd name="T6" fmla="*/ 2147483646 w 4445"/>
                <a:gd name="T7" fmla="*/ 0 h 3145"/>
                <a:gd name="T8" fmla="*/ 0 w 4445"/>
                <a:gd name="T9" fmla="*/ 2147483646 h 3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45"/>
                <a:gd name="T16" fmla="*/ 0 h 3145"/>
                <a:gd name="T17" fmla="*/ 4445 w 4445"/>
                <a:gd name="T18" fmla="*/ 3145 h 31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45" h="3145">
                  <a:moveTo>
                    <a:pt x="0" y="823"/>
                  </a:moveTo>
                  <a:lnTo>
                    <a:pt x="1035" y="3145"/>
                  </a:lnTo>
                  <a:lnTo>
                    <a:pt x="4445" y="2166"/>
                  </a:lnTo>
                  <a:lnTo>
                    <a:pt x="3495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05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278">
              <a:extLst>
                <a:ext uri="{FF2B5EF4-FFF2-40B4-BE49-F238E27FC236}">
                  <a16:creationId xmlns:a16="http://schemas.microsoft.com/office/drawing/2014/main" id="{A2D1184D-9E3F-1504-B5B5-71C596323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646" y="4135050"/>
              <a:ext cx="1465363" cy="476307"/>
            </a:xfrm>
            <a:custGeom>
              <a:avLst/>
              <a:gdLst>
                <a:gd name="T0" fmla="*/ 0 w 3422"/>
                <a:gd name="T1" fmla="*/ 2147483646 h 1022"/>
                <a:gd name="T2" fmla="*/ 2147483646 w 3422"/>
                <a:gd name="T3" fmla="*/ 0 h 1022"/>
                <a:gd name="T4" fmla="*/ 2147483646 w 3422"/>
                <a:gd name="T5" fmla="*/ 2147483646 h 1022"/>
                <a:gd name="T6" fmla="*/ 2147483646 w 3422"/>
                <a:gd name="T7" fmla="*/ 2147483646 h 1022"/>
                <a:gd name="T8" fmla="*/ 0 w 3422"/>
                <a:gd name="T9" fmla="*/ 2147483646 h 10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22"/>
                <a:gd name="T16" fmla="*/ 0 h 1022"/>
                <a:gd name="T17" fmla="*/ 3422 w 3422"/>
                <a:gd name="T18" fmla="*/ 1022 h 10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22" h="1022">
                  <a:moveTo>
                    <a:pt x="0" y="999"/>
                  </a:moveTo>
                  <a:lnTo>
                    <a:pt x="3422" y="0"/>
                  </a:lnTo>
                  <a:lnTo>
                    <a:pt x="3422" y="31"/>
                  </a:lnTo>
                  <a:lnTo>
                    <a:pt x="24" y="1022"/>
                  </a:lnTo>
                  <a:lnTo>
                    <a:pt x="0" y="999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Freeform 279">
              <a:extLst>
                <a:ext uri="{FF2B5EF4-FFF2-40B4-BE49-F238E27FC236}">
                  <a16:creationId xmlns:a16="http://schemas.microsoft.com/office/drawing/2014/main" id="{D49727D9-C86C-8B3A-339F-912D0ED35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3948" y="4204492"/>
              <a:ext cx="2706769" cy="961935"/>
            </a:xfrm>
            <a:custGeom>
              <a:avLst/>
              <a:gdLst>
                <a:gd name="T0" fmla="*/ 0 w 6321"/>
                <a:gd name="T1" fmla="*/ 2147483646 h 2064"/>
                <a:gd name="T2" fmla="*/ 2147483646 w 6321"/>
                <a:gd name="T3" fmla="*/ 2147483646 h 2064"/>
                <a:gd name="T4" fmla="*/ 2147483646 w 6321"/>
                <a:gd name="T5" fmla="*/ 2147483646 h 2064"/>
                <a:gd name="T6" fmla="*/ 2147483646 w 6321"/>
                <a:gd name="T7" fmla="*/ 0 h 2064"/>
                <a:gd name="T8" fmla="*/ 0 w 6321"/>
                <a:gd name="T9" fmla="*/ 2147483646 h 20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21"/>
                <a:gd name="T16" fmla="*/ 0 h 2064"/>
                <a:gd name="T17" fmla="*/ 6321 w 6321"/>
                <a:gd name="T18" fmla="*/ 2064 h 20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21" h="2064">
                  <a:moveTo>
                    <a:pt x="0" y="1142"/>
                  </a:moveTo>
                  <a:lnTo>
                    <a:pt x="2715" y="2064"/>
                  </a:lnTo>
                  <a:lnTo>
                    <a:pt x="6321" y="702"/>
                  </a:lnTo>
                  <a:lnTo>
                    <a:pt x="3776" y="0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8" name="Freeform 280">
              <a:extLst>
                <a:ext uri="{FF2B5EF4-FFF2-40B4-BE49-F238E27FC236}">
                  <a16:creationId xmlns:a16="http://schemas.microsoft.com/office/drawing/2014/main" id="{74BC8718-5D05-04F8-D55E-591655BCD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34" y="4243175"/>
              <a:ext cx="2592434" cy="921854"/>
            </a:xfrm>
            <a:custGeom>
              <a:avLst/>
              <a:gdLst>
                <a:gd name="T0" fmla="*/ 2147483646 w 6054"/>
                <a:gd name="T1" fmla="*/ 2147483646 h 1978"/>
                <a:gd name="T2" fmla="*/ 2147483646 w 6054"/>
                <a:gd name="T3" fmla="*/ 2147483646 h 1978"/>
                <a:gd name="T4" fmla="*/ 2147483646 w 6054"/>
                <a:gd name="T5" fmla="*/ 2147483646 h 1978"/>
                <a:gd name="T6" fmla="*/ 2147483646 w 6054"/>
                <a:gd name="T7" fmla="*/ 2147483646 h 1978"/>
                <a:gd name="T8" fmla="*/ 2147483646 w 6054"/>
                <a:gd name="T9" fmla="*/ 2147483646 h 1978"/>
                <a:gd name="T10" fmla="*/ 2147483646 w 6054"/>
                <a:gd name="T11" fmla="*/ 2147483646 h 1978"/>
                <a:gd name="T12" fmla="*/ 2147483646 w 6054"/>
                <a:gd name="T13" fmla="*/ 2147483646 h 1978"/>
                <a:gd name="T14" fmla="*/ 2147483646 w 6054"/>
                <a:gd name="T15" fmla="*/ 2147483646 h 1978"/>
                <a:gd name="T16" fmla="*/ 2147483646 w 6054"/>
                <a:gd name="T17" fmla="*/ 2147483646 h 1978"/>
                <a:gd name="T18" fmla="*/ 2147483646 w 6054"/>
                <a:gd name="T19" fmla="*/ 2147483646 h 1978"/>
                <a:gd name="T20" fmla="*/ 2147483646 w 6054"/>
                <a:gd name="T21" fmla="*/ 2147483646 h 1978"/>
                <a:gd name="T22" fmla="*/ 2147483646 w 6054"/>
                <a:gd name="T23" fmla="*/ 2147483646 h 1978"/>
                <a:gd name="T24" fmla="*/ 2147483646 w 6054"/>
                <a:gd name="T25" fmla="*/ 2147483646 h 1978"/>
                <a:gd name="T26" fmla="*/ 2147483646 w 6054"/>
                <a:gd name="T27" fmla="*/ 2147483646 h 1978"/>
                <a:gd name="T28" fmla="*/ 2147483646 w 6054"/>
                <a:gd name="T29" fmla="*/ 2147483646 h 1978"/>
                <a:gd name="T30" fmla="*/ 2147483646 w 6054"/>
                <a:gd name="T31" fmla="*/ 2147483646 h 1978"/>
                <a:gd name="T32" fmla="*/ 2147483646 w 6054"/>
                <a:gd name="T33" fmla="*/ 2147483646 h 1978"/>
                <a:gd name="T34" fmla="*/ 2147483646 w 6054"/>
                <a:gd name="T35" fmla="*/ 2147483646 h 1978"/>
                <a:gd name="T36" fmla="*/ 2147483646 w 6054"/>
                <a:gd name="T37" fmla="*/ 2147483646 h 1978"/>
                <a:gd name="T38" fmla="*/ 2147483646 w 6054"/>
                <a:gd name="T39" fmla="*/ 2147483646 h 1978"/>
                <a:gd name="T40" fmla="*/ 2147483646 w 6054"/>
                <a:gd name="T41" fmla="*/ 2147483646 h 1978"/>
                <a:gd name="T42" fmla="*/ 2147483646 w 6054"/>
                <a:gd name="T43" fmla="*/ 2147483646 h 1978"/>
                <a:gd name="T44" fmla="*/ 2147483646 w 6054"/>
                <a:gd name="T45" fmla="*/ 2147483646 h 1978"/>
                <a:gd name="T46" fmla="*/ 2147483646 w 6054"/>
                <a:gd name="T47" fmla="*/ 2147483646 h 1978"/>
                <a:gd name="T48" fmla="*/ 2147483646 w 6054"/>
                <a:gd name="T49" fmla="*/ 2147483646 h 1978"/>
                <a:gd name="T50" fmla="*/ 2147483646 w 6054"/>
                <a:gd name="T51" fmla="*/ 2147483646 h 1978"/>
                <a:gd name="T52" fmla="*/ 2147483646 w 6054"/>
                <a:gd name="T53" fmla="*/ 2147483646 h 1978"/>
                <a:gd name="T54" fmla="*/ 2147483646 w 6054"/>
                <a:gd name="T55" fmla="*/ 2147483646 h 1978"/>
                <a:gd name="T56" fmla="*/ 2147483646 w 6054"/>
                <a:gd name="T57" fmla="*/ 2147483646 h 1978"/>
                <a:gd name="T58" fmla="*/ 2147483646 w 6054"/>
                <a:gd name="T59" fmla="*/ 2147483646 h 1978"/>
                <a:gd name="T60" fmla="*/ 2147483646 w 6054"/>
                <a:gd name="T61" fmla="*/ 2147483646 h 1978"/>
                <a:gd name="T62" fmla="*/ 2147483646 w 6054"/>
                <a:gd name="T63" fmla="*/ 2147483646 h 1978"/>
                <a:gd name="T64" fmla="*/ 2147483646 w 6054"/>
                <a:gd name="T65" fmla="*/ 2147483646 h 1978"/>
                <a:gd name="T66" fmla="*/ 2147483646 w 6054"/>
                <a:gd name="T67" fmla="*/ 2147483646 h 1978"/>
                <a:gd name="T68" fmla="*/ 2147483646 w 6054"/>
                <a:gd name="T69" fmla="*/ 2147483646 h 1978"/>
                <a:gd name="T70" fmla="*/ 2147483646 w 6054"/>
                <a:gd name="T71" fmla="*/ 2147483646 h 1978"/>
                <a:gd name="T72" fmla="*/ 2147483646 w 6054"/>
                <a:gd name="T73" fmla="*/ 2147483646 h 1978"/>
                <a:gd name="T74" fmla="*/ 2147483646 w 6054"/>
                <a:gd name="T75" fmla="*/ 2147483646 h 1978"/>
                <a:gd name="T76" fmla="*/ 2147483646 w 6054"/>
                <a:gd name="T77" fmla="*/ 2147483646 h 1978"/>
                <a:gd name="T78" fmla="*/ 2147483646 w 6054"/>
                <a:gd name="T79" fmla="*/ 2147483646 h 1978"/>
                <a:gd name="T80" fmla="*/ 2147483646 w 6054"/>
                <a:gd name="T81" fmla="*/ 2147483646 h 1978"/>
                <a:gd name="T82" fmla="*/ 2147483646 w 6054"/>
                <a:gd name="T83" fmla="*/ 2147483646 h 1978"/>
                <a:gd name="T84" fmla="*/ 2147483646 w 6054"/>
                <a:gd name="T85" fmla="*/ 2147483646 h 1978"/>
                <a:gd name="T86" fmla="*/ 2147483646 w 6054"/>
                <a:gd name="T87" fmla="*/ 2147483646 h 1978"/>
                <a:gd name="T88" fmla="*/ 2147483646 w 6054"/>
                <a:gd name="T89" fmla="*/ 2147483646 h 1978"/>
                <a:gd name="T90" fmla="*/ 2147483646 w 6054"/>
                <a:gd name="T91" fmla="*/ 2147483646 h 1978"/>
                <a:gd name="T92" fmla="*/ 2147483646 w 6054"/>
                <a:gd name="T93" fmla="*/ 2147483646 h 1978"/>
                <a:gd name="T94" fmla="*/ 2147483646 w 6054"/>
                <a:gd name="T95" fmla="*/ 2147483646 h 1978"/>
                <a:gd name="T96" fmla="*/ 2147483646 w 6054"/>
                <a:gd name="T97" fmla="*/ 2147483646 h 1978"/>
                <a:gd name="T98" fmla="*/ 2147483646 w 6054"/>
                <a:gd name="T99" fmla="*/ 2147483646 h 1978"/>
                <a:gd name="T100" fmla="*/ 2147483646 w 6054"/>
                <a:gd name="T101" fmla="*/ 2147483646 h 1978"/>
                <a:gd name="T102" fmla="*/ 2147483646 w 6054"/>
                <a:gd name="T103" fmla="*/ 2147483646 h 1978"/>
                <a:gd name="T104" fmla="*/ 2147483646 w 6054"/>
                <a:gd name="T105" fmla="*/ 2147483646 h 1978"/>
                <a:gd name="T106" fmla="*/ 2147483646 w 6054"/>
                <a:gd name="T107" fmla="*/ 2147483646 h 1978"/>
                <a:gd name="T108" fmla="*/ 2147483646 w 6054"/>
                <a:gd name="T109" fmla="*/ 2147483646 h 1978"/>
                <a:gd name="T110" fmla="*/ 2147483646 w 6054"/>
                <a:gd name="T111" fmla="*/ 2147483646 h 19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054"/>
                <a:gd name="T169" fmla="*/ 0 h 1978"/>
                <a:gd name="T170" fmla="*/ 6054 w 6054"/>
                <a:gd name="T171" fmla="*/ 1978 h 19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054" h="1978">
                  <a:moveTo>
                    <a:pt x="0" y="1095"/>
                  </a:moveTo>
                  <a:lnTo>
                    <a:pt x="81" y="1123"/>
                  </a:lnTo>
                  <a:lnTo>
                    <a:pt x="162" y="1150"/>
                  </a:lnTo>
                  <a:lnTo>
                    <a:pt x="243" y="1178"/>
                  </a:lnTo>
                  <a:lnTo>
                    <a:pt x="324" y="1205"/>
                  </a:lnTo>
                  <a:lnTo>
                    <a:pt x="405" y="1233"/>
                  </a:lnTo>
                  <a:lnTo>
                    <a:pt x="486" y="1260"/>
                  </a:lnTo>
                  <a:lnTo>
                    <a:pt x="567" y="1288"/>
                  </a:lnTo>
                  <a:lnTo>
                    <a:pt x="649" y="1315"/>
                  </a:lnTo>
                  <a:lnTo>
                    <a:pt x="730" y="1343"/>
                  </a:lnTo>
                  <a:lnTo>
                    <a:pt x="811" y="1370"/>
                  </a:lnTo>
                  <a:lnTo>
                    <a:pt x="892" y="1398"/>
                  </a:lnTo>
                  <a:lnTo>
                    <a:pt x="973" y="1425"/>
                  </a:lnTo>
                  <a:lnTo>
                    <a:pt x="1054" y="1453"/>
                  </a:lnTo>
                  <a:lnTo>
                    <a:pt x="1135" y="1480"/>
                  </a:lnTo>
                  <a:lnTo>
                    <a:pt x="1216" y="1508"/>
                  </a:lnTo>
                  <a:lnTo>
                    <a:pt x="1297" y="1535"/>
                  </a:lnTo>
                  <a:lnTo>
                    <a:pt x="1378" y="1566"/>
                  </a:lnTo>
                  <a:lnTo>
                    <a:pt x="1459" y="1593"/>
                  </a:lnTo>
                  <a:lnTo>
                    <a:pt x="1540" y="1621"/>
                  </a:lnTo>
                  <a:lnTo>
                    <a:pt x="1622" y="1648"/>
                  </a:lnTo>
                  <a:lnTo>
                    <a:pt x="1703" y="1676"/>
                  </a:lnTo>
                  <a:lnTo>
                    <a:pt x="1784" y="1703"/>
                  </a:lnTo>
                  <a:lnTo>
                    <a:pt x="1865" y="1731"/>
                  </a:lnTo>
                  <a:lnTo>
                    <a:pt x="1946" y="1758"/>
                  </a:lnTo>
                  <a:lnTo>
                    <a:pt x="2027" y="1786"/>
                  </a:lnTo>
                  <a:lnTo>
                    <a:pt x="2108" y="1813"/>
                  </a:lnTo>
                  <a:lnTo>
                    <a:pt x="2189" y="1841"/>
                  </a:lnTo>
                  <a:lnTo>
                    <a:pt x="2270" y="1868"/>
                  </a:lnTo>
                  <a:lnTo>
                    <a:pt x="2351" y="1896"/>
                  </a:lnTo>
                  <a:lnTo>
                    <a:pt x="2432" y="1923"/>
                  </a:lnTo>
                  <a:lnTo>
                    <a:pt x="2513" y="1951"/>
                  </a:lnTo>
                  <a:lnTo>
                    <a:pt x="2595" y="1978"/>
                  </a:lnTo>
                  <a:lnTo>
                    <a:pt x="2703" y="1937"/>
                  </a:lnTo>
                  <a:lnTo>
                    <a:pt x="2811" y="1896"/>
                  </a:lnTo>
                  <a:lnTo>
                    <a:pt x="2919" y="1857"/>
                  </a:lnTo>
                  <a:lnTo>
                    <a:pt x="3027" y="1816"/>
                  </a:lnTo>
                  <a:lnTo>
                    <a:pt x="3135" y="1775"/>
                  </a:lnTo>
                  <a:lnTo>
                    <a:pt x="3243" y="1734"/>
                  </a:lnTo>
                  <a:lnTo>
                    <a:pt x="3351" y="1692"/>
                  </a:lnTo>
                  <a:lnTo>
                    <a:pt x="3460" y="1651"/>
                  </a:lnTo>
                  <a:lnTo>
                    <a:pt x="3568" y="1612"/>
                  </a:lnTo>
                  <a:lnTo>
                    <a:pt x="3676" y="1571"/>
                  </a:lnTo>
                  <a:lnTo>
                    <a:pt x="3784" y="1530"/>
                  </a:lnTo>
                  <a:lnTo>
                    <a:pt x="3892" y="1489"/>
                  </a:lnTo>
                  <a:lnTo>
                    <a:pt x="4000" y="1447"/>
                  </a:lnTo>
                  <a:lnTo>
                    <a:pt x="4108" y="1409"/>
                  </a:lnTo>
                  <a:lnTo>
                    <a:pt x="4216" y="1367"/>
                  </a:lnTo>
                  <a:lnTo>
                    <a:pt x="4324" y="1326"/>
                  </a:lnTo>
                  <a:lnTo>
                    <a:pt x="4433" y="1285"/>
                  </a:lnTo>
                  <a:lnTo>
                    <a:pt x="4541" y="1244"/>
                  </a:lnTo>
                  <a:lnTo>
                    <a:pt x="4649" y="1205"/>
                  </a:lnTo>
                  <a:lnTo>
                    <a:pt x="4757" y="1164"/>
                  </a:lnTo>
                  <a:lnTo>
                    <a:pt x="4865" y="1123"/>
                  </a:lnTo>
                  <a:lnTo>
                    <a:pt x="4973" y="1081"/>
                  </a:lnTo>
                  <a:lnTo>
                    <a:pt x="5081" y="1040"/>
                  </a:lnTo>
                  <a:lnTo>
                    <a:pt x="5189" y="999"/>
                  </a:lnTo>
                  <a:lnTo>
                    <a:pt x="5297" y="960"/>
                  </a:lnTo>
                  <a:lnTo>
                    <a:pt x="5406" y="919"/>
                  </a:lnTo>
                  <a:lnTo>
                    <a:pt x="5514" y="878"/>
                  </a:lnTo>
                  <a:lnTo>
                    <a:pt x="5622" y="836"/>
                  </a:lnTo>
                  <a:lnTo>
                    <a:pt x="5730" y="795"/>
                  </a:lnTo>
                  <a:lnTo>
                    <a:pt x="5838" y="756"/>
                  </a:lnTo>
                  <a:lnTo>
                    <a:pt x="5946" y="715"/>
                  </a:lnTo>
                  <a:lnTo>
                    <a:pt x="6054" y="674"/>
                  </a:lnTo>
                  <a:lnTo>
                    <a:pt x="5900" y="633"/>
                  </a:lnTo>
                  <a:lnTo>
                    <a:pt x="5749" y="589"/>
                  </a:lnTo>
                  <a:lnTo>
                    <a:pt x="5595" y="547"/>
                  </a:lnTo>
                  <a:lnTo>
                    <a:pt x="5444" y="506"/>
                  </a:lnTo>
                  <a:lnTo>
                    <a:pt x="5290" y="462"/>
                  </a:lnTo>
                  <a:lnTo>
                    <a:pt x="5139" y="421"/>
                  </a:lnTo>
                  <a:lnTo>
                    <a:pt x="4985" y="379"/>
                  </a:lnTo>
                  <a:lnTo>
                    <a:pt x="4834" y="335"/>
                  </a:lnTo>
                  <a:lnTo>
                    <a:pt x="4684" y="294"/>
                  </a:lnTo>
                  <a:lnTo>
                    <a:pt x="4529" y="253"/>
                  </a:lnTo>
                  <a:lnTo>
                    <a:pt x="4378" y="212"/>
                  </a:lnTo>
                  <a:lnTo>
                    <a:pt x="4224" y="167"/>
                  </a:lnTo>
                  <a:lnTo>
                    <a:pt x="4073" y="126"/>
                  </a:lnTo>
                  <a:lnTo>
                    <a:pt x="3919" y="85"/>
                  </a:lnTo>
                  <a:lnTo>
                    <a:pt x="3768" y="41"/>
                  </a:lnTo>
                  <a:lnTo>
                    <a:pt x="3614" y="0"/>
                  </a:lnTo>
                  <a:lnTo>
                    <a:pt x="3502" y="33"/>
                  </a:lnTo>
                  <a:lnTo>
                    <a:pt x="3386" y="68"/>
                  </a:lnTo>
                  <a:lnTo>
                    <a:pt x="3274" y="101"/>
                  </a:lnTo>
                  <a:lnTo>
                    <a:pt x="3162" y="137"/>
                  </a:lnTo>
                  <a:lnTo>
                    <a:pt x="3050" y="170"/>
                  </a:lnTo>
                  <a:lnTo>
                    <a:pt x="2934" y="206"/>
                  </a:lnTo>
                  <a:lnTo>
                    <a:pt x="2822" y="239"/>
                  </a:lnTo>
                  <a:lnTo>
                    <a:pt x="2710" y="275"/>
                  </a:lnTo>
                  <a:lnTo>
                    <a:pt x="2598" y="308"/>
                  </a:lnTo>
                  <a:lnTo>
                    <a:pt x="2483" y="344"/>
                  </a:lnTo>
                  <a:lnTo>
                    <a:pt x="2371" y="377"/>
                  </a:lnTo>
                  <a:lnTo>
                    <a:pt x="2259" y="412"/>
                  </a:lnTo>
                  <a:lnTo>
                    <a:pt x="2143" y="445"/>
                  </a:lnTo>
                  <a:lnTo>
                    <a:pt x="2031" y="478"/>
                  </a:lnTo>
                  <a:lnTo>
                    <a:pt x="1919" y="514"/>
                  </a:lnTo>
                  <a:lnTo>
                    <a:pt x="1807" y="547"/>
                  </a:lnTo>
                  <a:lnTo>
                    <a:pt x="1691" y="583"/>
                  </a:lnTo>
                  <a:lnTo>
                    <a:pt x="1579" y="616"/>
                  </a:lnTo>
                  <a:lnTo>
                    <a:pt x="1467" y="652"/>
                  </a:lnTo>
                  <a:lnTo>
                    <a:pt x="1355" y="685"/>
                  </a:lnTo>
                  <a:lnTo>
                    <a:pt x="1239" y="721"/>
                  </a:lnTo>
                  <a:lnTo>
                    <a:pt x="1127" y="754"/>
                  </a:lnTo>
                  <a:lnTo>
                    <a:pt x="1015" y="787"/>
                  </a:lnTo>
                  <a:lnTo>
                    <a:pt x="903" y="823"/>
                  </a:lnTo>
                  <a:lnTo>
                    <a:pt x="788" y="856"/>
                  </a:lnTo>
                  <a:lnTo>
                    <a:pt x="676" y="891"/>
                  </a:lnTo>
                  <a:lnTo>
                    <a:pt x="564" y="924"/>
                  </a:lnTo>
                  <a:lnTo>
                    <a:pt x="452" y="957"/>
                  </a:lnTo>
                  <a:lnTo>
                    <a:pt x="340" y="993"/>
                  </a:lnTo>
                  <a:lnTo>
                    <a:pt x="224" y="1026"/>
                  </a:lnTo>
                  <a:lnTo>
                    <a:pt x="112" y="1062"/>
                  </a:lnTo>
                  <a:lnTo>
                    <a:pt x="0" y="1095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Freeform 281">
              <a:extLst>
                <a:ext uri="{FF2B5EF4-FFF2-40B4-BE49-F238E27FC236}">
                  <a16:creationId xmlns:a16="http://schemas.microsoft.com/office/drawing/2014/main" id="{2C770E56-E090-B1E5-4FA2-86AEF7549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1581" y="4282789"/>
              <a:ext cx="2481954" cy="881308"/>
            </a:xfrm>
            <a:custGeom>
              <a:avLst/>
              <a:gdLst>
                <a:gd name="T0" fmla="*/ 2147483646 w 5796"/>
                <a:gd name="T1" fmla="*/ 2147483646 h 1891"/>
                <a:gd name="T2" fmla="*/ 2147483646 w 5796"/>
                <a:gd name="T3" fmla="*/ 2147483646 h 1891"/>
                <a:gd name="T4" fmla="*/ 2147483646 w 5796"/>
                <a:gd name="T5" fmla="*/ 2147483646 h 1891"/>
                <a:gd name="T6" fmla="*/ 2147483646 w 5796"/>
                <a:gd name="T7" fmla="*/ 2147483646 h 1891"/>
                <a:gd name="T8" fmla="*/ 2147483646 w 5796"/>
                <a:gd name="T9" fmla="*/ 2147483646 h 1891"/>
                <a:gd name="T10" fmla="*/ 2147483646 w 5796"/>
                <a:gd name="T11" fmla="*/ 2147483646 h 1891"/>
                <a:gd name="T12" fmla="*/ 2147483646 w 5796"/>
                <a:gd name="T13" fmla="*/ 2147483646 h 1891"/>
                <a:gd name="T14" fmla="*/ 2147483646 w 5796"/>
                <a:gd name="T15" fmla="*/ 2147483646 h 1891"/>
                <a:gd name="T16" fmla="*/ 2147483646 w 5796"/>
                <a:gd name="T17" fmla="*/ 2147483646 h 1891"/>
                <a:gd name="T18" fmla="*/ 2147483646 w 5796"/>
                <a:gd name="T19" fmla="*/ 2147483646 h 1891"/>
                <a:gd name="T20" fmla="*/ 2147483646 w 5796"/>
                <a:gd name="T21" fmla="*/ 2147483646 h 1891"/>
                <a:gd name="T22" fmla="*/ 2147483646 w 5796"/>
                <a:gd name="T23" fmla="*/ 2147483646 h 1891"/>
                <a:gd name="T24" fmla="*/ 2147483646 w 5796"/>
                <a:gd name="T25" fmla="*/ 2147483646 h 1891"/>
                <a:gd name="T26" fmla="*/ 2147483646 w 5796"/>
                <a:gd name="T27" fmla="*/ 2147483646 h 1891"/>
                <a:gd name="T28" fmla="*/ 2147483646 w 5796"/>
                <a:gd name="T29" fmla="*/ 2147483646 h 1891"/>
                <a:gd name="T30" fmla="*/ 2147483646 w 5796"/>
                <a:gd name="T31" fmla="*/ 2147483646 h 1891"/>
                <a:gd name="T32" fmla="*/ 2147483646 w 5796"/>
                <a:gd name="T33" fmla="*/ 2147483646 h 1891"/>
                <a:gd name="T34" fmla="*/ 2147483646 w 5796"/>
                <a:gd name="T35" fmla="*/ 2147483646 h 1891"/>
                <a:gd name="T36" fmla="*/ 2147483646 w 5796"/>
                <a:gd name="T37" fmla="*/ 2147483646 h 1891"/>
                <a:gd name="T38" fmla="*/ 2147483646 w 5796"/>
                <a:gd name="T39" fmla="*/ 2147483646 h 1891"/>
                <a:gd name="T40" fmla="*/ 2147483646 w 5796"/>
                <a:gd name="T41" fmla="*/ 2147483646 h 1891"/>
                <a:gd name="T42" fmla="*/ 2147483646 w 5796"/>
                <a:gd name="T43" fmla="*/ 2147483646 h 1891"/>
                <a:gd name="T44" fmla="*/ 2147483646 w 5796"/>
                <a:gd name="T45" fmla="*/ 2147483646 h 1891"/>
                <a:gd name="T46" fmla="*/ 2147483646 w 5796"/>
                <a:gd name="T47" fmla="*/ 2147483646 h 1891"/>
                <a:gd name="T48" fmla="*/ 2147483646 w 5796"/>
                <a:gd name="T49" fmla="*/ 2147483646 h 1891"/>
                <a:gd name="T50" fmla="*/ 2147483646 w 5796"/>
                <a:gd name="T51" fmla="*/ 2147483646 h 1891"/>
                <a:gd name="T52" fmla="*/ 2147483646 w 5796"/>
                <a:gd name="T53" fmla="*/ 2147483646 h 1891"/>
                <a:gd name="T54" fmla="*/ 2147483646 w 5796"/>
                <a:gd name="T55" fmla="*/ 2147483646 h 1891"/>
                <a:gd name="T56" fmla="*/ 2147483646 w 5796"/>
                <a:gd name="T57" fmla="*/ 2147483646 h 1891"/>
                <a:gd name="T58" fmla="*/ 2147483646 w 5796"/>
                <a:gd name="T59" fmla="*/ 2147483646 h 1891"/>
                <a:gd name="T60" fmla="*/ 2147483646 w 5796"/>
                <a:gd name="T61" fmla="*/ 2147483646 h 1891"/>
                <a:gd name="T62" fmla="*/ 2147483646 w 5796"/>
                <a:gd name="T63" fmla="*/ 2147483646 h 1891"/>
                <a:gd name="T64" fmla="*/ 2147483646 w 5796"/>
                <a:gd name="T65" fmla="*/ 2147483646 h 1891"/>
                <a:gd name="T66" fmla="*/ 2147483646 w 5796"/>
                <a:gd name="T67" fmla="*/ 2147483646 h 1891"/>
                <a:gd name="T68" fmla="*/ 2147483646 w 5796"/>
                <a:gd name="T69" fmla="*/ 2147483646 h 1891"/>
                <a:gd name="T70" fmla="*/ 2147483646 w 5796"/>
                <a:gd name="T71" fmla="*/ 2147483646 h 1891"/>
                <a:gd name="T72" fmla="*/ 2147483646 w 5796"/>
                <a:gd name="T73" fmla="*/ 2147483646 h 1891"/>
                <a:gd name="T74" fmla="*/ 2147483646 w 5796"/>
                <a:gd name="T75" fmla="*/ 2147483646 h 1891"/>
                <a:gd name="T76" fmla="*/ 2147483646 w 5796"/>
                <a:gd name="T77" fmla="*/ 2147483646 h 1891"/>
                <a:gd name="T78" fmla="*/ 2147483646 w 5796"/>
                <a:gd name="T79" fmla="*/ 2147483646 h 1891"/>
                <a:gd name="T80" fmla="*/ 2147483646 w 5796"/>
                <a:gd name="T81" fmla="*/ 2147483646 h 1891"/>
                <a:gd name="T82" fmla="*/ 2147483646 w 5796"/>
                <a:gd name="T83" fmla="*/ 2147483646 h 1891"/>
                <a:gd name="T84" fmla="*/ 2147483646 w 5796"/>
                <a:gd name="T85" fmla="*/ 2147483646 h 1891"/>
                <a:gd name="T86" fmla="*/ 2147483646 w 5796"/>
                <a:gd name="T87" fmla="*/ 2147483646 h 1891"/>
                <a:gd name="T88" fmla="*/ 2147483646 w 5796"/>
                <a:gd name="T89" fmla="*/ 2147483646 h 1891"/>
                <a:gd name="T90" fmla="*/ 2147483646 w 5796"/>
                <a:gd name="T91" fmla="*/ 2147483646 h 1891"/>
                <a:gd name="T92" fmla="*/ 2147483646 w 5796"/>
                <a:gd name="T93" fmla="*/ 2147483646 h 1891"/>
                <a:gd name="T94" fmla="*/ 2147483646 w 5796"/>
                <a:gd name="T95" fmla="*/ 2147483646 h 189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796"/>
                <a:gd name="T145" fmla="*/ 0 h 1891"/>
                <a:gd name="T146" fmla="*/ 5796 w 5796"/>
                <a:gd name="T147" fmla="*/ 1891 h 189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796" h="1891">
                  <a:moveTo>
                    <a:pt x="0" y="1046"/>
                  </a:moveTo>
                  <a:lnTo>
                    <a:pt x="154" y="1098"/>
                  </a:lnTo>
                  <a:lnTo>
                    <a:pt x="313" y="1153"/>
                  </a:lnTo>
                  <a:lnTo>
                    <a:pt x="467" y="1205"/>
                  </a:lnTo>
                  <a:lnTo>
                    <a:pt x="622" y="1258"/>
                  </a:lnTo>
                  <a:lnTo>
                    <a:pt x="780" y="1310"/>
                  </a:lnTo>
                  <a:lnTo>
                    <a:pt x="934" y="1365"/>
                  </a:lnTo>
                  <a:lnTo>
                    <a:pt x="1089" y="1417"/>
                  </a:lnTo>
                  <a:lnTo>
                    <a:pt x="1243" y="1470"/>
                  </a:lnTo>
                  <a:lnTo>
                    <a:pt x="1402" y="1522"/>
                  </a:lnTo>
                  <a:lnTo>
                    <a:pt x="1556" y="1574"/>
                  </a:lnTo>
                  <a:lnTo>
                    <a:pt x="1710" y="1627"/>
                  </a:lnTo>
                  <a:lnTo>
                    <a:pt x="1865" y="1679"/>
                  </a:lnTo>
                  <a:lnTo>
                    <a:pt x="2023" y="1734"/>
                  </a:lnTo>
                  <a:lnTo>
                    <a:pt x="2178" y="1786"/>
                  </a:lnTo>
                  <a:lnTo>
                    <a:pt x="2332" y="1838"/>
                  </a:lnTo>
                  <a:lnTo>
                    <a:pt x="2487" y="1891"/>
                  </a:lnTo>
                  <a:lnTo>
                    <a:pt x="2591" y="1852"/>
                  </a:lnTo>
                  <a:lnTo>
                    <a:pt x="2695" y="1814"/>
                  </a:lnTo>
                  <a:lnTo>
                    <a:pt x="2795" y="1775"/>
                  </a:lnTo>
                  <a:lnTo>
                    <a:pt x="2900" y="1734"/>
                  </a:lnTo>
                  <a:lnTo>
                    <a:pt x="3004" y="1695"/>
                  </a:lnTo>
                  <a:lnTo>
                    <a:pt x="3108" y="1657"/>
                  </a:lnTo>
                  <a:lnTo>
                    <a:pt x="3212" y="1618"/>
                  </a:lnTo>
                  <a:lnTo>
                    <a:pt x="3313" y="1580"/>
                  </a:lnTo>
                  <a:lnTo>
                    <a:pt x="3417" y="1541"/>
                  </a:lnTo>
                  <a:lnTo>
                    <a:pt x="3521" y="1500"/>
                  </a:lnTo>
                  <a:lnTo>
                    <a:pt x="3626" y="1461"/>
                  </a:lnTo>
                  <a:lnTo>
                    <a:pt x="3730" y="1423"/>
                  </a:lnTo>
                  <a:lnTo>
                    <a:pt x="3830" y="1384"/>
                  </a:lnTo>
                  <a:lnTo>
                    <a:pt x="3935" y="1346"/>
                  </a:lnTo>
                  <a:lnTo>
                    <a:pt x="4039" y="1307"/>
                  </a:lnTo>
                  <a:lnTo>
                    <a:pt x="4143" y="1266"/>
                  </a:lnTo>
                  <a:lnTo>
                    <a:pt x="4247" y="1227"/>
                  </a:lnTo>
                  <a:lnTo>
                    <a:pt x="4348" y="1189"/>
                  </a:lnTo>
                  <a:lnTo>
                    <a:pt x="4452" y="1150"/>
                  </a:lnTo>
                  <a:lnTo>
                    <a:pt x="4556" y="1112"/>
                  </a:lnTo>
                  <a:lnTo>
                    <a:pt x="4660" y="1071"/>
                  </a:lnTo>
                  <a:lnTo>
                    <a:pt x="4765" y="1032"/>
                  </a:lnTo>
                  <a:lnTo>
                    <a:pt x="4865" y="993"/>
                  </a:lnTo>
                  <a:lnTo>
                    <a:pt x="4969" y="955"/>
                  </a:lnTo>
                  <a:lnTo>
                    <a:pt x="5074" y="916"/>
                  </a:lnTo>
                  <a:lnTo>
                    <a:pt x="5178" y="875"/>
                  </a:lnTo>
                  <a:lnTo>
                    <a:pt x="5278" y="837"/>
                  </a:lnTo>
                  <a:lnTo>
                    <a:pt x="5383" y="798"/>
                  </a:lnTo>
                  <a:lnTo>
                    <a:pt x="5487" y="760"/>
                  </a:lnTo>
                  <a:lnTo>
                    <a:pt x="5591" y="718"/>
                  </a:lnTo>
                  <a:lnTo>
                    <a:pt x="5691" y="680"/>
                  </a:lnTo>
                  <a:lnTo>
                    <a:pt x="5796" y="641"/>
                  </a:lnTo>
                  <a:lnTo>
                    <a:pt x="5649" y="600"/>
                  </a:lnTo>
                  <a:lnTo>
                    <a:pt x="5506" y="561"/>
                  </a:lnTo>
                  <a:lnTo>
                    <a:pt x="5359" y="520"/>
                  </a:lnTo>
                  <a:lnTo>
                    <a:pt x="5213" y="482"/>
                  </a:lnTo>
                  <a:lnTo>
                    <a:pt x="5066" y="440"/>
                  </a:lnTo>
                  <a:lnTo>
                    <a:pt x="4923" y="399"/>
                  </a:lnTo>
                  <a:lnTo>
                    <a:pt x="4776" y="360"/>
                  </a:lnTo>
                  <a:lnTo>
                    <a:pt x="4630" y="319"/>
                  </a:lnTo>
                  <a:lnTo>
                    <a:pt x="4483" y="281"/>
                  </a:lnTo>
                  <a:lnTo>
                    <a:pt x="4336" y="239"/>
                  </a:lnTo>
                  <a:lnTo>
                    <a:pt x="4193" y="198"/>
                  </a:lnTo>
                  <a:lnTo>
                    <a:pt x="4047" y="160"/>
                  </a:lnTo>
                  <a:lnTo>
                    <a:pt x="3900" y="118"/>
                  </a:lnTo>
                  <a:lnTo>
                    <a:pt x="3753" y="80"/>
                  </a:lnTo>
                  <a:lnTo>
                    <a:pt x="3610" y="38"/>
                  </a:lnTo>
                  <a:lnTo>
                    <a:pt x="3463" y="0"/>
                  </a:lnTo>
                  <a:lnTo>
                    <a:pt x="3355" y="33"/>
                  </a:lnTo>
                  <a:lnTo>
                    <a:pt x="3247" y="66"/>
                  </a:lnTo>
                  <a:lnTo>
                    <a:pt x="3139" y="96"/>
                  </a:lnTo>
                  <a:lnTo>
                    <a:pt x="3031" y="129"/>
                  </a:lnTo>
                  <a:lnTo>
                    <a:pt x="2923" y="162"/>
                  </a:lnTo>
                  <a:lnTo>
                    <a:pt x="2815" y="195"/>
                  </a:lnTo>
                  <a:lnTo>
                    <a:pt x="2707" y="228"/>
                  </a:lnTo>
                  <a:lnTo>
                    <a:pt x="2599" y="261"/>
                  </a:lnTo>
                  <a:lnTo>
                    <a:pt x="2490" y="294"/>
                  </a:lnTo>
                  <a:lnTo>
                    <a:pt x="2382" y="325"/>
                  </a:lnTo>
                  <a:lnTo>
                    <a:pt x="2274" y="358"/>
                  </a:lnTo>
                  <a:lnTo>
                    <a:pt x="2166" y="391"/>
                  </a:lnTo>
                  <a:lnTo>
                    <a:pt x="2058" y="424"/>
                  </a:lnTo>
                  <a:lnTo>
                    <a:pt x="1950" y="457"/>
                  </a:lnTo>
                  <a:lnTo>
                    <a:pt x="1842" y="490"/>
                  </a:lnTo>
                  <a:lnTo>
                    <a:pt x="1734" y="523"/>
                  </a:lnTo>
                  <a:lnTo>
                    <a:pt x="1622" y="556"/>
                  </a:lnTo>
                  <a:lnTo>
                    <a:pt x="1514" y="586"/>
                  </a:lnTo>
                  <a:lnTo>
                    <a:pt x="1405" y="619"/>
                  </a:lnTo>
                  <a:lnTo>
                    <a:pt x="1297" y="652"/>
                  </a:lnTo>
                  <a:lnTo>
                    <a:pt x="1189" y="685"/>
                  </a:lnTo>
                  <a:lnTo>
                    <a:pt x="1081" y="718"/>
                  </a:lnTo>
                  <a:lnTo>
                    <a:pt x="973" y="751"/>
                  </a:lnTo>
                  <a:lnTo>
                    <a:pt x="865" y="784"/>
                  </a:lnTo>
                  <a:lnTo>
                    <a:pt x="757" y="817"/>
                  </a:lnTo>
                  <a:lnTo>
                    <a:pt x="649" y="850"/>
                  </a:lnTo>
                  <a:lnTo>
                    <a:pt x="541" y="881"/>
                  </a:lnTo>
                  <a:lnTo>
                    <a:pt x="432" y="914"/>
                  </a:lnTo>
                  <a:lnTo>
                    <a:pt x="324" y="947"/>
                  </a:lnTo>
                  <a:lnTo>
                    <a:pt x="216" y="980"/>
                  </a:lnTo>
                  <a:lnTo>
                    <a:pt x="108" y="1013"/>
                  </a:lnTo>
                  <a:lnTo>
                    <a:pt x="0" y="1046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0" name="Freeform 282">
              <a:extLst>
                <a:ext uri="{FF2B5EF4-FFF2-40B4-BE49-F238E27FC236}">
                  <a16:creationId xmlns:a16="http://schemas.microsoft.com/office/drawing/2014/main" id="{19B2DAEF-9C30-31CB-5B17-99326E850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255" y="4321006"/>
              <a:ext cx="2369332" cy="841693"/>
            </a:xfrm>
            <a:custGeom>
              <a:avLst/>
              <a:gdLst>
                <a:gd name="T0" fmla="*/ 2147483646 w 5533"/>
                <a:gd name="T1" fmla="*/ 2147483646 h 1806"/>
                <a:gd name="T2" fmla="*/ 2147483646 w 5533"/>
                <a:gd name="T3" fmla="*/ 2147483646 h 1806"/>
                <a:gd name="T4" fmla="*/ 2147483646 w 5533"/>
                <a:gd name="T5" fmla="*/ 2147483646 h 1806"/>
                <a:gd name="T6" fmla="*/ 2147483646 w 5533"/>
                <a:gd name="T7" fmla="*/ 2147483646 h 1806"/>
                <a:gd name="T8" fmla="*/ 2147483646 w 5533"/>
                <a:gd name="T9" fmla="*/ 2147483646 h 1806"/>
                <a:gd name="T10" fmla="*/ 2147483646 w 5533"/>
                <a:gd name="T11" fmla="*/ 2147483646 h 1806"/>
                <a:gd name="T12" fmla="*/ 2147483646 w 5533"/>
                <a:gd name="T13" fmla="*/ 2147483646 h 1806"/>
                <a:gd name="T14" fmla="*/ 2147483646 w 5533"/>
                <a:gd name="T15" fmla="*/ 2147483646 h 1806"/>
                <a:gd name="T16" fmla="*/ 2147483646 w 5533"/>
                <a:gd name="T17" fmla="*/ 2147483646 h 1806"/>
                <a:gd name="T18" fmla="*/ 2147483646 w 5533"/>
                <a:gd name="T19" fmla="*/ 2147483646 h 1806"/>
                <a:gd name="T20" fmla="*/ 2147483646 w 5533"/>
                <a:gd name="T21" fmla="*/ 2147483646 h 1806"/>
                <a:gd name="T22" fmla="*/ 2147483646 w 5533"/>
                <a:gd name="T23" fmla="*/ 2147483646 h 1806"/>
                <a:gd name="T24" fmla="*/ 2147483646 w 5533"/>
                <a:gd name="T25" fmla="*/ 2147483646 h 1806"/>
                <a:gd name="T26" fmla="*/ 2147483646 w 5533"/>
                <a:gd name="T27" fmla="*/ 2147483646 h 1806"/>
                <a:gd name="T28" fmla="*/ 2147483646 w 5533"/>
                <a:gd name="T29" fmla="*/ 2147483646 h 1806"/>
                <a:gd name="T30" fmla="*/ 2147483646 w 5533"/>
                <a:gd name="T31" fmla="*/ 2147483646 h 1806"/>
                <a:gd name="T32" fmla="*/ 2147483646 w 5533"/>
                <a:gd name="T33" fmla="*/ 2147483646 h 1806"/>
                <a:gd name="T34" fmla="*/ 2147483646 w 5533"/>
                <a:gd name="T35" fmla="*/ 2147483646 h 1806"/>
                <a:gd name="T36" fmla="*/ 2147483646 w 5533"/>
                <a:gd name="T37" fmla="*/ 2147483646 h 1806"/>
                <a:gd name="T38" fmla="*/ 2147483646 w 5533"/>
                <a:gd name="T39" fmla="*/ 2147483646 h 1806"/>
                <a:gd name="T40" fmla="*/ 2147483646 w 5533"/>
                <a:gd name="T41" fmla="*/ 2147483646 h 1806"/>
                <a:gd name="T42" fmla="*/ 2147483646 w 5533"/>
                <a:gd name="T43" fmla="*/ 2147483646 h 1806"/>
                <a:gd name="T44" fmla="*/ 2147483646 w 5533"/>
                <a:gd name="T45" fmla="*/ 2147483646 h 1806"/>
                <a:gd name="T46" fmla="*/ 2147483646 w 5533"/>
                <a:gd name="T47" fmla="*/ 2147483646 h 1806"/>
                <a:gd name="T48" fmla="*/ 2147483646 w 5533"/>
                <a:gd name="T49" fmla="*/ 2147483646 h 1806"/>
                <a:gd name="T50" fmla="*/ 2147483646 w 5533"/>
                <a:gd name="T51" fmla="*/ 2147483646 h 1806"/>
                <a:gd name="T52" fmla="*/ 2147483646 w 5533"/>
                <a:gd name="T53" fmla="*/ 2147483646 h 1806"/>
                <a:gd name="T54" fmla="*/ 2147483646 w 5533"/>
                <a:gd name="T55" fmla="*/ 2147483646 h 1806"/>
                <a:gd name="T56" fmla="*/ 2147483646 w 5533"/>
                <a:gd name="T57" fmla="*/ 2147483646 h 1806"/>
                <a:gd name="T58" fmla="*/ 2147483646 w 5533"/>
                <a:gd name="T59" fmla="*/ 2147483646 h 1806"/>
                <a:gd name="T60" fmla="*/ 2147483646 w 5533"/>
                <a:gd name="T61" fmla="*/ 2147483646 h 1806"/>
                <a:gd name="T62" fmla="*/ 2147483646 w 5533"/>
                <a:gd name="T63" fmla="*/ 2147483646 h 1806"/>
                <a:gd name="T64" fmla="*/ 2147483646 w 5533"/>
                <a:gd name="T65" fmla="*/ 2147483646 h 1806"/>
                <a:gd name="T66" fmla="*/ 2147483646 w 5533"/>
                <a:gd name="T67" fmla="*/ 2147483646 h 1806"/>
                <a:gd name="T68" fmla="*/ 2147483646 w 5533"/>
                <a:gd name="T69" fmla="*/ 2147483646 h 1806"/>
                <a:gd name="T70" fmla="*/ 2147483646 w 5533"/>
                <a:gd name="T71" fmla="*/ 2147483646 h 1806"/>
                <a:gd name="T72" fmla="*/ 2147483646 w 5533"/>
                <a:gd name="T73" fmla="*/ 2147483646 h 1806"/>
                <a:gd name="T74" fmla="*/ 2147483646 w 5533"/>
                <a:gd name="T75" fmla="*/ 2147483646 h 1806"/>
                <a:gd name="T76" fmla="*/ 2147483646 w 5533"/>
                <a:gd name="T77" fmla="*/ 2147483646 h 1806"/>
                <a:gd name="T78" fmla="*/ 2147483646 w 5533"/>
                <a:gd name="T79" fmla="*/ 2147483646 h 1806"/>
                <a:gd name="T80" fmla="*/ 2147483646 w 5533"/>
                <a:gd name="T81" fmla="*/ 2147483646 h 1806"/>
                <a:gd name="T82" fmla="*/ 2147483646 w 5533"/>
                <a:gd name="T83" fmla="*/ 2147483646 h 1806"/>
                <a:gd name="T84" fmla="*/ 2147483646 w 5533"/>
                <a:gd name="T85" fmla="*/ 2147483646 h 1806"/>
                <a:gd name="T86" fmla="*/ 2147483646 w 5533"/>
                <a:gd name="T87" fmla="*/ 2147483646 h 1806"/>
                <a:gd name="T88" fmla="*/ 2147483646 w 5533"/>
                <a:gd name="T89" fmla="*/ 2147483646 h 1806"/>
                <a:gd name="T90" fmla="*/ 2147483646 w 5533"/>
                <a:gd name="T91" fmla="*/ 2147483646 h 1806"/>
                <a:gd name="T92" fmla="*/ 2147483646 w 5533"/>
                <a:gd name="T93" fmla="*/ 2147483646 h 1806"/>
                <a:gd name="T94" fmla="*/ 2147483646 w 5533"/>
                <a:gd name="T95" fmla="*/ 2147483646 h 180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33"/>
                <a:gd name="T145" fmla="*/ 0 h 1806"/>
                <a:gd name="T146" fmla="*/ 5533 w 5533"/>
                <a:gd name="T147" fmla="*/ 1806 h 180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33" h="1806">
                  <a:moveTo>
                    <a:pt x="0" y="1000"/>
                  </a:moveTo>
                  <a:lnTo>
                    <a:pt x="147" y="1049"/>
                  </a:lnTo>
                  <a:lnTo>
                    <a:pt x="297" y="1099"/>
                  </a:lnTo>
                  <a:lnTo>
                    <a:pt x="444" y="1151"/>
                  </a:lnTo>
                  <a:lnTo>
                    <a:pt x="594" y="1200"/>
                  </a:lnTo>
                  <a:lnTo>
                    <a:pt x="741" y="1250"/>
                  </a:lnTo>
                  <a:lnTo>
                    <a:pt x="892" y="1302"/>
                  </a:lnTo>
                  <a:lnTo>
                    <a:pt x="1038" y="1352"/>
                  </a:lnTo>
                  <a:lnTo>
                    <a:pt x="1189" y="1401"/>
                  </a:lnTo>
                  <a:lnTo>
                    <a:pt x="1336" y="1454"/>
                  </a:lnTo>
                  <a:lnTo>
                    <a:pt x="1483" y="1503"/>
                  </a:lnTo>
                  <a:lnTo>
                    <a:pt x="1633" y="1556"/>
                  </a:lnTo>
                  <a:lnTo>
                    <a:pt x="1780" y="1605"/>
                  </a:lnTo>
                  <a:lnTo>
                    <a:pt x="1930" y="1655"/>
                  </a:lnTo>
                  <a:lnTo>
                    <a:pt x="2077" y="1707"/>
                  </a:lnTo>
                  <a:lnTo>
                    <a:pt x="2228" y="1756"/>
                  </a:lnTo>
                  <a:lnTo>
                    <a:pt x="2374" y="1806"/>
                  </a:lnTo>
                  <a:lnTo>
                    <a:pt x="2475" y="1767"/>
                  </a:lnTo>
                  <a:lnTo>
                    <a:pt x="2571" y="1732"/>
                  </a:lnTo>
                  <a:lnTo>
                    <a:pt x="2672" y="1693"/>
                  </a:lnTo>
                  <a:lnTo>
                    <a:pt x="2768" y="1657"/>
                  </a:lnTo>
                  <a:lnTo>
                    <a:pt x="2869" y="1619"/>
                  </a:lnTo>
                  <a:lnTo>
                    <a:pt x="2965" y="1583"/>
                  </a:lnTo>
                  <a:lnTo>
                    <a:pt x="3066" y="1545"/>
                  </a:lnTo>
                  <a:lnTo>
                    <a:pt x="3166" y="1509"/>
                  </a:lnTo>
                  <a:lnTo>
                    <a:pt x="3263" y="1470"/>
                  </a:lnTo>
                  <a:lnTo>
                    <a:pt x="3363" y="1434"/>
                  </a:lnTo>
                  <a:lnTo>
                    <a:pt x="3459" y="1396"/>
                  </a:lnTo>
                  <a:lnTo>
                    <a:pt x="3560" y="1360"/>
                  </a:lnTo>
                  <a:lnTo>
                    <a:pt x="3656" y="1322"/>
                  </a:lnTo>
                  <a:lnTo>
                    <a:pt x="3757" y="1286"/>
                  </a:lnTo>
                  <a:lnTo>
                    <a:pt x="3853" y="1247"/>
                  </a:lnTo>
                  <a:lnTo>
                    <a:pt x="3954" y="1209"/>
                  </a:lnTo>
                  <a:lnTo>
                    <a:pt x="4054" y="1173"/>
                  </a:lnTo>
                  <a:lnTo>
                    <a:pt x="4151" y="1134"/>
                  </a:lnTo>
                  <a:lnTo>
                    <a:pt x="4251" y="1099"/>
                  </a:lnTo>
                  <a:lnTo>
                    <a:pt x="4348" y="1060"/>
                  </a:lnTo>
                  <a:lnTo>
                    <a:pt x="4448" y="1024"/>
                  </a:lnTo>
                  <a:lnTo>
                    <a:pt x="4544" y="986"/>
                  </a:lnTo>
                  <a:lnTo>
                    <a:pt x="4645" y="950"/>
                  </a:lnTo>
                  <a:lnTo>
                    <a:pt x="4741" y="911"/>
                  </a:lnTo>
                  <a:lnTo>
                    <a:pt x="4842" y="876"/>
                  </a:lnTo>
                  <a:lnTo>
                    <a:pt x="4942" y="837"/>
                  </a:lnTo>
                  <a:lnTo>
                    <a:pt x="5039" y="801"/>
                  </a:lnTo>
                  <a:lnTo>
                    <a:pt x="5139" y="763"/>
                  </a:lnTo>
                  <a:lnTo>
                    <a:pt x="5236" y="727"/>
                  </a:lnTo>
                  <a:lnTo>
                    <a:pt x="5336" y="689"/>
                  </a:lnTo>
                  <a:lnTo>
                    <a:pt x="5433" y="653"/>
                  </a:lnTo>
                  <a:lnTo>
                    <a:pt x="5533" y="614"/>
                  </a:lnTo>
                  <a:lnTo>
                    <a:pt x="5394" y="576"/>
                  </a:lnTo>
                  <a:lnTo>
                    <a:pt x="5255" y="537"/>
                  </a:lnTo>
                  <a:lnTo>
                    <a:pt x="5116" y="499"/>
                  </a:lnTo>
                  <a:lnTo>
                    <a:pt x="4977" y="460"/>
                  </a:lnTo>
                  <a:lnTo>
                    <a:pt x="4838" y="422"/>
                  </a:lnTo>
                  <a:lnTo>
                    <a:pt x="4699" y="383"/>
                  </a:lnTo>
                  <a:lnTo>
                    <a:pt x="4560" y="345"/>
                  </a:lnTo>
                  <a:lnTo>
                    <a:pt x="4421" y="306"/>
                  </a:lnTo>
                  <a:lnTo>
                    <a:pt x="4278" y="267"/>
                  </a:lnTo>
                  <a:lnTo>
                    <a:pt x="4139" y="229"/>
                  </a:lnTo>
                  <a:lnTo>
                    <a:pt x="4000" y="190"/>
                  </a:lnTo>
                  <a:lnTo>
                    <a:pt x="3861" y="155"/>
                  </a:lnTo>
                  <a:lnTo>
                    <a:pt x="3722" y="116"/>
                  </a:lnTo>
                  <a:lnTo>
                    <a:pt x="3583" y="78"/>
                  </a:lnTo>
                  <a:lnTo>
                    <a:pt x="3444" y="39"/>
                  </a:lnTo>
                  <a:lnTo>
                    <a:pt x="3305" y="0"/>
                  </a:lnTo>
                  <a:lnTo>
                    <a:pt x="3201" y="31"/>
                  </a:lnTo>
                  <a:lnTo>
                    <a:pt x="3096" y="64"/>
                  </a:lnTo>
                  <a:lnTo>
                    <a:pt x="2996" y="94"/>
                  </a:lnTo>
                  <a:lnTo>
                    <a:pt x="2892" y="124"/>
                  </a:lnTo>
                  <a:lnTo>
                    <a:pt x="2788" y="157"/>
                  </a:lnTo>
                  <a:lnTo>
                    <a:pt x="2683" y="188"/>
                  </a:lnTo>
                  <a:lnTo>
                    <a:pt x="2579" y="218"/>
                  </a:lnTo>
                  <a:lnTo>
                    <a:pt x="2479" y="251"/>
                  </a:lnTo>
                  <a:lnTo>
                    <a:pt x="2374" y="281"/>
                  </a:lnTo>
                  <a:lnTo>
                    <a:pt x="2270" y="311"/>
                  </a:lnTo>
                  <a:lnTo>
                    <a:pt x="2166" y="345"/>
                  </a:lnTo>
                  <a:lnTo>
                    <a:pt x="2066" y="375"/>
                  </a:lnTo>
                  <a:lnTo>
                    <a:pt x="1961" y="405"/>
                  </a:lnTo>
                  <a:lnTo>
                    <a:pt x="1857" y="438"/>
                  </a:lnTo>
                  <a:lnTo>
                    <a:pt x="1753" y="468"/>
                  </a:lnTo>
                  <a:lnTo>
                    <a:pt x="1652" y="499"/>
                  </a:lnTo>
                  <a:lnTo>
                    <a:pt x="1548" y="532"/>
                  </a:lnTo>
                  <a:lnTo>
                    <a:pt x="1444" y="562"/>
                  </a:lnTo>
                  <a:lnTo>
                    <a:pt x="1340" y="595"/>
                  </a:lnTo>
                  <a:lnTo>
                    <a:pt x="1239" y="625"/>
                  </a:lnTo>
                  <a:lnTo>
                    <a:pt x="1135" y="656"/>
                  </a:lnTo>
                  <a:lnTo>
                    <a:pt x="1031" y="689"/>
                  </a:lnTo>
                  <a:lnTo>
                    <a:pt x="926" y="719"/>
                  </a:lnTo>
                  <a:lnTo>
                    <a:pt x="826" y="749"/>
                  </a:lnTo>
                  <a:lnTo>
                    <a:pt x="722" y="782"/>
                  </a:lnTo>
                  <a:lnTo>
                    <a:pt x="618" y="812"/>
                  </a:lnTo>
                  <a:lnTo>
                    <a:pt x="517" y="843"/>
                  </a:lnTo>
                  <a:lnTo>
                    <a:pt x="413" y="876"/>
                  </a:lnTo>
                  <a:lnTo>
                    <a:pt x="309" y="906"/>
                  </a:lnTo>
                  <a:lnTo>
                    <a:pt x="204" y="936"/>
                  </a:lnTo>
                  <a:lnTo>
                    <a:pt x="104" y="969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2" name="Freeform 283">
              <a:extLst>
                <a:ext uri="{FF2B5EF4-FFF2-40B4-BE49-F238E27FC236}">
                  <a16:creationId xmlns:a16="http://schemas.microsoft.com/office/drawing/2014/main" id="{0143AB7B-826E-229B-3A5D-ED261A324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215" y="4359688"/>
              <a:ext cx="2258424" cy="801612"/>
            </a:xfrm>
            <a:custGeom>
              <a:avLst/>
              <a:gdLst>
                <a:gd name="T0" fmla="*/ 2147483646 w 5274"/>
                <a:gd name="T1" fmla="*/ 2147483646 h 1720"/>
                <a:gd name="T2" fmla="*/ 2147483646 w 5274"/>
                <a:gd name="T3" fmla="*/ 2147483646 h 1720"/>
                <a:gd name="T4" fmla="*/ 2147483646 w 5274"/>
                <a:gd name="T5" fmla="*/ 2147483646 h 1720"/>
                <a:gd name="T6" fmla="*/ 2147483646 w 5274"/>
                <a:gd name="T7" fmla="*/ 2147483646 h 1720"/>
                <a:gd name="T8" fmla="*/ 2147483646 w 5274"/>
                <a:gd name="T9" fmla="*/ 2147483646 h 1720"/>
                <a:gd name="T10" fmla="*/ 2147483646 w 5274"/>
                <a:gd name="T11" fmla="*/ 2147483646 h 1720"/>
                <a:gd name="T12" fmla="*/ 2147483646 w 5274"/>
                <a:gd name="T13" fmla="*/ 2147483646 h 1720"/>
                <a:gd name="T14" fmla="*/ 2147483646 w 5274"/>
                <a:gd name="T15" fmla="*/ 2147483646 h 1720"/>
                <a:gd name="T16" fmla="*/ 2147483646 w 5274"/>
                <a:gd name="T17" fmla="*/ 2147483646 h 1720"/>
                <a:gd name="T18" fmla="*/ 2147483646 w 5274"/>
                <a:gd name="T19" fmla="*/ 2147483646 h 1720"/>
                <a:gd name="T20" fmla="*/ 2147483646 w 5274"/>
                <a:gd name="T21" fmla="*/ 2147483646 h 1720"/>
                <a:gd name="T22" fmla="*/ 2147483646 w 5274"/>
                <a:gd name="T23" fmla="*/ 2147483646 h 1720"/>
                <a:gd name="T24" fmla="*/ 2147483646 w 5274"/>
                <a:gd name="T25" fmla="*/ 2147483646 h 1720"/>
                <a:gd name="T26" fmla="*/ 2147483646 w 5274"/>
                <a:gd name="T27" fmla="*/ 2147483646 h 1720"/>
                <a:gd name="T28" fmla="*/ 2147483646 w 5274"/>
                <a:gd name="T29" fmla="*/ 2147483646 h 1720"/>
                <a:gd name="T30" fmla="*/ 2147483646 w 5274"/>
                <a:gd name="T31" fmla="*/ 2147483646 h 1720"/>
                <a:gd name="T32" fmla="*/ 2147483646 w 5274"/>
                <a:gd name="T33" fmla="*/ 2147483646 h 1720"/>
                <a:gd name="T34" fmla="*/ 2147483646 w 5274"/>
                <a:gd name="T35" fmla="*/ 2147483646 h 1720"/>
                <a:gd name="T36" fmla="*/ 2147483646 w 5274"/>
                <a:gd name="T37" fmla="*/ 2147483646 h 1720"/>
                <a:gd name="T38" fmla="*/ 2147483646 w 5274"/>
                <a:gd name="T39" fmla="*/ 2147483646 h 1720"/>
                <a:gd name="T40" fmla="*/ 2147483646 w 5274"/>
                <a:gd name="T41" fmla="*/ 2147483646 h 1720"/>
                <a:gd name="T42" fmla="*/ 2147483646 w 5274"/>
                <a:gd name="T43" fmla="*/ 2147483646 h 1720"/>
                <a:gd name="T44" fmla="*/ 2147483646 w 5274"/>
                <a:gd name="T45" fmla="*/ 2147483646 h 1720"/>
                <a:gd name="T46" fmla="*/ 2147483646 w 5274"/>
                <a:gd name="T47" fmla="*/ 2147483646 h 1720"/>
                <a:gd name="T48" fmla="*/ 2147483646 w 5274"/>
                <a:gd name="T49" fmla="*/ 2147483646 h 1720"/>
                <a:gd name="T50" fmla="*/ 2147483646 w 5274"/>
                <a:gd name="T51" fmla="*/ 2147483646 h 1720"/>
                <a:gd name="T52" fmla="*/ 2147483646 w 5274"/>
                <a:gd name="T53" fmla="*/ 2147483646 h 1720"/>
                <a:gd name="T54" fmla="*/ 2147483646 w 5274"/>
                <a:gd name="T55" fmla="*/ 2147483646 h 1720"/>
                <a:gd name="T56" fmla="*/ 2147483646 w 5274"/>
                <a:gd name="T57" fmla="*/ 2147483646 h 1720"/>
                <a:gd name="T58" fmla="*/ 2147483646 w 5274"/>
                <a:gd name="T59" fmla="*/ 2147483646 h 1720"/>
                <a:gd name="T60" fmla="*/ 2147483646 w 5274"/>
                <a:gd name="T61" fmla="*/ 2147483646 h 1720"/>
                <a:gd name="T62" fmla="*/ 2147483646 w 5274"/>
                <a:gd name="T63" fmla="*/ 2147483646 h 1720"/>
                <a:gd name="T64" fmla="*/ 2147483646 w 5274"/>
                <a:gd name="T65" fmla="*/ 2147483646 h 1720"/>
                <a:gd name="T66" fmla="*/ 2147483646 w 5274"/>
                <a:gd name="T67" fmla="*/ 2147483646 h 1720"/>
                <a:gd name="T68" fmla="*/ 2147483646 w 5274"/>
                <a:gd name="T69" fmla="*/ 2147483646 h 1720"/>
                <a:gd name="T70" fmla="*/ 2147483646 w 5274"/>
                <a:gd name="T71" fmla="*/ 2147483646 h 1720"/>
                <a:gd name="T72" fmla="*/ 2147483646 w 5274"/>
                <a:gd name="T73" fmla="*/ 2147483646 h 1720"/>
                <a:gd name="T74" fmla="*/ 2147483646 w 5274"/>
                <a:gd name="T75" fmla="*/ 2147483646 h 1720"/>
                <a:gd name="T76" fmla="*/ 2147483646 w 5274"/>
                <a:gd name="T77" fmla="*/ 2147483646 h 1720"/>
                <a:gd name="T78" fmla="*/ 2147483646 w 5274"/>
                <a:gd name="T79" fmla="*/ 2147483646 h 1720"/>
                <a:gd name="T80" fmla="*/ 2147483646 w 5274"/>
                <a:gd name="T81" fmla="*/ 2147483646 h 1720"/>
                <a:gd name="T82" fmla="*/ 2147483646 w 5274"/>
                <a:gd name="T83" fmla="*/ 2147483646 h 1720"/>
                <a:gd name="T84" fmla="*/ 2147483646 w 5274"/>
                <a:gd name="T85" fmla="*/ 2147483646 h 1720"/>
                <a:gd name="T86" fmla="*/ 2147483646 w 5274"/>
                <a:gd name="T87" fmla="*/ 2147483646 h 1720"/>
                <a:gd name="T88" fmla="*/ 2147483646 w 5274"/>
                <a:gd name="T89" fmla="*/ 2147483646 h 1720"/>
                <a:gd name="T90" fmla="*/ 2147483646 w 5274"/>
                <a:gd name="T91" fmla="*/ 2147483646 h 1720"/>
                <a:gd name="T92" fmla="*/ 2147483646 w 5274"/>
                <a:gd name="T93" fmla="*/ 2147483646 h 1720"/>
                <a:gd name="T94" fmla="*/ 2147483646 w 5274"/>
                <a:gd name="T95" fmla="*/ 2147483646 h 17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274"/>
                <a:gd name="T145" fmla="*/ 0 h 1720"/>
                <a:gd name="T146" fmla="*/ 5274 w 5274"/>
                <a:gd name="T147" fmla="*/ 1720 h 17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274" h="1720">
                  <a:moveTo>
                    <a:pt x="0" y="950"/>
                  </a:moveTo>
                  <a:lnTo>
                    <a:pt x="143" y="999"/>
                  </a:lnTo>
                  <a:lnTo>
                    <a:pt x="282" y="1046"/>
                  </a:lnTo>
                  <a:lnTo>
                    <a:pt x="424" y="1095"/>
                  </a:lnTo>
                  <a:lnTo>
                    <a:pt x="564" y="1142"/>
                  </a:lnTo>
                  <a:lnTo>
                    <a:pt x="706" y="1192"/>
                  </a:lnTo>
                  <a:lnTo>
                    <a:pt x="849" y="1239"/>
                  </a:lnTo>
                  <a:lnTo>
                    <a:pt x="988" y="1288"/>
                  </a:lnTo>
                  <a:lnTo>
                    <a:pt x="1131" y="1335"/>
                  </a:lnTo>
                  <a:lnTo>
                    <a:pt x="1274" y="1384"/>
                  </a:lnTo>
                  <a:lnTo>
                    <a:pt x="1413" y="1431"/>
                  </a:lnTo>
                  <a:lnTo>
                    <a:pt x="1556" y="1481"/>
                  </a:lnTo>
                  <a:lnTo>
                    <a:pt x="1699" y="1528"/>
                  </a:lnTo>
                  <a:lnTo>
                    <a:pt x="1838" y="1577"/>
                  </a:lnTo>
                  <a:lnTo>
                    <a:pt x="1981" y="1624"/>
                  </a:lnTo>
                  <a:lnTo>
                    <a:pt x="2120" y="1673"/>
                  </a:lnTo>
                  <a:lnTo>
                    <a:pt x="2262" y="1720"/>
                  </a:lnTo>
                  <a:lnTo>
                    <a:pt x="2355" y="1684"/>
                  </a:lnTo>
                  <a:lnTo>
                    <a:pt x="2452" y="1649"/>
                  </a:lnTo>
                  <a:lnTo>
                    <a:pt x="2544" y="1613"/>
                  </a:lnTo>
                  <a:lnTo>
                    <a:pt x="2641" y="1580"/>
                  </a:lnTo>
                  <a:lnTo>
                    <a:pt x="2734" y="1544"/>
                  </a:lnTo>
                  <a:lnTo>
                    <a:pt x="2826" y="1508"/>
                  </a:lnTo>
                  <a:lnTo>
                    <a:pt x="2923" y="1473"/>
                  </a:lnTo>
                  <a:lnTo>
                    <a:pt x="3015" y="1437"/>
                  </a:lnTo>
                  <a:lnTo>
                    <a:pt x="3108" y="1401"/>
                  </a:lnTo>
                  <a:lnTo>
                    <a:pt x="3205" y="1365"/>
                  </a:lnTo>
                  <a:lnTo>
                    <a:pt x="3297" y="1329"/>
                  </a:lnTo>
                  <a:lnTo>
                    <a:pt x="3394" y="1296"/>
                  </a:lnTo>
                  <a:lnTo>
                    <a:pt x="3486" y="1261"/>
                  </a:lnTo>
                  <a:lnTo>
                    <a:pt x="3579" y="1225"/>
                  </a:lnTo>
                  <a:lnTo>
                    <a:pt x="3676" y="1189"/>
                  </a:lnTo>
                  <a:lnTo>
                    <a:pt x="3768" y="1153"/>
                  </a:lnTo>
                  <a:lnTo>
                    <a:pt x="3861" y="1117"/>
                  </a:lnTo>
                  <a:lnTo>
                    <a:pt x="3958" y="1082"/>
                  </a:lnTo>
                  <a:lnTo>
                    <a:pt x="4050" y="1046"/>
                  </a:lnTo>
                  <a:lnTo>
                    <a:pt x="4147" y="1010"/>
                  </a:lnTo>
                  <a:lnTo>
                    <a:pt x="4239" y="974"/>
                  </a:lnTo>
                  <a:lnTo>
                    <a:pt x="4332" y="939"/>
                  </a:lnTo>
                  <a:lnTo>
                    <a:pt x="4429" y="903"/>
                  </a:lnTo>
                  <a:lnTo>
                    <a:pt x="4521" y="867"/>
                  </a:lnTo>
                  <a:lnTo>
                    <a:pt x="4614" y="834"/>
                  </a:lnTo>
                  <a:lnTo>
                    <a:pt x="4710" y="798"/>
                  </a:lnTo>
                  <a:lnTo>
                    <a:pt x="4803" y="762"/>
                  </a:lnTo>
                  <a:lnTo>
                    <a:pt x="4900" y="727"/>
                  </a:lnTo>
                  <a:lnTo>
                    <a:pt x="4992" y="691"/>
                  </a:lnTo>
                  <a:lnTo>
                    <a:pt x="5085" y="655"/>
                  </a:lnTo>
                  <a:lnTo>
                    <a:pt x="5182" y="619"/>
                  </a:lnTo>
                  <a:lnTo>
                    <a:pt x="5274" y="584"/>
                  </a:lnTo>
                  <a:lnTo>
                    <a:pt x="5143" y="548"/>
                  </a:lnTo>
                  <a:lnTo>
                    <a:pt x="5008" y="509"/>
                  </a:lnTo>
                  <a:lnTo>
                    <a:pt x="4877" y="473"/>
                  </a:lnTo>
                  <a:lnTo>
                    <a:pt x="4741" y="438"/>
                  </a:lnTo>
                  <a:lnTo>
                    <a:pt x="4610" y="402"/>
                  </a:lnTo>
                  <a:lnTo>
                    <a:pt x="4475" y="363"/>
                  </a:lnTo>
                  <a:lnTo>
                    <a:pt x="4344" y="328"/>
                  </a:lnTo>
                  <a:lnTo>
                    <a:pt x="4212" y="292"/>
                  </a:lnTo>
                  <a:lnTo>
                    <a:pt x="4077" y="256"/>
                  </a:lnTo>
                  <a:lnTo>
                    <a:pt x="3946" y="220"/>
                  </a:lnTo>
                  <a:lnTo>
                    <a:pt x="3815" y="182"/>
                  </a:lnTo>
                  <a:lnTo>
                    <a:pt x="3680" y="146"/>
                  </a:lnTo>
                  <a:lnTo>
                    <a:pt x="3548" y="110"/>
                  </a:lnTo>
                  <a:lnTo>
                    <a:pt x="3417" y="74"/>
                  </a:lnTo>
                  <a:lnTo>
                    <a:pt x="3282" y="36"/>
                  </a:lnTo>
                  <a:lnTo>
                    <a:pt x="3151" y="0"/>
                  </a:lnTo>
                  <a:lnTo>
                    <a:pt x="3054" y="30"/>
                  </a:lnTo>
                  <a:lnTo>
                    <a:pt x="2954" y="61"/>
                  </a:lnTo>
                  <a:lnTo>
                    <a:pt x="2857" y="88"/>
                  </a:lnTo>
                  <a:lnTo>
                    <a:pt x="2757" y="118"/>
                  </a:lnTo>
                  <a:lnTo>
                    <a:pt x="2660" y="149"/>
                  </a:lnTo>
                  <a:lnTo>
                    <a:pt x="2560" y="179"/>
                  </a:lnTo>
                  <a:lnTo>
                    <a:pt x="2463" y="209"/>
                  </a:lnTo>
                  <a:lnTo>
                    <a:pt x="2363" y="237"/>
                  </a:lnTo>
                  <a:lnTo>
                    <a:pt x="2266" y="267"/>
                  </a:lnTo>
                  <a:lnTo>
                    <a:pt x="2166" y="297"/>
                  </a:lnTo>
                  <a:lnTo>
                    <a:pt x="2069" y="328"/>
                  </a:lnTo>
                  <a:lnTo>
                    <a:pt x="1969" y="358"/>
                  </a:lnTo>
                  <a:lnTo>
                    <a:pt x="1872" y="385"/>
                  </a:lnTo>
                  <a:lnTo>
                    <a:pt x="1772" y="416"/>
                  </a:lnTo>
                  <a:lnTo>
                    <a:pt x="1676" y="446"/>
                  </a:lnTo>
                  <a:lnTo>
                    <a:pt x="1575" y="476"/>
                  </a:lnTo>
                  <a:lnTo>
                    <a:pt x="1479" y="506"/>
                  </a:lnTo>
                  <a:lnTo>
                    <a:pt x="1378" y="534"/>
                  </a:lnTo>
                  <a:lnTo>
                    <a:pt x="1282" y="564"/>
                  </a:lnTo>
                  <a:lnTo>
                    <a:pt x="1181" y="595"/>
                  </a:lnTo>
                  <a:lnTo>
                    <a:pt x="1085" y="625"/>
                  </a:lnTo>
                  <a:lnTo>
                    <a:pt x="984" y="655"/>
                  </a:lnTo>
                  <a:lnTo>
                    <a:pt x="888" y="683"/>
                  </a:lnTo>
                  <a:lnTo>
                    <a:pt x="787" y="713"/>
                  </a:lnTo>
                  <a:lnTo>
                    <a:pt x="691" y="743"/>
                  </a:lnTo>
                  <a:lnTo>
                    <a:pt x="591" y="773"/>
                  </a:lnTo>
                  <a:lnTo>
                    <a:pt x="494" y="801"/>
                  </a:lnTo>
                  <a:lnTo>
                    <a:pt x="394" y="831"/>
                  </a:lnTo>
                  <a:lnTo>
                    <a:pt x="297" y="862"/>
                  </a:lnTo>
                  <a:lnTo>
                    <a:pt x="197" y="892"/>
                  </a:lnTo>
                  <a:lnTo>
                    <a:pt x="100" y="919"/>
                  </a:lnTo>
                  <a:lnTo>
                    <a:pt x="0" y="95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3" name="Freeform 284">
              <a:extLst>
                <a:ext uri="{FF2B5EF4-FFF2-40B4-BE49-F238E27FC236}">
                  <a16:creationId xmlns:a16="http://schemas.microsoft.com/office/drawing/2014/main" id="{28861CD2-F77F-AE11-40EC-166EB50CB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4398371"/>
              <a:ext cx="2146231" cy="761532"/>
            </a:xfrm>
            <a:custGeom>
              <a:avLst/>
              <a:gdLst>
                <a:gd name="T0" fmla="*/ 2147483646 w 5012"/>
                <a:gd name="T1" fmla="*/ 2147483646 h 1634"/>
                <a:gd name="T2" fmla="*/ 2147483646 w 5012"/>
                <a:gd name="T3" fmla="*/ 2147483646 h 1634"/>
                <a:gd name="T4" fmla="*/ 2147483646 w 5012"/>
                <a:gd name="T5" fmla="*/ 2147483646 h 1634"/>
                <a:gd name="T6" fmla="*/ 2147483646 w 5012"/>
                <a:gd name="T7" fmla="*/ 2147483646 h 1634"/>
                <a:gd name="T8" fmla="*/ 2147483646 w 5012"/>
                <a:gd name="T9" fmla="*/ 2147483646 h 1634"/>
                <a:gd name="T10" fmla="*/ 2147483646 w 5012"/>
                <a:gd name="T11" fmla="*/ 2147483646 h 1634"/>
                <a:gd name="T12" fmla="*/ 2147483646 w 5012"/>
                <a:gd name="T13" fmla="*/ 2147483646 h 1634"/>
                <a:gd name="T14" fmla="*/ 2147483646 w 5012"/>
                <a:gd name="T15" fmla="*/ 2147483646 h 1634"/>
                <a:gd name="T16" fmla="*/ 2147483646 w 5012"/>
                <a:gd name="T17" fmla="*/ 2147483646 h 1634"/>
                <a:gd name="T18" fmla="*/ 2147483646 w 5012"/>
                <a:gd name="T19" fmla="*/ 2147483646 h 1634"/>
                <a:gd name="T20" fmla="*/ 2147483646 w 5012"/>
                <a:gd name="T21" fmla="*/ 2147483646 h 1634"/>
                <a:gd name="T22" fmla="*/ 2147483646 w 5012"/>
                <a:gd name="T23" fmla="*/ 2147483646 h 1634"/>
                <a:gd name="T24" fmla="*/ 2147483646 w 5012"/>
                <a:gd name="T25" fmla="*/ 2147483646 h 1634"/>
                <a:gd name="T26" fmla="*/ 2147483646 w 5012"/>
                <a:gd name="T27" fmla="*/ 2147483646 h 1634"/>
                <a:gd name="T28" fmla="*/ 2147483646 w 5012"/>
                <a:gd name="T29" fmla="*/ 2147483646 h 1634"/>
                <a:gd name="T30" fmla="*/ 2147483646 w 5012"/>
                <a:gd name="T31" fmla="*/ 2147483646 h 1634"/>
                <a:gd name="T32" fmla="*/ 2147483646 w 5012"/>
                <a:gd name="T33" fmla="*/ 2147483646 h 1634"/>
                <a:gd name="T34" fmla="*/ 2147483646 w 5012"/>
                <a:gd name="T35" fmla="*/ 2147483646 h 1634"/>
                <a:gd name="T36" fmla="*/ 2147483646 w 5012"/>
                <a:gd name="T37" fmla="*/ 2147483646 h 1634"/>
                <a:gd name="T38" fmla="*/ 2147483646 w 5012"/>
                <a:gd name="T39" fmla="*/ 2147483646 h 1634"/>
                <a:gd name="T40" fmla="*/ 2147483646 w 5012"/>
                <a:gd name="T41" fmla="*/ 2147483646 h 1634"/>
                <a:gd name="T42" fmla="*/ 2147483646 w 5012"/>
                <a:gd name="T43" fmla="*/ 2147483646 h 1634"/>
                <a:gd name="T44" fmla="*/ 2147483646 w 5012"/>
                <a:gd name="T45" fmla="*/ 2147483646 h 1634"/>
                <a:gd name="T46" fmla="*/ 2147483646 w 5012"/>
                <a:gd name="T47" fmla="*/ 2147483646 h 1634"/>
                <a:gd name="T48" fmla="*/ 2147483646 w 5012"/>
                <a:gd name="T49" fmla="*/ 2147483646 h 1634"/>
                <a:gd name="T50" fmla="*/ 2147483646 w 5012"/>
                <a:gd name="T51" fmla="*/ 2147483646 h 1634"/>
                <a:gd name="T52" fmla="*/ 2147483646 w 5012"/>
                <a:gd name="T53" fmla="*/ 2147483646 h 1634"/>
                <a:gd name="T54" fmla="*/ 2147483646 w 5012"/>
                <a:gd name="T55" fmla="*/ 2147483646 h 1634"/>
                <a:gd name="T56" fmla="*/ 2147483646 w 5012"/>
                <a:gd name="T57" fmla="*/ 2147483646 h 1634"/>
                <a:gd name="T58" fmla="*/ 2147483646 w 5012"/>
                <a:gd name="T59" fmla="*/ 2147483646 h 1634"/>
                <a:gd name="T60" fmla="*/ 2147483646 w 5012"/>
                <a:gd name="T61" fmla="*/ 2147483646 h 1634"/>
                <a:gd name="T62" fmla="*/ 2147483646 w 5012"/>
                <a:gd name="T63" fmla="*/ 2147483646 h 1634"/>
                <a:gd name="T64" fmla="*/ 2147483646 w 5012"/>
                <a:gd name="T65" fmla="*/ 2147483646 h 1634"/>
                <a:gd name="T66" fmla="*/ 2147483646 w 5012"/>
                <a:gd name="T67" fmla="*/ 2147483646 h 1634"/>
                <a:gd name="T68" fmla="*/ 2147483646 w 5012"/>
                <a:gd name="T69" fmla="*/ 2147483646 h 1634"/>
                <a:gd name="T70" fmla="*/ 2147483646 w 5012"/>
                <a:gd name="T71" fmla="*/ 2147483646 h 1634"/>
                <a:gd name="T72" fmla="*/ 2147483646 w 5012"/>
                <a:gd name="T73" fmla="*/ 2147483646 h 1634"/>
                <a:gd name="T74" fmla="*/ 2147483646 w 5012"/>
                <a:gd name="T75" fmla="*/ 2147483646 h 1634"/>
                <a:gd name="T76" fmla="*/ 2147483646 w 5012"/>
                <a:gd name="T77" fmla="*/ 2147483646 h 1634"/>
                <a:gd name="T78" fmla="*/ 2147483646 w 5012"/>
                <a:gd name="T79" fmla="*/ 2147483646 h 1634"/>
                <a:gd name="T80" fmla="*/ 2147483646 w 5012"/>
                <a:gd name="T81" fmla="*/ 2147483646 h 1634"/>
                <a:gd name="T82" fmla="*/ 2147483646 w 5012"/>
                <a:gd name="T83" fmla="*/ 2147483646 h 1634"/>
                <a:gd name="T84" fmla="*/ 2147483646 w 5012"/>
                <a:gd name="T85" fmla="*/ 2147483646 h 1634"/>
                <a:gd name="T86" fmla="*/ 2147483646 w 5012"/>
                <a:gd name="T87" fmla="*/ 2147483646 h 1634"/>
                <a:gd name="T88" fmla="*/ 2147483646 w 5012"/>
                <a:gd name="T89" fmla="*/ 2147483646 h 1634"/>
                <a:gd name="T90" fmla="*/ 2147483646 w 5012"/>
                <a:gd name="T91" fmla="*/ 2147483646 h 1634"/>
                <a:gd name="T92" fmla="*/ 2147483646 w 5012"/>
                <a:gd name="T93" fmla="*/ 2147483646 h 1634"/>
                <a:gd name="T94" fmla="*/ 2147483646 w 5012"/>
                <a:gd name="T95" fmla="*/ 2147483646 h 16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012"/>
                <a:gd name="T145" fmla="*/ 0 h 1634"/>
                <a:gd name="T146" fmla="*/ 5012 w 5012"/>
                <a:gd name="T147" fmla="*/ 1634 h 16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012" h="1634">
                  <a:moveTo>
                    <a:pt x="0" y="905"/>
                  </a:moveTo>
                  <a:lnTo>
                    <a:pt x="135" y="952"/>
                  </a:lnTo>
                  <a:lnTo>
                    <a:pt x="270" y="996"/>
                  </a:lnTo>
                  <a:lnTo>
                    <a:pt x="405" y="1043"/>
                  </a:lnTo>
                  <a:lnTo>
                    <a:pt x="540" y="1087"/>
                  </a:lnTo>
                  <a:lnTo>
                    <a:pt x="672" y="1134"/>
                  </a:lnTo>
                  <a:lnTo>
                    <a:pt x="807" y="1178"/>
                  </a:lnTo>
                  <a:lnTo>
                    <a:pt x="942" y="1224"/>
                  </a:lnTo>
                  <a:lnTo>
                    <a:pt x="1077" y="1268"/>
                  </a:lnTo>
                  <a:lnTo>
                    <a:pt x="1212" y="1315"/>
                  </a:lnTo>
                  <a:lnTo>
                    <a:pt x="1347" y="1362"/>
                  </a:lnTo>
                  <a:lnTo>
                    <a:pt x="1482" y="1406"/>
                  </a:lnTo>
                  <a:lnTo>
                    <a:pt x="1618" y="1453"/>
                  </a:lnTo>
                  <a:lnTo>
                    <a:pt x="1749" y="1497"/>
                  </a:lnTo>
                  <a:lnTo>
                    <a:pt x="1884" y="1544"/>
                  </a:lnTo>
                  <a:lnTo>
                    <a:pt x="2019" y="1588"/>
                  </a:lnTo>
                  <a:lnTo>
                    <a:pt x="2154" y="1634"/>
                  </a:lnTo>
                  <a:lnTo>
                    <a:pt x="2243" y="1601"/>
                  </a:lnTo>
                  <a:lnTo>
                    <a:pt x="2332" y="1568"/>
                  </a:lnTo>
                  <a:lnTo>
                    <a:pt x="2421" y="1533"/>
                  </a:lnTo>
                  <a:lnTo>
                    <a:pt x="2510" y="1500"/>
                  </a:lnTo>
                  <a:lnTo>
                    <a:pt x="2598" y="1467"/>
                  </a:lnTo>
                  <a:lnTo>
                    <a:pt x="2687" y="1434"/>
                  </a:lnTo>
                  <a:lnTo>
                    <a:pt x="2780" y="1401"/>
                  </a:lnTo>
                  <a:lnTo>
                    <a:pt x="2869" y="1365"/>
                  </a:lnTo>
                  <a:lnTo>
                    <a:pt x="2957" y="1332"/>
                  </a:lnTo>
                  <a:lnTo>
                    <a:pt x="3046" y="1299"/>
                  </a:lnTo>
                  <a:lnTo>
                    <a:pt x="3135" y="1266"/>
                  </a:lnTo>
                  <a:lnTo>
                    <a:pt x="3224" y="1230"/>
                  </a:lnTo>
                  <a:lnTo>
                    <a:pt x="3313" y="1197"/>
                  </a:lnTo>
                  <a:lnTo>
                    <a:pt x="3401" y="1164"/>
                  </a:lnTo>
                  <a:lnTo>
                    <a:pt x="3490" y="1131"/>
                  </a:lnTo>
                  <a:lnTo>
                    <a:pt x="3583" y="1095"/>
                  </a:lnTo>
                  <a:lnTo>
                    <a:pt x="3672" y="1062"/>
                  </a:lnTo>
                  <a:lnTo>
                    <a:pt x="3761" y="1029"/>
                  </a:lnTo>
                  <a:lnTo>
                    <a:pt x="3849" y="996"/>
                  </a:lnTo>
                  <a:lnTo>
                    <a:pt x="3938" y="960"/>
                  </a:lnTo>
                  <a:lnTo>
                    <a:pt x="4027" y="927"/>
                  </a:lnTo>
                  <a:lnTo>
                    <a:pt x="4116" y="894"/>
                  </a:lnTo>
                  <a:lnTo>
                    <a:pt x="4208" y="861"/>
                  </a:lnTo>
                  <a:lnTo>
                    <a:pt x="4297" y="825"/>
                  </a:lnTo>
                  <a:lnTo>
                    <a:pt x="4386" y="792"/>
                  </a:lnTo>
                  <a:lnTo>
                    <a:pt x="4475" y="759"/>
                  </a:lnTo>
                  <a:lnTo>
                    <a:pt x="4564" y="723"/>
                  </a:lnTo>
                  <a:lnTo>
                    <a:pt x="4653" y="690"/>
                  </a:lnTo>
                  <a:lnTo>
                    <a:pt x="4745" y="657"/>
                  </a:lnTo>
                  <a:lnTo>
                    <a:pt x="4834" y="624"/>
                  </a:lnTo>
                  <a:lnTo>
                    <a:pt x="4923" y="589"/>
                  </a:lnTo>
                  <a:lnTo>
                    <a:pt x="5012" y="556"/>
                  </a:lnTo>
                  <a:lnTo>
                    <a:pt x="4884" y="520"/>
                  </a:lnTo>
                  <a:lnTo>
                    <a:pt x="4761" y="487"/>
                  </a:lnTo>
                  <a:lnTo>
                    <a:pt x="4633" y="451"/>
                  </a:lnTo>
                  <a:lnTo>
                    <a:pt x="4510" y="418"/>
                  </a:lnTo>
                  <a:lnTo>
                    <a:pt x="4382" y="382"/>
                  </a:lnTo>
                  <a:lnTo>
                    <a:pt x="4255" y="346"/>
                  </a:lnTo>
                  <a:lnTo>
                    <a:pt x="4131" y="313"/>
                  </a:lnTo>
                  <a:lnTo>
                    <a:pt x="4004" y="278"/>
                  </a:lnTo>
                  <a:lnTo>
                    <a:pt x="3876" y="242"/>
                  </a:lnTo>
                  <a:lnTo>
                    <a:pt x="3753" y="209"/>
                  </a:lnTo>
                  <a:lnTo>
                    <a:pt x="3625" y="173"/>
                  </a:lnTo>
                  <a:lnTo>
                    <a:pt x="3502" y="137"/>
                  </a:lnTo>
                  <a:lnTo>
                    <a:pt x="3374" y="104"/>
                  </a:lnTo>
                  <a:lnTo>
                    <a:pt x="3247" y="68"/>
                  </a:lnTo>
                  <a:lnTo>
                    <a:pt x="3123" y="35"/>
                  </a:lnTo>
                  <a:lnTo>
                    <a:pt x="2996" y="0"/>
                  </a:lnTo>
                  <a:lnTo>
                    <a:pt x="2903" y="27"/>
                  </a:lnTo>
                  <a:lnTo>
                    <a:pt x="2807" y="55"/>
                  </a:lnTo>
                  <a:lnTo>
                    <a:pt x="2714" y="85"/>
                  </a:lnTo>
                  <a:lnTo>
                    <a:pt x="2622" y="112"/>
                  </a:lnTo>
                  <a:lnTo>
                    <a:pt x="2529" y="140"/>
                  </a:lnTo>
                  <a:lnTo>
                    <a:pt x="2432" y="168"/>
                  </a:lnTo>
                  <a:lnTo>
                    <a:pt x="2340" y="198"/>
                  </a:lnTo>
                  <a:lnTo>
                    <a:pt x="2247" y="225"/>
                  </a:lnTo>
                  <a:lnTo>
                    <a:pt x="2154" y="253"/>
                  </a:lnTo>
                  <a:lnTo>
                    <a:pt x="2058" y="280"/>
                  </a:lnTo>
                  <a:lnTo>
                    <a:pt x="1965" y="311"/>
                  </a:lnTo>
                  <a:lnTo>
                    <a:pt x="1872" y="338"/>
                  </a:lnTo>
                  <a:lnTo>
                    <a:pt x="1780" y="366"/>
                  </a:lnTo>
                  <a:lnTo>
                    <a:pt x="1683" y="396"/>
                  </a:lnTo>
                  <a:lnTo>
                    <a:pt x="1591" y="423"/>
                  </a:lnTo>
                  <a:lnTo>
                    <a:pt x="1498" y="451"/>
                  </a:lnTo>
                  <a:lnTo>
                    <a:pt x="1405" y="479"/>
                  </a:lnTo>
                  <a:lnTo>
                    <a:pt x="1313" y="509"/>
                  </a:lnTo>
                  <a:lnTo>
                    <a:pt x="1216" y="536"/>
                  </a:lnTo>
                  <a:lnTo>
                    <a:pt x="1123" y="564"/>
                  </a:lnTo>
                  <a:lnTo>
                    <a:pt x="1031" y="594"/>
                  </a:lnTo>
                  <a:lnTo>
                    <a:pt x="938" y="622"/>
                  </a:lnTo>
                  <a:lnTo>
                    <a:pt x="841" y="649"/>
                  </a:lnTo>
                  <a:lnTo>
                    <a:pt x="749" y="679"/>
                  </a:lnTo>
                  <a:lnTo>
                    <a:pt x="656" y="707"/>
                  </a:lnTo>
                  <a:lnTo>
                    <a:pt x="563" y="734"/>
                  </a:lnTo>
                  <a:lnTo>
                    <a:pt x="467" y="762"/>
                  </a:lnTo>
                  <a:lnTo>
                    <a:pt x="374" y="792"/>
                  </a:lnTo>
                  <a:lnTo>
                    <a:pt x="282" y="820"/>
                  </a:lnTo>
                  <a:lnTo>
                    <a:pt x="189" y="847"/>
                  </a:lnTo>
                  <a:lnTo>
                    <a:pt x="92" y="878"/>
                  </a:lnTo>
                  <a:lnTo>
                    <a:pt x="0" y="905"/>
                  </a:lnTo>
                  <a:close/>
                </a:path>
              </a:pathLst>
            </a:custGeom>
            <a:solidFill>
              <a:srgbClr val="A3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4" name="Freeform 285">
              <a:extLst>
                <a:ext uri="{FF2B5EF4-FFF2-40B4-BE49-F238E27FC236}">
                  <a16:creationId xmlns:a16="http://schemas.microsoft.com/office/drawing/2014/main" id="{6807AC76-C912-4BF6-25FC-0926F0F41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849" y="4436587"/>
              <a:ext cx="2033609" cy="723315"/>
            </a:xfrm>
            <a:custGeom>
              <a:avLst/>
              <a:gdLst>
                <a:gd name="T0" fmla="*/ 2147483646 w 4749"/>
                <a:gd name="T1" fmla="*/ 2147483646 h 1552"/>
                <a:gd name="T2" fmla="*/ 2147483646 w 4749"/>
                <a:gd name="T3" fmla="*/ 2147483646 h 1552"/>
                <a:gd name="T4" fmla="*/ 2147483646 w 4749"/>
                <a:gd name="T5" fmla="*/ 2147483646 h 1552"/>
                <a:gd name="T6" fmla="*/ 2147483646 w 4749"/>
                <a:gd name="T7" fmla="*/ 2147483646 h 1552"/>
                <a:gd name="T8" fmla="*/ 2147483646 w 4749"/>
                <a:gd name="T9" fmla="*/ 2147483646 h 1552"/>
                <a:gd name="T10" fmla="*/ 2147483646 w 4749"/>
                <a:gd name="T11" fmla="*/ 2147483646 h 1552"/>
                <a:gd name="T12" fmla="*/ 2147483646 w 4749"/>
                <a:gd name="T13" fmla="*/ 2147483646 h 1552"/>
                <a:gd name="T14" fmla="*/ 2147483646 w 4749"/>
                <a:gd name="T15" fmla="*/ 2147483646 h 1552"/>
                <a:gd name="T16" fmla="*/ 2147483646 w 4749"/>
                <a:gd name="T17" fmla="*/ 2147483646 h 1552"/>
                <a:gd name="T18" fmla="*/ 2147483646 w 4749"/>
                <a:gd name="T19" fmla="*/ 2147483646 h 1552"/>
                <a:gd name="T20" fmla="*/ 2147483646 w 4749"/>
                <a:gd name="T21" fmla="*/ 2147483646 h 1552"/>
                <a:gd name="T22" fmla="*/ 2147483646 w 4749"/>
                <a:gd name="T23" fmla="*/ 2147483646 h 1552"/>
                <a:gd name="T24" fmla="*/ 2147483646 w 4749"/>
                <a:gd name="T25" fmla="*/ 2147483646 h 1552"/>
                <a:gd name="T26" fmla="*/ 2147483646 w 4749"/>
                <a:gd name="T27" fmla="*/ 2147483646 h 1552"/>
                <a:gd name="T28" fmla="*/ 2147483646 w 4749"/>
                <a:gd name="T29" fmla="*/ 2147483646 h 1552"/>
                <a:gd name="T30" fmla="*/ 2147483646 w 4749"/>
                <a:gd name="T31" fmla="*/ 2147483646 h 1552"/>
                <a:gd name="T32" fmla="*/ 2147483646 w 4749"/>
                <a:gd name="T33" fmla="*/ 2147483646 h 1552"/>
                <a:gd name="T34" fmla="*/ 2147483646 w 4749"/>
                <a:gd name="T35" fmla="*/ 2147483646 h 1552"/>
                <a:gd name="T36" fmla="*/ 2147483646 w 4749"/>
                <a:gd name="T37" fmla="*/ 2147483646 h 1552"/>
                <a:gd name="T38" fmla="*/ 2147483646 w 4749"/>
                <a:gd name="T39" fmla="*/ 2147483646 h 1552"/>
                <a:gd name="T40" fmla="*/ 2147483646 w 4749"/>
                <a:gd name="T41" fmla="*/ 2147483646 h 1552"/>
                <a:gd name="T42" fmla="*/ 2147483646 w 4749"/>
                <a:gd name="T43" fmla="*/ 2147483646 h 1552"/>
                <a:gd name="T44" fmla="*/ 2147483646 w 4749"/>
                <a:gd name="T45" fmla="*/ 2147483646 h 1552"/>
                <a:gd name="T46" fmla="*/ 2147483646 w 4749"/>
                <a:gd name="T47" fmla="*/ 2147483646 h 1552"/>
                <a:gd name="T48" fmla="*/ 2147483646 w 4749"/>
                <a:gd name="T49" fmla="*/ 2147483646 h 1552"/>
                <a:gd name="T50" fmla="*/ 2147483646 w 4749"/>
                <a:gd name="T51" fmla="*/ 2147483646 h 1552"/>
                <a:gd name="T52" fmla="*/ 2147483646 w 4749"/>
                <a:gd name="T53" fmla="*/ 2147483646 h 1552"/>
                <a:gd name="T54" fmla="*/ 2147483646 w 4749"/>
                <a:gd name="T55" fmla="*/ 2147483646 h 1552"/>
                <a:gd name="T56" fmla="*/ 2147483646 w 4749"/>
                <a:gd name="T57" fmla="*/ 2147483646 h 1552"/>
                <a:gd name="T58" fmla="*/ 2147483646 w 4749"/>
                <a:gd name="T59" fmla="*/ 2147483646 h 1552"/>
                <a:gd name="T60" fmla="*/ 2147483646 w 4749"/>
                <a:gd name="T61" fmla="*/ 2147483646 h 1552"/>
                <a:gd name="T62" fmla="*/ 2147483646 w 4749"/>
                <a:gd name="T63" fmla="*/ 2147483646 h 1552"/>
                <a:gd name="T64" fmla="*/ 2147483646 w 4749"/>
                <a:gd name="T65" fmla="*/ 2147483646 h 1552"/>
                <a:gd name="T66" fmla="*/ 2147483646 w 4749"/>
                <a:gd name="T67" fmla="*/ 2147483646 h 1552"/>
                <a:gd name="T68" fmla="*/ 2147483646 w 4749"/>
                <a:gd name="T69" fmla="*/ 2147483646 h 1552"/>
                <a:gd name="T70" fmla="*/ 2147483646 w 4749"/>
                <a:gd name="T71" fmla="*/ 2147483646 h 1552"/>
                <a:gd name="T72" fmla="*/ 2147483646 w 4749"/>
                <a:gd name="T73" fmla="*/ 2147483646 h 1552"/>
                <a:gd name="T74" fmla="*/ 2147483646 w 4749"/>
                <a:gd name="T75" fmla="*/ 2147483646 h 1552"/>
                <a:gd name="T76" fmla="*/ 2147483646 w 4749"/>
                <a:gd name="T77" fmla="*/ 2147483646 h 1552"/>
                <a:gd name="T78" fmla="*/ 2147483646 w 4749"/>
                <a:gd name="T79" fmla="*/ 2147483646 h 1552"/>
                <a:gd name="T80" fmla="*/ 2147483646 w 4749"/>
                <a:gd name="T81" fmla="*/ 2147483646 h 1552"/>
                <a:gd name="T82" fmla="*/ 2147483646 w 4749"/>
                <a:gd name="T83" fmla="*/ 2147483646 h 1552"/>
                <a:gd name="T84" fmla="*/ 2147483646 w 4749"/>
                <a:gd name="T85" fmla="*/ 2147483646 h 1552"/>
                <a:gd name="T86" fmla="*/ 2147483646 w 4749"/>
                <a:gd name="T87" fmla="*/ 2147483646 h 1552"/>
                <a:gd name="T88" fmla="*/ 2147483646 w 4749"/>
                <a:gd name="T89" fmla="*/ 2147483646 h 1552"/>
                <a:gd name="T90" fmla="*/ 2147483646 w 4749"/>
                <a:gd name="T91" fmla="*/ 2147483646 h 1552"/>
                <a:gd name="T92" fmla="*/ 2147483646 w 4749"/>
                <a:gd name="T93" fmla="*/ 2147483646 h 1552"/>
                <a:gd name="T94" fmla="*/ 2147483646 w 4749"/>
                <a:gd name="T95" fmla="*/ 2147483646 h 155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49"/>
                <a:gd name="T145" fmla="*/ 0 h 1552"/>
                <a:gd name="T146" fmla="*/ 4749 w 4749"/>
                <a:gd name="T147" fmla="*/ 1552 h 155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49" h="1552">
                  <a:moveTo>
                    <a:pt x="0" y="859"/>
                  </a:moveTo>
                  <a:lnTo>
                    <a:pt x="127" y="903"/>
                  </a:lnTo>
                  <a:lnTo>
                    <a:pt x="254" y="944"/>
                  </a:lnTo>
                  <a:lnTo>
                    <a:pt x="382" y="988"/>
                  </a:lnTo>
                  <a:lnTo>
                    <a:pt x="509" y="1032"/>
                  </a:lnTo>
                  <a:lnTo>
                    <a:pt x="637" y="1076"/>
                  </a:lnTo>
                  <a:lnTo>
                    <a:pt x="764" y="1118"/>
                  </a:lnTo>
                  <a:lnTo>
                    <a:pt x="892" y="1162"/>
                  </a:lnTo>
                  <a:lnTo>
                    <a:pt x="1019" y="1206"/>
                  </a:lnTo>
                  <a:lnTo>
                    <a:pt x="1146" y="1250"/>
                  </a:lnTo>
                  <a:lnTo>
                    <a:pt x="1274" y="1291"/>
                  </a:lnTo>
                  <a:lnTo>
                    <a:pt x="1401" y="1335"/>
                  </a:lnTo>
                  <a:lnTo>
                    <a:pt x="1529" y="1379"/>
                  </a:lnTo>
                  <a:lnTo>
                    <a:pt x="1656" y="1423"/>
                  </a:lnTo>
                  <a:lnTo>
                    <a:pt x="1783" y="1464"/>
                  </a:lnTo>
                  <a:lnTo>
                    <a:pt x="1911" y="1508"/>
                  </a:lnTo>
                  <a:lnTo>
                    <a:pt x="2038" y="1552"/>
                  </a:lnTo>
                  <a:lnTo>
                    <a:pt x="2123" y="1519"/>
                  </a:lnTo>
                  <a:lnTo>
                    <a:pt x="2208" y="1489"/>
                  </a:lnTo>
                  <a:lnTo>
                    <a:pt x="2293" y="1456"/>
                  </a:lnTo>
                  <a:lnTo>
                    <a:pt x="2378" y="1423"/>
                  </a:lnTo>
                  <a:lnTo>
                    <a:pt x="2463" y="1390"/>
                  </a:lnTo>
                  <a:lnTo>
                    <a:pt x="2548" y="1360"/>
                  </a:lnTo>
                  <a:lnTo>
                    <a:pt x="2633" y="1327"/>
                  </a:lnTo>
                  <a:lnTo>
                    <a:pt x="2718" y="1294"/>
                  </a:lnTo>
                  <a:lnTo>
                    <a:pt x="2799" y="1263"/>
                  </a:lnTo>
                  <a:lnTo>
                    <a:pt x="2884" y="1230"/>
                  </a:lnTo>
                  <a:lnTo>
                    <a:pt x="2969" y="1197"/>
                  </a:lnTo>
                  <a:lnTo>
                    <a:pt x="3054" y="1167"/>
                  </a:lnTo>
                  <a:lnTo>
                    <a:pt x="3139" y="1134"/>
                  </a:lnTo>
                  <a:lnTo>
                    <a:pt x="3224" y="1101"/>
                  </a:lnTo>
                  <a:lnTo>
                    <a:pt x="3309" y="1071"/>
                  </a:lnTo>
                  <a:lnTo>
                    <a:pt x="3394" y="1038"/>
                  </a:lnTo>
                  <a:lnTo>
                    <a:pt x="3479" y="1005"/>
                  </a:lnTo>
                  <a:lnTo>
                    <a:pt x="3563" y="975"/>
                  </a:lnTo>
                  <a:lnTo>
                    <a:pt x="3648" y="941"/>
                  </a:lnTo>
                  <a:lnTo>
                    <a:pt x="3733" y="911"/>
                  </a:lnTo>
                  <a:lnTo>
                    <a:pt x="3818" y="878"/>
                  </a:lnTo>
                  <a:lnTo>
                    <a:pt x="3903" y="845"/>
                  </a:lnTo>
                  <a:lnTo>
                    <a:pt x="3988" y="815"/>
                  </a:lnTo>
                  <a:lnTo>
                    <a:pt x="4073" y="782"/>
                  </a:lnTo>
                  <a:lnTo>
                    <a:pt x="4154" y="749"/>
                  </a:lnTo>
                  <a:lnTo>
                    <a:pt x="4239" y="719"/>
                  </a:lnTo>
                  <a:lnTo>
                    <a:pt x="4324" y="686"/>
                  </a:lnTo>
                  <a:lnTo>
                    <a:pt x="4409" y="655"/>
                  </a:lnTo>
                  <a:lnTo>
                    <a:pt x="4494" y="622"/>
                  </a:lnTo>
                  <a:lnTo>
                    <a:pt x="4579" y="589"/>
                  </a:lnTo>
                  <a:lnTo>
                    <a:pt x="4664" y="559"/>
                  </a:lnTo>
                  <a:lnTo>
                    <a:pt x="4749" y="526"/>
                  </a:lnTo>
                  <a:lnTo>
                    <a:pt x="4629" y="493"/>
                  </a:lnTo>
                  <a:lnTo>
                    <a:pt x="4509" y="460"/>
                  </a:lnTo>
                  <a:lnTo>
                    <a:pt x="4390" y="427"/>
                  </a:lnTo>
                  <a:lnTo>
                    <a:pt x="4270" y="397"/>
                  </a:lnTo>
                  <a:lnTo>
                    <a:pt x="4150" y="363"/>
                  </a:lnTo>
                  <a:lnTo>
                    <a:pt x="4031" y="330"/>
                  </a:lnTo>
                  <a:lnTo>
                    <a:pt x="3911" y="297"/>
                  </a:lnTo>
                  <a:lnTo>
                    <a:pt x="3795" y="264"/>
                  </a:lnTo>
                  <a:lnTo>
                    <a:pt x="3675" y="231"/>
                  </a:lnTo>
                  <a:lnTo>
                    <a:pt x="3556" y="198"/>
                  </a:lnTo>
                  <a:lnTo>
                    <a:pt x="3436" y="165"/>
                  </a:lnTo>
                  <a:lnTo>
                    <a:pt x="3316" y="132"/>
                  </a:lnTo>
                  <a:lnTo>
                    <a:pt x="3197" y="99"/>
                  </a:lnTo>
                  <a:lnTo>
                    <a:pt x="3077" y="66"/>
                  </a:lnTo>
                  <a:lnTo>
                    <a:pt x="2957" y="33"/>
                  </a:lnTo>
                  <a:lnTo>
                    <a:pt x="2838" y="0"/>
                  </a:lnTo>
                  <a:lnTo>
                    <a:pt x="2749" y="28"/>
                  </a:lnTo>
                  <a:lnTo>
                    <a:pt x="2660" y="52"/>
                  </a:lnTo>
                  <a:lnTo>
                    <a:pt x="2571" y="80"/>
                  </a:lnTo>
                  <a:lnTo>
                    <a:pt x="2482" y="108"/>
                  </a:lnTo>
                  <a:lnTo>
                    <a:pt x="2394" y="135"/>
                  </a:lnTo>
                  <a:lnTo>
                    <a:pt x="2305" y="160"/>
                  </a:lnTo>
                  <a:lnTo>
                    <a:pt x="2216" y="187"/>
                  </a:lnTo>
                  <a:lnTo>
                    <a:pt x="2127" y="215"/>
                  </a:lnTo>
                  <a:lnTo>
                    <a:pt x="2038" y="242"/>
                  </a:lnTo>
                  <a:lnTo>
                    <a:pt x="1949" y="267"/>
                  </a:lnTo>
                  <a:lnTo>
                    <a:pt x="1861" y="295"/>
                  </a:lnTo>
                  <a:lnTo>
                    <a:pt x="1772" y="322"/>
                  </a:lnTo>
                  <a:lnTo>
                    <a:pt x="1683" y="350"/>
                  </a:lnTo>
                  <a:lnTo>
                    <a:pt x="1594" y="375"/>
                  </a:lnTo>
                  <a:lnTo>
                    <a:pt x="1505" y="402"/>
                  </a:lnTo>
                  <a:lnTo>
                    <a:pt x="1421" y="430"/>
                  </a:lnTo>
                  <a:lnTo>
                    <a:pt x="1332" y="457"/>
                  </a:lnTo>
                  <a:lnTo>
                    <a:pt x="1243" y="482"/>
                  </a:lnTo>
                  <a:lnTo>
                    <a:pt x="1154" y="509"/>
                  </a:lnTo>
                  <a:lnTo>
                    <a:pt x="1065" y="537"/>
                  </a:lnTo>
                  <a:lnTo>
                    <a:pt x="976" y="564"/>
                  </a:lnTo>
                  <a:lnTo>
                    <a:pt x="888" y="589"/>
                  </a:lnTo>
                  <a:lnTo>
                    <a:pt x="799" y="617"/>
                  </a:lnTo>
                  <a:lnTo>
                    <a:pt x="710" y="644"/>
                  </a:lnTo>
                  <a:lnTo>
                    <a:pt x="621" y="672"/>
                  </a:lnTo>
                  <a:lnTo>
                    <a:pt x="532" y="697"/>
                  </a:lnTo>
                  <a:lnTo>
                    <a:pt x="444" y="724"/>
                  </a:lnTo>
                  <a:lnTo>
                    <a:pt x="355" y="752"/>
                  </a:lnTo>
                  <a:lnTo>
                    <a:pt x="266" y="779"/>
                  </a:lnTo>
                  <a:lnTo>
                    <a:pt x="177" y="804"/>
                  </a:lnTo>
                  <a:lnTo>
                    <a:pt x="88" y="831"/>
                  </a:lnTo>
                  <a:lnTo>
                    <a:pt x="0" y="85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" name="Freeform 286">
              <a:extLst>
                <a:ext uri="{FF2B5EF4-FFF2-40B4-BE49-F238E27FC236}">
                  <a16:creationId xmlns:a16="http://schemas.microsoft.com/office/drawing/2014/main" id="{95B39D78-BB5B-1722-A388-4E4266007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809" y="4475270"/>
              <a:ext cx="1922701" cy="683701"/>
            </a:xfrm>
            <a:custGeom>
              <a:avLst/>
              <a:gdLst>
                <a:gd name="T0" fmla="*/ 2147483646 w 4490"/>
                <a:gd name="T1" fmla="*/ 2147483646 h 1467"/>
                <a:gd name="T2" fmla="*/ 2147483646 w 4490"/>
                <a:gd name="T3" fmla="*/ 2147483646 h 1467"/>
                <a:gd name="T4" fmla="*/ 2147483646 w 4490"/>
                <a:gd name="T5" fmla="*/ 2147483646 h 1467"/>
                <a:gd name="T6" fmla="*/ 2147483646 w 4490"/>
                <a:gd name="T7" fmla="*/ 2147483646 h 1467"/>
                <a:gd name="T8" fmla="*/ 2147483646 w 4490"/>
                <a:gd name="T9" fmla="*/ 2147483646 h 1467"/>
                <a:gd name="T10" fmla="*/ 2147483646 w 4490"/>
                <a:gd name="T11" fmla="*/ 2147483646 h 1467"/>
                <a:gd name="T12" fmla="*/ 2147483646 w 4490"/>
                <a:gd name="T13" fmla="*/ 2147483646 h 1467"/>
                <a:gd name="T14" fmla="*/ 2147483646 w 4490"/>
                <a:gd name="T15" fmla="*/ 2147483646 h 1467"/>
                <a:gd name="T16" fmla="*/ 2147483646 w 4490"/>
                <a:gd name="T17" fmla="*/ 2147483646 h 1467"/>
                <a:gd name="T18" fmla="*/ 2147483646 w 4490"/>
                <a:gd name="T19" fmla="*/ 2147483646 h 1467"/>
                <a:gd name="T20" fmla="*/ 2147483646 w 4490"/>
                <a:gd name="T21" fmla="*/ 2147483646 h 1467"/>
                <a:gd name="T22" fmla="*/ 2147483646 w 4490"/>
                <a:gd name="T23" fmla="*/ 2147483646 h 1467"/>
                <a:gd name="T24" fmla="*/ 2147483646 w 4490"/>
                <a:gd name="T25" fmla="*/ 2147483646 h 1467"/>
                <a:gd name="T26" fmla="*/ 2147483646 w 4490"/>
                <a:gd name="T27" fmla="*/ 2147483646 h 1467"/>
                <a:gd name="T28" fmla="*/ 2147483646 w 4490"/>
                <a:gd name="T29" fmla="*/ 2147483646 h 1467"/>
                <a:gd name="T30" fmla="*/ 2147483646 w 4490"/>
                <a:gd name="T31" fmla="*/ 2147483646 h 1467"/>
                <a:gd name="T32" fmla="*/ 2147483646 w 4490"/>
                <a:gd name="T33" fmla="*/ 2147483646 h 1467"/>
                <a:gd name="T34" fmla="*/ 2147483646 w 4490"/>
                <a:gd name="T35" fmla="*/ 2147483646 h 1467"/>
                <a:gd name="T36" fmla="*/ 2147483646 w 4490"/>
                <a:gd name="T37" fmla="*/ 2147483646 h 1467"/>
                <a:gd name="T38" fmla="*/ 2147483646 w 4490"/>
                <a:gd name="T39" fmla="*/ 2147483646 h 1467"/>
                <a:gd name="T40" fmla="*/ 2147483646 w 4490"/>
                <a:gd name="T41" fmla="*/ 2147483646 h 1467"/>
                <a:gd name="T42" fmla="*/ 2147483646 w 4490"/>
                <a:gd name="T43" fmla="*/ 2147483646 h 1467"/>
                <a:gd name="T44" fmla="*/ 2147483646 w 4490"/>
                <a:gd name="T45" fmla="*/ 2147483646 h 1467"/>
                <a:gd name="T46" fmla="*/ 2147483646 w 4490"/>
                <a:gd name="T47" fmla="*/ 2147483646 h 1467"/>
                <a:gd name="T48" fmla="*/ 2147483646 w 4490"/>
                <a:gd name="T49" fmla="*/ 2147483646 h 1467"/>
                <a:gd name="T50" fmla="*/ 2147483646 w 4490"/>
                <a:gd name="T51" fmla="*/ 2147483646 h 1467"/>
                <a:gd name="T52" fmla="*/ 2147483646 w 4490"/>
                <a:gd name="T53" fmla="*/ 2147483646 h 1467"/>
                <a:gd name="T54" fmla="*/ 2147483646 w 4490"/>
                <a:gd name="T55" fmla="*/ 2147483646 h 1467"/>
                <a:gd name="T56" fmla="*/ 2147483646 w 4490"/>
                <a:gd name="T57" fmla="*/ 2147483646 h 1467"/>
                <a:gd name="T58" fmla="*/ 2147483646 w 4490"/>
                <a:gd name="T59" fmla="*/ 2147483646 h 1467"/>
                <a:gd name="T60" fmla="*/ 2147483646 w 4490"/>
                <a:gd name="T61" fmla="*/ 2147483646 h 1467"/>
                <a:gd name="T62" fmla="*/ 2147483646 w 4490"/>
                <a:gd name="T63" fmla="*/ 2147483646 h 1467"/>
                <a:gd name="T64" fmla="*/ 2147483646 w 4490"/>
                <a:gd name="T65" fmla="*/ 2147483646 h 1467"/>
                <a:gd name="T66" fmla="*/ 2147483646 w 4490"/>
                <a:gd name="T67" fmla="*/ 2147483646 h 1467"/>
                <a:gd name="T68" fmla="*/ 2147483646 w 4490"/>
                <a:gd name="T69" fmla="*/ 2147483646 h 1467"/>
                <a:gd name="T70" fmla="*/ 2147483646 w 4490"/>
                <a:gd name="T71" fmla="*/ 2147483646 h 1467"/>
                <a:gd name="T72" fmla="*/ 2147483646 w 4490"/>
                <a:gd name="T73" fmla="*/ 2147483646 h 1467"/>
                <a:gd name="T74" fmla="*/ 2147483646 w 4490"/>
                <a:gd name="T75" fmla="*/ 2147483646 h 1467"/>
                <a:gd name="T76" fmla="*/ 2147483646 w 4490"/>
                <a:gd name="T77" fmla="*/ 2147483646 h 1467"/>
                <a:gd name="T78" fmla="*/ 2147483646 w 4490"/>
                <a:gd name="T79" fmla="*/ 2147483646 h 1467"/>
                <a:gd name="T80" fmla="*/ 2147483646 w 4490"/>
                <a:gd name="T81" fmla="*/ 2147483646 h 1467"/>
                <a:gd name="T82" fmla="*/ 2147483646 w 4490"/>
                <a:gd name="T83" fmla="*/ 2147483646 h 1467"/>
                <a:gd name="T84" fmla="*/ 2147483646 w 4490"/>
                <a:gd name="T85" fmla="*/ 2147483646 h 1467"/>
                <a:gd name="T86" fmla="*/ 2147483646 w 4490"/>
                <a:gd name="T87" fmla="*/ 2147483646 h 1467"/>
                <a:gd name="T88" fmla="*/ 2147483646 w 4490"/>
                <a:gd name="T89" fmla="*/ 2147483646 h 1467"/>
                <a:gd name="T90" fmla="*/ 2147483646 w 4490"/>
                <a:gd name="T91" fmla="*/ 2147483646 h 1467"/>
                <a:gd name="T92" fmla="*/ 2147483646 w 4490"/>
                <a:gd name="T93" fmla="*/ 2147483646 h 1467"/>
                <a:gd name="T94" fmla="*/ 2147483646 w 4490"/>
                <a:gd name="T95" fmla="*/ 2147483646 h 1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90"/>
                <a:gd name="T145" fmla="*/ 0 h 1467"/>
                <a:gd name="T146" fmla="*/ 4490 w 4490"/>
                <a:gd name="T147" fmla="*/ 1467 h 1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90" h="1467">
                  <a:moveTo>
                    <a:pt x="0" y="809"/>
                  </a:moveTo>
                  <a:lnTo>
                    <a:pt x="119" y="850"/>
                  </a:lnTo>
                  <a:lnTo>
                    <a:pt x="243" y="892"/>
                  </a:lnTo>
                  <a:lnTo>
                    <a:pt x="363" y="933"/>
                  </a:lnTo>
                  <a:lnTo>
                    <a:pt x="482" y="974"/>
                  </a:lnTo>
                  <a:lnTo>
                    <a:pt x="602" y="1015"/>
                  </a:lnTo>
                  <a:lnTo>
                    <a:pt x="725" y="1057"/>
                  </a:lnTo>
                  <a:lnTo>
                    <a:pt x="845" y="1098"/>
                  </a:lnTo>
                  <a:lnTo>
                    <a:pt x="965" y="1136"/>
                  </a:lnTo>
                  <a:lnTo>
                    <a:pt x="1085" y="1178"/>
                  </a:lnTo>
                  <a:lnTo>
                    <a:pt x="1204" y="1219"/>
                  </a:lnTo>
                  <a:lnTo>
                    <a:pt x="1324" y="1260"/>
                  </a:lnTo>
                  <a:lnTo>
                    <a:pt x="1444" y="1302"/>
                  </a:lnTo>
                  <a:lnTo>
                    <a:pt x="1567" y="1343"/>
                  </a:lnTo>
                  <a:lnTo>
                    <a:pt x="1687" y="1384"/>
                  </a:lnTo>
                  <a:lnTo>
                    <a:pt x="1807" y="1425"/>
                  </a:lnTo>
                  <a:lnTo>
                    <a:pt x="1926" y="1467"/>
                  </a:lnTo>
                  <a:lnTo>
                    <a:pt x="2007" y="1436"/>
                  </a:lnTo>
                  <a:lnTo>
                    <a:pt x="2085" y="1406"/>
                  </a:lnTo>
                  <a:lnTo>
                    <a:pt x="2166" y="1376"/>
                  </a:lnTo>
                  <a:lnTo>
                    <a:pt x="2247" y="1346"/>
                  </a:lnTo>
                  <a:lnTo>
                    <a:pt x="2328" y="1315"/>
                  </a:lnTo>
                  <a:lnTo>
                    <a:pt x="2405" y="1285"/>
                  </a:lnTo>
                  <a:lnTo>
                    <a:pt x="2486" y="1255"/>
                  </a:lnTo>
                  <a:lnTo>
                    <a:pt x="2567" y="1225"/>
                  </a:lnTo>
                  <a:lnTo>
                    <a:pt x="2648" y="1192"/>
                  </a:lnTo>
                  <a:lnTo>
                    <a:pt x="2726" y="1161"/>
                  </a:lnTo>
                  <a:lnTo>
                    <a:pt x="2807" y="1131"/>
                  </a:lnTo>
                  <a:lnTo>
                    <a:pt x="2888" y="1101"/>
                  </a:lnTo>
                  <a:lnTo>
                    <a:pt x="2969" y="1070"/>
                  </a:lnTo>
                  <a:lnTo>
                    <a:pt x="3046" y="1040"/>
                  </a:lnTo>
                  <a:lnTo>
                    <a:pt x="3127" y="1010"/>
                  </a:lnTo>
                  <a:lnTo>
                    <a:pt x="3208" y="980"/>
                  </a:lnTo>
                  <a:lnTo>
                    <a:pt x="3289" y="949"/>
                  </a:lnTo>
                  <a:lnTo>
                    <a:pt x="3370" y="919"/>
                  </a:lnTo>
                  <a:lnTo>
                    <a:pt x="3448" y="889"/>
                  </a:lnTo>
                  <a:lnTo>
                    <a:pt x="3529" y="858"/>
                  </a:lnTo>
                  <a:lnTo>
                    <a:pt x="3610" y="828"/>
                  </a:lnTo>
                  <a:lnTo>
                    <a:pt x="3691" y="798"/>
                  </a:lnTo>
                  <a:lnTo>
                    <a:pt x="3768" y="768"/>
                  </a:lnTo>
                  <a:lnTo>
                    <a:pt x="3849" y="737"/>
                  </a:lnTo>
                  <a:lnTo>
                    <a:pt x="3930" y="707"/>
                  </a:lnTo>
                  <a:lnTo>
                    <a:pt x="4011" y="677"/>
                  </a:lnTo>
                  <a:lnTo>
                    <a:pt x="4089" y="649"/>
                  </a:lnTo>
                  <a:lnTo>
                    <a:pt x="4170" y="619"/>
                  </a:lnTo>
                  <a:lnTo>
                    <a:pt x="4251" y="589"/>
                  </a:lnTo>
                  <a:lnTo>
                    <a:pt x="4332" y="558"/>
                  </a:lnTo>
                  <a:lnTo>
                    <a:pt x="4409" y="528"/>
                  </a:lnTo>
                  <a:lnTo>
                    <a:pt x="4490" y="498"/>
                  </a:lnTo>
                  <a:lnTo>
                    <a:pt x="4378" y="468"/>
                  </a:lnTo>
                  <a:lnTo>
                    <a:pt x="4266" y="435"/>
                  </a:lnTo>
                  <a:lnTo>
                    <a:pt x="4150" y="404"/>
                  </a:lnTo>
                  <a:lnTo>
                    <a:pt x="4038" y="374"/>
                  </a:lnTo>
                  <a:lnTo>
                    <a:pt x="3926" y="344"/>
                  </a:lnTo>
                  <a:lnTo>
                    <a:pt x="3814" y="311"/>
                  </a:lnTo>
                  <a:lnTo>
                    <a:pt x="3699" y="280"/>
                  </a:lnTo>
                  <a:lnTo>
                    <a:pt x="3587" y="247"/>
                  </a:lnTo>
                  <a:lnTo>
                    <a:pt x="3475" y="217"/>
                  </a:lnTo>
                  <a:lnTo>
                    <a:pt x="3363" y="187"/>
                  </a:lnTo>
                  <a:lnTo>
                    <a:pt x="3247" y="154"/>
                  </a:lnTo>
                  <a:lnTo>
                    <a:pt x="3135" y="124"/>
                  </a:lnTo>
                  <a:lnTo>
                    <a:pt x="3023" y="93"/>
                  </a:lnTo>
                  <a:lnTo>
                    <a:pt x="2911" y="63"/>
                  </a:lnTo>
                  <a:lnTo>
                    <a:pt x="2795" y="30"/>
                  </a:lnTo>
                  <a:lnTo>
                    <a:pt x="2683" y="0"/>
                  </a:lnTo>
                  <a:lnTo>
                    <a:pt x="2598" y="25"/>
                  </a:lnTo>
                  <a:lnTo>
                    <a:pt x="2517" y="49"/>
                  </a:lnTo>
                  <a:lnTo>
                    <a:pt x="2432" y="77"/>
                  </a:lnTo>
                  <a:lnTo>
                    <a:pt x="2347" y="102"/>
                  </a:lnTo>
                  <a:lnTo>
                    <a:pt x="2262" y="126"/>
                  </a:lnTo>
                  <a:lnTo>
                    <a:pt x="2181" y="151"/>
                  </a:lnTo>
                  <a:lnTo>
                    <a:pt x="2096" y="176"/>
                  </a:lnTo>
                  <a:lnTo>
                    <a:pt x="2011" y="201"/>
                  </a:lnTo>
                  <a:lnTo>
                    <a:pt x="1926" y="228"/>
                  </a:lnTo>
                  <a:lnTo>
                    <a:pt x="1845" y="253"/>
                  </a:lnTo>
                  <a:lnTo>
                    <a:pt x="1760" y="278"/>
                  </a:lnTo>
                  <a:lnTo>
                    <a:pt x="1675" y="303"/>
                  </a:lnTo>
                  <a:lnTo>
                    <a:pt x="1594" y="327"/>
                  </a:lnTo>
                  <a:lnTo>
                    <a:pt x="1509" y="355"/>
                  </a:lnTo>
                  <a:lnTo>
                    <a:pt x="1424" y="380"/>
                  </a:lnTo>
                  <a:lnTo>
                    <a:pt x="1343" y="404"/>
                  </a:lnTo>
                  <a:lnTo>
                    <a:pt x="1258" y="429"/>
                  </a:lnTo>
                  <a:lnTo>
                    <a:pt x="1173" y="454"/>
                  </a:lnTo>
                  <a:lnTo>
                    <a:pt x="1088" y="481"/>
                  </a:lnTo>
                  <a:lnTo>
                    <a:pt x="1007" y="506"/>
                  </a:lnTo>
                  <a:lnTo>
                    <a:pt x="922" y="531"/>
                  </a:lnTo>
                  <a:lnTo>
                    <a:pt x="837" y="556"/>
                  </a:lnTo>
                  <a:lnTo>
                    <a:pt x="756" y="580"/>
                  </a:lnTo>
                  <a:lnTo>
                    <a:pt x="671" y="605"/>
                  </a:lnTo>
                  <a:lnTo>
                    <a:pt x="586" y="633"/>
                  </a:lnTo>
                  <a:lnTo>
                    <a:pt x="502" y="658"/>
                  </a:lnTo>
                  <a:lnTo>
                    <a:pt x="420" y="682"/>
                  </a:lnTo>
                  <a:lnTo>
                    <a:pt x="335" y="707"/>
                  </a:lnTo>
                  <a:lnTo>
                    <a:pt x="251" y="732"/>
                  </a:lnTo>
                  <a:lnTo>
                    <a:pt x="166" y="759"/>
                  </a:lnTo>
                  <a:lnTo>
                    <a:pt x="84" y="784"/>
                  </a:lnTo>
                  <a:lnTo>
                    <a:pt x="0" y="80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7" name="Freeform 287">
              <a:extLst>
                <a:ext uri="{FF2B5EF4-FFF2-40B4-BE49-F238E27FC236}">
                  <a16:creationId xmlns:a16="http://schemas.microsoft.com/office/drawing/2014/main" id="{EA3BB1EB-BC9D-1592-DBD4-60403DD87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055" y="4513486"/>
              <a:ext cx="1809223" cy="644086"/>
            </a:xfrm>
            <a:custGeom>
              <a:avLst/>
              <a:gdLst>
                <a:gd name="T0" fmla="*/ 2147483646 w 4225"/>
                <a:gd name="T1" fmla="*/ 2147483646 h 1382"/>
                <a:gd name="T2" fmla="*/ 2147483646 w 4225"/>
                <a:gd name="T3" fmla="*/ 2147483646 h 1382"/>
                <a:gd name="T4" fmla="*/ 2147483646 w 4225"/>
                <a:gd name="T5" fmla="*/ 2147483646 h 1382"/>
                <a:gd name="T6" fmla="*/ 2147483646 w 4225"/>
                <a:gd name="T7" fmla="*/ 2147483646 h 1382"/>
                <a:gd name="T8" fmla="*/ 2147483646 w 4225"/>
                <a:gd name="T9" fmla="*/ 2147483646 h 1382"/>
                <a:gd name="T10" fmla="*/ 2147483646 w 4225"/>
                <a:gd name="T11" fmla="*/ 2147483646 h 1382"/>
                <a:gd name="T12" fmla="*/ 2147483646 w 4225"/>
                <a:gd name="T13" fmla="*/ 2147483646 h 1382"/>
                <a:gd name="T14" fmla="*/ 2147483646 w 4225"/>
                <a:gd name="T15" fmla="*/ 2147483646 h 1382"/>
                <a:gd name="T16" fmla="*/ 2147483646 w 4225"/>
                <a:gd name="T17" fmla="*/ 2147483646 h 1382"/>
                <a:gd name="T18" fmla="*/ 2147483646 w 4225"/>
                <a:gd name="T19" fmla="*/ 2147483646 h 1382"/>
                <a:gd name="T20" fmla="*/ 2147483646 w 4225"/>
                <a:gd name="T21" fmla="*/ 2147483646 h 1382"/>
                <a:gd name="T22" fmla="*/ 2147483646 w 4225"/>
                <a:gd name="T23" fmla="*/ 2147483646 h 1382"/>
                <a:gd name="T24" fmla="*/ 2147483646 w 4225"/>
                <a:gd name="T25" fmla="*/ 2147483646 h 1382"/>
                <a:gd name="T26" fmla="*/ 2147483646 w 4225"/>
                <a:gd name="T27" fmla="*/ 2147483646 h 1382"/>
                <a:gd name="T28" fmla="*/ 2147483646 w 4225"/>
                <a:gd name="T29" fmla="*/ 2147483646 h 1382"/>
                <a:gd name="T30" fmla="*/ 2147483646 w 4225"/>
                <a:gd name="T31" fmla="*/ 2147483646 h 1382"/>
                <a:gd name="T32" fmla="*/ 2147483646 w 4225"/>
                <a:gd name="T33" fmla="*/ 2147483646 h 1382"/>
                <a:gd name="T34" fmla="*/ 2147483646 w 4225"/>
                <a:gd name="T35" fmla="*/ 2147483646 h 1382"/>
                <a:gd name="T36" fmla="*/ 2147483646 w 4225"/>
                <a:gd name="T37" fmla="*/ 2147483646 h 1382"/>
                <a:gd name="T38" fmla="*/ 2147483646 w 4225"/>
                <a:gd name="T39" fmla="*/ 2147483646 h 1382"/>
                <a:gd name="T40" fmla="*/ 2147483646 w 4225"/>
                <a:gd name="T41" fmla="*/ 2147483646 h 1382"/>
                <a:gd name="T42" fmla="*/ 2147483646 w 4225"/>
                <a:gd name="T43" fmla="*/ 2147483646 h 1382"/>
                <a:gd name="T44" fmla="*/ 2147483646 w 4225"/>
                <a:gd name="T45" fmla="*/ 2147483646 h 1382"/>
                <a:gd name="T46" fmla="*/ 2147483646 w 4225"/>
                <a:gd name="T47" fmla="*/ 2147483646 h 1382"/>
                <a:gd name="T48" fmla="*/ 2147483646 w 4225"/>
                <a:gd name="T49" fmla="*/ 2147483646 h 1382"/>
                <a:gd name="T50" fmla="*/ 2147483646 w 4225"/>
                <a:gd name="T51" fmla="*/ 2147483646 h 1382"/>
                <a:gd name="T52" fmla="*/ 2147483646 w 4225"/>
                <a:gd name="T53" fmla="*/ 2147483646 h 1382"/>
                <a:gd name="T54" fmla="*/ 2147483646 w 4225"/>
                <a:gd name="T55" fmla="*/ 2147483646 h 1382"/>
                <a:gd name="T56" fmla="*/ 2147483646 w 4225"/>
                <a:gd name="T57" fmla="*/ 2147483646 h 1382"/>
                <a:gd name="T58" fmla="*/ 2147483646 w 4225"/>
                <a:gd name="T59" fmla="*/ 2147483646 h 1382"/>
                <a:gd name="T60" fmla="*/ 2147483646 w 4225"/>
                <a:gd name="T61" fmla="*/ 2147483646 h 1382"/>
                <a:gd name="T62" fmla="*/ 2147483646 w 4225"/>
                <a:gd name="T63" fmla="*/ 2147483646 h 1382"/>
                <a:gd name="T64" fmla="*/ 2147483646 w 4225"/>
                <a:gd name="T65" fmla="*/ 2147483646 h 1382"/>
                <a:gd name="T66" fmla="*/ 2147483646 w 4225"/>
                <a:gd name="T67" fmla="*/ 2147483646 h 1382"/>
                <a:gd name="T68" fmla="*/ 2147483646 w 4225"/>
                <a:gd name="T69" fmla="*/ 2147483646 h 1382"/>
                <a:gd name="T70" fmla="*/ 2147483646 w 4225"/>
                <a:gd name="T71" fmla="*/ 2147483646 h 1382"/>
                <a:gd name="T72" fmla="*/ 2147483646 w 4225"/>
                <a:gd name="T73" fmla="*/ 2147483646 h 1382"/>
                <a:gd name="T74" fmla="*/ 2147483646 w 4225"/>
                <a:gd name="T75" fmla="*/ 2147483646 h 1382"/>
                <a:gd name="T76" fmla="*/ 2147483646 w 4225"/>
                <a:gd name="T77" fmla="*/ 2147483646 h 1382"/>
                <a:gd name="T78" fmla="*/ 2147483646 w 4225"/>
                <a:gd name="T79" fmla="*/ 2147483646 h 138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225"/>
                <a:gd name="T121" fmla="*/ 0 h 1382"/>
                <a:gd name="T122" fmla="*/ 4225 w 4225"/>
                <a:gd name="T123" fmla="*/ 1382 h 138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225" h="1382">
                  <a:moveTo>
                    <a:pt x="0" y="765"/>
                  </a:moveTo>
                  <a:lnTo>
                    <a:pt x="112" y="804"/>
                  </a:lnTo>
                  <a:lnTo>
                    <a:pt x="228" y="843"/>
                  </a:lnTo>
                  <a:lnTo>
                    <a:pt x="340" y="881"/>
                  </a:lnTo>
                  <a:lnTo>
                    <a:pt x="452" y="920"/>
                  </a:lnTo>
                  <a:lnTo>
                    <a:pt x="568" y="958"/>
                  </a:lnTo>
                  <a:lnTo>
                    <a:pt x="680" y="997"/>
                  </a:lnTo>
                  <a:lnTo>
                    <a:pt x="792" y="1035"/>
                  </a:lnTo>
                  <a:lnTo>
                    <a:pt x="908" y="1074"/>
                  </a:lnTo>
                  <a:lnTo>
                    <a:pt x="1020" y="1112"/>
                  </a:lnTo>
                  <a:lnTo>
                    <a:pt x="1132" y="1151"/>
                  </a:lnTo>
                  <a:lnTo>
                    <a:pt x="1248" y="1189"/>
                  </a:lnTo>
                  <a:lnTo>
                    <a:pt x="1360" y="1228"/>
                  </a:lnTo>
                  <a:lnTo>
                    <a:pt x="1475" y="1266"/>
                  </a:lnTo>
                  <a:lnTo>
                    <a:pt x="1587" y="1305"/>
                  </a:lnTo>
                  <a:lnTo>
                    <a:pt x="1703" y="1343"/>
                  </a:lnTo>
                  <a:lnTo>
                    <a:pt x="1815" y="1382"/>
                  </a:lnTo>
                  <a:lnTo>
                    <a:pt x="1966" y="1324"/>
                  </a:lnTo>
                  <a:lnTo>
                    <a:pt x="2116" y="1266"/>
                  </a:lnTo>
                  <a:lnTo>
                    <a:pt x="2267" y="1209"/>
                  </a:lnTo>
                  <a:lnTo>
                    <a:pt x="2418" y="1151"/>
                  </a:lnTo>
                  <a:lnTo>
                    <a:pt x="2568" y="1096"/>
                  </a:lnTo>
                  <a:lnTo>
                    <a:pt x="2719" y="1038"/>
                  </a:lnTo>
                  <a:lnTo>
                    <a:pt x="2869" y="980"/>
                  </a:lnTo>
                  <a:lnTo>
                    <a:pt x="3020" y="925"/>
                  </a:lnTo>
                  <a:lnTo>
                    <a:pt x="3170" y="867"/>
                  </a:lnTo>
                  <a:lnTo>
                    <a:pt x="3321" y="810"/>
                  </a:lnTo>
                  <a:lnTo>
                    <a:pt x="3472" y="754"/>
                  </a:lnTo>
                  <a:lnTo>
                    <a:pt x="3622" y="697"/>
                  </a:lnTo>
                  <a:lnTo>
                    <a:pt x="3773" y="639"/>
                  </a:lnTo>
                  <a:lnTo>
                    <a:pt x="3923" y="584"/>
                  </a:lnTo>
                  <a:lnTo>
                    <a:pt x="4074" y="526"/>
                  </a:lnTo>
                  <a:lnTo>
                    <a:pt x="4225" y="468"/>
                  </a:lnTo>
                  <a:lnTo>
                    <a:pt x="4116" y="438"/>
                  </a:lnTo>
                  <a:lnTo>
                    <a:pt x="4012" y="410"/>
                  </a:lnTo>
                  <a:lnTo>
                    <a:pt x="3904" y="380"/>
                  </a:lnTo>
                  <a:lnTo>
                    <a:pt x="3800" y="353"/>
                  </a:lnTo>
                  <a:lnTo>
                    <a:pt x="3692" y="322"/>
                  </a:lnTo>
                  <a:lnTo>
                    <a:pt x="3587" y="292"/>
                  </a:lnTo>
                  <a:lnTo>
                    <a:pt x="3479" y="265"/>
                  </a:lnTo>
                  <a:lnTo>
                    <a:pt x="3375" y="234"/>
                  </a:lnTo>
                  <a:lnTo>
                    <a:pt x="3267" y="204"/>
                  </a:lnTo>
                  <a:lnTo>
                    <a:pt x="3163" y="176"/>
                  </a:lnTo>
                  <a:lnTo>
                    <a:pt x="3055" y="146"/>
                  </a:lnTo>
                  <a:lnTo>
                    <a:pt x="2950" y="116"/>
                  </a:lnTo>
                  <a:lnTo>
                    <a:pt x="2842" y="88"/>
                  </a:lnTo>
                  <a:lnTo>
                    <a:pt x="2738" y="58"/>
                  </a:lnTo>
                  <a:lnTo>
                    <a:pt x="2630" y="31"/>
                  </a:lnTo>
                  <a:lnTo>
                    <a:pt x="2526" y="0"/>
                  </a:lnTo>
                  <a:lnTo>
                    <a:pt x="2448" y="25"/>
                  </a:lnTo>
                  <a:lnTo>
                    <a:pt x="2367" y="47"/>
                  </a:lnTo>
                  <a:lnTo>
                    <a:pt x="2290" y="72"/>
                  </a:lnTo>
                  <a:lnTo>
                    <a:pt x="2209" y="97"/>
                  </a:lnTo>
                  <a:lnTo>
                    <a:pt x="2132" y="119"/>
                  </a:lnTo>
                  <a:lnTo>
                    <a:pt x="2051" y="143"/>
                  </a:lnTo>
                  <a:lnTo>
                    <a:pt x="1973" y="168"/>
                  </a:lnTo>
                  <a:lnTo>
                    <a:pt x="1896" y="190"/>
                  </a:lnTo>
                  <a:lnTo>
                    <a:pt x="1815" y="215"/>
                  </a:lnTo>
                  <a:lnTo>
                    <a:pt x="1738" y="240"/>
                  </a:lnTo>
                  <a:lnTo>
                    <a:pt x="1657" y="262"/>
                  </a:lnTo>
                  <a:lnTo>
                    <a:pt x="1580" y="287"/>
                  </a:lnTo>
                  <a:lnTo>
                    <a:pt x="1499" y="311"/>
                  </a:lnTo>
                  <a:lnTo>
                    <a:pt x="1421" y="333"/>
                  </a:lnTo>
                  <a:lnTo>
                    <a:pt x="1340" y="358"/>
                  </a:lnTo>
                  <a:lnTo>
                    <a:pt x="1263" y="383"/>
                  </a:lnTo>
                  <a:lnTo>
                    <a:pt x="1186" y="405"/>
                  </a:lnTo>
                  <a:lnTo>
                    <a:pt x="1105" y="430"/>
                  </a:lnTo>
                  <a:lnTo>
                    <a:pt x="1027" y="454"/>
                  </a:lnTo>
                  <a:lnTo>
                    <a:pt x="946" y="476"/>
                  </a:lnTo>
                  <a:lnTo>
                    <a:pt x="869" y="501"/>
                  </a:lnTo>
                  <a:lnTo>
                    <a:pt x="788" y="526"/>
                  </a:lnTo>
                  <a:lnTo>
                    <a:pt x="711" y="548"/>
                  </a:lnTo>
                  <a:lnTo>
                    <a:pt x="634" y="573"/>
                  </a:lnTo>
                  <a:lnTo>
                    <a:pt x="553" y="598"/>
                  </a:lnTo>
                  <a:lnTo>
                    <a:pt x="475" y="620"/>
                  </a:lnTo>
                  <a:lnTo>
                    <a:pt x="394" y="644"/>
                  </a:lnTo>
                  <a:lnTo>
                    <a:pt x="317" y="669"/>
                  </a:lnTo>
                  <a:lnTo>
                    <a:pt x="236" y="694"/>
                  </a:lnTo>
                  <a:lnTo>
                    <a:pt x="159" y="716"/>
                  </a:lnTo>
                  <a:lnTo>
                    <a:pt x="78" y="741"/>
                  </a:lnTo>
                  <a:lnTo>
                    <a:pt x="0" y="765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Freeform 288">
              <a:extLst>
                <a:ext uri="{FF2B5EF4-FFF2-40B4-BE49-F238E27FC236}">
                  <a16:creationId xmlns:a16="http://schemas.microsoft.com/office/drawing/2014/main" id="{34F6E357-CB28-F857-CEDF-D0AAF0BB5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552168"/>
              <a:ext cx="1698314" cy="604006"/>
            </a:xfrm>
            <a:custGeom>
              <a:avLst/>
              <a:gdLst>
                <a:gd name="T0" fmla="*/ 2147483646 w 3966"/>
                <a:gd name="T1" fmla="*/ 2147483646 h 1296"/>
                <a:gd name="T2" fmla="*/ 2147483646 w 3966"/>
                <a:gd name="T3" fmla="*/ 2147483646 h 1296"/>
                <a:gd name="T4" fmla="*/ 2147483646 w 3966"/>
                <a:gd name="T5" fmla="*/ 2147483646 h 1296"/>
                <a:gd name="T6" fmla="*/ 2147483646 w 3966"/>
                <a:gd name="T7" fmla="*/ 2147483646 h 1296"/>
                <a:gd name="T8" fmla="*/ 2147483646 w 3966"/>
                <a:gd name="T9" fmla="*/ 2147483646 h 1296"/>
                <a:gd name="T10" fmla="*/ 2147483646 w 3966"/>
                <a:gd name="T11" fmla="*/ 2147483646 h 1296"/>
                <a:gd name="T12" fmla="*/ 2147483646 w 3966"/>
                <a:gd name="T13" fmla="*/ 2147483646 h 1296"/>
                <a:gd name="T14" fmla="*/ 2147483646 w 3966"/>
                <a:gd name="T15" fmla="*/ 2147483646 h 1296"/>
                <a:gd name="T16" fmla="*/ 2147483646 w 3966"/>
                <a:gd name="T17" fmla="*/ 2147483646 h 1296"/>
                <a:gd name="T18" fmla="*/ 2147483646 w 3966"/>
                <a:gd name="T19" fmla="*/ 2147483646 h 1296"/>
                <a:gd name="T20" fmla="*/ 2147483646 w 3966"/>
                <a:gd name="T21" fmla="*/ 2147483646 h 1296"/>
                <a:gd name="T22" fmla="*/ 2147483646 w 3966"/>
                <a:gd name="T23" fmla="*/ 2147483646 h 1296"/>
                <a:gd name="T24" fmla="*/ 2147483646 w 3966"/>
                <a:gd name="T25" fmla="*/ 2147483646 h 1296"/>
                <a:gd name="T26" fmla="*/ 2147483646 w 3966"/>
                <a:gd name="T27" fmla="*/ 2147483646 h 1296"/>
                <a:gd name="T28" fmla="*/ 2147483646 w 3966"/>
                <a:gd name="T29" fmla="*/ 2147483646 h 1296"/>
                <a:gd name="T30" fmla="*/ 2147483646 w 3966"/>
                <a:gd name="T31" fmla="*/ 2147483646 h 1296"/>
                <a:gd name="T32" fmla="*/ 2147483646 w 3966"/>
                <a:gd name="T33" fmla="*/ 2147483646 h 1296"/>
                <a:gd name="T34" fmla="*/ 2147483646 w 3966"/>
                <a:gd name="T35" fmla="*/ 2147483646 h 1296"/>
                <a:gd name="T36" fmla="*/ 2147483646 w 3966"/>
                <a:gd name="T37" fmla="*/ 2147483646 h 1296"/>
                <a:gd name="T38" fmla="*/ 2147483646 w 3966"/>
                <a:gd name="T39" fmla="*/ 2147483646 h 1296"/>
                <a:gd name="T40" fmla="*/ 2147483646 w 3966"/>
                <a:gd name="T41" fmla="*/ 2147483646 h 1296"/>
                <a:gd name="T42" fmla="*/ 2147483646 w 3966"/>
                <a:gd name="T43" fmla="*/ 2147483646 h 1296"/>
                <a:gd name="T44" fmla="*/ 2147483646 w 3966"/>
                <a:gd name="T45" fmla="*/ 2147483646 h 1296"/>
                <a:gd name="T46" fmla="*/ 2147483646 w 3966"/>
                <a:gd name="T47" fmla="*/ 2147483646 h 1296"/>
                <a:gd name="T48" fmla="*/ 2147483646 w 3966"/>
                <a:gd name="T49" fmla="*/ 2147483646 h 1296"/>
                <a:gd name="T50" fmla="*/ 2147483646 w 3966"/>
                <a:gd name="T51" fmla="*/ 2147483646 h 1296"/>
                <a:gd name="T52" fmla="*/ 2147483646 w 3966"/>
                <a:gd name="T53" fmla="*/ 2147483646 h 1296"/>
                <a:gd name="T54" fmla="*/ 2147483646 w 3966"/>
                <a:gd name="T55" fmla="*/ 2147483646 h 1296"/>
                <a:gd name="T56" fmla="*/ 2147483646 w 3966"/>
                <a:gd name="T57" fmla="*/ 2147483646 h 1296"/>
                <a:gd name="T58" fmla="*/ 2147483646 w 3966"/>
                <a:gd name="T59" fmla="*/ 2147483646 h 1296"/>
                <a:gd name="T60" fmla="*/ 2147483646 w 3966"/>
                <a:gd name="T61" fmla="*/ 2147483646 h 1296"/>
                <a:gd name="T62" fmla="*/ 2147483646 w 3966"/>
                <a:gd name="T63" fmla="*/ 2147483646 h 12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66"/>
                <a:gd name="T97" fmla="*/ 0 h 1296"/>
                <a:gd name="T98" fmla="*/ 3966 w 3966"/>
                <a:gd name="T99" fmla="*/ 1296 h 12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66" h="1296">
                  <a:moveTo>
                    <a:pt x="0" y="718"/>
                  </a:moveTo>
                  <a:lnTo>
                    <a:pt x="108" y="754"/>
                  </a:lnTo>
                  <a:lnTo>
                    <a:pt x="213" y="790"/>
                  </a:lnTo>
                  <a:lnTo>
                    <a:pt x="321" y="826"/>
                  </a:lnTo>
                  <a:lnTo>
                    <a:pt x="425" y="861"/>
                  </a:lnTo>
                  <a:lnTo>
                    <a:pt x="533" y="900"/>
                  </a:lnTo>
                  <a:lnTo>
                    <a:pt x="637" y="936"/>
                  </a:lnTo>
                  <a:lnTo>
                    <a:pt x="746" y="971"/>
                  </a:lnTo>
                  <a:lnTo>
                    <a:pt x="854" y="1007"/>
                  </a:lnTo>
                  <a:lnTo>
                    <a:pt x="958" y="1043"/>
                  </a:lnTo>
                  <a:lnTo>
                    <a:pt x="1066" y="1079"/>
                  </a:lnTo>
                  <a:lnTo>
                    <a:pt x="1170" y="1115"/>
                  </a:lnTo>
                  <a:lnTo>
                    <a:pt x="1278" y="1150"/>
                  </a:lnTo>
                  <a:lnTo>
                    <a:pt x="1383" y="1189"/>
                  </a:lnTo>
                  <a:lnTo>
                    <a:pt x="1491" y="1225"/>
                  </a:lnTo>
                  <a:lnTo>
                    <a:pt x="1595" y="1260"/>
                  </a:lnTo>
                  <a:lnTo>
                    <a:pt x="1703" y="1296"/>
                  </a:lnTo>
                  <a:lnTo>
                    <a:pt x="1846" y="1244"/>
                  </a:lnTo>
                  <a:lnTo>
                    <a:pt x="1985" y="1189"/>
                  </a:lnTo>
                  <a:lnTo>
                    <a:pt x="2128" y="1137"/>
                  </a:lnTo>
                  <a:lnTo>
                    <a:pt x="2267" y="1082"/>
                  </a:lnTo>
                  <a:lnTo>
                    <a:pt x="2410" y="1029"/>
                  </a:lnTo>
                  <a:lnTo>
                    <a:pt x="2553" y="974"/>
                  </a:lnTo>
                  <a:lnTo>
                    <a:pt x="2692" y="922"/>
                  </a:lnTo>
                  <a:lnTo>
                    <a:pt x="2835" y="867"/>
                  </a:lnTo>
                  <a:lnTo>
                    <a:pt x="2977" y="815"/>
                  </a:lnTo>
                  <a:lnTo>
                    <a:pt x="3116" y="762"/>
                  </a:lnTo>
                  <a:lnTo>
                    <a:pt x="3259" y="707"/>
                  </a:lnTo>
                  <a:lnTo>
                    <a:pt x="3402" y="655"/>
                  </a:lnTo>
                  <a:lnTo>
                    <a:pt x="3541" y="600"/>
                  </a:lnTo>
                  <a:lnTo>
                    <a:pt x="3684" y="548"/>
                  </a:lnTo>
                  <a:lnTo>
                    <a:pt x="3823" y="493"/>
                  </a:lnTo>
                  <a:lnTo>
                    <a:pt x="3966" y="440"/>
                  </a:lnTo>
                  <a:lnTo>
                    <a:pt x="3865" y="413"/>
                  </a:lnTo>
                  <a:lnTo>
                    <a:pt x="3765" y="385"/>
                  </a:lnTo>
                  <a:lnTo>
                    <a:pt x="3665" y="358"/>
                  </a:lnTo>
                  <a:lnTo>
                    <a:pt x="3568" y="330"/>
                  </a:lnTo>
                  <a:lnTo>
                    <a:pt x="3468" y="303"/>
                  </a:lnTo>
                  <a:lnTo>
                    <a:pt x="3367" y="275"/>
                  </a:lnTo>
                  <a:lnTo>
                    <a:pt x="3267" y="248"/>
                  </a:lnTo>
                  <a:lnTo>
                    <a:pt x="3167" y="220"/>
                  </a:lnTo>
                  <a:lnTo>
                    <a:pt x="3066" y="193"/>
                  </a:lnTo>
                  <a:lnTo>
                    <a:pt x="2966" y="165"/>
                  </a:lnTo>
                  <a:lnTo>
                    <a:pt x="2869" y="138"/>
                  </a:lnTo>
                  <a:lnTo>
                    <a:pt x="2769" y="110"/>
                  </a:lnTo>
                  <a:lnTo>
                    <a:pt x="2668" y="82"/>
                  </a:lnTo>
                  <a:lnTo>
                    <a:pt x="2568" y="55"/>
                  </a:lnTo>
                  <a:lnTo>
                    <a:pt x="2472" y="27"/>
                  </a:lnTo>
                  <a:lnTo>
                    <a:pt x="2371" y="0"/>
                  </a:lnTo>
                  <a:lnTo>
                    <a:pt x="2224" y="44"/>
                  </a:lnTo>
                  <a:lnTo>
                    <a:pt x="2074" y="91"/>
                  </a:lnTo>
                  <a:lnTo>
                    <a:pt x="1927" y="135"/>
                  </a:lnTo>
                  <a:lnTo>
                    <a:pt x="1777" y="179"/>
                  </a:lnTo>
                  <a:lnTo>
                    <a:pt x="1630" y="226"/>
                  </a:lnTo>
                  <a:lnTo>
                    <a:pt x="1483" y="270"/>
                  </a:lnTo>
                  <a:lnTo>
                    <a:pt x="1332" y="314"/>
                  </a:lnTo>
                  <a:lnTo>
                    <a:pt x="1186" y="358"/>
                  </a:lnTo>
                  <a:lnTo>
                    <a:pt x="1039" y="404"/>
                  </a:lnTo>
                  <a:lnTo>
                    <a:pt x="888" y="449"/>
                  </a:lnTo>
                  <a:lnTo>
                    <a:pt x="742" y="493"/>
                  </a:lnTo>
                  <a:lnTo>
                    <a:pt x="595" y="539"/>
                  </a:lnTo>
                  <a:lnTo>
                    <a:pt x="444" y="583"/>
                  </a:lnTo>
                  <a:lnTo>
                    <a:pt x="298" y="627"/>
                  </a:lnTo>
                  <a:lnTo>
                    <a:pt x="147" y="674"/>
                  </a:lnTo>
                  <a:lnTo>
                    <a:pt x="0" y="718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0" name="Freeform 289">
              <a:extLst>
                <a:ext uri="{FF2B5EF4-FFF2-40B4-BE49-F238E27FC236}">
                  <a16:creationId xmlns:a16="http://schemas.microsoft.com/office/drawing/2014/main" id="{3A7A05EA-33DB-C6C9-D4C7-14E81A162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688" y="4589453"/>
              <a:ext cx="1585693" cy="565323"/>
            </a:xfrm>
            <a:custGeom>
              <a:avLst/>
              <a:gdLst>
                <a:gd name="T0" fmla="*/ 2147483646 w 3703"/>
                <a:gd name="T1" fmla="*/ 2147483646 h 1213"/>
                <a:gd name="T2" fmla="*/ 2147483646 w 3703"/>
                <a:gd name="T3" fmla="*/ 2147483646 h 1213"/>
                <a:gd name="T4" fmla="*/ 2147483646 w 3703"/>
                <a:gd name="T5" fmla="*/ 2147483646 h 1213"/>
                <a:gd name="T6" fmla="*/ 2147483646 w 3703"/>
                <a:gd name="T7" fmla="*/ 2147483646 h 1213"/>
                <a:gd name="T8" fmla="*/ 2147483646 w 3703"/>
                <a:gd name="T9" fmla="*/ 2147483646 h 1213"/>
                <a:gd name="T10" fmla="*/ 2147483646 w 3703"/>
                <a:gd name="T11" fmla="*/ 2147483646 h 1213"/>
                <a:gd name="T12" fmla="*/ 2147483646 w 3703"/>
                <a:gd name="T13" fmla="*/ 2147483646 h 1213"/>
                <a:gd name="T14" fmla="*/ 2147483646 w 3703"/>
                <a:gd name="T15" fmla="*/ 2147483646 h 1213"/>
                <a:gd name="T16" fmla="*/ 2147483646 w 3703"/>
                <a:gd name="T17" fmla="*/ 2147483646 h 1213"/>
                <a:gd name="T18" fmla="*/ 2147483646 w 3703"/>
                <a:gd name="T19" fmla="*/ 2147483646 h 1213"/>
                <a:gd name="T20" fmla="*/ 2147483646 w 3703"/>
                <a:gd name="T21" fmla="*/ 2147483646 h 1213"/>
                <a:gd name="T22" fmla="*/ 2147483646 w 3703"/>
                <a:gd name="T23" fmla="*/ 2147483646 h 1213"/>
                <a:gd name="T24" fmla="*/ 2147483646 w 3703"/>
                <a:gd name="T25" fmla="*/ 2147483646 h 1213"/>
                <a:gd name="T26" fmla="*/ 2147483646 w 3703"/>
                <a:gd name="T27" fmla="*/ 2147483646 h 1213"/>
                <a:gd name="T28" fmla="*/ 2147483646 w 3703"/>
                <a:gd name="T29" fmla="*/ 2147483646 h 1213"/>
                <a:gd name="T30" fmla="*/ 2147483646 w 3703"/>
                <a:gd name="T31" fmla="*/ 2147483646 h 1213"/>
                <a:gd name="T32" fmla="*/ 2147483646 w 3703"/>
                <a:gd name="T33" fmla="*/ 2147483646 h 1213"/>
                <a:gd name="T34" fmla="*/ 2147483646 w 3703"/>
                <a:gd name="T35" fmla="*/ 2147483646 h 1213"/>
                <a:gd name="T36" fmla="*/ 2147483646 w 3703"/>
                <a:gd name="T37" fmla="*/ 2147483646 h 1213"/>
                <a:gd name="T38" fmla="*/ 2147483646 w 3703"/>
                <a:gd name="T39" fmla="*/ 2147483646 h 1213"/>
                <a:gd name="T40" fmla="*/ 2147483646 w 3703"/>
                <a:gd name="T41" fmla="*/ 2147483646 h 1213"/>
                <a:gd name="T42" fmla="*/ 2147483646 w 3703"/>
                <a:gd name="T43" fmla="*/ 2147483646 h 1213"/>
                <a:gd name="T44" fmla="*/ 2147483646 w 3703"/>
                <a:gd name="T45" fmla="*/ 2147483646 h 1213"/>
                <a:gd name="T46" fmla="*/ 2147483646 w 3703"/>
                <a:gd name="T47" fmla="*/ 2147483646 h 1213"/>
                <a:gd name="T48" fmla="*/ 2147483646 w 3703"/>
                <a:gd name="T49" fmla="*/ 2147483646 h 1213"/>
                <a:gd name="T50" fmla="*/ 2147483646 w 3703"/>
                <a:gd name="T51" fmla="*/ 2147483646 h 1213"/>
                <a:gd name="T52" fmla="*/ 2147483646 w 3703"/>
                <a:gd name="T53" fmla="*/ 2147483646 h 1213"/>
                <a:gd name="T54" fmla="*/ 2147483646 w 3703"/>
                <a:gd name="T55" fmla="*/ 2147483646 h 1213"/>
                <a:gd name="T56" fmla="*/ 2147483646 w 3703"/>
                <a:gd name="T57" fmla="*/ 2147483646 h 1213"/>
                <a:gd name="T58" fmla="*/ 2147483646 w 3703"/>
                <a:gd name="T59" fmla="*/ 2147483646 h 1213"/>
                <a:gd name="T60" fmla="*/ 2147483646 w 3703"/>
                <a:gd name="T61" fmla="*/ 2147483646 h 1213"/>
                <a:gd name="T62" fmla="*/ 2147483646 w 3703"/>
                <a:gd name="T63" fmla="*/ 2147483646 h 121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03"/>
                <a:gd name="T97" fmla="*/ 0 h 1213"/>
                <a:gd name="T98" fmla="*/ 3703 w 3703"/>
                <a:gd name="T99" fmla="*/ 1213 h 121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03" h="1213">
                  <a:moveTo>
                    <a:pt x="0" y="671"/>
                  </a:moveTo>
                  <a:lnTo>
                    <a:pt x="101" y="704"/>
                  </a:lnTo>
                  <a:lnTo>
                    <a:pt x="197" y="740"/>
                  </a:lnTo>
                  <a:lnTo>
                    <a:pt x="298" y="773"/>
                  </a:lnTo>
                  <a:lnTo>
                    <a:pt x="398" y="806"/>
                  </a:lnTo>
                  <a:lnTo>
                    <a:pt x="494" y="842"/>
                  </a:lnTo>
                  <a:lnTo>
                    <a:pt x="595" y="875"/>
                  </a:lnTo>
                  <a:lnTo>
                    <a:pt x="695" y="908"/>
                  </a:lnTo>
                  <a:lnTo>
                    <a:pt x="796" y="941"/>
                  </a:lnTo>
                  <a:lnTo>
                    <a:pt x="892" y="977"/>
                  </a:lnTo>
                  <a:lnTo>
                    <a:pt x="993" y="1010"/>
                  </a:lnTo>
                  <a:lnTo>
                    <a:pt x="1093" y="1043"/>
                  </a:lnTo>
                  <a:lnTo>
                    <a:pt x="1189" y="1079"/>
                  </a:lnTo>
                  <a:lnTo>
                    <a:pt x="1290" y="1112"/>
                  </a:lnTo>
                  <a:lnTo>
                    <a:pt x="1390" y="1145"/>
                  </a:lnTo>
                  <a:lnTo>
                    <a:pt x="1487" y="1180"/>
                  </a:lnTo>
                  <a:lnTo>
                    <a:pt x="1587" y="1213"/>
                  </a:lnTo>
                  <a:lnTo>
                    <a:pt x="1718" y="1164"/>
                  </a:lnTo>
                  <a:lnTo>
                    <a:pt x="1854" y="1114"/>
                  </a:lnTo>
                  <a:lnTo>
                    <a:pt x="1985" y="1062"/>
                  </a:lnTo>
                  <a:lnTo>
                    <a:pt x="2116" y="1013"/>
                  </a:lnTo>
                  <a:lnTo>
                    <a:pt x="2247" y="963"/>
                  </a:lnTo>
                  <a:lnTo>
                    <a:pt x="2383" y="913"/>
                  </a:lnTo>
                  <a:lnTo>
                    <a:pt x="2514" y="864"/>
                  </a:lnTo>
                  <a:lnTo>
                    <a:pt x="2645" y="814"/>
                  </a:lnTo>
                  <a:lnTo>
                    <a:pt x="2776" y="762"/>
                  </a:lnTo>
                  <a:lnTo>
                    <a:pt x="2908" y="713"/>
                  </a:lnTo>
                  <a:lnTo>
                    <a:pt x="3043" y="663"/>
                  </a:lnTo>
                  <a:lnTo>
                    <a:pt x="3174" y="613"/>
                  </a:lnTo>
                  <a:lnTo>
                    <a:pt x="3305" y="564"/>
                  </a:lnTo>
                  <a:lnTo>
                    <a:pt x="3437" y="514"/>
                  </a:lnTo>
                  <a:lnTo>
                    <a:pt x="3572" y="465"/>
                  </a:lnTo>
                  <a:lnTo>
                    <a:pt x="3703" y="415"/>
                  </a:lnTo>
                  <a:lnTo>
                    <a:pt x="3610" y="391"/>
                  </a:lnTo>
                  <a:lnTo>
                    <a:pt x="3518" y="363"/>
                  </a:lnTo>
                  <a:lnTo>
                    <a:pt x="3421" y="338"/>
                  </a:lnTo>
                  <a:lnTo>
                    <a:pt x="3329" y="311"/>
                  </a:lnTo>
                  <a:lnTo>
                    <a:pt x="3236" y="286"/>
                  </a:lnTo>
                  <a:lnTo>
                    <a:pt x="3143" y="261"/>
                  </a:lnTo>
                  <a:lnTo>
                    <a:pt x="3051" y="234"/>
                  </a:lnTo>
                  <a:lnTo>
                    <a:pt x="2958" y="209"/>
                  </a:lnTo>
                  <a:lnTo>
                    <a:pt x="2861" y="181"/>
                  </a:lnTo>
                  <a:lnTo>
                    <a:pt x="2769" y="157"/>
                  </a:lnTo>
                  <a:lnTo>
                    <a:pt x="2676" y="132"/>
                  </a:lnTo>
                  <a:lnTo>
                    <a:pt x="2583" y="104"/>
                  </a:lnTo>
                  <a:lnTo>
                    <a:pt x="2491" y="80"/>
                  </a:lnTo>
                  <a:lnTo>
                    <a:pt x="2398" y="52"/>
                  </a:lnTo>
                  <a:lnTo>
                    <a:pt x="2305" y="27"/>
                  </a:lnTo>
                  <a:lnTo>
                    <a:pt x="2213" y="0"/>
                  </a:lnTo>
                  <a:lnTo>
                    <a:pt x="2074" y="41"/>
                  </a:lnTo>
                  <a:lnTo>
                    <a:pt x="1935" y="82"/>
                  </a:lnTo>
                  <a:lnTo>
                    <a:pt x="1800" y="126"/>
                  </a:lnTo>
                  <a:lnTo>
                    <a:pt x="1661" y="168"/>
                  </a:lnTo>
                  <a:lnTo>
                    <a:pt x="1522" y="209"/>
                  </a:lnTo>
                  <a:lnTo>
                    <a:pt x="1383" y="250"/>
                  </a:lnTo>
                  <a:lnTo>
                    <a:pt x="1244" y="294"/>
                  </a:lnTo>
                  <a:lnTo>
                    <a:pt x="1108" y="335"/>
                  </a:lnTo>
                  <a:lnTo>
                    <a:pt x="969" y="377"/>
                  </a:lnTo>
                  <a:lnTo>
                    <a:pt x="830" y="421"/>
                  </a:lnTo>
                  <a:lnTo>
                    <a:pt x="691" y="462"/>
                  </a:lnTo>
                  <a:lnTo>
                    <a:pt x="552" y="503"/>
                  </a:lnTo>
                  <a:lnTo>
                    <a:pt x="413" y="545"/>
                  </a:lnTo>
                  <a:lnTo>
                    <a:pt x="278" y="589"/>
                  </a:lnTo>
                  <a:lnTo>
                    <a:pt x="139" y="630"/>
                  </a:lnTo>
                  <a:lnTo>
                    <a:pt x="0" y="671"/>
                  </a:lnTo>
                  <a:close/>
                </a:path>
              </a:pathLst>
            </a:custGeom>
            <a:solidFill>
              <a:srgbClr val="AAA3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2" name="Freeform 290">
              <a:extLst>
                <a:ext uri="{FF2B5EF4-FFF2-40B4-BE49-F238E27FC236}">
                  <a16:creationId xmlns:a16="http://schemas.microsoft.com/office/drawing/2014/main" id="{1586873D-59EA-4EB2-C3DA-EB0FA938C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649" y="4629067"/>
              <a:ext cx="1473500" cy="524777"/>
            </a:xfrm>
            <a:custGeom>
              <a:avLst/>
              <a:gdLst>
                <a:gd name="T0" fmla="*/ 2147483646 w 3441"/>
                <a:gd name="T1" fmla="*/ 2147483646 h 1126"/>
                <a:gd name="T2" fmla="*/ 2147483646 w 3441"/>
                <a:gd name="T3" fmla="*/ 2147483646 h 1126"/>
                <a:gd name="T4" fmla="*/ 2147483646 w 3441"/>
                <a:gd name="T5" fmla="*/ 2147483646 h 1126"/>
                <a:gd name="T6" fmla="*/ 2147483646 w 3441"/>
                <a:gd name="T7" fmla="*/ 2147483646 h 1126"/>
                <a:gd name="T8" fmla="*/ 2147483646 w 3441"/>
                <a:gd name="T9" fmla="*/ 2147483646 h 1126"/>
                <a:gd name="T10" fmla="*/ 2147483646 w 3441"/>
                <a:gd name="T11" fmla="*/ 2147483646 h 1126"/>
                <a:gd name="T12" fmla="*/ 2147483646 w 3441"/>
                <a:gd name="T13" fmla="*/ 2147483646 h 1126"/>
                <a:gd name="T14" fmla="*/ 2147483646 w 3441"/>
                <a:gd name="T15" fmla="*/ 2147483646 h 1126"/>
                <a:gd name="T16" fmla="*/ 2147483646 w 3441"/>
                <a:gd name="T17" fmla="*/ 2147483646 h 1126"/>
                <a:gd name="T18" fmla="*/ 2147483646 w 3441"/>
                <a:gd name="T19" fmla="*/ 2147483646 h 1126"/>
                <a:gd name="T20" fmla="*/ 2147483646 w 3441"/>
                <a:gd name="T21" fmla="*/ 2147483646 h 1126"/>
                <a:gd name="T22" fmla="*/ 2147483646 w 3441"/>
                <a:gd name="T23" fmla="*/ 2147483646 h 1126"/>
                <a:gd name="T24" fmla="*/ 2147483646 w 3441"/>
                <a:gd name="T25" fmla="*/ 2147483646 h 1126"/>
                <a:gd name="T26" fmla="*/ 2147483646 w 3441"/>
                <a:gd name="T27" fmla="*/ 2147483646 h 1126"/>
                <a:gd name="T28" fmla="*/ 2147483646 w 3441"/>
                <a:gd name="T29" fmla="*/ 2147483646 h 1126"/>
                <a:gd name="T30" fmla="*/ 2147483646 w 3441"/>
                <a:gd name="T31" fmla="*/ 2147483646 h 1126"/>
                <a:gd name="T32" fmla="*/ 2147483646 w 3441"/>
                <a:gd name="T33" fmla="*/ 2147483646 h 1126"/>
                <a:gd name="T34" fmla="*/ 2147483646 w 3441"/>
                <a:gd name="T35" fmla="*/ 2147483646 h 1126"/>
                <a:gd name="T36" fmla="*/ 2147483646 w 3441"/>
                <a:gd name="T37" fmla="*/ 2147483646 h 1126"/>
                <a:gd name="T38" fmla="*/ 2147483646 w 3441"/>
                <a:gd name="T39" fmla="*/ 2147483646 h 1126"/>
                <a:gd name="T40" fmla="*/ 2147483646 w 3441"/>
                <a:gd name="T41" fmla="*/ 2147483646 h 1126"/>
                <a:gd name="T42" fmla="*/ 2147483646 w 3441"/>
                <a:gd name="T43" fmla="*/ 2147483646 h 1126"/>
                <a:gd name="T44" fmla="*/ 2147483646 w 3441"/>
                <a:gd name="T45" fmla="*/ 2147483646 h 1126"/>
                <a:gd name="T46" fmla="*/ 2147483646 w 3441"/>
                <a:gd name="T47" fmla="*/ 2147483646 h 1126"/>
                <a:gd name="T48" fmla="*/ 2147483646 w 3441"/>
                <a:gd name="T49" fmla="*/ 2147483646 h 1126"/>
                <a:gd name="T50" fmla="*/ 2147483646 w 3441"/>
                <a:gd name="T51" fmla="*/ 2147483646 h 1126"/>
                <a:gd name="T52" fmla="*/ 2147483646 w 3441"/>
                <a:gd name="T53" fmla="*/ 2147483646 h 1126"/>
                <a:gd name="T54" fmla="*/ 2147483646 w 3441"/>
                <a:gd name="T55" fmla="*/ 2147483646 h 1126"/>
                <a:gd name="T56" fmla="*/ 2147483646 w 3441"/>
                <a:gd name="T57" fmla="*/ 2147483646 h 1126"/>
                <a:gd name="T58" fmla="*/ 2147483646 w 3441"/>
                <a:gd name="T59" fmla="*/ 2147483646 h 1126"/>
                <a:gd name="T60" fmla="*/ 2147483646 w 3441"/>
                <a:gd name="T61" fmla="*/ 2147483646 h 1126"/>
                <a:gd name="T62" fmla="*/ 2147483646 w 3441"/>
                <a:gd name="T63" fmla="*/ 2147483646 h 11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41"/>
                <a:gd name="T97" fmla="*/ 0 h 1126"/>
                <a:gd name="T98" fmla="*/ 3441 w 3441"/>
                <a:gd name="T99" fmla="*/ 1126 h 11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41" h="1126">
                  <a:moveTo>
                    <a:pt x="0" y="622"/>
                  </a:moveTo>
                  <a:lnTo>
                    <a:pt x="93" y="652"/>
                  </a:lnTo>
                  <a:lnTo>
                    <a:pt x="186" y="685"/>
                  </a:lnTo>
                  <a:lnTo>
                    <a:pt x="278" y="716"/>
                  </a:lnTo>
                  <a:lnTo>
                    <a:pt x="371" y="749"/>
                  </a:lnTo>
                  <a:lnTo>
                    <a:pt x="464" y="779"/>
                  </a:lnTo>
                  <a:lnTo>
                    <a:pt x="556" y="812"/>
                  </a:lnTo>
                  <a:lnTo>
                    <a:pt x="649" y="842"/>
                  </a:lnTo>
                  <a:lnTo>
                    <a:pt x="742" y="873"/>
                  </a:lnTo>
                  <a:lnTo>
                    <a:pt x="830" y="906"/>
                  </a:lnTo>
                  <a:lnTo>
                    <a:pt x="923" y="936"/>
                  </a:lnTo>
                  <a:lnTo>
                    <a:pt x="1016" y="969"/>
                  </a:lnTo>
                  <a:lnTo>
                    <a:pt x="1108" y="999"/>
                  </a:lnTo>
                  <a:lnTo>
                    <a:pt x="1201" y="1032"/>
                  </a:lnTo>
                  <a:lnTo>
                    <a:pt x="1294" y="1062"/>
                  </a:lnTo>
                  <a:lnTo>
                    <a:pt x="1386" y="1095"/>
                  </a:lnTo>
                  <a:lnTo>
                    <a:pt x="1479" y="1126"/>
                  </a:lnTo>
                  <a:lnTo>
                    <a:pt x="1603" y="1079"/>
                  </a:lnTo>
                  <a:lnTo>
                    <a:pt x="1722" y="1032"/>
                  </a:lnTo>
                  <a:lnTo>
                    <a:pt x="1846" y="985"/>
                  </a:lnTo>
                  <a:lnTo>
                    <a:pt x="1969" y="939"/>
                  </a:lnTo>
                  <a:lnTo>
                    <a:pt x="2093" y="895"/>
                  </a:lnTo>
                  <a:lnTo>
                    <a:pt x="2213" y="848"/>
                  </a:lnTo>
                  <a:lnTo>
                    <a:pt x="2336" y="801"/>
                  </a:lnTo>
                  <a:lnTo>
                    <a:pt x="2460" y="754"/>
                  </a:lnTo>
                  <a:lnTo>
                    <a:pt x="2583" y="707"/>
                  </a:lnTo>
                  <a:lnTo>
                    <a:pt x="2707" y="661"/>
                  </a:lnTo>
                  <a:lnTo>
                    <a:pt x="2827" y="614"/>
                  </a:lnTo>
                  <a:lnTo>
                    <a:pt x="2950" y="567"/>
                  </a:lnTo>
                  <a:lnTo>
                    <a:pt x="3074" y="523"/>
                  </a:lnTo>
                  <a:lnTo>
                    <a:pt x="3197" y="476"/>
                  </a:lnTo>
                  <a:lnTo>
                    <a:pt x="3317" y="429"/>
                  </a:lnTo>
                  <a:lnTo>
                    <a:pt x="3441" y="383"/>
                  </a:lnTo>
                  <a:lnTo>
                    <a:pt x="3356" y="358"/>
                  </a:lnTo>
                  <a:lnTo>
                    <a:pt x="3267" y="336"/>
                  </a:lnTo>
                  <a:lnTo>
                    <a:pt x="3182" y="311"/>
                  </a:lnTo>
                  <a:lnTo>
                    <a:pt x="3097" y="286"/>
                  </a:lnTo>
                  <a:lnTo>
                    <a:pt x="3008" y="264"/>
                  </a:lnTo>
                  <a:lnTo>
                    <a:pt x="2923" y="239"/>
                  </a:lnTo>
                  <a:lnTo>
                    <a:pt x="2834" y="217"/>
                  </a:lnTo>
                  <a:lnTo>
                    <a:pt x="2749" y="193"/>
                  </a:lnTo>
                  <a:lnTo>
                    <a:pt x="2661" y="168"/>
                  </a:lnTo>
                  <a:lnTo>
                    <a:pt x="2576" y="146"/>
                  </a:lnTo>
                  <a:lnTo>
                    <a:pt x="2487" y="121"/>
                  </a:lnTo>
                  <a:lnTo>
                    <a:pt x="2402" y="96"/>
                  </a:lnTo>
                  <a:lnTo>
                    <a:pt x="2313" y="72"/>
                  </a:lnTo>
                  <a:lnTo>
                    <a:pt x="2228" y="50"/>
                  </a:lnTo>
                  <a:lnTo>
                    <a:pt x="2139" y="25"/>
                  </a:lnTo>
                  <a:lnTo>
                    <a:pt x="2054" y="0"/>
                  </a:lnTo>
                  <a:lnTo>
                    <a:pt x="1927" y="39"/>
                  </a:lnTo>
                  <a:lnTo>
                    <a:pt x="1800" y="77"/>
                  </a:lnTo>
                  <a:lnTo>
                    <a:pt x="1668" y="118"/>
                  </a:lnTo>
                  <a:lnTo>
                    <a:pt x="1541" y="157"/>
                  </a:lnTo>
                  <a:lnTo>
                    <a:pt x="1413" y="195"/>
                  </a:lnTo>
                  <a:lnTo>
                    <a:pt x="1286" y="234"/>
                  </a:lnTo>
                  <a:lnTo>
                    <a:pt x="1159" y="273"/>
                  </a:lnTo>
                  <a:lnTo>
                    <a:pt x="1027" y="311"/>
                  </a:lnTo>
                  <a:lnTo>
                    <a:pt x="900" y="350"/>
                  </a:lnTo>
                  <a:lnTo>
                    <a:pt x="772" y="391"/>
                  </a:lnTo>
                  <a:lnTo>
                    <a:pt x="645" y="429"/>
                  </a:lnTo>
                  <a:lnTo>
                    <a:pt x="514" y="468"/>
                  </a:lnTo>
                  <a:lnTo>
                    <a:pt x="386" y="506"/>
                  </a:lnTo>
                  <a:lnTo>
                    <a:pt x="259" y="545"/>
                  </a:lnTo>
                  <a:lnTo>
                    <a:pt x="128" y="584"/>
                  </a:lnTo>
                  <a:lnTo>
                    <a:pt x="0" y="622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3" name="Freeform 291">
              <a:extLst>
                <a:ext uri="{FF2B5EF4-FFF2-40B4-BE49-F238E27FC236}">
                  <a16:creationId xmlns:a16="http://schemas.microsoft.com/office/drawing/2014/main" id="{AEE012FF-21F1-4E81-8614-DE0385B12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9322" y="4667750"/>
              <a:ext cx="1360878" cy="484696"/>
            </a:xfrm>
            <a:custGeom>
              <a:avLst/>
              <a:gdLst>
                <a:gd name="T0" fmla="*/ 2147483646 w 3178"/>
                <a:gd name="T1" fmla="*/ 2147483646 h 1040"/>
                <a:gd name="T2" fmla="*/ 2147483646 w 3178"/>
                <a:gd name="T3" fmla="*/ 2147483646 h 1040"/>
                <a:gd name="T4" fmla="*/ 2147483646 w 3178"/>
                <a:gd name="T5" fmla="*/ 2147483646 h 1040"/>
                <a:gd name="T6" fmla="*/ 2147483646 w 3178"/>
                <a:gd name="T7" fmla="*/ 2147483646 h 1040"/>
                <a:gd name="T8" fmla="*/ 2147483646 w 3178"/>
                <a:gd name="T9" fmla="*/ 2147483646 h 1040"/>
                <a:gd name="T10" fmla="*/ 2147483646 w 3178"/>
                <a:gd name="T11" fmla="*/ 2147483646 h 1040"/>
                <a:gd name="T12" fmla="*/ 2147483646 w 3178"/>
                <a:gd name="T13" fmla="*/ 2147483646 h 1040"/>
                <a:gd name="T14" fmla="*/ 2147483646 w 3178"/>
                <a:gd name="T15" fmla="*/ 2147483646 h 1040"/>
                <a:gd name="T16" fmla="*/ 2147483646 w 3178"/>
                <a:gd name="T17" fmla="*/ 2147483646 h 1040"/>
                <a:gd name="T18" fmla="*/ 2147483646 w 3178"/>
                <a:gd name="T19" fmla="*/ 2147483646 h 1040"/>
                <a:gd name="T20" fmla="*/ 2147483646 w 3178"/>
                <a:gd name="T21" fmla="*/ 2147483646 h 1040"/>
                <a:gd name="T22" fmla="*/ 2147483646 w 3178"/>
                <a:gd name="T23" fmla="*/ 2147483646 h 1040"/>
                <a:gd name="T24" fmla="*/ 2147483646 w 3178"/>
                <a:gd name="T25" fmla="*/ 2147483646 h 1040"/>
                <a:gd name="T26" fmla="*/ 2147483646 w 3178"/>
                <a:gd name="T27" fmla="*/ 2147483646 h 1040"/>
                <a:gd name="T28" fmla="*/ 2147483646 w 3178"/>
                <a:gd name="T29" fmla="*/ 2147483646 h 1040"/>
                <a:gd name="T30" fmla="*/ 2147483646 w 3178"/>
                <a:gd name="T31" fmla="*/ 2147483646 h 1040"/>
                <a:gd name="T32" fmla="*/ 2147483646 w 3178"/>
                <a:gd name="T33" fmla="*/ 2147483646 h 1040"/>
                <a:gd name="T34" fmla="*/ 2147483646 w 3178"/>
                <a:gd name="T35" fmla="*/ 2147483646 h 1040"/>
                <a:gd name="T36" fmla="*/ 2147483646 w 3178"/>
                <a:gd name="T37" fmla="*/ 2147483646 h 1040"/>
                <a:gd name="T38" fmla="*/ 2147483646 w 3178"/>
                <a:gd name="T39" fmla="*/ 2147483646 h 1040"/>
                <a:gd name="T40" fmla="*/ 2147483646 w 3178"/>
                <a:gd name="T41" fmla="*/ 2147483646 h 1040"/>
                <a:gd name="T42" fmla="*/ 2147483646 w 3178"/>
                <a:gd name="T43" fmla="*/ 2147483646 h 1040"/>
                <a:gd name="T44" fmla="*/ 2147483646 w 3178"/>
                <a:gd name="T45" fmla="*/ 2147483646 h 1040"/>
                <a:gd name="T46" fmla="*/ 2147483646 w 3178"/>
                <a:gd name="T47" fmla="*/ 2147483646 h 1040"/>
                <a:gd name="T48" fmla="*/ 2147483646 w 3178"/>
                <a:gd name="T49" fmla="*/ 2147483646 h 1040"/>
                <a:gd name="T50" fmla="*/ 2147483646 w 3178"/>
                <a:gd name="T51" fmla="*/ 2147483646 h 1040"/>
                <a:gd name="T52" fmla="*/ 2147483646 w 3178"/>
                <a:gd name="T53" fmla="*/ 2147483646 h 1040"/>
                <a:gd name="T54" fmla="*/ 2147483646 w 3178"/>
                <a:gd name="T55" fmla="*/ 2147483646 h 1040"/>
                <a:gd name="T56" fmla="*/ 2147483646 w 3178"/>
                <a:gd name="T57" fmla="*/ 2147483646 h 1040"/>
                <a:gd name="T58" fmla="*/ 2147483646 w 3178"/>
                <a:gd name="T59" fmla="*/ 2147483646 h 1040"/>
                <a:gd name="T60" fmla="*/ 2147483646 w 3178"/>
                <a:gd name="T61" fmla="*/ 2147483646 h 1040"/>
                <a:gd name="T62" fmla="*/ 2147483646 w 3178"/>
                <a:gd name="T63" fmla="*/ 2147483646 h 10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178"/>
                <a:gd name="T97" fmla="*/ 0 h 1040"/>
                <a:gd name="T98" fmla="*/ 3178 w 3178"/>
                <a:gd name="T99" fmla="*/ 1040 h 10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178" h="1040">
                  <a:moveTo>
                    <a:pt x="0" y="575"/>
                  </a:moveTo>
                  <a:lnTo>
                    <a:pt x="85" y="605"/>
                  </a:lnTo>
                  <a:lnTo>
                    <a:pt x="170" y="633"/>
                  </a:lnTo>
                  <a:lnTo>
                    <a:pt x="255" y="663"/>
                  </a:lnTo>
                  <a:lnTo>
                    <a:pt x="340" y="690"/>
                  </a:lnTo>
                  <a:lnTo>
                    <a:pt x="425" y="721"/>
                  </a:lnTo>
                  <a:lnTo>
                    <a:pt x="510" y="748"/>
                  </a:lnTo>
                  <a:lnTo>
                    <a:pt x="595" y="779"/>
                  </a:lnTo>
                  <a:lnTo>
                    <a:pt x="680" y="806"/>
                  </a:lnTo>
                  <a:lnTo>
                    <a:pt x="765" y="836"/>
                  </a:lnTo>
                  <a:lnTo>
                    <a:pt x="849" y="867"/>
                  </a:lnTo>
                  <a:lnTo>
                    <a:pt x="934" y="894"/>
                  </a:lnTo>
                  <a:lnTo>
                    <a:pt x="1023" y="924"/>
                  </a:lnTo>
                  <a:lnTo>
                    <a:pt x="1108" y="952"/>
                  </a:lnTo>
                  <a:lnTo>
                    <a:pt x="1193" y="982"/>
                  </a:lnTo>
                  <a:lnTo>
                    <a:pt x="1278" y="1010"/>
                  </a:lnTo>
                  <a:lnTo>
                    <a:pt x="1363" y="1040"/>
                  </a:lnTo>
                  <a:lnTo>
                    <a:pt x="1475" y="996"/>
                  </a:lnTo>
                  <a:lnTo>
                    <a:pt x="1591" y="955"/>
                  </a:lnTo>
                  <a:lnTo>
                    <a:pt x="1703" y="911"/>
                  </a:lnTo>
                  <a:lnTo>
                    <a:pt x="1819" y="869"/>
                  </a:lnTo>
                  <a:lnTo>
                    <a:pt x="1931" y="825"/>
                  </a:lnTo>
                  <a:lnTo>
                    <a:pt x="2043" y="784"/>
                  </a:lnTo>
                  <a:lnTo>
                    <a:pt x="2158" y="740"/>
                  </a:lnTo>
                  <a:lnTo>
                    <a:pt x="2270" y="696"/>
                  </a:lnTo>
                  <a:lnTo>
                    <a:pt x="2382" y="655"/>
                  </a:lnTo>
                  <a:lnTo>
                    <a:pt x="2498" y="611"/>
                  </a:lnTo>
                  <a:lnTo>
                    <a:pt x="2610" y="569"/>
                  </a:lnTo>
                  <a:lnTo>
                    <a:pt x="2722" y="525"/>
                  </a:lnTo>
                  <a:lnTo>
                    <a:pt x="2838" y="484"/>
                  </a:lnTo>
                  <a:lnTo>
                    <a:pt x="2950" y="440"/>
                  </a:lnTo>
                  <a:lnTo>
                    <a:pt x="3066" y="399"/>
                  </a:lnTo>
                  <a:lnTo>
                    <a:pt x="3178" y="355"/>
                  </a:lnTo>
                  <a:lnTo>
                    <a:pt x="3097" y="333"/>
                  </a:lnTo>
                  <a:lnTo>
                    <a:pt x="3016" y="311"/>
                  </a:lnTo>
                  <a:lnTo>
                    <a:pt x="2938" y="289"/>
                  </a:lnTo>
                  <a:lnTo>
                    <a:pt x="2857" y="267"/>
                  </a:lnTo>
                  <a:lnTo>
                    <a:pt x="2776" y="245"/>
                  </a:lnTo>
                  <a:lnTo>
                    <a:pt x="2695" y="223"/>
                  </a:lnTo>
                  <a:lnTo>
                    <a:pt x="2618" y="201"/>
                  </a:lnTo>
                  <a:lnTo>
                    <a:pt x="2537" y="176"/>
                  </a:lnTo>
                  <a:lnTo>
                    <a:pt x="2456" y="154"/>
                  </a:lnTo>
                  <a:lnTo>
                    <a:pt x="2379" y="132"/>
                  </a:lnTo>
                  <a:lnTo>
                    <a:pt x="2297" y="110"/>
                  </a:lnTo>
                  <a:lnTo>
                    <a:pt x="2216" y="88"/>
                  </a:lnTo>
                  <a:lnTo>
                    <a:pt x="2135" y="66"/>
                  </a:lnTo>
                  <a:lnTo>
                    <a:pt x="2058" y="44"/>
                  </a:lnTo>
                  <a:lnTo>
                    <a:pt x="1977" y="22"/>
                  </a:lnTo>
                  <a:lnTo>
                    <a:pt x="1896" y="0"/>
                  </a:lnTo>
                  <a:lnTo>
                    <a:pt x="1776" y="35"/>
                  </a:lnTo>
                  <a:lnTo>
                    <a:pt x="1660" y="71"/>
                  </a:lnTo>
                  <a:lnTo>
                    <a:pt x="1541" y="107"/>
                  </a:lnTo>
                  <a:lnTo>
                    <a:pt x="1421" y="143"/>
                  </a:lnTo>
                  <a:lnTo>
                    <a:pt x="1301" y="181"/>
                  </a:lnTo>
                  <a:lnTo>
                    <a:pt x="1185" y="217"/>
                  </a:lnTo>
                  <a:lnTo>
                    <a:pt x="1066" y="253"/>
                  </a:lnTo>
                  <a:lnTo>
                    <a:pt x="950" y="289"/>
                  </a:lnTo>
                  <a:lnTo>
                    <a:pt x="830" y="324"/>
                  </a:lnTo>
                  <a:lnTo>
                    <a:pt x="710" y="360"/>
                  </a:lnTo>
                  <a:lnTo>
                    <a:pt x="595" y="396"/>
                  </a:lnTo>
                  <a:lnTo>
                    <a:pt x="475" y="432"/>
                  </a:lnTo>
                  <a:lnTo>
                    <a:pt x="355" y="467"/>
                  </a:lnTo>
                  <a:lnTo>
                    <a:pt x="236" y="503"/>
                  </a:lnTo>
                  <a:lnTo>
                    <a:pt x="120" y="539"/>
                  </a:lnTo>
                  <a:lnTo>
                    <a:pt x="0" y="575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4" name="Freeform 292">
              <a:extLst>
                <a:ext uri="{FF2B5EF4-FFF2-40B4-BE49-F238E27FC236}">
                  <a16:creationId xmlns:a16="http://schemas.microsoft.com/office/drawing/2014/main" id="{429E54B8-26F7-BA3B-98B2-402792C88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707364"/>
              <a:ext cx="1249970" cy="443683"/>
            </a:xfrm>
            <a:custGeom>
              <a:avLst/>
              <a:gdLst>
                <a:gd name="T0" fmla="*/ 2147483646 w 2919"/>
                <a:gd name="T1" fmla="*/ 2147483646 h 952"/>
                <a:gd name="T2" fmla="*/ 2147483646 w 2919"/>
                <a:gd name="T3" fmla="*/ 2147483646 h 952"/>
                <a:gd name="T4" fmla="*/ 2147483646 w 2919"/>
                <a:gd name="T5" fmla="*/ 2147483646 h 952"/>
                <a:gd name="T6" fmla="*/ 2147483646 w 2919"/>
                <a:gd name="T7" fmla="*/ 2147483646 h 952"/>
                <a:gd name="T8" fmla="*/ 2147483646 w 2919"/>
                <a:gd name="T9" fmla="*/ 2147483646 h 952"/>
                <a:gd name="T10" fmla="*/ 2147483646 w 2919"/>
                <a:gd name="T11" fmla="*/ 2147483646 h 952"/>
                <a:gd name="T12" fmla="*/ 2147483646 w 2919"/>
                <a:gd name="T13" fmla="*/ 2147483646 h 952"/>
                <a:gd name="T14" fmla="*/ 2147483646 w 2919"/>
                <a:gd name="T15" fmla="*/ 2147483646 h 952"/>
                <a:gd name="T16" fmla="*/ 2147483646 w 2919"/>
                <a:gd name="T17" fmla="*/ 2147483646 h 952"/>
                <a:gd name="T18" fmla="*/ 2147483646 w 2919"/>
                <a:gd name="T19" fmla="*/ 2147483646 h 952"/>
                <a:gd name="T20" fmla="*/ 2147483646 w 2919"/>
                <a:gd name="T21" fmla="*/ 2147483646 h 952"/>
                <a:gd name="T22" fmla="*/ 2147483646 w 2919"/>
                <a:gd name="T23" fmla="*/ 2147483646 h 952"/>
                <a:gd name="T24" fmla="*/ 2147483646 w 2919"/>
                <a:gd name="T25" fmla="*/ 2147483646 h 952"/>
                <a:gd name="T26" fmla="*/ 2147483646 w 2919"/>
                <a:gd name="T27" fmla="*/ 2147483646 h 952"/>
                <a:gd name="T28" fmla="*/ 2147483646 w 2919"/>
                <a:gd name="T29" fmla="*/ 2147483646 h 952"/>
                <a:gd name="T30" fmla="*/ 2147483646 w 2919"/>
                <a:gd name="T31" fmla="*/ 2147483646 h 952"/>
                <a:gd name="T32" fmla="*/ 2147483646 w 2919"/>
                <a:gd name="T33" fmla="*/ 2147483646 h 952"/>
                <a:gd name="T34" fmla="*/ 2147483646 w 2919"/>
                <a:gd name="T35" fmla="*/ 2147483646 h 952"/>
                <a:gd name="T36" fmla="*/ 2147483646 w 2919"/>
                <a:gd name="T37" fmla="*/ 2147483646 h 952"/>
                <a:gd name="T38" fmla="*/ 2147483646 w 2919"/>
                <a:gd name="T39" fmla="*/ 2147483646 h 952"/>
                <a:gd name="T40" fmla="*/ 2147483646 w 2919"/>
                <a:gd name="T41" fmla="*/ 2147483646 h 952"/>
                <a:gd name="T42" fmla="*/ 2147483646 w 2919"/>
                <a:gd name="T43" fmla="*/ 2147483646 h 952"/>
                <a:gd name="T44" fmla="*/ 2147483646 w 2919"/>
                <a:gd name="T45" fmla="*/ 2147483646 h 952"/>
                <a:gd name="T46" fmla="*/ 2147483646 w 2919"/>
                <a:gd name="T47" fmla="*/ 2147483646 h 952"/>
                <a:gd name="T48" fmla="*/ 2147483646 w 2919"/>
                <a:gd name="T49" fmla="*/ 2147483646 h 952"/>
                <a:gd name="T50" fmla="*/ 2147483646 w 2919"/>
                <a:gd name="T51" fmla="*/ 2147483646 h 952"/>
                <a:gd name="T52" fmla="*/ 2147483646 w 2919"/>
                <a:gd name="T53" fmla="*/ 2147483646 h 952"/>
                <a:gd name="T54" fmla="*/ 2147483646 w 2919"/>
                <a:gd name="T55" fmla="*/ 2147483646 h 952"/>
                <a:gd name="T56" fmla="*/ 2147483646 w 2919"/>
                <a:gd name="T57" fmla="*/ 2147483646 h 952"/>
                <a:gd name="T58" fmla="*/ 2147483646 w 2919"/>
                <a:gd name="T59" fmla="*/ 2147483646 h 952"/>
                <a:gd name="T60" fmla="*/ 2147483646 w 2919"/>
                <a:gd name="T61" fmla="*/ 2147483646 h 952"/>
                <a:gd name="T62" fmla="*/ 2147483646 w 2919"/>
                <a:gd name="T63" fmla="*/ 2147483646 h 9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19"/>
                <a:gd name="T97" fmla="*/ 0 h 952"/>
                <a:gd name="T98" fmla="*/ 2919 w 2919"/>
                <a:gd name="T99" fmla="*/ 952 h 9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19" h="952">
                  <a:moveTo>
                    <a:pt x="0" y="526"/>
                  </a:moveTo>
                  <a:lnTo>
                    <a:pt x="77" y="553"/>
                  </a:lnTo>
                  <a:lnTo>
                    <a:pt x="158" y="578"/>
                  </a:lnTo>
                  <a:lnTo>
                    <a:pt x="236" y="605"/>
                  </a:lnTo>
                  <a:lnTo>
                    <a:pt x="313" y="633"/>
                  </a:lnTo>
                  <a:lnTo>
                    <a:pt x="390" y="660"/>
                  </a:lnTo>
                  <a:lnTo>
                    <a:pt x="471" y="685"/>
                  </a:lnTo>
                  <a:lnTo>
                    <a:pt x="548" y="713"/>
                  </a:lnTo>
                  <a:lnTo>
                    <a:pt x="626" y="738"/>
                  </a:lnTo>
                  <a:lnTo>
                    <a:pt x="703" y="765"/>
                  </a:lnTo>
                  <a:lnTo>
                    <a:pt x="784" y="793"/>
                  </a:lnTo>
                  <a:lnTo>
                    <a:pt x="861" y="817"/>
                  </a:lnTo>
                  <a:lnTo>
                    <a:pt x="938" y="845"/>
                  </a:lnTo>
                  <a:lnTo>
                    <a:pt x="1015" y="872"/>
                  </a:lnTo>
                  <a:lnTo>
                    <a:pt x="1097" y="900"/>
                  </a:lnTo>
                  <a:lnTo>
                    <a:pt x="1174" y="925"/>
                  </a:lnTo>
                  <a:lnTo>
                    <a:pt x="1251" y="952"/>
                  </a:lnTo>
                  <a:lnTo>
                    <a:pt x="1355" y="914"/>
                  </a:lnTo>
                  <a:lnTo>
                    <a:pt x="1460" y="872"/>
                  </a:lnTo>
                  <a:lnTo>
                    <a:pt x="1564" y="834"/>
                  </a:lnTo>
                  <a:lnTo>
                    <a:pt x="1668" y="795"/>
                  </a:lnTo>
                  <a:lnTo>
                    <a:pt x="1772" y="754"/>
                  </a:lnTo>
                  <a:lnTo>
                    <a:pt x="1877" y="716"/>
                  </a:lnTo>
                  <a:lnTo>
                    <a:pt x="1981" y="677"/>
                  </a:lnTo>
                  <a:lnTo>
                    <a:pt x="2085" y="636"/>
                  </a:lnTo>
                  <a:lnTo>
                    <a:pt x="2189" y="597"/>
                  </a:lnTo>
                  <a:lnTo>
                    <a:pt x="2294" y="559"/>
                  </a:lnTo>
                  <a:lnTo>
                    <a:pt x="2398" y="517"/>
                  </a:lnTo>
                  <a:lnTo>
                    <a:pt x="2502" y="479"/>
                  </a:lnTo>
                  <a:lnTo>
                    <a:pt x="2606" y="438"/>
                  </a:lnTo>
                  <a:lnTo>
                    <a:pt x="2711" y="399"/>
                  </a:lnTo>
                  <a:lnTo>
                    <a:pt x="2815" y="358"/>
                  </a:lnTo>
                  <a:lnTo>
                    <a:pt x="2919" y="319"/>
                  </a:lnTo>
                  <a:lnTo>
                    <a:pt x="2846" y="300"/>
                  </a:lnTo>
                  <a:lnTo>
                    <a:pt x="2772" y="281"/>
                  </a:lnTo>
                  <a:lnTo>
                    <a:pt x="2699" y="261"/>
                  </a:lnTo>
                  <a:lnTo>
                    <a:pt x="2626" y="239"/>
                  </a:lnTo>
                  <a:lnTo>
                    <a:pt x="2552" y="220"/>
                  </a:lnTo>
                  <a:lnTo>
                    <a:pt x="2479" y="201"/>
                  </a:lnTo>
                  <a:lnTo>
                    <a:pt x="2406" y="182"/>
                  </a:lnTo>
                  <a:lnTo>
                    <a:pt x="2332" y="160"/>
                  </a:lnTo>
                  <a:lnTo>
                    <a:pt x="2255" y="140"/>
                  </a:lnTo>
                  <a:lnTo>
                    <a:pt x="2182" y="121"/>
                  </a:lnTo>
                  <a:lnTo>
                    <a:pt x="2108" y="102"/>
                  </a:lnTo>
                  <a:lnTo>
                    <a:pt x="2035" y="80"/>
                  </a:lnTo>
                  <a:lnTo>
                    <a:pt x="1961" y="60"/>
                  </a:lnTo>
                  <a:lnTo>
                    <a:pt x="1888" y="41"/>
                  </a:lnTo>
                  <a:lnTo>
                    <a:pt x="1815" y="19"/>
                  </a:lnTo>
                  <a:lnTo>
                    <a:pt x="1741" y="0"/>
                  </a:lnTo>
                  <a:lnTo>
                    <a:pt x="1633" y="33"/>
                  </a:lnTo>
                  <a:lnTo>
                    <a:pt x="1525" y="66"/>
                  </a:lnTo>
                  <a:lnTo>
                    <a:pt x="1417" y="99"/>
                  </a:lnTo>
                  <a:lnTo>
                    <a:pt x="1305" y="129"/>
                  </a:lnTo>
                  <a:lnTo>
                    <a:pt x="1197" y="162"/>
                  </a:lnTo>
                  <a:lnTo>
                    <a:pt x="1089" y="195"/>
                  </a:lnTo>
                  <a:lnTo>
                    <a:pt x="981" y="228"/>
                  </a:lnTo>
                  <a:lnTo>
                    <a:pt x="873" y="261"/>
                  </a:lnTo>
                  <a:lnTo>
                    <a:pt x="765" y="294"/>
                  </a:lnTo>
                  <a:lnTo>
                    <a:pt x="656" y="327"/>
                  </a:lnTo>
                  <a:lnTo>
                    <a:pt x="544" y="360"/>
                  </a:lnTo>
                  <a:lnTo>
                    <a:pt x="436" y="394"/>
                  </a:lnTo>
                  <a:lnTo>
                    <a:pt x="328" y="427"/>
                  </a:lnTo>
                  <a:lnTo>
                    <a:pt x="220" y="460"/>
                  </a:lnTo>
                  <a:lnTo>
                    <a:pt x="108" y="493"/>
                  </a:lnTo>
                  <a:lnTo>
                    <a:pt x="0" y="526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5" name="Freeform 293">
              <a:extLst>
                <a:ext uri="{FF2B5EF4-FFF2-40B4-BE49-F238E27FC236}">
                  <a16:creationId xmlns:a16="http://schemas.microsoft.com/office/drawing/2014/main" id="{E133714D-5512-862B-EAFF-1C8D50741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956" y="4745581"/>
              <a:ext cx="1135635" cy="404069"/>
            </a:xfrm>
            <a:custGeom>
              <a:avLst/>
              <a:gdLst>
                <a:gd name="T0" fmla="*/ 2147483646 w 2652"/>
                <a:gd name="T1" fmla="*/ 2147483646 h 867"/>
                <a:gd name="T2" fmla="*/ 2147483646 w 2652"/>
                <a:gd name="T3" fmla="*/ 2147483646 h 867"/>
                <a:gd name="T4" fmla="*/ 2147483646 w 2652"/>
                <a:gd name="T5" fmla="*/ 2147483646 h 867"/>
                <a:gd name="T6" fmla="*/ 2147483646 w 2652"/>
                <a:gd name="T7" fmla="*/ 2147483646 h 867"/>
                <a:gd name="T8" fmla="*/ 2147483646 w 2652"/>
                <a:gd name="T9" fmla="*/ 2147483646 h 867"/>
                <a:gd name="T10" fmla="*/ 2147483646 w 2652"/>
                <a:gd name="T11" fmla="*/ 2147483646 h 867"/>
                <a:gd name="T12" fmla="*/ 2147483646 w 2652"/>
                <a:gd name="T13" fmla="*/ 2147483646 h 867"/>
                <a:gd name="T14" fmla="*/ 2147483646 w 2652"/>
                <a:gd name="T15" fmla="*/ 2147483646 h 867"/>
                <a:gd name="T16" fmla="*/ 2147483646 w 2652"/>
                <a:gd name="T17" fmla="*/ 2147483646 h 867"/>
                <a:gd name="T18" fmla="*/ 2147483646 w 2652"/>
                <a:gd name="T19" fmla="*/ 2147483646 h 867"/>
                <a:gd name="T20" fmla="*/ 2147483646 w 2652"/>
                <a:gd name="T21" fmla="*/ 2147483646 h 867"/>
                <a:gd name="T22" fmla="*/ 2147483646 w 2652"/>
                <a:gd name="T23" fmla="*/ 2147483646 h 867"/>
                <a:gd name="T24" fmla="*/ 2147483646 w 2652"/>
                <a:gd name="T25" fmla="*/ 2147483646 h 867"/>
                <a:gd name="T26" fmla="*/ 2147483646 w 2652"/>
                <a:gd name="T27" fmla="*/ 2147483646 h 867"/>
                <a:gd name="T28" fmla="*/ 2147483646 w 2652"/>
                <a:gd name="T29" fmla="*/ 2147483646 h 867"/>
                <a:gd name="T30" fmla="*/ 2147483646 w 2652"/>
                <a:gd name="T31" fmla="*/ 2147483646 h 867"/>
                <a:gd name="T32" fmla="*/ 2147483646 w 2652"/>
                <a:gd name="T33" fmla="*/ 2147483646 h 867"/>
                <a:gd name="T34" fmla="*/ 2147483646 w 2652"/>
                <a:gd name="T35" fmla="*/ 2147483646 h 867"/>
                <a:gd name="T36" fmla="*/ 2147483646 w 2652"/>
                <a:gd name="T37" fmla="*/ 2147483646 h 867"/>
                <a:gd name="T38" fmla="*/ 2147483646 w 2652"/>
                <a:gd name="T39" fmla="*/ 2147483646 h 867"/>
                <a:gd name="T40" fmla="*/ 2147483646 w 2652"/>
                <a:gd name="T41" fmla="*/ 2147483646 h 867"/>
                <a:gd name="T42" fmla="*/ 2147483646 w 2652"/>
                <a:gd name="T43" fmla="*/ 2147483646 h 867"/>
                <a:gd name="T44" fmla="*/ 2147483646 w 2652"/>
                <a:gd name="T45" fmla="*/ 2147483646 h 867"/>
                <a:gd name="T46" fmla="*/ 2147483646 w 2652"/>
                <a:gd name="T47" fmla="*/ 2147483646 h 867"/>
                <a:gd name="T48" fmla="*/ 2147483646 w 2652"/>
                <a:gd name="T49" fmla="*/ 2147483646 h 867"/>
                <a:gd name="T50" fmla="*/ 2147483646 w 2652"/>
                <a:gd name="T51" fmla="*/ 2147483646 h 867"/>
                <a:gd name="T52" fmla="*/ 2147483646 w 2652"/>
                <a:gd name="T53" fmla="*/ 2147483646 h 867"/>
                <a:gd name="T54" fmla="*/ 2147483646 w 2652"/>
                <a:gd name="T55" fmla="*/ 2147483646 h 867"/>
                <a:gd name="T56" fmla="*/ 2147483646 w 2652"/>
                <a:gd name="T57" fmla="*/ 2147483646 h 867"/>
                <a:gd name="T58" fmla="*/ 2147483646 w 2652"/>
                <a:gd name="T59" fmla="*/ 2147483646 h 867"/>
                <a:gd name="T60" fmla="*/ 2147483646 w 2652"/>
                <a:gd name="T61" fmla="*/ 2147483646 h 867"/>
                <a:gd name="T62" fmla="*/ 2147483646 w 2652"/>
                <a:gd name="T63" fmla="*/ 2147483646 h 8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2"/>
                <a:gd name="T97" fmla="*/ 0 h 867"/>
                <a:gd name="T98" fmla="*/ 2652 w 2652"/>
                <a:gd name="T99" fmla="*/ 867 h 8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2" h="867">
                  <a:moveTo>
                    <a:pt x="0" y="479"/>
                  </a:moveTo>
                  <a:lnTo>
                    <a:pt x="69" y="504"/>
                  </a:lnTo>
                  <a:lnTo>
                    <a:pt x="143" y="529"/>
                  </a:lnTo>
                  <a:lnTo>
                    <a:pt x="212" y="551"/>
                  </a:lnTo>
                  <a:lnTo>
                    <a:pt x="286" y="576"/>
                  </a:lnTo>
                  <a:lnTo>
                    <a:pt x="355" y="600"/>
                  </a:lnTo>
                  <a:lnTo>
                    <a:pt x="425" y="625"/>
                  </a:lnTo>
                  <a:lnTo>
                    <a:pt x="498" y="650"/>
                  </a:lnTo>
                  <a:lnTo>
                    <a:pt x="567" y="672"/>
                  </a:lnTo>
                  <a:lnTo>
                    <a:pt x="641" y="697"/>
                  </a:lnTo>
                  <a:lnTo>
                    <a:pt x="710" y="722"/>
                  </a:lnTo>
                  <a:lnTo>
                    <a:pt x="780" y="746"/>
                  </a:lnTo>
                  <a:lnTo>
                    <a:pt x="853" y="771"/>
                  </a:lnTo>
                  <a:lnTo>
                    <a:pt x="923" y="796"/>
                  </a:lnTo>
                  <a:lnTo>
                    <a:pt x="996" y="818"/>
                  </a:lnTo>
                  <a:lnTo>
                    <a:pt x="1066" y="843"/>
                  </a:lnTo>
                  <a:lnTo>
                    <a:pt x="1139" y="867"/>
                  </a:lnTo>
                  <a:lnTo>
                    <a:pt x="1235" y="832"/>
                  </a:lnTo>
                  <a:lnTo>
                    <a:pt x="1328" y="796"/>
                  </a:lnTo>
                  <a:lnTo>
                    <a:pt x="1425" y="760"/>
                  </a:lnTo>
                  <a:lnTo>
                    <a:pt x="1517" y="724"/>
                  </a:lnTo>
                  <a:lnTo>
                    <a:pt x="1614" y="689"/>
                  </a:lnTo>
                  <a:lnTo>
                    <a:pt x="1706" y="653"/>
                  </a:lnTo>
                  <a:lnTo>
                    <a:pt x="1803" y="617"/>
                  </a:lnTo>
                  <a:lnTo>
                    <a:pt x="1896" y="581"/>
                  </a:lnTo>
                  <a:lnTo>
                    <a:pt x="1988" y="545"/>
                  </a:lnTo>
                  <a:lnTo>
                    <a:pt x="2085" y="510"/>
                  </a:lnTo>
                  <a:lnTo>
                    <a:pt x="2178" y="474"/>
                  </a:lnTo>
                  <a:lnTo>
                    <a:pt x="2274" y="438"/>
                  </a:lnTo>
                  <a:lnTo>
                    <a:pt x="2367" y="402"/>
                  </a:lnTo>
                  <a:lnTo>
                    <a:pt x="2463" y="367"/>
                  </a:lnTo>
                  <a:lnTo>
                    <a:pt x="2556" y="331"/>
                  </a:lnTo>
                  <a:lnTo>
                    <a:pt x="2652" y="295"/>
                  </a:lnTo>
                  <a:lnTo>
                    <a:pt x="2587" y="276"/>
                  </a:lnTo>
                  <a:lnTo>
                    <a:pt x="2517" y="259"/>
                  </a:lnTo>
                  <a:lnTo>
                    <a:pt x="2452" y="240"/>
                  </a:lnTo>
                  <a:lnTo>
                    <a:pt x="2386" y="221"/>
                  </a:lnTo>
                  <a:lnTo>
                    <a:pt x="2320" y="201"/>
                  </a:lnTo>
                  <a:lnTo>
                    <a:pt x="2251" y="185"/>
                  </a:lnTo>
                  <a:lnTo>
                    <a:pt x="2185" y="166"/>
                  </a:lnTo>
                  <a:lnTo>
                    <a:pt x="2120" y="146"/>
                  </a:lnTo>
                  <a:lnTo>
                    <a:pt x="2054" y="127"/>
                  </a:lnTo>
                  <a:lnTo>
                    <a:pt x="1985" y="111"/>
                  </a:lnTo>
                  <a:lnTo>
                    <a:pt x="1919" y="91"/>
                  </a:lnTo>
                  <a:lnTo>
                    <a:pt x="1853" y="72"/>
                  </a:lnTo>
                  <a:lnTo>
                    <a:pt x="1784" y="56"/>
                  </a:lnTo>
                  <a:lnTo>
                    <a:pt x="1718" y="36"/>
                  </a:lnTo>
                  <a:lnTo>
                    <a:pt x="1649" y="20"/>
                  </a:lnTo>
                  <a:lnTo>
                    <a:pt x="1583" y="0"/>
                  </a:lnTo>
                  <a:lnTo>
                    <a:pt x="1483" y="31"/>
                  </a:lnTo>
                  <a:lnTo>
                    <a:pt x="1386" y="61"/>
                  </a:lnTo>
                  <a:lnTo>
                    <a:pt x="1286" y="91"/>
                  </a:lnTo>
                  <a:lnTo>
                    <a:pt x="1185" y="119"/>
                  </a:lnTo>
                  <a:lnTo>
                    <a:pt x="1089" y="149"/>
                  </a:lnTo>
                  <a:lnTo>
                    <a:pt x="988" y="179"/>
                  </a:lnTo>
                  <a:lnTo>
                    <a:pt x="888" y="210"/>
                  </a:lnTo>
                  <a:lnTo>
                    <a:pt x="791" y="240"/>
                  </a:lnTo>
                  <a:lnTo>
                    <a:pt x="691" y="270"/>
                  </a:lnTo>
                  <a:lnTo>
                    <a:pt x="591" y="300"/>
                  </a:lnTo>
                  <a:lnTo>
                    <a:pt x="494" y="331"/>
                  </a:lnTo>
                  <a:lnTo>
                    <a:pt x="394" y="358"/>
                  </a:lnTo>
                  <a:lnTo>
                    <a:pt x="297" y="389"/>
                  </a:lnTo>
                  <a:lnTo>
                    <a:pt x="197" y="419"/>
                  </a:lnTo>
                  <a:lnTo>
                    <a:pt x="100" y="449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" name="Freeform 294">
              <a:extLst>
                <a:ext uri="{FF2B5EF4-FFF2-40B4-BE49-F238E27FC236}">
                  <a16:creationId xmlns:a16="http://schemas.microsoft.com/office/drawing/2014/main" id="{DD28CF60-1B28-4E96-9ABC-AE5F3F9A8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916" y="4784263"/>
              <a:ext cx="1025155" cy="364454"/>
            </a:xfrm>
            <a:custGeom>
              <a:avLst/>
              <a:gdLst>
                <a:gd name="T0" fmla="*/ 0 w 2394"/>
                <a:gd name="T1" fmla="*/ 2147483646 h 782"/>
                <a:gd name="T2" fmla="*/ 2147483646 w 2394"/>
                <a:gd name="T3" fmla="*/ 2147483646 h 782"/>
                <a:gd name="T4" fmla="*/ 2147483646 w 2394"/>
                <a:gd name="T5" fmla="*/ 2147483646 h 782"/>
                <a:gd name="T6" fmla="*/ 2147483646 w 2394"/>
                <a:gd name="T7" fmla="*/ 0 h 782"/>
                <a:gd name="T8" fmla="*/ 0 w 2394"/>
                <a:gd name="T9" fmla="*/ 2147483646 h 7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4"/>
                <a:gd name="T16" fmla="*/ 0 h 782"/>
                <a:gd name="T17" fmla="*/ 2394 w 2394"/>
                <a:gd name="T18" fmla="*/ 782 h 7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4" h="782">
                  <a:moveTo>
                    <a:pt x="0" y="432"/>
                  </a:moveTo>
                  <a:lnTo>
                    <a:pt x="1027" y="782"/>
                  </a:lnTo>
                  <a:lnTo>
                    <a:pt x="2394" y="262"/>
                  </a:lnTo>
                  <a:lnTo>
                    <a:pt x="1428" y="0"/>
                  </a:lnTo>
                  <a:lnTo>
                    <a:pt x="0" y="432"/>
                  </a:lnTo>
                  <a:close/>
                </a:path>
              </a:pathLst>
            </a:custGeom>
            <a:solidFill>
              <a:srgbClr val="B2A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7" name="Freeform 295">
              <a:extLst>
                <a:ext uri="{FF2B5EF4-FFF2-40B4-BE49-F238E27FC236}">
                  <a16:creationId xmlns:a16="http://schemas.microsoft.com/office/drawing/2014/main" id="{B5F9E55E-2383-9E65-87D6-7AE3B6271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445" y="4240379"/>
              <a:ext cx="2018622" cy="683701"/>
            </a:xfrm>
            <a:custGeom>
              <a:avLst/>
              <a:gdLst>
                <a:gd name="T0" fmla="*/ 2147483646 w 4714"/>
                <a:gd name="T1" fmla="*/ 2147483646 h 1467"/>
                <a:gd name="T2" fmla="*/ 2147483646 w 4714"/>
                <a:gd name="T3" fmla="*/ 0 h 1467"/>
                <a:gd name="T4" fmla="*/ 0 w 4714"/>
                <a:gd name="T5" fmla="*/ 2147483646 h 1467"/>
                <a:gd name="T6" fmla="*/ 2147483646 w 4714"/>
                <a:gd name="T7" fmla="*/ 2147483646 h 1467"/>
                <a:gd name="T8" fmla="*/ 2147483646 w 4714"/>
                <a:gd name="T9" fmla="*/ 2147483646 h 14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14"/>
                <a:gd name="T16" fmla="*/ 0 h 1467"/>
                <a:gd name="T17" fmla="*/ 4714 w 4714"/>
                <a:gd name="T18" fmla="*/ 1467 h 14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14" h="1467">
                  <a:moveTo>
                    <a:pt x="4714" y="264"/>
                  </a:moveTo>
                  <a:lnTo>
                    <a:pt x="3587" y="0"/>
                  </a:lnTo>
                  <a:lnTo>
                    <a:pt x="0" y="1062"/>
                  </a:lnTo>
                  <a:lnTo>
                    <a:pt x="1162" y="1467"/>
                  </a:lnTo>
                  <a:lnTo>
                    <a:pt x="4714" y="264"/>
                  </a:lnTo>
                  <a:close/>
                </a:path>
              </a:pathLst>
            </a:custGeom>
            <a:solidFill>
              <a:srgbClr val="2B2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8" name="Freeform 296">
              <a:extLst>
                <a:ext uri="{FF2B5EF4-FFF2-40B4-BE49-F238E27FC236}">
                  <a16:creationId xmlns:a16="http://schemas.microsoft.com/office/drawing/2014/main" id="{33133732-2CDF-AAFB-2B6B-88D5DBEDD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32922"/>
              <a:ext cx="1964238" cy="672050"/>
            </a:xfrm>
            <a:custGeom>
              <a:avLst/>
              <a:gdLst>
                <a:gd name="T0" fmla="*/ 2147483646 w 4587"/>
                <a:gd name="T1" fmla="*/ 2147483646 h 1442"/>
                <a:gd name="T2" fmla="*/ 2147483646 w 4587"/>
                <a:gd name="T3" fmla="*/ 0 h 1442"/>
                <a:gd name="T4" fmla="*/ 0 w 4587"/>
                <a:gd name="T5" fmla="*/ 2147483646 h 1442"/>
                <a:gd name="T6" fmla="*/ 2147483646 w 4587"/>
                <a:gd name="T7" fmla="*/ 2147483646 h 1442"/>
                <a:gd name="T8" fmla="*/ 2147483646 w 4587"/>
                <a:gd name="T9" fmla="*/ 2147483646 h 1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87"/>
                <a:gd name="T16" fmla="*/ 0 h 1442"/>
                <a:gd name="T17" fmla="*/ 4587 w 4587"/>
                <a:gd name="T18" fmla="*/ 1442 h 1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87" h="1442">
                  <a:moveTo>
                    <a:pt x="4587" y="261"/>
                  </a:moveTo>
                  <a:lnTo>
                    <a:pt x="3525" y="0"/>
                  </a:lnTo>
                  <a:lnTo>
                    <a:pt x="0" y="1062"/>
                  </a:lnTo>
                  <a:lnTo>
                    <a:pt x="1120" y="1442"/>
                  </a:lnTo>
                  <a:lnTo>
                    <a:pt x="4587" y="261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9" name="Freeform 297">
              <a:extLst>
                <a:ext uri="{FF2B5EF4-FFF2-40B4-BE49-F238E27FC236}">
                  <a16:creationId xmlns:a16="http://schemas.microsoft.com/office/drawing/2014/main" id="{489C0FF0-F826-25DC-A206-0D23B51C7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26397"/>
              <a:ext cx="1932978" cy="660398"/>
            </a:xfrm>
            <a:custGeom>
              <a:avLst/>
              <a:gdLst>
                <a:gd name="T0" fmla="*/ 2147483646 w 4514"/>
                <a:gd name="T1" fmla="*/ 2147483646 h 1417"/>
                <a:gd name="T2" fmla="*/ 2147483646 w 4514"/>
                <a:gd name="T3" fmla="*/ 0 h 1417"/>
                <a:gd name="T4" fmla="*/ 0 w 4514"/>
                <a:gd name="T5" fmla="*/ 2147483646 h 1417"/>
                <a:gd name="T6" fmla="*/ 2147483646 w 4514"/>
                <a:gd name="T7" fmla="*/ 2147483646 h 1417"/>
                <a:gd name="T8" fmla="*/ 2147483646 w 4514"/>
                <a:gd name="T9" fmla="*/ 2147483646 h 1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4"/>
                <a:gd name="T16" fmla="*/ 0 h 1417"/>
                <a:gd name="T17" fmla="*/ 4514 w 4514"/>
                <a:gd name="T18" fmla="*/ 1417 h 14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4" h="1417">
                  <a:moveTo>
                    <a:pt x="4514" y="256"/>
                  </a:moveTo>
                  <a:lnTo>
                    <a:pt x="3525" y="0"/>
                  </a:lnTo>
                  <a:lnTo>
                    <a:pt x="0" y="1076"/>
                  </a:lnTo>
                  <a:lnTo>
                    <a:pt x="1066" y="1417"/>
                  </a:lnTo>
                  <a:lnTo>
                    <a:pt x="4514" y="256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0" name="Freeform 298">
              <a:extLst>
                <a:ext uri="{FF2B5EF4-FFF2-40B4-BE49-F238E27FC236}">
                  <a16:creationId xmlns:a16="http://schemas.microsoft.com/office/drawing/2014/main" id="{DB987B35-2872-F12B-0EF5-C78A365F9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292" y="4315879"/>
              <a:ext cx="1519319" cy="537826"/>
            </a:xfrm>
            <a:custGeom>
              <a:avLst/>
              <a:gdLst>
                <a:gd name="T0" fmla="*/ 0 w 3548"/>
                <a:gd name="T1" fmla="*/ 2147483646 h 1154"/>
                <a:gd name="T2" fmla="*/ 2147483646 w 3548"/>
                <a:gd name="T3" fmla="*/ 0 h 1154"/>
                <a:gd name="T4" fmla="*/ 2147483646 w 3548"/>
                <a:gd name="T5" fmla="*/ 2147483646 h 1154"/>
                <a:gd name="T6" fmla="*/ 2147483646 w 3548"/>
                <a:gd name="T7" fmla="*/ 2147483646 h 1154"/>
                <a:gd name="T8" fmla="*/ 0 w 3548"/>
                <a:gd name="T9" fmla="*/ 2147483646 h 1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8"/>
                <a:gd name="T16" fmla="*/ 0 h 1154"/>
                <a:gd name="T17" fmla="*/ 3548 w 3548"/>
                <a:gd name="T18" fmla="*/ 1154 h 1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8" h="1154">
                  <a:moveTo>
                    <a:pt x="0" y="1145"/>
                  </a:moveTo>
                  <a:lnTo>
                    <a:pt x="3506" y="0"/>
                  </a:lnTo>
                  <a:lnTo>
                    <a:pt x="3548" y="11"/>
                  </a:lnTo>
                  <a:lnTo>
                    <a:pt x="77" y="1154"/>
                  </a:lnTo>
                  <a:lnTo>
                    <a:pt x="0" y="1145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1" name="Freeform 299">
              <a:extLst>
                <a:ext uri="{FF2B5EF4-FFF2-40B4-BE49-F238E27FC236}">
                  <a16:creationId xmlns:a16="http://schemas.microsoft.com/office/drawing/2014/main" id="{92613551-4E86-CC67-C290-B5A6B2C1F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795" y="4293043"/>
              <a:ext cx="1509470" cy="537360"/>
            </a:xfrm>
            <a:custGeom>
              <a:avLst/>
              <a:gdLst>
                <a:gd name="T0" fmla="*/ 0 w 3525"/>
                <a:gd name="T1" fmla="*/ 2147483646 h 1153"/>
                <a:gd name="T2" fmla="*/ 2147483646 w 3525"/>
                <a:gd name="T3" fmla="*/ 0 h 1153"/>
                <a:gd name="T4" fmla="*/ 2147483646 w 3525"/>
                <a:gd name="T5" fmla="*/ 2147483646 h 1153"/>
                <a:gd name="T6" fmla="*/ 2147483646 w 3525"/>
                <a:gd name="T7" fmla="*/ 2147483646 h 1153"/>
                <a:gd name="T8" fmla="*/ 0 w 3525"/>
                <a:gd name="T9" fmla="*/ 2147483646 h 1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53"/>
                <a:gd name="T17" fmla="*/ 3525 w 3525"/>
                <a:gd name="T18" fmla="*/ 1153 h 1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53">
                  <a:moveTo>
                    <a:pt x="0" y="1142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53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2" name="Freeform 300">
              <a:extLst>
                <a:ext uri="{FF2B5EF4-FFF2-40B4-BE49-F238E27FC236}">
                  <a16:creationId xmlns:a16="http://schemas.microsoft.com/office/drawing/2014/main" id="{1ADB9626-C151-FFE2-D8F5-F2430CCB9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299" y="4260885"/>
              <a:ext cx="1509470" cy="531301"/>
            </a:xfrm>
            <a:custGeom>
              <a:avLst/>
              <a:gdLst>
                <a:gd name="T0" fmla="*/ 0 w 3525"/>
                <a:gd name="T1" fmla="*/ 2147483646 h 1140"/>
                <a:gd name="T2" fmla="*/ 2147483646 w 3525"/>
                <a:gd name="T3" fmla="*/ 0 h 1140"/>
                <a:gd name="T4" fmla="*/ 2147483646 w 3525"/>
                <a:gd name="T5" fmla="*/ 2147483646 h 1140"/>
                <a:gd name="T6" fmla="*/ 2147483646 w 3525"/>
                <a:gd name="T7" fmla="*/ 2147483646 h 1140"/>
                <a:gd name="T8" fmla="*/ 0 w 3525"/>
                <a:gd name="T9" fmla="*/ 2147483646 h 1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40"/>
                <a:gd name="T17" fmla="*/ 3525 w 3525"/>
                <a:gd name="T18" fmla="*/ 1140 h 11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40">
                  <a:moveTo>
                    <a:pt x="0" y="1129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40"/>
                  </a:lnTo>
                  <a:lnTo>
                    <a:pt x="0" y="1129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3" name="Freeform 301">
              <a:extLst>
                <a:ext uri="{FF2B5EF4-FFF2-40B4-BE49-F238E27FC236}">
                  <a16:creationId xmlns:a16="http://schemas.microsoft.com/office/drawing/2014/main" id="{D8F64BA2-D7B2-B28A-CAA6-A943A6604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515" y="4230125"/>
              <a:ext cx="1527883" cy="527107"/>
            </a:xfrm>
            <a:custGeom>
              <a:avLst/>
              <a:gdLst>
                <a:gd name="T0" fmla="*/ 0 w 3568"/>
                <a:gd name="T1" fmla="*/ 2147483646 h 1131"/>
                <a:gd name="T2" fmla="*/ 2147483646 w 3568"/>
                <a:gd name="T3" fmla="*/ 0 h 1131"/>
                <a:gd name="T4" fmla="*/ 2147483646 w 3568"/>
                <a:gd name="T5" fmla="*/ 2147483646 h 1131"/>
                <a:gd name="T6" fmla="*/ 2147483646 w 3568"/>
                <a:gd name="T7" fmla="*/ 2147483646 h 1131"/>
                <a:gd name="T8" fmla="*/ 0 w 3568"/>
                <a:gd name="T9" fmla="*/ 2147483646 h 1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8"/>
                <a:gd name="T16" fmla="*/ 0 h 1131"/>
                <a:gd name="T17" fmla="*/ 3568 w 3568"/>
                <a:gd name="T18" fmla="*/ 1131 h 1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8" h="1131">
                  <a:moveTo>
                    <a:pt x="0" y="1118"/>
                  </a:moveTo>
                  <a:lnTo>
                    <a:pt x="3525" y="0"/>
                  </a:lnTo>
                  <a:lnTo>
                    <a:pt x="3568" y="11"/>
                  </a:lnTo>
                  <a:lnTo>
                    <a:pt x="77" y="1131"/>
                  </a:lnTo>
                  <a:lnTo>
                    <a:pt x="0" y="111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4" name="Freeform 302">
              <a:extLst>
                <a:ext uri="{FF2B5EF4-FFF2-40B4-BE49-F238E27FC236}">
                  <a16:creationId xmlns:a16="http://schemas.microsoft.com/office/drawing/2014/main" id="{5DB8E44B-EAAF-6AF3-B3A5-ED0198226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1318" y="4681731"/>
              <a:ext cx="117760" cy="46139"/>
            </a:xfrm>
            <a:custGeom>
              <a:avLst/>
              <a:gdLst>
                <a:gd name="T0" fmla="*/ 2147483646 w 275"/>
                <a:gd name="T1" fmla="*/ 0 h 99"/>
                <a:gd name="T2" fmla="*/ 2147483646 w 275"/>
                <a:gd name="T3" fmla="*/ 2147483646 h 99"/>
                <a:gd name="T4" fmla="*/ 2147483646 w 275"/>
                <a:gd name="T5" fmla="*/ 2147483646 h 99"/>
                <a:gd name="T6" fmla="*/ 0 w 275"/>
                <a:gd name="T7" fmla="*/ 0 h 99"/>
                <a:gd name="T8" fmla="*/ 2147483646 w 275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5"/>
                <a:gd name="T16" fmla="*/ 0 h 99"/>
                <a:gd name="T17" fmla="*/ 275 w 275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5" h="99">
                  <a:moveTo>
                    <a:pt x="78" y="0"/>
                  </a:moveTo>
                  <a:lnTo>
                    <a:pt x="275" y="66"/>
                  </a:lnTo>
                  <a:lnTo>
                    <a:pt x="244" y="99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" name="Freeform 303">
              <a:extLst>
                <a:ext uri="{FF2B5EF4-FFF2-40B4-BE49-F238E27FC236}">
                  <a16:creationId xmlns:a16="http://schemas.microsoft.com/office/drawing/2014/main" id="{4B8C2E7C-11AC-A64F-C8E6-73728D221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7865" y="4676605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0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77" y="0"/>
                  </a:moveTo>
                  <a:lnTo>
                    <a:pt x="251" y="38"/>
                  </a:lnTo>
                  <a:lnTo>
                    <a:pt x="193" y="74"/>
                  </a:lnTo>
                  <a:lnTo>
                    <a:pt x="0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6" name="Freeform 304">
              <a:extLst>
                <a:ext uri="{FF2B5EF4-FFF2-40B4-BE49-F238E27FC236}">
                  <a16:creationId xmlns:a16="http://schemas.microsoft.com/office/drawing/2014/main" id="{C4E7D8B3-BD1B-3910-FC55-43574FDD3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883" y="4484125"/>
              <a:ext cx="104057" cy="44741"/>
            </a:xfrm>
            <a:custGeom>
              <a:avLst/>
              <a:gdLst>
                <a:gd name="T0" fmla="*/ 2147483646 w 243"/>
                <a:gd name="T1" fmla="*/ 0 h 96"/>
                <a:gd name="T2" fmla="*/ 2147483646 w 243"/>
                <a:gd name="T3" fmla="*/ 2147483646 h 96"/>
                <a:gd name="T4" fmla="*/ 2147483646 w 243"/>
                <a:gd name="T5" fmla="*/ 2147483646 h 96"/>
                <a:gd name="T6" fmla="*/ 0 w 243"/>
                <a:gd name="T7" fmla="*/ 2147483646 h 96"/>
                <a:gd name="T8" fmla="*/ 2147483646 w 243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96"/>
                <a:gd name="T17" fmla="*/ 243 w 243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96">
                  <a:moveTo>
                    <a:pt x="70" y="0"/>
                  </a:moveTo>
                  <a:lnTo>
                    <a:pt x="243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" name="Freeform 305">
              <a:extLst>
                <a:ext uri="{FF2B5EF4-FFF2-40B4-BE49-F238E27FC236}">
                  <a16:creationId xmlns:a16="http://schemas.microsoft.com/office/drawing/2014/main" id="{06196F8A-3D13-4766-7359-69152D9B1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5001" y="4478998"/>
              <a:ext cx="104485" cy="44741"/>
            </a:xfrm>
            <a:custGeom>
              <a:avLst/>
              <a:gdLst>
                <a:gd name="T0" fmla="*/ 2147483646 w 244"/>
                <a:gd name="T1" fmla="*/ 0 h 96"/>
                <a:gd name="T2" fmla="*/ 2147483646 w 244"/>
                <a:gd name="T3" fmla="*/ 2147483646 h 96"/>
                <a:gd name="T4" fmla="*/ 2147483646 w 244"/>
                <a:gd name="T5" fmla="*/ 2147483646 h 96"/>
                <a:gd name="T6" fmla="*/ 0 w 244"/>
                <a:gd name="T7" fmla="*/ 2147483646 h 96"/>
                <a:gd name="T8" fmla="*/ 2147483646 w 24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96"/>
                <a:gd name="T17" fmla="*/ 244 w 24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96">
                  <a:moveTo>
                    <a:pt x="70" y="0"/>
                  </a:moveTo>
                  <a:lnTo>
                    <a:pt x="244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8" name="Freeform 306">
              <a:extLst>
                <a:ext uri="{FF2B5EF4-FFF2-40B4-BE49-F238E27FC236}">
                  <a16:creationId xmlns:a16="http://schemas.microsoft.com/office/drawing/2014/main" id="{F3D0574F-CF50-FEEB-DF50-6928C6458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066" y="4448238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9" name="Freeform 307">
              <a:extLst>
                <a:ext uri="{FF2B5EF4-FFF2-40B4-BE49-F238E27FC236}">
                  <a16:creationId xmlns:a16="http://schemas.microsoft.com/office/drawing/2014/main" id="{7406C3B8-4E67-FAA9-F88D-347881592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185" y="4443112"/>
              <a:ext cx="82646" cy="38682"/>
            </a:xfrm>
            <a:custGeom>
              <a:avLst/>
              <a:gdLst>
                <a:gd name="T0" fmla="*/ 2147483646 w 193"/>
                <a:gd name="T1" fmla="*/ 0 h 83"/>
                <a:gd name="T2" fmla="*/ 2147483646 w 193"/>
                <a:gd name="T3" fmla="*/ 2147483646 h 83"/>
                <a:gd name="T4" fmla="*/ 2147483646 w 193"/>
                <a:gd name="T5" fmla="*/ 2147483646 h 83"/>
                <a:gd name="T6" fmla="*/ 0 w 193"/>
                <a:gd name="T7" fmla="*/ 2147483646 h 83"/>
                <a:gd name="T8" fmla="*/ 2147483646 w 193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83"/>
                <a:gd name="T17" fmla="*/ 193 w 193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83">
                  <a:moveTo>
                    <a:pt x="50" y="0"/>
                  </a:moveTo>
                  <a:lnTo>
                    <a:pt x="193" y="52"/>
                  </a:lnTo>
                  <a:lnTo>
                    <a:pt x="162" y="83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0" name="Freeform 308">
              <a:extLst>
                <a:ext uri="{FF2B5EF4-FFF2-40B4-BE49-F238E27FC236}">
                  <a16:creationId xmlns:a16="http://schemas.microsoft.com/office/drawing/2014/main" id="{677DB0E4-BFE3-AF66-7DA1-8354B0EBB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231" y="4454763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2" name="Freeform 309">
              <a:extLst>
                <a:ext uri="{FF2B5EF4-FFF2-40B4-BE49-F238E27FC236}">
                  <a16:creationId xmlns:a16="http://schemas.microsoft.com/office/drawing/2014/main" id="{5C3D8C7B-7DE0-C0AD-C991-B716DE54B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259" y="4405828"/>
              <a:ext cx="105770" cy="44741"/>
            </a:xfrm>
            <a:custGeom>
              <a:avLst/>
              <a:gdLst>
                <a:gd name="T0" fmla="*/ 2147483646 w 247"/>
                <a:gd name="T1" fmla="*/ 0 h 96"/>
                <a:gd name="T2" fmla="*/ 2147483646 w 247"/>
                <a:gd name="T3" fmla="*/ 2147483646 h 96"/>
                <a:gd name="T4" fmla="*/ 2147483646 w 247"/>
                <a:gd name="T5" fmla="*/ 2147483646 h 96"/>
                <a:gd name="T6" fmla="*/ 0 w 247"/>
                <a:gd name="T7" fmla="*/ 2147483646 h 96"/>
                <a:gd name="T8" fmla="*/ 2147483646 w 247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6"/>
                <a:gd name="T17" fmla="*/ 247 w 247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6">
                  <a:moveTo>
                    <a:pt x="46" y="0"/>
                  </a:moveTo>
                  <a:lnTo>
                    <a:pt x="247" y="66"/>
                  </a:lnTo>
                  <a:lnTo>
                    <a:pt x="216" y="96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3" name="Freeform 310">
              <a:extLst>
                <a:ext uri="{FF2B5EF4-FFF2-40B4-BE49-F238E27FC236}">
                  <a16:creationId xmlns:a16="http://schemas.microsoft.com/office/drawing/2014/main" id="{F1FC1900-B8C7-80BC-C7C6-D514974E9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625" y="4394176"/>
              <a:ext cx="80933" cy="42411"/>
            </a:xfrm>
            <a:custGeom>
              <a:avLst/>
              <a:gdLst>
                <a:gd name="T0" fmla="*/ 2147483646 w 189"/>
                <a:gd name="T1" fmla="*/ 0 h 91"/>
                <a:gd name="T2" fmla="*/ 2147483646 w 189"/>
                <a:gd name="T3" fmla="*/ 2147483646 h 91"/>
                <a:gd name="T4" fmla="*/ 2147483646 w 189"/>
                <a:gd name="T5" fmla="*/ 2147483646 h 91"/>
                <a:gd name="T6" fmla="*/ 0 w 189"/>
                <a:gd name="T7" fmla="*/ 2147483646 h 91"/>
                <a:gd name="T8" fmla="*/ 2147483646 w 189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91"/>
                <a:gd name="T17" fmla="*/ 189 w 189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91">
                  <a:moveTo>
                    <a:pt x="46" y="0"/>
                  </a:moveTo>
                  <a:lnTo>
                    <a:pt x="189" y="58"/>
                  </a:lnTo>
                  <a:lnTo>
                    <a:pt x="158" y="91"/>
                  </a:lnTo>
                  <a:lnTo>
                    <a:pt x="0" y="2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5" name="Freeform 311">
              <a:extLst>
                <a:ext uri="{FF2B5EF4-FFF2-40B4-BE49-F238E27FC236}">
                  <a16:creationId xmlns:a16="http://schemas.microsoft.com/office/drawing/2014/main" id="{028A2C45-4191-A328-FDEC-AC5AAA2F0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0209" y="4625339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20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" name="Freeform 312">
              <a:extLst>
                <a:ext uri="{FF2B5EF4-FFF2-40B4-BE49-F238E27FC236}">
                  <a16:creationId xmlns:a16="http://schemas.microsoft.com/office/drawing/2014/main" id="{6E9C1AA6-9B0F-D012-CCE2-48A805CE6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040" y="462021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" name="Freeform 313">
              <a:extLst>
                <a:ext uri="{FF2B5EF4-FFF2-40B4-BE49-F238E27FC236}">
                  <a16:creationId xmlns:a16="http://schemas.microsoft.com/office/drawing/2014/main" id="{B09E7FDE-BC78-08ED-F04E-6D2EBEABF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355" y="4569879"/>
              <a:ext cx="105770" cy="42411"/>
            </a:xfrm>
            <a:custGeom>
              <a:avLst/>
              <a:gdLst>
                <a:gd name="T0" fmla="*/ 2147483646 w 247"/>
                <a:gd name="T1" fmla="*/ 0 h 91"/>
                <a:gd name="T2" fmla="*/ 2147483646 w 247"/>
                <a:gd name="T3" fmla="*/ 2147483646 h 91"/>
                <a:gd name="T4" fmla="*/ 2147483646 w 247"/>
                <a:gd name="T5" fmla="*/ 2147483646 h 91"/>
                <a:gd name="T6" fmla="*/ 0 w 247"/>
                <a:gd name="T7" fmla="*/ 2147483646 h 91"/>
                <a:gd name="T8" fmla="*/ 2147483646 w 247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1"/>
                <a:gd name="T17" fmla="*/ 247 w 247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1">
                  <a:moveTo>
                    <a:pt x="50" y="0"/>
                  </a:moveTo>
                  <a:lnTo>
                    <a:pt x="247" y="66"/>
                  </a:lnTo>
                  <a:lnTo>
                    <a:pt x="193" y="91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8" name="Freeform 314">
              <a:extLst>
                <a:ext uri="{FF2B5EF4-FFF2-40B4-BE49-F238E27FC236}">
                  <a16:creationId xmlns:a16="http://schemas.microsoft.com/office/drawing/2014/main" id="{92E685DF-835A-2CE2-1269-70825844B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0884" y="4555897"/>
              <a:ext cx="105770" cy="41013"/>
            </a:xfrm>
            <a:custGeom>
              <a:avLst/>
              <a:gdLst>
                <a:gd name="T0" fmla="*/ 2147483646 w 247"/>
                <a:gd name="T1" fmla="*/ 0 h 88"/>
                <a:gd name="T2" fmla="*/ 2147483646 w 247"/>
                <a:gd name="T3" fmla="*/ 2147483646 h 88"/>
                <a:gd name="T4" fmla="*/ 2147483646 w 247"/>
                <a:gd name="T5" fmla="*/ 2147483646 h 88"/>
                <a:gd name="T6" fmla="*/ 0 w 247"/>
                <a:gd name="T7" fmla="*/ 2147483646 h 88"/>
                <a:gd name="T8" fmla="*/ 2147483646 w 247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88"/>
                <a:gd name="T17" fmla="*/ 247 w 247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88">
                  <a:moveTo>
                    <a:pt x="50" y="0"/>
                  </a:moveTo>
                  <a:lnTo>
                    <a:pt x="247" y="63"/>
                  </a:lnTo>
                  <a:lnTo>
                    <a:pt x="193" y="88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9" name="Freeform 315">
              <a:extLst>
                <a:ext uri="{FF2B5EF4-FFF2-40B4-BE49-F238E27FC236}">
                  <a16:creationId xmlns:a16="http://schemas.microsoft.com/office/drawing/2014/main" id="{EF8390B6-0CBD-0A9D-44B5-E18112E69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979" y="4585258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20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0" name="Freeform 316">
              <a:extLst>
                <a:ext uri="{FF2B5EF4-FFF2-40B4-BE49-F238E27FC236}">
                  <a16:creationId xmlns:a16="http://schemas.microsoft.com/office/drawing/2014/main" id="{F6CF7369-52F3-14FB-BDE7-575CDA24F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10" y="4581530"/>
              <a:ext cx="105770" cy="45207"/>
            </a:xfrm>
            <a:custGeom>
              <a:avLst/>
              <a:gdLst>
                <a:gd name="T0" fmla="*/ 2147483646 w 247"/>
                <a:gd name="T1" fmla="*/ 0 h 97"/>
                <a:gd name="T2" fmla="*/ 2147483646 w 247"/>
                <a:gd name="T3" fmla="*/ 2147483646 h 97"/>
                <a:gd name="T4" fmla="*/ 2147483646 w 247"/>
                <a:gd name="T5" fmla="*/ 2147483646 h 97"/>
                <a:gd name="T6" fmla="*/ 0 w 247"/>
                <a:gd name="T7" fmla="*/ 2147483646 h 97"/>
                <a:gd name="T8" fmla="*/ 2147483646 w 247"/>
                <a:gd name="T9" fmla="*/ 0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7"/>
                <a:gd name="T17" fmla="*/ 247 w 24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7">
                  <a:moveTo>
                    <a:pt x="46" y="0"/>
                  </a:moveTo>
                  <a:lnTo>
                    <a:pt x="247" y="64"/>
                  </a:lnTo>
                  <a:lnTo>
                    <a:pt x="216" y="97"/>
                  </a:lnTo>
                  <a:lnTo>
                    <a:pt x="0" y="17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1" name="Freeform 317">
              <a:extLst>
                <a:ext uri="{FF2B5EF4-FFF2-40B4-BE49-F238E27FC236}">
                  <a16:creationId xmlns:a16="http://schemas.microsoft.com/office/drawing/2014/main" id="{CF14D433-1D4F-C9CF-B7EF-F7E970461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124" y="453166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2" name="Freeform 318">
              <a:extLst>
                <a:ext uri="{FF2B5EF4-FFF2-40B4-BE49-F238E27FC236}">
                  <a16:creationId xmlns:a16="http://schemas.microsoft.com/office/drawing/2014/main" id="{7E2A41AB-ABFE-6609-09F2-8E34F53F4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654" y="451628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3" name="Freeform 319">
              <a:extLst>
                <a:ext uri="{FF2B5EF4-FFF2-40B4-BE49-F238E27FC236}">
                  <a16:creationId xmlns:a16="http://schemas.microsoft.com/office/drawing/2014/main" id="{3DABB5EB-0DA7-4757-9606-2A3FD0017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787" y="4749775"/>
              <a:ext cx="105770" cy="47537"/>
            </a:xfrm>
            <a:custGeom>
              <a:avLst/>
              <a:gdLst>
                <a:gd name="T0" fmla="*/ 2147483646 w 247"/>
                <a:gd name="T1" fmla="*/ 0 h 102"/>
                <a:gd name="T2" fmla="*/ 2147483646 w 247"/>
                <a:gd name="T3" fmla="*/ 2147483646 h 102"/>
                <a:gd name="T4" fmla="*/ 2147483646 w 247"/>
                <a:gd name="T5" fmla="*/ 2147483646 h 102"/>
                <a:gd name="T6" fmla="*/ 0 w 247"/>
                <a:gd name="T7" fmla="*/ 2147483646 h 102"/>
                <a:gd name="T8" fmla="*/ 2147483646 w 247"/>
                <a:gd name="T9" fmla="*/ 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2"/>
                <a:gd name="T17" fmla="*/ 247 w 247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2">
                  <a:moveTo>
                    <a:pt x="50" y="0"/>
                  </a:moveTo>
                  <a:lnTo>
                    <a:pt x="247" y="69"/>
                  </a:lnTo>
                  <a:lnTo>
                    <a:pt x="216" y="102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4" name="Freeform 320">
              <a:extLst>
                <a:ext uri="{FF2B5EF4-FFF2-40B4-BE49-F238E27FC236}">
                  <a16:creationId xmlns:a16="http://schemas.microsoft.com/office/drawing/2014/main" id="{5E24A99F-D9CD-61FE-7292-BB294878B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906" y="4745581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16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5" name="Freeform 321">
              <a:extLst>
                <a:ext uri="{FF2B5EF4-FFF2-40B4-BE49-F238E27FC236}">
                  <a16:creationId xmlns:a16="http://schemas.microsoft.com/office/drawing/2014/main" id="{007A5E72-00F0-10B6-56CA-746147160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6220" y="4695713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2147483646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50" y="0"/>
                  </a:moveTo>
                  <a:lnTo>
                    <a:pt x="251" y="66"/>
                  </a:lnTo>
                  <a:lnTo>
                    <a:pt x="174" y="74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6" name="Freeform 322">
              <a:extLst>
                <a:ext uri="{FF2B5EF4-FFF2-40B4-BE49-F238E27FC236}">
                  <a16:creationId xmlns:a16="http://schemas.microsoft.com/office/drawing/2014/main" id="{CD1E0814-C800-9DC9-9AA8-B3B4AD3E2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5463" y="4681731"/>
              <a:ext cx="105770" cy="34488"/>
            </a:xfrm>
            <a:custGeom>
              <a:avLst/>
              <a:gdLst>
                <a:gd name="T0" fmla="*/ 2147483646 w 247"/>
                <a:gd name="T1" fmla="*/ 0 h 74"/>
                <a:gd name="T2" fmla="*/ 2147483646 w 247"/>
                <a:gd name="T3" fmla="*/ 2147483646 h 74"/>
                <a:gd name="T4" fmla="*/ 2147483646 w 247"/>
                <a:gd name="T5" fmla="*/ 2147483646 h 74"/>
                <a:gd name="T6" fmla="*/ 0 w 247"/>
                <a:gd name="T7" fmla="*/ 2147483646 h 74"/>
                <a:gd name="T8" fmla="*/ 2147483646 w 247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74"/>
                <a:gd name="T17" fmla="*/ 247 w 247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74">
                  <a:moveTo>
                    <a:pt x="46" y="0"/>
                  </a:moveTo>
                  <a:lnTo>
                    <a:pt x="247" y="66"/>
                  </a:lnTo>
                  <a:lnTo>
                    <a:pt x="170" y="74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7" name="Freeform 323">
              <a:extLst>
                <a:ext uri="{FF2B5EF4-FFF2-40B4-BE49-F238E27FC236}">
                  <a16:creationId xmlns:a16="http://schemas.microsoft.com/office/drawing/2014/main" id="{08B2105D-1B13-83ED-9471-10A47B8C7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9138" y="4410954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8" name="Freeform 324">
              <a:extLst>
                <a:ext uri="{FF2B5EF4-FFF2-40B4-BE49-F238E27FC236}">
                  <a16:creationId xmlns:a16="http://schemas.microsoft.com/office/drawing/2014/main" id="{2B92CCB9-6A8C-CAED-E45C-FD30763C9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69" y="4405828"/>
              <a:ext cx="108767" cy="42411"/>
            </a:xfrm>
            <a:custGeom>
              <a:avLst/>
              <a:gdLst>
                <a:gd name="T0" fmla="*/ 2147483646 w 254"/>
                <a:gd name="T1" fmla="*/ 0 h 91"/>
                <a:gd name="T2" fmla="*/ 2147483646 w 254"/>
                <a:gd name="T3" fmla="*/ 2147483646 h 91"/>
                <a:gd name="T4" fmla="*/ 2147483646 w 254"/>
                <a:gd name="T5" fmla="*/ 2147483646 h 91"/>
                <a:gd name="T6" fmla="*/ 0 w 254"/>
                <a:gd name="T7" fmla="*/ 2147483646 h 91"/>
                <a:gd name="T8" fmla="*/ 2147483646 w 25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1"/>
                <a:gd name="T17" fmla="*/ 254 w 25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1">
                  <a:moveTo>
                    <a:pt x="38" y="0"/>
                  </a:moveTo>
                  <a:lnTo>
                    <a:pt x="254" y="58"/>
                  </a:lnTo>
                  <a:lnTo>
                    <a:pt x="223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9" name="Freeform 325">
              <a:extLst>
                <a:ext uri="{FF2B5EF4-FFF2-40B4-BE49-F238E27FC236}">
                  <a16:creationId xmlns:a16="http://schemas.microsoft.com/office/drawing/2014/main" id="{1BC5F125-C4FE-4E0E-DD98-BC43208BF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016" y="4417479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0" name="Freeform 326">
              <a:extLst>
                <a:ext uri="{FF2B5EF4-FFF2-40B4-BE49-F238E27FC236}">
                  <a16:creationId xmlns:a16="http://schemas.microsoft.com/office/drawing/2014/main" id="{23A62FD1-B160-906D-8FBA-B45099536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330" y="4367611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60"/>
                  </a:lnTo>
                  <a:lnTo>
                    <a:pt x="228" y="93"/>
                  </a:lnTo>
                  <a:lnTo>
                    <a:pt x="0" y="1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1" name="Freeform 327">
              <a:extLst>
                <a:ext uri="{FF2B5EF4-FFF2-40B4-BE49-F238E27FC236}">
                  <a16:creationId xmlns:a16="http://schemas.microsoft.com/office/drawing/2014/main" id="{B6670A47-361C-DB91-C2EC-A87DDA2F1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1271" y="4352231"/>
              <a:ext cx="89498" cy="43343"/>
            </a:xfrm>
            <a:custGeom>
              <a:avLst/>
              <a:gdLst>
                <a:gd name="T0" fmla="*/ 2147483646 w 209"/>
                <a:gd name="T1" fmla="*/ 0 h 93"/>
                <a:gd name="T2" fmla="*/ 2147483646 w 209"/>
                <a:gd name="T3" fmla="*/ 2147483646 h 93"/>
                <a:gd name="T4" fmla="*/ 2147483646 w 209"/>
                <a:gd name="T5" fmla="*/ 2147483646 h 93"/>
                <a:gd name="T6" fmla="*/ 0 w 209"/>
                <a:gd name="T7" fmla="*/ 2147483646 h 93"/>
                <a:gd name="T8" fmla="*/ 2147483646 w 209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93"/>
                <a:gd name="T17" fmla="*/ 209 w 209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93">
                  <a:moveTo>
                    <a:pt x="39" y="0"/>
                  </a:moveTo>
                  <a:lnTo>
                    <a:pt x="209" y="60"/>
                  </a:lnTo>
                  <a:lnTo>
                    <a:pt x="178" y="93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2" name="Freeform 328">
              <a:extLst>
                <a:ext uri="{FF2B5EF4-FFF2-40B4-BE49-F238E27FC236}">
                  <a16:creationId xmlns:a16="http://schemas.microsoft.com/office/drawing/2014/main" id="{91F79320-6F15-3646-10E0-A01C104C5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1900" y="4554499"/>
              <a:ext cx="102344" cy="34954"/>
            </a:xfrm>
            <a:custGeom>
              <a:avLst/>
              <a:gdLst>
                <a:gd name="T0" fmla="*/ 2147483646 w 239"/>
                <a:gd name="T1" fmla="*/ 0 h 75"/>
                <a:gd name="T2" fmla="*/ 2147483646 w 239"/>
                <a:gd name="T3" fmla="*/ 2147483646 h 75"/>
                <a:gd name="T4" fmla="*/ 2147483646 w 239"/>
                <a:gd name="T5" fmla="*/ 2147483646 h 75"/>
                <a:gd name="T6" fmla="*/ 0 w 239"/>
                <a:gd name="T7" fmla="*/ 2147483646 h 75"/>
                <a:gd name="T8" fmla="*/ 2147483646 w 2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75"/>
                <a:gd name="T17" fmla="*/ 239 w 2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75">
                  <a:moveTo>
                    <a:pt x="39" y="0"/>
                  </a:moveTo>
                  <a:lnTo>
                    <a:pt x="239" y="47"/>
                  </a:lnTo>
                  <a:lnTo>
                    <a:pt x="209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3" name="Freeform 329">
              <a:extLst>
                <a:ext uri="{FF2B5EF4-FFF2-40B4-BE49-F238E27FC236}">
                  <a16:creationId xmlns:a16="http://schemas.microsoft.com/office/drawing/2014/main" id="{6892DEF5-C5BF-35DE-7468-6BB2BF300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1595" y="4543313"/>
              <a:ext cx="108767" cy="41945"/>
            </a:xfrm>
            <a:custGeom>
              <a:avLst/>
              <a:gdLst>
                <a:gd name="T0" fmla="*/ 2147483646 w 254"/>
                <a:gd name="T1" fmla="*/ 0 h 90"/>
                <a:gd name="T2" fmla="*/ 2147483646 w 254"/>
                <a:gd name="T3" fmla="*/ 2147483646 h 90"/>
                <a:gd name="T4" fmla="*/ 2147483646 w 254"/>
                <a:gd name="T5" fmla="*/ 2147483646 h 90"/>
                <a:gd name="T6" fmla="*/ 0 w 254"/>
                <a:gd name="T7" fmla="*/ 2147483646 h 90"/>
                <a:gd name="T8" fmla="*/ 2147483646 w 254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0"/>
                <a:gd name="T17" fmla="*/ 254 w 254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0">
                  <a:moveTo>
                    <a:pt x="38" y="0"/>
                  </a:moveTo>
                  <a:lnTo>
                    <a:pt x="254" y="60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4" name="Freeform 330">
              <a:extLst>
                <a:ext uri="{FF2B5EF4-FFF2-40B4-BE49-F238E27FC236}">
                  <a16:creationId xmlns:a16="http://schemas.microsoft.com/office/drawing/2014/main" id="{357F2F71-6E9B-4971-BB01-8DBC5FC58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909" y="4494378"/>
              <a:ext cx="108767" cy="41013"/>
            </a:xfrm>
            <a:custGeom>
              <a:avLst/>
              <a:gdLst>
                <a:gd name="T0" fmla="*/ 2147483646 w 254"/>
                <a:gd name="T1" fmla="*/ 0 h 88"/>
                <a:gd name="T2" fmla="*/ 2147483646 w 254"/>
                <a:gd name="T3" fmla="*/ 2147483646 h 88"/>
                <a:gd name="T4" fmla="*/ 2147483646 w 254"/>
                <a:gd name="T5" fmla="*/ 2147483646 h 88"/>
                <a:gd name="T6" fmla="*/ 0 w 254"/>
                <a:gd name="T7" fmla="*/ 2147483646 h 88"/>
                <a:gd name="T8" fmla="*/ 2147483646 w 254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88"/>
                <a:gd name="T17" fmla="*/ 254 w 254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88">
                  <a:moveTo>
                    <a:pt x="38" y="0"/>
                  </a:moveTo>
                  <a:lnTo>
                    <a:pt x="254" y="58"/>
                  </a:lnTo>
                  <a:lnTo>
                    <a:pt x="223" y="88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5" name="Freeform 331">
              <a:extLst>
                <a:ext uri="{FF2B5EF4-FFF2-40B4-BE49-F238E27FC236}">
                  <a16:creationId xmlns:a16="http://schemas.microsoft.com/office/drawing/2014/main" id="{EF2B0C03-EE6B-71A8-1569-84E428906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439" y="4478998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42" y="0"/>
                  </a:moveTo>
                  <a:lnTo>
                    <a:pt x="255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6" name="Freeform 332">
              <a:extLst>
                <a:ext uri="{FF2B5EF4-FFF2-40B4-BE49-F238E27FC236}">
                  <a16:creationId xmlns:a16="http://schemas.microsoft.com/office/drawing/2014/main" id="{BAB45DC5-EF89-6883-3C04-09C87DBEB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983" y="4716219"/>
              <a:ext cx="87357" cy="40081"/>
            </a:xfrm>
            <a:custGeom>
              <a:avLst/>
              <a:gdLst>
                <a:gd name="T0" fmla="*/ 2147483646 w 204"/>
                <a:gd name="T1" fmla="*/ 0 h 86"/>
                <a:gd name="T2" fmla="*/ 2147483646 w 204"/>
                <a:gd name="T3" fmla="*/ 2147483646 h 86"/>
                <a:gd name="T4" fmla="*/ 2147483646 w 204"/>
                <a:gd name="T5" fmla="*/ 2147483646 h 86"/>
                <a:gd name="T6" fmla="*/ 0 w 204"/>
                <a:gd name="T7" fmla="*/ 2147483646 h 86"/>
                <a:gd name="T8" fmla="*/ 2147483646 w 204"/>
                <a:gd name="T9" fmla="*/ 0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86"/>
                <a:gd name="T17" fmla="*/ 204 w 204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86">
                  <a:moveTo>
                    <a:pt x="42" y="0"/>
                  </a:moveTo>
                  <a:lnTo>
                    <a:pt x="204" y="52"/>
                  </a:lnTo>
                  <a:lnTo>
                    <a:pt x="173" y="86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" name="Freeform 333">
              <a:extLst>
                <a:ext uri="{FF2B5EF4-FFF2-40B4-BE49-F238E27FC236}">
                  <a16:creationId xmlns:a16="http://schemas.microsoft.com/office/drawing/2014/main" id="{7EE055EE-6EEF-5573-F08C-9552FBE06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263" y="4708763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" name="Freeform 334">
              <a:extLst>
                <a:ext uri="{FF2B5EF4-FFF2-40B4-BE49-F238E27FC236}">
                  <a16:creationId xmlns:a16="http://schemas.microsoft.com/office/drawing/2014/main" id="{EA9182EF-9F98-1068-48AB-38150A397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3577" y="4658429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" name="Freeform 335">
              <a:extLst>
                <a:ext uri="{FF2B5EF4-FFF2-40B4-BE49-F238E27FC236}">
                  <a16:creationId xmlns:a16="http://schemas.microsoft.com/office/drawing/2014/main" id="{9759D047-193A-F01F-8E59-EFDC2E42B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3248" y="4642117"/>
              <a:ext cx="108767" cy="44741"/>
            </a:xfrm>
            <a:custGeom>
              <a:avLst/>
              <a:gdLst>
                <a:gd name="T0" fmla="*/ 2147483646 w 254"/>
                <a:gd name="T1" fmla="*/ 0 h 96"/>
                <a:gd name="T2" fmla="*/ 2147483646 w 254"/>
                <a:gd name="T3" fmla="*/ 2147483646 h 96"/>
                <a:gd name="T4" fmla="*/ 2147483646 w 254"/>
                <a:gd name="T5" fmla="*/ 2147483646 h 96"/>
                <a:gd name="T6" fmla="*/ 0 w 254"/>
                <a:gd name="T7" fmla="*/ 2147483646 h 96"/>
                <a:gd name="T8" fmla="*/ 2147483646 w 25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6"/>
                <a:gd name="T17" fmla="*/ 254 w 25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6">
                  <a:moveTo>
                    <a:pt x="38" y="0"/>
                  </a:moveTo>
                  <a:lnTo>
                    <a:pt x="254" y="63"/>
                  </a:lnTo>
                  <a:lnTo>
                    <a:pt x="223" y="96"/>
                  </a:lnTo>
                  <a:lnTo>
                    <a:pt x="0" y="2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" name="Freeform 336">
              <a:extLst>
                <a:ext uri="{FF2B5EF4-FFF2-40B4-BE49-F238E27FC236}">
                  <a16:creationId xmlns:a16="http://schemas.microsoft.com/office/drawing/2014/main" id="{B479545F-E2E6-02A1-D6DE-E1A080406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059" y="4373670"/>
              <a:ext cx="108767" cy="43809"/>
            </a:xfrm>
            <a:custGeom>
              <a:avLst/>
              <a:gdLst>
                <a:gd name="T0" fmla="*/ 2147483646 w 254"/>
                <a:gd name="T1" fmla="*/ 0 h 94"/>
                <a:gd name="T2" fmla="*/ 2147483646 w 254"/>
                <a:gd name="T3" fmla="*/ 2147483646 h 94"/>
                <a:gd name="T4" fmla="*/ 2147483646 w 254"/>
                <a:gd name="T5" fmla="*/ 2147483646 h 94"/>
                <a:gd name="T6" fmla="*/ 0 w 254"/>
                <a:gd name="T7" fmla="*/ 2147483646 h 94"/>
                <a:gd name="T8" fmla="*/ 2147483646 w 254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4"/>
                <a:gd name="T17" fmla="*/ 254 w 254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4">
                  <a:moveTo>
                    <a:pt x="42" y="0"/>
                  </a:moveTo>
                  <a:lnTo>
                    <a:pt x="254" y="61"/>
                  </a:lnTo>
                  <a:lnTo>
                    <a:pt x="227" y="94"/>
                  </a:lnTo>
                  <a:lnTo>
                    <a:pt x="0" y="2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" name="Freeform 337">
              <a:extLst>
                <a:ext uri="{FF2B5EF4-FFF2-40B4-BE49-F238E27FC236}">
                  <a16:creationId xmlns:a16="http://schemas.microsoft.com/office/drawing/2014/main" id="{F5E316EC-9E7D-7E63-117F-56CEF3D9B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178" y="4369941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" name="Freeform 338">
              <a:extLst>
                <a:ext uri="{FF2B5EF4-FFF2-40B4-BE49-F238E27FC236}">
                  <a16:creationId xmlns:a16="http://schemas.microsoft.com/office/drawing/2014/main" id="{A970F739-7AFF-2103-1E5D-72CB7A801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937" y="438159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8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" name="Freeform 339">
              <a:extLst>
                <a:ext uri="{FF2B5EF4-FFF2-40B4-BE49-F238E27FC236}">
                  <a16:creationId xmlns:a16="http://schemas.microsoft.com/office/drawing/2014/main" id="{83DDEBED-2679-352B-A0B6-4DE423305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251" y="4331725"/>
              <a:ext cx="110480" cy="41945"/>
            </a:xfrm>
            <a:custGeom>
              <a:avLst/>
              <a:gdLst>
                <a:gd name="T0" fmla="*/ 2147483646 w 258"/>
                <a:gd name="T1" fmla="*/ 0 h 90"/>
                <a:gd name="T2" fmla="*/ 2147483646 w 258"/>
                <a:gd name="T3" fmla="*/ 2147483646 h 90"/>
                <a:gd name="T4" fmla="*/ 2147483646 w 258"/>
                <a:gd name="T5" fmla="*/ 2147483646 h 90"/>
                <a:gd name="T6" fmla="*/ 0 w 258"/>
                <a:gd name="T7" fmla="*/ 2147483646 h 90"/>
                <a:gd name="T8" fmla="*/ 2147483646 w 258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0"/>
                <a:gd name="T17" fmla="*/ 258 w 2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0">
                  <a:moveTo>
                    <a:pt x="42" y="0"/>
                  </a:moveTo>
                  <a:lnTo>
                    <a:pt x="258" y="79"/>
                  </a:lnTo>
                  <a:lnTo>
                    <a:pt x="227" y="90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" name="Freeform 340">
              <a:extLst>
                <a:ext uri="{FF2B5EF4-FFF2-40B4-BE49-F238E27FC236}">
                  <a16:creationId xmlns:a16="http://schemas.microsoft.com/office/drawing/2014/main" id="{8352C4CF-986B-BEA2-E2DA-032B7E9ED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630" y="4317277"/>
              <a:ext cx="101060" cy="42411"/>
            </a:xfrm>
            <a:custGeom>
              <a:avLst/>
              <a:gdLst>
                <a:gd name="T0" fmla="*/ 2147483646 w 236"/>
                <a:gd name="T1" fmla="*/ 0 h 91"/>
                <a:gd name="T2" fmla="*/ 2147483646 w 236"/>
                <a:gd name="T3" fmla="*/ 2147483646 h 91"/>
                <a:gd name="T4" fmla="*/ 2147483646 w 236"/>
                <a:gd name="T5" fmla="*/ 2147483646 h 91"/>
                <a:gd name="T6" fmla="*/ 0 w 236"/>
                <a:gd name="T7" fmla="*/ 2147483646 h 91"/>
                <a:gd name="T8" fmla="*/ 2147483646 w 236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6"/>
                <a:gd name="T16" fmla="*/ 0 h 91"/>
                <a:gd name="T17" fmla="*/ 236 w 236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6" h="91">
                  <a:moveTo>
                    <a:pt x="43" y="0"/>
                  </a:moveTo>
                  <a:lnTo>
                    <a:pt x="236" y="77"/>
                  </a:lnTo>
                  <a:lnTo>
                    <a:pt x="205" y="91"/>
                  </a:lnTo>
                  <a:lnTo>
                    <a:pt x="0" y="19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" name="Freeform 341">
              <a:extLst>
                <a:ext uri="{FF2B5EF4-FFF2-40B4-BE49-F238E27FC236}">
                  <a16:creationId xmlns:a16="http://schemas.microsoft.com/office/drawing/2014/main" id="{77F9035D-68E9-B520-73BB-09F7F0A71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670" y="4523739"/>
              <a:ext cx="90782" cy="32158"/>
            </a:xfrm>
            <a:custGeom>
              <a:avLst/>
              <a:gdLst>
                <a:gd name="T0" fmla="*/ 2147483646 w 212"/>
                <a:gd name="T1" fmla="*/ 0 h 69"/>
                <a:gd name="T2" fmla="*/ 2147483646 w 212"/>
                <a:gd name="T3" fmla="*/ 2147483646 h 69"/>
                <a:gd name="T4" fmla="*/ 2147483646 w 212"/>
                <a:gd name="T5" fmla="*/ 2147483646 h 69"/>
                <a:gd name="T6" fmla="*/ 0 w 212"/>
                <a:gd name="T7" fmla="*/ 2147483646 h 69"/>
                <a:gd name="T8" fmla="*/ 2147483646 w 212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2"/>
                <a:gd name="T16" fmla="*/ 0 h 69"/>
                <a:gd name="T17" fmla="*/ 212 w 212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2" h="69">
                  <a:moveTo>
                    <a:pt x="43" y="0"/>
                  </a:moveTo>
                  <a:lnTo>
                    <a:pt x="212" y="53"/>
                  </a:lnTo>
                  <a:lnTo>
                    <a:pt x="185" y="69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" name="Freeform 342">
              <a:extLst>
                <a:ext uri="{FF2B5EF4-FFF2-40B4-BE49-F238E27FC236}">
                  <a16:creationId xmlns:a16="http://schemas.microsoft.com/office/drawing/2014/main" id="{0E1B7F20-5A6B-80A0-6B61-14FDFC5BF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5803" y="4507427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79"/>
                  </a:lnTo>
                  <a:lnTo>
                    <a:pt x="228" y="93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" name="Freeform 343">
              <a:extLst>
                <a:ext uri="{FF2B5EF4-FFF2-40B4-BE49-F238E27FC236}">
                  <a16:creationId xmlns:a16="http://schemas.microsoft.com/office/drawing/2014/main" id="{207DFA4C-923F-74B5-6842-6D1F134C0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402" y="4458492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" name="Freeform 344">
              <a:extLst>
                <a:ext uri="{FF2B5EF4-FFF2-40B4-BE49-F238E27FC236}">
                  <a16:creationId xmlns:a16="http://schemas.microsoft.com/office/drawing/2014/main" id="{BB5BF92C-DAD8-9074-68ED-E7879537A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058" y="4450569"/>
              <a:ext cx="89498" cy="34954"/>
            </a:xfrm>
            <a:custGeom>
              <a:avLst/>
              <a:gdLst>
                <a:gd name="T0" fmla="*/ 2147483646 w 209"/>
                <a:gd name="T1" fmla="*/ 0 h 75"/>
                <a:gd name="T2" fmla="*/ 2147483646 w 209"/>
                <a:gd name="T3" fmla="*/ 2147483646 h 75"/>
                <a:gd name="T4" fmla="*/ 2147483646 w 209"/>
                <a:gd name="T5" fmla="*/ 2147483646 h 75"/>
                <a:gd name="T6" fmla="*/ 0 w 209"/>
                <a:gd name="T7" fmla="*/ 2147483646 h 75"/>
                <a:gd name="T8" fmla="*/ 2147483646 w 20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75"/>
                <a:gd name="T17" fmla="*/ 209 w 20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75">
                  <a:moveTo>
                    <a:pt x="39" y="0"/>
                  </a:moveTo>
                  <a:lnTo>
                    <a:pt x="209" y="61"/>
                  </a:lnTo>
                  <a:lnTo>
                    <a:pt x="178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" name="Freeform 345">
              <a:extLst>
                <a:ext uri="{FF2B5EF4-FFF2-40B4-BE49-F238E27FC236}">
                  <a16:creationId xmlns:a16="http://schemas.microsoft.com/office/drawing/2014/main" id="{4D1C740B-AEA0-FA21-CD5A-32436DF11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4184" y="4672876"/>
              <a:ext cx="109196" cy="41945"/>
            </a:xfrm>
            <a:custGeom>
              <a:avLst/>
              <a:gdLst>
                <a:gd name="T0" fmla="*/ 2147483646 w 255"/>
                <a:gd name="T1" fmla="*/ 0 h 90"/>
                <a:gd name="T2" fmla="*/ 2147483646 w 255"/>
                <a:gd name="T3" fmla="*/ 2147483646 h 90"/>
                <a:gd name="T4" fmla="*/ 2147483646 w 255"/>
                <a:gd name="T5" fmla="*/ 2147483646 h 90"/>
                <a:gd name="T6" fmla="*/ 0 w 255"/>
                <a:gd name="T7" fmla="*/ 2147483646 h 90"/>
                <a:gd name="T8" fmla="*/ 2147483646 w 255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0"/>
                <a:gd name="T17" fmla="*/ 255 w 255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0">
                  <a:moveTo>
                    <a:pt x="39" y="0"/>
                  </a:moveTo>
                  <a:lnTo>
                    <a:pt x="255" y="77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" name="Freeform 346">
              <a:extLst>
                <a:ext uri="{FF2B5EF4-FFF2-40B4-BE49-F238E27FC236}">
                  <a16:creationId xmlns:a16="http://schemas.microsoft.com/office/drawing/2014/main" id="{7079FDD3-46CE-4B9C-6FEF-915BF94FE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9498" y="462254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43" y="0"/>
                  </a:moveTo>
                  <a:lnTo>
                    <a:pt x="255" y="80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" name="Freeform 347">
              <a:extLst>
                <a:ext uri="{FF2B5EF4-FFF2-40B4-BE49-F238E27FC236}">
                  <a16:creationId xmlns:a16="http://schemas.microsoft.com/office/drawing/2014/main" id="{331FA6E6-4883-A43C-6DD9-F94F5F7F7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608561"/>
              <a:ext cx="95921" cy="42411"/>
            </a:xfrm>
            <a:custGeom>
              <a:avLst/>
              <a:gdLst>
                <a:gd name="T0" fmla="*/ 2147483646 w 224"/>
                <a:gd name="T1" fmla="*/ 0 h 91"/>
                <a:gd name="T2" fmla="*/ 2147483646 w 224"/>
                <a:gd name="T3" fmla="*/ 2147483646 h 91"/>
                <a:gd name="T4" fmla="*/ 2147483646 w 224"/>
                <a:gd name="T5" fmla="*/ 2147483646 h 91"/>
                <a:gd name="T6" fmla="*/ 0 w 224"/>
                <a:gd name="T7" fmla="*/ 2147483646 h 91"/>
                <a:gd name="T8" fmla="*/ 2147483646 w 22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91"/>
                <a:gd name="T17" fmla="*/ 224 w 22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91">
                  <a:moveTo>
                    <a:pt x="43" y="0"/>
                  </a:moveTo>
                  <a:lnTo>
                    <a:pt x="224" y="77"/>
                  </a:lnTo>
                  <a:lnTo>
                    <a:pt x="193" y="91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" name="Freeform 348">
              <a:extLst>
                <a:ext uri="{FF2B5EF4-FFF2-40B4-BE49-F238E27FC236}">
                  <a16:creationId xmlns:a16="http://schemas.microsoft.com/office/drawing/2014/main" id="{72E54C9D-6389-C871-5CF6-1ABD376BF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4175" y="436621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" name="Freeform 349">
              <a:extLst>
                <a:ext uri="{FF2B5EF4-FFF2-40B4-BE49-F238E27FC236}">
                  <a16:creationId xmlns:a16="http://schemas.microsoft.com/office/drawing/2014/main" id="{1FC76BEB-545D-6287-93D5-3C4018812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0294" y="4361086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" name="Freeform 350">
              <a:extLst>
                <a:ext uri="{FF2B5EF4-FFF2-40B4-BE49-F238E27FC236}">
                  <a16:creationId xmlns:a16="http://schemas.microsoft.com/office/drawing/2014/main" id="{E4E75AED-49B2-FE13-77F6-DE0F54658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608" y="4310753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" name="Freeform 351">
              <a:extLst>
                <a:ext uri="{FF2B5EF4-FFF2-40B4-BE49-F238E27FC236}">
                  <a16:creationId xmlns:a16="http://schemas.microsoft.com/office/drawing/2014/main" id="{94C0CE09-1A3E-96B4-1CC3-40F570D34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850" y="429537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39" y="0"/>
                  </a:moveTo>
                  <a:lnTo>
                    <a:pt x="255" y="61"/>
                  </a:lnTo>
                  <a:lnTo>
                    <a:pt x="224" y="94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" name="Freeform 352">
              <a:extLst>
                <a:ext uri="{FF2B5EF4-FFF2-40B4-BE49-F238E27FC236}">
                  <a16:creationId xmlns:a16="http://schemas.microsoft.com/office/drawing/2014/main" id="{B198DBF0-2095-444B-32FB-041849B50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721" y="4478998"/>
              <a:ext cx="99347" cy="49868"/>
            </a:xfrm>
            <a:custGeom>
              <a:avLst/>
              <a:gdLst>
                <a:gd name="T0" fmla="*/ 2147483646 w 232"/>
                <a:gd name="T1" fmla="*/ 0 h 107"/>
                <a:gd name="T2" fmla="*/ 2147483646 w 232"/>
                <a:gd name="T3" fmla="*/ 2147483646 h 107"/>
                <a:gd name="T4" fmla="*/ 2147483646 w 232"/>
                <a:gd name="T5" fmla="*/ 2147483646 h 107"/>
                <a:gd name="T6" fmla="*/ 0 w 232"/>
                <a:gd name="T7" fmla="*/ 2147483646 h 107"/>
                <a:gd name="T8" fmla="*/ 2147483646 w 232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107"/>
                <a:gd name="T17" fmla="*/ 232 w 232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107">
                  <a:moveTo>
                    <a:pt x="43" y="0"/>
                  </a:moveTo>
                  <a:lnTo>
                    <a:pt x="232" y="74"/>
                  </a:lnTo>
                  <a:lnTo>
                    <a:pt x="201" y="107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" name="Freeform 353">
              <a:extLst>
                <a:ext uri="{FF2B5EF4-FFF2-40B4-BE49-F238E27FC236}">
                  <a16:creationId xmlns:a16="http://schemas.microsoft.com/office/drawing/2014/main" id="{73C03E96-1780-AA6F-0510-936672037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749" y="4430062"/>
              <a:ext cx="97634" cy="38682"/>
            </a:xfrm>
            <a:custGeom>
              <a:avLst/>
              <a:gdLst>
                <a:gd name="T0" fmla="*/ 2147483646 w 228"/>
                <a:gd name="T1" fmla="*/ 0 h 83"/>
                <a:gd name="T2" fmla="*/ 2147483646 w 228"/>
                <a:gd name="T3" fmla="*/ 2147483646 h 83"/>
                <a:gd name="T4" fmla="*/ 2147483646 w 228"/>
                <a:gd name="T5" fmla="*/ 2147483646 h 83"/>
                <a:gd name="T6" fmla="*/ 0 w 228"/>
                <a:gd name="T7" fmla="*/ 2147483646 h 83"/>
                <a:gd name="T8" fmla="*/ 2147483646 w 228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3"/>
                <a:gd name="T17" fmla="*/ 228 w 228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3">
                  <a:moveTo>
                    <a:pt x="39" y="0"/>
                  </a:moveTo>
                  <a:lnTo>
                    <a:pt x="228" y="75"/>
                  </a:lnTo>
                  <a:lnTo>
                    <a:pt x="162" y="83"/>
                  </a:lnTo>
                  <a:lnTo>
                    <a:pt x="0" y="2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" name="Freeform 354">
              <a:extLst>
                <a:ext uri="{FF2B5EF4-FFF2-40B4-BE49-F238E27FC236}">
                  <a16:creationId xmlns:a16="http://schemas.microsoft.com/office/drawing/2014/main" id="{17BB8123-6808-72E9-CF0D-7D5EAE6CC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9278" y="4416081"/>
              <a:ext cx="97634" cy="37284"/>
            </a:xfrm>
            <a:custGeom>
              <a:avLst/>
              <a:gdLst>
                <a:gd name="T0" fmla="*/ 2147483646 w 228"/>
                <a:gd name="T1" fmla="*/ 0 h 80"/>
                <a:gd name="T2" fmla="*/ 2147483646 w 228"/>
                <a:gd name="T3" fmla="*/ 2147483646 h 80"/>
                <a:gd name="T4" fmla="*/ 2147483646 w 228"/>
                <a:gd name="T5" fmla="*/ 2147483646 h 80"/>
                <a:gd name="T6" fmla="*/ 0 w 228"/>
                <a:gd name="T7" fmla="*/ 2147483646 h 80"/>
                <a:gd name="T8" fmla="*/ 2147483646 w 228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0"/>
                <a:gd name="T17" fmla="*/ 228 w 22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0">
                  <a:moveTo>
                    <a:pt x="39" y="0"/>
                  </a:moveTo>
                  <a:lnTo>
                    <a:pt x="228" y="72"/>
                  </a:lnTo>
                  <a:lnTo>
                    <a:pt x="166" y="8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" name="Freeform 355">
              <a:extLst>
                <a:ext uri="{FF2B5EF4-FFF2-40B4-BE49-F238E27FC236}">
                  <a16:creationId xmlns:a16="http://schemas.microsoft.com/office/drawing/2014/main" id="{A35FC57A-80FC-4EBF-1E59-EB780EB9E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968" y="4652370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" name="Freeform 356">
              <a:extLst>
                <a:ext uri="{FF2B5EF4-FFF2-40B4-BE49-F238E27FC236}">
                  <a16:creationId xmlns:a16="http://schemas.microsoft.com/office/drawing/2014/main" id="{10B531A2-AAE3-67DE-4EA7-139324C56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602036"/>
              <a:ext cx="110909" cy="35886"/>
            </a:xfrm>
            <a:custGeom>
              <a:avLst/>
              <a:gdLst>
                <a:gd name="T0" fmla="*/ 2147483646 w 259"/>
                <a:gd name="T1" fmla="*/ 0 h 77"/>
                <a:gd name="T2" fmla="*/ 2147483646 w 259"/>
                <a:gd name="T3" fmla="*/ 2147483646 h 77"/>
                <a:gd name="T4" fmla="*/ 2147483646 w 259"/>
                <a:gd name="T5" fmla="*/ 2147483646 h 77"/>
                <a:gd name="T6" fmla="*/ 0 w 259"/>
                <a:gd name="T7" fmla="*/ 2147483646 h 77"/>
                <a:gd name="T8" fmla="*/ 2147483646 w 259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77"/>
                <a:gd name="T17" fmla="*/ 259 w 259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77">
                  <a:moveTo>
                    <a:pt x="42" y="0"/>
                  </a:moveTo>
                  <a:lnTo>
                    <a:pt x="259" y="61"/>
                  </a:lnTo>
                  <a:lnTo>
                    <a:pt x="181" y="77"/>
                  </a:lnTo>
                  <a:lnTo>
                    <a:pt x="0" y="2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" name="Freeform 357">
              <a:extLst>
                <a:ext uri="{FF2B5EF4-FFF2-40B4-BE49-F238E27FC236}">
                  <a16:creationId xmlns:a16="http://schemas.microsoft.com/office/drawing/2014/main" id="{63AE0A45-FC1C-48D5-CA85-A6B543388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812" y="4585258"/>
              <a:ext cx="110909" cy="37284"/>
            </a:xfrm>
            <a:custGeom>
              <a:avLst/>
              <a:gdLst>
                <a:gd name="T0" fmla="*/ 2147483646 w 259"/>
                <a:gd name="T1" fmla="*/ 0 h 80"/>
                <a:gd name="T2" fmla="*/ 2147483646 w 259"/>
                <a:gd name="T3" fmla="*/ 2147483646 h 80"/>
                <a:gd name="T4" fmla="*/ 2147483646 w 259"/>
                <a:gd name="T5" fmla="*/ 2147483646 h 80"/>
                <a:gd name="T6" fmla="*/ 0 w 259"/>
                <a:gd name="T7" fmla="*/ 2147483646 h 80"/>
                <a:gd name="T8" fmla="*/ 2147483646 w 259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80"/>
                <a:gd name="T17" fmla="*/ 259 w 259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80">
                  <a:moveTo>
                    <a:pt x="43" y="0"/>
                  </a:moveTo>
                  <a:lnTo>
                    <a:pt x="259" y="64"/>
                  </a:lnTo>
                  <a:lnTo>
                    <a:pt x="182" y="80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" name="Freeform 358">
              <a:extLst>
                <a:ext uri="{FF2B5EF4-FFF2-40B4-BE49-F238E27FC236}">
                  <a16:creationId xmlns:a16="http://schemas.microsoft.com/office/drawing/2014/main" id="{EA96A233-0AD7-C867-6C85-731728EFC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718" y="4729269"/>
              <a:ext cx="469756" cy="185955"/>
            </a:xfrm>
            <a:custGeom>
              <a:avLst/>
              <a:gdLst>
                <a:gd name="T0" fmla="*/ 2147483646 w 1097"/>
                <a:gd name="T1" fmla="*/ 0 h 399"/>
                <a:gd name="T2" fmla="*/ 2147483646 w 1097"/>
                <a:gd name="T3" fmla="*/ 2147483646 h 399"/>
                <a:gd name="T4" fmla="*/ 2147483646 w 1097"/>
                <a:gd name="T5" fmla="*/ 2147483646 h 399"/>
                <a:gd name="T6" fmla="*/ 2147483646 w 1097"/>
                <a:gd name="T7" fmla="*/ 2147483646 h 399"/>
                <a:gd name="T8" fmla="*/ 2147483646 w 1097"/>
                <a:gd name="T9" fmla="*/ 2147483646 h 399"/>
                <a:gd name="T10" fmla="*/ 2147483646 w 1097"/>
                <a:gd name="T11" fmla="*/ 2147483646 h 399"/>
                <a:gd name="T12" fmla="*/ 2147483646 w 1097"/>
                <a:gd name="T13" fmla="*/ 2147483646 h 399"/>
                <a:gd name="T14" fmla="*/ 2147483646 w 1097"/>
                <a:gd name="T15" fmla="*/ 2147483646 h 399"/>
                <a:gd name="T16" fmla="*/ 2147483646 w 1097"/>
                <a:gd name="T17" fmla="*/ 2147483646 h 399"/>
                <a:gd name="T18" fmla="*/ 2147483646 w 1097"/>
                <a:gd name="T19" fmla="*/ 2147483646 h 399"/>
                <a:gd name="T20" fmla="*/ 2147483646 w 1097"/>
                <a:gd name="T21" fmla="*/ 2147483646 h 399"/>
                <a:gd name="T22" fmla="*/ 2147483646 w 1097"/>
                <a:gd name="T23" fmla="*/ 2147483646 h 399"/>
                <a:gd name="T24" fmla="*/ 2147483646 w 1097"/>
                <a:gd name="T25" fmla="*/ 2147483646 h 399"/>
                <a:gd name="T26" fmla="*/ 2147483646 w 1097"/>
                <a:gd name="T27" fmla="*/ 2147483646 h 399"/>
                <a:gd name="T28" fmla="*/ 2147483646 w 1097"/>
                <a:gd name="T29" fmla="*/ 2147483646 h 399"/>
                <a:gd name="T30" fmla="*/ 0 w 1097"/>
                <a:gd name="T31" fmla="*/ 2147483646 h 399"/>
                <a:gd name="T32" fmla="*/ 2147483646 w 1097"/>
                <a:gd name="T33" fmla="*/ 0 h 3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97"/>
                <a:gd name="T52" fmla="*/ 0 h 399"/>
                <a:gd name="T53" fmla="*/ 1097 w 1097"/>
                <a:gd name="T54" fmla="*/ 399 h 39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97" h="399">
                  <a:moveTo>
                    <a:pt x="74" y="0"/>
                  </a:moveTo>
                  <a:lnTo>
                    <a:pt x="174" y="24"/>
                  </a:lnTo>
                  <a:lnTo>
                    <a:pt x="209" y="66"/>
                  </a:lnTo>
                  <a:lnTo>
                    <a:pt x="298" y="47"/>
                  </a:lnTo>
                  <a:lnTo>
                    <a:pt x="437" y="104"/>
                  </a:lnTo>
                  <a:lnTo>
                    <a:pt x="437" y="151"/>
                  </a:lnTo>
                  <a:lnTo>
                    <a:pt x="491" y="121"/>
                  </a:lnTo>
                  <a:lnTo>
                    <a:pt x="664" y="170"/>
                  </a:lnTo>
                  <a:lnTo>
                    <a:pt x="688" y="220"/>
                  </a:lnTo>
                  <a:lnTo>
                    <a:pt x="753" y="187"/>
                  </a:lnTo>
                  <a:lnTo>
                    <a:pt x="869" y="212"/>
                  </a:lnTo>
                  <a:lnTo>
                    <a:pt x="892" y="278"/>
                  </a:lnTo>
                  <a:lnTo>
                    <a:pt x="958" y="267"/>
                  </a:lnTo>
                  <a:lnTo>
                    <a:pt x="1085" y="311"/>
                  </a:lnTo>
                  <a:lnTo>
                    <a:pt x="1097" y="399"/>
                  </a:lnTo>
                  <a:lnTo>
                    <a:pt x="0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72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" name="Freeform 359">
              <a:extLst>
                <a:ext uri="{FF2B5EF4-FFF2-40B4-BE49-F238E27FC236}">
                  <a16:creationId xmlns:a16="http://schemas.microsoft.com/office/drawing/2014/main" id="{B732B2C3-3481-2A07-A214-67F7EB397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6083" y="4568946"/>
              <a:ext cx="646182" cy="223240"/>
            </a:xfrm>
            <a:custGeom>
              <a:avLst/>
              <a:gdLst>
                <a:gd name="T0" fmla="*/ 0 w 1509"/>
                <a:gd name="T1" fmla="*/ 2147483646 h 479"/>
                <a:gd name="T2" fmla="*/ 2147483646 w 1509"/>
                <a:gd name="T3" fmla="*/ 0 h 479"/>
                <a:gd name="T4" fmla="*/ 2147483646 w 1509"/>
                <a:gd name="T5" fmla="*/ 2147483646 h 479"/>
                <a:gd name="T6" fmla="*/ 2147483646 w 1509"/>
                <a:gd name="T7" fmla="*/ 2147483646 h 479"/>
                <a:gd name="T8" fmla="*/ 0 w 1509"/>
                <a:gd name="T9" fmla="*/ 2147483646 h 4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9"/>
                <a:gd name="T16" fmla="*/ 0 h 479"/>
                <a:gd name="T17" fmla="*/ 1509 w 1509"/>
                <a:gd name="T18" fmla="*/ 479 h 4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9" h="479">
                  <a:moveTo>
                    <a:pt x="0" y="379"/>
                  </a:moveTo>
                  <a:lnTo>
                    <a:pt x="1034" y="0"/>
                  </a:lnTo>
                  <a:lnTo>
                    <a:pt x="1509" y="140"/>
                  </a:lnTo>
                  <a:lnTo>
                    <a:pt x="475" y="479"/>
                  </a:lnTo>
                  <a:lnTo>
                    <a:pt x="0" y="379"/>
                  </a:lnTo>
                  <a:close/>
                </a:path>
              </a:pathLst>
            </a:custGeom>
            <a:solidFill>
              <a:srgbClr val="898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" name="Freeform 360">
              <a:extLst>
                <a:ext uri="{FF2B5EF4-FFF2-40B4-BE49-F238E27FC236}">
                  <a16:creationId xmlns:a16="http://schemas.microsoft.com/office/drawing/2014/main" id="{098350FA-FD40-05F3-0F9F-A5198F502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1856" y="4671478"/>
              <a:ext cx="598649" cy="224638"/>
            </a:xfrm>
            <a:custGeom>
              <a:avLst/>
              <a:gdLst>
                <a:gd name="T0" fmla="*/ 0 w 1398"/>
                <a:gd name="T1" fmla="*/ 2147483646 h 482"/>
                <a:gd name="T2" fmla="*/ 2147483646 w 1398"/>
                <a:gd name="T3" fmla="*/ 0 h 482"/>
                <a:gd name="T4" fmla="*/ 2147483646 w 1398"/>
                <a:gd name="T5" fmla="*/ 2147483646 h 482"/>
                <a:gd name="T6" fmla="*/ 2147483646 w 1398"/>
                <a:gd name="T7" fmla="*/ 2147483646 h 482"/>
                <a:gd name="T8" fmla="*/ 0 w 1398"/>
                <a:gd name="T9" fmla="*/ 2147483646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8"/>
                <a:gd name="T16" fmla="*/ 0 h 482"/>
                <a:gd name="T17" fmla="*/ 1398 w 1398"/>
                <a:gd name="T18" fmla="*/ 482 h 4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8" h="482">
                  <a:moveTo>
                    <a:pt x="0" y="421"/>
                  </a:moveTo>
                  <a:lnTo>
                    <a:pt x="1201" y="0"/>
                  </a:lnTo>
                  <a:lnTo>
                    <a:pt x="1398" y="22"/>
                  </a:lnTo>
                  <a:lnTo>
                    <a:pt x="139" y="482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" name="Freeform 361">
              <a:extLst>
                <a:ext uri="{FF2B5EF4-FFF2-40B4-BE49-F238E27FC236}">
                  <a16:creationId xmlns:a16="http://schemas.microsoft.com/office/drawing/2014/main" id="{2CD3EA7E-7945-5250-7B51-A57C24B2C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61" y="4553567"/>
              <a:ext cx="1532594" cy="715393"/>
            </a:xfrm>
            <a:custGeom>
              <a:avLst/>
              <a:gdLst>
                <a:gd name="T0" fmla="*/ 0 w 3579"/>
                <a:gd name="T1" fmla="*/ 2147483646 h 1535"/>
                <a:gd name="T2" fmla="*/ 2147483646 w 3579"/>
                <a:gd name="T3" fmla="*/ 2147483646 h 1535"/>
                <a:gd name="T4" fmla="*/ 2147483646 w 3579"/>
                <a:gd name="T5" fmla="*/ 2147483646 h 1535"/>
                <a:gd name="T6" fmla="*/ 2147483646 w 3579"/>
                <a:gd name="T7" fmla="*/ 2147483646 h 1535"/>
                <a:gd name="T8" fmla="*/ 2147483646 w 3579"/>
                <a:gd name="T9" fmla="*/ 2147483646 h 1535"/>
                <a:gd name="T10" fmla="*/ 2147483646 w 3579"/>
                <a:gd name="T11" fmla="*/ 0 h 1535"/>
                <a:gd name="T12" fmla="*/ 2147483646 w 3579"/>
                <a:gd name="T13" fmla="*/ 2147483646 h 1535"/>
                <a:gd name="T14" fmla="*/ 2147483646 w 3579"/>
                <a:gd name="T15" fmla="*/ 2147483646 h 1535"/>
                <a:gd name="T16" fmla="*/ 2147483646 w 3579"/>
                <a:gd name="T17" fmla="*/ 2147483646 h 1535"/>
                <a:gd name="T18" fmla="*/ 2147483646 w 3579"/>
                <a:gd name="T19" fmla="*/ 2147483646 h 1535"/>
                <a:gd name="T20" fmla="*/ 2147483646 w 3579"/>
                <a:gd name="T21" fmla="*/ 2147483646 h 1535"/>
                <a:gd name="T22" fmla="*/ 2147483646 w 3579"/>
                <a:gd name="T23" fmla="*/ 2147483646 h 1535"/>
                <a:gd name="T24" fmla="*/ 2147483646 w 3579"/>
                <a:gd name="T25" fmla="*/ 2147483646 h 1535"/>
                <a:gd name="T26" fmla="*/ 2147483646 w 3579"/>
                <a:gd name="T27" fmla="*/ 2147483646 h 1535"/>
                <a:gd name="T28" fmla="*/ 2147483646 w 3579"/>
                <a:gd name="T29" fmla="*/ 2147483646 h 1535"/>
                <a:gd name="T30" fmla="*/ 2147483646 w 3579"/>
                <a:gd name="T31" fmla="*/ 2147483646 h 1535"/>
                <a:gd name="T32" fmla="*/ 2147483646 w 3579"/>
                <a:gd name="T33" fmla="*/ 2147483646 h 1535"/>
                <a:gd name="T34" fmla="*/ 2147483646 w 3579"/>
                <a:gd name="T35" fmla="*/ 2147483646 h 1535"/>
                <a:gd name="T36" fmla="*/ 2147483646 w 3579"/>
                <a:gd name="T37" fmla="*/ 2147483646 h 1535"/>
                <a:gd name="T38" fmla="*/ 2147483646 w 3579"/>
                <a:gd name="T39" fmla="*/ 2147483646 h 1535"/>
                <a:gd name="T40" fmla="*/ 2147483646 w 3579"/>
                <a:gd name="T41" fmla="*/ 2147483646 h 1535"/>
                <a:gd name="T42" fmla="*/ 2147483646 w 3579"/>
                <a:gd name="T43" fmla="*/ 2147483646 h 1535"/>
                <a:gd name="T44" fmla="*/ 2147483646 w 3579"/>
                <a:gd name="T45" fmla="*/ 2147483646 h 1535"/>
                <a:gd name="T46" fmla="*/ 2147483646 w 3579"/>
                <a:gd name="T47" fmla="*/ 2147483646 h 1535"/>
                <a:gd name="T48" fmla="*/ 2147483646 w 3579"/>
                <a:gd name="T49" fmla="*/ 2147483646 h 1535"/>
                <a:gd name="T50" fmla="*/ 2147483646 w 3579"/>
                <a:gd name="T51" fmla="*/ 2147483646 h 1535"/>
                <a:gd name="T52" fmla="*/ 2147483646 w 3579"/>
                <a:gd name="T53" fmla="*/ 2147483646 h 1535"/>
                <a:gd name="T54" fmla="*/ 2147483646 w 3579"/>
                <a:gd name="T55" fmla="*/ 2147483646 h 1535"/>
                <a:gd name="T56" fmla="*/ 2147483646 w 3579"/>
                <a:gd name="T57" fmla="*/ 2147483646 h 1535"/>
                <a:gd name="T58" fmla="*/ 2147483646 w 3579"/>
                <a:gd name="T59" fmla="*/ 2147483646 h 1535"/>
                <a:gd name="T60" fmla="*/ 2147483646 w 3579"/>
                <a:gd name="T61" fmla="*/ 2147483646 h 1535"/>
                <a:gd name="T62" fmla="*/ 2147483646 w 3579"/>
                <a:gd name="T63" fmla="*/ 2147483646 h 1535"/>
                <a:gd name="T64" fmla="*/ 2147483646 w 3579"/>
                <a:gd name="T65" fmla="*/ 2147483646 h 1535"/>
                <a:gd name="T66" fmla="*/ 2147483646 w 3579"/>
                <a:gd name="T67" fmla="*/ 2147483646 h 1535"/>
                <a:gd name="T68" fmla="*/ 2147483646 w 3579"/>
                <a:gd name="T69" fmla="*/ 2147483646 h 1535"/>
                <a:gd name="T70" fmla="*/ 2147483646 w 3579"/>
                <a:gd name="T71" fmla="*/ 2147483646 h 1535"/>
                <a:gd name="T72" fmla="*/ 2147483646 w 3579"/>
                <a:gd name="T73" fmla="*/ 2147483646 h 1535"/>
                <a:gd name="T74" fmla="*/ 0 w 3579"/>
                <a:gd name="T75" fmla="*/ 2147483646 h 153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79"/>
                <a:gd name="T115" fmla="*/ 0 h 1535"/>
                <a:gd name="T116" fmla="*/ 3579 w 3579"/>
                <a:gd name="T117" fmla="*/ 1535 h 153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79" h="1535">
                  <a:moveTo>
                    <a:pt x="0" y="1357"/>
                  </a:moveTo>
                  <a:lnTo>
                    <a:pt x="27" y="1535"/>
                  </a:lnTo>
                  <a:lnTo>
                    <a:pt x="278" y="1436"/>
                  </a:lnTo>
                  <a:lnTo>
                    <a:pt x="3467" y="228"/>
                  </a:lnTo>
                  <a:lnTo>
                    <a:pt x="3567" y="77"/>
                  </a:lnTo>
                  <a:lnTo>
                    <a:pt x="3579" y="0"/>
                  </a:lnTo>
                  <a:lnTo>
                    <a:pt x="3567" y="2"/>
                  </a:lnTo>
                  <a:lnTo>
                    <a:pt x="3536" y="16"/>
                  </a:lnTo>
                  <a:lnTo>
                    <a:pt x="3490" y="33"/>
                  </a:lnTo>
                  <a:lnTo>
                    <a:pt x="3421" y="57"/>
                  </a:lnTo>
                  <a:lnTo>
                    <a:pt x="3340" y="88"/>
                  </a:lnTo>
                  <a:lnTo>
                    <a:pt x="3243" y="124"/>
                  </a:lnTo>
                  <a:lnTo>
                    <a:pt x="3131" y="165"/>
                  </a:lnTo>
                  <a:lnTo>
                    <a:pt x="3007" y="212"/>
                  </a:lnTo>
                  <a:lnTo>
                    <a:pt x="2876" y="261"/>
                  </a:lnTo>
                  <a:lnTo>
                    <a:pt x="2733" y="313"/>
                  </a:lnTo>
                  <a:lnTo>
                    <a:pt x="2583" y="371"/>
                  </a:lnTo>
                  <a:lnTo>
                    <a:pt x="2424" y="429"/>
                  </a:lnTo>
                  <a:lnTo>
                    <a:pt x="2262" y="490"/>
                  </a:lnTo>
                  <a:lnTo>
                    <a:pt x="2096" y="553"/>
                  </a:lnTo>
                  <a:lnTo>
                    <a:pt x="1926" y="613"/>
                  </a:lnTo>
                  <a:lnTo>
                    <a:pt x="1756" y="677"/>
                  </a:lnTo>
                  <a:lnTo>
                    <a:pt x="1587" y="743"/>
                  </a:lnTo>
                  <a:lnTo>
                    <a:pt x="1421" y="803"/>
                  </a:lnTo>
                  <a:lnTo>
                    <a:pt x="1254" y="867"/>
                  </a:lnTo>
                  <a:lnTo>
                    <a:pt x="1096" y="927"/>
                  </a:lnTo>
                  <a:lnTo>
                    <a:pt x="942" y="985"/>
                  </a:lnTo>
                  <a:lnTo>
                    <a:pt x="791" y="1043"/>
                  </a:lnTo>
                  <a:lnTo>
                    <a:pt x="652" y="1095"/>
                  </a:lnTo>
                  <a:lnTo>
                    <a:pt x="525" y="1145"/>
                  </a:lnTo>
                  <a:lnTo>
                    <a:pt x="405" y="1191"/>
                  </a:lnTo>
                  <a:lnTo>
                    <a:pt x="297" y="1233"/>
                  </a:lnTo>
                  <a:lnTo>
                    <a:pt x="204" y="1268"/>
                  </a:lnTo>
                  <a:lnTo>
                    <a:pt x="131" y="1299"/>
                  </a:lnTo>
                  <a:lnTo>
                    <a:pt x="69" y="1324"/>
                  </a:lnTo>
                  <a:lnTo>
                    <a:pt x="27" y="1340"/>
                  </a:lnTo>
                  <a:lnTo>
                    <a:pt x="3" y="1354"/>
                  </a:lnTo>
                  <a:lnTo>
                    <a:pt x="0" y="1357"/>
                  </a:lnTo>
                  <a:close/>
                </a:path>
              </a:pathLst>
            </a:custGeom>
            <a:solidFill>
              <a:srgbClr val="564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" name="Freeform 362">
              <a:extLst>
                <a:ext uri="{FF2B5EF4-FFF2-40B4-BE49-F238E27FC236}">
                  <a16:creationId xmlns:a16="http://schemas.microsoft.com/office/drawing/2014/main" id="{36A3E1EF-DB5F-9A19-03A2-F5A8F2C0F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0376" y="4818751"/>
              <a:ext cx="191842" cy="115581"/>
            </a:xfrm>
            <a:custGeom>
              <a:avLst/>
              <a:gdLst>
                <a:gd name="T0" fmla="*/ 0 w 448"/>
                <a:gd name="T1" fmla="*/ 2147483646 h 248"/>
                <a:gd name="T2" fmla="*/ 2147483646 w 448"/>
                <a:gd name="T3" fmla="*/ 0 h 248"/>
                <a:gd name="T4" fmla="*/ 2147483646 w 448"/>
                <a:gd name="T5" fmla="*/ 2147483646 h 248"/>
                <a:gd name="T6" fmla="*/ 2147483646 w 448"/>
                <a:gd name="T7" fmla="*/ 2147483646 h 248"/>
                <a:gd name="T8" fmla="*/ 0 w 448"/>
                <a:gd name="T9" fmla="*/ 2147483646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8"/>
                <a:gd name="T16" fmla="*/ 0 h 248"/>
                <a:gd name="T17" fmla="*/ 448 w 448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8" h="248">
                  <a:moveTo>
                    <a:pt x="0" y="177"/>
                  </a:moveTo>
                  <a:lnTo>
                    <a:pt x="448" y="0"/>
                  </a:lnTo>
                  <a:lnTo>
                    <a:pt x="436" y="66"/>
                  </a:lnTo>
                  <a:lnTo>
                    <a:pt x="12" y="24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000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" name="Freeform 363">
              <a:extLst>
                <a:ext uri="{FF2B5EF4-FFF2-40B4-BE49-F238E27FC236}">
                  <a16:creationId xmlns:a16="http://schemas.microsoft.com/office/drawing/2014/main" id="{01DF5454-DFFE-5BE4-BE79-81B8E8332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485" y="4782865"/>
              <a:ext cx="54384" cy="78297"/>
            </a:xfrm>
            <a:custGeom>
              <a:avLst/>
              <a:gdLst>
                <a:gd name="T0" fmla="*/ 0 w 127"/>
                <a:gd name="T1" fmla="*/ 0 h 168"/>
                <a:gd name="T2" fmla="*/ 2147483646 w 127"/>
                <a:gd name="T3" fmla="*/ 2147483646 h 168"/>
                <a:gd name="T4" fmla="*/ 2147483646 w 127"/>
                <a:gd name="T5" fmla="*/ 2147483646 h 168"/>
                <a:gd name="T6" fmla="*/ 2147483646 w 127"/>
                <a:gd name="T7" fmla="*/ 2147483646 h 168"/>
                <a:gd name="T8" fmla="*/ 0 w 127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168"/>
                <a:gd name="T17" fmla="*/ 127 w 127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168">
                  <a:moveTo>
                    <a:pt x="0" y="0"/>
                  </a:moveTo>
                  <a:lnTo>
                    <a:pt x="112" y="36"/>
                  </a:lnTo>
                  <a:lnTo>
                    <a:pt x="127" y="168"/>
                  </a:lnTo>
                  <a:lnTo>
                    <a:pt x="27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" name="Freeform 364">
              <a:extLst>
                <a:ext uri="{FF2B5EF4-FFF2-40B4-BE49-F238E27FC236}">
                  <a16:creationId xmlns:a16="http://schemas.microsoft.com/office/drawing/2014/main" id="{4C3A60C3-A097-C7A5-CC88-0653FF6C2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809896"/>
              <a:ext cx="49673" cy="66646"/>
            </a:xfrm>
            <a:custGeom>
              <a:avLst/>
              <a:gdLst>
                <a:gd name="T0" fmla="*/ 0 w 116"/>
                <a:gd name="T1" fmla="*/ 0 h 143"/>
                <a:gd name="T2" fmla="*/ 2147483646 w 116"/>
                <a:gd name="T3" fmla="*/ 2147483646 h 143"/>
                <a:gd name="T4" fmla="*/ 2147483646 w 116"/>
                <a:gd name="T5" fmla="*/ 2147483646 h 143"/>
                <a:gd name="T6" fmla="*/ 2147483646 w 116"/>
                <a:gd name="T7" fmla="*/ 2147483646 h 143"/>
                <a:gd name="T8" fmla="*/ 0 w 116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3"/>
                <a:gd name="T17" fmla="*/ 116 w 116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3">
                  <a:moveTo>
                    <a:pt x="0" y="0"/>
                  </a:moveTo>
                  <a:lnTo>
                    <a:pt x="112" y="44"/>
                  </a:lnTo>
                  <a:lnTo>
                    <a:pt x="116" y="143"/>
                  </a:lnTo>
                  <a:lnTo>
                    <a:pt x="23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" name="Freeform 365">
              <a:extLst>
                <a:ext uri="{FF2B5EF4-FFF2-40B4-BE49-F238E27FC236}">
                  <a16:creationId xmlns:a16="http://schemas.microsoft.com/office/drawing/2014/main" id="{78D82702-75DF-E876-4EF8-A8511C1D2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7527" y="4836927"/>
              <a:ext cx="51386" cy="56393"/>
            </a:xfrm>
            <a:custGeom>
              <a:avLst/>
              <a:gdLst>
                <a:gd name="T0" fmla="*/ 0 w 120"/>
                <a:gd name="T1" fmla="*/ 0 h 121"/>
                <a:gd name="T2" fmla="*/ 2147483646 w 120"/>
                <a:gd name="T3" fmla="*/ 2147483646 h 121"/>
                <a:gd name="T4" fmla="*/ 2147483646 w 120"/>
                <a:gd name="T5" fmla="*/ 2147483646 h 121"/>
                <a:gd name="T6" fmla="*/ 2147483646 w 120"/>
                <a:gd name="T7" fmla="*/ 2147483646 h 121"/>
                <a:gd name="T8" fmla="*/ 0 w 120"/>
                <a:gd name="T9" fmla="*/ 0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21"/>
                <a:gd name="T17" fmla="*/ 120 w 12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21">
                  <a:moveTo>
                    <a:pt x="0" y="0"/>
                  </a:moveTo>
                  <a:lnTo>
                    <a:pt x="109" y="47"/>
                  </a:lnTo>
                  <a:lnTo>
                    <a:pt x="120" y="121"/>
                  </a:lnTo>
                  <a:lnTo>
                    <a:pt x="20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" name="Freeform 366">
              <a:extLst>
                <a:ext uri="{FF2B5EF4-FFF2-40B4-BE49-F238E27FC236}">
                  <a16:creationId xmlns:a16="http://schemas.microsoft.com/office/drawing/2014/main" id="{ACE33015-1184-4C02-C80F-2BD2DADA9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762" y="4866289"/>
              <a:ext cx="39824" cy="42411"/>
            </a:xfrm>
            <a:custGeom>
              <a:avLst/>
              <a:gdLst>
                <a:gd name="T0" fmla="*/ 0 w 93"/>
                <a:gd name="T1" fmla="*/ 0 h 91"/>
                <a:gd name="T2" fmla="*/ 2147483646 w 93"/>
                <a:gd name="T3" fmla="*/ 2147483646 h 91"/>
                <a:gd name="T4" fmla="*/ 2147483646 w 93"/>
                <a:gd name="T5" fmla="*/ 2147483646 h 91"/>
                <a:gd name="T6" fmla="*/ 2147483646 w 93"/>
                <a:gd name="T7" fmla="*/ 2147483646 h 91"/>
                <a:gd name="T8" fmla="*/ 0 w 93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"/>
                <a:gd name="T16" fmla="*/ 0 h 91"/>
                <a:gd name="T17" fmla="*/ 93 w 93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" h="91">
                  <a:moveTo>
                    <a:pt x="0" y="0"/>
                  </a:moveTo>
                  <a:lnTo>
                    <a:pt x="93" y="41"/>
                  </a:lnTo>
                  <a:lnTo>
                    <a:pt x="93" y="91"/>
                  </a:lnTo>
                  <a:lnTo>
                    <a:pt x="12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" name="Freeform 367">
              <a:extLst>
                <a:ext uri="{FF2B5EF4-FFF2-40B4-BE49-F238E27FC236}">
                  <a16:creationId xmlns:a16="http://schemas.microsoft.com/office/drawing/2014/main" id="{7773E520-45B9-3A5B-B69D-6A051A408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572" y="4891922"/>
              <a:ext cx="29975" cy="25633"/>
            </a:xfrm>
            <a:custGeom>
              <a:avLst/>
              <a:gdLst>
                <a:gd name="T0" fmla="*/ 0 w 70"/>
                <a:gd name="T1" fmla="*/ 0 h 55"/>
                <a:gd name="T2" fmla="*/ 2147483646 w 70"/>
                <a:gd name="T3" fmla="*/ 2147483646 h 55"/>
                <a:gd name="T4" fmla="*/ 2147483646 w 70"/>
                <a:gd name="T5" fmla="*/ 2147483646 h 55"/>
                <a:gd name="T6" fmla="*/ 2147483646 w 70"/>
                <a:gd name="T7" fmla="*/ 2147483646 h 55"/>
                <a:gd name="T8" fmla="*/ 0 w 7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55"/>
                <a:gd name="T17" fmla="*/ 70 w 70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55">
                  <a:moveTo>
                    <a:pt x="0" y="0"/>
                  </a:moveTo>
                  <a:lnTo>
                    <a:pt x="62" y="39"/>
                  </a:lnTo>
                  <a:lnTo>
                    <a:pt x="70" y="55"/>
                  </a:lnTo>
                  <a:lnTo>
                    <a:pt x="12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2" name="Freeform 368">
              <a:extLst>
                <a:ext uri="{FF2B5EF4-FFF2-40B4-BE49-F238E27FC236}">
                  <a16:creationId xmlns:a16="http://schemas.microsoft.com/office/drawing/2014/main" id="{68AC0438-F18B-0D23-5AAA-7B20C4BE5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592" y="4285120"/>
              <a:ext cx="861575" cy="286157"/>
            </a:xfrm>
            <a:custGeom>
              <a:avLst/>
              <a:gdLst>
                <a:gd name="T0" fmla="*/ 0 w 2012"/>
                <a:gd name="T1" fmla="*/ 2147483646 h 614"/>
                <a:gd name="T2" fmla="*/ 2147483646 w 2012"/>
                <a:gd name="T3" fmla="*/ 2147483646 h 614"/>
                <a:gd name="T4" fmla="*/ 2147483646 w 2012"/>
                <a:gd name="T5" fmla="*/ 2147483646 h 614"/>
                <a:gd name="T6" fmla="*/ 2147483646 w 2012"/>
                <a:gd name="T7" fmla="*/ 0 h 614"/>
                <a:gd name="T8" fmla="*/ 0 w 2012"/>
                <a:gd name="T9" fmla="*/ 2147483646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12"/>
                <a:gd name="T16" fmla="*/ 0 h 614"/>
                <a:gd name="T17" fmla="*/ 2012 w 2012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12" h="614">
                  <a:moveTo>
                    <a:pt x="0" y="598"/>
                  </a:moveTo>
                  <a:lnTo>
                    <a:pt x="181" y="614"/>
                  </a:lnTo>
                  <a:lnTo>
                    <a:pt x="2012" y="72"/>
                  </a:lnTo>
                  <a:lnTo>
                    <a:pt x="1834" y="0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3" name="Freeform 369">
              <a:extLst>
                <a:ext uri="{FF2B5EF4-FFF2-40B4-BE49-F238E27FC236}">
                  <a16:creationId xmlns:a16="http://schemas.microsoft.com/office/drawing/2014/main" id="{FBC4F1BC-7B2F-8012-864B-FD48A141F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5350" y="3135831"/>
              <a:ext cx="411946" cy="1005744"/>
            </a:xfrm>
            <a:custGeom>
              <a:avLst/>
              <a:gdLst>
                <a:gd name="T0" fmla="*/ 0 w 962"/>
                <a:gd name="T1" fmla="*/ 2147483646 h 2158"/>
                <a:gd name="T2" fmla="*/ 2147483646 w 962"/>
                <a:gd name="T3" fmla="*/ 2147483646 h 2158"/>
                <a:gd name="T4" fmla="*/ 2147483646 w 962"/>
                <a:gd name="T5" fmla="*/ 2147483646 h 2158"/>
                <a:gd name="T6" fmla="*/ 2147483646 w 962"/>
                <a:gd name="T7" fmla="*/ 0 h 2158"/>
                <a:gd name="T8" fmla="*/ 0 w 962"/>
                <a:gd name="T9" fmla="*/ 2147483646 h 2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2"/>
                <a:gd name="T16" fmla="*/ 0 h 2158"/>
                <a:gd name="T17" fmla="*/ 962 w 962"/>
                <a:gd name="T18" fmla="*/ 2158 h 21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2" h="2158">
                  <a:moveTo>
                    <a:pt x="0" y="50"/>
                  </a:moveTo>
                  <a:lnTo>
                    <a:pt x="919" y="2158"/>
                  </a:lnTo>
                  <a:lnTo>
                    <a:pt x="962" y="2158"/>
                  </a:lnTo>
                  <a:lnTo>
                    <a:pt x="31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4" name="Freeform 370">
              <a:extLst>
                <a:ext uri="{FF2B5EF4-FFF2-40B4-BE49-F238E27FC236}">
                  <a16:creationId xmlns:a16="http://schemas.microsoft.com/office/drawing/2014/main" id="{5B3CAB01-71DB-DB03-71AC-FE3052562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868" y="3140958"/>
              <a:ext cx="1497908" cy="398942"/>
            </a:xfrm>
            <a:custGeom>
              <a:avLst/>
              <a:gdLst>
                <a:gd name="T0" fmla="*/ 0 w 3498"/>
                <a:gd name="T1" fmla="*/ 2147483646 h 856"/>
                <a:gd name="T2" fmla="*/ 2147483646 w 3498"/>
                <a:gd name="T3" fmla="*/ 0 h 856"/>
                <a:gd name="T4" fmla="*/ 2147483646 w 3498"/>
                <a:gd name="T5" fmla="*/ 2147483646 h 856"/>
                <a:gd name="T6" fmla="*/ 2147483646 w 3498"/>
                <a:gd name="T7" fmla="*/ 2147483646 h 856"/>
                <a:gd name="T8" fmla="*/ 0 w 3498"/>
                <a:gd name="T9" fmla="*/ 2147483646 h 8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98"/>
                <a:gd name="T16" fmla="*/ 0 h 856"/>
                <a:gd name="T17" fmla="*/ 3498 w 3498"/>
                <a:gd name="T18" fmla="*/ 856 h 8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98" h="856">
                  <a:moveTo>
                    <a:pt x="0" y="818"/>
                  </a:moveTo>
                  <a:lnTo>
                    <a:pt x="3498" y="0"/>
                  </a:lnTo>
                  <a:lnTo>
                    <a:pt x="3486" y="47"/>
                  </a:lnTo>
                  <a:lnTo>
                    <a:pt x="27" y="856"/>
                  </a:lnTo>
                  <a:lnTo>
                    <a:pt x="0" y="818"/>
                  </a:lnTo>
                  <a:close/>
                </a:path>
              </a:pathLst>
            </a:custGeom>
            <a:solidFill>
              <a:srgbClr val="00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05" name="Straight Arrow Connector 1404">
            <a:extLst>
              <a:ext uri="{FF2B5EF4-FFF2-40B4-BE49-F238E27FC236}">
                <a16:creationId xmlns:a16="http://schemas.microsoft.com/office/drawing/2014/main" id="{AEEEEBD3-10F6-5603-F9E9-999F637828F2}"/>
              </a:ext>
            </a:extLst>
          </p:cNvPr>
          <p:cNvCxnSpPr>
            <a:cxnSpLocks/>
            <a:stCxn id="1161" idx="0"/>
            <a:endCxn id="1403" idx="0"/>
          </p:cNvCxnSpPr>
          <p:nvPr/>
        </p:nvCxnSpPr>
        <p:spPr>
          <a:xfrm flipH="1">
            <a:off x="1330805" y="4256774"/>
            <a:ext cx="1591" cy="29470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8" name="Straight Arrow Connector 1407">
            <a:extLst>
              <a:ext uri="{FF2B5EF4-FFF2-40B4-BE49-F238E27FC236}">
                <a16:creationId xmlns:a16="http://schemas.microsoft.com/office/drawing/2014/main" id="{2951862E-49C5-7798-ACAF-1E0311879455}"/>
              </a:ext>
            </a:extLst>
          </p:cNvPr>
          <p:cNvCxnSpPr>
            <a:cxnSpLocks/>
            <a:endCxn id="1403" idx="2"/>
          </p:cNvCxnSpPr>
          <p:nvPr/>
        </p:nvCxnSpPr>
        <p:spPr>
          <a:xfrm>
            <a:off x="661727" y="4659480"/>
            <a:ext cx="561078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1" name="Straight Arrow Connector 1410">
            <a:extLst>
              <a:ext uri="{FF2B5EF4-FFF2-40B4-BE49-F238E27FC236}">
                <a16:creationId xmlns:a16="http://schemas.microsoft.com/office/drawing/2014/main" id="{23474945-205E-2BD3-67C3-DF6FEB33D92B}"/>
              </a:ext>
            </a:extLst>
          </p:cNvPr>
          <p:cNvCxnSpPr>
            <a:cxnSpLocks/>
            <a:stCxn id="1403" idx="4"/>
          </p:cNvCxnSpPr>
          <p:nvPr/>
        </p:nvCxnSpPr>
        <p:spPr>
          <a:xfrm>
            <a:off x="1330805" y="4767480"/>
            <a:ext cx="0" cy="44300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5" name="Group 369">
            <a:extLst>
              <a:ext uri="{FF2B5EF4-FFF2-40B4-BE49-F238E27FC236}">
                <a16:creationId xmlns:a16="http://schemas.microsoft.com/office/drawing/2014/main" id="{C9ED1226-B568-D568-DE5A-512FECB35D24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388505" y="4480144"/>
            <a:ext cx="528972" cy="362266"/>
            <a:chOff x="5826130" y="3065457"/>
            <a:chExt cx="3286148" cy="2237058"/>
          </a:xfrm>
        </p:grpSpPr>
        <p:sp>
          <p:nvSpPr>
            <p:cNvPr id="1170" name="AutoShape 257">
              <a:extLst>
                <a:ext uri="{FF2B5EF4-FFF2-40B4-BE49-F238E27FC236}">
                  <a16:creationId xmlns:a16="http://schemas.microsoft.com/office/drawing/2014/main" id="{276A12FC-8507-2D59-46E1-BAD08E2F0F2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826130" y="3065457"/>
              <a:ext cx="3286148" cy="2237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2" name="Freeform 260">
              <a:extLst>
                <a:ext uri="{FF2B5EF4-FFF2-40B4-BE49-F238E27FC236}">
                  <a16:creationId xmlns:a16="http://schemas.microsoft.com/office/drawing/2014/main" id="{071E9EA0-46A0-E272-CA39-30FEB8250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986" y="3065457"/>
              <a:ext cx="3285292" cy="2203502"/>
            </a:xfrm>
            <a:custGeom>
              <a:avLst/>
              <a:gdLst>
                <a:gd name="T0" fmla="*/ 2147483646 w 7672"/>
                <a:gd name="T1" fmla="*/ 2147483646 h 4728"/>
                <a:gd name="T2" fmla="*/ 2147483646 w 7672"/>
                <a:gd name="T3" fmla="*/ 2147483646 h 4728"/>
                <a:gd name="T4" fmla="*/ 2147483646 w 7672"/>
                <a:gd name="T5" fmla="*/ 2147483646 h 4728"/>
                <a:gd name="T6" fmla="*/ 2147483646 w 7672"/>
                <a:gd name="T7" fmla="*/ 2147483646 h 4728"/>
                <a:gd name="T8" fmla="*/ 2147483646 w 7672"/>
                <a:gd name="T9" fmla="*/ 2147483646 h 4728"/>
                <a:gd name="T10" fmla="*/ 2147483646 w 7672"/>
                <a:gd name="T11" fmla="*/ 2147483646 h 4728"/>
                <a:gd name="T12" fmla="*/ 2147483646 w 7672"/>
                <a:gd name="T13" fmla="*/ 2147483646 h 4728"/>
                <a:gd name="T14" fmla="*/ 0 w 7672"/>
                <a:gd name="T15" fmla="*/ 2147483646 h 4728"/>
                <a:gd name="T16" fmla="*/ 0 w 7672"/>
                <a:gd name="T17" fmla="*/ 2147483646 h 4728"/>
                <a:gd name="T18" fmla="*/ 2147483646 w 7672"/>
                <a:gd name="T19" fmla="*/ 2147483646 h 4728"/>
                <a:gd name="T20" fmla="*/ 2147483646 w 7672"/>
                <a:gd name="T21" fmla="*/ 2147483646 h 4728"/>
                <a:gd name="T22" fmla="*/ 2147483646 w 7672"/>
                <a:gd name="T23" fmla="*/ 2147483646 h 4728"/>
                <a:gd name="T24" fmla="*/ 2147483646 w 7672"/>
                <a:gd name="T25" fmla="*/ 2147483646 h 4728"/>
                <a:gd name="T26" fmla="*/ 2147483646 w 7672"/>
                <a:gd name="T27" fmla="*/ 2147483646 h 4728"/>
                <a:gd name="T28" fmla="*/ 2147483646 w 7672"/>
                <a:gd name="T29" fmla="*/ 2147483646 h 4728"/>
                <a:gd name="T30" fmla="*/ 2147483646 w 7672"/>
                <a:gd name="T31" fmla="*/ 2147483646 h 4728"/>
                <a:gd name="T32" fmla="*/ 2147483646 w 7672"/>
                <a:gd name="T33" fmla="*/ 2147483646 h 4728"/>
                <a:gd name="T34" fmla="*/ 2147483646 w 7672"/>
                <a:gd name="T35" fmla="*/ 2147483646 h 4728"/>
                <a:gd name="T36" fmla="*/ 2147483646 w 7672"/>
                <a:gd name="T37" fmla="*/ 2147483646 h 4728"/>
                <a:gd name="T38" fmla="*/ 2147483646 w 7672"/>
                <a:gd name="T39" fmla="*/ 2147483646 h 4728"/>
                <a:gd name="T40" fmla="*/ 2147483646 w 7672"/>
                <a:gd name="T41" fmla="*/ 2147483646 h 4728"/>
                <a:gd name="T42" fmla="*/ 2147483646 w 7672"/>
                <a:gd name="T43" fmla="*/ 2147483646 h 4728"/>
                <a:gd name="T44" fmla="*/ 2147483646 w 7672"/>
                <a:gd name="T45" fmla="*/ 2147483646 h 4728"/>
                <a:gd name="T46" fmla="*/ 2147483646 w 7672"/>
                <a:gd name="T47" fmla="*/ 2147483646 h 4728"/>
                <a:gd name="T48" fmla="*/ 2147483646 w 7672"/>
                <a:gd name="T49" fmla="*/ 2147483646 h 4728"/>
                <a:gd name="T50" fmla="*/ 2147483646 w 7672"/>
                <a:gd name="T51" fmla="*/ 2147483646 h 4728"/>
                <a:gd name="T52" fmla="*/ 2147483646 w 7672"/>
                <a:gd name="T53" fmla="*/ 2147483646 h 4728"/>
                <a:gd name="T54" fmla="*/ 2147483646 w 7672"/>
                <a:gd name="T55" fmla="*/ 0 h 4728"/>
                <a:gd name="T56" fmla="*/ 2147483646 w 7672"/>
                <a:gd name="T57" fmla="*/ 0 h 4728"/>
                <a:gd name="T58" fmla="*/ 2147483646 w 7672"/>
                <a:gd name="T59" fmla="*/ 2147483646 h 47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672"/>
                <a:gd name="T91" fmla="*/ 0 h 4728"/>
                <a:gd name="T92" fmla="*/ 7672 w 7672"/>
                <a:gd name="T93" fmla="*/ 4728 h 472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672" h="4728">
                  <a:moveTo>
                    <a:pt x="127" y="809"/>
                  </a:moveTo>
                  <a:lnTo>
                    <a:pt x="92" y="834"/>
                  </a:lnTo>
                  <a:lnTo>
                    <a:pt x="62" y="861"/>
                  </a:lnTo>
                  <a:lnTo>
                    <a:pt x="38" y="892"/>
                  </a:lnTo>
                  <a:lnTo>
                    <a:pt x="23" y="919"/>
                  </a:lnTo>
                  <a:lnTo>
                    <a:pt x="7" y="950"/>
                  </a:lnTo>
                  <a:lnTo>
                    <a:pt x="4" y="977"/>
                  </a:lnTo>
                  <a:lnTo>
                    <a:pt x="0" y="1002"/>
                  </a:lnTo>
                  <a:lnTo>
                    <a:pt x="0" y="1024"/>
                  </a:lnTo>
                  <a:lnTo>
                    <a:pt x="1073" y="3446"/>
                  </a:lnTo>
                  <a:lnTo>
                    <a:pt x="1162" y="3652"/>
                  </a:lnTo>
                  <a:lnTo>
                    <a:pt x="1297" y="3727"/>
                  </a:lnTo>
                  <a:lnTo>
                    <a:pt x="1324" y="3806"/>
                  </a:lnTo>
                  <a:lnTo>
                    <a:pt x="1606" y="3928"/>
                  </a:lnTo>
                  <a:lnTo>
                    <a:pt x="3981" y="4728"/>
                  </a:lnTo>
                  <a:lnTo>
                    <a:pt x="4178" y="4709"/>
                  </a:lnTo>
                  <a:lnTo>
                    <a:pt x="7525" y="3427"/>
                  </a:lnTo>
                  <a:lnTo>
                    <a:pt x="7568" y="3385"/>
                  </a:lnTo>
                  <a:lnTo>
                    <a:pt x="7603" y="3352"/>
                  </a:lnTo>
                  <a:lnTo>
                    <a:pt x="7630" y="3325"/>
                  </a:lnTo>
                  <a:lnTo>
                    <a:pt x="7649" y="3297"/>
                  </a:lnTo>
                  <a:lnTo>
                    <a:pt x="7660" y="3270"/>
                  </a:lnTo>
                  <a:lnTo>
                    <a:pt x="7668" y="3239"/>
                  </a:lnTo>
                  <a:lnTo>
                    <a:pt x="7672" y="3198"/>
                  </a:lnTo>
                  <a:lnTo>
                    <a:pt x="7672" y="3146"/>
                  </a:lnTo>
                  <a:lnTo>
                    <a:pt x="5100" y="2405"/>
                  </a:lnTo>
                  <a:lnTo>
                    <a:pt x="4039" y="99"/>
                  </a:lnTo>
                  <a:lnTo>
                    <a:pt x="3900" y="0"/>
                  </a:lnTo>
                  <a:lnTo>
                    <a:pt x="3676" y="0"/>
                  </a:lnTo>
                  <a:lnTo>
                    <a:pt x="127" y="809"/>
                  </a:lnTo>
                  <a:close/>
                </a:path>
              </a:pathLst>
            </a:custGeom>
            <a:solidFill>
              <a:srgbClr val="7F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5" name="Freeform 261">
              <a:extLst>
                <a:ext uri="{FF2B5EF4-FFF2-40B4-BE49-F238E27FC236}">
                  <a16:creationId xmlns:a16="http://schemas.microsoft.com/office/drawing/2014/main" id="{C68A2302-47D8-C079-54AC-729703D8A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808" y="3083633"/>
              <a:ext cx="2141092" cy="1635383"/>
            </a:xfrm>
            <a:custGeom>
              <a:avLst/>
              <a:gdLst>
                <a:gd name="T0" fmla="*/ 2147483646 w 5000"/>
                <a:gd name="T1" fmla="*/ 2147483646 h 3509"/>
                <a:gd name="T2" fmla="*/ 2147483646 w 5000"/>
                <a:gd name="T3" fmla="*/ 2147483646 h 3509"/>
                <a:gd name="T4" fmla="*/ 2147483646 w 5000"/>
                <a:gd name="T5" fmla="*/ 2147483646 h 3509"/>
                <a:gd name="T6" fmla="*/ 0 w 5000"/>
                <a:gd name="T7" fmla="*/ 2147483646 h 3509"/>
                <a:gd name="T8" fmla="*/ 0 w 5000"/>
                <a:gd name="T9" fmla="*/ 2147483646 h 3509"/>
                <a:gd name="T10" fmla="*/ 2147483646 w 5000"/>
                <a:gd name="T11" fmla="*/ 2147483646 h 3509"/>
                <a:gd name="T12" fmla="*/ 2147483646 w 5000"/>
                <a:gd name="T13" fmla="*/ 2147483646 h 3509"/>
                <a:gd name="T14" fmla="*/ 2147483646 w 5000"/>
                <a:gd name="T15" fmla="*/ 2147483646 h 3509"/>
                <a:gd name="T16" fmla="*/ 2147483646 w 5000"/>
                <a:gd name="T17" fmla="*/ 2147483646 h 3509"/>
                <a:gd name="T18" fmla="*/ 2147483646 w 5000"/>
                <a:gd name="T19" fmla="*/ 0 h 3509"/>
                <a:gd name="T20" fmla="*/ 2147483646 w 5000"/>
                <a:gd name="T21" fmla="*/ 2147483646 h 3509"/>
                <a:gd name="T22" fmla="*/ 2147483646 w 5000"/>
                <a:gd name="T23" fmla="*/ 2147483646 h 3509"/>
                <a:gd name="T24" fmla="*/ 2147483646 w 5000"/>
                <a:gd name="T25" fmla="*/ 2147483646 h 3509"/>
                <a:gd name="T26" fmla="*/ 2147483646 w 5000"/>
                <a:gd name="T27" fmla="*/ 2147483646 h 3509"/>
                <a:gd name="T28" fmla="*/ 2147483646 w 5000"/>
                <a:gd name="T29" fmla="*/ 2147483646 h 3509"/>
                <a:gd name="T30" fmla="*/ 2147483646 w 5000"/>
                <a:gd name="T31" fmla="*/ 2147483646 h 3509"/>
                <a:gd name="T32" fmla="*/ 2147483646 w 5000"/>
                <a:gd name="T33" fmla="*/ 2147483646 h 3509"/>
                <a:gd name="T34" fmla="*/ 2147483646 w 5000"/>
                <a:gd name="T35" fmla="*/ 2147483646 h 3509"/>
                <a:gd name="T36" fmla="*/ 2147483646 w 5000"/>
                <a:gd name="T37" fmla="*/ 2147483646 h 35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000"/>
                <a:gd name="T58" fmla="*/ 0 h 3509"/>
                <a:gd name="T59" fmla="*/ 5000 w 5000"/>
                <a:gd name="T60" fmla="*/ 3509 h 35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000" h="3509">
                  <a:moveTo>
                    <a:pt x="93" y="814"/>
                  </a:moveTo>
                  <a:lnTo>
                    <a:pt x="39" y="847"/>
                  </a:lnTo>
                  <a:lnTo>
                    <a:pt x="12" y="889"/>
                  </a:lnTo>
                  <a:lnTo>
                    <a:pt x="0" y="927"/>
                  </a:lnTo>
                  <a:lnTo>
                    <a:pt x="0" y="957"/>
                  </a:lnTo>
                  <a:lnTo>
                    <a:pt x="50" y="1084"/>
                  </a:lnTo>
                  <a:lnTo>
                    <a:pt x="1139" y="3509"/>
                  </a:lnTo>
                  <a:lnTo>
                    <a:pt x="5000" y="2344"/>
                  </a:lnTo>
                  <a:lnTo>
                    <a:pt x="3966" y="41"/>
                  </a:lnTo>
                  <a:lnTo>
                    <a:pt x="3688" y="0"/>
                  </a:lnTo>
                  <a:lnTo>
                    <a:pt x="247" y="762"/>
                  </a:lnTo>
                  <a:lnTo>
                    <a:pt x="232" y="767"/>
                  </a:lnTo>
                  <a:lnTo>
                    <a:pt x="212" y="776"/>
                  </a:lnTo>
                  <a:lnTo>
                    <a:pt x="189" y="781"/>
                  </a:lnTo>
                  <a:lnTo>
                    <a:pt x="170" y="787"/>
                  </a:lnTo>
                  <a:lnTo>
                    <a:pt x="151" y="795"/>
                  </a:lnTo>
                  <a:lnTo>
                    <a:pt x="128" y="800"/>
                  </a:lnTo>
                  <a:lnTo>
                    <a:pt x="108" y="809"/>
                  </a:lnTo>
                  <a:lnTo>
                    <a:pt x="93" y="814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6" name="Freeform 262">
              <a:extLst>
                <a:ext uri="{FF2B5EF4-FFF2-40B4-BE49-F238E27FC236}">
                  <a16:creationId xmlns:a16="http://schemas.microsoft.com/office/drawing/2014/main" id="{76ED927F-8DEE-8421-986F-7A1C045A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180" y="3083633"/>
              <a:ext cx="2050310" cy="1564542"/>
            </a:xfrm>
            <a:custGeom>
              <a:avLst/>
              <a:gdLst>
                <a:gd name="T0" fmla="*/ 2147483646 w 4788"/>
                <a:gd name="T1" fmla="*/ 2147483646 h 3357"/>
                <a:gd name="T2" fmla="*/ 2147483646 w 4788"/>
                <a:gd name="T3" fmla="*/ 2147483646 h 3357"/>
                <a:gd name="T4" fmla="*/ 2147483646 w 4788"/>
                <a:gd name="T5" fmla="*/ 2147483646 h 3357"/>
                <a:gd name="T6" fmla="*/ 2147483646 w 4788"/>
                <a:gd name="T7" fmla="*/ 2147483646 h 3357"/>
                <a:gd name="T8" fmla="*/ 2147483646 w 4788"/>
                <a:gd name="T9" fmla="*/ 2147483646 h 3357"/>
                <a:gd name="T10" fmla="*/ 2147483646 w 4788"/>
                <a:gd name="T11" fmla="*/ 2147483646 h 3357"/>
                <a:gd name="T12" fmla="*/ 2147483646 w 4788"/>
                <a:gd name="T13" fmla="*/ 2147483646 h 3357"/>
                <a:gd name="T14" fmla="*/ 2147483646 w 4788"/>
                <a:gd name="T15" fmla="*/ 2147483646 h 3357"/>
                <a:gd name="T16" fmla="*/ 2147483646 w 4788"/>
                <a:gd name="T17" fmla="*/ 2147483646 h 3357"/>
                <a:gd name="T18" fmla="*/ 2147483646 w 4788"/>
                <a:gd name="T19" fmla="*/ 2147483646 h 3357"/>
                <a:gd name="T20" fmla="*/ 2147483646 w 4788"/>
                <a:gd name="T21" fmla="*/ 2147483646 h 3357"/>
                <a:gd name="T22" fmla="*/ 2147483646 w 4788"/>
                <a:gd name="T23" fmla="*/ 2147483646 h 3357"/>
                <a:gd name="T24" fmla="*/ 2147483646 w 4788"/>
                <a:gd name="T25" fmla="*/ 2147483646 h 3357"/>
                <a:gd name="T26" fmla="*/ 2147483646 w 4788"/>
                <a:gd name="T27" fmla="*/ 2147483646 h 3357"/>
                <a:gd name="T28" fmla="*/ 2147483646 w 4788"/>
                <a:gd name="T29" fmla="*/ 2147483646 h 3357"/>
                <a:gd name="T30" fmla="*/ 2147483646 w 4788"/>
                <a:gd name="T31" fmla="*/ 2147483646 h 3357"/>
                <a:gd name="T32" fmla="*/ 2147483646 w 4788"/>
                <a:gd name="T33" fmla="*/ 2147483646 h 3357"/>
                <a:gd name="T34" fmla="*/ 2147483646 w 4788"/>
                <a:gd name="T35" fmla="*/ 2147483646 h 3357"/>
                <a:gd name="T36" fmla="*/ 2147483646 w 4788"/>
                <a:gd name="T37" fmla="*/ 2147483646 h 3357"/>
                <a:gd name="T38" fmla="*/ 2147483646 w 4788"/>
                <a:gd name="T39" fmla="*/ 2147483646 h 3357"/>
                <a:gd name="T40" fmla="*/ 2147483646 w 4788"/>
                <a:gd name="T41" fmla="*/ 2147483646 h 3357"/>
                <a:gd name="T42" fmla="*/ 2147483646 w 4788"/>
                <a:gd name="T43" fmla="*/ 2147483646 h 3357"/>
                <a:gd name="T44" fmla="*/ 2147483646 w 4788"/>
                <a:gd name="T45" fmla="*/ 2147483646 h 3357"/>
                <a:gd name="T46" fmla="*/ 2147483646 w 4788"/>
                <a:gd name="T47" fmla="*/ 2147483646 h 3357"/>
                <a:gd name="T48" fmla="*/ 2147483646 w 4788"/>
                <a:gd name="T49" fmla="*/ 2147483646 h 3357"/>
                <a:gd name="T50" fmla="*/ 2147483646 w 4788"/>
                <a:gd name="T51" fmla="*/ 2147483646 h 3357"/>
                <a:gd name="T52" fmla="*/ 2147483646 w 4788"/>
                <a:gd name="T53" fmla="*/ 2147483646 h 3357"/>
                <a:gd name="T54" fmla="*/ 2147483646 w 4788"/>
                <a:gd name="T55" fmla="*/ 2147483646 h 3357"/>
                <a:gd name="T56" fmla="*/ 2147483646 w 4788"/>
                <a:gd name="T57" fmla="*/ 2147483646 h 3357"/>
                <a:gd name="T58" fmla="*/ 2147483646 w 4788"/>
                <a:gd name="T59" fmla="*/ 2147483646 h 3357"/>
                <a:gd name="T60" fmla="*/ 2147483646 w 4788"/>
                <a:gd name="T61" fmla="*/ 2147483646 h 3357"/>
                <a:gd name="T62" fmla="*/ 2147483646 w 4788"/>
                <a:gd name="T63" fmla="*/ 2147483646 h 3357"/>
                <a:gd name="T64" fmla="*/ 2147483646 w 4788"/>
                <a:gd name="T65" fmla="*/ 2147483646 h 3357"/>
                <a:gd name="T66" fmla="*/ 2147483646 w 4788"/>
                <a:gd name="T67" fmla="*/ 2147483646 h 3357"/>
                <a:gd name="T68" fmla="*/ 2147483646 w 4788"/>
                <a:gd name="T69" fmla="*/ 2147483646 h 3357"/>
                <a:gd name="T70" fmla="*/ 2147483646 w 4788"/>
                <a:gd name="T71" fmla="*/ 2147483646 h 3357"/>
                <a:gd name="T72" fmla="*/ 2147483646 w 4788"/>
                <a:gd name="T73" fmla="*/ 2147483646 h 3357"/>
                <a:gd name="T74" fmla="*/ 2147483646 w 4788"/>
                <a:gd name="T75" fmla="*/ 2147483646 h 3357"/>
                <a:gd name="T76" fmla="*/ 2147483646 w 4788"/>
                <a:gd name="T77" fmla="*/ 2147483646 h 3357"/>
                <a:gd name="T78" fmla="*/ 2147483646 w 4788"/>
                <a:gd name="T79" fmla="*/ 2147483646 h 3357"/>
                <a:gd name="T80" fmla="*/ 2147483646 w 4788"/>
                <a:gd name="T81" fmla="*/ 2147483646 h 3357"/>
                <a:gd name="T82" fmla="*/ 2147483646 w 4788"/>
                <a:gd name="T83" fmla="*/ 2147483646 h 3357"/>
                <a:gd name="T84" fmla="*/ 2147483646 w 4788"/>
                <a:gd name="T85" fmla="*/ 2147483646 h 3357"/>
                <a:gd name="T86" fmla="*/ 2147483646 w 4788"/>
                <a:gd name="T87" fmla="*/ 2147483646 h 3357"/>
                <a:gd name="T88" fmla="*/ 2147483646 w 4788"/>
                <a:gd name="T89" fmla="*/ 2147483646 h 3357"/>
                <a:gd name="T90" fmla="*/ 2147483646 w 4788"/>
                <a:gd name="T91" fmla="*/ 2147483646 h 3357"/>
                <a:gd name="T92" fmla="*/ 2147483646 w 4788"/>
                <a:gd name="T93" fmla="*/ 2147483646 h 3357"/>
                <a:gd name="T94" fmla="*/ 2147483646 w 4788"/>
                <a:gd name="T95" fmla="*/ 2147483646 h 3357"/>
                <a:gd name="T96" fmla="*/ 2147483646 w 4788"/>
                <a:gd name="T97" fmla="*/ 2147483646 h 3357"/>
                <a:gd name="T98" fmla="*/ 2147483646 w 4788"/>
                <a:gd name="T99" fmla="*/ 2147483646 h 3357"/>
                <a:gd name="T100" fmla="*/ 2147483646 w 4788"/>
                <a:gd name="T101" fmla="*/ 2147483646 h 3357"/>
                <a:gd name="T102" fmla="*/ 2147483646 w 4788"/>
                <a:gd name="T103" fmla="*/ 2147483646 h 3357"/>
                <a:gd name="T104" fmla="*/ 2147483646 w 4788"/>
                <a:gd name="T105" fmla="*/ 2147483646 h 3357"/>
                <a:gd name="T106" fmla="*/ 2147483646 w 4788"/>
                <a:gd name="T107" fmla="*/ 2147483646 h 3357"/>
                <a:gd name="T108" fmla="*/ 2147483646 w 4788"/>
                <a:gd name="T109" fmla="*/ 2147483646 h 3357"/>
                <a:gd name="T110" fmla="*/ 2147483646 w 4788"/>
                <a:gd name="T111" fmla="*/ 2147483646 h 3357"/>
                <a:gd name="T112" fmla="*/ 2147483646 w 4788"/>
                <a:gd name="T113" fmla="*/ 2147483646 h 3357"/>
                <a:gd name="T114" fmla="*/ 2147483646 w 4788"/>
                <a:gd name="T115" fmla="*/ 2147483646 h 3357"/>
                <a:gd name="T116" fmla="*/ 2147483646 w 4788"/>
                <a:gd name="T117" fmla="*/ 2147483646 h 3357"/>
                <a:gd name="T118" fmla="*/ 2147483646 w 4788"/>
                <a:gd name="T119" fmla="*/ 2147483646 h 335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788"/>
                <a:gd name="T181" fmla="*/ 0 h 3357"/>
                <a:gd name="T182" fmla="*/ 4788 w 4788"/>
                <a:gd name="T183" fmla="*/ 3357 h 335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788" h="3357">
                  <a:moveTo>
                    <a:pt x="89" y="776"/>
                  </a:moveTo>
                  <a:lnTo>
                    <a:pt x="43" y="809"/>
                  </a:lnTo>
                  <a:lnTo>
                    <a:pt x="16" y="847"/>
                  </a:lnTo>
                  <a:lnTo>
                    <a:pt x="4" y="883"/>
                  </a:lnTo>
                  <a:lnTo>
                    <a:pt x="0" y="913"/>
                  </a:lnTo>
                  <a:lnTo>
                    <a:pt x="12" y="944"/>
                  </a:lnTo>
                  <a:lnTo>
                    <a:pt x="23" y="974"/>
                  </a:lnTo>
                  <a:lnTo>
                    <a:pt x="35" y="1004"/>
                  </a:lnTo>
                  <a:lnTo>
                    <a:pt x="50" y="1034"/>
                  </a:lnTo>
                  <a:lnTo>
                    <a:pt x="116" y="1180"/>
                  </a:lnTo>
                  <a:lnTo>
                    <a:pt x="182" y="1323"/>
                  </a:lnTo>
                  <a:lnTo>
                    <a:pt x="247" y="1469"/>
                  </a:lnTo>
                  <a:lnTo>
                    <a:pt x="313" y="1615"/>
                  </a:lnTo>
                  <a:lnTo>
                    <a:pt x="375" y="1761"/>
                  </a:lnTo>
                  <a:lnTo>
                    <a:pt x="440" y="1904"/>
                  </a:lnTo>
                  <a:lnTo>
                    <a:pt x="506" y="2050"/>
                  </a:lnTo>
                  <a:lnTo>
                    <a:pt x="572" y="2196"/>
                  </a:lnTo>
                  <a:lnTo>
                    <a:pt x="637" y="2342"/>
                  </a:lnTo>
                  <a:lnTo>
                    <a:pt x="703" y="2488"/>
                  </a:lnTo>
                  <a:lnTo>
                    <a:pt x="769" y="2631"/>
                  </a:lnTo>
                  <a:lnTo>
                    <a:pt x="834" y="2777"/>
                  </a:lnTo>
                  <a:lnTo>
                    <a:pt x="896" y="2922"/>
                  </a:lnTo>
                  <a:lnTo>
                    <a:pt x="962" y="3068"/>
                  </a:lnTo>
                  <a:lnTo>
                    <a:pt x="1027" y="3211"/>
                  </a:lnTo>
                  <a:lnTo>
                    <a:pt x="1093" y="3357"/>
                  </a:lnTo>
                  <a:lnTo>
                    <a:pt x="1209" y="3322"/>
                  </a:lnTo>
                  <a:lnTo>
                    <a:pt x="1325" y="3289"/>
                  </a:lnTo>
                  <a:lnTo>
                    <a:pt x="1441" y="3253"/>
                  </a:lnTo>
                  <a:lnTo>
                    <a:pt x="1556" y="3217"/>
                  </a:lnTo>
                  <a:lnTo>
                    <a:pt x="1672" y="3184"/>
                  </a:lnTo>
                  <a:lnTo>
                    <a:pt x="1784" y="3148"/>
                  </a:lnTo>
                  <a:lnTo>
                    <a:pt x="1900" y="3112"/>
                  </a:lnTo>
                  <a:lnTo>
                    <a:pt x="2016" y="3079"/>
                  </a:lnTo>
                  <a:lnTo>
                    <a:pt x="2132" y="3044"/>
                  </a:lnTo>
                  <a:lnTo>
                    <a:pt x="2248" y="3008"/>
                  </a:lnTo>
                  <a:lnTo>
                    <a:pt x="2363" y="2975"/>
                  </a:lnTo>
                  <a:lnTo>
                    <a:pt x="2479" y="2939"/>
                  </a:lnTo>
                  <a:lnTo>
                    <a:pt x="2595" y="2903"/>
                  </a:lnTo>
                  <a:lnTo>
                    <a:pt x="2711" y="2870"/>
                  </a:lnTo>
                  <a:lnTo>
                    <a:pt x="2827" y="2834"/>
                  </a:lnTo>
                  <a:lnTo>
                    <a:pt x="2943" y="2799"/>
                  </a:lnTo>
                  <a:lnTo>
                    <a:pt x="3055" y="2766"/>
                  </a:lnTo>
                  <a:lnTo>
                    <a:pt x="3170" y="2730"/>
                  </a:lnTo>
                  <a:lnTo>
                    <a:pt x="3286" y="2697"/>
                  </a:lnTo>
                  <a:lnTo>
                    <a:pt x="3402" y="2661"/>
                  </a:lnTo>
                  <a:lnTo>
                    <a:pt x="3518" y="2625"/>
                  </a:lnTo>
                  <a:lnTo>
                    <a:pt x="3634" y="2592"/>
                  </a:lnTo>
                  <a:lnTo>
                    <a:pt x="3750" y="2556"/>
                  </a:lnTo>
                  <a:lnTo>
                    <a:pt x="3865" y="2521"/>
                  </a:lnTo>
                  <a:lnTo>
                    <a:pt x="3981" y="2488"/>
                  </a:lnTo>
                  <a:lnTo>
                    <a:pt x="4097" y="2452"/>
                  </a:lnTo>
                  <a:lnTo>
                    <a:pt x="4209" y="2416"/>
                  </a:lnTo>
                  <a:lnTo>
                    <a:pt x="4325" y="2383"/>
                  </a:lnTo>
                  <a:lnTo>
                    <a:pt x="4441" y="2347"/>
                  </a:lnTo>
                  <a:lnTo>
                    <a:pt x="4557" y="2311"/>
                  </a:lnTo>
                  <a:lnTo>
                    <a:pt x="4672" y="2278"/>
                  </a:lnTo>
                  <a:lnTo>
                    <a:pt x="4788" y="2243"/>
                  </a:lnTo>
                  <a:lnTo>
                    <a:pt x="4726" y="2105"/>
                  </a:lnTo>
                  <a:lnTo>
                    <a:pt x="4665" y="1967"/>
                  </a:lnTo>
                  <a:lnTo>
                    <a:pt x="4603" y="1830"/>
                  </a:lnTo>
                  <a:lnTo>
                    <a:pt x="4541" y="1692"/>
                  </a:lnTo>
                  <a:lnTo>
                    <a:pt x="4479" y="1555"/>
                  </a:lnTo>
                  <a:lnTo>
                    <a:pt x="4418" y="1417"/>
                  </a:lnTo>
                  <a:lnTo>
                    <a:pt x="4356" y="1277"/>
                  </a:lnTo>
                  <a:lnTo>
                    <a:pt x="4294" y="1139"/>
                  </a:lnTo>
                  <a:lnTo>
                    <a:pt x="4232" y="1001"/>
                  </a:lnTo>
                  <a:lnTo>
                    <a:pt x="4170" y="864"/>
                  </a:lnTo>
                  <a:lnTo>
                    <a:pt x="4109" y="726"/>
                  </a:lnTo>
                  <a:lnTo>
                    <a:pt x="4047" y="589"/>
                  </a:lnTo>
                  <a:lnTo>
                    <a:pt x="3985" y="451"/>
                  </a:lnTo>
                  <a:lnTo>
                    <a:pt x="3923" y="311"/>
                  </a:lnTo>
                  <a:lnTo>
                    <a:pt x="3862" y="173"/>
                  </a:lnTo>
                  <a:lnTo>
                    <a:pt x="3800" y="35"/>
                  </a:lnTo>
                  <a:lnTo>
                    <a:pt x="3765" y="30"/>
                  </a:lnTo>
                  <a:lnTo>
                    <a:pt x="3734" y="27"/>
                  </a:lnTo>
                  <a:lnTo>
                    <a:pt x="3699" y="22"/>
                  </a:lnTo>
                  <a:lnTo>
                    <a:pt x="3665" y="16"/>
                  </a:lnTo>
                  <a:lnTo>
                    <a:pt x="3634" y="13"/>
                  </a:lnTo>
                  <a:lnTo>
                    <a:pt x="3599" y="8"/>
                  </a:lnTo>
                  <a:lnTo>
                    <a:pt x="3564" y="5"/>
                  </a:lnTo>
                  <a:lnTo>
                    <a:pt x="3529" y="0"/>
                  </a:lnTo>
                  <a:lnTo>
                    <a:pt x="3425" y="22"/>
                  </a:lnTo>
                  <a:lnTo>
                    <a:pt x="3325" y="44"/>
                  </a:lnTo>
                  <a:lnTo>
                    <a:pt x="3221" y="68"/>
                  </a:lnTo>
                  <a:lnTo>
                    <a:pt x="3116" y="90"/>
                  </a:lnTo>
                  <a:lnTo>
                    <a:pt x="3016" y="112"/>
                  </a:lnTo>
                  <a:lnTo>
                    <a:pt x="2912" y="134"/>
                  </a:lnTo>
                  <a:lnTo>
                    <a:pt x="2811" y="159"/>
                  </a:lnTo>
                  <a:lnTo>
                    <a:pt x="2707" y="181"/>
                  </a:lnTo>
                  <a:lnTo>
                    <a:pt x="2603" y="203"/>
                  </a:lnTo>
                  <a:lnTo>
                    <a:pt x="2502" y="225"/>
                  </a:lnTo>
                  <a:lnTo>
                    <a:pt x="2398" y="250"/>
                  </a:lnTo>
                  <a:lnTo>
                    <a:pt x="2294" y="272"/>
                  </a:lnTo>
                  <a:lnTo>
                    <a:pt x="2193" y="294"/>
                  </a:lnTo>
                  <a:lnTo>
                    <a:pt x="2089" y="316"/>
                  </a:lnTo>
                  <a:lnTo>
                    <a:pt x="1989" y="341"/>
                  </a:lnTo>
                  <a:lnTo>
                    <a:pt x="1885" y="363"/>
                  </a:lnTo>
                  <a:lnTo>
                    <a:pt x="1780" y="385"/>
                  </a:lnTo>
                  <a:lnTo>
                    <a:pt x="1680" y="407"/>
                  </a:lnTo>
                  <a:lnTo>
                    <a:pt x="1576" y="432"/>
                  </a:lnTo>
                  <a:lnTo>
                    <a:pt x="1471" y="454"/>
                  </a:lnTo>
                  <a:lnTo>
                    <a:pt x="1371" y="476"/>
                  </a:lnTo>
                  <a:lnTo>
                    <a:pt x="1267" y="498"/>
                  </a:lnTo>
                  <a:lnTo>
                    <a:pt x="1163" y="522"/>
                  </a:lnTo>
                  <a:lnTo>
                    <a:pt x="1062" y="544"/>
                  </a:lnTo>
                  <a:lnTo>
                    <a:pt x="958" y="566"/>
                  </a:lnTo>
                  <a:lnTo>
                    <a:pt x="854" y="591"/>
                  </a:lnTo>
                  <a:lnTo>
                    <a:pt x="753" y="613"/>
                  </a:lnTo>
                  <a:lnTo>
                    <a:pt x="649" y="635"/>
                  </a:lnTo>
                  <a:lnTo>
                    <a:pt x="545" y="660"/>
                  </a:lnTo>
                  <a:lnTo>
                    <a:pt x="440" y="682"/>
                  </a:lnTo>
                  <a:lnTo>
                    <a:pt x="340" y="707"/>
                  </a:lnTo>
                  <a:lnTo>
                    <a:pt x="236" y="729"/>
                  </a:lnTo>
                  <a:lnTo>
                    <a:pt x="220" y="734"/>
                  </a:lnTo>
                  <a:lnTo>
                    <a:pt x="201" y="740"/>
                  </a:lnTo>
                  <a:lnTo>
                    <a:pt x="182" y="745"/>
                  </a:lnTo>
                  <a:lnTo>
                    <a:pt x="162" y="751"/>
                  </a:lnTo>
                  <a:lnTo>
                    <a:pt x="143" y="756"/>
                  </a:lnTo>
                  <a:lnTo>
                    <a:pt x="124" y="765"/>
                  </a:lnTo>
                  <a:lnTo>
                    <a:pt x="105" y="770"/>
                  </a:lnTo>
                  <a:lnTo>
                    <a:pt x="89" y="776"/>
                  </a:lnTo>
                  <a:close/>
                </a:path>
              </a:pathLst>
            </a:custGeom>
            <a:solidFill>
              <a:srgbClr val="BFB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7" name="Freeform 263">
              <a:extLst>
                <a:ext uri="{FF2B5EF4-FFF2-40B4-BE49-F238E27FC236}">
                  <a16:creationId xmlns:a16="http://schemas.microsoft.com/office/drawing/2014/main" id="{F6ABA14C-AF28-4493-1E82-1CDF9CB99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551" y="3082235"/>
              <a:ext cx="1961240" cy="1495566"/>
            </a:xfrm>
            <a:custGeom>
              <a:avLst/>
              <a:gdLst>
                <a:gd name="T0" fmla="*/ 2147483646 w 4580"/>
                <a:gd name="T1" fmla="*/ 2147483646 h 3209"/>
                <a:gd name="T2" fmla="*/ 2147483646 w 4580"/>
                <a:gd name="T3" fmla="*/ 2147483646 h 3209"/>
                <a:gd name="T4" fmla="*/ 2147483646 w 4580"/>
                <a:gd name="T5" fmla="*/ 2147483646 h 3209"/>
                <a:gd name="T6" fmla="*/ 2147483646 w 4580"/>
                <a:gd name="T7" fmla="*/ 2147483646 h 3209"/>
                <a:gd name="T8" fmla="*/ 2147483646 w 4580"/>
                <a:gd name="T9" fmla="*/ 2147483646 h 3209"/>
                <a:gd name="T10" fmla="*/ 2147483646 w 4580"/>
                <a:gd name="T11" fmla="*/ 2147483646 h 3209"/>
                <a:gd name="T12" fmla="*/ 2147483646 w 4580"/>
                <a:gd name="T13" fmla="*/ 2147483646 h 3209"/>
                <a:gd name="T14" fmla="*/ 2147483646 w 4580"/>
                <a:gd name="T15" fmla="*/ 2147483646 h 3209"/>
                <a:gd name="T16" fmla="*/ 2147483646 w 4580"/>
                <a:gd name="T17" fmla="*/ 2147483646 h 3209"/>
                <a:gd name="T18" fmla="*/ 2147483646 w 4580"/>
                <a:gd name="T19" fmla="*/ 2147483646 h 3209"/>
                <a:gd name="T20" fmla="*/ 2147483646 w 4580"/>
                <a:gd name="T21" fmla="*/ 2147483646 h 3209"/>
                <a:gd name="T22" fmla="*/ 2147483646 w 4580"/>
                <a:gd name="T23" fmla="*/ 2147483646 h 3209"/>
                <a:gd name="T24" fmla="*/ 2147483646 w 4580"/>
                <a:gd name="T25" fmla="*/ 2147483646 h 3209"/>
                <a:gd name="T26" fmla="*/ 2147483646 w 4580"/>
                <a:gd name="T27" fmla="*/ 2147483646 h 3209"/>
                <a:gd name="T28" fmla="*/ 2147483646 w 4580"/>
                <a:gd name="T29" fmla="*/ 2147483646 h 3209"/>
                <a:gd name="T30" fmla="*/ 2147483646 w 4580"/>
                <a:gd name="T31" fmla="*/ 2147483646 h 3209"/>
                <a:gd name="T32" fmla="*/ 2147483646 w 4580"/>
                <a:gd name="T33" fmla="*/ 2147483646 h 3209"/>
                <a:gd name="T34" fmla="*/ 2147483646 w 4580"/>
                <a:gd name="T35" fmla="*/ 2147483646 h 3209"/>
                <a:gd name="T36" fmla="*/ 2147483646 w 4580"/>
                <a:gd name="T37" fmla="*/ 2147483646 h 3209"/>
                <a:gd name="T38" fmla="*/ 2147483646 w 4580"/>
                <a:gd name="T39" fmla="*/ 2147483646 h 3209"/>
                <a:gd name="T40" fmla="*/ 2147483646 w 4580"/>
                <a:gd name="T41" fmla="*/ 2147483646 h 3209"/>
                <a:gd name="T42" fmla="*/ 2147483646 w 4580"/>
                <a:gd name="T43" fmla="*/ 2147483646 h 3209"/>
                <a:gd name="T44" fmla="*/ 2147483646 w 4580"/>
                <a:gd name="T45" fmla="*/ 2147483646 h 3209"/>
                <a:gd name="T46" fmla="*/ 2147483646 w 4580"/>
                <a:gd name="T47" fmla="*/ 2147483646 h 3209"/>
                <a:gd name="T48" fmla="*/ 2147483646 w 4580"/>
                <a:gd name="T49" fmla="*/ 2147483646 h 3209"/>
                <a:gd name="T50" fmla="*/ 2147483646 w 4580"/>
                <a:gd name="T51" fmla="*/ 2147483646 h 3209"/>
                <a:gd name="T52" fmla="*/ 2147483646 w 4580"/>
                <a:gd name="T53" fmla="*/ 2147483646 h 3209"/>
                <a:gd name="T54" fmla="*/ 2147483646 w 4580"/>
                <a:gd name="T55" fmla="*/ 2147483646 h 3209"/>
                <a:gd name="T56" fmla="*/ 2147483646 w 4580"/>
                <a:gd name="T57" fmla="*/ 2147483646 h 3209"/>
                <a:gd name="T58" fmla="*/ 2147483646 w 4580"/>
                <a:gd name="T59" fmla="*/ 2147483646 h 3209"/>
                <a:gd name="T60" fmla="*/ 2147483646 w 4580"/>
                <a:gd name="T61" fmla="*/ 2147483646 h 3209"/>
                <a:gd name="T62" fmla="*/ 2147483646 w 4580"/>
                <a:gd name="T63" fmla="*/ 2147483646 h 3209"/>
                <a:gd name="T64" fmla="*/ 2147483646 w 4580"/>
                <a:gd name="T65" fmla="*/ 2147483646 h 3209"/>
                <a:gd name="T66" fmla="*/ 2147483646 w 4580"/>
                <a:gd name="T67" fmla="*/ 2147483646 h 3209"/>
                <a:gd name="T68" fmla="*/ 2147483646 w 4580"/>
                <a:gd name="T69" fmla="*/ 2147483646 h 3209"/>
                <a:gd name="T70" fmla="*/ 2147483646 w 4580"/>
                <a:gd name="T71" fmla="*/ 2147483646 h 3209"/>
                <a:gd name="T72" fmla="*/ 2147483646 w 4580"/>
                <a:gd name="T73" fmla="*/ 2147483646 h 3209"/>
                <a:gd name="T74" fmla="*/ 2147483646 w 4580"/>
                <a:gd name="T75" fmla="*/ 2147483646 h 3209"/>
                <a:gd name="T76" fmla="*/ 2147483646 w 4580"/>
                <a:gd name="T77" fmla="*/ 2147483646 h 3209"/>
                <a:gd name="T78" fmla="*/ 2147483646 w 4580"/>
                <a:gd name="T79" fmla="*/ 2147483646 h 3209"/>
                <a:gd name="T80" fmla="*/ 2147483646 w 4580"/>
                <a:gd name="T81" fmla="*/ 2147483646 h 3209"/>
                <a:gd name="T82" fmla="*/ 2147483646 w 4580"/>
                <a:gd name="T83" fmla="*/ 2147483646 h 3209"/>
                <a:gd name="T84" fmla="*/ 2147483646 w 4580"/>
                <a:gd name="T85" fmla="*/ 2147483646 h 3209"/>
                <a:gd name="T86" fmla="*/ 2147483646 w 4580"/>
                <a:gd name="T87" fmla="*/ 2147483646 h 3209"/>
                <a:gd name="T88" fmla="*/ 2147483646 w 4580"/>
                <a:gd name="T89" fmla="*/ 2147483646 h 3209"/>
                <a:gd name="T90" fmla="*/ 2147483646 w 4580"/>
                <a:gd name="T91" fmla="*/ 2147483646 h 3209"/>
                <a:gd name="T92" fmla="*/ 2147483646 w 4580"/>
                <a:gd name="T93" fmla="*/ 2147483646 h 3209"/>
                <a:gd name="T94" fmla="*/ 2147483646 w 4580"/>
                <a:gd name="T95" fmla="*/ 2147483646 h 3209"/>
                <a:gd name="T96" fmla="*/ 2147483646 w 4580"/>
                <a:gd name="T97" fmla="*/ 2147483646 h 3209"/>
                <a:gd name="T98" fmla="*/ 2147483646 w 4580"/>
                <a:gd name="T99" fmla="*/ 2147483646 h 3209"/>
                <a:gd name="T100" fmla="*/ 2147483646 w 4580"/>
                <a:gd name="T101" fmla="*/ 2147483646 h 3209"/>
                <a:gd name="T102" fmla="*/ 2147483646 w 4580"/>
                <a:gd name="T103" fmla="*/ 2147483646 h 3209"/>
                <a:gd name="T104" fmla="*/ 2147483646 w 4580"/>
                <a:gd name="T105" fmla="*/ 2147483646 h 3209"/>
                <a:gd name="T106" fmla="*/ 2147483646 w 4580"/>
                <a:gd name="T107" fmla="*/ 2147483646 h 3209"/>
                <a:gd name="T108" fmla="*/ 2147483646 w 4580"/>
                <a:gd name="T109" fmla="*/ 2147483646 h 3209"/>
                <a:gd name="T110" fmla="*/ 2147483646 w 4580"/>
                <a:gd name="T111" fmla="*/ 2147483646 h 3209"/>
                <a:gd name="T112" fmla="*/ 2147483646 w 4580"/>
                <a:gd name="T113" fmla="*/ 2147483646 h 3209"/>
                <a:gd name="T114" fmla="*/ 2147483646 w 4580"/>
                <a:gd name="T115" fmla="*/ 2147483646 h 3209"/>
                <a:gd name="T116" fmla="*/ 2147483646 w 4580"/>
                <a:gd name="T117" fmla="*/ 2147483646 h 3209"/>
                <a:gd name="T118" fmla="*/ 2147483646 w 4580"/>
                <a:gd name="T119" fmla="*/ 2147483646 h 320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580"/>
                <a:gd name="T181" fmla="*/ 0 h 3209"/>
                <a:gd name="T182" fmla="*/ 4580 w 4580"/>
                <a:gd name="T183" fmla="*/ 3209 h 320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580" h="3209">
                  <a:moveTo>
                    <a:pt x="89" y="743"/>
                  </a:moveTo>
                  <a:lnTo>
                    <a:pt x="43" y="773"/>
                  </a:lnTo>
                  <a:lnTo>
                    <a:pt x="16" y="809"/>
                  </a:lnTo>
                  <a:lnTo>
                    <a:pt x="4" y="845"/>
                  </a:lnTo>
                  <a:lnTo>
                    <a:pt x="0" y="872"/>
                  </a:lnTo>
                  <a:lnTo>
                    <a:pt x="12" y="900"/>
                  </a:lnTo>
                  <a:lnTo>
                    <a:pt x="24" y="930"/>
                  </a:lnTo>
                  <a:lnTo>
                    <a:pt x="35" y="958"/>
                  </a:lnTo>
                  <a:lnTo>
                    <a:pt x="47" y="988"/>
                  </a:lnTo>
                  <a:lnTo>
                    <a:pt x="109" y="1125"/>
                  </a:lnTo>
                  <a:lnTo>
                    <a:pt x="174" y="1266"/>
                  </a:lnTo>
                  <a:lnTo>
                    <a:pt x="236" y="1403"/>
                  </a:lnTo>
                  <a:lnTo>
                    <a:pt x="298" y="1544"/>
                  </a:lnTo>
                  <a:lnTo>
                    <a:pt x="360" y="1681"/>
                  </a:lnTo>
                  <a:lnTo>
                    <a:pt x="425" y="1822"/>
                  </a:lnTo>
                  <a:lnTo>
                    <a:pt x="487" y="1959"/>
                  </a:lnTo>
                  <a:lnTo>
                    <a:pt x="549" y="2097"/>
                  </a:lnTo>
                  <a:lnTo>
                    <a:pt x="611" y="2237"/>
                  </a:lnTo>
                  <a:lnTo>
                    <a:pt x="672" y="2375"/>
                  </a:lnTo>
                  <a:lnTo>
                    <a:pt x="734" y="2515"/>
                  </a:lnTo>
                  <a:lnTo>
                    <a:pt x="796" y="2653"/>
                  </a:lnTo>
                  <a:lnTo>
                    <a:pt x="862" y="2793"/>
                  </a:lnTo>
                  <a:lnTo>
                    <a:pt x="923" y="2931"/>
                  </a:lnTo>
                  <a:lnTo>
                    <a:pt x="985" y="3071"/>
                  </a:lnTo>
                  <a:lnTo>
                    <a:pt x="1047" y="3209"/>
                  </a:lnTo>
                  <a:lnTo>
                    <a:pt x="1159" y="3176"/>
                  </a:lnTo>
                  <a:lnTo>
                    <a:pt x="1267" y="3143"/>
                  </a:lnTo>
                  <a:lnTo>
                    <a:pt x="1379" y="3110"/>
                  </a:lnTo>
                  <a:lnTo>
                    <a:pt x="1487" y="3077"/>
                  </a:lnTo>
                  <a:lnTo>
                    <a:pt x="1599" y="3044"/>
                  </a:lnTo>
                  <a:lnTo>
                    <a:pt x="1711" y="3008"/>
                  </a:lnTo>
                  <a:lnTo>
                    <a:pt x="1819" y="2975"/>
                  </a:lnTo>
                  <a:lnTo>
                    <a:pt x="1931" y="2942"/>
                  </a:lnTo>
                  <a:lnTo>
                    <a:pt x="2039" y="2909"/>
                  </a:lnTo>
                  <a:lnTo>
                    <a:pt x="2151" y="2876"/>
                  </a:lnTo>
                  <a:lnTo>
                    <a:pt x="2263" y="2843"/>
                  </a:lnTo>
                  <a:lnTo>
                    <a:pt x="2371" y="2810"/>
                  </a:lnTo>
                  <a:lnTo>
                    <a:pt x="2483" y="2777"/>
                  </a:lnTo>
                  <a:lnTo>
                    <a:pt x="2591" y="2744"/>
                  </a:lnTo>
                  <a:lnTo>
                    <a:pt x="2703" y="2711"/>
                  </a:lnTo>
                  <a:lnTo>
                    <a:pt x="2815" y="2675"/>
                  </a:lnTo>
                  <a:lnTo>
                    <a:pt x="2923" y="2642"/>
                  </a:lnTo>
                  <a:lnTo>
                    <a:pt x="3035" y="2609"/>
                  </a:lnTo>
                  <a:lnTo>
                    <a:pt x="3144" y="2576"/>
                  </a:lnTo>
                  <a:lnTo>
                    <a:pt x="3255" y="2543"/>
                  </a:lnTo>
                  <a:lnTo>
                    <a:pt x="3364" y="2510"/>
                  </a:lnTo>
                  <a:lnTo>
                    <a:pt x="3476" y="2477"/>
                  </a:lnTo>
                  <a:lnTo>
                    <a:pt x="3588" y="2444"/>
                  </a:lnTo>
                  <a:lnTo>
                    <a:pt x="3696" y="2411"/>
                  </a:lnTo>
                  <a:lnTo>
                    <a:pt x="3808" y="2378"/>
                  </a:lnTo>
                  <a:lnTo>
                    <a:pt x="3916" y="2345"/>
                  </a:lnTo>
                  <a:lnTo>
                    <a:pt x="4028" y="2309"/>
                  </a:lnTo>
                  <a:lnTo>
                    <a:pt x="4140" y="2276"/>
                  </a:lnTo>
                  <a:lnTo>
                    <a:pt x="4248" y="2243"/>
                  </a:lnTo>
                  <a:lnTo>
                    <a:pt x="4360" y="2210"/>
                  </a:lnTo>
                  <a:lnTo>
                    <a:pt x="4468" y="2177"/>
                  </a:lnTo>
                  <a:lnTo>
                    <a:pt x="4580" y="2144"/>
                  </a:lnTo>
                  <a:lnTo>
                    <a:pt x="4522" y="2012"/>
                  </a:lnTo>
                  <a:lnTo>
                    <a:pt x="4460" y="1880"/>
                  </a:lnTo>
                  <a:lnTo>
                    <a:pt x="4402" y="1747"/>
                  </a:lnTo>
                  <a:lnTo>
                    <a:pt x="4344" y="1618"/>
                  </a:lnTo>
                  <a:lnTo>
                    <a:pt x="4283" y="1486"/>
                  </a:lnTo>
                  <a:lnTo>
                    <a:pt x="4225" y="1354"/>
                  </a:lnTo>
                  <a:lnTo>
                    <a:pt x="4163" y="1222"/>
                  </a:lnTo>
                  <a:lnTo>
                    <a:pt x="4105" y="1090"/>
                  </a:lnTo>
                  <a:lnTo>
                    <a:pt x="4047" y="958"/>
                  </a:lnTo>
                  <a:lnTo>
                    <a:pt x="3985" y="825"/>
                  </a:lnTo>
                  <a:lnTo>
                    <a:pt x="3927" y="693"/>
                  </a:lnTo>
                  <a:lnTo>
                    <a:pt x="3869" y="561"/>
                  </a:lnTo>
                  <a:lnTo>
                    <a:pt x="3812" y="432"/>
                  </a:lnTo>
                  <a:lnTo>
                    <a:pt x="3750" y="300"/>
                  </a:lnTo>
                  <a:lnTo>
                    <a:pt x="3692" y="168"/>
                  </a:lnTo>
                  <a:lnTo>
                    <a:pt x="3634" y="36"/>
                  </a:lnTo>
                  <a:lnTo>
                    <a:pt x="3599" y="30"/>
                  </a:lnTo>
                  <a:lnTo>
                    <a:pt x="3568" y="25"/>
                  </a:lnTo>
                  <a:lnTo>
                    <a:pt x="3533" y="22"/>
                  </a:lnTo>
                  <a:lnTo>
                    <a:pt x="3503" y="16"/>
                  </a:lnTo>
                  <a:lnTo>
                    <a:pt x="3472" y="14"/>
                  </a:lnTo>
                  <a:lnTo>
                    <a:pt x="3441" y="8"/>
                  </a:lnTo>
                  <a:lnTo>
                    <a:pt x="3406" y="5"/>
                  </a:lnTo>
                  <a:lnTo>
                    <a:pt x="3375" y="0"/>
                  </a:lnTo>
                  <a:lnTo>
                    <a:pt x="3279" y="22"/>
                  </a:lnTo>
                  <a:lnTo>
                    <a:pt x="3178" y="44"/>
                  </a:lnTo>
                  <a:lnTo>
                    <a:pt x="3082" y="66"/>
                  </a:lnTo>
                  <a:lnTo>
                    <a:pt x="2981" y="88"/>
                  </a:lnTo>
                  <a:lnTo>
                    <a:pt x="2885" y="107"/>
                  </a:lnTo>
                  <a:lnTo>
                    <a:pt x="2784" y="129"/>
                  </a:lnTo>
                  <a:lnTo>
                    <a:pt x="2688" y="151"/>
                  </a:lnTo>
                  <a:lnTo>
                    <a:pt x="2587" y="173"/>
                  </a:lnTo>
                  <a:lnTo>
                    <a:pt x="2491" y="195"/>
                  </a:lnTo>
                  <a:lnTo>
                    <a:pt x="2391" y="217"/>
                  </a:lnTo>
                  <a:lnTo>
                    <a:pt x="2294" y="239"/>
                  </a:lnTo>
                  <a:lnTo>
                    <a:pt x="2194" y="261"/>
                  </a:lnTo>
                  <a:lnTo>
                    <a:pt x="2097" y="281"/>
                  </a:lnTo>
                  <a:lnTo>
                    <a:pt x="1997" y="303"/>
                  </a:lnTo>
                  <a:lnTo>
                    <a:pt x="1900" y="325"/>
                  </a:lnTo>
                  <a:lnTo>
                    <a:pt x="1804" y="347"/>
                  </a:lnTo>
                  <a:lnTo>
                    <a:pt x="1703" y="369"/>
                  </a:lnTo>
                  <a:lnTo>
                    <a:pt x="1607" y="391"/>
                  </a:lnTo>
                  <a:lnTo>
                    <a:pt x="1506" y="413"/>
                  </a:lnTo>
                  <a:lnTo>
                    <a:pt x="1410" y="435"/>
                  </a:lnTo>
                  <a:lnTo>
                    <a:pt x="1309" y="457"/>
                  </a:lnTo>
                  <a:lnTo>
                    <a:pt x="1213" y="479"/>
                  </a:lnTo>
                  <a:lnTo>
                    <a:pt x="1113" y="498"/>
                  </a:lnTo>
                  <a:lnTo>
                    <a:pt x="1016" y="520"/>
                  </a:lnTo>
                  <a:lnTo>
                    <a:pt x="916" y="542"/>
                  </a:lnTo>
                  <a:lnTo>
                    <a:pt x="819" y="564"/>
                  </a:lnTo>
                  <a:lnTo>
                    <a:pt x="719" y="586"/>
                  </a:lnTo>
                  <a:lnTo>
                    <a:pt x="622" y="608"/>
                  </a:lnTo>
                  <a:lnTo>
                    <a:pt x="522" y="630"/>
                  </a:lnTo>
                  <a:lnTo>
                    <a:pt x="425" y="652"/>
                  </a:lnTo>
                  <a:lnTo>
                    <a:pt x="325" y="674"/>
                  </a:lnTo>
                  <a:lnTo>
                    <a:pt x="228" y="696"/>
                  </a:lnTo>
                  <a:lnTo>
                    <a:pt x="213" y="702"/>
                  </a:lnTo>
                  <a:lnTo>
                    <a:pt x="197" y="707"/>
                  </a:lnTo>
                  <a:lnTo>
                    <a:pt x="178" y="713"/>
                  </a:lnTo>
                  <a:lnTo>
                    <a:pt x="159" y="718"/>
                  </a:lnTo>
                  <a:lnTo>
                    <a:pt x="139" y="726"/>
                  </a:lnTo>
                  <a:lnTo>
                    <a:pt x="120" y="732"/>
                  </a:lnTo>
                  <a:lnTo>
                    <a:pt x="105" y="737"/>
                  </a:lnTo>
                  <a:lnTo>
                    <a:pt x="89" y="743"/>
                  </a:lnTo>
                  <a:close/>
                </a:path>
              </a:pathLst>
            </a:custGeom>
            <a:solidFill>
              <a:srgbClr val="C4B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8" name="Freeform 264">
              <a:extLst>
                <a:ext uri="{FF2B5EF4-FFF2-40B4-BE49-F238E27FC236}">
                  <a16:creationId xmlns:a16="http://schemas.microsoft.com/office/drawing/2014/main" id="{048C7DBF-7ECC-17A6-F35F-6081CC6F5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351" y="3080837"/>
              <a:ext cx="1870030" cy="1426591"/>
            </a:xfrm>
            <a:custGeom>
              <a:avLst/>
              <a:gdLst>
                <a:gd name="T0" fmla="*/ 2147483646 w 4367"/>
                <a:gd name="T1" fmla="*/ 2147483646 h 3061"/>
                <a:gd name="T2" fmla="*/ 2147483646 w 4367"/>
                <a:gd name="T3" fmla="*/ 2147483646 h 3061"/>
                <a:gd name="T4" fmla="*/ 2147483646 w 4367"/>
                <a:gd name="T5" fmla="*/ 2147483646 h 3061"/>
                <a:gd name="T6" fmla="*/ 2147483646 w 4367"/>
                <a:gd name="T7" fmla="*/ 2147483646 h 3061"/>
                <a:gd name="T8" fmla="*/ 2147483646 w 4367"/>
                <a:gd name="T9" fmla="*/ 2147483646 h 3061"/>
                <a:gd name="T10" fmla="*/ 2147483646 w 4367"/>
                <a:gd name="T11" fmla="*/ 2147483646 h 3061"/>
                <a:gd name="T12" fmla="*/ 2147483646 w 4367"/>
                <a:gd name="T13" fmla="*/ 2147483646 h 3061"/>
                <a:gd name="T14" fmla="*/ 2147483646 w 4367"/>
                <a:gd name="T15" fmla="*/ 2147483646 h 3061"/>
                <a:gd name="T16" fmla="*/ 2147483646 w 4367"/>
                <a:gd name="T17" fmla="*/ 2147483646 h 3061"/>
                <a:gd name="T18" fmla="*/ 2147483646 w 4367"/>
                <a:gd name="T19" fmla="*/ 2147483646 h 3061"/>
                <a:gd name="T20" fmla="*/ 2147483646 w 4367"/>
                <a:gd name="T21" fmla="*/ 2147483646 h 3061"/>
                <a:gd name="T22" fmla="*/ 2147483646 w 4367"/>
                <a:gd name="T23" fmla="*/ 2147483646 h 3061"/>
                <a:gd name="T24" fmla="*/ 2147483646 w 4367"/>
                <a:gd name="T25" fmla="*/ 2147483646 h 3061"/>
                <a:gd name="T26" fmla="*/ 2147483646 w 4367"/>
                <a:gd name="T27" fmla="*/ 2147483646 h 3061"/>
                <a:gd name="T28" fmla="*/ 2147483646 w 4367"/>
                <a:gd name="T29" fmla="*/ 2147483646 h 3061"/>
                <a:gd name="T30" fmla="*/ 2147483646 w 4367"/>
                <a:gd name="T31" fmla="*/ 2147483646 h 3061"/>
                <a:gd name="T32" fmla="*/ 2147483646 w 4367"/>
                <a:gd name="T33" fmla="*/ 2147483646 h 3061"/>
                <a:gd name="T34" fmla="*/ 2147483646 w 4367"/>
                <a:gd name="T35" fmla="*/ 2147483646 h 3061"/>
                <a:gd name="T36" fmla="*/ 2147483646 w 4367"/>
                <a:gd name="T37" fmla="*/ 2147483646 h 3061"/>
                <a:gd name="T38" fmla="*/ 2147483646 w 4367"/>
                <a:gd name="T39" fmla="*/ 2147483646 h 3061"/>
                <a:gd name="T40" fmla="*/ 2147483646 w 4367"/>
                <a:gd name="T41" fmla="*/ 2147483646 h 3061"/>
                <a:gd name="T42" fmla="*/ 2147483646 w 4367"/>
                <a:gd name="T43" fmla="*/ 2147483646 h 3061"/>
                <a:gd name="T44" fmla="*/ 2147483646 w 4367"/>
                <a:gd name="T45" fmla="*/ 2147483646 h 3061"/>
                <a:gd name="T46" fmla="*/ 2147483646 w 4367"/>
                <a:gd name="T47" fmla="*/ 2147483646 h 3061"/>
                <a:gd name="T48" fmla="*/ 2147483646 w 4367"/>
                <a:gd name="T49" fmla="*/ 2147483646 h 3061"/>
                <a:gd name="T50" fmla="*/ 2147483646 w 4367"/>
                <a:gd name="T51" fmla="*/ 2147483646 h 3061"/>
                <a:gd name="T52" fmla="*/ 2147483646 w 4367"/>
                <a:gd name="T53" fmla="*/ 2147483646 h 3061"/>
                <a:gd name="T54" fmla="*/ 2147483646 w 4367"/>
                <a:gd name="T55" fmla="*/ 2147483646 h 3061"/>
                <a:gd name="T56" fmla="*/ 2147483646 w 4367"/>
                <a:gd name="T57" fmla="*/ 2147483646 h 3061"/>
                <a:gd name="T58" fmla="*/ 2147483646 w 4367"/>
                <a:gd name="T59" fmla="*/ 2147483646 h 3061"/>
                <a:gd name="T60" fmla="*/ 2147483646 w 4367"/>
                <a:gd name="T61" fmla="*/ 2147483646 h 3061"/>
                <a:gd name="T62" fmla="*/ 2147483646 w 4367"/>
                <a:gd name="T63" fmla="*/ 2147483646 h 3061"/>
                <a:gd name="T64" fmla="*/ 2147483646 w 4367"/>
                <a:gd name="T65" fmla="*/ 2147483646 h 3061"/>
                <a:gd name="T66" fmla="*/ 2147483646 w 4367"/>
                <a:gd name="T67" fmla="*/ 2147483646 h 3061"/>
                <a:gd name="T68" fmla="*/ 2147483646 w 4367"/>
                <a:gd name="T69" fmla="*/ 2147483646 h 3061"/>
                <a:gd name="T70" fmla="*/ 2147483646 w 4367"/>
                <a:gd name="T71" fmla="*/ 2147483646 h 3061"/>
                <a:gd name="T72" fmla="*/ 2147483646 w 4367"/>
                <a:gd name="T73" fmla="*/ 2147483646 h 3061"/>
                <a:gd name="T74" fmla="*/ 2147483646 w 4367"/>
                <a:gd name="T75" fmla="*/ 2147483646 h 3061"/>
                <a:gd name="T76" fmla="*/ 2147483646 w 4367"/>
                <a:gd name="T77" fmla="*/ 2147483646 h 3061"/>
                <a:gd name="T78" fmla="*/ 2147483646 w 4367"/>
                <a:gd name="T79" fmla="*/ 2147483646 h 3061"/>
                <a:gd name="T80" fmla="*/ 2147483646 w 4367"/>
                <a:gd name="T81" fmla="*/ 2147483646 h 3061"/>
                <a:gd name="T82" fmla="*/ 2147483646 w 4367"/>
                <a:gd name="T83" fmla="*/ 2147483646 h 3061"/>
                <a:gd name="T84" fmla="*/ 2147483646 w 4367"/>
                <a:gd name="T85" fmla="*/ 2147483646 h 3061"/>
                <a:gd name="T86" fmla="*/ 2147483646 w 4367"/>
                <a:gd name="T87" fmla="*/ 2147483646 h 3061"/>
                <a:gd name="T88" fmla="*/ 2147483646 w 4367"/>
                <a:gd name="T89" fmla="*/ 2147483646 h 3061"/>
                <a:gd name="T90" fmla="*/ 2147483646 w 4367"/>
                <a:gd name="T91" fmla="*/ 2147483646 h 3061"/>
                <a:gd name="T92" fmla="*/ 2147483646 w 4367"/>
                <a:gd name="T93" fmla="*/ 2147483646 h 3061"/>
                <a:gd name="T94" fmla="*/ 2147483646 w 4367"/>
                <a:gd name="T95" fmla="*/ 2147483646 h 3061"/>
                <a:gd name="T96" fmla="*/ 2147483646 w 4367"/>
                <a:gd name="T97" fmla="*/ 2147483646 h 3061"/>
                <a:gd name="T98" fmla="*/ 2147483646 w 4367"/>
                <a:gd name="T99" fmla="*/ 2147483646 h 3061"/>
                <a:gd name="T100" fmla="*/ 2147483646 w 4367"/>
                <a:gd name="T101" fmla="*/ 2147483646 h 3061"/>
                <a:gd name="T102" fmla="*/ 2147483646 w 4367"/>
                <a:gd name="T103" fmla="*/ 2147483646 h 3061"/>
                <a:gd name="T104" fmla="*/ 2147483646 w 4367"/>
                <a:gd name="T105" fmla="*/ 2147483646 h 3061"/>
                <a:gd name="T106" fmla="*/ 2147483646 w 4367"/>
                <a:gd name="T107" fmla="*/ 2147483646 h 3061"/>
                <a:gd name="T108" fmla="*/ 2147483646 w 4367"/>
                <a:gd name="T109" fmla="*/ 2147483646 h 3061"/>
                <a:gd name="T110" fmla="*/ 2147483646 w 4367"/>
                <a:gd name="T111" fmla="*/ 2147483646 h 3061"/>
                <a:gd name="T112" fmla="*/ 2147483646 w 4367"/>
                <a:gd name="T113" fmla="*/ 2147483646 h 3061"/>
                <a:gd name="T114" fmla="*/ 2147483646 w 4367"/>
                <a:gd name="T115" fmla="*/ 2147483646 h 3061"/>
                <a:gd name="T116" fmla="*/ 2147483646 w 4367"/>
                <a:gd name="T117" fmla="*/ 2147483646 h 3061"/>
                <a:gd name="T118" fmla="*/ 2147483646 w 4367"/>
                <a:gd name="T119" fmla="*/ 2147483646 h 306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367"/>
                <a:gd name="T181" fmla="*/ 0 h 3061"/>
                <a:gd name="T182" fmla="*/ 4367 w 4367"/>
                <a:gd name="T183" fmla="*/ 3061 h 306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367" h="3061">
                  <a:moveTo>
                    <a:pt x="85" y="710"/>
                  </a:moveTo>
                  <a:lnTo>
                    <a:pt x="42" y="738"/>
                  </a:lnTo>
                  <a:lnTo>
                    <a:pt x="15" y="771"/>
                  </a:lnTo>
                  <a:lnTo>
                    <a:pt x="4" y="804"/>
                  </a:lnTo>
                  <a:lnTo>
                    <a:pt x="0" y="828"/>
                  </a:lnTo>
                  <a:lnTo>
                    <a:pt x="11" y="856"/>
                  </a:lnTo>
                  <a:lnTo>
                    <a:pt x="23" y="886"/>
                  </a:lnTo>
                  <a:lnTo>
                    <a:pt x="34" y="914"/>
                  </a:lnTo>
                  <a:lnTo>
                    <a:pt x="46" y="941"/>
                  </a:lnTo>
                  <a:lnTo>
                    <a:pt x="104" y="1073"/>
                  </a:lnTo>
                  <a:lnTo>
                    <a:pt x="166" y="1206"/>
                  </a:lnTo>
                  <a:lnTo>
                    <a:pt x="224" y="1340"/>
                  </a:lnTo>
                  <a:lnTo>
                    <a:pt x="285" y="1472"/>
                  </a:lnTo>
                  <a:lnTo>
                    <a:pt x="343" y="1605"/>
                  </a:lnTo>
                  <a:lnTo>
                    <a:pt x="401" y="1737"/>
                  </a:lnTo>
                  <a:lnTo>
                    <a:pt x="463" y="1869"/>
                  </a:lnTo>
                  <a:lnTo>
                    <a:pt x="521" y="2001"/>
                  </a:lnTo>
                  <a:lnTo>
                    <a:pt x="583" y="2136"/>
                  </a:lnTo>
                  <a:lnTo>
                    <a:pt x="641" y="2268"/>
                  </a:lnTo>
                  <a:lnTo>
                    <a:pt x="699" y="2400"/>
                  </a:lnTo>
                  <a:lnTo>
                    <a:pt x="760" y="2532"/>
                  </a:lnTo>
                  <a:lnTo>
                    <a:pt x="818" y="2664"/>
                  </a:lnTo>
                  <a:lnTo>
                    <a:pt x="880" y="2796"/>
                  </a:lnTo>
                  <a:lnTo>
                    <a:pt x="938" y="2928"/>
                  </a:lnTo>
                  <a:lnTo>
                    <a:pt x="1000" y="3061"/>
                  </a:lnTo>
                  <a:lnTo>
                    <a:pt x="1104" y="3028"/>
                  </a:lnTo>
                  <a:lnTo>
                    <a:pt x="1212" y="2997"/>
                  </a:lnTo>
                  <a:lnTo>
                    <a:pt x="1316" y="2964"/>
                  </a:lnTo>
                  <a:lnTo>
                    <a:pt x="1421" y="2934"/>
                  </a:lnTo>
                  <a:lnTo>
                    <a:pt x="1525" y="2901"/>
                  </a:lnTo>
                  <a:lnTo>
                    <a:pt x="1633" y="2871"/>
                  </a:lnTo>
                  <a:lnTo>
                    <a:pt x="1737" y="2838"/>
                  </a:lnTo>
                  <a:lnTo>
                    <a:pt x="1841" y="2807"/>
                  </a:lnTo>
                  <a:lnTo>
                    <a:pt x="1946" y="2774"/>
                  </a:lnTo>
                  <a:lnTo>
                    <a:pt x="2054" y="2744"/>
                  </a:lnTo>
                  <a:lnTo>
                    <a:pt x="2158" y="2711"/>
                  </a:lnTo>
                  <a:lnTo>
                    <a:pt x="2262" y="2681"/>
                  </a:lnTo>
                  <a:lnTo>
                    <a:pt x="2367" y="2648"/>
                  </a:lnTo>
                  <a:lnTo>
                    <a:pt x="2475" y="2617"/>
                  </a:lnTo>
                  <a:lnTo>
                    <a:pt x="2579" y="2584"/>
                  </a:lnTo>
                  <a:lnTo>
                    <a:pt x="2683" y="2551"/>
                  </a:lnTo>
                  <a:lnTo>
                    <a:pt x="2787" y="2521"/>
                  </a:lnTo>
                  <a:lnTo>
                    <a:pt x="2892" y="2488"/>
                  </a:lnTo>
                  <a:lnTo>
                    <a:pt x="3000" y="2458"/>
                  </a:lnTo>
                  <a:lnTo>
                    <a:pt x="3104" y="2425"/>
                  </a:lnTo>
                  <a:lnTo>
                    <a:pt x="3208" y="2395"/>
                  </a:lnTo>
                  <a:lnTo>
                    <a:pt x="3313" y="2361"/>
                  </a:lnTo>
                  <a:lnTo>
                    <a:pt x="3421" y="2331"/>
                  </a:lnTo>
                  <a:lnTo>
                    <a:pt x="3525" y="2298"/>
                  </a:lnTo>
                  <a:lnTo>
                    <a:pt x="3629" y="2268"/>
                  </a:lnTo>
                  <a:lnTo>
                    <a:pt x="3733" y="2235"/>
                  </a:lnTo>
                  <a:lnTo>
                    <a:pt x="3842" y="2205"/>
                  </a:lnTo>
                  <a:lnTo>
                    <a:pt x="3946" y="2172"/>
                  </a:lnTo>
                  <a:lnTo>
                    <a:pt x="4050" y="2141"/>
                  </a:lnTo>
                  <a:lnTo>
                    <a:pt x="4154" y="2108"/>
                  </a:lnTo>
                  <a:lnTo>
                    <a:pt x="4262" y="2078"/>
                  </a:lnTo>
                  <a:lnTo>
                    <a:pt x="4367" y="2045"/>
                  </a:lnTo>
                  <a:lnTo>
                    <a:pt x="4309" y="1918"/>
                  </a:lnTo>
                  <a:lnTo>
                    <a:pt x="4255" y="1795"/>
                  </a:lnTo>
                  <a:lnTo>
                    <a:pt x="4197" y="1668"/>
                  </a:lnTo>
                  <a:lnTo>
                    <a:pt x="4143" y="1544"/>
                  </a:lnTo>
                  <a:lnTo>
                    <a:pt x="4085" y="1417"/>
                  </a:lnTo>
                  <a:lnTo>
                    <a:pt x="4027" y="1291"/>
                  </a:lnTo>
                  <a:lnTo>
                    <a:pt x="3973" y="1167"/>
                  </a:lnTo>
                  <a:lnTo>
                    <a:pt x="3915" y="1040"/>
                  </a:lnTo>
                  <a:lnTo>
                    <a:pt x="3857" y="914"/>
                  </a:lnTo>
                  <a:lnTo>
                    <a:pt x="3803" y="787"/>
                  </a:lnTo>
                  <a:lnTo>
                    <a:pt x="3745" y="663"/>
                  </a:lnTo>
                  <a:lnTo>
                    <a:pt x="3691" y="537"/>
                  </a:lnTo>
                  <a:lnTo>
                    <a:pt x="3633" y="410"/>
                  </a:lnTo>
                  <a:lnTo>
                    <a:pt x="3575" y="284"/>
                  </a:lnTo>
                  <a:lnTo>
                    <a:pt x="3521" y="160"/>
                  </a:lnTo>
                  <a:lnTo>
                    <a:pt x="3463" y="33"/>
                  </a:lnTo>
                  <a:lnTo>
                    <a:pt x="3432" y="28"/>
                  </a:lnTo>
                  <a:lnTo>
                    <a:pt x="3401" y="25"/>
                  </a:lnTo>
                  <a:lnTo>
                    <a:pt x="3370" y="19"/>
                  </a:lnTo>
                  <a:lnTo>
                    <a:pt x="3343" y="17"/>
                  </a:lnTo>
                  <a:lnTo>
                    <a:pt x="3313" y="11"/>
                  </a:lnTo>
                  <a:lnTo>
                    <a:pt x="3282" y="8"/>
                  </a:lnTo>
                  <a:lnTo>
                    <a:pt x="3251" y="3"/>
                  </a:lnTo>
                  <a:lnTo>
                    <a:pt x="3220" y="0"/>
                  </a:lnTo>
                  <a:lnTo>
                    <a:pt x="3127" y="22"/>
                  </a:lnTo>
                  <a:lnTo>
                    <a:pt x="3031" y="41"/>
                  </a:lnTo>
                  <a:lnTo>
                    <a:pt x="2938" y="63"/>
                  </a:lnTo>
                  <a:lnTo>
                    <a:pt x="2845" y="83"/>
                  </a:lnTo>
                  <a:lnTo>
                    <a:pt x="2753" y="105"/>
                  </a:lnTo>
                  <a:lnTo>
                    <a:pt x="2656" y="124"/>
                  </a:lnTo>
                  <a:lnTo>
                    <a:pt x="2564" y="146"/>
                  </a:lnTo>
                  <a:lnTo>
                    <a:pt x="2471" y="165"/>
                  </a:lnTo>
                  <a:lnTo>
                    <a:pt x="2374" y="187"/>
                  </a:lnTo>
                  <a:lnTo>
                    <a:pt x="2282" y="206"/>
                  </a:lnTo>
                  <a:lnTo>
                    <a:pt x="2189" y="228"/>
                  </a:lnTo>
                  <a:lnTo>
                    <a:pt x="2096" y="248"/>
                  </a:lnTo>
                  <a:lnTo>
                    <a:pt x="2000" y="270"/>
                  </a:lnTo>
                  <a:lnTo>
                    <a:pt x="1907" y="289"/>
                  </a:lnTo>
                  <a:lnTo>
                    <a:pt x="1814" y="311"/>
                  </a:lnTo>
                  <a:lnTo>
                    <a:pt x="1718" y="330"/>
                  </a:lnTo>
                  <a:lnTo>
                    <a:pt x="1625" y="352"/>
                  </a:lnTo>
                  <a:lnTo>
                    <a:pt x="1533" y="374"/>
                  </a:lnTo>
                  <a:lnTo>
                    <a:pt x="1436" y="394"/>
                  </a:lnTo>
                  <a:lnTo>
                    <a:pt x="1343" y="416"/>
                  </a:lnTo>
                  <a:lnTo>
                    <a:pt x="1251" y="435"/>
                  </a:lnTo>
                  <a:lnTo>
                    <a:pt x="1154" y="457"/>
                  </a:lnTo>
                  <a:lnTo>
                    <a:pt x="1061" y="476"/>
                  </a:lnTo>
                  <a:lnTo>
                    <a:pt x="969" y="498"/>
                  </a:lnTo>
                  <a:lnTo>
                    <a:pt x="872" y="517"/>
                  </a:lnTo>
                  <a:lnTo>
                    <a:pt x="780" y="539"/>
                  </a:lnTo>
                  <a:lnTo>
                    <a:pt x="687" y="559"/>
                  </a:lnTo>
                  <a:lnTo>
                    <a:pt x="590" y="581"/>
                  </a:lnTo>
                  <a:lnTo>
                    <a:pt x="498" y="600"/>
                  </a:lnTo>
                  <a:lnTo>
                    <a:pt x="405" y="622"/>
                  </a:lnTo>
                  <a:lnTo>
                    <a:pt x="309" y="641"/>
                  </a:lnTo>
                  <a:lnTo>
                    <a:pt x="216" y="663"/>
                  </a:lnTo>
                  <a:lnTo>
                    <a:pt x="200" y="669"/>
                  </a:lnTo>
                  <a:lnTo>
                    <a:pt x="185" y="674"/>
                  </a:lnTo>
                  <a:lnTo>
                    <a:pt x="170" y="680"/>
                  </a:lnTo>
                  <a:lnTo>
                    <a:pt x="150" y="685"/>
                  </a:lnTo>
                  <a:lnTo>
                    <a:pt x="131" y="694"/>
                  </a:lnTo>
                  <a:lnTo>
                    <a:pt x="115" y="699"/>
                  </a:lnTo>
                  <a:lnTo>
                    <a:pt x="100" y="705"/>
                  </a:lnTo>
                  <a:lnTo>
                    <a:pt x="85" y="710"/>
                  </a:lnTo>
                  <a:close/>
                </a:path>
              </a:pathLst>
            </a:custGeom>
            <a:solidFill>
              <a:srgbClr val="C4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" name="Freeform 265">
              <a:extLst>
                <a:ext uri="{FF2B5EF4-FFF2-40B4-BE49-F238E27FC236}">
                  <a16:creationId xmlns:a16="http://schemas.microsoft.com/office/drawing/2014/main" id="{0BF6D61A-FC0D-4013-52AA-AFD07716F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7722" y="3079439"/>
              <a:ext cx="1780532" cy="1357149"/>
            </a:xfrm>
            <a:custGeom>
              <a:avLst/>
              <a:gdLst>
                <a:gd name="T0" fmla="*/ 2147483646 w 4158"/>
                <a:gd name="T1" fmla="*/ 2147483646 h 2912"/>
                <a:gd name="T2" fmla="*/ 2147483646 w 4158"/>
                <a:gd name="T3" fmla="*/ 2147483646 h 2912"/>
                <a:gd name="T4" fmla="*/ 2147483646 w 4158"/>
                <a:gd name="T5" fmla="*/ 2147483646 h 2912"/>
                <a:gd name="T6" fmla="*/ 2147483646 w 4158"/>
                <a:gd name="T7" fmla="*/ 2147483646 h 2912"/>
                <a:gd name="T8" fmla="*/ 2147483646 w 4158"/>
                <a:gd name="T9" fmla="*/ 2147483646 h 2912"/>
                <a:gd name="T10" fmla="*/ 2147483646 w 4158"/>
                <a:gd name="T11" fmla="*/ 2147483646 h 2912"/>
                <a:gd name="T12" fmla="*/ 2147483646 w 4158"/>
                <a:gd name="T13" fmla="*/ 2147483646 h 2912"/>
                <a:gd name="T14" fmla="*/ 2147483646 w 4158"/>
                <a:gd name="T15" fmla="*/ 2147483646 h 2912"/>
                <a:gd name="T16" fmla="*/ 2147483646 w 4158"/>
                <a:gd name="T17" fmla="*/ 2147483646 h 2912"/>
                <a:gd name="T18" fmla="*/ 2147483646 w 4158"/>
                <a:gd name="T19" fmla="*/ 2147483646 h 2912"/>
                <a:gd name="T20" fmla="*/ 2147483646 w 4158"/>
                <a:gd name="T21" fmla="*/ 2147483646 h 2912"/>
                <a:gd name="T22" fmla="*/ 2147483646 w 4158"/>
                <a:gd name="T23" fmla="*/ 2147483646 h 2912"/>
                <a:gd name="T24" fmla="*/ 2147483646 w 4158"/>
                <a:gd name="T25" fmla="*/ 2147483646 h 2912"/>
                <a:gd name="T26" fmla="*/ 2147483646 w 4158"/>
                <a:gd name="T27" fmla="*/ 2147483646 h 2912"/>
                <a:gd name="T28" fmla="*/ 2147483646 w 4158"/>
                <a:gd name="T29" fmla="*/ 2147483646 h 2912"/>
                <a:gd name="T30" fmla="*/ 2147483646 w 4158"/>
                <a:gd name="T31" fmla="*/ 2147483646 h 2912"/>
                <a:gd name="T32" fmla="*/ 2147483646 w 4158"/>
                <a:gd name="T33" fmla="*/ 2147483646 h 2912"/>
                <a:gd name="T34" fmla="*/ 2147483646 w 4158"/>
                <a:gd name="T35" fmla="*/ 2147483646 h 2912"/>
                <a:gd name="T36" fmla="*/ 2147483646 w 4158"/>
                <a:gd name="T37" fmla="*/ 2147483646 h 2912"/>
                <a:gd name="T38" fmla="*/ 2147483646 w 4158"/>
                <a:gd name="T39" fmla="*/ 2147483646 h 2912"/>
                <a:gd name="T40" fmla="*/ 2147483646 w 4158"/>
                <a:gd name="T41" fmla="*/ 2147483646 h 2912"/>
                <a:gd name="T42" fmla="*/ 2147483646 w 4158"/>
                <a:gd name="T43" fmla="*/ 2147483646 h 2912"/>
                <a:gd name="T44" fmla="*/ 2147483646 w 4158"/>
                <a:gd name="T45" fmla="*/ 2147483646 h 2912"/>
                <a:gd name="T46" fmla="*/ 2147483646 w 4158"/>
                <a:gd name="T47" fmla="*/ 2147483646 h 2912"/>
                <a:gd name="T48" fmla="*/ 2147483646 w 4158"/>
                <a:gd name="T49" fmla="*/ 2147483646 h 2912"/>
                <a:gd name="T50" fmla="*/ 2147483646 w 4158"/>
                <a:gd name="T51" fmla="*/ 2147483646 h 2912"/>
                <a:gd name="T52" fmla="*/ 2147483646 w 4158"/>
                <a:gd name="T53" fmla="*/ 2147483646 h 2912"/>
                <a:gd name="T54" fmla="*/ 2147483646 w 4158"/>
                <a:gd name="T55" fmla="*/ 2147483646 h 2912"/>
                <a:gd name="T56" fmla="*/ 2147483646 w 4158"/>
                <a:gd name="T57" fmla="*/ 2147483646 h 2912"/>
                <a:gd name="T58" fmla="*/ 2147483646 w 4158"/>
                <a:gd name="T59" fmla="*/ 2147483646 h 2912"/>
                <a:gd name="T60" fmla="*/ 2147483646 w 4158"/>
                <a:gd name="T61" fmla="*/ 2147483646 h 2912"/>
                <a:gd name="T62" fmla="*/ 2147483646 w 4158"/>
                <a:gd name="T63" fmla="*/ 2147483646 h 2912"/>
                <a:gd name="T64" fmla="*/ 2147483646 w 4158"/>
                <a:gd name="T65" fmla="*/ 2147483646 h 2912"/>
                <a:gd name="T66" fmla="*/ 2147483646 w 4158"/>
                <a:gd name="T67" fmla="*/ 2147483646 h 2912"/>
                <a:gd name="T68" fmla="*/ 2147483646 w 4158"/>
                <a:gd name="T69" fmla="*/ 2147483646 h 2912"/>
                <a:gd name="T70" fmla="*/ 2147483646 w 4158"/>
                <a:gd name="T71" fmla="*/ 2147483646 h 2912"/>
                <a:gd name="T72" fmla="*/ 2147483646 w 4158"/>
                <a:gd name="T73" fmla="*/ 2147483646 h 2912"/>
                <a:gd name="T74" fmla="*/ 2147483646 w 4158"/>
                <a:gd name="T75" fmla="*/ 2147483646 h 2912"/>
                <a:gd name="T76" fmla="*/ 2147483646 w 4158"/>
                <a:gd name="T77" fmla="*/ 2147483646 h 2912"/>
                <a:gd name="T78" fmla="*/ 2147483646 w 4158"/>
                <a:gd name="T79" fmla="*/ 2147483646 h 2912"/>
                <a:gd name="T80" fmla="*/ 2147483646 w 4158"/>
                <a:gd name="T81" fmla="*/ 2147483646 h 2912"/>
                <a:gd name="T82" fmla="*/ 2147483646 w 4158"/>
                <a:gd name="T83" fmla="*/ 2147483646 h 2912"/>
                <a:gd name="T84" fmla="*/ 2147483646 w 4158"/>
                <a:gd name="T85" fmla="*/ 2147483646 h 2912"/>
                <a:gd name="T86" fmla="*/ 2147483646 w 4158"/>
                <a:gd name="T87" fmla="*/ 2147483646 h 2912"/>
                <a:gd name="T88" fmla="*/ 2147483646 w 4158"/>
                <a:gd name="T89" fmla="*/ 2147483646 h 2912"/>
                <a:gd name="T90" fmla="*/ 2147483646 w 4158"/>
                <a:gd name="T91" fmla="*/ 2147483646 h 2912"/>
                <a:gd name="T92" fmla="*/ 2147483646 w 4158"/>
                <a:gd name="T93" fmla="*/ 2147483646 h 2912"/>
                <a:gd name="T94" fmla="*/ 2147483646 w 4158"/>
                <a:gd name="T95" fmla="*/ 2147483646 h 2912"/>
                <a:gd name="T96" fmla="*/ 2147483646 w 4158"/>
                <a:gd name="T97" fmla="*/ 2147483646 h 2912"/>
                <a:gd name="T98" fmla="*/ 2147483646 w 4158"/>
                <a:gd name="T99" fmla="*/ 2147483646 h 2912"/>
                <a:gd name="T100" fmla="*/ 2147483646 w 4158"/>
                <a:gd name="T101" fmla="*/ 2147483646 h 2912"/>
                <a:gd name="T102" fmla="*/ 2147483646 w 4158"/>
                <a:gd name="T103" fmla="*/ 2147483646 h 2912"/>
                <a:gd name="T104" fmla="*/ 2147483646 w 4158"/>
                <a:gd name="T105" fmla="*/ 2147483646 h 2912"/>
                <a:gd name="T106" fmla="*/ 2147483646 w 4158"/>
                <a:gd name="T107" fmla="*/ 2147483646 h 2912"/>
                <a:gd name="T108" fmla="*/ 2147483646 w 4158"/>
                <a:gd name="T109" fmla="*/ 2147483646 h 2912"/>
                <a:gd name="T110" fmla="*/ 2147483646 w 4158"/>
                <a:gd name="T111" fmla="*/ 2147483646 h 2912"/>
                <a:gd name="T112" fmla="*/ 2147483646 w 4158"/>
                <a:gd name="T113" fmla="*/ 2147483646 h 2912"/>
                <a:gd name="T114" fmla="*/ 2147483646 w 4158"/>
                <a:gd name="T115" fmla="*/ 2147483646 h 2912"/>
                <a:gd name="T116" fmla="*/ 2147483646 w 4158"/>
                <a:gd name="T117" fmla="*/ 2147483646 h 2912"/>
                <a:gd name="T118" fmla="*/ 2147483646 w 4158"/>
                <a:gd name="T119" fmla="*/ 2147483646 h 29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158"/>
                <a:gd name="T181" fmla="*/ 0 h 2912"/>
                <a:gd name="T182" fmla="*/ 4158 w 4158"/>
                <a:gd name="T183" fmla="*/ 2912 h 291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158" h="2912">
                  <a:moveTo>
                    <a:pt x="85" y="675"/>
                  </a:moveTo>
                  <a:lnTo>
                    <a:pt x="42" y="702"/>
                  </a:lnTo>
                  <a:lnTo>
                    <a:pt x="19" y="732"/>
                  </a:lnTo>
                  <a:lnTo>
                    <a:pt x="4" y="765"/>
                  </a:lnTo>
                  <a:lnTo>
                    <a:pt x="0" y="790"/>
                  </a:lnTo>
                  <a:lnTo>
                    <a:pt x="11" y="818"/>
                  </a:lnTo>
                  <a:lnTo>
                    <a:pt x="23" y="842"/>
                  </a:lnTo>
                  <a:lnTo>
                    <a:pt x="35" y="870"/>
                  </a:lnTo>
                  <a:lnTo>
                    <a:pt x="46" y="898"/>
                  </a:lnTo>
                  <a:lnTo>
                    <a:pt x="104" y="1024"/>
                  </a:lnTo>
                  <a:lnTo>
                    <a:pt x="158" y="1148"/>
                  </a:lnTo>
                  <a:lnTo>
                    <a:pt x="216" y="1275"/>
                  </a:lnTo>
                  <a:lnTo>
                    <a:pt x="274" y="1401"/>
                  </a:lnTo>
                  <a:lnTo>
                    <a:pt x="328" y="1528"/>
                  </a:lnTo>
                  <a:lnTo>
                    <a:pt x="386" y="1652"/>
                  </a:lnTo>
                  <a:lnTo>
                    <a:pt x="440" y="1778"/>
                  </a:lnTo>
                  <a:lnTo>
                    <a:pt x="498" y="1905"/>
                  </a:lnTo>
                  <a:lnTo>
                    <a:pt x="556" y="2031"/>
                  </a:lnTo>
                  <a:lnTo>
                    <a:pt x="610" y="2155"/>
                  </a:lnTo>
                  <a:lnTo>
                    <a:pt x="668" y="2282"/>
                  </a:lnTo>
                  <a:lnTo>
                    <a:pt x="726" y="2409"/>
                  </a:lnTo>
                  <a:lnTo>
                    <a:pt x="780" y="2535"/>
                  </a:lnTo>
                  <a:lnTo>
                    <a:pt x="838" y="2659"/>
                  </a:lnTo>
                  <a:lnTo>
                    <a:pt x="892" y="2786"/>
                  </a:lnTo>
                  <a:lnTo>
                    <a:pt x="950" y="2912"/>
                  </a:lnTo>
                  <a:lnTo>
                    <a:pt x="1050" y="2882"/>
                  </a:lnTo>
                  <a:lnTo>
                    <a:pt x="1150" y="2852"/>
                  </a:lnTo>
                  <a:lnTo>
                    <a:pt x="1251" y="2821"/>
                  </a:lnTo>
                  <a:lnTo>
                    <a:pt x="1351" y="2791"/>
                  </a:lnTo>
                  <a:lnTo>
                    <a:pt x="1452" y="2761"/>
                  </a:lnTo>
                  <a:lnTo>
                    <a:pt x="1552" y="2731"/>
                  </a:lnTo>
                  <a:lnTo>
                    <a:pt x="1652" y="2700"/>
                  </a:lnTo>
                  <a:lnTo>
                    <a:pt x="1753" y="2670"/>
                  </a:lnTo>
                  <a:lnTo>
                    <a:pt x="1853" y="2640"/>
                  </a:lnTo>
                  <a:lnTo>
                    <a:pt x="1954" y="2609"/>
                  </a:lnTo>
                  <a:lnTo>
                    <a:pt x="2054" y="2579"/>
                  </a:lnTo>
                  <a:lnTo>
                    <a:pt x="2154" y="2549"/>
                  </a:lnTo>
                  <a:lnTo>
                    <a:pt x="2255" y="2519"/>
                  </a:lnTo>
                  <a:lnTo>
                    <a:pt x="2355" y="2488"/>
                  </a:lnTo>
                  <a:lnTo>
                    <a:pt x="2456" y="2458"/>
                  </a:lnTo>
                  <a:lnTo>
                    <a:pt x="2556" y="2428"/>
                  </a:lnTo>
                  <a:lnTo>
                    <a:pt x="2652" y="2400"/>
                  </a:lnTo>
                  <a:lnTo>
                    <a:pt x="2753" y="2370"/>
                  </a:lnTo>
                  <a:lnTo>
                    <a:pt x="2853" y="2340"/>
                  </a:lnTo>
                  <a:lnTo>
                    <a:pt x="2954" y="2309"/>
                  </a:lnTo>
                  <a:lnTo>
                    <a:pt x="3054" y="2279"/>
                  </a:lnTo>
                  <a:lnTo>
                    <a:pt x="3154" y="2249"/>
                  </a:lnTo>
                  <a:lnTo>
                    <a:pt x="3255" y="2219"/>
                  </a:lnTo>
                  <a:lnTo>
                    <a:pt x="3355" y="2188"/>
                  </a:lnTo>
                  <a:lnTo>
                    <a:pt x="3456" y="2158"/>
                  </a:lnTo>
                  <a:lnTo>
                    <a:pt x="3556" y="2128"/>
                  </a:lnTo>
                  <a:lnTo>
                    <a:pt x="3656" y="2098"/>
                  </a:lnTo>
                  <a:lnTo>
                    <a:pt x="3757" y="2067"/>
                  </a:lnTo>
                  <a:lnTo>
                    <a:pt x="3857" y="2037"/>
                  </a:lnTo>
                  <a:lnTo>
                    <a:pt x="3958" y="2007"/>
                  </a:lnTo>
                  <a:lnTo>
                    <a:pt x="4058" y="1976"/>
                  </a:lnTo>
                  <a:lnTo>
                    <a:pt x="4158" y="1946"/>
                  </a:lnTo>
                  <a:lnTo>
                    <a:pt x="4104" y="1828"/>
                  </a:lnTo>
                  <a:lnTo>
                    <a:pt x="4050" y="1707"/>
                  </a:lnTo>
                  <a:lnTo>
                    <a:pt x="3996" y="1588"/>
                  </a:lnTo>
                  <a:lnTo>
                    <a:pt x="3942" y="1470"/>
                  </a:lnTo>
                  <a:lnTo>
                    <a:pt x="3888" y="1349"/>
                  </a:lnTo>
                  <a:lnTo>
                    <a:pt x="3834" y="1231"/>
                  </a:lnTo>
                  <a:lnTo>
                    <a:pt x="3780" y="1109"/>
                  </a:lnTo>
                  <a:lnTo>
                    <a:pt x="3730" y="991"/>
                  </a:lnTo>
                  <a:lnTo>
                    <a:pt x="3676" y="870"/>
                  </a:lnTo>
                  <a:lnTo>
                    <a:pt x="3622" y="752"/>
                  </a:lnTo>
                  <a:lnTo>
                    <a:pt x="3568" y="631"/>
                  </a:lnTo>
                  <a:lnTo>
                    <a:pt x="3514" y="512"/>
                  </a:lnTo>
                  <a:lnTo>
                    <a:pt x="3459" y="391"/>
                  </a:lnTo>
                  <a:lnTo>
                    <a:pt x="3405" y="273"/>
                  </a:lnTo>
                  <a:lnTo>
                    <a:pt x="3351" y="152"/>
                  </a:lnTo>
                  <a:lnTo>
                    <a:pt x="3297" y="33"/>
                  </a:lnTo>
                  <a:lnTo>
                    <a:pt x="3270" y="28"/>
                  </a:lnTo>
                  <a:lnTo>
                    <a:pt x="3239" y="25"/>
                  </a:lnTo>
                  <a:lnTo>
                    <a:pt x="3212" y="20"/>
                  </a:lnTo>
                  <a:lnTo>
                    <a:pt x="3181" y="17"/>
                  </a:lnTo>
                  <a:lnTo>
                    <a:pt x="3154" y="11"/>
                  </a:lnTo>
                  <a:lnTo>
                    <a:pt x="3124" y="9"/>
                  </a:lnTo>
                  <a:lnTo>
                    <a:pt x="3097" y="3"/>
                  </a:lnTo>
                  <a:lnTo>
                    <a:pt x="3066" y="0"/>
                  </a:lnTo>
                  <a:lnTo>
                    <a:pt x="2977" y="20"/>
                  </a:lnTo>
                  <a:lnTo>
                    <a:pt x="2888" y="39"/>
                  </a:lnTo>
                  <a:lnTo>
                    <a:pt x="2799" y="58"/>
                  </a:lnTo>
                  <a:lnTo>
                    <a:pt x="2707" y="80"/>
                  </a:lnTo>
                  <a:lnTo>
                    <a:pt x="2618" y="99"/>
                  </a:lnTo>
                  <a:lnTo>
                    <a:pt x="2529" y="119"/>
                  </a:lnTo>
                  <a:lnTo>
                    <a:pt x="2440" y="138"/>
                  </a:lnTo>
                  <a:lnTo>
                    <a:pt x="2351" y="157"/>
                  </a:lnTo>
                  <a:lnTo>
                    <a:pt x="2262" y="176"/>
                  </a:lnTo>
                  <a:lnTo>
                    <a:pt x="2170" y="196"/>
                  </a:lnTo>
                  <a:lnTo>
                    <a:pt x="2081" y="218"/>
                  </a:lnTo>
                  <a:lnTo>
                    <a:pt x="1992" y="237"/>
                  </a:lnTo>
                  <a:lnTo>
                    <a:pt x="1903" y="256"/>
                  </a:lnTo>
                  <a:lnTo>
                    <a:pt x="1815" y="275"/>
                  </a:lnTo>
                  <a:lnTo>
                    <a:pt x="1726" y="295"/>
                  </a:lnTo>
                  <a:lnTo>
                    <a:pt x="1637" y="314"/>
                  </a:lnTo>
                  <a:lnTo>
                    <a:pt x="1544" y="336"/>
                  </a:lnTo>
                  <a:lnTo>
                    <a:pt x="1455" y="355"/>
                  </a:lnTo>
                  <a:lnTo>
                    <a:pt x="1367" y="375"/>
                  </a:lnTo>
                  <a:lnTo>
                    <a:pt x="1278" y="394"/>
                  </a:lnTo>
                  <a:lnTo>
                    <a:pt x="1189" y="413"/>
                  </a:lnTo>
                  <a:lnTo>
                    <a:pt x="1100" y="435"/>
                  </a:lnTo>
                  <a:lnTo>
                    <a:pt x="1011" y="454"/>
                  </a:lnTo>
                  <a:lnTo>
                    <a:pt x="923" y="474"/>
                  </a:lnTo>
                  <a:lnTo>
                    <a:pt x="834" y="493"/>
                  </a:lnTo>
                  <a:lnTo>
                    <a:pt x="741" y="512"/>
                  </a:lnTo>
                  <a:lnTo>
                    <a:pt x="652" y="531"/>
                  </a:lnTo>
                  <a:lnTo>
                    <a:pt x="564" y="551"/>
                  </a:lnTo>
                  <a:lnTo>
                    <a:pt x="475" y="573"/>
                  </a:lnTo>
                  <a:lnTo>
                    <a:pt x="386" y="592"/>
                  </a:lnTo>
                  <a:lnTo>
                    <a:pt x="297" y="611"/>
                  </a:lnTo>
                  <a:lnTo>
                    <a:pt x="208" y="631"/>
                  </a:lnTo>
                  <a:lnTo>
                    <a:pt x="193" y="636"/>
                  </a:lnTo>
                  <a:lnTo>
                    <a:pt x="177" y="642"/>
                  </a:lnTo>
                  <a:lnTo>
                    <a:pt x="162" y="647"/>
                  </a:lnTo>
                  <a:lnTo>
                    <a:pt x="147" y="653"/>
                  </a:lnTo>
                  <a:lnTo>
                    <a:pt x="127" y="658"/>
                  </a:lnTo>
                  <a:lnTo>
                    <a:pt x="112" y="664"/>
                  </a:lnTo>
                  <a:lnTo>
                    <a:pt x="96" y="669"/>
                  </a:lnTo>
                  <a:lnTo>
                    <a:pt x="85" y="675"/>
                  </a:lnTo>
                  <a:close/>
                </a:path>
              </a:pathLst>
            </a:custGeom>
            <a:solidFill>
              <a:srgbClr val="C6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0" name="Freeform 266">
              <a:extLst>
                <a:ext uri="{FF2B5EF4-FFF2-40B4-BE49-F238E27FC236}">
                  <a16:creationId xmlns:a16="http://schemas.microsoft.com/office/drawing/2014/main" id="{F2B4A8C8-5218-E248-BA08-1CC1A67F8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8806" y="3078507"/>
              <a:ext cx="1688037" cy="1289105"/>
            </a:xfrm>
            <a:custGeom>
              <a:avLst/>
              <a:gdLst>
                <a:gd name="T0" fmla="*/ 2147483646 w 3942"/>
                <a:gd name="T1" fmla="*/ 2147483646 h 2766"/>
                <a:gd name="T2" fmla="*/ 2147483646 w 3942"/>
                <a:gd name="T3" fmla="*/ 2147483646 h 2766"/>
                <a:gd name="T4" fmla="*/ 2147483646 w 3942"/>
                <a:gd name="T5" fmla="*/ 2147483646 h 2766"/>
                <a:gd name="T6" fmla="*/ 2147483646 w 3942"/>
                <a:gd name="T7" fmla="*/ 2147483646 h 2766"/>
                <a:gd name="T8" fmla="*/ 2147483646 w 3942"/>
                <a:gd name="T9" fmla="*/ 2147483646 h 2766"/>
                <a:gd name="T10" fmla="*/ 2147483646 w 3942"/>
                <a:gd name="T11" fmla="*/ 2147483646 h 2766"/>
                <a:gd name="T12" fmla="*/ 2147483646 w 3942"/>
                <a:gd name="T13" fmla="*/ 2147483646 h 2766"/>
                <a:gd name="T14" fmla="*/ 2147483646 w 3942"/>
                <a:gd name="T15" fmla="*/ 2147483646 h 2766"/>
                <a:gd name="T16" fmla="*/ 2147483646 w 3942"/>
                <a:gd name="T17" fmla="*/ 2147483646 h 2766"/>
                <a:gd name="T18" fmla="*/ 2147483646 w 3942"/>
                <a:gd name="T19" fmla="*/ 2147483646 h 2766"/>
                <a:gd name="T20" fmla="*/ 2147483646 w 3942"/>
                <a:gd name="T21" fmla="*/ 2147483646 h 2766"/>
                <a:gd name="T22" fmla="*/ 2147483646 w 3942"/>
                <a:gd name="T23" fmla="*/ 2147483646 h 2766"/>
                <a:gd name="T24" fmla="*/ 2147483646 w 3942"/>
                <a:gd name="T25" fmla="*/ 2147483646 h 2766"/>
                <a:gd name="T26" fmla="*/ 2147483646 w 3942"/>
                <a:gd name="T27" fmla="*/ 2147483646 h 2766"/>
                <a:gd name="T28" fmla="*/ 2147483646 w 3942"/>
                <a:gd name="T29" fmla="*/ 2147483646 h 2766"/>
                <a:gd name="T30" fmla="*/ 2147483646 w 3942"/>
                <a:gd name="T31" fmla="*/ 2147483646 h 2766"/>
                <a:gd name="T32" fmla="*/ 2147483646 w 3942"/>
                <a:gd name="T33" fmla="*/ 2147483646 h 2766"/>
                <a:gd name="T34" fmla="*/ 2147483646 w 3942"/>
                <a:gd name="T35" fmla="*/ 2147483646 h 2766"/>
                <a:gd name="T36" fmla="*/ 2147483646 w 3942"/>
                <a:gd name="T37" fmla="*/ 2147483646 h 2766"/>
                <a:gd name="T38" fmla="*/ 2147483646 w 3942"/>
                <a:gd name="T39" fmla="*/ 2147483646 h 2766"/>
                <a:gd name="T40" fmla="*/ 2147483646 w 3942"/>
                <a:gd name="T41" fmla="*/ 2147483646 h 2766"/>
                <a:gd name="T42" fmla="*/ 2147483646 w 3942"/>
                <a:gd name="T43" fmla="*/ 2147483646 h 2766"/>
                <a:gd name="T44" fmla="*/ 2147483646 w 3942"/>
                <a:gd name="T45" fmla="*/ 2147483646 h 2766"/>
                <a:gd name="T46" fmla="*/ 2147483646 w 3942"/>
                <a:gd name="T47" fmla="*/ 2147483646 h 2766"/>
                <a:gd name="T48" fmla="*/ 2147483646 w 3942"/>
                <a:gd name="T49" fmla="*/ 2147483646 h 2766"/>
                <a:gd name="T50" fmla="*/ 2147483646 w 3942"/>
                <a:gd name="T51" fmla="*/ 2147483646 h 2766"/>
                <a:gd name="T52" fmla="*/ 2147483646 w 3942"/>
                <a:gd name="T53" fmla="*/ 2147483646 h 2766"/>
                <a:gd name="T54" fmla="*/ 2147483646 w 3942"/>
                <a:gd name="T55" fmla="*/ 2147483646 h 2766"/>
                <a:gd name="T56" fmla="*/ 2147483646 w 3942"/>
                <a:gd name="T57" fmla="*/ 2147483646 h 2766"/>
                <a:gd name="T58" fmla="*/ 2147483646 w 3942"/>
                <a:gd name="T59" fmla="*/ 2147483646 h 2766"/>
                <a:gd name="T60" fmla="*/ 2147483646 w 3942"/>
                <a:gd name="T61" fmla="*/ 2147483646 h 2766"/>
                <a:gd name="T62" fmla="*/ 2147483646 w 3942"/>
                <a:gd name="T63" fmla="*/ 2147483646 h 2766"/>
                <a:gd name="T64" fmla="*/ 2147483646 w 3942"/>
                <a:gd name="T65" fmla="*/ 2147483646 h 2766"/>
                <a:gd name="T66" fmla="*/ 2147483646 w 3942"/>
                <a:gd name="T67" fmla="*/ 2147483646 h 2766"/>
                <a:gd name="T68" fmla="*/ 2147483646 w 3942"/>
                <a:gd name="T69" fmla="*/ 2147483646 h 2766"/>
                <a:gd name="T70" fmla="*/ 2147483646 w 3942"/>
                <a:gd name="T71" fmla="*/ 2147483646 h 2766"/>
                <a:gd name="T72" fmla="*/ 2147483646 w 3942"/>
                <a:gd name="T73" fmla="*/ 2147483646 h 2766"/>
                <a:gd name="T74" fmla="*/ 2147483646 w 3942"/>
                <a:gd name="T75" fmla="*/ 2147483646 h 2766"/>
                <a:gd name="T76" fmla="*/ 2147483646 w 3942"/>
                <a:gd name="T77" fmla="*/ 2147483646 h 2766"/>
                <a:gd name="T78" fmla="*/ 2147483646 w 3942"/>
                <a:gd name="T79" fmla="*/ 2147483646 h 2766"/>
                <a:gd name="T80" fmla="*/ 2147483646 w 3942"/>
                <a:gd name="T81" fmla="*/ 2147483646 h 2766"/>
                <a:gd name="T82" fmla="*/ 2147483646 w 3942"/>
                <a:gd name="T83" fmla="*/ 2147483646 h 2766"/>
                <a:gd name="T84" fmla="*/ 2147483646 w 3942"/>
                <a:gd name="T85" fmla="*/ 2147483646 h 2766"/>
                <a:gd name="T86" fmla="*/ 2147483646 w 3942"/>
                <a:gd name="T87" fmla="*/ 2147483646 h 2766"/>
                <a:gd name="T88" fmla="*/ 2147483646 w 3942"/>
                <a:gd name="T89" fmla="*/ 2147483646 h 2766"/>
                <a:gd name="T90" fmla="*/ 2147483646 w 3942"/>
                <a:gd name="T91" fmla="*/ 2147483646 h 2766"/>
                <a:gd name="T92" fmla="*/ 2147483646 w 3942"/>
                <a:gd name="T93" fmla="*/ 2147483646 h 2766"/>
                <a:gd name="T94" fmla="*/ 2147483646 w 3942"/>
                <a:gd name="T95" fmla="*/ 2147483646 h 2766"/>
                <a:gd name="T96" fmla="*/ 2147483646 w 3942"/>
                <a:gd name="T97" fmla="*/ 2147483646 h 2766"/>
                <a:gd name="T98" fmla="*/ 2147483646 w 3942"/>
                <a:gd name="T99" fmla="*/ 2147483646 h 2766"/>
                <a:gd name="T100" fmla="*/ 2147483646 w 3942"/>
                <a:gd name="T101" fmla="*/ 2147483646 h 2766"/>
                <a:gd name="T102" fmla="*/ 2147483646 w 3942"/>
                <a:gd name="T103" fmla="*/ 2147483646 h 2766"/>
                <a:gd name="T104" fmla="*/ 2147483646 w 3942"/>
                <a:gd name="T105" fmla="*/ 2147483646 h 2766"/>
                <a:gd name="T106" fmla="*/ 2147483646 w 3942"/>
                <a:gd name="T107" fmla="*/ 2147483646 h 2766"/>
                <a:gd name="T108" fmla="*/ 2147483646 w 3942"/>
                <a:gd name="T109" fmla="*/ 2147483646 h 2766"/>
                <a:gd name="T110" fmla="*/ 2147483646 w 3942"/>
                <a:gd name="T111" fmla="*/ 2147483646 h 2766"/>
                <a:gd name="T112" fmla="*/ 2147483646 w 3942"/>
                <a:gd name="T113" fmla="*/ 2147483646 h 2766"/>
                <a:gd name="T114" fmla="*/ 2147483646 w 3942"/>
                <a:gd name="T115" fmla="*/ 2147483646 h 2766"/>
                <a:gd name="T116" fmla="*/ 2147483646 w 3942"/>
                <a:gd name="T117" fmla="*/ 2147483646 h 2766"/>
                <a:gd name="T118" fmla="*/ 2147483646 w 3942"/>
                <a:gd name="T119" fmla="*/ 2147483646 h 276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942"/>
                <a:gd name="T181" fmla="*/ 0 h 2766"/>
                <a:gd name="T182" fmla="*/ 3942 w 3942"/>
                <a:gd name="T183" fmla="*/ 2766 h 276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942" h="2766">
                  <a:moveTo>
                    <a:pt x="77" y="641"/>
                  </a:moveTo>
                  <a:lnTo>
                    <a:pt x="38" y="666"/>
                  </a:lnTo>
                  <a:lnTo>
                    <a:pt x="15" y="696"/>
                  </a:lnTo>
                  <a:lnTo>
                    <a:pt x="4" y="726"/>
                  </a:lnTo>
                  <a:lnTo>
                    <a:pt x="0" y="748"/>
                  </a:lnTo>
                  <a:lnTo>
                    <a:pt x="8" y="773"/>
                  </a:lnTo>
                  <a:lnTo>
                    <a:pt x="19" y="800"/>
                  </a:lnTo>
                  <a:lnTo>
                    <a:pt x="31" y="825"/>
                  </a:lnTo>
                  <a:lnTo>
                    <a:pt x="38" y="853"/>
                  </a:lnTo>
                  <a:lnTo>
                    <a:pt x="93" y="971"/>
                  </a:lnTo>
                  <a:lnTo>
                    <a:pt x="147" y="1092"/>
                  </a:lnTo>
                  <a:lnTo>
                    <a:pt x="201" y="1211"/>
                  </a:lnTo>
                  <a:lnTo>
                    <a:pt x="255" y="1329"/>
                  </a:lnTo>
                  <a:lnTo>
                    <a:pt x="309" y="1450"/>
                  </a:lnTo>
                  <a:lnTo>
                    <a:pt x="363" y="1568"/>
                  </a:lnTo>
                  <a:lnTo>
                    <a:pt x="417" y="1689"/>
                  </a:lnTo>
                  <a:lnTo>
                    <a:pt x="471" y="1808"/>
                  </a:lnTo>
                  <a:lnTo>
                    <a:pt x="525" y="1929"/>
                  </a:lnTo>
                  <a:lnTo>
                    <a:pt x="579" y="2047"/>
                  </a:lnTo>
                  <a:lnTo>
                    <a:pt x="633" y="2168"/>
                  </a:lnTo>
                  <a:lnTo>
                    <a:pt x="683" y="2287"/>
                  </a:lnTo>
                  <a:lnTo>
                    <a:pt x="737" y="2408"/>
                  </a:lnTo>
                  <a:lnTo>
                    <a:pt x="791" y="2526"/>
                  </a:lnTo>
                  <a:lnTo>
                    <a:pt x="845" y="2647"/>
                  </a:lnTo>
                  <a:lnTo>
                    <a:pt x="900" y="2766"/>
                  </a:lnTo>
                  <a:lnTo>
                    <a:pt x="996" y="2738"/>
                  </a:lnTo>
                  <a:lnTo>
                    <a:pt x="1089" y="2708"/>
                  </a:lnTo>
                  <a:lnTo>
                    <a:pt x="1185" y="2680"/>
                  </a:lnTo>
                  <a:lnTo>
                    <a:pt x="1282" y="2650"/>
                  </a:lnTo>
                  <a:lnTo>
                    <a:pt x="1374" y="2622"/>
                  </a:lnTo>
                  <a:lnTo>
                    <a:pt x="1471" y="2592"/>
                  </a:lnTo>
                  <a:lnTo>
                    <a:pt x="1564" y="2565"/>
                  </a:lnTo>
                  <a:lnTo>
                    <a:pt x="1660" y="2537"/>
                  </a:lnTo>
                  <a:lnTo>
                    <a:pt x="1757" y="2507"/>
                  </a:lnTo>
                  <a:lnTo>
                    <a:pt x="1849" y="2479"/>
                  </a:lnTo>
                  <a:lnTo>
                    <a:pt x="1946" y="2449"/>
                  </a:lnTo>
                  <a:lnTo>
                    <a:pt x="2042" y="2422"/>
                  </a:lnTo>
                  <a:lnTo>
                    <a:pt x="2135" y="2391"/>
                  </a:lnTo>
                  <a:lnTo>
                    <a:pt x="2232" y="2364"/>
                  </a:lnTo>
                  <a:lnTo>
                    <a:pt x="2324" y="2333"/>
                  </a:lnTo>
                  <a:lnTo>
                    <a:pt x="2421" y="2306"/>
                  </a:lnTo>
                  <a:lnTo>
                    <a:pt x="2517" y="2278"/>
                  </a:lnTo>
                  <a:lnTo>
                    <a:pt x="2610" y="2248"/>
                  </a:lnTo>
                  <a:lnTo>
                    <a:pt x="2707" y="2221"/>
                  </a:lnTo>
                  <a:lnTo>
                    <a:pt x="2799" y="2190"/>
                  </a:lnTo>
                  <a:lnTo>
                    <a:pt x="2896" y="2163"/>
                  </a:lnTo>
                  <a:lnTo>
                    <a:pt x="2992" y="2133"/>
                  </a:lnTo>
                  <a:lnTo>
                    <a:pt x="3085" y="2105"/>
                  </a:lnTo>
                  <a:lnTo>
                    <a:pt x="3182" y="2075"/>
                  </a:lnTo>
                  <a:lnTo>
                    <a:pt x="3278" y="2047"/>
                  </a:lnTo>
                  <a:lnTo>
                    <a:pt x="3371" y="2020"/>
                  </a:lnTo>
                  <a:lnTo>
                    <a:pt x="3467" y="1989"/>
                  </a:lnTo>
                  <a:lnTo>
                    <a:pt x="3560" y="1962"/>
                  </a:lnTo>
                  <a:lnTo>
                    <a:pt x="3656" y="1932"/>
                  </a:lnTo>
                  <a:lnTo>
                    <a:pt x="3753" y="1904"/>
                  </a:lnTo>
                  <a:lnTo>
                    <a:pt x="3846" y="1874"/>
                  </a:lnTo>
                  <a:lnTo>
                    <a:pt x="3942" y="1846"/>
                  </a:lnTo>
                  <a:lnTo>
                    <a:pt x="3892" y="1733"/>
                  </a:lnTo>
                  <a:lnTo>
                    <a:pt x="3842" y="1618"/>
                  </a:lnTo>
                  <a:lnTo>
                    <a:pt x="3792" y="1505"/>
                  </a:lnTo>
                  <a:lnTo>
                    <a:pt x="3738" y="1392"/>
                  </a:lnTo>
                  <a:lnTo>
                    <a:pt x="3687" y="1279"/>
                  </a:lnTo>
                  <a:lnTo>
                    <a:pt x="3637" y="1164"/>
                  </a:lnTo>
                  <a:lnTo>
                    <a:pt x="3587" y="1051"/>
                  </a:lnTo>
                  <a:lnTo>
                    <a:pt x="3537" y="938"/>
                  </a:lnTo>
                  <a:lnTo>
                    <a:pt x="3483" y="825"/>
                  </a:lnTo>
                  <a:lnTo>
                    <a:pt x="3432" y="710"/>
                  </a:lnTo>
                  <a:lnTo>
                    <a:pt x="3382" y="597"/>
                  </a:lnTo>
                  <a:lnTo>
                    <a:pt x="3332" y="484"/>
                  </a:lnTo>
                  <a:lnTo>
                    <a:pt x="3278" y="371"/>
                  </a:lnTo>
                  <a:lnTo>
                    <a:pt x="3228" y="255"/>
                  </a:lnTo>
                  <a:lnTo>
                    <a:pt x="3178" y="143"/>
                  </a:lnTo>
                  <a:lnTo>
                    <a:pt x="3127" y="30"/>
                  </a:lnTo>
                  <a:lnTo>
                    <a:pt x="3100" y="27"/>
                  </a:lnTo>
                  <a:lnTo>
                    <a:pt x="3073" y="22"/>
                  </a:lnTo>
                  <a:lnTo>
                    <a:pt x="3046" y="19"/>
                  </a:lnTo>
                  <a:lnTo>
                    <a:pt x="3019" y="13"/>
                  </a:lnTo>
                  <a:lnTo>
                    <a:pt x="2988" y="11"/>
                  </a:lnTo>
                  <a:lnTo>
                    <a:pt x="2961" y="5"/>
                  </a:lnTo>
                  <a:lnTo>
                    <a:pt x="2934" y="2"/>
                  </a:lnTo>
                  <a:lnTo>
                    <a:pt x="2907" y="0"/>
                  </a:lnTo>
                  <a:lnTo>
                    <a:pt x="2822" y="19"/>
                  </a:lnTo>
                  <a:lnTo>
                    <a:pt x="2737" y="38"/>
                  </a:lnTo>
                  <a:lnTo>
                    <a:pt x="2653" y="55"/>
                  </a:lnTo>
                  <a:lnTo>
                    <a:pt x="2568" y="74"/>
                  </a:lnTo>
                  <a:lnTo>
                    <a:pt x="2483" y="93"/>
                  </a:lnTo>
                  <a:lnTo>
                    <a:pt x="2398" y="112"/>
                  </a:lnTo>
                  <a:lnTo>
                    <a:pt x="2313" y="129"/>
                  </a:lnTo>
                  <a:lnTo>
                    <a:pt x="2228" y="148"/>
                  </a:lnTo>
                  <a:lnTo>
                    <a:pt x="2143" y="167"/>
                  </a:lnTo>
                  <a:lnTo>
                    <a:pt x="2058" y="187"/>
                  </a:lnTo>
                  <a:lnTo>
                    <a:pt x="1973" y="206"/>
                  </a:lnTo>
                  <a:lnTo>
                    <a:pt x="1888" y="222"/>
                  </a:lnTo>
                  <a:lnTo>
                    <a:pt x="1803" y="242"/>
                  </a:lnTo>
                  <a:lnTo>
                    <a:pt x="1718" y="261"/>
                  </a:lnTo>
                  <a:lnTo>
                    <a:pt x="1633" y="280"/>
                  </a:lnTo>
                  <a:lnTo>
                    <a:pt x="1552" y="300"/>
                  </a:lnTo>
                  <a:lnTo>
                    <a:pt x="1467" y="316"/>
                  </a:lnTo>
                  <a:lnTo>
                    <a:pt x="1382" y="335"/>
                  </a:lnTo>
                  <a:lnTo>
                    <a:pt x="1297" y="355"/>
                  </a:lnTo>
                  <a:lnTo>
                    <a:pt x="1212" y="374"/>
                  </a:lnTo>
                  <a:lnTo>
                    <a:pt x="1127" y="393"/>
                  </a:lnTo>
                  <a:lnTo>
                    <a:pt x="1042" y="412"/>
                  </a:lnTo>
                  <a:lnTo>
                    <a:pt x="957" y="429"/>
                  </a:lnTo>
                  <a:lnTo>
                    <a:pt x="872" y="448"/>
                  </a:lnTo>
                  <a:lnTo>
                    <a:pt x="788" y="467"/>
                  </a:lnTo>
                  <a:lnTo>
                    <a:pt x="703" y="487"/>
                  </a:lnTo>
                  <a:lnTo>
                    <a:pt x="618" y="506"/>
                  </a:lnTo>
                  <a:lnTo>
                    <a:pt x="533" y="525"/>
                  </a:lnTo>
                  <a:lnTo>
                    <a:pt x="448" y="542"/>
                  </a:lnTo>
                  <a:lnTo>
                    <a:pt x="363" y="561"/>
                  </a:lnTo>
                  <a:lnTo>
                    <a:pt x="278" y="580"/>
                  </a:lnTo>
                  <a:lnTo>
                    <a:pt x="193" y="600"/>
                  </a:lnTo>
                  <a:lnTo>
                    <a:pt x="181" y="605"/>
                  </a:lnTo>
                  <a:lnTo>
                    <a:pt x="166" y="611"/>
                  </a:lnTo>
                  <a:lnTo>
                    <a:pt x="150" y="616"/>
                  </a:lnTo>
                  <a:lnTo>
                    <a:pt x="135" y="619"/>
                  </a:lnTo>
                  <a:lnTo>
                    <a:pt x="120" y="624"/>
                  </a:lnTo>
                  <a:lnTo>
                    <a:pt x="104" y="630"/>
                  </a:lnTo>
                  <a:lnTo>
                    <a:pt x="89" y="635"/>
                  </a:lnTo>
                  <a:lnTo>
                    <a:pt x="77" y="641"/>
                  </a:lnTo>
                  <a:close/>
                </a:path>
              </a:pathLst>
            </a:custGeom>
            <a:solidFill>
              <a:srgbClr val="C9C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1" name="Freeform 267">
              <a:extLst>
                <a:ext uri="{FF2B5EF4-FFF2-40B4-BE49-F238E27FC236}">
                  <a16:creationId xmlns:a16="http://schemas.microsoft.com/office/drawing/2014/main" id="{4A55F099-0172-92E4-AC3F-9C5C51C97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178" y="3077108"/>
              <a:ext cx="1598968" cy="1219663"/>
            </a:xfrm>
            <a:custGeom>
              <a:avLst/>
              <a:gdLst>
                <a:gd name="T0" fmla="*/ 2147483646 w 3734"/>
                <a:gd name="T1" fmla="*/ 2147483646 h 2617"/>
                <a:gd name="T2" fmla="*/ 2147483646 w 3734"/>
                <a:gd name="T3" fmla="*/ 2147483646 h 2617"/>
                <a:gd name="T4" fmla="*/ 2147483646 w 3734"/>
                <a:gd name="T5" fmla="*/ 2147483646 h 2617"/>
                <a:gd name="T6" fmla="*/ 2147483646 w 3734"/>
                <a:gd name="T7" fmla="*/ 2147483646 h 2617"/>
                <a:gd name="T8" fmla="*/ 2147483646 w 3734"/>
                <a:gd name="T9" fmla="*/ 2147483646 h 2617"/>
                <a:gd name="T10" fmla="*/ 2147483646 w 3734"/>
                <a:gd name="T11" fmla="*/ 2147483646 h 2617"/>
                <a:gd name="T12" fmla="*/ 2147483646 w 3734"/>
                <a:gd name="T13" fmla="*/ 2147483646 h 2617"/>
                <a:gd name="T14" fmla="*/ 2147483646 w 3734"/>
                <a:gd name="T15" fmla="*/ 2147483646 h 2617"/>
                <a:gd name="T16" fmla="*/ 2147483646 w 3734"/>
                <a:gd name="T17" fmla="*/ 2147483646 h 2617"/>
                <a:gd name="T18" fmla="*/ 2147483646 w 3734"/>
                <a:gd name="T19" fmla="*/ 2147483646 h 2617"/>
                <a:gd name="T20" fmla="*/ 2147483646 w 3734"/>
                <a:gd name="T21" fmla="*/ 2147483646 h 2617"/>
                <a:gd name="T22" fmla="*/ 2147483646 w 3734"/>
                <a:gd name="T23" fmla="*/ 2147483646 h 2617"/>
                <a:gd name="T24" fmla="*/ 2147483646 w 3734"/>
                <a:gd name="T25" fmla="*/ 2147483646 h 2617"/>
                <a:gd name="T26" fmla="*/ 2147483646 w 3734"/>
                <a:gd name="T27" fmla="*/ 2147483646 h 2617"/>
                <a:gd name="T28" fmla="*/ 2147483646 w 3734"/>
                <a:gd name="T29" fmla="*/ 2147483646 h 2617"/>
                <a:gd name="T30" fmla="*/ 2147483646 w 3734"/>
                <a:gd name="T31" fmla="*/ 2147483646 h 2617"/>
                <a:gd name="T32" fmla="*/ 2147483646 w 3734"/>
                <a:gd name="T33" fmla="*/ 2147483646 h 2617"/>
                <a:gd name="T34" fmla="*/ 2147483646 w 3734"/>
                <a:gd name="T35" fmla="*/ 2147483646 h 2617"/>
                <a:gd name="T36" fmla="*/ 2147483646 w 3734"/>
                <a:gd name="T37" fmla="*/ 2147483646 h 2617"/>
                <a:gd name="T38" fmla="*/ 2147483646 w 3734"/>
                <a:gd name="T39" fmla="*/ 2147483646 h 2617"/>
                <a:gd name="T40" fmla="*/ 2147483646 w 3734"/>
                <a:gd name="T41" fmla="*/ 2147483646 h 2617"/>
                <a:gd name="T42" fmla="*/ 2147483646 w 3734"/>
                <a:gd name="T43" fmla="*/ 2147483646 h 2617"/>
                <a:gd name="T44" fmla="*/ 2147483646 w 3734"/>
                <a:gd name="T45" fmla="*/ 2147483646 h 2617"/>
                <a:gd name="T46" fmla="*/ 2147483646 w 3734"/>
                <a:gd name="T47" fmla="*/ 2147483646 h 2617"/>
                <a:gd name="T48" fmla="*/ 2147483646 w 3734"/>
                <a:gd name="T49" fmla="*/ 2147483646 h 2617"/>
                <a:gd name="T50" fmla="*/ 2147483646 w 3734"/>
                <a:gd name="T51" fmla="*/ 2147483646 h 2617"/>
                <a:gd name="T52" fmla="*/ 2147483646 w 3734"/>
                <a:gd name="T53" fmla="*/ 2147483646 h 2617"/>
                <a:gd name="T54" fmla="*/ 2147483646 w 3734"/>
                <a:gd name="T55" fmla="*/ 2147483646 h 2617"/>
                <a:gd name="T56" fmla="*/ 2147483646 w 3734"/>
                <a:gd name="T57" fmla="*/ 2147483646 h 2617"/>
                <a:gd name="T58" fmla="*/ 2147483646 w 3734"/>
                <a:gd name="T59" fmla="*/ 2147483646 h 2617"/>
                <a:gd name="T60" fmla="*/ 2147483646 w 3734"/>
                <a:gd name="T61" fmla="*/ 2147483646 h 2617"/>
                <a:gd name="T62" fmla="*/ 2147483646 w 3734"/>
                <a:gd name="T63" fmla="*/ 2147483646 h 2617"/>
                <a:gd name="T64" fmla="*/ 2147483646 w 3734"/>
                <a:gd name="T65" fmla="*/ 2147483646 h 2617"/>
                <a:gd name="T66" fmla="*/ 2147483646 w 3734"/>
                <a:gd name="T67" fmla="*/ 2147483646 h 2617"/>
                <a:gd name="T68" fmla="*/ 2147483646 w 3734"/>
                <a:gd name="T69" fmla="*/ 2147483646 h 2617"/>
                <a:gd name="T70" fmla="*/ 2147483646 w 3734"/>
                <a:gd name="T71" fmla="*/ 2147483646 h 2617"/>
                <a:gd name="T72" fmla="*/ 2147483646 w 3734"/>
                <a:gd name="T73" fmla="*/ 2147483646 h 2617"/>
                <a:gd name="T74" fmla="*/ 2147483646 w 3734"/>
                <a:gd name="T75" fmla="*/ 2147483646 h 2617"/>
                <a:gd name="T76" fmla="*/ 2147483646 w 3734"/>
                <a:gd name="T77" fmla="*/ 2147483646 h 2617"/>
                <a:gd name="T78" fmla="*/ 2147483646 w 3734"/>
                <a:gd name="T79" fmla="*/ 2147483646 h 2617"/>
                <a:gd name="T80" fmla="*/ 2147483646 w 3734"/>
                <a:gd name="T81" fmla="*/ 2147483646 h 2617"/>
                <a:gd name="T82" fmla="*/ 2147483646 w 3734"/>
                <a:gd name="T83" fmla="*/ 2147483646 h 2617"/>
                <a:gd name="T84" fmla="*/ 2147483646 w 3734"/>
                <a:gd name="T85" fmla="*/ 2147483646 h 2617"/>
                <a:gd name="T86" fmla="*/ 2147483646 w 3734"/>
                <a:gd name="T87" fmla="*/ 2147483646 h 2617"/>
                <a:gd name="T88" fmla="*/ 2147483646 w 3734"/>
                <a:gd name="T89" fmla="*/ 2147483646 h 2617"/>
                <a:gd name="T90" fmla="*/ 2147483646 w 3734"/>
                <a:gd name="T91" fmla="*/ 2147483646 h 2617"/>
                <a:gd name="T92" fmla="*/ 2147483646 w 3734"/>
                <a:gd name="T93" fmla="*/ 2147483646 h 2617"/>
                <a:gd name="T94" fmla="*/ 2147483646 w 3734"/>
                <a:gd name="T95" fmla="*/ 2147483646 h 2617"/>
                <a:gd name="T96" fmla="*/ 2147483646 w 3734"/>
                <a:gd name="T97" fmla="*/ 2147483646 h 2617"/>
                <a:gd name="T98" fmla="*/ 2147483646 w 3734"/>
                <a:gd name="T99" fmla="*/ 2147483646 h 2617"/>
                <a:gd name="T100" fmla="*/ 2147483646 w 3734"/>
                <a:gd name="T101" fmla="*/ 2147483646 h 2617"/>
                <a:gd name="T102" fmla="*/ 2147483646 w 3734"/>
                <a:gd name="T103" fmla="*/ 2147483646 h 2617"/>
                <a:gd name="T104" fmla="*/ 2147483646 w 3734"/>
                <a:gd name="T105" fmla="*/ 2147483646 h 2617"/>
                <a:gd name="T106" fmla="*/ 2147483646 w 3734"/>
                <a:gd name="T107" fmla="*/ 2147483646 h 2617"/>
                <a:gd name="T108" fmla="*/ 2147483646 w 3734"/>
                <a:gd name="T109" fmla="*/ 2147483646 h 2617"/>
                <a:gd name="T110" fmla="*/ 2147483646 w 3734"/>
                <a:gd name="T111" fmla="*/ 2147483646 h 2617"/>
                <a:gd name="T112" fmla="*/ 2147483646 w 3734"/>
                <a:gd name="T113" fmla="*/ 2147483646 h 2617"/>
                <a:gd name="T114" fmla="*/ 2147483646 w 3734"/>
                <a:gd name="T115" fmla="*/ 2147483646 h 26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34"/>
                <a:gd name="T175" fmla="*/ 0 h 2617"/>
                <a:gd name="T176" fmla="*/ 3734 w 3734"/>
                <a:gd name="T177" fmla="*/ 2617 h 26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34" h="2617">
                  <a:moveTo>
                    <a:pt x="77" y="605"/>
                  </a:moveTo>
                  <a:lnTo>
                    <a:pt x="39" y="630"/>
                  </a:lnTo>
                  <a:lnTo>
                    <a:pt x="19" y="658"/>
                  </a:lnTo>
                  <a:lnTo>
                    <a:pt x="8" y="685"/>
                  </a:lnTo>
                  <a:lnTo>
                    <a:pt x="0" y="707"/>
                  </a:lnTo>
                  <a:lnTo>
                    <a:pt x="8" y="732"/>
                  </a:lnTo>
                  <a:lnTo>
                    <a:pt x="19" y="757"/>
                  </a:lnTo>
                  <a:lnTo>
                    <a:pt x="31" y="781"/>
                  </a:lnTo>
                  <a:lnTo>
                    <a:pt x="39" y="806"/>
                  </a:lnTo>
                  <a:lnTo>
                    <a:pt x="89" y="919"/>
                  </a:lnTo>
                  <a:lnTo>
                    <a:pt x="139" y="1032"/>
                  </a:lnTo>
                  <a:lnTo>
                    <a:pt x="189" y="1145"/>
                  </a:lnTo>
                  <a:lnTo>
                    <a:pt x="243" y="1258"/>
                  </a:lnTo>
                  <a:lnTo>
                    <a:pt x="293" y="1370"/>
                  </a:lnTo>
                  <a:lnTo>
                    <a:pt x="344" y="1483"/>
                  </a:lnTo>
                  <a:lnTo>
                    <a:pt x="394" y="1596"/>
                  </a:lnTo>
                  <a:lnTo>
                    <a:pt x="444" y="1709"/>
                  </a:lnTo>
                  <a:lnTo>
                    <a:pt x="494" y="1822"/>
                  </a:lnTo>
                  <a:lnTo>
                    <a:pt x="544" y="1937"/>
                  </a:lnTo>
                  <a:lnTo>
                    <a:pt x="599" y="2050"/>
                  </a:lnTo>
                  <a:lnTo>
                    <a:pt x="649" y="2163"/>
                  </a:lnTo>
                  <a:lnTo>
                    <a:pt x="699" y="2276"/>
                  </a:lnTo>
                  <a:lnTo>
                    <a:pt x="749" y="2392"/>
                  </a:lnTo>
                  <a:lnTo>
                    <a:pt x="803" y="2504"/>
                  </a:lnTo>
                  <a:lnTo>
                    <a:pt x="853" y="2617"/>
                  </a:lnTo>
                  <a:lnTo>
                    <a:pt x="942" y="2590"/>
                  </a:lnTo>
                  <a:lnTo>
                    <a:pt x="1035" y="2562"/>
                  </a:lnTo>
                  <a:lnTo>
                    <a:pt x="1124" y="2535"/>
                  </a:lnTo>
                  <a:lnTo>
                    <a:pt x="1212" y="2507"/>
                  </a:lnTo>
                  <a:lnTo>
                    <a:pt x="1305" y="2480"/>
                  </a:lnTo>
                  <a:lnTo>
                    <a:pt x="1394" y="2455"/>
                  </a:lnTo>
                  <a:lnTo>
                    <a:pt x="1483" y="2427"/>
                  </a:lnTo>
                  <a:lnTo>
                    <a:pt x="1575" y="2400"/>
                  </a:lnTo>
                  <a:lnTo>
                    <a:pt x="1664" y="2372"/>
                  </a:lnTo>
                  <a:lnTo>
                    <a:pt x="1753" y="2345"/>
                  </a:lnTo>
                  <a:lnTo>
                    <a:pt x="1846" y="2317"/>
                  </a:lnTo>
                  <a:lnTo>
                    <a:pt x="1934" y="2290"/>
                  </a:lnTo>
                  <a:lnTo>
                    <a:pt x="2023" y="2265"/>
                  </a:lnTo>
                  <a:lnTo>
                    <a:pt x="2112" y="2237"/>
                  </a:lnTo>
                  <a:lnTo>
                    <a:pt x="2205" y="2210"/>
                  </a:lnTo>
                  <a:lnTo>
                    <a:pt x="2294" y="2182"/>
                  </a:lnTo>
                  <a:lnTo>
                    <a:pt x="2382" y="2155"/>
                  </a:lnTo>
                  <a:lnTo>
                    <a:pt x="2475" y="2127"/>
                  </a:lnTo>
                  <a:lnTo>
                    <a:pt x="2564" y="2100"/>
                  </a:lnTo>
                  <a:lnTo>
                    <a:pt x="2653" y="2075"/>
                  </a:lnTo>
                  <a:lnTo>
                    <a:pt x="2741" y="2047"/>
                  </a:lnTo>
                  <a:lnTo>
                    <a:pt x="2834" y="2020"/>
                  </a:lnTo>
                  <a:lnTo>
                    <a:pt x="2923" y="1992"/>
                  </a:lnTo>
                  <a:lnTo>
                    <a:pt x="3012" y="1965"/>
                  </a:lnTo>
                  <a:lnTo>
                    <a:pt x="3104" y="1937"/>
                  </a:lnTo>
                  <a:lnTo>
                    <a:pt x="3193" y="1910"/>
                  </a:lnTo>
                  <a:lnTo>
                    <a:pt x="3282" y="1885"/>
                  </a:lnTo>
                  <a:lnTo>
                    <a:pt x="3375" y="1858"/>
                  </a:lnTo>
                  <a:lnTo>
                    <a:pt x="3464" y="1830"/>
                  </a:lnTo>
                  <a:lnTo>
                    <a:pt x="3552" y="1803"/>
                  </a:lnTo>
                  <a:lnTo>
                    <a:pt x="3645" y="1775"/>
                  </a:lnTo>
                  <a:lnTo>
                    <a:pt x="3734" y="1747"/>
                  </a:lnTo>
                  <a:lnTo>
                    <a:pt x="3684" y="1640"/>
                  </a:lnTo>
                  <a:lnTo>
                    <a:pt x="3637" y="1533"/>
                  </a:lnTo>
                  <a:lnTo>
                    <a:pt x="3587" y="1425"/>
                  </a:lnTo>
                  <a:lnTo>
                    <a:pt x="3541" y="1318"/>
                  </a:lnTo>
                  <a:lnTo>
                    <a:pt x="3491" y="1211"/>
                  </a:lnTo>
                  <a:lnTo>
                    <a:pt x="3444" y="1103"/>
                  </a:lnTo>
                  <a:lnTo>
                    <a:pt x="3394" y="996"/>
                  </a:lnTo>
                  <a:lnTo>
                    <a:pt x="3348" y="889"/>
                  </a:lnTo>
                  <a:lnTo>
                    <a:pt x="3298" y="781"/>
                  </a:lnTo>
                  <a:lnTo>
                    <a:pt x="3251" y="674"/>
                  </a:lnTo>
                  <a:lnTo>
                    <a:pt x="3201" y="567"/>
                  </a:lnTo>
                  <a:lnTo>
                    <a:pt x="3155" y="459"/>
                  </a:lnTo>
                  <a:lnTo>
                    <a:pt x="3104" y="352"/>
                  </a:lnTo>
                  <a:lnTo>
                    <a:pt x="3058" y="245"/>
                  </a:lnTo>
                  <a:lnTo>
                    <a:pt x="3008" y="137"/>
                  </a:lnTo>
                  <a:lnTo>
                    <a:pt x="2962" y="30"/>
                  </a:lnTo>
                  <a:lnTo>
                    <a:pt x="2935" y="27"/>
                  </a:lnTo>
                  <a:lnTo>
                    <a:pt x="2911" y="22"/>
                  </a:lnTo>
                  <a:lnTo>
                    <a:pt x="2884" y="19"/>
                  </a:lnTo>
                  <a:lnTo>
                    <a:pt x="2857" y="14"/>
                  </a:lnTo>
                  <a:lnTo>
                    <a:pt x="2830" y="11"/>
                  </a:lnTo>
                  <a:lnTo>
                    <a:pt x="2807" y="5"/>
                  </a:lnTo>
                  <a:lnTo>
                    <a:pt x="2780" y="3"/>
                  </a:lnTo>
                  <a:lnTo>
                    <a:pt x="2753" y="0"/>
                  </a:lnTo>
                  <a:lnTo>
                    <a:pt x="2672" y="16"/>
                  </a:lnTo>
                  <a:lnTo>
                    <a:pt x="2591" y="36"/>
                  </a:lnTo>
                  <a:lnTo>
                    <a:pt x="2514" y="52"/>
                  </a:lnTo>
                  <a:lnTo>
                    <a:pt x="2433" y="71"/>
                  </a:lnTo>
                  <a:lnTo>
                    <a:pt x="2352" y="88"/>
                  </a:lnTo>
                  <a:lnTo>
                    <a:pt x="2270" y="104"/>
                  </a:lnTo>
                  <a:lnTo>
                    <a:pt x="2189" y="124"/>
                  </a:lnTo>
                  <a:lnTo>
                    <a:pt x="2112" y="140"/>
                  </a:lnTo>
                  <a:lnTo>
                    <a:pt x="2031" y="159"/>
                  </a:lnTo>
                  <a:lnTo>
                    <a:pt x="1950" y="176"/>
                  </a:lnTo>
                  <a:lnTo>
                    <a:pt x="1869" y="192"/>
                  </a:lnTo>
                  <a:lnTo>
                    <a:pt x="1788" y="212"/>
                  </a:lnTo>
                  <a:lnTo>
                    <a:pt x="1711" y="228"/>
                  </a:lnTo>
                  <a:lnTo>
                    <a:pt x="1629" y="247"/>
                  </a:lnTo>
                  <a:lnTo>
                    <a:pt x="1548" y="264"/>
                  </a:lnTo>
                  <a:lnTo>
                    <a:pt x="1467" y="283"/>
                  </a:lnTo>
                  <a:lnTo>
                    <a:pt x="1386" y="300"/>
                  </a:lnTo>
                  <a:lnTo>
                    <a:pt x="1309" y="319"/>
                  </a:lnTo>
                  <a:lnTo>
                    <a:pt x="1228" y="336"/>
                  </a:lnTo>
                  <a:lnTo>
                    <a:pt x="1147" y="352"/>
                  </a:lnTo>
                  <a:lnTo>
                    <a:pt x="1066" y="371"/>
                  </a:lnTo>
                  <a:lnTo>
                    <a:pt x="985" y="388"/>
                  </a:lnTo>
                  <a:lnTo>
                    <a:pt x="907" y="407"/>
                  </a:lnTo>
                  <a:lnTo>
                    <a:pt x="826" y="424"/>
                  </a:lnTo>
                  <a:lnTo>
                    <a:pt x="745" y="443"/>
                  </a:lnTo>
                  <a:lnTo>
                    <a:pt x="664" y="459"/>
                  </a:lnTo>
                  <a:lnTo>
                    <a:pt x="587" y="479"/>
                  </a:lnTo>
                  <a:lnTo>
                    <a:pt x="506" y="495"/>
                  </a:lnTo>
                  <a:lnTo>
                    <a:pt x="425" y="514"/>
                  </a:lnTo>
                  <a:lnTo>
                    <a:pt x="344" y="531"/>
                  </a:lnTo>
                  <a:lnTo>
                    <a:pt x="266" y="550"/>
                  </a:lnTo>
                  <a:lnTo>
                    <a:pt x="185" y="567"/>
                  </a:lnTo>
                  <a:lnTo>
                    <a:pt x="158" y="578"/>
                  </a:lnTo>
                  <a:lnTo>
                    <a:pt x="131" y="586"/>
                  </a:lnTo>
                  <a:lnTo>
                    <a:pt x="100" y="597"/>
                  </a:lnTo>
                  <a:lnTo>
                    <a:pt x="77" y="605"/>
                  </a:lnTo>
                  <a:close/>
                </a:path>
              </a:pathLst>
            </a:custGeom>
            <a:solidFill>
              <a:srgbClr val="CEC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2" name="Freeform 268">
              <a:extLst>
                <a:ext uri="{FF2B5EF4-FFF2-40B4-BE49-F238E27FC236}">
                  <a16:creationId xmlns:a16="http://schemas.microsoft.com/office/drawing/2014/main" id="{1AD7C416-7E7B-BD77-9DBF-F25C04842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549" y="3075710"/>
              <a:ext cx="1508185" cy="1150687"/>
            </a:xfrm>
            <a:custGeom>
              <a:avLst/>
              <a:gdLst>
                <a:gd name="T0" fmla="*/ 2147483646 w 3522"/>
                <a:gd name="T1" fmla="*/ 2147483646 h 2469"/>
                <a:gd name="T2" fmla="*/ 2147483646 w 3522"/>
                <a:gd name="T3" fmla="*/ 2147483646 h 2469"/>
                <a:gd name="T4" fmla="*/ 2147483646 w 3522"/>
                <a:gd name="T5" fmla="*/ 2147483646 h 2469"/>
                <a:gd name="T6" fmla="*/ 2147483646 w 3522"/>
                <a:gd name="T7" fmla="*/ 2147483646 h 2469"/>
                <a:gd name="T8" fmla="*/ 2147483646 w 3522"/>
                <a:gd name="T9" fmla="*/ 2147483646 h 2469"/>
                <a:gd name="T10" fmla="*/ 2147483646 w 3522"/>
                <a:gd name="T11" fmla="*/ 2147483646 h 2469"/>
                <a:gd name="T12" fmla="*/ 2147483646 w 3522"/>
                <a:gd name="T13" fmla="*/ 2147483646 h 2469"/>
                <a:gd name="T14" fmla="*/ 2147483646 w 3522"/>
                <a:gd name="T15" fmla="*/ 2147483646 h 2469"/>
                <a:gd name="T16" fmla="*/ 2147483646 w 3522"/>
                <a:gd name="T17" fmla="*/ 2147483646 h 2469"/>
                <a:gd name="T18" fmla="*/ 2147483646 w 3522"/>
                <a:gd name="T19" fmla="*/ 2147483646 h 2469"/>
                <a:gd name="T20" fmla="*/ 2147483646 w 3522"/>
                <a:gd name="T21" fmla="*/ 2147483646 h 2469"/>
                <a:gd name="T22" fmla="*/ 2147483646 w 3522"/>
                <a:gd name="T23" fmla="*/ 2147483646 h 2469"/>
                <a:gd name="T24" fmla="*/ 2147483646 w 3522"/>
                <a:gd name="T25" fmla="*/ 2147483646 h 2469"/>
                <a:gd name="T26" fmla="*/ 2147483646 w 3522"/>
                <a:gd name="T27" fmla="*/ 2147483646 h 2469"/>
                <a:gd name="T28" fmla="*/ 2147483646 w 3522"/>
                <a:gd name="T29" fmla="*/ 2147483646 h 2469"/>
                <a:gd name="T30" fmla="*/ 2147483646 w 3522"/>
                <a:gd name="T31" fmla="*/ 2147483646 h 2469"/>
                <a:gd name="T32" fmla="*/ 2147483646 w 3522"/>
                <a:gd name="T33" fmla="*/ 2147483646 h 2469"/>
                <a:gd name="T34" fmla="*/ 2147483646 w 3522"/>
                <a:gd name="T35" fmla="*/ 2147483646 h 2469"/>
                <a:gd name="T36" fmla="*/ 2147483646 w 3522"/>
                <a:gd name="T37" fmla="*/ 2147483646 h 2469"/>
                <a:gd name="T38" fmla="*/ 2147483646 w 3522"/>
                <a:gd name="T39" fmla="*/ 2147483646 h 2469"/>
                <a:gd name="T40" fmla="*/ 2147483646 w 3522"/>
                <a:gd name="T41" fmla="*/ 2147483646 h 2469"/>
                <a:gd name="T42" fmla="*/ 2147483646 w 3522"/>
                <a:gd name="T43" fmla="*/ 2147483646 h 2469"/>
                <a:gd name="T44" fmla="*/ 2147483646 w 3522"/>
                <a:gd name="T45" fmla="*/ 2147483646 h 2469"/>
                <a:gd name="T46" fmla="*/ 2147483646 w 3522"/>
                <a:gd name="T47" fmla="*/ 2147483646 h 2469"/>
                <a:gd name="T48" fmla="*/ 2147483646 w 3522"/>
                <a:gd name="T49" fmla="*/ 2147483646 h 2469"/>
                <a:gd name="T50" fmla="*/ 2147483646 w 3522"/>
                <a:gd name="T51" fmla="*/ 2147483646 h 2469"/>
                <a:gd name="T52" fmla="*/ 2147483646 w 3522"/>
                <a:gd name="T53" fmla="*/ 2147483646 h 2469"/>
                <a:gd name="T54" fmla="*/ 2147483646 w 3522"/>
                <a:gd name="T55" fmla="*/ 2147483646 h 2469"/>
                <a:gd name="T56" fmla="*/ 2147483646 w 3522"/>
                <a:gd name="T57" fmla="*/ 2147483646 h 2469"/>
                <a:gd name="T58" fmla="*/ 2147483646 w 3522"/>
                <a:gd name="T59" fmla="*/ 2147483646 h 2469"/>
                <a:gd name="T60" fmla="*/ 2147483646 w 3522"/>
                <a:gd name="T61" fmla="*/ 2147483646 h 2469"/>
                <a:gd name="T62" fmla="*/ 2147483646 w 3522"/>
                <a:gd name="T63" fmla="*/ 2147483646 h 2469"/>
                <a:gd name="T64" fmla="*/ 2147483646 w 3522"/>
                <a:gd name="T65" fmla="*/ 2147483646 h 2469"/>
                <a:gd name="T66" fmla="*/ 2147483646 w 3522"/>
                <a:gd name="T67" fmla="*/ 2147483646 h 2469"/>
                <a:gd name="T68" fmla="*/ 2147483646 w 3522"/>
                <a:gd name="T69" fmla="*/ 2147483646 h 2469"/>
                <a:gd name="T70" fmla="*/ 2147483646 w 3522"/>
                <a:gd name="T71" fmla="*/ 2147483646 h 2469"/>
                <a:gd name="T72" fmla="*/ 2147483646 w 3522"/>
                <a:gd name="T73" fmla="*/ 2147483646 h 2469"/>
                <a:gd name="T74" fmla="*/ 2147483646 w 3522"/>
                <a:gd name="T75" fmla="*/ 2147483646 h 2469"/>
                <a:gd name="T76" fmla="*/ 2147483646 w 3522"/>
                <a:gd name="T77" fmla="*/ 2147483646 h 2469"/>
                <a:gd name="T78" fmla="*/ 2147483646 w 3522"/>
                <a:gd name="T79" fmla="*/ 2147483646 h 2469"/>
                <a:gd name="T80" fmla="*/ 2147483646 w 3522"/>
                <a:gd name="T81" fmla="*/ 2147483646 h 2469"/>
                <a:gd name="T82" fmla="*/ 2147483646 w 3522"/>
                <a:gd name="T83" fmla="*/ 2147483646 h 2469"/>
                <a:gd name="T84" fmla="*/ 2147483646 w 3522"/>
                <a:gd name="T85" fmla="*/ 2147483646 h 2469"/>
                <a:gd name="T86" fmla="*/ 2147483646 w 3522"/>
                <a:gd name="T87" fmla="*/ 2147483646 h 2469"/>
                <a:gd name="T88" fmla="*/ 2147483646 w 3522"/>
                <a:gd name="T89" fmla="*/ 2147483646 h 2469"/>
                <a:gd name="T90" fmla="*/ 2147483646 w 3522"/>
                <a:gd name="T91" fmla="*/ 2147483646 h 2469"/>
                <a:gd name="T92" fmla="*/ 2147483646 w 3522"/>
                <a:gd name="T93" fmla="*/ 2147483646 h 2469"/>
                <a:gd name="T94" fmla="*/ 2147483646 w 3522"/>
                <a:gd name="T95" fmla="*/ 2147483646 h 2469"/>
                <a:gd name="T96" fmla="*/ 2147483646 w 3522"/>
                <a:gd name="T97" fmla="*/ 2147483646 h 2469"/>
                <a:gd name="T98" fmla="*/ 2147483646 w 3522"/>
                <a:gd name="T99" fmla="*/ 2147483646 h 24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522"/>
                <a:gd name="T151" fmla="*/ 0 h 2469"/>
                <a:gd name="T152" fmla="*/ 3522 w 3522"/>
                <a:gd name="T153" fmla="*/ 2469 h 24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522" h="2469">
                  <a:moveTo>
                    <a:pt x="74" y="572"/>
                  </a:moveTo>
                  <a:lnTo>
                    <a:pt x="39" y="595"/>
                  </a:lnTo>
                  <a:lnTo>
                    <a:pt x="19" y="619"/>
                  </a:lnTo>
                  <a:lnTo>
                    <a:pt x="8" y="647"/>
                  </a:lnTo>
                  <a:lnTo>
                    <a:pt x="0" y="666"/>
                  </a:lnTo>
                  <a:lnTo>
                    <a:pt x="8" y="688"/>
                  </a:lnTo>
                  <a:lnTo>
                    <a:pt x="19" y="713"/>
                  </a:lnTo>
                  <a:lnTo>
                    <a:pt x="31" y="738"/>
                  </a:lnTo>
                  <a:lnTo>
                    <a:pt x="43" y="762"/>
                  </a:lnTo>
                  <a:lnTo>
                    <a:pt x="89" y="870"/>
                  </a:lnTo>
                  <a:lnTo>
                    <a:pt x="135" y="974"/>
                  </a:lnTo>
                  <a:lnTo>
                    <a:pt x="186" y="1082"/>
                  </a:lnTo>
                  <a:lnTo>
                    <a:pt x="232" y="1189"/>
                  </a:lnTo>
                  <a:lnTo>
                    <a:pt x="278" y="1294"/>
                  </a:lnTo>
                  <a:lnTo>
                    <a:pt x="325" y="1401"/>
                  </a:lnTo>
                  <a:lnTo>
                    <a:pt x="375" y="1508"/>
                  </a:lnTo>
                  <a:lnTo>
                    <a:pt x="421" y="1616"/>
                  </a:lnTo>
                  <a:lnTo>
                    <a:pt x="467" y="1720"/>
                  </a:lnTo>
                  <a:lnTo>
                    <a:pt x="518" y="1828"/>
                  </a:lnTo>
                  <a:lnTo>
                    <a:pt x="564" y="1935"/>
                  </a:lnTo>
                  <a:lnTo>
                    <a:pt x="614" y="2042"/>
                  </a:lnTo>
                  <a:lnTo>
                    <a:pt x="660" y="2150"/>
                  </a:lnTo>
                  <a:lnTo>
                    <a:pt x="707" y="2254"/>
                  </a:lnTo>
                  <a:lnTo>
                    <a:pt x="757" y="2361"/>
                  </a:lnTo>
                  <a:lnTo>
                    <a:pt x="803" y="2469"/>
                  </a:lnTo>
                  <a:lnTo>
                    <a:pt x="888" y="2444"/>
                  </a:lnTo>
                  <a:lnTo>
                    <a:pt x="973" y="2417"/>
                  </a:lnTo>
                  <a:lnTo>
                    <a:pt x="1058" y="2392"/>
                  </a:lnTo>
                  <a:lnTo>
                    <a:pt x="1143" y="2367"/>
                  </a:lnTo>
                  <a:lnTo>
                    <a:pt x="1228" y="2342"/>
                  </a:lnTo>
                  <a:lnTo>
                    <a:pt x="1313" y="2315"/>
                  </a:lnTo>
                  <a:lnTo>
                    <a:pt x="1398" y="2290"/>
                  </a:lnTo>
                  <a:lnTo>
                    <a:pt x="1483" y="2265"/>
                  </a:lnTo>
                  <a:lnTo>
                    <a:pt x="1568" y="2238"/>
                  </a:lnTo>
                  <a:lnTo>
                    <a:pt x="1653" y="2213"/>
                  </a:lnTo>
                  <a:lnTo>
                    <a:pt x="1738" y="2188"/>
                  </a:lnTo>
                  <a:lnTo>
                    <a:pt x="1823" y="2163"/>
                  </a:lnTo>
                  <a:lnTo>
                    <a:pt x="1908" y="2136"/>
                  </a:lnTo>
                  <a:lnTo>
                    <a:pt x="1993" y="2111"/>
                  </a:lnTo>
                  <a:lnTo>
                    <a:pt x="2078" y="2086"/>
                  </a:lnTo>
                  <a:lnTo>
                    <a:pt x="2162" y="2059"/>
                  </a:lnTo>
                  <a:lnTo>
                    <a:pt x="2247" y="2034"/>
                  </a:lnTo>
                  <a:lnTo>
                    <a:pt x="2332" y="2009"/>
                  </a:lnTo>
                  <a:lnTo>
                    <a:pt x="2417" y="1982"/>
                  </a:lnTo>
                  <a:lnTo>
                    <a:pt x="2502" y="1957"/>
                  </a:lnTo>
                  <a:lnTo>
                    <a:pt x="2587" y="1932"/>
                  </a:lnTo>
                  <a:lnTo>
                    <a:pt x="2672" y="1905"/>
                  </a:lnTo>
                  <a:lnTo>
                    <a:pt x="2757" y="1880"/>
                  </a:lnTo>
                  <a:lnTo>
                    <a:pt x="2842" y="1855"/>
                  </a:lnTo>
                  <a:lnTo>
                    <a:pt x="2927" y="1828"/>
                  </a:lnTo>
                  <a:lnTo>
                    <a:pt x="3012" y="1803"/>
                  </a:lnTo>
                  <a:lnTo>
                    <a:pt x="3097" y="1778"/>
                  </a:lnTo>
                  <a:lnTo>
                    <a:pt x="3182" y="1750"/>
                  </a:lnTo>
                  <a:lnTo>
                    <a:pt x="3267" y="1726"/>
                  </a:lnTo>
                  <a:lnTo>
                    <a:pt x="3352" y="1701"/>
                  </a:lnTo>
                  <a:lnTo>
                    <a:pt x="3437" y="1673"/>
                  </a:lnTo>
                  <a:lnTo>
                    <a:pt x="3522" y="1649"/>
                  </a:lnTo>
                  <a:lnTo>
                    <a:pt x="3475" y="1547"/>
                  </a:lnTo>
                  <a:lnTo>
                    <a:pt x="3429" y="1445"/>
                  </a:lnTo>
                  <a:lnTo>
                    <a:pt x="3386" y="1346"/>
                  </a:lnTo>
                  <a:lnTo>
                    <a:pt x="3340" y="1244"/>
                  </a:lnTo>
                  <a:lnTo>
                    <a:pt x="3294" y="1142"/>
                  </a:lnTo>
                  <a:lnTo>
                    <a:pt x="3247" y="1040"/>
                  </a:lnTo>
                  <a:lnTo>
                    <a:pt x="3201" y="939"/>
                  </a:lnTo>
                  <a:lnTo>
                    <a:pt x="3159" y="837"/>
                  </a:lnTo>
                  <a:lnTo>
                    <a:pt x="3112" y="738"/>
                  </a:lnTo>
                  <a:lnTo>
                    <a:pt x="3066" y="636"/>
                  </a:lnTo>
                  <a:lnTo>
                    <a:pt x="3020" y="534"/>
                  </a:lnTo>
                  <a:lnTo>
                    <a:pt x="2973" y="432"/>
                  </a:lnTo>
                  <a:lnTo>
                    <a:pt x="2927" y="330"/>
                  </a:lnTo>
                  <a:lnTo>
                    <a:pt x="2885" y="231"/>
                  </a:lnTo>
                  <a:lnTo>
                    <a:pt x="2838" y="129"/>
                  </a:lnTo>
                  <a:lnTo>
                    <a:pt x="2792" y="28"/>
                  </a:lnTo>
                  <a:lnTo>
                    <a:pt x="2769" y="25"/>
                  </a:lnTo>
                  <a:lnTo>
                    <a:pt x="2742" y="22"/>
                  </a:lnTo>
                  <a:lnTo>
                    <a:pt x="2718" y="17"/>
                  </a:lnTo>
                  <a:lnTo>
                    <a:pt x="2695" y="14"/>
                  </a:lnTo>
                  <a:lnTo>
                    <a:pt x="2668" y="11"/>
                  </a:lnTo>
                  <a:lnTo>
                    <a:pt x="2645" y="6"/>
                  </a:lnTo>
                  <a:lnTo>
                    <a:pt x="2618" y="3"/>
                  </a:lnTo>
                  <a:lnTo>
                    <a:pt x="2595" y="0"/>
                  </a:lnTo>
                  <a:lnTo>
                    <a:pt x="2444" y="33"/>
                  </a:lnTo>
                  <a:lnTo>
                    <a:pt x="2294" y="66"/>
                  </a:lnTo>
                  <a:lnTo>
                    <a:pt x="2139" y="102"/>
                  </a:lnTo>
                  <a:lnTo>
                    <a:pt x="1989" y="135"/>
                  </a:lnTo>
                  <a:lnTo>
                    <a:pt x="1838" y="168"/>
                  </a:lnTo>
                  <a:lnTo>
                    <a:pt x="1688" y="201"/>
                  </a:lnTo>
                  <a:lnTo>
                    <a:pt x="1537" y="234"/>
                  </a:lnTo>
                  <a:lnTo>
                    <a:pt x="1386" y="267"/>
                  </a:lnTo>
                  <a:lnTo>
                    <a:pt x="1232" y="303"/>
                  </a:lnTo>
                  <a:lnTo>
                    <a:pt x="1081" y="336"/>
                  </a:lnTo>
                  <a:lnTo>
                    <a:pt x="931" y="369"/>
                  </a:lnTo>
                  <a:lnTo>
                    <a:pt x="780" y="402"/>
                  </a:lnTo>
                  <a:lnTo>
                    <a:pt x="630" y="435"/>
                  </a:lnTo>
                  <a:lnTo>
                    <a:pt x="475" y="468"/>
                  </a:lnTo>
                  <a:lnTo>
                    <a:pt x="325" y="501"/>
                  </a:lnTo>
                  <a:lnTo>
                    <a:pt x="174" y="534"/>
                  </a:lnTo>
                  <a:lnTo>
                    <a:pt x="151" y="545"/>
                  </a:lnTo>
                  <a:lnTo>
                    <a:pt x="124" y="553"/>
                  </a:lnTo>
                  <a:lnTo>
                    <a:pt x="97" y="564"/>
                  </a:lnTo>
                  <a:lnTo>
                    <a:pt x="74" y="572"/>
                  </a:lnTo>
                  <a:close/>
                </a:path>
              </a:pathLst>
            </a:custGeom>
            <a:solidFill>
              <a:srgbClr val="D1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3" name="Freeform 269">
              <a:extLst>
                <a:ext uri="{FF2B5EF4-FFF2-40B4-BE49-F238E27FC236}">
                  <a16:creationId xmlns:a16="http://schemas.microsoft.com/office/drawing/2014/main" id="{A21A708D-1452-BAD6-94AD-DE5917298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920" y="3074312"/>
              <a:ext cx="1418688" cy="1081245"/>
            </a:xfrm>
            <a:custGeom>
              <a:avLst/>
              <a:gdLst>
                <a:gd name="T0" fmla="*/ 2147483646 w 3313"/>
                <a:gd name="T1" fmla="*/ 2147483646 h 2320"/>
                <a:gd name="T2" fmla="*/ 2147483646 w 3313"/>
                <a:gd name="T3" fmla="*/ 2147483646 h 2320"/>
                <a:gd name="T4" fmla="*/ 2147483646 w 3313"/>
                <a:gd name="T5" fmla="*/ 2147483646 h 2320"/>
                <a:gd name="T6" fmla="*/ 2147483646 w 3313"/>
                <a:gd name="T7" fmla="*/ 2147483646 h 2320"/>
                <a:gd name="T8" fmla="*/ 2147483646 w 3313"/>
                <a:gd name="T9" fmla="*/ 2147483646 h 2320"/>
                <a:gd name="T10" fmla="*/ 2147483646 w 3313"/>
                <a:gd name="T11" fmla="*/ 2147483646 h 2320"/>
                <a:gd name="T12" fmla="*/ 2147483646 w 3313"/>
                <a:gd name="T13" fmla="*/ 2147483646 h 2320"/>
                <a:gd name="T14" fmla="*/ 2147483646 w 3313"/>
                <a:gd name="T15" fmla="*/ 2147483646 h 2320"/>
                <a:gd name="T16" fmla="*/ 2147483646 w 3313"/>
                <a:gd name="T17" fmla="*/ 2147483646 h 2320"/>
                <a:gd name="T18" fmla="*/ 2147483646 w 3313"/>
                <a:gd name="T19" fmla="*/ 2147483646 h 2320"/>
                <a:gd name="T20" fmla="*/ 2147483646 w 3313"/>
                <a:gd name="T21" fmla="*/ 2147483646 h 2320"/>
                <a:gd name="T22" fmla="*/ 2147483646 w 3313"/>
                <a:gd name="T23" fmla="*/ 2147483646 h 2320"/>
                <a:gd name="T24" fmla="*/ 2147483646 w 3313"/>
                <a:gd name="T25" fmla="*/ 2147483646 h 2320"/>
                <a:gd name="T26" fmla="*/ 2147483646 w 3313"/>
                <a:gd name="T27" fmla="*/ 2147483646 h 2320"/>
                <a:gd name="T28" fmla="*/ 2147483646 w 3313"/>
                <a:gd name="T29" fmla="*/ 2147483646 h 2320"/>
                <a:gd name="T30" fmla="*/ 2147483646 w 3313"/>
                <a:gd name="T31" fmla="*/ 2147483646 h 2320"/>
                <a:gd name="T32" fmla="*/ 2147483646 w 3313"/>
                <a:gd name="T33" fmla="*/ 2147483646 h 2320"/>
                <a:gd name="T34" fmla="*/ 2147483646 w 3313"/>
                <a:gd name="T35" fmla="*/ 2147483646 h 2320"/>
                <a:gd name="T36" fmla="*/ 2147483646 w 3313"/>
                <a:gd name="T37" fmla="*/ 2147483646 h 2320"/>
                <a:gd name="T38" fmla="*/ 2147483646 w 3313"/>
                <a:gd name="T39" fmla="*/ 2147483646 h 2320"/>
                <a:gd name="T40" fmla="*/ 2147483646 w 3313"/>
                <a:gd name="T41" fmla="*/ 2147483646 h 2320"/>
                <a:gd name="T42" fmla="*/ 2147483646 w 3313"/>
                <a:gd name="T43" fmla="*/ 2147483646 h 2320"/>
                <a:gd name="T44" fmla="*/ 2147483646 w 3313"/>
                <a:gd name="T45" fmla="*/ 2147483646 h 2320"/>
                <a:gd name="T46" fmla="*/ 2147483646 w 3313"/>
                <a:gd name="T47" fmla="*/ 2147483646 h 2320"/>
                <a:gd name="T48" fmla="*/ 2147483646 w 3313"/>
                <a:gd name="T49" fmla="*/ 2147483646 h 2320"/>
                <a:gd name="T50" fmla="*/ 2147483646 w 3313"/>
                <a:gd name="T51" fmla="*/ 2147483646 h 2320"/>
                <a:gd name="T52" fmla="*/ 2147483646 w 3313"/>
                <a:gd name="T53" fmla="*/ 2147483646 h 2320"/>
                <a:gd name="T54" fmla="*/ 2147483646 w 3313"/>
                <a:gd name="T55" fmla="*/ 2147483646 h 2320"/>
                <a:gd name="T56" fmla="*/ 2147483646 w 3313"/>
                <a:gd name="T57" fmla="*/ 2147483646 h 2320"/>
                <a:gd name="T58" fmla="*/ 2147483646 w 3313"/>
                <a:gd name="T59" fmla="*/ 2147483646 h 2320"/>
                <a:gd name="T60" fmla="*/ 2147483646 w 3313"/>
                <a:gd name="T61" fmla="*/ 2147483646 h 2320"/>
                <a:gd name="T62" fmla="*/ 2147483646 w 3313"/>
                <a:gd name="T63" fmla="*/ 2147483646 h 2320"/>
                <a:gd name="T64" fmla="*/ 2147483646 w 3313"/>
                <a:gd name="T65" fmla="*/ 2147483646 h 2320"/>
                <a:gd name="T66" fmla="*/ 2147483646 w 3313"/>
                <a:gd name="T67" fmla="*/ 2147483646 h 2320"/>
                <a:gd name="T68" fmla="*/ 2147483646 w 3313"/>
                <a:gd name="T69" fmla="*/ 2147483646 h 2320"/>
                <a:gd name="T70" fmla="*/ 2147483646 w 3313"/>
                <a:gd name="T71" fmla="*/ 2147483646 h 2320"/>
                <a:gd name="T72" fmla="*/ 2147483646 w 3313"/>
                <a:gd name="T73" fmla="*/ 2147483646 h 2320"/>
                <a:gd name="T74" fmla="*/ 2147483646 w 3313"/>
                <a:gd name="T75" fmla="*/ 2147483646 h 2320"/>
                <a:gd name="T76" fmla="*/ 2147483646 w 3313"/>
                <a:gd name="T77" fmla="*/ 2147483646 h 2320"/>
                <a:gd name="T78" fmla="*/ 2147483646 w 3313"/>
                <a:gd name="T79" fmla="*/ 2147483646 h 2320"/>
                <a:gd name="T80" fmla="*/ 2147483646 w 3313"/>
                <a:gd name="T81" fmla="*/ 2147483646 h 2320"/>
                <a:gd name="T82" fmla="*/ 2147483646 w 3313"/>
                <a:gd name="T83" fmla="*/ 2147483646 h 2320"/>
                <a:gd name="T84" fmla="*/ 2147483646 w 3313"/>
                <a:gd name="T85" fmla="*/ 2147483646 h 2320"/>
                <a:gd name="T86" fmla="*/ 2147483646 w 3313"/>
                <a:gd name="T87" fmla="*/ 2147483646 h 2320"/>
                <a:gd name="T88" fmla="*/ 2147483646 w 3313"/>
                <a:gd name="T89" fmla="*/ 2147483646 h 2320"/>
                <a:gd name="T90" fmla="*/ 2147483646 w 3313"/>
                <a:gd name="T91" fmla="*/ 2147483646 h 2320"/>
                <a:gd name="T92" fmla="*/ 2147483646 w 3313"/>
                <a:gd name="T93" fmla="*/ 2147483646 h 2320"/>
                <a:gd name="T94" fmla="*/ 2147483646 w 3313"/>
                <a:gd name="T95" fmla="*/ 2147483646 h 2320"/>
                <a:gd name="T96" fmla="*/ 2147483646 w 3313"/>
                <a:gd name="T97" fmla="*/ 2147483646 h 2320"/>
                <a:gd name="T98" fmla="*/ 2147483646 w 3313"/>
                <a:gd name="T99" fmla="*/ 2147483646 h 23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13"/>
                <a:gd name="T151" fmla="*/ 0 h 2320"/>
                <a:gd name="T152" fmla="*/ 3313 w 3313"/>
                <a:gd name="T153" fmla="*/ 2320 h 232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13" h="2320">
                  <a:moveTo>
                    <a:pt x="74" y="540"/>
                  </a:moveTo>
                  <a:lnTo>
                    <a:pt x="43" y="559"/>
                  </a:lnTo>
                  <a:lnTo>
                    <a:pt x="20" y="581"/>
                  </a:lnTo>
                  <a:lnTo>
                    <a:pt x="8" y="606"/>
                  </a:lnTo>
                  <a:lnTo>
                    <a:pt x="0" y="625"/>
                  </a:lnTo>
                  <a:lnTo>
                    <a:pt x="8" y="647"/>
                  </a:lnTo>
                  <a:lnTo>
                    <a:pt x="20" y="669"/>
                  </a:lnTo>
                  <a:lnTo>
                    <a:pt x="27" y="694"/>
                  </a:lnTo>
                  <a:lnTo>
                    <a:pt x="35" y="716"/>
                  </a:lnTo>
                  <a:lnTo>
                    <a:pt x="81" y="815"/>
                  </a:lnTo>
                  <a:lnTo>
                    <a:pt x="128" y="917"/>
                  </a:lnTo>
                  <a:lnTo>
                    <a:pt x="170" y="1016"/>
                  </a:lnTo>
                  <a:lnTo>
                    <a:pt x="217" y="1118"/>
                  </a:lnTo>
                  <a:lnTo>
                    <a:pt x="263" y="1217"/>
                  </a:lnTo>
                  <a:lnTo>
                    <a:pt x="309" y="1319"/>
                  </a:lnTo>
                  <a:lnTo>
                    <a:pt x="352" y="1418"/>
                  </a:lnTo>
                  <a:lnTo>
                    <a:pt x="398" y="1517"/>
                  </a:lnTo>
                  <a:lnTo>
                    <a:pt x="444" y="1619"/>
                  </a:lnTo>
                  <a:lnTo>
                    <a:pt x="487" y="1718"/>
                  </a:lnTo>
                  <a:lnTo>
                    <a:pt x="533" y="1820"/>
                  </a:lnTo>
                  <a:lnTo>
                    <a:pt x="576" y="1919"/>
                  </a:lnTo>
                  <a:lnTo>
                    <a:pt x="622" y="2020"/>
                  </a:lnTo>
                  <a:lnTo>
                    <a:pt x="668" y="2120"/>
                  </a:lnTo>
                  <a:lnTo>
                    <a:pt x="711" y="2221"/>
                  </a:lnTo>
                  <a:lnTo>
                    <a:pt x="757" y="2320"/>
                  </a:lnTo>
                  <a:lnTo>
                    <a:pt x="838" y="2296"/>
                  </a:lnTo>
                  <a:lnTo>
                    <a:pt x="915" y="2274"/>
                  </a:lnTo>
                  <a:lnTo>
                    <a:pt x="997" y="2249"/>
                  </a:lnTo>
                  <a:lnTo>
                    <a:pt x="1078" y="2224"/>
                  </a:lnTo>
                  <a:lnTo>
                    <a:pt x="1159" y="2199"/>
                  </a:lnTo>
                  <a:lnTo>
                    <a:pt x="1236" y="2177"/>
                  </a:lnTo>
                  <a:lnTo>
                    <a:pt x="1317" y="2153"/>
                  </a:lnTo>
                  <a:lnTo>
                    <a:pt x="1398" y="2128"/>
                  </a:lnTo>
                  <a:lnTo>
                    <a:pt x="1475" y="2106"/>
                  </a:lnTo>
                  <a:lnTo>
                    <a:pt x="1556" y="2081"/>
                  </a:lnTo>
                  <a:lnTo>
                    <a:pt x="1638" y="2056"/>
                  </a:lnTo>
                  <a:lnTo>
                    <a:pt x="1715" y="2031"/>
                  </a:lnTo>
                  <a:lnTo>
                    <a:pt x="1796" y="2009"/>
                  </a:lnTo>
                  <a:lnTo>
                    <a:pt x="1877" y="1985"/>
                  </a:lnTo>
                  <a:lnTo>
                    <a:pt x="1954" y="1960"/>
                  </a:lnTo>
                  <a:lnTo>
                    <a:pt x="2035" y="1935"/>
                  </a:lnTo>
                  <a:lnTo>
                    <a:pt x="2116" y="1913"/>
                  </a:lnTo>
                  <a:lnTo>
                    <a:pt x="2194" y="1888"/>
                  </a:lnTo>
                  <a:lnTo>
                    <a:pt x="2275" y="1864"/>
                  </a:lnTo>
                  <a:lnTo>
                    <a:pt x="2356" y="1839"/>
                  </a:lnTo>
                  <a:lnTo>
                    <a:pt x="2433" y="1817"/>
                  </a:lnTo>
                  <a:lnTo>
                    <a:pt x="2514" y="1792"/>
                  </a:lnTo>
                  <a:lnTo>
                    <a:pt x="2595" y="1767"/>
                  </a:lnTo>
                  <a:lnTo>
                    <a:pt x="2672" y="1742"/>
                  </a:lnTo>
                  <a:lnTo>
                    <a:pt x="2753" y="1720"/>
                  </a:lnTo>
                  <a:lnTo>
                    <a:pt x="2835" y="1696"/>
                  </a:lnTo>
                  <a:lnTo>
                    <a:pt x="2912" y="1671"/>
                  </a:lnTo>
                  <a:lnTo>
                    <a:pt x="2993" y="1646"/>
                  </a:lnTo>
                  <a:lnTo>
                    <a:pt x="3074" y="1621"/>
                  </a:lnTo>
                  <a:lnTo>
                    <a:pt x="3155" y="1599"/>
                  </a:lnTo>
                  <a:lnTo>
                    <a:pt x="3232" y="1575"/>
                  </a:lnTo>
                  <a:lnTo>
                    <a:pt x="3313" y="1550"/>
                  </a:lnTo>
                  <a:lnTo>
                    <a:pt x="3271" y="1453"/>
                  </a:lnTo>
                  <a:lnTo>
                    <a:pt x="3228" y="1360"/>
                  </a:lnTo>
                  <a:lnTo>
                    <a:pt x="3182" y="1264"/>
                  </a:lnTo>
                  <a:lnTo>
                    <a:pt x="3140" y="1170"/>
                  </a:lnTo>
                  <a:lnTo>
                    <a:pt x="3097" y="1074"/>
                  </a:lnTo>
                  <a:lnTo>
                    <a:pt x="3055" y="980"/>
                  </a:lnTo>
                  <a:lnTo>
                    <a:pt x="3012" y="884"/>
                  </a:lnTo>
                  <a:lnTo>
                    <a:pt x="2970" y="787"/>
                  </a:lnTo>
                  <a:lnTo>
                    <a:pt x="2927" y="694"/>
                  </a:lnTo>
                  <a:lnTo>
                    <a:pt x="2881" y="598"/>
                  </a:lnTo>
                  <a:lnTo>
                    <a:pt x="2838" y="501"/>
                  </a:lnTo>
                  <a:lnTo>
                    <a:pt x="2796" y="408"/>
                  </a:lnTo>
                  <a:lnTo>
                    <a:pt x="2753" y="311"/>
                  </a:lnTo>
                  <a:lnTo>
                    <a:pt x="2711" y="215"/>
                  </a:lnTo>
                  <a:lnTo>
                    <a:pt x="2668" y="121"/>
                  </a:lnTo>
                  <a:lnTo>
                    <a:pt x="2626" y="25"/>
                  </a:lnTo>
                  <a:lnTo>
                    <a:pt x="2603" y="22"/>
                  </a:lnTo>
                  <a:lnTo>
                    <a:pt x="2580" y="20"/>
                  </a:lnTo>
                  <a:lnTo>
                    <a:pt x="2556" y="17"/>
                  </a:lnTo>
                  <a:lnTo>
                    <a:pt x="2533" y="11"/>
                  </a:lnTo>
                  <a:lnTo>
                    <a:pt x="2510" y="9"/>
                  </a:lnTo>
                  <a:lnTo>
                    <a:pt x="2487" y="6"/>
                  </a:lnTo>
                  <a:lnTo>
                    <a:pt x="2464" y="3"/>
                  </a:lnTo>
                  <a:lnTo>
                    <a:pt x="2441" y="0"/>
                  </a:lnTo>
                  <a:lnTo>
                    <a:pt x="2298" y="31"/>
                  </a:lnTo>
                  <a:lnTo>
                    <a:pt x="2155" y="64"/>
                  </a:lnTo>
                  <a:lnTo>
                    <a:pt x="2016" y="94"/>
                  </a:lnTo>
                  <a:lnTo>
                    <a:pt x="1873" y="127"/>
                  </a:lnTo>
                  <a:lnTo>
                    <a:pt x="1730" y="157"/>
                  </a:lnTo>
                  <a:lnTo>
                    <a:pt x="1587" y="190"/>
                  </a:lnTo>
                  <a:lnTo>
                    <a:pt x="1444" y="220"/>
                  </a:lnTo>
                  <a:lnTo>
                    <a:pt x="1305" y="251"/>
                  </a:lnTo>
                  <a:lnTo>
                    <a:pt x="1163" y="284"/>
                  </a:lnTo>
                  <a:lnTo>
                    <a:pt x="1020" y="314"/>
                  </a:lnTo>
                  <a:lnTo>
                    <a:pt x="877" y="344"/>
                  </a:lnTo>
                  <a:lnTo>
                    <a:pt x="734" y="377"/>
                  </a:lnTo>
                  <a:lnTo>
                    <a:pt x="591" y="408"/>
                  </a:lnTo>
                  <a:lnTo>
                    <a:pt x="452" y="438"/>
                  </a:lnTo>
                  <a:lnTo>
                    <a:pt x="309" y="471"/>
                  </a:lnTo>
                  <a:lnTo>
                    <a:pt x="166" y="501"/>
                  </a:lnTo>
                  <a:lnTo>
                    <a:pt x="143" y="512"/>
                  </a:lnTo>
                  <a:lnTo>
                    <a:pt x="120" y="520"/>
                  </a:lnTo>
                  <a:lnTo>
                    <a:pt x="93" y="529"/>
                  </a:lnTo>
                  <a:lnTo>
                    <a:pt x="74" y="540"/>
                  </a:lnTo>
                  <a:close/>
                </a:path>
              </a:pathLst>
            </a:custGeom>
            <a:solidFill>
              <a:srgbClr val="D1C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4" name="Freeform 270">
              <a:extLst>
                <a:ext uri="{FF2B5EF4-FFF2-40B4-BE49-F238E27FC236}">
                  <a16:creationId xmlns:a16="http://schemas.microsoft.com/office/drawing/2014/main" id="{FF891552-1A87-B4B0-4A96-0D19BAB22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005" y="3073380"/>
              <a:ext cx="1326192" cy="1011803"/>
            </a:xfrm>
            <a:custGeom>
              <a:avLst/>
              <a:gdLst>
                <a:gd name="T0" fmla="*/ 2147483646 w 3097"/>
                <a:gd name="T1" fmla="*/ 2147483646 h 2171"/>
                <a:gd name="T2" fmla="*/ 2147483646 w 3097"/>
                <a:gd name="T3" fmla="*/ 2147483646 h 2171"/>
                <a:gd name="T4" fmla="*/ 2147483646 w 3097"/>
                <a:gd name="T5" fmla="*/ 2147483646 h 2171"/>
                <a:gd name="T6" fmla="*/ 2147483646 w 3097"/>
                <a:gd name="T7" fmla="*/ 2147483646 h 2171"/>
                <a:gd name="T8" fmla="*/ 2147483646 w 3097"/>
                <a:gd name="T9" fmla="*/ 2147483646 h 2171"/>
                <a:gd name="T10" fmla="*/ 2147483646 w 3097"/>
                <a:gd name="T11" fmla="*/ 2147483646 h 2171"/>
                <a:gd name="T12" fmla="*/ 2147483646 w 3097"/>
                <a:gd name="T13" fmla="*/ 2147483646 h 2171"/>
                <a:gd name="T14" fmla="*/ 2147483646 w 3097"/>
                <a:gd name="T15" fmla="*/ 2147483646 h 2171"/>
                <a:gd name="T16" fmla="*/ 2147483646 w 3097"/>
                <a:gd name="T17" fmla="*/ 2147483646 h 2171"/>
                <a:gd name="T18" fmla="*/ 2147483646 w 3097"/>
                <a:gd name="T19" fmla="*/ 2147483646 h 2171"/>
                <a:gd name="T20" fmla="*/ 2147483646 w 3097"/>
                <a:gd name="T21" fmla="*/ 2147483646 h 2171"/>
                <a:gd name="T22" fmla="*/ 2147483646 w 3097"/>
                <a:gd name="T23" fmla="*/ 2147483646 h 2171"/>
                <a:gd name="T24" fmla="*/ 2147483646 w 3097"/>
                <a:gd name="T25" fmla="*/ 2147483646 h 2171"/>
                <a:gd name="T26" fmla="*/ 2147483646 w 3097"/>
                <a:gd name="T27" fmla="*/ 2147483646 h 2171"/>
                <a:gd name="T28" fmla="*/ 2147483646 w 3097"/>
                <a:gd name="T29" fmla="*/ 2147483646 h 2171"/>
                <a:gd name="T30" fmla="*/ 2147483646 w 3097"/>
                <a:gd name="T31" fmla="*/ 2147483646 h 2171"/>
                <a:gd name="T32" fmla="*/ 2147483646 w 3097"/>
                <a:gd name="T33" fmla="*/ 2147483646 h 2171"/>
                <a:gd name="T34" fmla="*/ 2147483646 w 3097"/>
                <a:gd name="T35" fmla="*/ 2147483646 h 2171"/>
                <a:gd name="T36" fmla="*/ 2147483646 w 3097"/>
                <a:gd name="T37" fmla="*/ 2147483646 h 2171"/>
                <a:gd name="T38" fmla="*/ 2147483646 w 3097"/>
                <a:gd name="T39" fmla="*/ 2147483646 h 2171"/>
                <a:gd name="T40" fmla="*/ 2147483646 w 3097"/>
                <a:gd name="T41" fmla="*/ 2147483646 h 2171"/>
                <a:gd name="T42" fmla="*/ 2147483646 w 3097"/>
                <a:gd name="T43" fmla="*/ 2147483646 h 2171"/>
                <a:gd name="T44" fmla="*/ 2147483646 w 3097"/>
                <a:gd name="T45" fmla="*/ 2147483646 h 2171"/>
                <a:gd name="T46" fmla="*/ 2147483646 w 3097"/>
                <a:gd name="T47" fmla="*/ 2147483646 h 2171"/>
                <a:gd name="T48" fmla="*/ 2147483646 w 3097"/>
                <a:gd name="T49" fmla="*/ 2147483646 h 2171"/>
                <a:gd name="T50" fmla="*/ 2147483646 w 3097"/>
                <a:gd name="T51" fmla="*/ 2147483646 h 2171"/>
                <a:gd name="T52" fmla="*/ 2147483646 w 3097"/>
                <a:gd name="T53" fmla="*/ 2147483646 h 2171"/>
                <a:gd name="T54" fmla="*/ 2147483646 w 3097"/>
                <a:gd name="T55" fmla="*/ 2147483646 h 2171"/>
                <a:gd name="T56" fmla="*/ 2147483646 w 3097"/>
                <a:gd name="T57" fmla="*/ 2147483646 h 2171"/>
                <a:gd name="T58" fmla="*/ 2147483646 w 3097"/>
                <a:gd name="T59" fmla="*/ 2147483646 h 2171"/>
                <a:gd name="T60" fmla="*/ 2147483646 w 3097"/>
                <a:gd name="T61" fmla="*/ 2147483646 h 2171"/>
                <a:gd name="T62" fmla="*/ 2147483646 w 3097"/>
                <a:gd name="T63" fmla="*/ 2147483646 h 2171"/>
                <a:gd name="T64" fmla="*/ 2147483646 w 3097"/>
                <a:gd name="T65" fmla="*/ 2147483646 h 2171"/>
                <a:gd name="T66" fmla="*/ 2147483646 w 3097"/>
                <a:gd name="T67" fmla="*/ 2147483646 h 2171"/>
                <a:gd name="T68" fmla="*/ 2147483646 w 3097"/>
                <a:gd name="T69" fmla="*/ 2147483646 h 2171"/>
                <a:gd name="T70" fmla="*/ 2147483646 w 3097"/>
                <a:gd name="T71" fmla="*/ 2147483646 h 2171"/>
                <a:gd name="T72" fmla="*/ 2147483646 w 3097"/>
                <a:gd name="T73" fmla="*/ 2147483646 h 2171"/>
                <a:gd name="T74" fmla="*/ 2147483646 w 3097"/>
                <a:gd name="T75" fmla="*/ 2147483646 h 2171"/>
                <a:gd name="T76" fmla="*/ 2147483646 w 3097"/>
                <a:gd name="T77" fmla="*/ 2147483646 h 2171"/>
                <a:gd name="T78" fmla="*/ 2147483646 w 3097"/>
                <a:gd name="T79" fmla="*/ 2147483646 h 2171"/>
                <a:gd name="T80" fmla="*/ 2147483646 w 3097"/>
                <a:gd name="T81" fmla="*/ 2147483646 h 2171"/>
                <a:gd name="T82" fmla="*/ 2147483646 w 3097"/>
                <a:gd name="T83" fmla="*/ 2147483646 h 21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097"/>
                <a:gd name="T127" fmla="*/ 0 h 2171"/>
                <a:gd name="T128" fmla="*/ 3097 w 3097"/>
                <a:gd name="T129" fmla="*/ 2171 h 21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097" h="2171">
                  <a:moveTo>
                    <a:pt x="66" y="500"/>
                  </a:moveTo>
                  <a:lnTo>
                    <a:pt x="39" y="520"/>
                  </a:lnTo>
                  <a:lnTo>
                    <a:pt x="20" y="544"/>
                  </a:lnTo>
                  <a:lnTo>
                    <a:pt x="8" y="566"/>
                  </a:lnTo>
                  <a:lnTo>
                    <a:pt x="0" y="583"/>
                  </a:lnTo>
                  <a:lnTo>
                    <a:pt x="8" y="605"/>
                  </a:lnTo>
                  <a:lnTo>
                    <a:pt x="16" y="624"/>
                  </a:lnTo>
                  <a:lnTo>
                    <a:pt x="24" y="646"/>
                  </a:lnTo>
                  <a:lnTo>
                    <a:pt x="31" y="668"/>
                  </a:lnTo>
                  <a:lnTo>
                    <a:pt x="74" y="762"/>
                  </a:lnTo>
                  <a:lnTo>
                    <a:pt x="116" y="855"/>
                  </a:lnTo>
                  <a:lnTo>
                    <a:pt x="159" y="949"/>
                  </a:lnTo>
                  <a:lnTo>
                    <a:pt x="201" y="1043"/>
                  </a:lnTo>
                  <a:lnTo>
                    <a:pt x="244" y="1139"/>
                  </a:lnTo>
                  <a:lnTo>
                    <a:pt x="286" y="1233"/>
                  </a:lnTo>
                  <a:lnTo>
                    <a:pt x="329" y="1326"/>
                  </a:lnTo>
                  <a:lnTo>
                    <a:pt x="371" y="1420"/>
                  </a:lnTo>
                  <a:lnTo>
                    <a:pt x="410" y="1513"/>
                  </a:lnTo>
                  <a:lnTo>
                    <a:pt x="452" y="1607"/>
                  </a:lnTo>
                  <a:lnTo>
                    <a:pt x="495" y="1700"/>
                  </a:lnTo>
                  <a:lnTo>
                    <a:pt x="537" y="1794"/>
                  </a:lnTo>
                  <a:lnTo>
                    <a:pt x="580" y="1890"/>
                  </a:lnTo>
                  <a:lnTo>
                    <a:pt x="622" y="1984"/>
                  </a:lnTo>
                  <a:lnTo>
                    <a:pt x="665" y="2077"/>
                  </a:lnTo>
                  <a:lnTo>
                    <a:pt x="707" y="2171"/>
                  </a:lnTo>
                  <a:lnTo>
                    <a:pt x="858" y="2127"/>
                  </a:lnTo>
                  <a:lnTo>
                    <a:pt x="1004" y="2080"/>
                  </a:lnTo>
                  <a:lnTo>
                    <a:pt x="1155" y="2036"/>
                  </a:lnTo>
                  <a:lnTo>
                    <a:pt x="1305" y="1992"/>
                  </a:lnTo>
                  <a:lnTo>
                    <a:pt x="1452" y="1945"/>
                  </a:lnTo>
                  <a:lnTo>
                    <a:pt x="1603" y="1901"/>
                  </a:lnTo>
                  <a:lnTo>
                    <a:pt x="1753" y="1857"/>
                  </a:lnTo>
                  <a:lnTo>
                    <a:pt x="1904" y="1811"/>
                  </a:lnTo>
                  <a:lnTo>
                    <a:pt x="2051" y="1766"/>
                  </a:lnTo>
                  <a:lnTo>
                    <a:pt x="2201" y="1722"/>
                  </a:lnTo>
                  <a:lnTo>
                    <a:pt x="2352" y="1676"/>
                  </a:lnTo>
                  <a:lnTo>
                    <a:pt x="2499" y="1632"/>
                  </a:lnTo>
                  <a:lnTo>
                    <a:pt x="2649" y="1585"/>
                  </a:lnTo>
                  <a:lnTo>
                    <a:pt x="2800" y="1541"/>
                  </a:lnTo>
                  <a:lnTo>
                    <a:pt x="2947" y="1494"/>
                  </a:lnTo>
                  <a:lnTo>
                    <a:pt x="3097" y="1450"/>
                  </a:lnTo>
                  <a:lnTo>
                    <a:pt x="3058" y="1362"/>
                  </a:lnTo>
                  <a:lnTo>
                    <a:pt x="3016" y="1271"/>
                  </a:lnTo>
                  <a:lnTo>
                    <a:pt x="2977" y="1183"/>
                  </a:lnTo>
                  <a:lnTo>
                    <a:pt x="2939" y="1095"/>
                  </a:lnTo>
                  <a:lnTo>
                    <a:pt x="2896" y="1004"/>
                  </a:lnTo>
                  <a:lnTo>
                    <a:pt x="2858" y="916"/>
                  </a:lnTo>
                  <a:lnTo>
                    <a:pt x="2815" y="828"/>
                  </a:lnTo>
                  <a:lnTo>
                    <a:pt x="2777" y="737"/>
                  </a:lnTo>
                  <a:lnTo>
                    <a:pt x="2738" y="649"/>
                  </a:lnTo>
                  <a:lnTo>
                    <a:pt x="2696" y="561"/>
                  </a:lnTo>
                  <a:lnTo>
                    <a:pt x="2657" y="470"/>
                  </a:lnTo>
                  <a:lnTo>
                    <a:pt x="2614" y="382"/>
                  </a:lnTo>
                  <a:lnTo>
                    <a:pt x="2576" y="291"/>
                  </a:lnTo>
                  <a:lnTo>
                    <a:pt x="2537" y="203"/>
                  </a:lnTo>
                  <a:lnTo>
                    <a:pt x="2495" y="112"/>
                  </a:lnTo>
                  <a:lnTo>
                    <a:pt x="2456" y="24"/>
                  </a:lnTo>
                  <a:lnTo>
                    <a:pt x="2433" y="22"/>
                  </a:lnTo>
                  <a:lnTo>
                    <a:pt x="2414" y="19"/>
                  </a:lnTo>
                  <a:lnTo>
                    <a:pt x="2390" y="16"/>
                  </a:lnTo>
                  <a:lnTo>
                    <a:pt x="2371" y="11"/>
                  </a:lnTo>
                  <a:lnTo>
                    <a:pt x="2348" y="8"/>
                  </a:lnTo>
                  <a:lnTo>
                    <a:pt x="2325" y="5"/>
                  </a:lnTo>
                  <a:lnTo>
                    <a:pt x="2306" y="2"/>
                  </a:lnTo>
                  <a:lnTo>
                    <a:pt x="2282" y="0"/>
                  </a:lnTo>
                  <a:lnTo>
                    <a:pt x="2151" y="30"/>
                  </a:lnTo>
                  <a:lnTo>
                    <a:pt x="2016" y="57"/>
                  </a:lnTo>
                  <a:lnTo>
                    <a:pt x="1885" y="88"/>
                  </a:lnTo>
                  <a:lnTo>
                    <a:pt x="1750" y="118"/>
                  </a:lnTo>
                  <a:lnTo>
                    <a:pt x="1618" y="145"/>
                  </a:lnTo>
                  <a:lnTo>
                    <a:pt x="1483" y="176"/>
                  </a:lnTo>
                  <a:lnTo>
                    <a:pt x="1352" y="206"/>
                  </a:lnTo>
                  <a:lnTo>
                    <a:pt x="1217" y="233"/>
                  </a:lnTo>
                  <a:lnTo>
                    <a:pt x="1085" y="264"/>
                  </a:lnTo>
                  <a:lnTo>
                    <a:pt x="950" y="294"/>
                  </a:lnTo>
                  <a:lnTo>
                    <a:pt x="819" y="324"/>
                  </a:lnTo>
                  <a:lnTo>
                    <a:pt x="684" y="352"/>
                  </a:lnTo>
                  <a:lnTo>
                    <a:pt x="553" y="382"/>
                  </a:lnTo>
                  <a:lnTo>
                    <a:pt x="417" y="412"/>
                  </a:lnTo>
                  <a:lnTo>
                    <a:pt x="286" y="440"/>
                  </a:lnTo>
                  <a:lnTo>
                    <a:pt x="151" y="470"/>
                  </a:lnTo>
                  <a:lnTo>
                    <a:pt x="132" y="478"/>
                  </a:lnTo>
                  <a:lnTo>
                    <a:pt x="109" y="487"/>
                  </a:lnTo>
                  <a:lnTo>
                    <a:pt x="85" y="495"/>
                  </a:lnTo>
                  <a:lnTo>
                    <a:pt x="66" y="500"/>
                  </a:lnTo>
                  <a:close/>
                </a:path>
              </a:pathLst>
            </a:custGeom>
            <a:solidFill>
              <a:srgbClr val="D3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5" name="Freeform 271">
              <a:extLst>
                <a:ext uri="{FF2B5EF4-FFF2-40B4-BE49-F238E27FC236}">
                  <a16:creationId xmlns:a16="http://schemas.microsoft.com/office/drawing/2014/main" id="{3182FE89-496D-C310-A623-13BECC394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804" y="3071982"/>
              <a:ext cx="1234982" cy="942827"/>
            </a:xfrm>
            <a:custGeom>
              <a:avLst/>
              <a:gdLst>
                <a:gd name="T0" fmla="*/ 2147483646 w 2884"/>
                <a:gd name="T1" fmla="*/ 2147483646 h 2023"/>
                <a:gd name="T2" fmla="*/ 2147483646 w 2884"/>
                <a:gd name="T3" fmla="*/ 2147483646 h 2023"/>
                <a:gd name="T4" fmla="*/ 2147483646 w 2884"/>
                <a:gd name="T5" fmla="*/ 2147483646 h 2023"/>
                <a:gd name="T6" fmla="*/ 2147483646 w 2884"/>
                <a:gd name="T7" fmla="*/ 2147483646 h 2023"/>
                <a:gd name="T8" fmla="*/ 2147483646 w 2884"/>
                <a:gd name="T9" fmla="*/ 2147483646 h 2023"/>
                <a:gd name="T10" fmla="*/ 2147483646 w 2884"/>
                <a:gd name="T11" fmla="*/ 2147483646 h 2023"/>
                <a:gd name="T12" fmla="*/ 2147483646 w 2884"/>
                <a:gd name="T13" fmla="*/ 2147483646 h 2023"/>
                <a:gd name="T14" fmla="*/ 2147483646 w 2884"/>
                <a:gd name="T15" fmla="*/ 2147483646 h 2023"/>
                <a:gd name="T16" fmla="*/ 2147483646 w 2884"/>
                <a:gd name="T17" fmla="*/ 2147483646 h 2023"/>
                <a:gd name="T18" fmla="*/ 2147483646 w 2884"/>
                <a:gd name="T19" fmla="*/ 2147483646 h 2023"/>
                <a:gd name="T20" fmla="*/ 2147483646 w 2884"/>
                <a:gd name="T21" fmla="*/ 2147483646 h 2023"/>
                <a:gd name="T22" fmla="*/ 2147483646 w 2884"/>
                <a:gd name="T23" fmla="*/ 2147483646 h 2023"/>
                <a:gd name="T24" fmla="*/ 2147483646 w 2884"/>
                <a:gd name="T25" fmla="*/ 2147483646 h 2023"/>
                <a:gd name="T26" fmla="*/ 2147483646 w 2884"/>
                <a:gd name="T27" fmla="*/ 2147483646 h 2023"/>
                <a:gd name="T28" fmla="*/ 2147483646 w 2884"/>
                <a:gd name="T29" fmla="*/ 2147483646 h 2023"/>
                <a:gd name="T30" fmla="*/ 2147483646 w 2884"/>
                <a:gd name="T31" fmla="*/ 2147483646 h 2023"/>
                <a:gd name="T32" fmla="*/ 2147483646 w 2884"/>
                <a:gd name="T33" fmla="*/ 2147483646 h 2023"/>
                <a:gd name="T34" fmla="*/ 2147483646 w 2884"/>
                <a:gd name="T35" fmla="*/ 2147483646 h 2023"/>
                <a:gd name="T36" fmla="*/ 2147483646 w 2884"/>
                <a:gd name="T37" fmla="*/ 2147483646 h 2023"/>
                <a:gd name="T38" fmla="*/ 2147483646 w 2884"/>
                <a:gd name="T39" fmla="*/ 2147483646 h 2023"/>
                <a:gd name="T40" fmla="*/ 2147483646 w 2884"/>
                <a:gd name="T41" fmla="*/ 2147483646 h 2023"/>
                <a:gd name="T42" fmla="*/ 2147483646 w 2884"/>
                <a:gd name="T43" fmla="*/ 2147483646 h 2023"/>
                <a:gd name="T44" fmla="*/ 2147483646 w 2884"/>
                <a:gd name="T45" fmla="*/ 2147483646 h 2023"/>
                <a:gd name="T46" fmla="*/ 2147483646 w 2884"/>
                <a:gd name="T47" fmla="*/ 2147483646 h 2023"/>
                <a:gd name="T48" fmla="*/ 2147483646 w 2884"/>
                <a:gd name="T49" fmla="*/ 2147483646 h 2023"/>
                <a:gd name="T50" fmla="*/ 2147483646 w 2884"/>
                <a:gd name="T51" fmla="*/ 2147483646 h 2023"/>
                <a:gd name="T52" fmla="*/ 2147483646 w 2884"/>
                <a:gd name="T53" fmla="*/ 2147483646 h 2023"/>
                <a:gd name="T54" fmla="*/ 2147483646 w 2884"/>
                <a:gd name="T55" fmla="*/ 2147483646 h 2023"/>
                <a:gd name="T56" fmla="*/ 2147483646 w 2884"/>
                <a:gd name="T57" fmla="*/ 2147483646 h 2023"/>
                <a:gd name="T58" fmla="*/ 2147483646 w 2884"/>
                <a:gd name="T59" fmla="*/ 2147483646 h 2023"/>
                <a:gd name="T60" fmla="*/ 2147483646 w 2884"/>
                <a:gd name="T61" fmla="*/ 2147483646 h 2023"/>
                <a:gd name="T62" fmla="*/ 2147483646 w 2884"/>
                <a:gd name="T63" fmla="*/ 2147483646 h 2023"/>
                <a:gd name="T64" fmla="*/ 2147483646 w 2884"/>
                <a:gd name="T65" fmla="*/ 2147483646 h 2023"/>
                <a:gd name="T66" fmla="*/ 2147483646 w 2884"/>
                <a:gd name="T67" fmla="*/ 2147483646 h 2023"/>
                <a:gd name="T68" fmla="*/ 2147483646 w 2884"/>
                <a:gd name="T69" fmla="*/ 2147483646 h 2023"/>
                <a:gd name="T70" fmla="*/ 2147483646 w 2884"/>
                <a:gd name="T71" fmla="*/ 2147483646 h 2023"/>
                <a:gd name="T72" fmla="*/ 2147483646 w 2884"/>
                <a:gd name="T73" fmla="*/ 2147483646 h 2023"/>
                <a:gd name="T74" fmla="*/ 2147483646 w 2884"/>
                <a:gd name="T75" fmla="*/ 2147483646 h 20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84"/>
                <a:gd name="T115" fmla="*/ 0 h 2023"/>
                <a:gd name="T116" fmla="*/ 2884 w 2884"/>
                <a:gd name="T117" fmla="*/ 2023 h 20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84" h="2023">
                  <a:moveTo>
                    <a:pt x="61" y="470"/>
                  </a:moveTo>
                  <a:lnTo>
                    <a:pt x="38" y="487"/>
                  </a:lnTo>
                  <a:lnTo>
                    <a:pt x="19" y="506"/>
                  </a:lnTo>
                  <a:lnTo>
                    <a:pt x="7" y="525"/>
                  </a:lnTo>
                  <a:lnTo>
                    <a:pt x="0" y="542"/>
                  </a:lnTo>
                  <a:lnTo>
                    <a:pt x="7" y="561"/>
                  </a:lnTo>
                  <a:lnTo>
                    <a:pt x="15" y="583"/>
                  </a:lnTo>
                  <a:lnTo>
                    <a:pt x="23" y="603"/>
                  </a:lnTo>
                  <a:lnTo>
                    <a:pt x="34" y="625"/>
                  </a:lnTo>
                  <a:lnTo>
                    <a:pt x="73" y="713"/>
                  </a:lnTo>
                  <a:lnTo>
                    <a:pt x="112" y="798"/>
                  </a:lnTo>
                  <a:lnTo>
                    <a:pt x="150" y="886"/>
                  </a:lnTo>
                  <a:lnTo>
                    <a:pt x="189" y="974"/>
                  </a:lnTo>
                  <a:lnTo>
                    <a:pt x="227" y="1062"/>
                  </a:lnTo>
                  <a:lnTo>
                    <a:pt x="266" y="1147"/>
                  </a:lnTo>
                  <a:lnTo>
                    <a:pt x="305" y="1236"/>
                  </a:lnTo>
                  <a:lnTo>
                    <a:pt x="343" y="1324"/>
                  </a:lnTo>
                  <a:lnTo>
                    <a:pt x="382" y="1412"/>
                  </a:lnTo>
                  <a:lnTo>
                    <a:pt x="424" y="1500"/>
                  </a:lnTo>
                  <a:lnTo>
                    <a:pt x="463" y="1585"/>
                  </a:lnTo>
                  <a:lnTo>
                    <a:pt x="502" y="1673"/>
                  </a:lnTo>
                  <a:lnTo>
                    <a:pt x="540" y="1761"/>
                  </a:lnTo>
                  <a:lnTo>
                    <a:pt x="579" y="1849"/>
                  </a:lnTo>
                  <a:lnTo>
                    <a:pt x="621" y="1935"/>
                  </a:lnTo>
                  <a:lnTo>
                    <a:pt x="660" y="2023"/>
                  </a:lnTo>
                  <a:lnTo>
                    <a:pt x="799" y="1981"/>
                  </a:lnTo>
                  <a:lnTo>
                    <a:pt x="938" y="1940"/>
                  </a:lnTo>
                  <a:lnTo>
                    <a:pt x="1077" y="1896"/>
                  </a:lnTo>
                  <a:lnTo>
                    <a:pt x="1216" y="1855"/>
                  </a:lnTo>
                  <a:lnTo>
                    <a:pt x="1355" y="1814"/>
                  </a:lnTo>
                  <a:lnTo>
                    <a:pt x="1494" y="1772"/>
                  </a:lnTo>
                  <a:lnTo>
                    <a:pt x="1633" y="1731"/>
                  </a:lnTo>
                  <a:lnTo>
                    <a:pt x="1772" y="1687"/>
                  </a:lnTo>
                  <a:lnTo>
                    <a:pt x="1911" y="1646"/>
                  </a:lnTo>
                  <a:lnTo>
                    <a:pt x="2050" y="1604"/>
                  </a:lnTo>
                  <a:lnTo>
                    <a:pt x="2189" y="1563"/>
                  </a:lnTo>
                  <a:lnTo>
                    <a:pt x="2328" y="1519"/>
                  </a:lnTo>
                  <a:lnTo>
                    <a:pt x="2467" y="1478"/>
                  </a:lnTo>
                  <a:lnTo>
                    <a:pt x="2606" y="1436"/>
                  </a:lnTo>
                  <a:lnTo>
                    <a:pt x="2745" y="1392"/>
                  </a:lnTo>
                  <a:lnTo>
                    <a:pt x="2884" y="1351"/>
                  </a:lnTo>
                  <a:lnTo>
                    <a:pt x="2811" y="1186"/>
                  </a:lnTo>
                  <a:lnTo>
                    <a:pt x="2737" y="1018"/>
                  </a:lnTo>
                  <a:lnTo>
                    <a:pt x="2660" y="853"/>
                  </a:lnTo>
                  <a:lnTo>
                    <a:pt x="2587" y="685"/>
                  </a:lnTo>
                  <a:lnTo>
                    <a:pt x="2513" y="520"/>
                  </a:lnTo>
                  <a:lnTo>
                    <a:pt x="2436" y="355"/>
                  </a:lnTo>
                  <a:lnTo>
                    <a:pt x="2363" y="187"/>
                  </a:lnTo>
                  <a:lnTo>
                    <a:pt x="2289" y="22"/>
                  </a:lnTo>
                  <a:lnTo>
                    <a:pt x="2270" y="19"/>
                  </a:lnTo>
                  <a:lnTo>
                    <a:pt x="2251" y="16"/>
                  </a:lnTo>
                  <a:lnTo>
                    <a:pt x="2227" y="14"/>
                  </a:lnTo>
                  <a:lnTo>
                    <a:pt x="2208" y="11"/>
                  </a:lnTo>
                  <a:lnTo>
                    <a:pt x="2189" y="8"/>
                  </a:lnTo>
                  <a:lnTo>
                    <a:pt x="2170" y="5"/>
                  </a:lnTo>
                  <a:lnTo>
                    <a:pt x="2146" y="3"/>
                  </a:lnTo>
                  <a:lnTo>
                    <a:pt x="2127" y="0"/>
                  </a:lnTo>
                  <a:lnTo>
                    <a:pt x="2004" y="27"/>
                  </a:lnTo>
                  <a:lnTo>
                    <a:pt x="1880" y="55"/>
                  </a:lnTo>
                  <a:lnTo>
                    <a:pt x="1756" y="82"/>
                  </a:lnTo>
                  <a:lnTo>
                    <a:pt x="1633" y="110"/>
                  </a:lnTo>
                  <a:lnTo>
                    <a:pt x="1505" y="137"/>
                  </a:lnTo>
                  <a:lnTo>
                    <a:pt x="1382" y="165"/>
                  </a:lnTo>
                  <a:lnTo>
                    <a:pt x="1258" y="192"/>
                  </a:lnTo>
                  <a:lnTo>
                    <a:pt x="1135" y="217"/>
                  </a:lnTo>
                  <a:lnTo>
                    <a:pt x="1011" y="245"/>
                  </a:lnTo>
                  <a:lnTo>
                    <a:pt x="888" y="272"/>
                  </a:lnTo>
                  <a:lnTo>
                    <a:pt x="764" y="300"/>
                  </a:lnTo>
                  <a:lnTo>
                    <a:pt x="637" y="327"/>
                  </a:lnTo>
                  <a:lnTo>
                    <a:pt x="513" y="355"/>
                  </a:lnTo>
                  <a:lnTo>
                    <a:pt x="390" y="382"/>
                  </a:lnTo>
                  <a:lnTo>
                    <a:pt x="266" y="410"/>
                  </a:lnTo>
                  <a:lnTo>
                    <a:pt x="142" y="437"/>
                  </a:lnTo>
                  <a:lnTo>
                    <a:pt x="123" y="446"/>
                  </a:lnTo>
                  <a:lnTo>
                    <a:pt x="104" y="454"/>
                  </a:lnTo>
                  <a:lnTo>
                    <a:pt x="81" y="462"/>
                  </a:lnTo>
                  <a:lnTo>
                    <a:pt x="61" y="470"/>
                  </a:lnTo>
                  <a:close/>
                </a:path>
              </a:pathLst>
            </a:custGeom>
            <a:solidFill>
              <a:srgbClr val="D8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6" name="Freeform 272">
              <a:extLst>
                <a:ext uri="{FF2B5EF4-FFF2-40B4-BE49-F238E27FC236}">
                  <a16:creationId xmlns:a16="http://schemas.microsoft.com/office/drawing/2014/main" id="{8577B9D4-1935-F48C-1442-D38910A2B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3070584"/>
              <a:ext cx="1145912" cy="873385"/>
            </a:xfrm>
            <a:custGeom>
              <a:avLst/>
              <a:gdLst>
                <a:gd name="T0" fmla="*/ 2147483646 w 2676"/>
                <a:gd name="T1" fmla="*/ 2147483646 h 1874"/>
                <a:gd name="T2" fmla="*/ 2147483646 w 2676"/>
                <a:gd name="T3" fmla="*/ 2147483646 h 1874"/>
                <a:gd name="T4" fmla="*/ 2147483646 w 2676"/>
                <a:gd name="T5" fmla="*/ 2147483646 h 1874"/>
                <a:gd name="T6" fmla="*/ 2147483646 w 2676"/>
                <a:gd name="T7" fmla="*/ 2147483646 h 1874"/>
                <a:gd name="T8" fmla="*/ 2147483646 w 2676"/>
                <a:gd name="T9" fmla="*/ 2147483646 h 1874"/>
                <a:gd name="T10" fmla="*/ 2147483646 w 2676"/>
                <a:gd name="T11" fmla="*/ 2147483646 h 1874"/>
                <a:gd name="T12" fmla="*/ 2147483646 w 2676"/>
                <a:gd name="T13" fmla="*/ 2147483646 h 1874"/>
                <a:gd name="T14" fmla="*/ 2147483646 w 2676"/>
                <a:gd name="T15" fmla="*/ 2147483646 h 1874"/>
                <a:gd name="T16" fmla="*/ 2147483646 w 2676"/>
                <a:gd name="T17" fmla="*/ 2147483646 h 1874"/>
                <a:gd name="T18" fmla="*/ 2147483646 w 2676"/>
                <a:gd name="T19" fmla="*/ 2147483646 h 1874"/>
                <a:gd name="T20" fmla="*/ 2147483646 w 2676"/>
                <a:gd name="T21" fmla="*/ 2147483646 h 1874"/>
                <a:gd name="T22" fmla="*/ 2147483646 w 2676"/>
                <a:gd name="T23" fmla="*/ 2147483646 h 1874"/>
                <a:gd name="T24" fmla="*/ 2147483646 w 2676"/>
                <a:gd name="T25" fmla="*/ 2147483646 h 1874"/>
                <a:gd name="T26" fmla="*/ 2147483646 w 2676"/>
                <a:gd name="T27" fmla="*/ 2147483646 h 1874"/>
                <a:gd name="T28" fmla="*/ 2147483646 w 2676"/>
                <a:gd name="T29" fmla="*/ 2147483646 h 1874"/>
                <a:gd name="T30" fmla="*/ 2147483646 w 2676"/>
                <a:gd name="T31" fmla="*/ 2147483646 h 1874"/>
                <a:gd name="T32" fmla="*/ 2147483646 w 2676"/>
                <a:gd name="T33" fmla="*/ 2147483646 h 1874"/>
                <a:gd name="T34" fmla="*/ 2147483646 w 2676"/>
                <a:gd name="T35" fmla="*/ 2147483646 h 1874"/>
                <a:gd name="T36" fmla="*/ 2147483646 w 2676"/>
                <a:gd name="T37" fmla="*/ 2147483646 h 1874"/>
                <a:gd name="T38" fmla="*/ 2147483646 w 2676"/>
                <a:gd name="T39" fmla="*/ 2147483646 h 1874"/>
                <a:gd name="T40" fmla="*/ 2147483646 w 2676"/>
                <a:gd name="T41" fmla="*/ 2147483646 h 1874"/>
                <a:gd name="T42" fmla="*/ 2147483646 w 2676"/>
                <a:gd name="T43" fmla="*/ 2147483646 h 1874"/>
                <a:gd name="T44" fmla="*/ 2147483646 w 2676"/>
                <a:gd name="T45" fmla="*/ 2147483646 h 1874"/>
                <a:gd name="T46" fmla="*/ 2147483646 w 2676"/>
                <a:gd name="T47" fmla="*/ 2147483646 h 1874"/>
                <a:gd name="T48" fmla="*/ 2147483646 w 2676"/>
                <a:gd name="T49" fmla="*/ 2147483646 h 1874"/>
                <a:gd name="T50" fmla="*/ 2147483646 w 2676"/>
                <a:gd name="T51" fmla="*/ 2147483646 h 1874"/>
                <a:gd name="T52" fmla="*/ 2147483646 w 2676"/>
                <a:gd name="T53" fmla="*/ 2147483646 h 1874"/>
                <a:gd name="T54" fmla="*/ 2147483646 w 2676"/>
                <a:gd name="T55" fmla="*/ 2147483646 h 1874"/>
                <a:gd name="T56" fmla="*/ 2147483646 w 2676"/>
                <a:gd name="T57" fmla="*/ 2147483646 h 1874"/>
                <a:gd name="T58" fmla="*/ 2147483646 w 2676"/>
                <a:gd name="T59" fmla="*/ 2147483646 h 1874"/>
                <a:gd name="T60" fmla="*/ 2147483646 w 2676"/>
                <a:gd name="T61" fmla="*/ 2147483646 h 1874"/>
                <a:gd name="T62" fmla="*/ 2147483646 w 2676"/>
                <a:gd name="T63" fmla="*/ 2147483646 h 1874"/>
                <a:gd name="T64" fmla="*/ 2147483646 w 2676"/>
                <a:gd name="T65" fmla="*/ 2147483646 h 1874"/>
                <a:gd name="T66" fmla="*/ 2147483646 w 2676"/>
                <a:gd name="T67" fmla="*/ 2147483646 h 18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76"/>
                <a:gd name="T103" fmla="*/ 0 h 1874"/>
                <a:gd name="T104" fmla="*/ 2676 w 2676"/>
                <a:gd name="T105" fmla="*/ 1874 h 18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76" h="1874">
                  <a:moveTo>
                    <a:pt x="62" y="438"/>
                  </a:moveTo>
                  <a:lnTo>
                    <a:pt x="38" y="451"/>
                  </a:lnTo>
                  <a:lnTo>
                    <a:pt x="23" y="468"/>
                  </a:lnTo>
                  <a:lnTo>
                    <a:pt x="11" y="487"/>
                  </a:lnTo>
                  <a:lnTo>
                    <a:pt x="0" y="501"/>
                  </a:lnTo>
                  <a:lnTo>
                    <a:pt x="7" y="520"/>
                  </a:lnTo>
                  <a:lnTo>
                    <a:pt x="15" y="539"/>
                  </a:lnTo>
                  <a:lnTo>
                    <a:pt x="19" y="559"/>
                  </a:lnTo>
                  <a:lnTo>
                    <a:pt x="27" y="578"/>
                  </a:lnTo>
                  <a:lnTo>
                    <a:pt x="100" y="740"/>
                  </a:lnTo>
                  <a:lnTo>
                    <a:pt x="173" y="903"/>
                  </a:lnTo>
                  <a:lnTo>
                    <a:pt x="247" y="1065"/>
                  </a:lnTo>
                  <a:lnTo>
                    <a:pt x="320" y="1225"/>
                  </a:lnTo>
                  <a:lnTo>
                    <a:pt x="394" y="1387"/>
                  </a:lnTo>
                  <a:lnTo>
                    <a:pt x="463" y="1550"/>
                  </a:lnTo>
                  <a:lnTo>
                    <a:pt x="536" y="1712"/>
                  </a:lnTo>
                  <a:lnTo>
                    <a:pt x="610" y="1874"/>
                  </a:lnTo>
                  <a:lnTo>
                    <a:pt x="737" y="1836"/>
                  </a:lnTo>
                  <a:lnTo>
                    <a:pt x="869" y="1797"/>
                  </a:lnTo>
                  <a:lnTo>
                    <a:pt x="996" y="1759"/>
                  </a:lnTo>
                  <a:lnTo>
                    <a:pt x="1127" y="1720"/>
                  </a:lnTo>
                  <a:lnTo>
                    <a:pt x="1255" y="1682"/>
                  </a:lnTo>
                  <a:lnTo>
                    <a:pt x="1386" y="1643"/>
                  </a:lnTo>
                  <a:lnTo>
                    <a:pt x="1513" y="1602"/>
                  </a:lnTo>
                  <a:lnTo>
                    <a:pt x="1645" y="1563"/>
                  </a:lnTo>
                  <a:lnTo>
                    <a:pt x="1772" y="1525"/>
                  </a:lnTo>
                  <a:lnTo>
                    <a:pt x="1899" y="1486"/>
                  </a:lnTo>
                  <a:lnTo>
                    <a:pt x="2031" y="1448"/>
                  </a:lnTo>
                  <a:lnTo>
                    <a:pt x="2158" y="1409"/>
                  </a:lnTo>
                  <a:lnTo>
                    <a:pt x="2289" y="1371"/>
                  </a:lnTo>
                  <a:lnTo>
                    <a:pt x="2417" y="1329"/>
                  </a:lnTo>
                  <a:lnTo>
                    <a:pt x="2548" y="1291"/>
                  </a:lnTo>
                  <a:lnTo>
                    <a:pt x="2676" y="1252"/>
                  </a:lnTo>
                  <a:lnTo>
                    <a:pt x="2606" y="1098"/>
                  </a:lnTo>
                  <a:lnTo>
                    <a:pt x="2537" y="944"/>
                  </a:lnTo>
                  <a:lnTo>
                    <a:pt x="2467" y="790"/>
                  </a:lnTo>
                  <a:lnTo>
                    <a:pt x="2398" y="636"/>
                  </a:lnTo>
                  <a:lnTo>
                    <a:pt x="2328" y="484"/>
                  </a:lnTo>
                  <a:lnTo>
                    <a:pt x="2259" y="330"/>
                  </a:lnTo>
                  <a:lnTo>
                    <a:pt x="2193" y="176"/>
                  </a:lnTo>
                  <a:lnTo>
                    <a:pt x="2123" y="22"/>
                  </a:lnTo>
                  <a:lnTo>
                    <a:pt x="2104" y="19"/>
                  </a:lnTo>
                  <a:lnTo>
                    <a:pt x="2085" y="17"/>
                  </a:lnTo>
                  <a:lnTo>
                    <a:pt x="2065" y="14"/>
                  </a:lnTo>
                  <a:lnTo>
                    <a:pt x="2050" y="11"/>
                  </a:lnTo>
                  <a:lnTo>
                    <a:pt x="2031" y="8"/>
                  </a:lnTo>
                  <a:lnTo>
                    <a:pt x="2011" y="6"/>
                  </a:lnTo>
                  <a:lnTo>
                    <a:pt x="1992" y="3"/>
                  </a:lnTo>
                  <a:lnTo>
                    <a:pt x="1973" y="0"/>
                  </a:lnTo>
                  <a:lnTo>
                    <a:pt x="1857" y="25"/>
                  </a:lnTo>
                  <a:lnTo>
                    <a:pt x="1741" y="50"/>
                  </a:lnTo>
                  <a:lnTo>
                    <a:pt x="1629" y="77"/>
                  </a:lnTo>
                  <a:lnTo>
                    <a:pt x="1513" y="102"/>
                  </a:lnTo>
                  <a:lnTo>
                    <a:pt x="1398" y="127"/>
                  </a:lnTo>
                  <a:lnTo>
                    <a:pt x="1282" y="151"/>
                  </a:lnTo>
                  <a:lnTo>
                    <a:pt x="1166" y="176"/>
                  </a:lnTo>
                  <a:lnTo>
                    <a:pt x="1054" y="204"/>
                  </a:lnTo>
                  <a:lnTo>
                    <a:pt x="938" y="228"/>
                  </a:lnTo>
                  <a:lnTo>
                    <a:pt x="822" y="253"/>
                  </a:lnTo>
                  <a:lnTo>
                    <a:pt x="706" y="278"/>
                  </a:lnTo>
                  <a:lnTo>
                    <a:pt x="591" y="306"/>
                  </a:lnTo>
                  <a:lnTo>
                    <a:pt x="475" y="330"/>
                  </a:lnTo>
                  <a:lnTo>
                    <a:pt x="363" y="355"/>
                  </a:lnTo>
                  <a:lnTo>
                    <a:pt x="247" y="383"/>
                  </a:lnTo>
                  <a:lnTo>
                    <a:pt x="131" y="407"/>
                  </a:lnTo>
                  <a:lnTo>
                    <a:pt x="116" y="413"/>
                  </a:lnTo>
                  <a:lnTo>
                    <a:pt x="96" y="421"/>
                  </a:lnTo>
                  <a:lnTo>
                    <a:pt x="77" y="429"/>
                  </a:lnTo>
                  <a:lnTo>
                    <a:pt x="62" y="438"/>
                  </a:lnTo>
                  <a:close/>
                </a:path>
              </a:pathLst>
            </a:custGeom>
            <a:solidFill>
              <a:srgbClr val="DBD3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" name="Freeform 273">
              <a:extLst>
                <a:ext uri="{FF2B5EF4-FFF2-40B4-BE49-F238E27FC236}">
                  <a16:creationId xmlns:a16="http://schemas.microsoft.com/office/drawing/2014/main" id="{A8D9D67E-F0AF-2F1D-3FE3-EFB374E3D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547" y="3069185"/>
              <a:ext cx="1054702" cy="805807"/>
            </a:xfrm>
            <a:custGeom>
              <a:avLst/>
              <a:gdLst>
                <a:gd name="T0" fmla="*/ 2147483646 w 2463"/>
                <a:gd name="T1" fmla="*/ 2147483646 h 1729"/>
                <a:gd name="T2" fmla="*/ 2147483646 w 2463"/>
                <a:gd name="T3" fmla="*/ 2147483646 h 1729"/>
                <a:gd name="T4" fmla="*/ 2147483646 w 2463"/>
                <a:gd name="T5" fmla="*/ 2147483646 h 1729"/>
                <a:gd name="T6" fmla="*/ 2147483646 w 2463"/>
                <a:gd name="T7" fmla="*/ 2147483646 h 1729"/>
                <a:gd name="T8" fmla="*/ 2147483646 w 2463"/>
                <a:gd name="T9" fmla="*/ 2147483646 h 1729"/>
                <a:gd name="T10" fmla="*/ 2147483646 w 2463"/>
                <a:gd name="T11" fmla="*/ 2147483646 h 1729"/>
                <a:gd name="T12" fmla="*/ 2147483646 w 2463"/>
                <a:gd name="T13" fmla="*/ 2147483646 h 1729"/>
                <a:gd name="T14" fmla="*/ 2147483646 w 2463"/>
                <a:gd name="T15" fmla="*/ 2147483646 h 1729"/>
                <a:gd name="T16" fmla="*/ 2147483646 w 2463"/>
                <a:gd name="T17" fmla="*/ 2147483646 h 1729"/>
                <a:gd name="T18" fmla="*/ 2147483646 w 2463"/>
                <a:gd name="T19" fmla="*/ 2147483646 h 1729"/>
                <a:gd name="T20" fmla="*/ 2147483646 w 2463"/>
                <a:gd name="T21" fmla="*/ 2147483646 h 1729"/>
                <a:gd name="T22" fmla="*/ 2147483646 w 2463"/>
                <a:gd name="T23" fmla="*/ 2147483646 h 1729"/>
                <a:gd name="T24" fmla="*/ 2147483646 w 2463"/>
                <a:gd name="T25" fmla="*/ 2147483646 h 1729"/>
                <a:gd name="T26" fmla="*/ 2147483646 w 2463"/>
                <a:gd name="T27" fmla="*/ 2147483646 h 1729"/>
                <a:gd name="T28" fmla="*/ 2147483646 w 2463"/>
                <a:gd name="T29" fmla="*/ 2147483646 h 1729"/>
                <a:gd name="T30" fmla="*/ 2147483646 w 2463"/>
                <a:gd name="T31" fmla="*/ 2147483646 h 1729"/>
                <a:gd name="T32" fmla="*/ 2147483646 w 2463"/>
                <a:gd name="T33" fmla="*/ 2147483646 h 1729"/>
                <a:gd name="T34" fmla="*/ 2147483646 w 2463"/>
                <a:gd name="T35" fmla="*/ 2147483646 h 1729"/>
                <a:gd name="T36" fmla="*/ 2147483646 w 2463"/>
                <a:gd name="T37" fmla="*/ 2147483646 h 1729"/>
                <a:gd name="T38" fmla="*/ 2147483646 w 2463"/>
                <a:gd name="T39" fmla="*/ 2147483646 h 1729"/>
                <a:gd name="T40" fmla="*/ 2147483646 w 2463"/>
                <a:gd name="T41" fmla="*/ 2147483646 h 1729"/>
                <a:gd name="T42" fmla="*/ 2147483646 w 2463"/>
                <a:gd name="T43" fmla="*/ 2147483646 h 1729"/>
                <a:gd name="T44" fmla="*/ 2147483646 w 2463"/>
                <a:gd name="T45" fmla="*/ 2147483646 h 1729"/>
                <a:gd name="T46" fmla="*/ 2147483646 w 2463"/>
                <a:gd name="T47" fmla="*/ 2147483646 h 1729"/>
                <a:gd name="T48" fmla="*/ 2147483646 w 2463"/>
                <a:gd name="T49" fmla="*/ 2147483646 h 1729"/>
                <a:gd name="T50" fmla="*/ 2147483646 w 2463"/>
                <a:gd name="T51" fmla="*/ 2147483646 h 1729"/>
                <a:gd name="T52" fmla="*/ 2147483646 w 2463"/>
                <a:gd name="T53" fmla="*/ 2147483646 h 1729"/>
                <a:gd name="T54" fmla="*/ 2147483646 w 2463"/>
                <a:gd name="T55" fmla="*/ 2147483646 h 1729"/>
                <a:gd name="T56" fmla="*/ 2147483646 w 2463"/>
                <a:gd name="T57" fmla="*/ 2147483646 h 1729"/>
                <a:gd name="T58" fmla="*/ 2147483646 w 2463"/>
                <a:gd name="T59" fmla="*/ 2147483646 h 1729"/>
                <a:gd name="T60" fmla="*/ 2147483646 w 2463"/>
                <a:gd name="T61" fmla="*/ 2147483646 h 1729"/>
                <a:gd name="T62" fmla="*/ 2147483646 w 2463"/>
                <a:gd name="T63" fmla="*/ 2147483646 h 1729"/>
                <a:gd name="T64" fmla="*/ 2147483646 w 2463"/>
                <a:gd name="T65" fmla="*/ 2147483646 h 1729"/>
                <a:gd name="T66" fmla="*/ 2147483646 w 2463"/>
                <a:gd name="T67" fmla="*/ 2147483646 h 17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63"/>
                <a:gd name="T103" fmla="*/ 0 h 1729"/>
                <a:gd name="T104" fmla="*/ 2463 w 2463"/>
                <a:gd name="T105" fmla="*/ 1729 h 17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63" h="1729">
                  <a:moveTo>
                    <a:pt x="58" y="402"/>
                  </a:moveTo>
                  <a:lnTo>
                    <a:pt x="39" y="416"/>
                  </a:lnTo>
                  <a:lnTo>
                    <a:pt x="23" y="430"/>
                  </a:lnTo>
                  <a:lnTo>
                    <a:pt x="8" y="446"/>
                  </a:lnTo>
                  <a:lnTo>
                    <a:pt x="0" y="460"/>
                  </a:lnTo>
                  <a:lnTo>
                    <a:pt x="8" y="479"/>
                  </a:lnTo>
                  <a:lnTo>
                    <a:pt x="15" y="496"/>
                  </a:lnTo>
                  <a:lnTo>
                    <a:pt x="19" y="515"/>
                  </a:lnTo>
                  <a:lnTo>
                    <a:pt x="27" y="534"/>
                  </a:lnTo>
                  <a:lnTo>
                    <a:pt x="93" y="683"/>
                  </a:lnTo>
                  <a:lnTo>
                    <a:pt x="162" y="831"/>
                  </a:lnTo>
                  <a:lnTo>
                    <a:pt x="228" y="980"/>
                  </a:lnTo>
                  <a:lnTo>
                    <a:pt x="297" y="1131"/>
                  </a:lnTo>
                  <a:lnTo>
                    <a:pt x="363" y="1280"/>
                  </a:lnTo>
                  <a:lnTo>
                    <a:pt x="429" y="1429"/>
                  </a:lnTo>
                  <a:lnTo>
                    <a:pt x="498" y="1580"/>
                  </a:lnTo>
                  <a:lnTo>
                    <a:pt x="564" y="1729"/>
                  </a:lnTo>
                  <a:lnTo>
                    <a:pt x="683" y="1693"/>
                  </a:lnTo>
                  <a:lnTo>
                    <a:pt x="803" y="1657"/>
                  </a:lnTo>
                  <a:lnTo>
                    <a:pt x="919" y="1621"/>
                  </a:lnTo>
                  <a:lnTo>
                    <a:pt x="1039" y="1586"/>
                  </a:lnTo>
                  <a:lnTo>
                    <a:pt x="1158" y="1550"/>
                  </a:lnTo>
                  <a:lnTo>
                    <a:pt x="1278" y="1514"/>
                  </a:lnTo>
                  <a:lnTo>
                    <a:pt x="1394" y="1478"/>
                  </a:lnTo>
                  <a:lnTo>
                    <a:pt x="1514" y="1440"/>
                  </a:lnTo>
                  <a:lnTo>
                    <a:pt x="1633" y="1404"/>
                  </a:lnTo>
                  <a:lnTo>
                    <a:pt x="1753" y="1368"/>
                  </a:lnTo>
                  <a:lnTo>
                    <a:pt x="1869" y="1332"/>
                  </a:lnTo>
                  <a:lnTo>
                    <a:pt x="1988" y="1297"/>
                  </a:lnTo>
                  <a:lnTo>
                    <a:pt x="2108" y="1261"/>
                  </a:lnTo>
                  <a:lnTo>
                    <a:pt x="2228" y="1225"/>
                  </a:lnTo>
                  <a:lnTo>
                    <a:pt x="2344" y="1189"/>
                  </a:lnTo>
                  <a:lnTo>
                    <a:pt x="2463" y="1153"/>
                  </a:lnTo>
                  <a:lnTo>
                    <a:pt x="2402" y="1013"/>
                  </a:lnTo>
                  <a:lnTo>
                    <a:pt x="2336" y="870"/>
                  </a:lnTo>
                  <a:lnTo>
                    <a:pt x="2274" y="730"/>
                  </a:lnTo>
                  <a:lnTo>
                    <a:pt x="2209" y="586"/>
                  </a:lnTo>
                  <a:lnTo>
                    <a:pt x="2147" y="443"/>
                  </a:lnTo>
                  <a:lnTo>
                    <a:pt x="2081" y="303"/>
                  </a:lnTo>
                  <a:lnTo>
                    <a:pt x="2019" y="160"/>
                  </a:lnTo>
                  <a:lnTo>
                    <a:pt x="1954" y="20"/>
                  </a:lnTo>
                  <a:lnTo>
                    <a:pt x="1938" y="17"/>
                  </a:lnTo>
                  <a:lnTo>
                    <a:pt x="1919" y="14"/>
                  </a:lnTo>
                  <a:lnTo>
                    <a:pt x="1903" y="11"/>
                  </a:lnTo>
                  <a:lnTo>
                    <a:pt x="1888" y="9"/>
                  </a:lnTo>
                  <a:lnTo>
                    <a:pt x="1869" y="9"/>
                  </a:lnTo>
                  <a:lnTo>
                    <a:pt x="1853" y="6"/>
                  </a:lnTo>
                  <a:lnTo>
                    <a:pt x="1834" y="3"/>
                  </a:lnTo>
                  <a:lnTo>
                    <a:pt x="1819" y="0"/>
                  </a:lnTo>
                  <a:lnTo>
                    <a:pt x="1710" y="22"/>
                  </a:lnTo>
                  <a:lnTo>
                    <a:pt x="1606" y="47"/>
                  </a:lnTo>
                  <a:lnTo>
                    <a:pt x="1498" y="69"/>
                  </a:lnTo>
                  <a:lnTo>
                    <a:pt x="1394" y="94"/>
                  </a:lnTo>
                  <a:lnTo>
                    <a:pt x="1286" y="116"/>
                  </a:lnTo>
                  <a:lnTo>
                    <a:pt x="1181" y="141"/>
                  </a:lnTo>
                  <a:lnTo>
                    <a:pt x="1077" y="163"/>
                  </a:lnTo>
                  <a:lnTo>
                    <a:pt x="969" y="187"/>
                  </a:lnTo>
                  <a:lnTo>
                    <a:pt x="865" y="212"/>
                  </a:lnTo>
                  <a:lnTo>
                    <a:pt x="757" y="234"/>
                  </a:lnTo>
                  <a:lnTo>
                    <a:pt x="652" y="259"/>
                  </a:lnTo>
                  <a:lnTo>
                    <a:pt x="548" y="281"/>
                  </a:lnTo>
                  <a:lnTo>
                    <a:pt x="440" y="306"/>
                  </a:lnTo>
                  <a:lnTo>
                    <a:pt x="336" y="328"/>
                  </a:lnTo>
                  <a:lnTo>
                    <a:pt x="228" y="353"/>
                  </a:lnTo>
                  <a:lnTo>
                    <a:pt x="123" y="375"/>
                  </a:lnTo>
                  <a:lnTo>
                    <a:pt x="108" y="380"/>
                  </a:lnTo>
                  <a:lnTo>
                    <a:pt x="93" y="388"/>
                  </a:lnTo>
                  <a:lnTo>
                    <a:pt x="73" y="397"/>
                  </a:lnTo>
                  <a:lnTo>
                    <a:pt x="58" y="402"/>
                  </a:lnTo>
                  <a:close/>
                </a:path>
              </a:pathLst>
            </a:custGeom>
            <a:solidFill>
              <a:srgbClr val="DDD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" name="Freeform 274">
              <a:extLst>
                <a:ext uri="{FF2B5EF4-FFF2-40B4-BE49-F238E27FC236}">
                  <a16:creationId xmlns:a16="http://schemas.microsoft.com/office/drawing/2014/main" id="{7557FF7C-203C-85C1-3EEF-67EDB34B0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5918" y="3067787"/>
              <a:ext cx="965632" cy="736365"/>
            </a:xfrm>
            <a:custGeom>
              <a:avLst/>
              <a:gdLst>
                <a:gd name="T0" fmla="*/ 2147483646 w 2255"/>
                <a:gd name="T1" fmla="*/ 2147483646 h 1580"/>
                <a:gd name="T2" fmla="*/ 2147483646 w 2255"/>
                <a:gd name="T3" fmla="*/ 2147483646 h 1580"/>
                <a:gd name="T4" fmla="*/ 2147483646 w 2255"/>
                <a:gd name="T5" fmla="*/ 2147483646 h 1580"/>
                <a:gd name="T6" fmla="*/ 2147483646 w 2255"/>
                <a:gd name="T7" fmla="*/ 2147483646 h 1580"/>
                <a:gd name="T8" fmla="*/ 2147483646 w 2255"/>
                <a:gd name="T9" fmla="*/ 2147483646 h 1580"/>
                <a:gd name="T10" fmla="*/ 2147483646 w 2255"/>
                <a:gd name="T11" fmla="*/ 2147483646 h 1580"/>
                <a:gd name="T12" fmla="*/ 2147483646 w 2255"/>
                <a:gd name="T13" fmla="*/ 2147483646 h 1580"/>
                <a:gd name="T14" fmla="*/ 2147483646 w 2255"/>
                <a:gd name="T15" fmla="*/ 2147483646 h 1580"/>
                <a:gd name="T16" fmla="*/ 2147483646 w 2255"/>
                <a:gd name="T17" fmla="*/ 2147483646 h 1580"/>
                <a:gd name="T18" fmla="*/ 2147483646 w 2255"/>
                <a:gd name="T19" fmla="*/ 2147483646 h 1580"/>
                <a:gd name="T20" fmla="*/ 2147483646 w 2255"/>
                <a:gd name="T21" fmla="*/ 2147483646 h 1580"/>
                <a:gd name="T22" fmla="*/ 2147483646 w 2255"/>
                <a:gd name="T23" fmla="*/ 2147483646 h 1580"/>
                <a:gd name="T24" fmla="*/ 2147483646 w 2255"/>
                <a:gd name="T25" fmla="*/ 2147483646 h 1580"/>
                <a:gd name="T26" fmla="*/ 2147483646 w 2255"/>
                <a:gd name="T27" fmla="*/ 2147483646 h 1580"/>
                <a:gd name="T28" fmla="*/ 2147483646 w 2255"/>
                <a:gd name="T29" fmla="*/ 2147483646 h 1580"/>
                <a:gd name="T30" fmla="*/ 2147483646 w 2255"/>
                <a:gd name="T31" fmla="*/ 2147483646 h 1580"/>
                <a:gd name="T32" fmla="*/ 2147483646 w 2255"/>
                <a:gd name="T33" fmla="*/ 2147483646 h 1580"/>
                <a:gd name="T34" fmla="*/ 2147483646 w 2255"/>
                <a:gd name="T35" fmla="*/ 2147483646 h 1580"/>
                <a:gd name="T36" fmla="*/ 2147483646 w 2255"/>
                <a:gd name="T37" fmla="*/ 2147483646 h 1580"/>
                <a:gd name="T38" fmla="*/ 2147483646 w 2255"/>
                <a:gd name="T39" fmla="*/ 2147483646 h 1580"/>
                <a:gd name="T40" fmla="*/ 2147483646 w 2255"/>
                <a:gd name="T41" fmla="*/ 2147483646 h 1580"/>
                <a:gd name="T42" fmla="*/ 2147483646 w 2255"/>
                <a:gd name="T43" fmla="*/ 2147483646 h 1580"/>
                <a:gd name="T44" fmla="*/ 2147483646 w 2255"/>
                <a:gd name="T45" fmla="*/ 2147483646 h 1580"/>
                <a:gd name="T46" fmla="*/ 2147483646 w 2255"/>
                <a:gd name="T47" fmla="*/ 2147483646 h 1580"/>
                <a:gd name="T48" fmla="*/ 2147483646 w 2255"/>
                <a:gd name="T49" fmla="*/ 2147483646 h 1580"/>
                <a:gd name="T50" fmla="*/ 2147483646 w 2255"/>
                <a:gd name="T51" fmla="*/ 2147483646 h 1580"/>
                <a:gd name="T52" fmla="*/ 2147483646 w 2255"/>
                <a:gd name="T53" fmla="*/ 2147483646 h 1580"/>
                <a:gd name="T54" fmla="*/ 2147483646 w 2255"/>
                <a:gd name="T55" fmla="*/ 2147483646 h 1580"/>
                <a:gd name="T56" fmla="*/ 2147483646 w 2255"/>
                <a:gd name="T57" fmla="*/ 2147483646 h 1580"/>
                <a:gd name="T58" fmla="*/ 2147483646 w 2255"/>
                <a:gd name="T59" fmla="*/ 2147483646 h 1580"/>
                <a:gd name="T60" fmla="*/ 2147483646 w 2255"/>
                <a:gd name="T61" fmla="*/ 2147483646 h 1580"/>
                <a:gd name="T62" fmla="*/ 2147483646 w 2255"/>
                <a:gd name="T63" fmla="*/ 2147483646 h 1580"/>
                <a:gd name="T64" fmla="*/ 2147483646 w 2255"/>
                <a:gd name="T65" fmla="*/ 2147483646 h 1580"/>
                <a:gd name="T66" fmla="*/ 2147483646 w 2255"/>
                <a:gd name="T67" fmla="*/ 2147483646 h 15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55"/>
                <a:gd name="T103" fmla="*/ 0 h 1580"/>
                <a:gd name="T104" fmla="*/ 2255 w 2255"/>
                <a:gd name="T105" fmla="*/ 1580 h 15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55" h="1580">
                  <a:moveTo>
                    <a:pt x="58" y="369"/>
                  </a:moveTo>
                  <a:lnTo>
                    <a:pt x="39" y="380"/>
                  </a:lnTo>
                  <a:lnTo>
                    <a:pt x="23" y="394"/>
                  </a:lnTo>
                  <a:lnTo>
                    <a:pt x="12" y="408"/>
                  </a:lnTo>
                  <a:lnTo>
                    <a:pt x="0" y="419"/>
                  </a:lnTo>
                  <a:lnTo>
                    <a:pt x="8" y="435"/>
                  </a:lnTo>
                  <a:lnTo>
                    <a:pt x="12" y="452"/>
                  </a:lnTo>
                  <a:lnTo>
                    <a:pt x="19" y="471"/>
                  </a:lnTo>
                  <a:lnTo>
                    <a:pt x="31" y="488"/>
                  </a:lnTo>
                  <a:lnTo>
                    <a:pt x="93" y="625"/>
                  </a:lnTo>
                  <a:lnTo>
                    <a:pt x="151" y="760"/>
                  </a:lnTo>
                  <a:lnTo>
                    <a:pt x="212" y="898"/>
                  </a:lnTo>
                  <a:lnTo>
                    <a:pt x="274" y="1033"/>
                  </a:lnTo>
                  <a:lnTo>
                    <a:pt x="332" y="1170"/>
                  </a:lnTo>
                  <a:lnTo>
                    <a:pt x="394" y="1305"/>
                  </a:lnTo>
                  <a:lnTo>
                    <a:pt x="456" y="1443"/>
                  </a:lnTo>
                  <a:lnTo>
                    <a:pt x="517" y="1580"/>
                  </a:lnTo>
                  <a:lnTo>
                    <a:pt x="626" y="1547"/>
                  </a:lnTo>
                  <a:lnTo>
                    <a:pt x="734" y="1514"/>
                  </a:lnTo>
                  <a:lnTo>
                    <a:pt x="842" y="1481"/>
                  </a:lnTo>
                  <a:lnTo>
                    <a:pt x="954" y="1448"/>
                  </a:lnTo>
                  <a:lnTo>
                    <a:pt x="1062" y="1415"/>
                  </a:lnTo>
                  <a:lnTo>
                    <a:pt x="1170" y="1382"/>
                  </a:lnTo>
                  <a:lnTo>
                    <a:pt x="1278" y="1349"/>
                  </a:lnTo>
                  <a:lnTo>
                    <a:pt x="1386" y="1316"/>
                  </a:lnTo>
                  <a:lnTo>
                    <a:pt x="1498" y="1286"/>
                  </a:lnTo>
                  <a:lnTo>
                    <a:pt x="1606" y="1253"/>
                  </a:lnTo>
                  <a:lnTo>
                    <a:pt x="1714" y="1220"/>
                  </a:lnTo>
                  <a:lnTo>
                    <a:pt x="1823" y="1187"/>
                  </a:lnTo>
                  <a:lnTo>
                    <a:pt x="1931" y="1154"/>
                  </a:lnTo>
                  <a:lnTo>
                    <a:pt x="2039" y="1121"/>
                  </a:lnTo>
                  <a:lnTo>
                    <a:pt x="2147" y="1088"/>
                  </a:lnTo>
                  <a:lnTo>
                    <a:pt x="2255" y="1055"/>
                  </a:lnTo>
                  <a:lnTo>
                    <a:pt x="2197" y="925"/>
                  </a:lnTo>
                  <a:lnTo>
                    <a:pt x="2139" y="796"/>
                  </a:lnTo>
                  <a:lnTo>
                    <a:pt x="2081" y="667"/>
                  </a:lnTo>
                  <a:lnTo>
                    <a:pt x="2023" y="537"/>
                  </a:lnTo>
                  <a:lnTo>
                    <a:pt x="1962" y="408"/>
                  </a:lnTo>
                  <a:lnTo>
                    <a:pt x="1904" y="276"/>
                  </a:lnTo>
                  <a:lnTo>
                    <a:pt x="1846" y="146"/>
                  </a:lnTo>
                  <a:lnTo>
                    <a:pt x="1788" y="17"/>
                  </a:lnTo>
                  <a:lnTo>
                    <a:pt x="1772" y="14"/>
                  </a:lnTo>
                  <a:lnTo>
                    <a:pt x="1757" y="12"/>
                  </a:lnTo>
                  <a:lnTo>
                    <a:pt x="1741" y="12"/>
                  </a:lnTo>
                  <a:lnTo>
                    <a:pt x="1726" y="9"/>
                  </a:lnTo>
                  <a:lnTo>
                    <a:pt x="1711" y="6"/>
                  </a:lnTo>
                  <a:lnTo>
                    <a:pt x="1695" y="3"/>
                  </a:lnTo>
                  <a:lnTo>
                    <a:pt x="1680" y="3"/>
                  </a:lnTo>
                  <a:lnTo>
                    <a:pt x="1664" y="0"/>
                  </a:lnTo>
                  <a:lnTo>
                    <a:pt x="1568" y="23"/>
                  </a:lnTo>
                  <a:lnTo>
                    <a:pt x="1471" y="42"/>
                  </a:lnTo>
                  <a:lnTo>
                    <a:pt x="1375" y="64"/>
                  </a:lnTo>
                  <a:lnTo>
                    <a:pt x="1278" y="86"/>
                  </a:lnTo>
                  <a:lnTo>
                    <a:pt x="1178" y="108"/>
                  </a:lnTo>
                  <a:lnTo>
                    <a:pt x="1081" y="127"/>
                  </a:lnTo>
                  <a:lnTo>
                    <a:pt x="985" y="149"/>
                  </a:lnTo>
                  <a:lnTo>
                    <a:pt x="888" y="171"/>
                  </a:lnTo>
                  <a:lnTo>
                    <a:pt x="792" y="193"/>
                  </a:lnTo>
                  <a:lnTo>
                    <a:pt x="695" y="215"/>
                  </a:lnTo>
                  <a:lnTo>
                    <a:pt x="599" y="234"/>
                  </a:lnTo>
                  <a:lnTo>
                    <a:pt x="502" y="256"/>
                  </a:lnTo>
                  <a:lnTo>
                    <a:pt x="402" y="278"/>
                  </a:lnTo>
                  <a:lnTo>
                    <a:pt x="305" y="300"/>
                  </a:lnTo>
                  <a:lnTo>
                    <a:pt x="209" y="320"/>
                  </a:lnTo>
                  <a:lnTo>
                    <a:pt x="112" y="342"/>
                  </a:lnTo>
                  <a:lnTo>
                    <a:pt x="100" y="350"/>
                  </a:lnTo>
                  <a:lnTo>
                    <a:pt x="85" y="356"/>
                  </a:lnTo>
                  <a:lnTo>
                    <a:pt x="70" y="364"/>
                  </a:lnTo>
                  <a:lnTo>
                    <a:pt x="58" y="369"/>
                  </a:lnTo>
                  <a:close/>
                </a:path>
              </a:pathLst>
            </a:custGeom>
            <a:solidFill>
              <a:srgbClr val="D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9" name="Freeform 275">
              <a:extLst>
                <a:ext uri="{FF2B5EF4-FFF2-40B4-BE49-F238E27FC236}">
                  <a16:creationId xmlns:a16="http://schemas.microsoft.com/office/drawing/2014/main" id="{79F000EA-6583-BDBD-5A0C-1BE290919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290" y="3066855"/>
              <a:ext cx="874850" cy="665525"/>
            </a:xfrm>
            <a:custGeom>
              <a:avLst/>
              <a:gdLst>
                <a:gd name="T0" fmla="*/ 2147483646 w 2043"/>
                <a:gd name="T1" fmla="*/ 2147483646 h 1428"/>
                <a:gd name="T2" fmla="*/ 2147483646 w 2043"/>
                <a:gd name="T3" fmla="*/ 2147483646 h 1428"/>
                <a:gd name="T4" fmla="*/ 2147483646 w 2043"/>
                <a:gd name="T5" fmla="*/ 2147483646 h 1428"/>
                <a:gd name="T6" fmla="*/ 2147483646 w 2043"/>
                <a:gd name="T7" fmla="*/ 2147483646 h 1428"/>
                <a:gd name="T8" fmla="*/ 2147483646 w 2043"/>
                <a:gd name="T9" fmla="*/ 2147483646 h 1428"/>
                <a:gd name="T10" fmla="*/ 2147483646 w 2043"/>
                <a:gd name="T11" fmla="*/ 2147483646 h 1428"/>
                <a:gd name="T12" fmla="*/ 2147483646 w 2043"/>
                <a:gd name="T13" fmla="*/ 2147483646 h 1428"/>
                <a:gd name="T14" fmla="*/ 2147483646 w 2043"/>
                <a:gd name="T15" fmla="*/ 2147483646 h 1428"/>
                <a:gd name="T16" fmla="*/ 2147483646 w 2043"/>
                <a:gd name="T17" fmla="*/ 2147483646 h 1428"/>
                <a:gd name="T18" fmla="*/ 2147483646 w 2043"/>
                <a:gd name="T19" fmla="*/ 2147483646 h 1428"/>
                <a:gd name="T20" fmla="*/ 2147483646 w 2043"/>
                <a:gd name="T21" fmla="*/ 2147483646 h 1428"/>
                <a:gd name="T22" fmla="*/ 2147483646 w 2043"/>
                <a:gd name="T23" fmla="*/ 2147483646 h 1428"/>
                <a:gd name="T24" fmla="*/ 2147483646 w 2043"/>
                <a:gd name="T25" fmla="*/ 2147483646 h 1428"/>
                <a:gd name="T26" fmla="*/ 2147483646 w 2043"/>
                <a:gd name="T27" fmla="*/ 2147483646 h 1428"/>
                <a:gd name="T28" fmla="*/ 2147483646 w 2043"/>
                <a:gd name="T29" fmla="*/ 2147483646 h 1428"/>
                <a:gd name="T30" fmla="*/ 2147483646 w 2043"/>
                <a:gd name="T31" fmla="*/ 2147483646 h 1428"/>
                <a:gd name="T32" fmla="*/ 2147483646 w 2043"/>
                <a:gd name="T33" fmla="*/ 2147483646 h 1428"/>
                <a:gd name="T34" fmla="*/ 2147483646 w 2043"/>
                <a:gd name="T35" fmla="*/ 2147483646 h 1428"/>
                <a:gd name="T36" fmla="*/ 2147483646 w 2043"/>
                <a:gd name="T37" fmla="*/ 2147483646 h 1428"/>
                <a:gd name="T38" fmla="*/ 2147483646 w 2043"/>
                <a:gd name="T39" fmla="*/ 2147483646 h 1428"/>
                <a:gd name="T40" fmla="*/ 2147483646 w 2043"/>
                <a:gd name="T41" fmla="*/ 2147483646 h 1428"/>
                <a:gd name="T42" fmla="*/ 2147483646 w 2043"/>
                <a:gd name="T43" fmla="*/ 2147483646 h 1428"/>
                <a:gd name="T44" fmla="*/ 2147483646 w 2043"/>
                <a:gd name="T45" fmla="*/ 2147483646 h 1428"/>
                <a:gd name="T46" fmla="*/ 2147483646 w 2043"/>
                <a:gd name="T47" fmla="*/ 2147483646 h 1428"/>
                <a:gd name="T48" fmla="*/ 2147483646 w 2043"/>
                <a:gd name="T49" fmla="*/ 2147483646 h 1428"/>
                <a:gd name="T50" fmla="*/ 2147483646 w 2043"/>
                <a:gd name="T51" fmla="*/ 2147483646 h 1428"/>
                <a:gd name="T52" fmla="*/ 2147483646 w 2043"/>
                <a:gd name="T53" fmla="*/ 2147483646 h 1428"/>
                <a:gd name="T54" fmla="*/ 2147483646 w 2043"/>
                <a:gd name="T55" fmla="*/ 2147483646 h 1428"/>
                <a:gd name="T56" fmla="*/ 2147483646 w 2043"/>
                <a:gd name="T57" fmla="*/ 2147483646 h 1428"/>
                <a:gd name="T58" fmla="*/ 2147483646 w 2043"/>
                <a:gd name="T59" fmla="*/ 2147483646 h 1428"/>
                <a:gd name="T60" fmla="*/ 2147483646 w 2043"/>
                <a:gd name="T61" fmla="*/ 2147483646 h 1428"/>
                <a:gd name="T62" fmla="*/ 2147483646 w 2043"/>
                <a:gd name="T63" fmla="*/ 2147483646 h 1428"/>
                <a:gd name="T64" fmla="*/ 2147483646 w 2043"/>
                <a:gd name="T65" fmla="*/ 2147483646 h 1428"/>
                <a:gd name="T66" fmla="*/ 2147483646 w 2043"/>
                <a:gd name="T67" fmla="*/ 2147483646 h 14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43"/>
                <a:gd name="T103" fmla="*/ 0 h 1428"/>
                <a:gd name="T104" fmla="*/ 2043 w 2043"/>
                <a:gd name="T105" fmla="*/ 1428 h 14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43" h="1428">
                  <a:moveTo>
                    <a:pt x="54" y="333"/>
                  </a:moveTo>
                  <a:lnTo>
                    <a:pt x="39" y="344"/>
                  </a:lnTo>
                  <a:lnTo>
                    <a:pt x="27" y="355"/>
                  </a:lnTo>
                  <a:lnTo>
                    <a:pt x="12" y="366"/>
                  </a:lnTo>
                  <a:lnTo>
                    <a:pt x="0" y="377"/>
                  </a:lnTo>
                  <a:lnTo>
                    <a:pt x="8" y="393"/>
                  </a:lnTo>
                  <a:lnTo>
                    <a:pt x="12" y="410"/>
                  </a:lnTo>
                  <a:lnTo>
                    <a:pt x="20" y="426"/>
                  </a:lnTo>
                  <a:lnTo>
                    <a:pt x="23" y="440"/>
                  </a:lnTo>
                  <a:lnTo>
                    <a:pt x="81" y="564"/>
                  </a:lnTo>
                  <a:lnTo>
                    <a:pt x="135" y="688"/>
                  </a:lnTo>
                  <a:lnTo>
                    <a:pt x="193" y="812"/>
                  </a:lnTo>
                  <a:lnTo>
                    <a:pt x="247" y="936"/>
                  </a:lnTo>
                  <a:lnTo>
                    <a:pt x="301" y="1059"/>
                  </a:lnTo>
                  <a:lnTo>
                    <a:pt x="355" y="1183"/>
                  </a:lnTo>
                  <a:lnTo>
                    <a:pt x="413" y="1304"/>
                  </a:lnTo>
                  <a:lnTo>
                    <a:pt x="467" y="1428"/>
                  </a:lnTo>
                  <a:lnTo>
                    <a:pt x="568" y="1398"/>
                  </a:lnTo>
                  <a:lnTo>
                    <a:pt x="664" y="1370"/>
                  </a:lnTo>
                  <a:lnTo>
                    <a:pt x="765" y="1340"/>
                  </a:lnTo>
                  <a:lnTo>
                    <a:pt x="861" y="1310"/>
                  </a:lnTo>
                  <a:lnTo>
                    <a:pt x="962" y="1282"/>
                  </a:lnTo>
                  <a:lnTo>
                    <a:pt x="1058" y="1252"/>
                  </a:lnTo>
                  <a:lnTo>
                    <a:pt x="1159" y="1222"/>
                  </a:lnTo>
                  <a:lnTo>
                    <a:pt x="1255" y="1191"/>
                  </a:lnTo>
                  <a:lnTo>
                    <a:pt x="1356" y="1164"/>
                  </a:lnTo>
                  <a:lnTo>
                    <a:pt x="1452" y="1134"/>
                  </a:lnTo>
                  <a:lnTo>
                    <a:pt x="1552" y="1103"/>
                  </a:lnTo>
                  <a:lnTo>
                    <a:pt x="1649" y="1073"/>
                  </a:lnTo>
                  <a:lnTo>
                    <a:pt x="1749" y="1046"/>
                  </a:lnTo>
                  <a:lnTo>
                    <a:pt x="1846" y="1015"/>
                  </a:lnTo>
                  <a:lnTo>
                    <a:pt x="1946" y="985"/>
                  </a:lnTo>
                  <a:lnTo>
                    <a:pt x="2043" y="955"/>
                  </a:lnTo>
                  <a:lnTo>
                    <a:pt x="1989" y="839"/>
                  </a:lnTo>
                  <a:lnTo>
                    <a:pt x="1939" y="721"/>
                  </a:lnTo>
                  <a:lnTo>
                    <a:pt x="1885" y="605"/>
                  </a:lnTo>
                  <a:lnTo>
                    <a:pt x="1834" y="487"/>
                  </a:lnTo>
                  <a:lnTo>
                    <a:pt x="1780" y="369"/>
                  </a:lnTo>
                  <a:lnTo>
                    <a:pt x="1726" y="250"/>
                  </a:lnTo>
                  <a:lnTo>
                    <a:pt x="1676" y="135"/>
                  </a:lnTo>
                  <a:lnTo>
                    <a:pt x="1622" y="16"/>
                  </a:lnTo>
                  <a:lnTo>
                    <a:pt x="1607" y="14"/>
                  </a:lnTo>
                  <a:lnTo>
                    <a:pt x="1595" y="11"/>
                  </a:lnTo>
                  <a:lnTo>
                    <a:pt x="1579" y="11"/>
                  </a:lnTo>
                  <a:lnTo>
                    <a:pt x="1564" y="8"/>
                  </a:lnTo>
                  <a:lnTo>
                    <a:pt x="1549" y="5"/>
                  </a:lnTo>
                  <a:lnTo>
                    <a:pt x="1537" y="2"/>
                  </a:lnTo>
                  <a:lnTo>
                    <a:pt x="1522" y="2"/>
                  </a:lnTo>
                  <a:lnTo>
                    <a:pt x="1506" y="0"/>
                  </a:lnTo>
                  <a:lnTo>
                    <a:pt x="1417" y="19"/>
                  </a:lnTo>
                  <a:lnTo>
                    <a:pt x="1332" y="38"/>
                  </a:lnTo>
                  <a:lnTo>
                    <a:pt x="1244" y="58"/>
                  </a:lnTo>
                  <a:lnTo>
                    <a:pt x="1155" y="77"/>
                  </a:lnTo>
                  <a:lnTo>
                    <a:pt x="1070" y="96"/>
                  </a:lnTo>
                  <a:lnTo>
                    <a:pt x="981" y="115"/>
                  </a:lnTo>
                  <a:lnTo>
                    <a:pt x="892" y="135"/>
                  </a:lnTo>
                  <a:lnTo>
                    <a:pt x="807" y="154"/>
                  </a:lnTo>
                  <a:lnTo>
                    <a:pt x="718" y="176"/>
                  </a:lnTo>
                  <a:lnTo>
                    <a:pt x="630" y="195"/>
                  </a:lnTo>
                  <a:lnTo>
                    <a:pt x="541" y="214"/>
                  </a:lnTo>
                  <a:lnTo>
                    <a:pt x="456" y="234"/>
                  </a:lnTo>
                  <a:lnTo>
                    <a:pt x="367" y="253"/>
                  </a:lnTo>
                  <a:lnTo>
                    <a:pt x="278" y="272"/>
                  </a:lnTo>
                  <a:lnTo>
                    <a:pt x="193" y="291"/>
                  </a:lnTo>
                  <a:lnTo>
                    <a:pt x="105" y="311"/>
                  </a:lnTo>
                  <a:lnTo>
                    <a:pt x="93" y="316"/>
                  </a:lnTo>
                  <a:lnTo>
                    <a:pt x="81" y="322"/>
                  </a:lnTo>
                  <a:lnTo>
                    <a:pt x="66" y="327"/>
                  </a:lnTo>
                  <a:lnTo>
                    <a:pt x="54" y="333"/>
                  </a:lnTo>
                  <a:close/>
                </a:path>
              </a:pathLst>
            </a:custGeom>
            <a:solidFill>
              <a:srgbClr val="E2DB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" name="Freeform 276">
              <a:extLst>
                <a:ext uri="{FF2B5EF4-FFF2-40B4-BE49-F238E27FC236}">
                  <a16:creationId xmlns:a16="http://schemas.microsoft.com/office/drawing/2014/main" id="{6DE4BC7D-9B3F-59BF-BA7B-5491760B4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374" y="3065457"/>
              <a:ext cx="784068" cy="597947"/>
            </a:xfrm>
            <a:custGeom>
              <a:avLst/>
              <a:gdLst>
                <a:gd name="T0" fmla="*/ 2147483646 w 1831"/>
                <a:gd name="T1" fmla="*/ 2147483646 h 1283"/>
                <a:gd name="T2" fmla="*/ 0 w 1831"/>
                <a:gd name="T3" fmla="*/ 2147483646 h 1283"/>
                <a:gd name="T4" fmla="*/ 2147483646 w 1831"/>
                <a:gd name="T5" fmla="*/ 2147483646 h 1283"/>
                <a:gd name="T6" fmla="*/ 2147483646 w 1831"/>
                <a:gd name="T7" fmla="*/ 2147483646 h 1283"/>
                <a:gd name="T8" fmla="*/ 2147483646 w 1831"/>
                <a:gd name="T9" fmla="*/ 2147483646 h 1283"/>
                <a:gd name="T10" fmla="*/ 2147483646 w 1831"/>
                <a:gd name="T11" fmla="*/ 2147483646 h 1283"/>
                <a:gd name="T12" fmla="*/ 2147483646 w 1831"/>
                <a:gd name="T13" fmla="*/ 0 h 1283"/>
                <a:gd name="T14" fmla="*/ 2147483646 w 1831"/>
                <a:gd name="T15" fmla="*/ 2147483646 h 1283"/>
                <a:gd name="T16" fmla="*/ 2147483646 w 1831"/>
                <a:gd name="T17" fmla="*/ 2147483646 h 1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1"/>
                <a:gd name="T28" fmla="*/ 0 h 1283"/>
                <a:gd name="T29" fmla="*/ 1831 w 1831"/>
                <a:gd name="T30" fmla="*/ 1283 h 12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1" h="1283">
                  <a:moveTo>
                    <a:pt x="50" y="300"/>
                  </a:moveTo>
                  <a:lnTo>
                    <a:pt x="0" y="336"/>
                  </a:lnTo>
                  <a:lnTo>
                    <a:pt x="20" y="396"/>
                  </a:lnTo>
                  <a:lnTo>
                    <a:pt x="417" y="1283"/>
                  </a:lnTo>
                  <a:lnTo>
                    <a:pt x="1831" y="856"/>
                  </a:lnTo>
                  <a:lnTo>
                    <a:pt x="1452" y="14"/>
                  </a:lnTo>
                  <a:lnTo>
                    <a:pt x="1352" y="0"/>
                  </a:lnTo>
                  <a:lnTo>
                    <a:pt x="89" y="278"/>
                  </a:lnTo>
                  <a:lnTo>
                    <a:pt x="50" y="300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1" name="Freeform 277">
              <a:extLst>
                <a:ext uri="{FF2B5EF4-FFF2-40B4-BE49-F238E27FC236}">
                  <a16:creationId xmlns:a16="http://schemas.microsoft.com/office/drawing/2014/main" id="{F4616631-10B8-22B2-75F5-5EDA4BF13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578" y="3140026"/>
              <a:ext cx="1903431" cy="1465739"/>
            </a:xfrm>
            <a:custGeom>
              <a:avLst/>
              <a:gdLst>
                <a:gd name="T0" fmla="*/ 0 w 4445"/>
                <a:gd name="T1" fmla="*/ 2147483646 h 3145"/>
                <a:gd name="T2" fmla="*/ 2147483646 w 4445"/>
                <a:gd name="T3" fmla="*/ 2147483646 h 3145"/>
                <a:gd name="T4" fmla="*/ 2147483646 w 4445"/>
                <a:gd name="T5" fmla="*/ 2147483646 h 3145"/>
                <a:gd name="T6" fmla="*/ 2147483646 w 4445"/>
                <a:gd name="T7" fmla="*/ 0 h 3145"/>
                <a:gd name="T8" fmla="*/ 0 w 4445"/>
                <a:gd name="T9" fmla="*/ 2147483646 h 3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45"/>
                <a:gd name="T16" fmla="*/ 0 h 3145"/>
                <a:gd name="T17" fmla="*/ 4445 w 4445"/>
                <a:gd name="T18" fmla="*/ 3145 h 31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45" h="3145">
                  <a:moveTo>
                    <a:pt x="0" y="823"/>
                  </a:moveTo>
                  <a:lnTo>
                    <a:pt x="1035" y="3145"/>
                  </a:lnTo>
                  <a:lnTo>
                    <a:pt x="4445" y="2166"/>
                  </a:lnTo>
                  <a:lnTo>
                    <a:pt x="3495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05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2" name="Freeform 278">
              <a:extLst>
                <a:ext uri="{FF2B5EF4-FFF2-40B4-BE49-F238E27FC236}">
                  <a16:creationId xmlns:a16="http://schemas.microsoft.com/office/drawing/2014/main" id="{DFAFA7BC-5997-B61E-750F-1928381A1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646" y="4135050"/>
              <a:ext cx="1465363" cy="476307"/>
            </a:xfrm>
            <a:custGeom>
              <a:avLst/>
              <a:gdLst>
                <a:gd name="T0" fmla="*/ 0 w 3422"/>
                <a:gd name="T1" fmla="*/ 2147483646 h 1022"/>
                <a:gd name="T2" fmla="*/ 2147483646 w 3422"/>
                <a:gd name="T3" fmla="*/ 0 h 1022"/>
                <a:gd name="T4" fmla="*/ 2147483646 w 3422"/>
                <a:gd name="T5" fmla="*/ 2147483646 h 1022"/>
                <a:gd name="T6" fmla="*/ 2147483646 w 3422"/>
                <a:gd name="T7" fmla="*/ 2147483646 h 1022"/>
                <a:gd name="T8" fmla="*/ 0 w 3422"/>
                <a:gd name="T9" fmla="*/ 2147483646 h 10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22"/>
                <a:gd name="T16" fmla="*/ 0 h 1022"/>
                <a:gd name="T17" fmla="*/ 3422 w 3422"/>
                <a:gd name="T18" fmla="*/ 1022 h 10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22" h="1022">
                  <a:moveTo>
                    <a:pt x="0" y="999"/>
                  </a:moveTo>
                  <a:lnTo>
                    <a:pt x="3422" y="0"/>
                  </a:lnTo>
                  <a:lnTo>
                    <a:pt x="3422" y="31"/>
                  </a:lnTo>
                  <a:lnTo>
                    <a:pt x="24" y="1022"/>
                  </a:lnTo>
                  <a:lnTo>
                    <a:pt x="0" y="999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3" name="Freeform 279">
              <a:extLst>
                <a:ext uri="{FF2B5EF4-FFF2-40B4-BE49-F238E27FC236}">
                  <a16:creationId xmlns:a16="http://schemas.microsoft.com/office/drawing/2014/main" id="{2AC02158-955E-180A-C229-66A02CFF2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3948" y="4204492"/>
              <a:ext cx="2706769" cy="961935"/>
            </a:xfrm>
            <a:custGeom>
              <a:avLst/>
              <a:gdLst>
                <a:gd name="T0" fmla="*/ 0 w 6321"/>
                <a:gd name="T1" fmla="*/ 2147483646 h 2064"/>
                <a:gd name="T2" fmla="*/ 2147483646 w 6321"/>
                <a:gd name="T3" fmla="*/ 2147483646 h 2064"/>
                <a:gd name="T4" fmla="*/ 2147483646 w 6321"/>
                <a:gd name="T5" fmla="*/ 2147483646 h 2064"/>
                <a:gd name="T6" fmla="*/ 2147483646 w 6321"/>
                <a:gd name="T7" fmla="*/ 0 h 2064"/>
                <a:gd name="T8" fmla="*/ 0 w 6321"/>
                <a:gd name="T9" fmla="*/ 2147483646 h 20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21"/>
                <a:gd name="T16" fmla="*/ 0 h 2064"/>
                <a:gd name="T17" fmla="*/ 6321 w 6321"/>
                <a:gd name="T18" fmla="*/ 2064 h 20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21" h="2064">
                  <a:moveTo>
                    <a:pt x="0" y="1142"/>
                  </a:moveTo>
                  <a:lnTo>
                    <a:pt x="2715" y="2064"/>
                  </a:lnTo>
                  <a:lnTo>
                    <a:pt x="6321" y="702"/>
                  </a:lnTo>
                  <a:lnTo>
                    <a:pt x="3776" y="0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4" name="Freeform 280">
              <a:extLst>
                <a:ext uri="{FF2B5EF4-FFF2-40B4-BE49-F238E27FC236}">
                  <a16:creationId xmlns:a16="http://schemas.microsoft.com/office/drawing/2014/main" id="{4A1DE21F-4803-B2BC-4B1D-37BCE4A8D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34" y="4243175"/>
              <a:ext cx="2592434" cy="921854"/>
            </a:xfrm>
            <a:custGeom>
              <a:avLst/>
              <a:gdLst>
                <a:gd name="T0" fmla="*/ 2147483646 w 6054"/>
                <a:gd name="T1" fmla="*/ 2147483646 h 1978"/>
                <a:gd name="T2" fmla="*/ 2147483646 w 6054"/>
                <a:gd name="T3" fmla="*/ 2147483646 h 1978"/>
                <a:gd name="T4" fmla="*/ 2147483646 w 6054"/>
                <a:gd name="T5" fmla="*/ 2147483646 h 1978"/>
                <a:gd name="T6" fmla="*/ 2147483646 w 6054"/>
                <a:gd name="T7" fmla="*/ 2147483646 h 1978"/>
                <a:gd name="T8" fmla="*/ 2147483646 w 6054"/>
                <a:gd name="T9" fmla="*/ 2147483646 h 1978"/>
                <a:gd name="T10" fmla="*/ 2147483646 w 6054"/>
                <a:gd name="T11" fmla="*/ 2147483646 h 1978"/>
                <a:gd name="T12" fmla="*/ 2147483646 w 6054"/>
                <a:gd name="T13" fmla="*/ 2147483646 h 1978"/>
                <a:gd name="T14" fmla="*/ 2147483646 w 6054"/>
                <a:gd name="T15" fmla="*/ 2147483646 h 1978"/>
                <a:gd name="T16" fmla="*/ 2147483646 w 6054"/>
                <a:gd name="T17" fmla="*/ 2147483646 h 1978"/>
                <a:gd name="T18" fmla="*/ 2147483646 w 6054"/>
                <a:gd name="T19" fmla="*/ 2147483646 h 1978"/>
                <a:gd name="T20" fmla="*/ 2147483646 w 6054"/>
                <a:gd name="T21" fmla="*/ 2147483646 h 1978"/>
                <a:gd name="T22" fmla="*/ 2147483646 w 6054"/>
                <a:gd name="T23" fmla="*/ 2147483646 h 1978"/>
                <a:gd name="T24" fmla="*/ 2147483646 w 6054"/>
                <a:gd name="T25" fmla="*/ 2147483646 h 1978"/>
                <a:gd name="T26" fmla="*/ 2147483646 w 6054"/>
                <a:gd name="T27" fmla="*/ 2147483646 h 1978"/>
                <a:gd name="T28" fmla="*/ 2147483646 w 6054"/>
                <a:gd name="T29" fmla="*/ 2147483646 h 1978"/>
                <a:gd name="T30" fmla="*/ 2147483646 w 6054"/>
                <a:gd name="T31" fmla="*/ 2147483646 h 1978"/>
                <a:gd name="T32" fmla="*/ 2147483646 w 6054"/>
                <a:gd name="T33" fmla="*/ 2147483646 h 1978"/>
                <a:gd name="T34" fmla="*/ 2147483646 w 6054"/>
                <a:gd name="T35" fmla="*/ 2147483646 h 1978"/>
                <a:gd name="T36" fmla="*/ 2147483646 w 6054"/>
                <a:gd name="T37" fmla="*/ 2147483646 h 1978"/>
                <a:gd name="T38" fmla="*/ 2147483646 w 6054"/>
                <a:gd name="T39" fmla="*/ 2147483646 h 1978"/>
                <a:gd name="T40" fmla="*/ 2147483646 w 6054"/>
                <a:gd name="T41" fmla="*/ 2147483646 h 1978"/>
                <a:gd name="T42" fmla="*/ 2147483646 w 6054"/>
                <a:gd name="T43" fmla="*/ 2147483646 h 1978"/>
                <a:gd name="T44" fmla="*/ 2147483646 w 6054"/>
                <a:gd name="T45" fmla="*/ 2147483646 h 1978"/>
                <a:gd name="T46" fmla="*/ 2147483646 w 6054"/>
                <a:gd name="T47" fmla="*/ 2147483646 h 1978"/>
                <a:gd name="T48" fmla="*/ 2147483646 w 6054"/>
                <a:gd name="T49" fmla="*/ 2147483646 h 1978"/>
                <a:gd name="T50" fmla="*/ 2147483646 w 6054"/>
                <a:gd name="T51" fmla="*/ 2147483646 h 1978"/>
                <a:gd name="T52" fmla="*/ 2147483646 w 6054"/>
                <a:gd name="T53" fmla="*/ 2147483646 h 1978"/>
                <a:gd name="T54" fmla="*/ 2147483646 w 6054"/>
                <a:gd name="T55" fmla="*/ 2147483646 h 1978"/>
                <a:gd name="T56" fmla="*/ 2147483646 w 6054"/>
                <a:gd name="T57" fmla="*/ 2147483646 h 1978"/>
                <a:gd name="T58" fmla="*/ 2147483646 w 6054"/>
                <a:gd name="T59" fmla="*/ 2147483646 h 1978"/>
                <a:gd name="T60" fmla="*/ 2147483646 w 6054"/>
                <a:gd name="T61" fmla="*/ 2147483646 h 1978"/>
                <a:gd name="T62" fmla="*/ 2147483646 w 6054"/>
                <a:gd name="T63" fmla="*/ 2147483646 h 1978"/>
                <a:gd name="T64" fmla="*/ 2147483646 w 6054"/>
                <a:gd name="T65" fmla="*/ 2147483646 h 1978"/>
                <a:gd name="T66" fmla="*/ 2147483646 w 6054"/>
                <a:gd name="T67" fmla="*/ 2147483646 h 1978"/>
                <a:gd name="T68" fmla="*/ 2147483646 w 6054"/>
                <a:gd name="T69" fmla="*/ 2147483646 h 1978"/>
                <a:gd name="T70" fmla="*/ 2147483646 w 6054"/>
                <a:gd name="T71" fmla="*/ 2147483646 h 1978"/>
                <a:gd name="T72" fmla="*/ 2147483646 w 6054"/>
                <a:gd name="T73" fmla="*/ 2147483646 h 1978"/>
                <a:gd name="T74" fmla="*/ 2147483646 w 6054"/>
                <a:gd name="T75" fmla="*/ 2147483646 h 1978"/>
                <a:gd name="T76" fmla="*/ 2147483646 w 6054"/>
                <a:gd name="T77" fmla="*/ 2147483646 h 1978"/>
                <a:gd name="T78" fmla="*/ 2147483646 w 6054"/>
                <a:gd name="T79" fmla="*/ 2147483646 h 1978"/>
                <a:gd name="T80" fmla="*/ 2147483646 w 6054"/>
                <a:gd name="T81" fmla="*/ 2147483646 h 1978"/>
                <a:gd name="T82" fmla="*/ 2147483646 w 6054"/>
                <a:gd name="T83" fmla="*/ 2147483646 h 1978"/>
                <a:gd name="T84" fmla="*/ 2147483646 w 6054"/>
                <a:gd name="T85" fmla="*/ 2147483646 h 1978"/>
                <a:gd name="T86" fmla="*/ 2147483646 w 6054"/>
                <a:gd name="T87" fmla="*/ 2147483646 h 1978"/>
                <a:gd name="T88" fmla="*/ 2147483646 w 6054"/>
                <a:gd name="T89" fmla="*/ 2147483646 h 1978"/>
                <a:gd name="T90" fmla="*/ 2147483646 w 6054"/>
                <a:gd name="T91" fmla="*/ 2147483646 h 1978"/>
                <a:gd name="T92" fmla="*/ 2147483646 w 6054"/>
                <a:gd name="T93" fmla="*/ 2147483646 h 1978"/>
                <a:gd name="T94" fmla="*/ 2147483646 w 6054"/>
                <a:gd name="T95" fmla="*/ 2147483646 h 1978"/>
                <a:gd name="T96" fmla="*/ 2147483646 w 6054"/>
                <a:gd name="T97" fmla="*/ 2147483646 h 1978"/>
                <a:gd name="T98" fmla="*/ 2147483646 w 6054"/>
                <a:gd name="T99" fmla="*/ 2147483646 h 1978"/>
                <a:gd name="T100" fmla="*/ 2147483646 w 6054"/>
                <a:gd name="T101" fmla="*/ 2147483646 h 1978"/>
                <a:gd name="T102" fmla="*/ 2147483646 w 6054"/>
                <a:gd name="T103" fmla="*/ 2147483646 h 1978"/>
                <a:gd name="T104" fmla="*/ 2147483646 w 6054"/>
                <a:gd name="T105" fmla="*/ 2147483646 h 1978"/>
                <a:gd name="T106" fmla="*/ 2147483646 w 6054"/>
                <a:gd name="T107" fmla="*/ 2147483646 h 1978"/>
                <a:gd name="T108" fmla="*/ 2147483646 w 6054"/>
                <a:gd name="T109" fmla="*/ 2147483646 h 1978"/>
                <a:gd name="T110" fmla="*/ 2147483646 w 6054"/>
                <a:gd name="T111" fmla="*/ 2147483646 h 19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054"/>
                <a:gd name="T169" fmla="*/ 0 h 1978"/>
                <a:gd name="T170" fmla="*/ 6054 w 6054"/>
                <a:gd name="T171" fmla="*/ 1978 h 19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054" h="1978">
                  <a:moveTo>
                    <a:pt x="0" y="1095"/>
                  </a:moveTo>
                  <a:lnTo>
                    <a:pt x="81" y="1123"/>
                  </a:lnTo>
                  <a:lnTo>
                    <a:pt x="162" y="1150"/>
                  </a:lnTo>
                  <a:lnTo>
                    <a:pt x="243" y="1178"/>
                  </a:lnTo>
                  <a:lnTo>
                    <a:pt x="324" y="1205"/>
                  </a:lnTo>
                  <a:lnTo>
                    <a:pt x="405" y="1233"/>
                  </a:lnTo>
                  <a:lnTo>
                    <a:pt x="486" y="1260"/>
                  </a:lnTo>
                  <a:lnTo>
                    <a:pt x="567" y="1288"/>
                  </a:lnTo>
                  <a:lnTo>
                    <a:pt x="649" y="1315"/>
                  </a:lnTo>
                  <a:lnTo>
                    <a:pt x="730" y="1343"/>
                  </a:lnTo>
                  <a:lnTo>
                    <a:pt x="811" y="1370"/>
                  </a:lnTo>
                  <a:lnTo>
                    <a:pt x="892" y="1398"/>
                  </a:lnTo>
                  <a:lnTo>
                    <a:pt x="973" y="1425"/>
                  </a:lnTo>
                  <a:lnTo>
                    <a:pt x="1054" y="1453"/>
                  </a:lnTo>
                  <a:lnTo>
                    <a:pt x="1135" y="1480"/>
                  </a:lnTo>
                  <a:lnTo>
                    <a:pt x="1216" y="1508"/>
                  </a:lnTo>
                  <a:lnTo>
                    <a:pt x="1297" y="1535"/>
                  </a:lnTo>
                  <a:lnTo>
                    <a:pt x="1378" y="1566"/>
                  </a:lnTo>
                  <a:lnTo>
                    <a:pt x="1459" y="1593"/>
                  </a:lnTo>
                  <a:lnTo>
                    <a:pt x="1540" y="1621"/>
                  </a:lnTo>
                  <a:lnTo>
                    <a:pt x="1622" y="1648"/>
                  </a:lnTo>
                  <a:lnTo>
                    <a:pt x="1703" y="1676"/>
                  </a:lnTo>
                  <a:lnTo>
                    <a:pt x="1784" y="1703"/>
                  </a:lnTo>
                  <a:lnTo>
                    <a:pt x="1865" y="1731"/>
                  </a:lnTo>
                  <a:lnTo>
                    <a:pt x="1946" y="1758"/>
                  </a:lnTo>
                  <a:lnTo>
                    <a:pt x="2027" y="1786"/>
                  </a:lnTo>
                  <a:lnTo>
                    <a:pt x="2108" y="1813"/>
                  </a:lnTo>
                  <a:lnTo>
                    <a:pt x="2189" y="1841"/>
                  </a:lnTo>
                  <a:lnTo>
                    <a:pt x="2270" y="1868"/>
                  </a:lnTo>
                  <a:lnTo>
                    <a:pt x="2351" y="1896"/>
                  </a:lnTo>
                  <a:lnTo>
                    <a:pt x="2432" y="1923"/>
                  </a:lnTo>
                  <a:lnTo>
                    <a:pt x="2513" y="1951"/>
                  </a:lnTo>
                  <a:lnTo>
                    <a:pt x="2595" y="1978"/>
                  </a:lnTo>
                  <a:lnTo>
                    <a:pt x="2703" y="1937"/>
                  </a:lnTo>
                  <a:lnTo>
                    <a:pt x="2811" y="1896"/>
                  </a:lnTo>
                  <a:lnTo>
                    <a:pt x="2919" y="1857"/>
                  </a:lnTo>
                  <a:lnTo>
                    <a:pt x="3027" y="1816"/>
                  </a:lnTo>
                  <a:lnTo>
                    <a:pt x="3135" y="1775"/>
                  </a:lnTo>
                  <a:lnTo>
                    <a:pt x="3243" y="1734"/>
                  </a:lnTo>
                  <a:lnTo>
                    <a:pt x="3351" y="1692"/>
                  </a:lnTo>
                  <a:lnTo>
                    <a:pt x="3460" y="1651"/>
                  </a:lnTo>
                  <a:lnTo>
                    <a:pt x="3568" y="1612"/>
                  </a:lnTo>
                  <a:lnTo>
                    <a:pt x="3676" y="1571"/>
                  </a:lnTo>
                  <a:lnTo>
                    <a:pt x="3784" y="1530"/>
                  </a:lnTo>
                  <a:lnTo>
                    <a:pt x="3892" y="1489"/>
                  </a:lnTo>
                  <a:lnTo>
                    <a:pt x="4000" y="1447"/>
                  </a:lnTo>
                  <a:lnTo>
                    <a:pt x="4108" y="1409"/>
                  </a:lnTo>
                  <a:lnTo>
                    <a:pt x="4216" y="1367"/>
                  </a:lnTo>
                  <a:lnTo>
                    <a:pt x="4324" y="1326"/>
                  </a:lnTo>
                  <a:lnTo>
                    <a:pt x="4433" y="1285"/>
                  </a:lnTo>
                  <a:lnTo>
                    <a:pt x="4541" y="1244"/>
                  </a:lnTo>
                  <a:lnTo>
                    <a:pt x="4649" y="1205"/>
                  </a:lnTo>
                  <a:lnTo>
                    <a:pt x="4757" y="1164"/>
                  </a:lnTo>
                  <a:lnTo>
                    <a:pt x="4865" y="1123"/>
                  </a:lnTo>
                  <a:lnTo>
                    <a:pt x="4973" y="1081"/>
                  </a:lnTo>
                  <a:lnTo>
                    <a:pt x="5081" y="1040"/>
                  </a:lnTo>
                  <a:lnTo>
                    <a:pt x="5189" y="999"/>
                  </a:lnTo>
                  <a:lnTo>
                    <a:pt x="5297" y="960"/>
                  </a:lnTo>
                  <a:lnTo>
                    <a:pt x="5406" y="919"/>
                  </a:lnTo>
                  <a:lnTo>
                    <a:pt x="5514" y="878"/>
                  </a:lnTo>
                  <a:lnTo>
                    <a:pt x="5622" y="836"/>
                  </a:lnTo>
                  <a:lnTo>
                    <a:pt x="5730" y="795"/>
                  </a:lnTo>
                  <a:lnTo>
                    <a:pt x="5838" y="756"/>
                  </a:lnTo>
                  <a:lnTo>
                    <a:pt x="5946" y="715"/>
                  </a:lnTo>
                  <a:lnTo>
                    <a:pt x="6054" y="674"/>
                  </a:lnTo>
                  <a:lnTo>
                    <a:pt x="5900" y="633"/>
                  </a:lnTo>
                  <a:lnTo>
                    <a:pt x="5749" y="589"/>
                  </a:lnTo>
                  <a:lnTo>
                    <a:pt x="5595" y="547"/>
                  </a:lnTo>
                  <a:lnTo>
                    <a:pt x="5444" y="506"/>
                  </a:lnTo>
                  <a:lnTo>
                    <a:pt x="5290" y="462"/>
                  </a:lnTo>
                  <a:lnTo>
                    <a:pt x="5139" y="421"/>
                  </a:lnTo>
                  <a:lnTo>
                    <a:pt x="4985" y="379"/>
                  </a:lnTo>
                  <a:lnTo>
                    <a:pt x="4834" y="335"/>
                  </a:lnTo>
                  <a:lnTo>
                    <a:pt x="4684" y="294"/>
                  </a:lnTo>
                  <a:lnTo>
                    <a:pt x="4529" y="253"/>
                  </a:lnTo>
                  <a:lnTo>
                    <a:pt x="4378" y="212"/>
                  </a:lnTo>
                  <a:lnTo>
                    <a:pt x="4224" y="167"/>
                  </a:lnTo>
                  <a:lnTo>
                    <a:pt x="4073" y="126"/>
                  </a:lnTo>
                  <a:lnTo>
                    <a:pt x="3919" y="85"/>
                  </a:lnTo>
                  <a:lnTo>
                    <a:pt x="3768" y="41"/>
                  </a:lnTo>
                  <a:lnTo>
                    <a:pt x="3614" y="0"/>
                  </a:lnTo>
                  <a:lnTo>
                    <a:pt x="3502" y="33"/>
                  </a:lnTo>
                  <a:lnTo>
                    <a:pt x="3386" y="68"/>
                  </a:lnTo>
                  <a:lnTo>
                    <a:pt x="3274" y="101"/>
                  </a:lnTo>
                  <a:lnTo>
                    <a:pt x="3162" y="137"/>
                  </a:lnTo>
                  <a:lnTo>
                    <a:pt x="3050" y="170"/>
                  </a:lnTo>
                  <a:lnTo>
                    <a:pt x="2934" y="206"/>
                  </a:lnTo>
                  <a:lnTo>
                    <a:pt x="2822" y="239"/>
                  </a:lnTo>
                  <a:lnTo>
                    <a:pt x="2710" y="275"/>
                  </a:lnTo>
                  <a:lnTo>
                    <a:pt x="2598" y="308"/>
                  </a:lnTo>
                  <a:lnTo>
                    <a:pt x="2483" y="344"/>
                  </a:lnTo>
                  <a:lnTo>
                    <a:pt x="2371" y="377"/>
                  </a:lnTo>
                  <a:lnTo>
                    <a:pt x="2259" y="412"/>
                  </a:lnTo>
                  <a:lnTo>
                    <a:pt x="2143" y="445"/>
                  </a:lnTo>
                  <a:lnTo>
                    <a:pt x="2031" y="478"/>
                  </a:lnTo>
                  <a:lnTo>
                    <a:pt x="1919" y="514"/>
                  </a:lnTo>
                  <a:lnTo>
                    <a:pt x="1807" y="547"/>
                  </a:lnTo>
                  <a:lnTo>
                    <a:pt x="1691" y="583"/>
                  </a:lnTo>
                  <a:lnTo>
                    <a:pt x="1579" y="616"/>
                  </a:lnTo>
                  <a:lnTo>
                    <a:pt x="1467" y="652"/>
                  </a:lnTo>
                  <a:lnTo>
                    <a:pt x="1355" y="685"/>
                  </a:lnTo>
                  <a:lnTo>
                    <a:pt x="1239" y="721"/>
                  </a:lnTo>
                  <a:lnTo>
                    <a:pt x="1127" y="754"/>
                  </a:lnTo>
                  <a:lnTo>
                    <a:pt x="1015" y="787"/>
                  </a:lnTo>
                  <a:lnTo>
                    <a:pt x="903" y="823"/>
                  </a:lnTo>
                  <a:lnTo>
                    <a:pt x="788" y="856"/>
                  </a:lnTo>
                  <a:lnTo>
                    <a:pt x="676" y="891"/>
                  </a:lnTo>
                  <a:lnTo>
                    <a:pt x="564" y="924"/>
                  </a:lnTo>
                  <a:lnTo>
                    <a:pt x="452" y="957"/>
                  </a:lnTo>
                  <a:lnTo>
                    <a:pt x="340" y="993"/>
                  </a:lnTo>
                  <a:lnTo>
                    <a:pt x="224" y="1026"/>
                  </a:lnTo>
                  <a:lnTo>
                    <a:pt x="112" y="1062"/>
                  </a:lnTo>
                  <a:lnTo>
                    <a:pt x="0" y="1095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5" name="Freeform 281">
              <a:extLst>
                <a:ext uri="{FF2B5EF4-FFF2-40B4-BE49-F238E27FC236}">
                  <a16:creationId xmlns:a16="http://schemas.microsoft.com/office/drawing/2014/main" id="{FC11334B-8B71-E5B3-E994-6FC05531F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1581" y="4282789"/>
              <a:ext cx="2481954" cy="881308"/>
            </a:xfrm>
            <a:custGeom>
              <a:avLst/>
              <a:gdLst>
                <a:gd name="T0" fmla="*/ 2147483646 w 5796"/>
                <a:gd name="T1" fmla="*/ 2147483646 h 1891"/>
                <a:gd name="T2" fmla="*/ 2147483646 w 5796"/>
                <a:gd name="T3" fmla="*/ 2147483646 h 1891"/>
                <a:gd name="T4" fmla="*/ 2147483646 w 5796"/>
                <a:gd name="T5" fmla="*/ 2147483646 h 1891"/>
                <a:gd name="T6" fmla="*/ 2147483646 w 5796"/>
                <a:gd name="T7" fmla="*/ 2147483646 h 1891"/>
                <a:gd name="T8" fmla="*/ 2147483646 w 5796"/>
                <a:gd name="T9" fmla="*/ 2147483646 h 1891"/>
                <a:gd name="T10" fmla="*/ 2147483646 w 5796"/>
                <a:gd name="T11" fmla="*/ 2147483646 h 1891"/>
                <a:gd name="T12" fmla="*/ 2147483646 w 5796"/>
                <a:gd name="T13" fmla="*/ 2147483646 h 1891"/>
                <a:gd name="T14" fmla="*/ 2147483646 w 5796"/>
                <a:gd name="T15" fmla="*/ 2147483646 h 1891"/>
                <a:gd name="T16" fmla="*/ 2147483646 w 5796"/>
                <a:gd name="T17" fmla="*/ 2147483646 h 1891"/>
                <a:gd name="T18" fmla="*/ 2147483646 w 5796"/>
                <a:gd name="T19" fmla="*/ 2147483646 h 1891"/>
                <a:gd name="T20" fmla="*/ 2147483646 w 5796"/>
                <a:gd name="T21" fmla="*/ 2147483646 h 1891"/>
                <a:gd name="T22" fmla="*/ 2147483646 w 5796"/>
                <a:gd name="T23" fmla="*/ 2147483646 h 1891"/>
                <a:gd name="T24" fmla="*/ 2147483646 w 5796"/>
                <a:gd name="T25" fmla="*/ 2147483646 h 1891"/>
                <a:gd name="T26" fmla="*/ 2147483646 w 5796"/>
                <a:gd name="T27" fmla="*/ 2147483646 h 1891"/>
                <a:gd name="T28" fmla="*/ 2147483646 w 5796"/>
                <a:gd name="T29" fmla="*/ 2147483646 h 1891"/>
                <a:gd name="T30" fmla="*/ 2147483646 w 5796"/>
                <a:gd name="T31" fmla="*/ 2147483646 h 1891"/>
                <a:gd name="T32" fmla="*/ 2147483646 w 5796"/>
                <a:gd name="T33" fmla="*/ 2147483646 h 1891"/>
                <a:gd name="T34" fmla="*/ 2147483646 w 5796"/>
                <a:gd name="T35" fmla="*/ 2147483646 h 1891"/>
                <a:gd name="T36" fmla="*/ 2147483646 w 5796"/>
                <a:gd name="T37" fmla="*/ 2147483646 h 1891"/>
                <a:gd name="T38" fmla="*/ 2147483646 w 5796"/>
                <a:gd name="T39" fmla="*/ 2147483646 h 1891"/>
                <a:gd name="T40" fmla="*/ 2147483646 w 5796"/>
                <a:gd name="T41" fmla="*/ 2147483646 h 1891"/>
                <a:gd name="T42" fmla="*/ 2147483646 w 5796"/>
                <a:gd name="T43" fmla="*/ 2147483646 h 1891"/>
                <a:gd name="T44" fmla="*/ 2147483646 w 5796"/>
                <a:gd name="T45" fmla="*/ 2147483646 h 1891"/>
                <a:gd name="T46" fmla="*/ 2147483646 w 5796"/>
                <a:gd name="T47" fmla="*/ 2147483646 h 1891"/>
                <a:gd name="T48" fmla="*/ 2147483646 w 5796"/>
                <a:gd name="T49" fmla="*/ 2147483646 h 1891"/>
                <a:gd name="T50" fmla="*/ 2147483646 w 5796"/>
                <a:gd name="T51" fmla="*/ 2147483646 h 1891"/>
                <a:gd name="T52" fmla="*/ 2147483646 w 5796"/>
                <a:gd name="T53" fmla="*/ 2147483646 h 1891"/>
                <a:gd name="T54" fmla="*/ 2147483646 w 5796"/>
                <a:gd name="T55" fmla="*/ 2147483646 h 1891"/>
                <a:gd name="T56" fmla="*/ 2147483646 w 5796"/>
                <a:gd name="T57" fmla="*/ 2147483646 h 1891"/>
                <a:gd name="T58" fmla="*/ 2147483646 w 5796"/>
                <a:gd name="T59" fmla="*/ 2147483646 h 1891"/>
                <a:gd name="T60" fmla="*/ 2147483646 w 5796"/>
                <a:gd name="T61" fmla="*/ 2147483646 h 1891"/>
                <a:gd name="T62" fmla="*/ 2147483646 w 5796"/>
                <a:gd name="T63" fmla="*/ 2147483646 h 1891"/>
                <a:gd name="T64" fmla="*/ 2147483646 w 5796"/>
                <a:gd name="T65" fmla="*/ 2147483646 h 1891"/>
                <a:gd name="T66" fmla="*/ 2147483646 w 5796"/>
                <a:gd name="T67" fmla="*/ 2147483646 h 1891"/>
                <a:gd name="T68" fmla="*/ 2147483646 w 5796"/>
                <a:gd name="T69" fmla="*/ 2147483646 h 1891"/>
                <a:gd name="T70" fmla="*/ 2147483646 w 5796"/>
                <a:gd name="T71" fmla="*/ 2147483646 h 1891"/>
                <a:gd name="T72" fmla="*/ 2147483646 w 5796"/>
                <a:gd name="T73" fmla="*/ 2147483646 h 1891"/>
                <a:gd name="T74" fmla="*/ 2147483646 w 5796"/>
                <a:gd name="T75" fmla="*/ 2147483646 h 1891"/>
                <a:gd name="T76" fmla="*/ 2147483646 w 5796"/>
                <a:gd name="T77" fmla="*/ 2147483646 h 1891"/>
                <a:gd name="T78" fmla="*/ 2147483646 w 5796"/>
                <a:gd name="T79" fmla="*/ 2147483646 h 1891"/>
                <a:gd name="T80" fmla="*/ 2147483646 w 5796"/>
                <a:gd name="T81" fmla="*/ 2147483646 h 1891"/>
                <a:gd name="T82" fmla="*/ 2147483646 w 5796"/>
                <a:gd name="T83" fmla="*/ 2147483646 h 1891"/>
                <a:gd name="T84" fmla="*/ 2147483646 w 5796"/>
                <a:gd name="T85" fmla="*/ 2147483646 h 1891"/>
                <a:gd name="T86" fmla="*/ 2147483646 w 5796"/>
                <a:gd name="T87" fmla="*/ 2147483646 h 1891"/>
                <a:gd name="T88" fmla="*/ 2147483646 w 5796"/>
                <a:gd name="T89" fmla="*/ 2147483646 h 1891"/>
                <a:gd name="T90" fmla="*/ 2147483646 w 5796"/>
                <a:gd name="T91" fmla="*/ 2147483646 h 1891"/>
                <a:gd name="T92" fmla="*/ 2147483646 w 5796"/>
                <a:gd name="T93" fmla="*/ 2147483646 h 1891"/>
                <a:gd name="T94" fmla="*/ 2147483646 w 5796"/>
                <a:gd name="T95" fmla="*/ 2147483646 h 189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796"/>
                <a:gd name="T145" fmla="*/ 0 h 1891"/>
                <a:gd name="T146" fmla="*/ 5796 w 5796"/>
                <a:gd name="T147" fmla="*/ 1891 h 189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796" h="1891">
                  <a:moveTo>
                    <a:pt x="0" y="1046"/>
                  </a:moveTo>
                  <a:lnTo>
                    <a:pt x="154" y="1098"/>
                  </a:lnTo>
                  <a:lnTo>
                    <a:pt x="313" y="1153"/>
                  </a:lnTo>
                  <a:lnTo>
                    <a:pt x="467" y="1205"/>
                  </a:lnTo>
                  <a:lnTo>
                    <a:pt x="622" y="1258"/>
                  </a:lnTo>
                  <a:lnTo>
                    <a:pt x="780" y="1310"/>
                  </a:lnTo>
                  <a:lnTo>
                    <a:pt x="934" y="1365"/>
                  </a:lnTo>
                  <a:lnTo>
                    <a:pt x="1089" y="1417"/>
                  </a:lnTo>
                  <a:lnTo>
                    <a:pt x="1243" y="1470"/>
                  </a:lnTo>
                  <a:lnTo>
                    <a:pt x="1402" y="1522"/>
                  </a:lnTo>
                  <a:lnTo>
                    <a:pt x="1556" y="1574"/>
                  </a:lnTo>
                  <a:lnTo>
                    <a:pt x="1710" y="1627"/>
                  </a:lnTo>
                  <a:lnTo>
                    <a:pt x="1865" y="1679"/>
                  </a:lnTo>
                  <a:lnTo>
                    <a:pt x="2023" y="1734"/>
                  </a:lnTo>
                  <a:lnTo>
                    <a:pt x="2178" y="1786"/>
                  </a:lnTo>
                  <a:lnTo>
                    <a:pt x="2332" y="1838"/>
                  </a:lnTo>
                  <a:lnTo>
                    <a:pt x="2487" y="1891"/>
                  </a:lnTo>
                  <a:lnTo>
                    <a:pt x="2591" y="1852"/>
                  </a:lnTo>
                  <a:lnTo>
                    <a:pt x="2695" y="1814"/>
                  </a:lnTo>
                  <a:lnTo>
                    <a:pt x="2795" y="1775"/>
                  </a:lnTo>
                  <a:lnTo>
                    <a:pt x="2900" y="1734"/>
                  </a:lnTo>
                  <a:lnTo>
                    <a:pt x="3004" y="1695"/>
                  </a:lnTo>
                  <a:lnTo>
                    <a:pt x="3108" y="1657"/>
                  </a:lnTo>
                  <a:lnTo>
                    <a:pt x="3212" y="1618"/>
                  </a:lnTo>
                  <a:lnTo>
                    <a:pt x="3313" y="1580"/>
                  </a:lnTo>
                  <a:lnTo>
                    <a:pt x="3417" y="1541"/>
                  </a:lnTo>
                  <a:lnTo>
                    <a:pt x="3521" y="1500"/>
                  </a:lnTo>
                  <a:lnTo>
                    <a:pt x="3626" y="1461"/>
                  </a:lnTo>
                  <a:lnTo>
                    <a:pt x="3730" y="1423"/>
                  </a:lnTo>
                  <a:lnTo>
                    <a:pt x="3830" y="1384"/>
                  </a:lnTo>
                  <a:lnTo>
                    <a:pt x="3935" y="1346"/>
                  </a:lnTo>
                  <a:lnTo>
                    <a:pt x="4039" y="1307"/>
                  </a:lnTo>
                  <a:lnTo>
                    <a:pt x="4143" y="1266"/>
                  </a:lnTo>
                  <a:lnTo>
                    <a:pt x="4247" y="1227"/>
                  </a:lnTo>
                  <a:lnTo>
                    <a:pt x="4348" y="1189"/>
                  </a:lnTo>
                  <a:lnTo>
                    <a:pt x="4452" y="1150"/>
                  </a:lnTo>
                  <a:lnTo>
                    <a:pt x="4556" y="1112"/>
                  </a:lnTo>
                  <a:lnTo>
                    <a:pt x="4660" y="1071"/>
                  </a:lnTo>
                  <a:lnTo>
                    <a:pt x="4765" y="1032"/>
                  </a:lnTo>
                  <a:lnTo>
                    <a:pt x="4865" y="993"/>
                  </a:lnTo>
                  <a:lnTo>
                    <a:pt x="4969" y="955"/>
                  </a:lnTo>
                  <a:lnTo>
                    <a:pt x="5074" y="916"/>
                  </a:lnTo>
                  <a:lnTo>
                    <a:pt x="5178" y="875"/>
                  </a:lnTo>
                  <a:lnTo>
                    <a:pt x="5278" y="837"/>
                  </a:lnTo>
                  <a:lnTo>
                    <a:pt x="5383" y="798"/>
                  </a:lnTo>
                  <a:lnTo>
                    <a:pt x="5487" y="760"/>
                  </a:lnTo>
                  <a:lnTo>
                    <a:pt x="5591" y="718"/>
                  </a:lnTo>
                  <a:lnTo>
                    <a:pt x="5691" y="680"/>
                  </a:lnTo>
                  <a:lnTo>
                    <a:pt x="5796" y="641"/>
                  </a:lnTo>
                  <a:lnTo>
                    <a:pt x="5649" y="600"/>
                  </a:lnTo>
                  <a:lnTo>
                    <a:pt x="5506" y="561"/>
                  </a:lnTo>
                  <a:lnTo>
                    <a:pt x="5359" y="520"/>
                  </a:lnTo>
                  <a:lnTo>
                    <a:pt x="5213" y="482"/>
                  </a:lnTo>
                  <a:lnTo>
                    <a:pt x="5066" y="440"/>
                  </a:lnTo>
                  <a:lnTo>
                    <a:pt x="4923" y="399"/>
                  </a:lnTo>
                  <a:lnTo>
                    <a:pt x="4776" y="360"/>
                  </a:lnTo>
                  <a:lnTo>
                    <a:pt x="4630" y="319"/>
                  </a:lnTo>
                  <a:lnTo>
                    <a:pt x="4483" y="281"/>
                  </a:lnTo>
                  <a:lnTo>
                    <a:pt x="4336" y="239"/>
                  </a:lnTo>
                  <a:lnTo>
                    <a:pt x="4193" y="198"/>
                  </a:lnTo>
                  <a:lnTo>
                    <a:pt x="4047" y="160"/>
                  </a:lnTo>
                  <a:lnTo>
                    <a:pt x="3900" y="118"/>
                  </a:lnTo>
                  <a:lnTo>
                    <a:pt x="3753" y="80"/>
                  </a:lnTo>
                  <a:lnTo>
                    <a:pt x="3610" y="38"/>
                  </a:lnTo>
                  <a:lnTo>
                    <a:pt x="3463" y="0"/>
                  </a:lnTo>
                  <a:lnTo>
                    <a:pt x="3355" y="33"/>
                  </a:lnTo>
                  <a:lnTo>
                    <a:pt x="3247" y="66"/>
                  </a:lnTo>
                  <a:lnTo>
                    <a:pt x="3139" y="96"/>
                  </a:lnTo>
                  <a:lnTo>
                    <a:pt x="3031" y="129"/>
                  </a:lnTo>
                  <a:lnTo>
                    <a:pt x="2923" y="162"/>
                  </a:lnTo>
                  <a:lnTo>
                    <a:pt x="2815" y="195"/>
                  </a:lnTo>
                  <a:lnTo>
                    <a:pt x="2707" y="228"/>
                  </a:lnTo>
                  <a:lnTo>
                    <a:pt x="2599" y="261"/>
                  </a:lnTo>
                  <a:lnTo>
                    <a:pt x="2490" y="294"/>
                  </a:lnTo>
                  <a:lnTo>
                    <a:pt x="2382" y="325"/>
                  </a:lnTo>
                  <a:lnTo>
                    <a:pt x="2274" y="358"/>
                  </a:lnTo>
                  <a:lnTo>
                    <a:pt x="2166" y="391"/>
                  </a:lnTo>
                  <a:lnTo>
                    <a:pt x="2058" y="424"/>
                  </a:lnTo>
                  <a:lnTo>
                    <a:pt x="1950" y="457"/>
                  </a:lnTo>
                  <a:lnTo>
                    <a:pt x="1842" y="490"/>
                  </a:lnTo>
                  <a:lnTo>
                    <a:pt x="1734" y="523"/>
                  </a:lnTo>
                  <a:lnTo>
                    <a:pt x="1622" y="556"/>
                  </a:lnTo>
                  <a:lnTo>
                    <a:pt x="1514" y="586"/>
                  </a:lnTo>
                  <a:lnTo>
                    <a:pt x="1405" y="619"/>
                  </a:lnTo>
                  <a:lnTo>
                    <a:pt x="1297" y="652"/>
                  </a:lnTo>
                  <a:lnTo>
                    <a:pt x="1189" y="685"/>
                  </a:lnTo>
                  <a:lnTo>
                    <a:pt x="1081" y="718"/>
                  </a:lnTo>
                  <a:lnTo>
                    <a:pt x="973" y="751"/>
                  </a:lnTo>
                  <a:lnTo>
                    <a:pt x="865" y="784"/>
                  </a:lnTo>
                  <a:lnTo>
                    <a:pt x="757" y="817"/>
                  </a:lnTo>
                  <a:lnTo>
                    <a:pt x="649" y="850"/>
                  </a:lnTo>
                  <a:lnTo>
                    <a:pt x="541" y="881"/>
                  </a:lnTo>
                  <a:lnTo>
                    <a:pt x="432" y="914"/>
                  </a:lnTo>
                  <a:lnTo>
                    <a:pt x="324" y="947"/>
                  </a:lnTo>
                  <a:lnTo>
                    <a:pt x="216" y="980"/>
                  </a:lnTo>
                  <a:lnTo>
                    <a:pt x="108" y="1013"/>
                  </a:lnTo>
                  <a:lnTo>
                    <a:pt x="0" y="1046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6" name="Freeform 282">
              <a:extLst>
                <a:ext uri="{FF2B5EF4-FFF2-40B4-BE49-F238E27FC236}">
                  <a16:creationId xmlns:a16="http://schemas.microsoft.com/office/drawing/2014/main" id="{F20AAFDC-266E-D88E-35E5-31FDE14AC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255" y="4321006"/>
              <a:ext cx="2369332" cy="841693"/>
            </a:xfrm>
            <a:custGeom>
              <a:avLst/>
              <a:gdLst>
                <a:gd name="T0" fmla="*/ 2147483646 w 5533"/>
                <a:gd name="T1" fmla="*/ 2147483646 h 1806"/>
                <a:gd name="T2" fmla="*/ 2147483646 w 5533"/>
                <a:gd name="T3" fmla="*/ 2147483646 h 1806"/>
                <a:gd name="T4" fmla="*/ 2147483646 w 5533"/>
                <a:gd name="T5" fmla="*/ 2147483646 h 1806"/>
                <a:gd name="T6" fmla="*/ 2147483646 w 5533"/>
                <a:gd name="T7" fmla="*/ 2147483646 h 1806"/>
                <a:gd name="T8" fmla="*/ 2147483646 w 5533"/>
                <a:gd name="T9" fmla="*/ 2147483646 h 1806"/>
                <a:gd name="T10" fmla="*/ 2147483646 w 5533"/>
                <a:gd name="T11" fmla="*/ 2147483646 h 1806"/>
                <a:gd name="T12" fmla="*/ 2147483646 w 5533"/>
                <a:gd name="T13" fmla="*/ 2147483646 h 1806"/>
                <a:gd name="T14" fmla="*/ 2147483646 w 5533"/>
                <a:gd name="T15" fmla="*/ 2147483646 h 1806"/>
                <a:gd name="T16" fmla="*/ 2147483646 w 5533"/>
                <a:gd name="T17" fmla="*/ 2147483646 h 1806"/>
                <a:gd name="T18" fmla="*/ 2147483646 w 5533"/>
                <a:gd name="T19" fmla="*/ 2147483646 h 1806"/>
                <a:gd name="T20" fmla="*/ 2147483646 w 5533"/>
                <a:gd name="T21" fmla="*/ 2147483646 h 1806"/>
                <a:gd name="T22" fmla="*/ 2147483646 w 5533"/>
                <a:gd name="T23" fmla="*/ 2147483646 h 1806"/>
                <a:gd name="T24" fmla="*/ 2147483646 w 5533"/>
                <a:gd name="T25" fmla="*/ 2147483646 h 1806"/>
                <a:gd name="T26" fmla="*/ 2147483646 w 5533"/>
                <a:gd name="T27" fmla="*/ 2147483646 h 1806"/>
                <a:gd name="T28" fmla="*/ 2147483646 w 5533"/>
                <a:gd name="T29" fmla="*/ 2147483646 h 1806"/>
                <a:gd name="T30" fmla="*/ 2147483646 w 5533"/>
                <a:gd name="T31" fmla="*/ 2147483646 h 1806"/>
                <a:gd name="T32" fmla="*/ 2147483646 w 5533"/>
                <a:gd name="T33" fmla="*/ 2147483646 h 1806"/>
                <a:gd name="T34" fmla="*/ 2147483646 w 5533"/>
                <a:gd name="T35" fmla="*/ 2147483646 h 1806"/>
                <a:gd name="T36" fmla="*/ 2147483646 w 5533"/>
                <a:gd name="T37" fmla="*/ 2147483646 h 1806"/>
                <a:gd name="T38" fmla="*/ 2147483646 w 5533"/>
                <a:gd name="T39" fmla="*/ 2147483646 h 1806"/>
                <a:gd name="T40" fmla="*/ 2147483646 w 5533"/>
                <a:gd name="T41" fmla="*/ 2147483646 h 1806"/>
                <a:gd name="T42" fmla="*/ 2147483646 w 5533"/>
                <a:gd name="T43" fmla="*/ 2147483646 h 1806"/>
                <a:gd name="T44" fmla="*/ 2147483646 w 5533"/>
                <a:gd name="T45" fmla="*/ 2147483646 h 1806"/>
                <a:gd name="T46" fmla="*/ 2147483646 w 5533"/>
                <a:gd name="T47" fmla="*/ 2147483646 h 1806"/>
                <a:gd name="T48" fmla="*/ 2147483646 w 5533"/>
                <a:gd name="T49" fmla="*/ 2147483646 h 1806"/>
                <a:gd name="T50" fmla="*/ 2147483646 w 5533"/>
                <a:gd name="T51" fmla="*/ 2147483646 h 1806"/>
                <a:gd name="T52" fmla="*/ 2147483646 w 5533"/>
                <a:gd name="T53" fmla="*/ 2147483646 h 1806"/>
                <a:gd name="T54" fmla="*/ 2147483646 w 5533"/>
                <a:gd name="T55" fmla="*/ 2147483646 h 1806"/>
                <a:gd name="T56" fmla="*/ 2147483646 w 5533"/>
                <a:gd name="T57" fmla="*/ 2147483646 h 1806"/>
                <a:gd name="T58" fmla="*/ 2147483646 w 5533"/>
                <a:gd name="T59" fmla="*/ 2147483646 h 1806"/>
                <a:gd name="T60" fmla="*/ 2147483646 w 5533"/>
                <a:gd name="T61" fmla="*/ 2147483646 h 1806"/>
                <a:gd name="T62" fmla="*/ 2147483646 w 5533"/>
                <a:gd name="T63" fmla="*/ 2147483646 h 1806"/>
                <a:gd name="T64" fmla="*/ 2147483646 w 5533"/>
                <a:gd name="T65" fmla="*/ 2147483646 h 1806"/>
                <a:gd name="T66" fmla="*/ 2147483646 w 5533"/>
                <a:gd name="T67" fmla="*/ 2147483646 h 1806"/>
                <a:gd name="T68" fmla="*/ 2147483646 w 5533"/>
                <a:gd name="T69" fmla="*/ 2147483646 h 1806"/>
                <a:gd name="T70" fmla="*/ 2147483646 w 5533"/>
                <a:gd name="T71" fmla="*/ 2147483646 h 1806"/>
                <a:gd name="T72" fmla="*/ 2147483646 w 5533"/>
                <a:gd name="T73" fmla="*/ 2147483646 h 1806"/>
                <a:gd name="T74" fmla="*/ 2147483646 w 5533"/>
                <a:gd name="T75" fmla="*/ 2147483646 h 1806"/>
                <a:gd name="T76" fmla="*/ 2147483646 w 5533"/>
                <a:gd name="T77" fmla="*/ 2147483646 h 1806"/>
                <a:gd name="T78" fmla="*/ 2147483646 w 5533"/>
                <a:gd name="T79" fmla="*/ 2147483646 h 1806"/>
                <a:gd name="T80" fmla="*/ 2147483646 w 5533"/>
                <a:gd name="T81" fmla="*/ 2147483646 h 1806"/>
                <a:gd name="T82" fmla="*/ 2147483646 w 5533"/>
                <a:gd name="T83" fmla="*/ 2147483646 h 1806"/>
                <a:gd name="T84" fmla="*/ 2147483646 w 5533"/>
                <a:gd name="T85" fmla="*/ 2147483646 h 1806"/>
                <a:gd name="T86" fmla="*/ 2147483646 w 5533"/>
                <a:gd name="T87" fmla="*/ 2147483646 h 1806"/>
                <a:gd name="T88" fmla="*/ 2147483646 w 5533"/>
                <a:gd name="T89" fmla="*/ 2147483646 h 1806"/>
                <a:gd name="T90" fmla="*/ 2147483646 w 5533"/>
                <a:gd name="T91" fmla="*/ 2147483646 h 1806"/>
                <a:gd name="T92" fmla="*/ 2147483646 w 5533"/>
                <a:gd name="T93" fmla="*/ 2147483646 h 1806"/>
                <a:gd name="T94" fmla="*/ 2147483646 w 5533"/>
                <a:gd name="T95" fmla="*/ 2147483646 h 180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33"/>
                <a:gd name="T145" fmla="*/ 0 h 1806"/>
                <a:gd name="T146" fmla="*/ 5533 w 5533"/>
                <a:gd name="T147" fmla="*/ 1806 h 180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33" h="1806">
                  <a:moveTo>
                    <a:pt x="0" y="1000"/>
                  </a:moveTo>
                  <a:lnTo>
                    <a:pt x="147" y="1049"/>
                  </a:lnTo>
                  <a:lnTo>
                    <a:pt x="297" y="1099"/>
                  </a:lnTo>
                  <a:lnTo>
                    <a:pt x="444" y="1151"/>
                  </a:lnTo>
                  <a:lnTo>
                    <a:pt x="594" y="1200"/>
                  </a:lnTo>
                  <a:lnTo>
                    <a:pt x="741" y="1250"/>
                  </a:lnTo>
                  <a:lnTo>
                    <a:pt x="892" y="1302"/>
                  </a:lnTo>
                  <a:lnTo>
                    <a:pt x="1038" y="1352"/>
                  </a:lnTo>
                  <a:lnTo>
                    <a:pt x="1189" y="1401"/>
                  </a:lnTo>
                  <a:lnTo>
                    <a:pt x="1336" y="1454"/>
                  </a:lnTo>
                  <a:lnTo>
                    <a:pt x="1483" y="1503"/>
                  </a:lnTo>
                  <a:lnTo>
                    <a:pt x="1633" y="1556"/>
                  </a:lnTo>
                  <a:lnTo>
                    <a:pt x="1780" y="1605"/>
                  </a:lnTo>
                  <a:lnTo>
                    <a:pt x="1930" y="1655"/>
                  </a:lnTo>
                  <a:lnTo>
                    <a:pt x="2077" y="1707"/>
                  </a:lnTo>
                  <a:lnTo>
                    <a:pt x="2228" y="1756"/>
                  </a:lnTo>
                  <a:lnTo>
                    <a:pt x="2374" y="1806"/>
                  </a:lnTo>
                  <a:lnTo>
                    <a:pt x="2475" y="1767"/>
                  </a:lnTo>
                  <a:lnTo>
                    <a:pt x="2571" y="1732"/>
                  </a:lnTo>
                  <a:lnTo>
                    <a:pt x="2672" y="1693"/>
                  </a:lnTo>
                  <a:lnTo>
                    <a:pt x="2768" y="1657"/>
                  </a:lnTo>
                  <a:lnTo>
                    <a:pt x="2869" y="1619"/>
                  </a:lnTo>
                  <a:lnTo>
                    <a:pt x="2965" y="1583"/>
                  </a:lnTo>
                  <a:lnTo>
                    <a:pt x="3066" y="1545"/>
                  </a:lnTo>
                  <a:lnTo>
                    <a:pt x="3166" y="1509"/>
                  </a:lnTo>
                  <a:lnTo>
                    <a:pt x="3263" y="1470"/>
                  </a:lnTo>
                  <a:lnTo>
                    <a:pt x="3363" y="1434"/>
                  </a:lnTo>
                  <a:lnTo>
                    <a:pt x="3459" y="1396"/>
                  </a:lnTo>
                  <a:lnTo>
                    <a:pt x="3560" y="1360"/>
                  </a:lnTo>
                  <a:lnTo>
                    <a:pt x="3656" y="1322"/>
                  </a:lnTo>
                  <a:lnTo>
                    <a:pt x="3757" y="1286"/>
                  </a:lnTo>
                  <a:lnTo>
                    <a:pt x="3853" y="1247"/>
                  </a:lnTo>
                  <a:lnTo>
                    <a:pt x="3954" y="1209"/>
                  </a:lnTo>
                  <a:lnTo>
                    <a:pt x="4054" y="1173"/>
                  </a:lnTo>
                  <a:lnTo>
                    <a:pt x="4151" y="1134"/>
                  </a:lnTo>
                  <a:lnTo>
                    <a:pt x="4251" y="1099"/>
                  </a:lnTo>
                  <a:lnTo>
                    <a:pt x="4348" y="1060"/>
                  </a:lnTo>
                  <a:lnTo>
                    <a:pt x="4448" y="1024"/>
                  </a:lnTo>
                  <a:lnTo>
                    <a:pt x="4544" y="986"/>
                  </a:lnTo>
                  <a:lnTo>
                    <a:pt x="4645" y="950"/>
                  </a:lnTo>
                  <a:lnTo>
                    <a:pt x="4741" y="911"/>
                  </a:lnTo>
                  <a:lnTo>
                    <a:pt x="4842" y="876"/>
                  </a:lnTo>
                  <a:lnTo>
                    <a:pt x="4942" y="837"/>
                  </a:lnTo>
                  <a:lnTo>
                    <a:pt x="5039" y="801"/>
                  </a:lnTo>
                  <a:lnTo>
                    <a:pt x="5139" y="763"/>
                  </a:lnTo>
                  <a:lnTo>
                    <a:pt x="5236" y="727"/>
                  </a:lnTo>
                  <a:lnTo>
                    <a:pt x="5336" y="689"/>
                  </a:lnTo>
                  <a:lnTo>
                    <a:pt x="5433" y="653"/>
                  </a:lnTo>
                  <a:lnTo>
                    <a:pt x="5533" y="614"/>
                  </a:lnTo>
                  <a:lnTo>
                    <a:pt x="5394" y="576"/>
                  </a:lnTo>
                  <a:lnTo>
                    <a:pt x="5255" y="537"/>
                  </a:lnTo>
                  <a:lnTo>
                    <a:pt x="5116" y="499"/>
                  </a:lnTo>
                  <a:lnTo>
                    <a:pt x="4977" y="460"/>
                  </a:lnTo>
                  <a:lnTo>
                    <a:pt x="4838" y="422"/>
                  </a:lnTo>
                  <a:lnTo>
                    <a:pt x="4699" y="383"/>
                  </a:lnTo>
                  <a:lnTo>
                    <a:pt x="4560" y="345"/>
                  </a:lnTo>
                  <a:lnTo>
                    <a:pt x="4421" y="306"/>
                  </a:lnTo>
                  <a:lnTo>
                    <a:pt x="4278" y="267"/>
                  </a:lnTo>
                  <a:lnTo>
                    <a:pt x="4139" y="229"/>
                  </a:lnTo>
                  <a:lnTo>
                    <a:pt x="4000" y="190"/>
                  </a:lnTo>
                  <a:lnTo>
                    <a:pt x="3861" y="155"/>
                  </a:lnTo>
                  <a:lnTo>
                    <a:pt x="3722" y="116"/>
                  </a:lnTo>
                  <a:lnTo>
                    <a:pt x="3583" y="78"/>
                  </a:lnTo>
                  <a:lnTo>
                    <a:pt x="3444" y="39"/>
                  </a:lnTo>
                  <a:lnTo>
                    <a:pt x="3305" y="0"/>
                  </a:lnTo>
                  <a:lnTo>
                    <a:pt x="3201" y="31"/>
                  </a:lnTo>
                  <a:lnTo>
                    <a:pt x="3096" y="64"/>
                  </a:lnTo>
                  <a:lnTo>
                    <a:pt x="2996" y="94"/>
                  </a:lnTo>
                  <a:lnTo>
                    <a:pt x="2892" y="124"/>
                  </a:lnTo>
                  <a:lnTo>
                    <a:pt x="2788" y="157"/>
                  </a:lnTo>
                  <a:lnTo>
                    <a:pt x="2683" y="188"/>
                  </a:lnTo>
                  <a:lnTo>
                    <a:pt x="2579" y="218"/>
                  </a:lnTo>
                  <a:lnTo>
                    <a:pt x="2479" y="251"/>
                  </a:lnTo>
                  <a:lnTo>
                    <a:pt x="2374" y="281"/>
                  </a:lnTo>
                  <a:lnTo>
                    <a:pt x="2270" y="311"/>
                  </a:lnTo>
                  <a:lnTo>
                    <a:pt x="2166" y="345"/>
                  </a:lnTo>
                  <a:lnTo>
                    <a:pt x="2066" y="375"/>
                  </a:lnTo>
                  <a:lnTo>
                    <a:pt x="1961" y="405"/>
                  </a:lnTo>
                  <a:lnTo>
                    <a:pt x="1857" y="438"/>
                  </a:lnTo>
                  <a:lnTo>
                    <a:pt x="1753" y="468"/>
                  </a:lnTo>
                  <a:lnTo>
                    <a:pt x="1652" y="499"/>
                  </a:lnTo>
                  <a:lnTo>
                    <a:pt x="1548" y="532"/>
                  </a:lnTo>
                  <a:lnTo>
                    <a:pt x="1444" y="562"/>
                  </a:lnTo>
                  <a:lnTo>
                    <a:pt x="1340" y="595"/>
                  </a:lnTo>
                  <a:lnTo>
                    <a:pt x="1239" y="625"/>
                  </a:lnTo>
                  <a:lnTo>
                    <a:pt x="1135" y="656"/>
                  </a:lnTo>
                  <a:lnTo>
                    <a:pt x="1031" y="689"/>
                  </a:lnTo>
                  <a:lnTo>
                    <a:pt x="926" y="719"/>
                  </a:lnTo>
                  <a:lnTo>
                    <a:pt x="826" y="749"/>
                  </a:lnTo>
                  <a:lnTo>
                    <a:pt x="722" y="782"/>
                  </a:lnTo>
                  <a:lnTo>
                    <a:pt x="618" y="812"/>
                  </a:lnTo>
                  <a:lnTo>
                    <a:pt x="517" y="843"/>
                  </a:lnTo>
                  <a:lnTo>
                    <a:pt x="413" y="876"/>
                  </a:lnTo>
                  <a:lnTo>
                    <a:pt x="309" y="906"/>
                  </a:lnTo>
                  <a:lnTo>
                    <a:pt x="204" y="936"/>
                  </a:lnTo>
                  <a:lnTo>
                    <a:pt x="104" y="969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" name="Freeform 283">
              <a:extLst>
                <a:ext uri="{FF2B5EF4-FFF2-40B4-BE49-F238E27FC236}">
                  <a16:creationId xmlns:a16="http://schemas.microsoft.com/office/drawing/2014/main" id="{6256E625-71C8-DB1F-399E-979DA8DC7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215" y="4359688"/>
              <a:ext cx="2258424" cy="801612"/>
            </a:xfrm>
            <a:custGeom>
              <a:avLst/>
              <a:gdLst>
                <a:gd name="T0" fmla="*/ 2147483646 w 5274"/>
                <a:gd name="T1" fmla="*/ 2147483646 h 1720"/>
                <a:gd name="T2" fmla="*/ 2147483646 w 5274"/>
                <a:gd name="T3" fmla="*/ 2147483646 h 1720"/>
                <a:gd name="T4" fmla="*/ 2147483646 w 5274"/>
                <a:gd name="T5" fmla="*/ 2147483646 h 1720"/>
                <a:gd name="T6" fmla="*/ 2147483646 w 5274"/>
                <a:gd name="T7" fmla="*/ 2147483646 h 1720"/>
                <a:gd name="T8" fmla="*/ 2147483646 w 5274"/>
                <a:gd name="T9" fmla="*/ 2147483646 h 1720"/>
                <a:gd name="T10" fmla="*/ 2147483646 w 5274"/>
                <a:gd name="T11" fmla="*/ 2147483646 h 1720"/>
                <a:gd name="T12" fmla="*/ 2147483646 w 5274"/>
                <a:gd name="T13" fmla="*/ 2147483646 h 1720"/>
                <a:gd name="T14" fmla="*/ 2147483646 w 5274"/>
                <a:gd name="T15" fmla="*/ 2147483646 h 1720"/>
                <a:gd name="T16" fmla="*/ 2147483646 w 5274"/>
                <a:gd name="T17" fmla="*/ 2147483646 h 1720"/>
                <a:gd name="T18" fmla="*/ 2147483646 w 5274"/>
                <a:gd name="T19" fmla="*/ 2147483646 h 1720"/>
                <a:gd name="T20" fmla="*/ 2147483646 w 5274"/>
                <a:gd name="T21" fmla="*/ 2147483646 h 1720"/>
                <a:gd name="T22" fmla="*/ 2147483646 w 5274"/>
                <a:gd name="T23" fmla="*/ 2147483646 h 1720"/>
                <a:gd name="T24" fmla="*/ 2147483646 w 5274"/>
                <a:gd name="T25" fmla="*/ 2147483646 h 1720"/>
                <a:gd name="T26" fmla="*/ 2147483646 w 5274"/>
                <a:gd name="T27" fmla="*/ 2147483646 h 1720"/>
                <a:gd name="T28" fmla="*/ 2147483646 w 5274"/>
                <a:gd name="T29" fmla="*/ 2147483646 h 1720"/>
                <a:gd name="T30" fmla="*/ 2147483646 w 5274"/>
                <a:gd name="T31" fmla="*/ 2147483646 h 1720"/>
                <a:gd name="T32" fmla="*/ 2147483646 w 5274"/>
                <a:gd name="T33" fmla="*/ 2147483646 h 1720"/>
                <a:gd name="T34" fmla="*/ 2147483646 w 5274"/>
                <a:gd name="T35" fmla="*/ 2147483646 h 1720"/>
                <a:gd name="T36" fmla="*/ 2147483646 w 5274"/>
                <a:gd name="T37" fmla="*/ 2147483646 h 1720"/>
                <a:gd name="T38" fmla="*/ 2147483646 w 5274"/>
                <a:gd name="T39" fmla="*/ 2147483646 h 1720"/>
                <a:gd name="T40" fmla="*/ 2147483646 w 5274"/>
                <a:gd name="T41" fmla="*/ 2147483646 h 1720"/>
                <a:gd name="T42" fmla="*/ 2147483646 w 5274"/>
                <a:gd name="T43" fmla="*/ 2147483646 h 1720"/>
                <a:gd name="T44" fmla="*/ 2147483646 w 5274"/>
                <a:gd name="T45" fmla="*/ 2147483646 h 1720"/>
                <a:gd name="T46" fmla="*/ 2147483646 w 5274"/>
                <a:gd name="T47" fmla="*/ 2147483646 h 1720"/>
                <a:gd name="T48" fmla="*/ 2147483646 w 5274"/>
                <a:gd name="T49" fmla="*/ 2147483646 h 1720"/>
                <a:gd name="T50" fmla="*/ 2147483646 w 5274"/>
                <a:gd name="T51" fmla="*/ 2147483646 h 1720"/>
                <a:gd name="T52" fmla="*/ 2147483646 w 5274"/>
                <a:gd name="T53" fmla="*/ 2147483646 h 1720"/>
                <a:gd name="T54" fmla="*/ 2147483646 w 5274"/>
                <a:gd name="T55" fmla="*/ 2147483646 h 1720"/>
                <a:gd name="T56" fmla="*/ 2147483646 w 5274"/>
                <a:gd name="T57" fmla="*/ 2147483646 h 1720"/>
                <a:gd name="T58" fmla="*/ 2147483646 w 5274"/>
                <a:gd name="T59" fmla="*/ 2147483646 h 1720"/>
                <a:gd name="T60" fmla="*/ 2147483646 w 5274"/>
                <a:gd name="T61" fmla="*/ 2147483646 h 1720"/>
                <a:gd name="T62" fmla="*/ 2147483646 w 5274"/>
                <a:gd name="T63" fmla="*/ 2147483646 h 1720"/>
                <a:gd name="T64" fmla="*/ 2147483646 w 5274"/>
                <a:gd name="T65" fmla="*/ 2147483646 h 1720"/>
                <a:gd name="T66" fmla="*/ 2147483646 w 5274"/>
                <a:gd name="T67" fmla="*/ 2147483646 h 1720"/>
                <a:gd name="T68" fmla="*/ 2147483646 w 5274"/>
                <a:gd name="T69" fmla="*/ 2147483646 h 1720"/>
                <a:gd name="T70" fmla="*/ 2147483646 w 5274"/>
                <a:gd name="T71" fmla="*/ 2147483646 h 1720"/>
                <a:gd name="T72" fmla="*/ 2147483646 w 5274"/>
                <a:gd name="T73" fmla="*/ 2147483646 h 1720"/>
                <a:gd name="T74" fmla="*/ 2147483646 w 5274"/>
                <a:gd name="T75" fmla="*/ 2147483646 h 1720"/>
                <a:gd name="T76" fmla="*/ 2147483646 w 5274"/>
                <a:gd name="T77" fmla="*/ 2147483646 h 1720"/>
                <a:gd name="T78" fmla="*/ 2147483646 w 5274"/>
                <a:gd name="T79" fmla="*/ 2147483646 h 1720"/>
                <a:gd name="T80" fmla="*/ 2147483646 w 5274"/>
                <a:gd name="T81" fmla="*/ 2147483646 h 1720"/>
                <a:gd name="T82" fmla="*/ 2147483646 w 5274"/>
                <a:gd name="T83" fmla="*/ 2147483646 h 1720"/>
                <a:gd name="T84" fmla="*/ 2147483646 w 5274"/>
                <a:gd name="T85" fmla="*/ 2147483646 h 1720"/>
                <a:gd name="T86" fmla="*/ 2147483646 w 5274"/>
                <a:gd name="T87" fmla="*/ 2147483646 h 1720"/>
                <a:gd name="T88" fmla="*/ 2147483646 w 5274"/>
                <a:gd name="T89" fmla="*/ 2147483646 h 1720"/>
                <a:gd name="T90" fmla="*/ 2147483646 w 5274"/>
                <a:gd name="T91" fmla="*/ 2147483646 h 1720"/>
                <a:gd name="T92" fmla="*/ 2147483646 w 5274"/>
                <a:gd name="T93" fmla="*/ 2147483646 h 1720"/>
                <a:gd name="T94" fmla="*/ 2147483646 w 5274"/>
                <a:gd name="T95" fmla="*/ 2147483646 h 17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274"/>
                <a:gd name="T145" fmla="*/ 0 h 1720"/>
                <a:gd name="T146" fmla="*/ 5274 w 5274"/>
                <a:gd name="T147" fmla="*/ 1720 h 17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274" h="1720">
                  <a:moveTo>
                    <a:pt x="0" y="950"/>
                  </a:moveTo>
                  <a:lnTo>
                    <a:pt x="143" y="999"/>
                  </a:lnTo>
                  <a:lnTo>
                    <a:pt x="282" y="1046"/>
                  </a:lnTo>
                  <a:lnTo>
                    <a:pt x="424" y="1095"/>
                  </a:lnTo>
                  <a:lnTo>
                    <a:pt x="564" y="1142"/>
                  </a:lnTo>
                  <a:lnTo>
                    <a:pt x="706" y="1192"/>
                  </a:lnTo>
                  <a:lnTo>
                    <a:pt x="849" y="1239"/>
                  </a:lnTo>
                  <a:lnTo>
                    <a:pt x="988" y="1288"/>
                  </a:lnTo>
                  <a:lnTo>
                    <a:pt x="1131" y="1335"/>
                  </a:lnTo>
                  <a:lnTo>
                    <a:pt x="1274" y="1384"/>
                  </a:lnTo>
                  <a:lnTo>
                    <a:pt x="1413" y="1431"/>
                  </a:lnTo>
                  <a:lnTo>
                    <a:pt x="1556" y="1481"/>
                  </a:lnTo>
                  <a:lnTo>
                    <a:pt x="1699" y="1528"/>
                  </a:lnTo>
                  <a:lnTo>
                    <a:pt x="1838" y="1577"/>
                  </a:lnTo>
                  <a:lnTo>
                    <a:pt x="1981" y="1624"/>
                  </a:lnTo>
                  <a:lnTo>
                    <a:pt x="2120" y="1673"/>
                  </a:lnTo>
                  <a:lnTo>
                    <a:pt x="2262" y="1720"/>
                  </a:lnTo>
                  <a:lnTo>
                    <a:pt x="2355" y="1684"/>
                  </a:lnTo>
                  <a:lnTo>
                    <a:pt x="2452" y="1649"/>
                  </a:lnTo>
                  <a:lnTo>
                    <a:pt x="2544" y="1613"/>
                  </a:lnTo>
                  <a:lnTo>
                    <a:pt x="2641" y="1580"/>
                  </a:lnTo>
                  <a:lnTo>
                    <a:pt x="2734" y="1544"/>
                  </a:lnTo>
                  <a:lnTo>
                    <a:pt x="2826" y="1508"/>
                  </a:lnTo>
                  <a:lnTo>
                    <a:pt x="2923" y="1473"/>
                  </a:lnTo>
                  <a:lnTo>
                    <a:pt x="3015" y="1437"/>
                  </a:lnTo>
                  <a:lnTo>
                    <a:pt x="3108" y="1401"/>
                  </a:lnTo>
                  <a:lnTo>
                    <a:pt x="3205" y="1365"/>
                  </a:lnTo>
                  <a:lnTo>
                    <a:pt x="3297" y="1329"/>
                  </a:lnTo>
                  <a:lnTo>
                    <a:pt x="3394" y="1296"/>
                  </a:lnTo>
                  <a:lnTo>
                    <a:pt x="3486" y="1261"/>
                  </a:lnTo>
                  <a:lnTo>
                    <a:pt x="3579" y="1225"/>
                  </a:lnTo>
                  <a:lnTo>
                    <a:pt x="3676" y="1189"/>
                  </a:lnTo>
                  <a:lnTo>
                    <a:pt x="3768" y="1153"/>
                  </a:lnTo>
                  <a:lnTo>
                    <a:pt x="3861" y="1117"/>
                  </a:lnTo>
                  <a:lnTo>
                    <a:pt x="3958" y="1082"/>
                  </a:lnTo>
                  <a:lnTo>
                    <a:pt x="4050" y="1046"/>
                  </a:lnTo>
                  <a:lnTo>
                    <a:pt x="4147" y="1010"/>
                  </a:lnTo>
                  <a:lnTo>
                    <a:pt x="4239" y="974"/>
                  </a:lnTo>
                  <a:lnTo>
                    <a:pt x="4332" y="939"/>
                  </a:lnTo>
                  <a:lnTo>
                    <a:pt x="4429" y="903"/>
                  </a:lnTo>
                  <a:lnTo>
                    <a:pt x="4521" y="867"/>
                  </a:lnTo>
                  <a:lnTo>
                    <a:pt x="4614" y="834"/>
                  </a:lnTo>
                  <a:lnTo>
                    <a:pt x="4710" y="798"/>
                  </a:lnTo>
                  <a:lnTo>
                    <a:pt x="4803" y="762"/>
                  </a:lnTo>
                  <a:lnTo>
                    <a:pt x="4900" y="727"/>
                  </a:lnTo>
                  <a:lnTo>
                    <a:pt x="4992" y="691"/>
                  </a:lnTo>
                  <a:lnTo>
                    <a:pt x="5085" y="655"/>
                  </a:lnTo>
                  <a:lnTo>
                    <a:pt x="5182" y="619"/>
                  </a:lnTo>
                  <a:lnTo>
                    <a:pt x="5274" y="584"/>
                  </a:lnTo>
                  <a:lnTo>
                    <a:pt x="5143" y="548"/>
                  </a:lnTo>
                  <a:lnTo>
                    <a:pt x="5008" y="509"/>
                  </a:lnTo>
                  <a:lnTo>
                    <a:pt x="4877" y="473"/>
                  </a:lnTo>
                  <a:lnTo>
                    <a:pt x="4741" y="438"/>
                  </a:lnTo>
                  <a:lnTo>
                    <a:pt x="4610" y="402"/>
                  </a:lnTo>
                  <a:lnTo>
                    <a:pt x="4475" y="363"/>
                  </a:lnTo>
                  <a:lnTo>
                    <a:pt x="4344" y="328"/>
                  </a:lnTo>
                  <a:lnTo>
                    <a:pt x="4212" y="292"/>
                  </a:lnTo>
                  <a:lnTo>
                    <a:pt x="4077" y="256"/>
                  </a:lnTo>
                  <a:lnTo>
                    <a:pt x="3946" y="220"/>
                  </a:lnTo>
                  <a:lnTo>
                    <a:pt x="3815" y="182"/>
                  </a:lnTo>
                  <a:lnTo>
                    <a:pt x="3680" y="146"/>
                  </a:lnTo>
                  <a:lnTo>
                    <a:pt x="3548" y="110"/>
                  </a:lnTo>
                  <a:lnTo>
                    <a:pt x="3417" y="74"/>
                  </a:lnTo>
                  <a:lnTo>
                    <a:pt x="3282" y="36"/>
                  </a:lnTo>
                  <a:lnTo>
                    <a:pt x="3151" y="0"/>
                  </a:lnTo>
                  <a:lnTo>
                    <a:pt x="3054" y="30"/>
                  </a:lnTo>
                  <a:lnTo>
                    <a:pt x="2954" y="61"/>
                  </a:lnTo>
                  <a:lnTo>
                    <a:pt x="2857" y="88"/>
                  </a:lnTo>
                  <a:lnTo>
                    <a:pt x="2757" y="118"/>
                  </a:lnTo>
                  <a:lnTo>
                    <a:pt x="2660" y="149"/>
                  </a:lnTo>
                  <a:lnTo>
                    <a:pt x="2560" y="179"/>
                  </a:lnTo>
                  <a:lnTo>
                    <a:pt x="2463" y="209"/>
                  </a:lnTo>
                  <a:lnTo>
                    <a:pt x="2363" y="237"/>
                  </a:lnTo>
                  <a:lnTo>
                    <a:pt x="2266" y="267"/>
                  </a:lnTo>
                  <a:lnTo>
                    <a:pt x="2166" y="297"/>
                  </a:lnTo>
                  <a:lnTo>
                    <a:pt x="2069" y="328"/>
                  </a:lnTo>
                  <a:lnTo>
                    <a:pt x="1969" y="358"/>
                  </a:lnTo>
                  <a:lnTo>
                    <a:pt x="1872" y="385"/>
                  </a:lnTo>
                  <a:lnTo>
                    <a:pt x="1772" y="416"/>
                  </a:lnTo>
                  <a:lnTo>
                    <a:pt x="1676" y="446"/>
                  </a:lnTo>
                  <a:lnTo>
                    <a:pt x="1575" y="476"/>
                  </a:lnTo>
                  <a:lnTo>
                    <a:pt x="1479" y="506"/>
                  </a:lnTo>
                  <a:lnTo>
                    <a:pt x="1378" y="534"/>
                  </a:lnTo>
                  <a:lnTo>
                    <a:pt x="1282" y="564"/>
                  </a:lnTo>
                  <a:lnTo>
                    <a:pt x="1181" y="595"/>
                  </a:lnTo>
                  <a:lnTo>
                    <a:pt x="1085" y="625"/>
                  </a:lnTo>
                  <a:lnTo>
                    <a:pt x="984" y="655"/>
                  </a:lnTo>
                  <a:lnTo>
                    <a:pt x="888" y="683"/>
                  </a:lnTo>
                  <a:lnTo>
                    <a:pt x="787" y="713"/>
                  </a:lnTo>
                  <a:lnTo>
                    <a:pt x="691" y="743"/>
                  </a:lnTo>
                  <a:lnTo>
                    <a:pt x="591" y="773"/>
                  </a:lnTo>
                  <a:lnTo>
                    <a:pt x="494" y="801"/>
                  </a:lnTo>
                  <a:lnTo>
                    <a:pt x="394" y="831"/>
                  </a:lnTo>
                  <a:lnTo>
                    <a:pt x="297" y="862"/>
                  </a:lnTo>
                  <a:lnTo>
                    <a:pt x="197" y="892"/>
                  </a:lnTo>
                  <a:lnTo>
                    <a:pt x="100" y="919"/>
                  </a:lnTo>
                  <a:lnTo>
                    <a:pt x="0" y="95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9" name="Freeform 284">
              <a:extLst>
                <a:ext uri="{FF2B5EF4-FFF2-40B4-BE49-F238E27FC236}">
                  <a16:creationId xmlns:a16="http://schemas.microsoft.com/office/drawing/2014/main" id="{8E2FA30A-314F-8353-3357-7362BFC63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4398371"/>
              <a:ext cx="2146231" cy="761532"/>
            </a:xfrm>
            <a:custGeom>
              <a:avLst/>
              <a:gdLst>
                <a:gd name="T0" fmla="*/ 2147483646 w 5012"/>
                <a:gd name="T1" fmla="*/ 2147483646 h 1634"/>
                <a:gd name="T2" fmla="*/ 2147483646 w 5012"/>
                <a:gd name="T3" fmla="*/ 2147483646 h 1634"/>
                <a:gd name="T4" fmla="*/ 2147483646 w 5012"/>
                <a:gd name="T5" fmla="*/ 2147483646 h 1634"/>
                <a:gd name="T6" fmla="*/ 2147483646 w 5012"/>
                <a:gd name="T7" fmla="*/ 2147483646 h 1634"/>
                <a:gd name="T8" fmla="*/ 2147483646 w 5012"/>
                <a:gd name="T9" fmla="*/ 2147483646 h 1634"/>
                <a:gd name="T10" fmla="*/ 2147483646 w 5012"/>
                <a:gd name="T11" fmla="*/ 2147483646 h 1634"/>
                <a:gd name="T12" fmla="*/ 2147483646 w 5012"/>
                <a:gd name="T13" fmla="*/ 2147483646 h 1634"/>
                <a:gd name="T14" fmla="*/ 2147483646 w 5012"/>
                <a:gd name="T15" fmla="*/ 2147483646 h 1634"/>
                <a:gd name="T16" fmla="*/ 2147483646 w 5012"/>
                <a:gd name="T17" fmla="*/ 2147483646 h 1634"/>
                <a:gd name="T18" fmla="*/ 2147483646 w 5012"/>
                <a:gd name="T19" fmla="*/ 2147483646 h 1634"/>
                <a:gd name="T20" fmla="*/ 2147483646 w 5012"/>
                <a:gd name="T21" fmla="*/ 2147483646 h 1634"/>
                <a:gd name="T22" fmla="*/ 2147483646 w 5012"/>
                <a:gd name="T23" fmla="*/ 2147483646 h 1634"/>
                <a:gd name="T24" fmla="*/ 2147483646 w 5012"/>
                <a:gd name="T25" fmla="*/ 2147483646 h 1634"/>
                <a:gd name="T26" fmla="*/ 2147483646 w 5012"/>
                <a:gd name="T27" fmla="*/ 2147483646 h 1634"/>
                <a:gd name="T28" fmla="*/ 2147483646 w 5012"/>
                <a:gd name="T29" fmla="*/ 2147483646 h 1634"/>
                <a:gd name="T30" fmla="*/ 2147483646 w 5012"/>
                <a:gd name="T31" fmla="*/ 2147483646 h 1634"/>
                <a:gd name="T32" fmla="*/ 2147483646 w 5012"/>
                <a:gd name="T33" fmla="*/ 2147483646 h 1634"/>
                <a:gd name="T34" fmla="*/ 2147483646 w 5012"/>
                <a:gd name="T35" fmla="*/ 2147483646 h 1634"/>
                <a:gd name="T36" fmla="*/ 2147483646 w 5012"/>
                <a:gd name="T37" fmla="*/ 2147483646 h 1634"/>
                <a:gd name="T38" fmla="*/ 2147483646 w 5012"/>
                <a:gd name="T39" fmla="*/ 2147483646 h 1634"/>
                <a:gd name="T40" fmla="*/ 2147483646 w 5012"/>
                <a:gd name="T41" fmla="*/ 2147483646 h 1634"/>
                <a:gd name="T42" fmla="*/ 2147483646 w 5012"/>
                <a:gd name="T43" fmla="*/ 2147483646 h 1634"/>
                <a:gd name="T44" fmla="*/ 2147483646 w 5012"/>
                <a:gd name="T45" fmla="*/ 2147483646 h 1634"/>
                <a:gd name="T46" fmla="*/ 2147483646 w 5012"/>
                <a:gd name="T47" fmla="*/ 2147483646 h 1634"/>
                <a:gd name="T48" fmla="*/ 2147483646 w 5012"/>
                <a:gd name="T49" fmla="*/ 2147483646 h 1634"/>
                <a:gd name="T50" fmla="*/ 2147483646 w 5012"/>
                <a:gd name="T51" fmla="*/ 2147483646 h 1634"/>
                <a:gd name="T52" fmla="*/ 2147483646 w 5012"/>
                <a:gd name="T53" fmla="*/ 2147483646 h 1634"/>
                <a:gd name="T54" fmla="*/ 2147483646 w 5012"/>
                <a:gd name="T55" fmla="*/ 2147483646 h 1634"/>
                <a:gd name="T56" fmla="*/ 2147483646 w 5012"/>
                <a:gd name="T57" fmla="*/ 2147483646 h 1634"/>
                <a:gd name="T58" fmla="*/ 2147483646 w 5012"/>
                <a:gd name="T59" fmla="*/ 2147483646 h 1634"/>
                <a:gd name="T60" fmla="*/ 2147483646 w 5012"/>
                <a:gd name="T61" fmla="*/ 2147483646 h 1634"/>
                <a:gd name="T62" fmla="*/ 2147483646 w 5012"/>
                <a:gd name="T63" fmla="*/ 2147483646 h 1634"/>
                <a:gd name="T64" fmla="*/ 2147483646 w 5012"/>
                <a:gd name="T65" fmla="*/ 2147483646 h 1634"/>
                <a:gd name="T66" fmla="*/ 2147483646 w 5012"/>
                <a:gd name="T67" fmla="*/ 2147483646 h 1634"/>
                <a:gd name="T68" fmla="*/ 2147483646 w 5012"/>
                <a:gd name="T69" fmla="*/ 2147483646 h 1634"/>
                <a:gd name="T70" fmla="*/ 2147483646 w 5012"/>
                <a:gd name="T71" fmla="*/ 2147483646 h 1634"/>
                <a:gd name="T72" fmla="*/ 2147483646 w 5012"/>
                <a:gd name="T73" fmla="*/ 2147483646 h 1634"/>
                <a:gd name="T74" fmla="*/ 2147483646 w 5012"/>
                <a:gd name="T75" fmla="*/ 2147483646 h 1634"/>
                <a:gd name="T76" fmla="*/ 2147483646 w 5012"/>
                <a:gd name="T77" fmla="*/ 2147483646 h 1634"/>
                <a:gd name="T78" fmla="*/ 2147483646 w 5012"/>
                <a:gd name="T79" fmla="*/ 2147483646 h 1634"/>
                <a:gd name="T80" fmla="*/ 2147483646 w 5012"/>
                <a:gd name="T81" fmla="*/ 2147483646 h 1634"/>
                <a:gd name="T82" fmla="*/ 2147483646 w 5012"/>
                <a:gd name="T83" fmla="*/ 2147483646 h 1634"/>
                <a:gd name="T84" fmla="*/ 2147483646 w 5012"/>
                <a:gd name="T85" fmla="*/ 2147483646 h 1634"/>
                <a:gd name="T86" fmla="*/ 2147483646 w 5012"/>
                <a:gd name="T87" fmla="*/ 2147483646 h 1634"/>
                <a:gd name="T88" fmla="*/ 2147483646 w 5012"/>
                <a:gd name="T89" fmla="*/ 2147483646 h 1634"/>
                <a:gd name="T90" fmla="*/ 2147483646 w 5012"/>
                <a:gd name="T91" fmla="*/ 2147483646 h 1634"/>
                <a:gd name="T92" fmla="*/ 2147483646 w 5012"/>
                <a:gd name="T93" fmla="*/ 2147483646 h 1634"/>
                <a:gd name="T94" fmla="*/ 2147483646 w 5012"/>
                <a:gd name="T95" fmla="*/ 2147483646 h 16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012"/>
                <a:gd name="T145" fmla="*/ 0 h 1634"/>
                <a:gd name="T146" fmla="*/ 5012 w 5012"/>
                <a:gd name="T147" fmla="*/ 1634 h 16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012" h="1634">
                  <a:moveTo>
                    <a:pt x="0" y="905"/>
                  </a:moveTo>
                  <a:lnTo>
                    <a:pt x="135" y="952"/>
                  </a:lnTo>
                  <a:lnTo>
                    <a:pt x="270" y="996"/>
                  </a:lnTo>
                  <a:lnTo>
                    <a:pt x="405" y="1043"/>
                  </a:lnTo>
                  <a:lnTo>
                    <a:pt x="540" y="1087"/>
                  </a:lnTo>
                  <a:lnTo>
                    <a:pt x="672" y="1134"/>
                  </a:lnTo>
                  <a:lnTo>
                    <a:pt x="807" y="1178"/>
                  </a:lnTo>
                  <a:lnTo>
                    <a:pt x="942" y="1224"/>
                  </a:lnTo>
                  <a:lnTo>
                    <a:pt x="1077" y="1268"/>
                  </a:lnTo>
                  <a:lnTo>
                    <a:pt x="1212" y="1315"/>
                  </a:lnTo>
                  <a:lnTo>
                    <a:pt x="1347" y="1362"/>
                  </a:lnTo>
                  <a:lnTo>
                    <a:pt x="1482" y="1406"/>
                  </a:lnTo>
                  <a:lnTo>
                    <a:pt x="1618" y="1453"/>
                  </a:lnTo>
                  <a:lnTo>
                    <a:pt x="1749" y="1497"/>
                  </a:lnTo>
                  <a:lnTo>
                    <a:pt x="1884" y="1544"/>
                  </a:lnTo>
                  <a:lnTo>
                    <a:pt x="2019" y="1588"/>
                  </a:lnTo>
                  <a:lnTo>
                    <a:pt x="2154" y="1634"/>
                  </a:lnTo>
                  <a:lnTo>
                    <a:pt x="2243" y="1601"/>
                  </a:lnTo>
                  <a:lnTo>
                    <a:pt x="2332" y="1568"/>
                  </a:lnTo>
                  <a:lnTo>
                    <a:pt x="2421" y="1533"/>
                  </a:lnTo>
                  <a:lnTo>
                    <a:pt x="2510" y="1500"/>
                  </a:lnTo>
                  <a:lnTo>
                    <a:pt x="2598" y="1467"/>
                  </a:lnTo>
                  <a:lnTo>
                    <a:pt x="2687" y="1434"/>
                  </a:lnTo>
                  <a:lnTo>
                    <a:pt x="2780" y="1401"/>
                  </a:lnTo>
                  <a:lnTo>
                    <a:pt x="2869" y="1365"/>
                  </a:lnTo>
                  <a:lnTo>
                    <a:pt x="2957" y="1332"/>
                  </a:lnTo>
                  <a:lnTo>
                    <a:pt x="3046" y="1299"/>
                  </a:lnTo>
                  <a:lnTo>
                    <a:pt x="3135" y="1266"/>
                  </a:lnTo>
                  <a:lnTo>
                    <a:pt x="3224" y="1230"/>
                  </a:lnTo>
                  <a:lnTo>
                    <a:pt x="3313" y="1197"/>
                  </a:lnTo>
                  <a:lnTo>
                    <a:pt x="3401" y="1164"/>
                  </a:lnTo>
                  <a:lnTo>
                    <a:pt x="3490" y="1131"/>
                  </a:lnTo>
                  <a:lnTo>
                    <a:pt x="3583" y="1095"/>
                  </a:lnTo>
                  <a:lnTo>
                    <a:pt x="3672" y="1062"/>
                  </a:lnTo>
                  <a:lnTo>
                    <a:pt x="3761" y="1029"/>
                  </a:lnTo>
                  <a:lnTo>
                    <a:pt x="3849" y="996"/>
                  </a:lnTo>
                  <a:lnTo>
                    <a:pt x="3938" y="960"/>
                  </a:lnTo>
                  <a:lnTo>
                    <a:pt x="4027" y="927"/>
                  </a:lnTo>
                  <a:lnTo>
                    <a:pt x="4116" y="894"/>
                  </a:lnTo>
                  <a:lnTo>
                    <a:pt x="4208" y="861"/>
                  </a:lnTo>
                  <a:lnTo>
                    <a:pt x="4297" y="825"/>
                  </a:lnTo>
                  <a:lnTo>
                    <a:pt x="4386" y="792"/>
                  </a:lnTo>
                  <a:lnTo>
                    <a:pt x="4475" y="759"/>
                  </a:lnTo>
                  <a:lnTo>
                    <a:pt x="4564" y="723"/>
                  </a:lnTo>
                  <a:lnTo>
                    <a:pt x="4653" y="690"/>
                  </a:lnTo>
                  <a:lnTo>
                    <a:pt x="4745" y="657"/>
                  </a:lnTo>
                  <a:lnTo>
                    <a:pt x="4834" y="624"/>
                  </a:lnTo>
                  <a:lnTo>
                    <a:pt x="4923" y="589"/>
                  </a:lnTo>
                  <a:lnTo>
                    <a:pt x="5012" y="556"/>
                  </a:lnTo>
                  <a:lnTo>
                    <a:pt x="4884" y="520"/>
                  </a:lnTo>
                  <a:lnTo>
                    <a:pt x="4761" y="487"/>
                  </a:lnTo>
                  <a:lnTo>
                    <a:pt x="4633" y="451"/>
                  </a:lnTo>
                  <a:lnTo>
                    <a:pt x="4510" y="418"/>
                  </a:lnTo>
                  <a:lnTo>
                    <a:pt x="4382" y="382"/>
                  </a:lnTo>
                  <a:lnTo>
                    <a:pt x="4255" y="346"/>
                  </a:lnTo>
                  <a:lnTo>
                    <a:pt x="4131" y="313"/>
                  </a:lnTo>
                  <a:lnTo>
                    <a:pt x="4004" y="278"/>
                  </a:lnTo>
                  <a:lnTo>
                    <a:pt x="3876" y="242"/>
                  </a:lnTo>
                  <a:lnTo>
                    <a:pt x="3753" y="209"/>
                  </a:lnTo>
                  <a:lnTo>
                    <a:pt x="3625" y="173"/>
                  </a:lnTo>
                  <a:lnTo>
                    <a:pt x="3502" y="137"/>
                  </a:lnTo>
                  <a:lnTo>
                    <a:pt x="3374" y="104"/>
                  </a:lnTo>
                  <a:lnTo>
                    <a:pt x="3247" y="68"/>
                  </a:lnTo>
                  <a:lnTo>
                    <a:pt x="3123" y="35"/>
                  </a:lnTo>
                  <a:lnTo>
                    <a:pt x="2996" y="0"/>
                  </a:lnTo>
                  <a:lnTo>
                    <a:pt x="2903" y="27"/>
                  </a:lnTo>
                  <a:lnTo>
                    <a:pt x="2807" y="55"/>
                  </a:lnTo>
                  <a:lnTo>
                    <a:pt x="2714" y="85"/>
                  </a:lnTo>
                  <a:lnTo>
                    <a:pt x="2622" y="112"/>
                  </a:lnTo>
                  <a:lnTo>
                    <a:pt x="2529" y="140"/>
                  </a:lnTo>
                  <a:lnTo>
                    <a:pt x="2432" y="168"/>
                  </a:lnTo>
                  <a:lnTo>
                    <a:pt x="2340" y="198"/>
                  </a:lnTo>
                  <a:lnTo>
                    <a:pt x="2247" y="225"/>
                  </a:lnTo>
                  <a:lnTo>
                    <a:pt x="2154" y="253"/>
                  </a:lnTo>
                  <a:lnTo>
                    <a:pt x="2058" y="280"/>
                  </a:lnTo>
                  <a:lnTo>
                    <a:pt x="1965" y="311"/>
                  </a:lnTo>
                  <a:lnTo>
                    <a:pt x="1872" y="338"/>
                  </a:lnTo>
                  <a:lnTo>
                    <a:pt x="1780" y="366"/>
                  </a:lnTo>
                  <a:lnTo>
                    <a:pt x="1683" y="396"/>
                  </a:lnTo>
                  <a:lnTo>
                    <a:pt x="1591" y="423"/>
                  </a:lnTo>
                  <a:lnTo>
                    <a:pt x="1498" y="451"/>
                  </a:lnTo>
                  <a:lnTo>
                    <a:pt x="1405" y="479"/>
                  </a:lnTo>
                  <a:lnTo>
                    <a:pt x="1313" y="509"/>
                  </a:lnTo>
                  <a:lnTo>
                    <a:pt x="1216" y="536"/>
                  </a:lnTo>
                  <a:lnTo>
                    <a:pt x="1123" y="564"/>
                  </a:lnTo>
                  <a:lnTo>
                    <a:pt x="1031" y="594"/>
                  </a:lnTo>
                  <a:lnTo>
                    <a:pt x="938" y="622"/>
                  </a:lnTo>
                  <a:lnTo>
                    <a:pt x="841" y="649"/>
                  </a:lnTo>
                  <a:lnTo>
                    <a:pt x="749" y="679"/>
                  </a:lnTo>
                  <a:lnTo>
                    <a:pt x="656" y="707"/>
                  </a:lnTo>
                  <a:lnTo>
                    <a:pt x="563" y="734"/>
                  </a:lnTo>
                  <a:lnTo>
                    <a:pt x="467" y="762"/>
                  </a:lnTo>
                  <a:lnTo>
                    <a:pt x="374" y="792"/>
                  </a:lnTo>
                  <a:lnTo>
                    <a:pt x="282" y="820"/>
                  </a:lnTo>
                  <a:lnTo>
                    <a:pt x="189" y="847"/>
                  </a:lnTo>
                  <a:lnTo>
                    <a:pt x="92" y="878"/>
                  </a:lnTo>
                  <a:lnTo>
                    <a:pt x="0" y="905"/>
                  </a:lnTo>
                  <a:close/>
                </a:path>
              </a:pathLst>
            </a:custGeom>
            <a:solidFill>
              <a:srgbClr val="A3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0" name="Freeform 285">
              <a:extLst>
                <a:ext uri="{FF2B5EF4-FFF2-40B4-BE49-F238E27FC236}">
                  <a16:creationId xmlns:a16="http://schemas.microsoft.com/office/drawing/2014/main" id="{4B2695FF-FBB7-BAA7-644D-260A6EDB8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849" y="4436587"/>
              <a:ext cx="2033609" cy="723315"/>
            </a:xfrm>
            <a:custGeom>
              <a:avLst/>
              <a:gdLst>
                <a:gd name="T0" fmla="*/ 2147483646 w 4749"/>
                <a:gd name="T1" fmla="*/ 2147483646 h 1552"/>
                <a:gd name="T2" fmla="*/ 2147483646 w 4749"/>
                <a:gd name="T3" fmla="*/ 2147483646 h 1552"/>
                <a:gd name="T4" fmla="*/ 2147483646 w 4749"/>
                <a:gd name="T5" fmla="*/ 2147483646 h 1552"/>
                <a:gd name="T6" fmla="*/ 2147483646 w 4749"/>
                <a:gd name="T7" fmla="*/ 2147483646 h 1552"/>
                <a:gd name="T8" fmla="*/ 2147483646 w 4749"/>
                <a:gd name="T9" fmla="*/ 2147483646 h 1552"/>
                <a:gd name="T10" fmla="*/ 2147483646 w 4749"/>
                <a:gd name="T11" fmla="*/ 2147483646 h 1552"/>
                <a:gd name="T12" fmla="*/ 2147483646 w 4749"/>
                <a:gd name="T13" fmla="*/ 2147483646 h 1552"/>
                <a:gd name="T14" fmla="*/ 2147483646 w 4749"/>
                <a:gd name="T15" fmla="*/ 2147483646 h 1552"/>
                <a:gd name="T16" fmla="*/ 2147483646 w 4749"/>
                <a:gd name="T17" fmla="*/ 2147483646 h 1552"/>
                <a:gd name="T18" fmla="*/ 2147483646 w 4749"/>
                <a:gd name="T19" fmla="*/ 2147483646 h 1552"/>
                <a:gd name="T20" fmla="*/ 2147483646 w 4749"/>
                <a:gd name="T21" fmla="*/ 2147483646 h 1552"/>
                <a:gd name="T22" fmla="*/ 2147483646 w 4749"/>
                <a:gd name="T23" fmla="*/ 2147483646 h 1552"/>
                <a:gd name="T24" fmla="*/ 2147483646 w 4749"/>
                <a:gd name="T25" fmla="*/ 2147483646 h 1552"/>
                <a:gd name="T26" fmla="*/ 2147483646 w 4749"/>
                <a:gd name="T27" fmla="*/ 2147483646 h 1552"/>
                <a:gd name="T28" fmla="*/ 2147483646 w 4749"/>
                <a:gd name="T29" fmla="*/ 2147483646 h 1552"/>
                <a:gd name="T30" fmla="*/ 2147483646 w 4749"/>
                <a:gd name="T31" fmla="*/ 2147483646 h 1552"/>
                <a:gd name="T32" fmla="*/ 2147483646 w 4749"/>
                <a:gd name="T33" fmla="*/ 2147483646 h 1552"/>
                <a:gd name="T34" fmla="*/ 2147483646 w 4749"/>
                <a:gd name="T35" fmla="*/ 2147483646 h 1552"/>
                <a:gd name="T36" fmla="*/ 2147483646 w 4749"/>
                <a:gd name="T37" fmla="*/ 2147483646 h 1552"/>
                <a:gd name="T38" fmla="*/ 2147483646 w 4749"/>
                <a:gd name="T39" fmla="*/ 2147483646 h 1552"/>
                <a:gd name="T40" fmla="*/ 2147483646 w 4749"/>
                <a:gd name="T41" fmla="*/ 2147483646 h 1552"/>
                <a:gd name="T42" fmla="*/ 2147483646 w 4749"/>
                <a:gd name="T43" fmla="*/ 2147483646 h 1552"/>
                <a:gd name="T44" fmla="*/ 2147483646 w 4749"/>
                <a:gd name="T45" fmla="*/ 2147483646 h 1552"/>
                <a:gd name="T46" fmla="*/ 2147483646 w 4749"/>
                <a:gd name="T47" fmla="*/ 2147483646 h 1552"/>
                <a:gd name="T48" fmla="*/ 2147483646 w 4749"/>
                <a:gd name="T49" fmla="*/ 2147483646 h 1552"/>
                <a:gd name="T50" fmla="*/ 2147483646 w 4749"/>
                <a:gd name="T51" fmla="*/ 2147483646 h 1552"/>
                <a:gd name="T52" fmla="*/ 2147483646 w 4749"/>
                <a:gd name="T53" fmla="*/ 2147483646 h 1552"/>
                <a:gd name="T54" fmla="*/ 2147483646 w 4749"/>
                <a:gd name="T55" fmla="*/ 2147483646 h 1552"/>
                <a:gd name="T56" fmla="*/ 2147483646 w 4749"/>
                <a:gd name="T57" fmla="*/ 2147483646 h 1552"/>
                <a:gd name="T58" fmla="*/ 2147483646 w 4749"/>
                <a:gd name="T59" fmla="*/ 2147483646 h 1552"/>
                <a:gd name="T60" fmla="*/ 2147483646 w 4749"/>
                <a:gd name="T61" fmla="*/ 2147483646 h 1552"/>
                <a:gd name="T62" fmla="*/ 2147483646 w 4749"/>
                <a:gd name="T63" fmla="*/ 2147483646 h 1552"/>
                <a:gd name="T64" fmla="*/ 2147483646 w 4749"/>
                <a:gd name="T65" fmla="*/ 2147483646 h 1552"/>
                <a:gd name="T66" fmla="*/ 2147483646 w 4749"/>
                <a:gd name="T67" fmla="*/ 2147483646 h 1552"/>
                <a:gd name="T68" fmla="*/ 2147483646 w 4749"/>
                <a:gd name="T69" fmla="*/ 2147483646 h 1552"/>
                <a:gd name="T70" fmla="*/ 2147483646 w 4749"/>
                <a:gd name="T71" fmla="*/ 2147483646 h 1552"/>
                <a:gd name="T72" fmla="*/ 2147483646 w 4749"/>
                <a:gd name="T73" fmla="*/ 2147483646 h 1552"/>
                <a:gd name="T74" fmla="*/ 2147483646 w 4749"/>
                <a:gd name="T75" fmla="*/ 2147483646 h 1552"/>
                <a:gd name="T76" fmla="*/ 2147483646 w 4749"/>
                <a:gd name="T77" fmla="*/ 2147483646 h 1552"/>
                <a:gd name="T78" fmla="*/ 2147483646 w 4749"/>
                <a:gd name="T79" fmla="*/ 2147483646 h 1552"/>
                <a:gd name="T80" fmla="*/ 2147483646 w 4749"/>
                <a:gd name="T81" fmla="*/ 2147483646 h 1552"/>
                <a:gd name="T82" fmla="*/ 2147483646 w 4749"/>
                <a:gd name="T83" fmla="*/ 2147483646 h 1552"/>
                <a:gd name="T84" fmla="*/ 2147483646 w 4749"/>
                <a:gd name="T85" fmla="*/ 2147483646 h 1552"/>
                <a:gd name="T86" fmla="*/ 2147483646 w 4749"/>
                <a:gd name="T87" fmla="*/ 2147483646 h 1552"/>
                <a:gd name="T88" fmla="*/ 2147483646 w 4749"/>
                <a:gd name="T89" fmla="*/ 2147483646 h 1552"/>
                <a:gd name="T90" fmla="*/ 2147483646 w 4749"/>
                <a:gd name="T91" fmla="*/ 2147483646 h 1552"/>
                <a:gd name="T92" fmla="*/ 2147483646 w 4749"/>
                <a:gd name="T93" fmla="*/ 2147483646 h 1552"/>
                <a:gd name="T94" fmla="*/ 2147483646 w 4749"/>
                <a:gd name="T95" fmla="*/ 2147483646 h 155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49"/>
                <a:gd name="T145" fmla="*/ 0 h 1552"/>
                <a:gd name="T146" fmla="*/ 4749 w 4749"/>
                <a:gd name="T147" fmla="*/ 1552 h 155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49" h="1552">
                  <a:moveTo>
                    <a:pt x="0" y="859"/>
                  </a:moveTo>
                  <a:lnTo>
                    <a:pt x="127" y="903"/>
                  </a:lnTo>
                  <a:lnTo>
                    <a:pt x="254" y="944"/>
                  </a:lnTo>
                  <a:lnTo>
                    <a:pt x="382" y="988"/>
                  </a:lnTo>
                  <a:lnTo>
                    <a:pt x="509" y="1032"/>
                  </a:lnTo>
                  <a:lnTo>
                    <a:pt x="637" y="1076"/>
                  </a:lnTo>
                  <a:lnTo>
                    <a:pt x="764" y="1118"/>
                  </a:lnTo>
                  <a:lnTo>
                    <a:pt x="892" y="1162"/>
                  </a:lnTo>
                  <a:lnTo>
                    <a:pt x="1019" y="1206"/>
                  </a:lnTo>
                  <a:lnTo>
                    <a:pt x="1146" y="1250"/>
                  </a:lnTo>
                  <a:lnTo>
                    <a:pt x="1274" y="1291"/>
                  </a:lnTo>
                  <a:lnTo>
                    <a:pt x="1401" y="1335"/>
                  </a:lnTo>
                  <a:lnTo>
                    <a:pt x="1529" y="1379"/>
                  </a:lnTo>
                  <a:lnTo>
                    <a:pt x="1656" y="1423"/>
                  </a:lnTo>
                  <a:lnTo>
                    <a:pt x="1783" y="1464"/>
                  </a:lnTo>
                  <a:lnTo>
                    <a:pt x="1911" y="1508"/>
                  </a:lnTo>
                  <a:lnTo>
                    <a:pt x="2038" y="1552"/>
                  </a:lnTo>
                  <a:lnTo>
                    <a:pt x="2123" y="1519"/>
                  </a:lnTo>
                  <a:lnTo>
                    <a:pt x="2208" y="1489"/>
                  </a:lnTo>
                  <a:lnTo>
                    <a:pt x="2293" y="1456"/>
                  </a:lnTo>
                  <a:lnTo>
                    <a:pt x="2378" y="1423"/>
                  </a:lnTo>
                  <a:lnTo>
                    <a:pt x="2463" y="1390"/>
                  </a:lnTo>
                  <a:lnTo>
                    <a:pt x="2548" y="1360"/>
                  </a:lnTo>
                  <a:lnTo>
                    <a:pt x="2633" y="1327"/>
                  </a:lnTo>
                  <a:lnTo>
                    <a:pt x="2718" y="1294"/>
                  </a:lnTo>
                  <a:lnTo>
                    <a:pt x="2799" y="1263"/>
                  </a:lnTo>
                  <a:lnTo>
                    <a:pt x="2884" y="1230"/>
                  </a:lnTo>
                  <a:lnTo>
                    <a:pt x="2969" y="1197"/>
                  </a:lnTo>
                  <a:lnTo>
                    <a:pt x="3054" y="1167"/>
                  </a:lnTo>
                  <a:lnTo>
                    <a:pt x="3139" y="1134"/>
                  </a:lnTo>
                  <a:lnTo>
                    <a:pt x="3224" y="1101"/>
                  </a:lnTo>
                  <a:lnTo>
                    <a:pt x="3309" y="1071"/>
                  </a:lnTo>
                  <a:lnTo>
                    <a:pt x="3394" y="1038"/>
                  </a:lnTo>
                  <a:lnTo>
                    <a:pt x="3479" y="1005"/>
                  </a:lnTo>
                  <a:lnTo>
                    <a:pt x="3563" y="975"/>
                  </a:lnTo>
                  <a:lnTo>
                    <a:pt x="3648" y="941"/>
                  </a:lnTo>
                  <a:lnTo>
                    <a:pt x="3733" y="911"/>
                  </a:lnTo>
                  <a:lnTo>
                    <a:pt x="3818" y="878"/>
                  </a:lnTo>
                  <a:lnTo>
                    <a:pt x="3903" y="845"/>
                  </a:lnTo>
                  <a:lnTo>
                    <a:pt x="3988" y="815"/>
                  </a:lnTo>
                  <a:lnTo>
                    <a:pt x="4073" y="782"/>
                  </a:lnTo>
                  <a:lnTo>
                    <a:pt x="4154" y="749"/>
                  </a:lnTo>
                  <a:lnTo>
                    <a:pt x="4239" y="719"/>
                  </a:lnTo>
                  <a:lnTo>
                    <a:pt x="4324" y="686"/>
                  </a:lnTo>
                  <a:lnTo>
                    <a:pt x="4409" y="655"/>
                  </a:lnTo>
                  <a:lnTo>
                    <a:pt x="4494" y="622"/>
                  </a:lnTo>
                  <a:lnTo>
                    <a:pt x="4579" y="589"/>
                  </a:lnTo>
                  <a:lnTo>
                    <a:pt x="4664" y="559"/>
                  </a:lnTo>
                  <a:lnTo>
                    <a:pt x="4749" y="526"/>
                  </a:lnTo>
                  <a:lnTo>
                    <a:pt x="4629" y="493"/>
                  </a:lnTo>
                  <a:lnTo>
                    <a:pt x="4509" y="460"/>
                  </a:lnTo>
                  <a:lnTo>
                    <a:pt x="4390" y="427"/>
                  </a:lnTo>
                  <a:lnTo>
                    <a:pt x="4270" y="397"/>
                  </a:lnTo>
                  <a:lnTo>
                    <a:pt x="4150" y="363"/>
                  </a:lnTo>
                  <a:lnTo>
                    <a:pt x="4031" y="330"/>
                  </a:lnTo>
                  <a:lnTo>
                    <a:pt x="3911" y="297"/>
                  </a:lnTo>
                  <a:lnTo>
                    <a:pt x="3795" y="264"/>
                  </a:lnTo>
                  <a:lnTo>
                    <a:pt x="3675" y="231"/>
                  </a:lnTo>
                  <a:lnTo>
                    <a:pt x="3556" y="198"/>
                  </a:lnTo>
                  <a:lnTo>
                    <a:pt x="3436" y="165"/>
                  </a:lnTo>
                  <a:lnTo>
                    <a:pt x="3316" y="132"/>
                  </a:lnTo>
                  <a:lnTo>
                    <a:pt x="3197" y="99"/>
                  </a:lnTo>
                  <a:lnTo>
                    <a:pt x="3077" y="66"/>
                  </a:lnTo>
                  <a:lnTo>
                    <a:pt x="2957" y="33"/>
                  </a:lnTo>
                  <a:lnTo>
                    <a:pt x="2838" y="0"/>
                  </a:lnTo>
                  <a:lnTo>
                    <a:pt x="2749" y="28"/>
                  </a:lnTo>
                  <a:lnTo>
                    <a:pt x="2660" y="52"/>
                  </a:lnTo>
                  <a:lnTo>
                    <a:pt x="2571" y="80"/>
                  </a:lnTo>
                  <a:lnTo>
                    <a:pt x="2482" y="108"/>
                  </a:lnTo>
                  <a:lnTo>
                    <a:pt x="2394" y="135"/>
                  </a:lnTo>
                  <a:lnTo>
                    <a:pt x="2305" y="160"/>
                  </a:lnTo>
                  <a:lnTo>
                    <a:pt x="2216" y="187"/>
                  </a:lnTo>
                  <a:lnTo>
                    <a:pt x="2127" y="215"/>
                  </a:lnTo>
                  <a:lnTo>
                    <a:pt x="2038" y="242"/>
                  </a:lnTo>
                  <a:lnTo>
                    <a:pt x="1949" y="267"/>
                  </a:lnTo>
                  <a:lnTo>
                    <a:pt x="1861" y="295"/>
                  </a:lnTo>
                  <a:lnTo>
                    <a:pt x="1772" y="322"/>
                  </a:lnTo>
                  <a:lnTo>
                    <a:pt x="1683" y="350"/>
                  </a:lnTo>
                  <a:lnTo>
                    <a:pt x="1594" y="375"/>
                  </a:lnTo>
                  <a:lnTo>
                    <a:pt x="1505" y="402"/>
                  </a:lnTo>
                  <a:lnTo>
                    <a:pt x="1421" y="430"/>
                  </a:lnTo>
                  <a:lnTo>
                    <a:pt x="1332" y="457"/>
                  </a:lnTo>
                  <a:lnTo>
                    <a:pt x="1243" y="482"/>
                  </a:lnTo>
                  <a:lnTo>
                    <a:pt x="1154" y="509"/>
                  </a:lnTo>
                  <a:lnTo>
                    <a:pt x="1065" y="537"/>
                  </a:lnTo>
                  <a:lnTo>
                    <a:pt x="976" y="564"/>
                  </a:lnTo>
                  <a:lnTo>
                    <a:pt x="888" y="589"/>
                  </a:lnTo>
                  <a:lnTo>
                    <a:pt x="799" y="617"/>
                  </a:lnTo>
                  <a:lnTo>
                    <a:pt x="710" y="644"/>
                  </a:lnTo>
                  <a:lnTo>
                    <a:pt x="621" y="672"/>
                  </a:lnTo>
                  <a:lnTo>
                    <a:pt x="532" y="697"/>
                  </a:lnTo>
                  <a:lnTo>
                    <a:pt x="444" y="724"/>
                  </a:lnTo>
                  <a:lnTo>
                    <a:pt x="355" y="752"/>
                  </a:lnTo>
                  <a:lnTo>
                    <a:pt x="266" y="779"/>
                  </a:lnTo>
                  <a:lnTo>
                    <a:pt x="177" y="804"/>
                  </a:lnTo>
                  <a:lnTo>
                    <a:pt x="88" y="831"/>
                  </a:lnTo>
                  <a:lnTo>
                    <a:pt x="0" y="85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1" name="Freeform 286">
              <a:extLst>
                <a:ext uri="{FF2B5EF4-FFF2-40B4-BE49-F238E27FC236}">
                  <a16:creationId xmlns:a16="http://schemas.microsoft.com/office/drawing/2014/main" id="{3B896F19-C7DC-40A7-28B1-55A45AD09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809" y="4475270"/>
              <a:ext cx="1922701" cy="683701"/>
            </a:xfrm>
            <a:custGeom>
              <a:avLst/>
              <a:gdLst>
                <a:gd name="T0" fmla="*/ 2147483646 w 4490"/>
                <a:gd name="T1" fmla="*/ 2147483646 h 1467"/>
                <a:gd name="T2" fmla="*/ 2147483646 w 4490"/>
                <a:gd name="T3" fmla="*/ 2147483646 h 1467"/>
                <a:gd name="T4" fmla="*/ 2147483646 w 4490"/>
                <a:gd name="T5" fmla="*/ 2147483646 h 1467"/>
                <a:gd name="T6" fmla="*/ 2147483646 w 4490"/>
                <a:gd name="T7" fmla="*/ 2147483646 h 1467"/>
                <a:gd name="T8" fmla="*/ 2147483646 w 4490"/>
                <a:gd name="T9" fmla="*/ 2147483646 h 1467"/>
                <a:gd name="T10" fmla="*/ 2147483646 w 4490"/>
                <a:gd name="T11" fmla="*/ 2147483646 h 1467"/>
                <a:gd name="T12" fmla="*/ 2147483646 w 4490"/>
                <a:gd name="T13" fmla="*/ 2147483646 h 1467"/>
                <a:gd name="T14" fmla="*/ 2147483646 w 4490"/>
                <a:gd name="T15" fmla="*/ 2147483646 h 1467"/>
                <a:gd name="T16" fmla="*/ 2147483646 w 4490"/>
                <a:gd name="T17" fmla="*/ 2147483646 h 1467"/>
                <a:gd name="T18" fmla="*/ 2147483646 w 4490"/>
                <a:gd name="T19" fmla="*/ 2147483646 h 1467"/>
                <a:gd name="T20" fmla="*/ 2147483646 w 4490"/>
                <a:gd name="T21" fmla="*/ 2147483646 h 1467"/>
                <a:gd name="T22" fmla="*/ 2147483646 w 4490"/>
                <a:gd name="T23" fmla="*/ 2147483646 h 1467"/>
                <a:gd name="T24" fmla="*/ 2147483646 w 4490"/>
                <a:gd name="T25" fmla="*/ 2147483646 h 1467"/>
                <a:gd name="T26" fmla="*/ 2147483646 w 4490"/>
                <a:gd name="T27" fmla="*/ 2147483646 h 1467"/>
                <a:gd name="T28" fmla="*/ 2147483646 w 4490"/>
                <a:gd name="T29" fmla="*/ 2147483646 h 1467"/>
                <a:gd name="T30" fmla="*/ 2147483646 w 4490"/>
                <a:gd name="T31" fmla="*/ 2147483646 h 1467"/>
                <a:gd name="T32" fmla="*/ 2147483646 w 4490"/>
                <a:gd name="T33" fmla="*/ 2147483646 h 1467"/>
                <a:gd name="T34" fmla="*/ 2147483646 w 4490"/>
                <a:gd name="T35" fmla="*/ 2147483646 h 1467"/>
                <a:gd name="T36" fmla="*/ 2147483646 w 4490"/>
                <a:gd name="T37" fmla="*/ 2147483646 h 1467"/>
                <a:gd name="T38" fmla="*/ 2147483646 w 4490"/>
                <a:gd name="T39" fmla="*/ 2147483646 h 1467"/>
                <a:gd name="T40" fmla="*/ 2147483646 w 4490"/>
                <a:gd name="T41" fmla="*/ 2147483646 h 1467"/>
                <a:gd name="T42" fmla="*/ 2147483646 w 4490"/>
                <a:gd name="T43" fmla="*/ 2147483646 h 1467"/>
                <a:gd name="T44" fmla="*/ 2147483646 w 4490"/>
                <a:gd name="T45" fmla="*/ 2147483646 h 1467"/>
                <a:gd name="T46" fmla="*/ 2147483646 w 4490"/>
                <a:gd name="T47" fmla="*/ 2147483646 h 1467"/>
                <a:gd name="T48" fmla="*/ 2147483646 w 4490"/>
                <a:gd name="T49" fmla="*/ 2147483646 h 1467"/>
                <a:gd name="T50" fmla="*/ 2147483646 w 4490"/>
                <a:gd name="T51" fmla="*/ 2147483646 h 1467"/>
                <a:gd name="T52" fmla="*/ 2147483646 w 4490"/>
                <a:gd name="T53" fmla="*/ 2147483646 h 1467"/>
                <a:gd name="T54" fmla="*/ 2147483646 w 4490"/>
                <a:gd name="T55" fmla="*/ 2147483646 h 1467"/>
                <a:gd name="T56" fmla="*/ 2147483646 w 4490"/>
                <a:gd name="T57" fmla="*/ 2147483646 h 1467"/>
                <a:gd name="T58" fmla="*/ 2147483646 w 4490"/>
                <a:gd name="T59" fmla="*/ 2147483646 h 1467"/>
                <a:gd name="T60" fmla="*/ 2147483646 w 4490"/>
                <a:gd name="T61" fmla="*/ 2147483646 h 1467"/>
                <a:gd name="T62" fmla="*/ 2147483646 w 4490"/>
                <a:gd name="T63" fmla="*/ 2147483646 h 1467"/>
                <a:gd name="T64" fmla="*/ 2147483646 w 4490"/>
                <a:gd name="T65" fmla="*/ 2147483646 h 1467"/>
                <a:gd name="T66" fmla="*/ 2147483646 w 4490"/>
                <a:gd name="T67" fmla="*/ 2147483646 h 1467"/>
                <a:gd name="T68" fmla="*/ 2147483646 w 4490"/>
                <a:gd name="T69" fmla="*/ 2147483646 h 1467"/>
                <a:gd name="T70" fmla="*/ 2147483646 w 4490"/>
                <a:gd name="T71" fmla="*/ 2147483646 h 1467"/>
                <a:gd name="T72" fmla="*/ 2147483646 w 4490"/>
                <a:gd name="T73" fmla="*/ 2147483646 h 1467"/>
                <a:gd name="T74" fmla="*/ 2147483646 w 4490"/>
                <a:gd name="T75" fmla="*/ 2147483646 h 1467"/>
                <a:gd name="T76" fmla="*/ 2147483646 w 4490"/>
                <a:gd name="T77" fmla="*/ 2147483646 h 1467"/>
                <a:gd name="T78" fmla="*/ 2147483646 w 4490"/>
                <a:gd name="T79" fmla="*/ 2147483646 h 1467"/>
                <a:gd name="T80" fmla="*/ 2147483646 w 4490"/>
                <a:gd name="T81" fmla="*/ 2147483646 h 1467"/>
                <a:gd name="T82" fmla="*/ 2147483646 w 4490"/>
                <a:gd name="T83" fmla="*/ 2147483646 h 1467"/>
                <a:gd name="T84" fmla="*/ 2147483646 w 4490"/>
                <a:gd name="T85" fmla="*/ 2147483646 h 1467"/>
                <a:gd name="T86" fmla="*/ 2147483646 w 4490"/>
                <a:gd name="T87" fmla="*/ 2147483646 h 1467"/>
                <a:gd name="T88" fmla="*/ 2147483646 w 4490"/>
                <a:gd name="T89" fmla="*/ 2147483646 h 1467"/>
                <a:gd name="T90" fmla="*/ 2147483646 w 4490"/>
                <a:gd name="T91" fmla="*/ 2147483646 h 1467"/>
                <a:gd name="T92" fmla="*/ 2147483646 w 4490"/>
                <a:gd name="T93" fmla="*/ 2147483646 h 1467"/>
                <a:gd name="T94" fmla="*/ 2147483646 w 4490"/>
                <a:gd name="T95" fmla="*/ 2147483646 h 1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90"/>
                <a:gd name="T145" fmla="*/ 0 h 1467"/>
                <a:gd name="T146" fmla="*/ 4490 w 4490"/>
                <a:gd name="T147" fmla="*/ 1467 h 1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90" h="1467">
                  <a:moveTo>
                    <a:pt x="0" y="809"/>
                  </a:moveTo>
                  <a:lnTo>
                    <a:pt x="119" y="850"/>
                  </a:lnTo>
                  <a:lnTo>
                    <a:pt x="243" y="892"/>
                  </a:lnTo>
                  <a:lnTo>
                    <a:pt x="363" y="933"/>
                  </a:lnTo>
                  <a:lnTo>
                    <a:pt x="482" y="974"/>
                  </a:lnTo>
                  <a:lnTo>
                    <a:pt x="602" y="1015"/>
                  </a:lnTo>
                  <a:lnTo>
                    <a:pt x="725" y="1057"/>
                  </a:lnTo>
                  <a:lnTo>
                    <a:pt x="845" y="1098"/>
                  </a:lnTo>
                  <a:lnTo>
                    <a:pt x="965" y="1136"/>
                  </a:lnTo>
                  <a:lnTo>
                    <a:pt x="1085" y="1178"/>
                  </a:lnTo>
                  <a:lnTo>
                    <a:pt x="1204" y="1219"/>
                  </a:lnTo>
                  <a:lnTo>
                    <a:pt x="1324" y="1260"/>
                  </a:lnTo>
                  <a:lnTo>
                    <a:pt x="1444" y="1302"/>
                  </a:lnTo>
                  <a:lnTo>
                    <a:pt x="1567" y="1343"/>
                  </a:lnTo>
                  <a:lnTo>
                    <a:pt x="1687" y="1384"/>
                  </a:lnTo>
                  <a:lnTo>
                    <a:pt x="1807" y="1425"/>
                  </a:lnTo>
                  <a:lnTo>
                    <a:pt x="1926" y="1467"/>
                  </a:lnTo>
                  <a:lnTo>
                    <a:pt x="2007" y="1436"/>
                  </a:lnTo>
                  <a:lnTo>
                    <a:pt x="2085" y="1406"/>
                  </a:lnTo>
                  <a:lnTo>
                    <a:pt x="2166" y="1376"/>
                  </a:lnTo>
                  <a:lnTo>
                    <a:pt x="2247" y="1346"/>
                  </a:lnTo>
                  <a:lnTo>
                    <a:pt x="2328" y="1315"/>
                  </a:lnTo>
                  <a:lnTo>
                    <a:pt x="2405" y="1285"/>
                  </a:lnTo>
                  <a:lnTo>
                    <a:pt x="2486" y="1255"/>
                  </a:lnTo>
                  <a:lnTo>
                    <a:pt x="2567" y="1225"/>
                  </a:lnTo>
                  <a:lnTo>
                    <a:pt x="2648" y="1192"/>
                  </a:lnTo>
                  <a:lnTo>
                    <a:pt x="2726" y="1161"/>
                  </a:lnTo>
                  <a:lnTo>
                    <a:pt x="2807" y="1131"/>
                  </a:lnTo>
                  <a:lnTo>
                    <a:pt x="2888" y="1101"/>
                  </a:lnTo>
                  <a:lnTo>
                    <a:pt x="2969" y="1070"/>
                  </a:lnTo>
                  <a:lnTo>
                    <a:pt x="3046" y="1040"/>
                  </a:lnTo>
                  <a:lnTo>
                    <a:pt x="3127" y="1010"/>
                  </a:lnTo>
                  <a:lnTo>
                    <a:pt x="3208" y="980"/>
                  </a:lnTo>
                  <a:lnTo>
                    <a:pt x="3289" y="949"/>
                  </a:lnTo>
                  <a:lnTo>
                    <a:pt x="3370" y="919"/>
                  </a:lnTo>
                  <a:lnTo>
                    <a:pt x="3448" y="889"/>
                  </a:lnTo>
                  <a:lnTo>
                    <a:pt x="3529" y="858"/>
                  </a:lnTo>
                  <a:lnTo>
                    <a:pt x="3610" y="828"/>
                  </a:lnTo>
                  <a:lnTo>
                    <a:pt x="3691" y="798"/>
                  </a:lnTo>
                  <a:lnTo>
                    <a:pt x="3768" y="768"/>
                  </a:lnTo>
                  <a:lnTo>
                    <a:pt x="3849" y="737"/>
                  </a:lnTo>
                  <a:lnTo>
                    <a:pt x="3930" y="707"/>
                  </a:lnTo>
                  <a:lnTo>
                    <a:pt x="4011" y="677"/>
                  </a:lnTo>
                  <a:lnTo>
                    <a:pt x="4089" y="649"/>
                  </a:lnTo>
                  <a:lnTo>
                    <a:pt x="4170" y="619"/>
                  </a:lnTo>
                  <a:lnTo>
                    <a:pt x="4251" y="589"/>
                  </a:lnTo>
                  <a:lnTo>
                    <a:pt x="4332" y="558"/>
                  </a:lnTo>
                  <a:lnTo>
                    <a:pt x="4409" y="528"/>
                  </a:lnTo>
                  <a:lnTo>
                    <a:pt x="4490" y="498"/>
                  </a:lnTo>
                  <a:lnTo>
                    <a:pt x="4378" y="468"/>
                  </a:lnTo>
                  <a:lnTo>
                    <a:pt x="4266" y="435"/>
                  </a:lnTo>
                  <a:lnTo>
                    <a:pt x="4150" y="404"/>
                  </a:lnTo>
                  <a:lnTo>
                    <a:pt x="4038" y="374"/>
                  </a:lnTo>
                  <a:lnTo>
                    <a:pt x="3926" y="344"/>
                  </a:lnTo>
                  <a:lnTo>
                    <a:pt x="3814" y="311"/>
                  </a:lnTo>
                  <a:lnTo>
                    <a:pt x="3699" y="280"/>
                  </a:lnTo>
                  <a:lnTo>
                    <a:pt x="3587" y="247"/>
                  </a:lnTo>
                  <a:lnTo>
                    <a:pt x="3475" y="217"/>
                  </a:lnTo>
                  <a:lnTo>
                    <a:pt x="3363" y="187"/>
                  </a:lnTo>
                  <a:lnTo>
                    <a:pt x="3247" y="154"/>
                  </a:lnTo>
                  <a:lnTo>
                    <a:pt x="3135" y="124"/>
                  </a:lnTo>
                  <a:lnTo>
                    <a:pt x="3023" y="93"/>
                  </a:lnTo>
                  <a:lnTo>
                    <a:pt x="2911" y="63"/>
                  </a:lnTo>
                  <a:lnTo>
                    <a:pt x="2795" y="30"/>
                  </a:lnTo>
                  <a:lnTo>
                    <a:pt x="2683" y="0"/>
                  </a:lnTo>
                  <a:lnTo>
                    <a:pt x="2598" y="25"/>
                  </a:lnTo>
                  <a:lnTo>
                    <a:pt x="2517" y="49"/>
                  </a:lnTo>
                  <a:lnTo>
                    <a:pt x="2432" y="77"/>
                  </a:lnTo>
                  <a:lnTo>
                    <a:pt x="2347" y="102"/>
                  </a:lnTo>
                  <a:lnTo>
                    <a:pt x="2262" y="126"/>
                  </a:lnTo>
                  <a:lnTo>
                    <a:pt x="2181" y="151"/>
                  </a:lnTo>
                  <a:lnTo>
                    <a:pt x="2096" y="176"/>
                  </a:lnTo>
                  <a:lnTo>
                    <a:pt x="2011" y="201"/>
                  </a:lnTo>
                  <a:lnTo>
                    <a:pt x="1926" y="228"/>
                  </a:lnTo>
                  <a:lnTo>
                    <a:pt x="1845" y="253"/>
                  </a:lnTo>
                  <a:lnTo>
                    <a:pt x="1760" y="278"/>
                  </a:lnTo>
                  <a:lnTo>
                    <a:pt x="1675" y="303"/>
                  </a:lnTo>
                  <a:lnTo>
                    <a:pt x="1594" y="327"/>
                  </a:lnTo>
                  <a:lnTo>
                    <a:pt x="1509" y="355"/>
                  </a:lnTo>
                  <a:lnTo>
                    <a:pt x="1424" y="380"/>
                  </a:lnTo>
                  <a:lnTo>
                    <a:pt x="1343" y="404"/>
                  </a:lnTo>
                  <a:lnTo>
                    <a:pt x="1258" y="429"/>
                  </a:lnTo>
                  <a:lnTo>
                    <a:pt x="1173" y="454"/>
                  </a:lnTo>
                  <a:lnTo>
                    <a:pt x="1088" y="481"/>
                  </a:lnTo>
                  <a:lnTo>
                    <a:pt x="1007" y="506"/>
                  </a:lnTo>
                  <a:lnTo>
                    <a:pt x="922" y="531"/>
                  </a:lnTo>
                  <a:lnTo>
                    <a:pt x="837" y="556"/>
                  </a:lnTo>
                  <a:lnTo>
                    <a:pt x="756" y="580"/>
                  </a:lnTo>
                  <a:lnTo>
                    <a:pt x="671" y="605"/>
                  </a:lnTo>
                  <a:lnTo>
                    <a:pt x="586" y="633"/>
                  </a:lnTo>
                  <a:lnTo>
                    <a:pt x="502" y="658"/>
                  </a:lnTo>
                  <a:lnTo>
                    <a:pt x="420" y="682"/>
                  </a:lnTo>
                  <a:lnTo>
                    <a:pt x="335" y="707"/>
                  </a:lnTo>
                  <a:lnTo>
                    <a:pt x="251" y="732"/>
                  </a:lnTo>
                  <a:lnTo>
                    <a:pt x="166" y="759"/>
                  </a:lnTo>
                  <a:lnTo>
                    <a:pt x="84" y="784"/>
                  </a:lnTo>
                  <a:lnTo>
                    <a:pt x="0" y="80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2" name="Freeform 287">
              <a:extLst>
                <a:ext uri="{FF2B5EF4-FFF2-40B4-BE49-F238E27FC236}">
                  <a16:creationId xmlns:a16="http://schemas.microsoft.com/office/drawing/2014/main" id="{33AEE0DB-8AC2-371B-53A9-25AAD413A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055" y="4513486"/>
              <a:ext cx="1809223" cy="644086"/>
            </a:xfrm>
            <a:custGeom>
              <a:avLst/>
              <a:gdLst>
                <a:gd name="T0" fmla="*/ 2147483646 w 4225"/>
                <a:gd name="T1" fmla="*/ 2147483646 h 1382"/>
                <a:gd name="T2" fmla="*/ 2147483646 w 4225"/>
                <a:gd name="T3" fmla="*/ 2147483646 h 1382"/>
                <a:gd name="T4" fmla="*/ 2147483646 w 4225"/>
                <a:gd name="T5" fmla="*/ 2147483646 h 1382"/>
                <a:gd name="T6" fmla="*/ 2147483646 w 4225"/>
                <a:gd name="T7" fmla="*/ 2147483646 h 1382"/>
                <a:gd name="T8" fmla="*/ 2147483646 w 4225"/>
                <a:gd name="T9" fmla="*/ 2147483646 h 1382"/>
                <a:gd name="T10" fmla="*/ 2147483646 w 4225"/>
                <a:gd name="T11" fmla="*/ 2147483646 h 1382"/>
                <a:gd name="T12" fmla="*/ 2147483646 w 4225"/>
                <a:gd name="T13" fmla="*/ 2147483646 h 1382"/>
                <a:gd name="T14" fmla="*/ 2147483646 w 4225"/>
                <a:gd name="T15" fmla="*/ 2147483646 h 1382"/>
                <a:gd name="T16" fmla="*/ 2147483646 w 4225"/>
                <a:gd name="T17" fmla="*/ 2147483646 h 1382"/>
                <a:gd name="T18" fmla="*/ 2147483646 w 4225"/>
                <a:gd name="T19" fmla="*/ 2147483646 h 1382"/>
                <a:gd name="T20" fmla="*/ 2147483646 w 4225"/>
                <a:gd name="T21" fmla="*/ 2147483646 h 1382"/>
                <a:gd name="T22" fmla="*/ 2147483646 w 4225"/>
                <a:gd name="T23" fmla="*/ 2147483646 h 1382"/>
                <a:gd name="T24" fmla="*/ 2147483646 w 4225"/>
                <a:gd name="T25" fmla="*/ 2147483646 h 1382"/>
                <a:gd name="T26" fmla="*/ 2147483646 w 4225"/>
                <a:gd name="T27" fmla="*/ 2147483646 h 1382"/>
                <a:gd name="T28" fmla="*/ 2147483646 w 4225"/>
                <a:gd name="T29" fmla="*/ 2147483646 h 1382"/>
                <a:gd name="T30" fmla="*/ 2147483646 w 4225"/>
                <a:gd name="T31" fmla="*/ 2147483646 h 1382"/>
                <a:gd name="T32" fmla="*/ 2147483646 w 4225"/>
                <a:gd name="T33" fmla="*/ 2147483646 h 1382"/>
                <a:gd name="T34" fmla="*/ 2147483646 w 4225"/>
                <a:gd name="T35" fmla="*/ 2147483646 h 1382"/>
                <a:gd name="T36" fmla="*/ 2147483646 w 4225"/>
                <a:gd name="T37" fmla="*/ 2147483646 h 1382"/>
                <a:gd name="T38" fmla="*/ 2147483646 w 4225"/>
                <a:gd name="T39" fmla="*/ 2147483646 h 1382"/>
                <a:gd name="T40" fmla="*/ 2147483646 w 4225"/>
                <a:gd name="T41" fmla="*/ 2147483646 h 1382"/>
                <a:gd name="T42" fmla="*/ 2147483646 w 4225"/>
                <a:gd name="T43" fmla="*/ 2147483646 h 1382"/>
                <a:gd name="T44" fmla="*/ 2147483646 w 4225"/>
                <a:gd name="T45" fmla="*/ 2147483646 h 1382"/>
                <a:gd name="T46" fmla="*/ 2147483646 w 4225"/>
                <a:gd name="T47" fmla="*/ 2147483646 h 1382"/>
                <a:gd name="T48" fmla="*/ 2147483646 w 4225"/>
                <a:gd name="T49" fmla="*/ 2147483646 h 1382"/>
                <a:gd name="T50" fmla="*/ 2147483646 w 4225"/>
                <a:gd name="T51" fmla="*/ 2147483646 h 1382"/>
                <a:gd name="T52" fmla="*/ 2147483646 w 4225"/>
                <a:gd name="T53" fmla="*/ 2147483646 h 1382"/>
                <a:gd name="T54" fmla="*/ 2147483646 w 4225"/>
                <a:gd name="T55" fmla="*/ 2147483646 h 1382"/>
                <a:gd name="T56" fmla="*/ 2147483646 w 4225"/>
                <a:gd name="T57" fmla="*/ 2147483646 h 1382"/>
                <a:gd name="T58" fmla="*/ 2147483646 w 4225"/>
                <a:gd name="T59" fmla="*/ 2147483646 h 1382"/>
                <a:gd name="T60" fmla="*/ 2147483646 w 4225"/>
                <a:gd name="T61" fmla="*/ 2147483646 h 1382"/>
                <a:gd name="T62" fmla="*/ 2147483646 w 4225"/>
                <a:gd name="T63" fmla="*/ 2147483646 h 1382"/>
                <a:gd name="T64" fmla="*/ 2147483646 w 4225"/>
                <a:gd name="T65" fmla="*/ 2147483646 h 1382"/>
                <a:gd name="T66" fmla="*/ 2147483646 w 4225"/>
                <a:gd name="T67" fmla="*/ 2147483646 h 1382"/>
                <a:gd name="T68" fmla="*/ 2147483646 w 4225"/>
                <a:gd name="T69" fmla="*/ 2147483646 h 1382"/>
                <a:gd name="T70" fmla="*/ 2147483646 w 4225"/>
                <a:gd name="T71" fmla="*/ 2147483646 h 1382"/>
                <a:gd name="T72" fmla="*/ 2147483646 w 4225"/>
                <a:gd name="T73" fmla="*/ 2147483646 h 1382"/>
                <a:gd name="T74" fmla="*/ 2147483646 w 4225"/>
                <a:gd name="T75" fmla="*/ 2147483646 h 1382"/>
                <a:gd name="T76" fmla="*/ 2147483646 w 4225"/>
                <a:gd name="T77" fmla="*/ 2147483646 h 1382"/>
                <a:gd name="T78" fmla="*/ 2147483646 w 4225"/>
                <a:gd name="T79" fmla="*/ 2147483646 h 138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225"/>
                <a:gd name="T121" fmla="*/ 0 h 1382"/>
                <a:gd name="T122" fmla="*/ 4225 w 4225"/>
                <a:gd name="T123" fmla="*/ 1382 h 138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225" h="1382">
                  <a:moveTo>
                    <a:pt x="0" y="765"/>
                  </a:moveTo>
                  <a:lnTo>
                    <a:pt x="112" y="804"/>
                  </a:lnTo>
                  <a:lnTo>
                    <a:pt x="228" y="843"/>
                  </a:lnTo>
                  <a:lnTo>
                    <a:pt x="340" y="881"/>
                  </a:lnTo>
                  <a:lnTo>
                    <a:pt x="452" y="920"/>
                  </a:lnTo>
                  <a:lnTo>
                    <a:pt x="568" y="958"/>
                  </a:lnTo>
                  <a:lnTo>
                    <a:pt x="680" y="997"/>
                  </a:lnTo>
                  <a:lnTo>
                    <a:pt x="792" y="1035"/>
                  </a:lnTo>
                  <a:lnTo>
                    <a:pt x="908" y="1074"/>
                  </a:lnTo>
                  <a:lnTo>
                    <a:pt x="1020" y="1112"/>
                  </a:lnTo>
                  <a:lnTo>
                    <a:pt x="1132" y="1151"/>
                  </a:lnTo>
                  <a:lnTo>
                    <a:pt x="1248" y="1189"/>
                  </a:lnTo>
                  <a:lnTo>
                    <a:pt x="1360" y="1228"/>
                  </a:lnTo>
                  <a:lnTo>
                    <a:pt x="1475" y="1266"/>
                  </a:lnTo>
                  <a:lnTo>
                    <a:pt x="1587" y="1305"/>
                  </a:lnTo>
                  <a:lnTo>
                    <a:pt x="1703" y="1343"/>
                  </a:lnTo>
                  <a:lnTo>
                    <a:pt x="1815" y="1382"/>
                  </a:lnTo>
                  <a:lnTo>
                    <a:pt x="1966" y="1324"/>
                  </a:lnTo>
                  <a:lnTo>
                    <a:pt x="2116" y="1266"/>
                  </a:lnTo>
                  <a:lnTo>
                    <a:pt x="2267" y="1209"/>
                  </a:lnTo>
                  <a:lnTo>
                    <a:pt x="2418" y="1151"/>
                  </a:lnTo>
                  <a:lnTo>
                    <a:pt x="2568" y="1096"/>
                  </a:lnTo>
                  <a:lnTo>
                    <a:pt x="2719" y="1038"/>
                  </a:lnTo>
                  <a:lnTo>
                    <a:pt x="2869" y="980"/>
                  </a:lnTo>
                  <a:lnTo>
                    <a:pt x="3020" y="925"/>
                  </a:lnTo>
                  <a:lnTo>
                    <a:pt x="3170" y="867"/>
                  </a:lnTo>
                  <a:lnTo>
                    <a:pt x="3321" y="810"/>
                  </a:lnTo>
                  <a:lnTo>
                    <a:pt x="3472" y="754"/>
                  </a:lnTo>
                  <a:lnTo>
                    <a:pt x="3622" y="697"/>
                  </a:lnTo>
                  <a:lnTo>
                    <a:pt x="3773" y="639"/>
                  </a:lnTo>
                  <a:lnTo>
                    <a:pt x="3923" y="584"/>
                  </a:lnTo>
                  <a:lnTo>
                    <a:pt x="4074" y="526"/>
                  </a:lnTo>
                  <a:lnTo>
                    <a:pt x="4225" y="468"/>
                  </a:lnTo>
                  <a:lnTo>
                    <a:pt x="4116" y="438"/>
                  </a:lnTo>
                  <a:lnTo>
                    <a:pt x="4012" y="410"/>
                  </a:lnTo>
                  <a:lnTo>
                    <a:pt x="3904" y="380"/>
                  </a:lnTo>
                  <a:lnTo>
                    <a:pt x="3800" y="353"/>
                  </a:lnTo>
                  <a:lnTo>
                    <a:pt x="3692" y="322"/>
                  </a:lnTo>
                  <a:lnTo>
                    <a:pt x="3587" y="292"/>
                  </a:lnTo>
                  <a:lnTo>
                    <a:pt x="3479" y="265"/>
                  </a:lnTo>
                  <a:lnTo>
                    <a:pt x="3375" y="234"/>
                  </a:lnTo>
                  <a:lnTo>
                    <a:pt x="3267" y="204"/>
                  </a:lnTo>
                  <a:lnTo>
                    <a:pt x="3163" y="176"/>
                  </a:lnTo>
                  <a:lnTo>
                    <a:pt x="3055" y="146"/>
                  </a:lnTo>
                  <a:lnTo>
                    <a:pt x="2950" y="116"/>
                  </a:lnTo>
                  <a:lnTo>
                    <a:pt x="2842" y="88"/>
                  </a:lnTo>
                  <a:lnTo>
                    <a:pt x="2738" y="58"/>
                  </a:lnTo>
                  <a:lnTo>
                    <a:pt x="2630" y="31"/>
                  </a:lnTo>
                  <a:lnTo>
                    <a:pt x="2526" y="0"/>
                  </a:lnTo>
                  <a:lnTo>
                    <a:pt x="2448" y="25"/>
                  </a:lnTo>
                  <a:lnTo>
                    <a:pt x="2367" y="47"/>
                  </a:lnTo>
                  <a:lnTo>
                    <a:pt x="2290" y="72"/>
                  </a:lnTo>
                  <a:lnTo>
                    <a:pt x="2209" y="97"/>
                  </a:lnTo>
                  <a:lnTo>
                    <a:pt x="2132" y="119"/>
                  </a:lnTo>
                  <a:lnTo>
                    <a:pt x="2051" y="143"/>
                  </a:lnTo>
                  <a:lnTo>
                    <a:pt x="1973" y="168"/>
                  </a:lnTo>
                  <a:lnTo>
                    <a:pt x="1896" y="190"/>
                  </a:lnTo>
                  <a:lnTo>
                    <a:pt x="1815" y="215"/>
                  </a:lnTo>
                  <a:lnTo>
                    <a:pt x="1738" y="240"/>
                  </a:lnTo>
                  <a:lnTo>
                    <a:pt x="1657" y="262"/>
                  </a:lnTo>
                  <a:lnTo>
                    <a:pt x="1580" y="287"/>
                  </a:lnTo>
                  <a:lnTo>
                    <a:pt x="1499" y="311"/>
                  </a:lnTo>
                  <a:lnTo>
                    <a:pt x="1421" y="333"/>
                  </a:lnTo>
                  <a:lnTo>
                    <a:pt x="1340" y="358"/>
                  </a:lnTo>
                  <a:lnTo>
                    <a:pt x="1263" y="383"/>
                  </a:lnTo>
                  <a:lnTo>
                    <a:pt x="1186" y="405"/>
                  </a:lnTo>
                  <a:lnTo>
                    <a:pt x="1105" y="430"/>
                  </a:lnTo>
                  <a:lnTo>
                    <a:pt x="1027" y="454"/>
                  </a:lnTo>
                  <a:lnTo>
                    <a:pt x="946" y="476"/>
                  </a:lnTo>
                  <a:lnTo>
                    <a:pt x="869" y="501"/>
                  </a:lnTo>
                  <a:lnTo>
                    <a:pt x="788" y="526"/>
                  </a:lnTo>
                  <a:lnTo>
                    <a:pt x="711" y="548"/>
                  </a:lnTo>
                  <a:lnTo>
                    <a:pt x="634" y="573"/>
                  </a:lnTo>
                  <a:lnTo>
                    <a:pt x="553" y="598"/>
                  </a:lnTo>
                  <a:lnTo>
                    <a:pt x="475" y="620"/>
                  </a:lnTo>
                  <a:lnTo>
                    <a:pt x="394" y="644"/>
                  </a:lnTo>
                  <a:lnTo>
                    <a:pt x="317" y="669"/>
                  </a:lnTo>
                  <a:lnTo>
                    <a:pt x="236" y="694"/>
                  </a:lnTo>
                  <a:lnTo>
                    <a:pt x="159" y="716"/>
                  </a:lnTo>
                  <a:lnTo>
                    <a:pt x="78" y="741"/>
                  </a:lnTo>
                  <a:lnTo>
                    <a:pt x="0" y="765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4" name="Freeform 288">
              <a:extLst>
                <a:ext uri="{FF2B5EF4-FFF2-40B4-BE49-F238E27FC236}">
                  <a16:creationId xmlns:a16="http://schemas.microsoft.com/office/drawing/2014/main" id="{4A070EEE-85ED-07BB-F588-D9F825A35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552168"/>
              <a:ext cx="1698314" cy="604006"/>
            </a:xfrm>
            <a:custGeom>
              <a:avLst/>
              <a:gdLst>
                <a:gd name="T0" fmla="*/ 2147483646 w 3966"/>
                <a:gd name="T1" fmla="*/ 2147483646 h 1296"/>
                <a:gd name="T2" fmla="*/ 2147483646 w 3966"/>
                <a:gd name="T3" fmla="*/ 2147483646 h 1296"/>
                <a:gd name="T4" fmla="*/ 2147483646 w 3966"/>
                <a:gd name="T5" fmla="*/ 2147483646 h 1296"/>
                <a:gd name="T6" fmla="*/ 2147483646 w 3966"/>
                <a:gd name="T7" fmla="*/ 2147483646 h 1296"/>
                <a:gd name="T8" fmla="*/ 2147483646 w 3966"/>
                <a:gd name="T9" fmla="*/ 2147483646 h 1296"/>
                <a:gd name="T10" fmla="*/ 2147483646 w 3966"/>
                <a:gd name="T11" fmla="*/ 2147483646 h 1296"/>
                <a:gd name="T12" fmla="*/ 2147483646 w 3966"/>
                <a:gd name="T13" fmla="*/ 2147483646 h 1296"/>
                <a:gd name="T14" fmla="*/ 2147483646 w 3966"/>
                <a:gd name="T15" fmla="*/ 2147483646 h 1296"/>
                <a:gd name="T16" fmla="*/ 2147483646 w 3966"/>
                <a:gd name="T17" fmla="*/ 2147483646 h 1296"/>
                <a:gd name="T18" fmla="*/ 2147483646 w 3966"/>
                <a:gd name="T19" fmla="*/ 2147483646 h 1296"/>
                <a:gd name="T20" fmla="*/ 2147483646 w 3966"/>
                <a:gd name="T21" fmla="*/ 2147483646 h 1296"/>
                <a:gd name="T22" fmla="*/ 2147483646 w 3966"/>
                <a:gd name="T23" fmla="*/ 2147483646 h 1296"/>
                <a:gd name="T24" fmla="*/ 2147483646 w 3966"/>
                <a:gd name="T25" fmla="*/ 2147483646 h 1296"/>
                <a:gd name="T26" fmla="*/ 2147483646 w 3966"/>
                <a:gd name="T27" fmla="*/ 2147483646 h 1296"/>
                <a:gd name="T28" fmla="*/ 2147483646 w 3966"/>
                <a:gd name="T29" fmla="*/ 2147483646 h 1296"/>
                <a:gd name="T30" fmla="*/ 2147483646 w 3966"/>
                <a:gd name="T31" fmla="*/ 2147483646 h 1296"/>
                <a:gd name="T32" fmla="*/ 2147483646 w 3966"/>
                <a:gd name="T33" fmla="*/ 2147483646 h 1296"/>
                <a:gd name="T34" fmla="*/ 2147483646 w 3966"/>
                <a:gd name="T35" fmla="*/ 2147483646 h 1296"/>
                <a:gd name="T36" fmla="*/ 2147483646 w 3966"/>
                <a:gd name="T37" fmla="*/ 2147483646 h 1296"/>
                <a:gd name="T38" fmla="*/ 2147483646 w 3966"/>
                <a:gd name="T39" fmla="*/ 2147483646 h 1296"/>
                <a:gd name="T40" fmla="*/ 2147483646 w 3966"/>
                <a:gd name="T41" fmla="*/ 2147483646 h 1296"/>
                <a:gd name="T42" fmla="*/ 2147483646 w 3966"/>
                <a:gd name="T43" fmla="*/ 2147483646 h 1296"/>
                <a:gd name="T44" fmla="*/ 2147483646 w 3966"/>
                <a:gd name="T45" fmla="*/ 2147483646 h 1296"/>
                <a:gd name="T46" fmla="*/ 2147483646 w 3966"/>
                <a:gd name="T47" fmla="*/ 2147483646 h 1296"/>
                <a:gd name="T48" fmla="*/ 2147483646 w 3966"/>
                <a:gd name="T49" fmla="*/ 2147483646 h 1296"/>
                <a:gd name="T50" fmla="*/ 2147483646 w 3966"/>
                <a:gd name="T51" fmla="*/ 2147483646 h 1296"/>
                <a:gd name="T52" fmla="*/ 2147483646 w 3966"/>
                <a:gd name="T53" fmla="*/ 2147483646 h 1296"/>
                <a:gd name="T54" fmla="*/ 2147483646 w 3966"/>
                <a:gd name="T55" fmla="*/ 2147483646 h 1296"/>
                <a:gd name="T56" fmla="*/ 2147483646 w 3966"/>
                <a:gd name="T57" fmla="*/ 2147483646 h 1296"/>
                <a:gd name="T58" fmla="*/ 2147483646 w 3966"/>
                <a:gd name="T59" fmla="*/ 2147483646 h 1296"/>
                <a:gd name="T60" fmla="*/ 2147483646 w 3966"/>
                <a:gd name="T61" fmla="*/ 2147483646 h 1296"/>
                <a:gd name="T62" fmla="*/ 2147483646 w 3966"/>
                <a:gd name="T63" fmla="*/ 2147483646 h 12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66"/>
                <a:gd name="T97" fmla="*/ 0 h 1296"/>
                <a:gd name="T98" fmla="*/ 3966 w 3966"/>
                <a:gd name="T99" fmla="*/ 1296 h 12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66" h="1296">
                  <a:moveTo>
                    <a:pt x="0" y="718"/>
                  </a:moveTo>
                  <a:lnTo>
                    <a:pt x="108" y="754"/>
                  </a:lnTo>
                  <a:lnTo>
                    <a:pt x="213" y="790"/>
                  </a:lnTo>
                  <a:lnTo>
                    <a:pt x="321" y="826"/>
                  </a:lnTo>
                  <a:lnTo>
                    <a:pt x="425" y="861"/>
                  </a:lnTo>
                  <a:lnTo>
                    <a:pt x="533" y="900"/>
                  </a:lnTo>
                  <a:lnTo>
                    <a:pt x="637" y="936"/>
                  </a:lnTo>
                  <a:lnTo>
                    <a:pt x="746" y="971"/>
                  </a:lnTo>
                  <a:lnTo>
                    <a:pt x="854" y="1007"/>
                  </a:lnTo>
                  <a:lnTo>
                    <a:pt x="958" y="1043"/>
                  </a:lnTo>
                  <a:lnTo>
                    <a:pt x="1066" y="1079"/>
                  </a:lnTo>
                  <a:lnTo>
                    <a:pt x="1170" y="1115"/>
                  </a:lnTo>
                  <a:lnTo>
                    <a:pt x="1278" y="1150"/>
                  </a:lnTo>
                  <a:lnTo>
                    <a:pt x="1383" y="1189"/>
                  </a:lnTo>
                  <a:lnTo>
                    <a:pt x="1491" y="1225"/>
                  </a:lnTo>
                  <a:lnTo>
                    <a:pt x="1595" y="1260"/>
                  </a:lnTo>
                  <a:lnTo>
                    <a:pt x="1703" y="1296"/>
                  </a:lnTo>
                  <a:lnTo>
                    <a:pt x="1846" y="1244"/>
                  </a:lnTo>
                  <a:lnTo>
                    <a:pt x="1985" y="1189"/>
                  </a:lnTo>
                  <a:lnTo>
                    <a:pt x="2128" y="1137"/>
                  </a:lnTo>
                  <a:lnTo>
                    <a:pt x="2267" y="1082"/>
                  </a:lnTo>
                  <a:lnTo>
                    <a:pt x="2410" y="1029"/>
                  </a:lnTo>
                  <a:lnTo>
                    <a:pt x="2553" y="974"/>
                  </a:lnTo>
                  <a:lnTo>
                    <a:pt x="2692" y="922"/>
                  </a:lnTo>
                  <a:lnTo>
                    <a:pt x="2835" y="867"/>
                  </a:lnTo>
                  <a:lnTo>
                    <a:pt x="2977" y="815"/>
                  </a:lnTo>
                  <a:lnTo>
                    <a:pt x="3116" y="762"/>
                  </a:lnTo>
                  <a:lnTo>
                    <a:pt x="3259" y="707"/>
                  </a:lnTo>
                  <a:lnTo>
                    <a:pt x="3402" y="655"/>
                  </a:lnTo>
                  <a:lnTo>
                    <a:pt x="3541" y="600"/>
                  </a:lnTo>
                  <a:lnTo>
                    <a:pt x="3684" y="548"/>
                  </a:lnTo>
                  <a:lnTo>
                    <a:pt x="3823" y="493"/>
                  </a:lnTo>
                  <a:lnTo>
                    <a:pt x="3966" y="440"/>
                  </a:lnTo>
                  <a:lnTo>
                    <a:pt x="3865" y="413"/>
                  </a:lnTo>
                  <a:lnTo>
                    <a:pt x="3765" y="385"/>
                  </a:lnTo>
                  <a:lnTo>
                    <a:pt x="3665" y="358"/>
                  </a:lnTo>
                  <a:lnTo>
                    <a:pt x="3568" y="330"/>
                  </a:lnTo>
                  <a:lnTo>
                    <a:pt x="3468" y="303"/>
                  </a:lnTo>
                  <a:lnTo>
                    <a:pt x="3367" y="275"/>
                  </a:lnTo>
                  <a:lnTo>
                    <a:pt x="3267" y="248"/>
                  </a:lnTo>
                  <a:lnTo>
                    <a:pt x="3167" y="220"/>
                  </a:lnTo>
                  <a:lnTo>
                    <a:pt x="3066" y="193"/>
                  </a:lnTo>
                  <a:lnTo>
                    <a:pt x="2966" y="165"/>
                  </a:lnTo>
                  <a:lnTo>
                    <a:pt x="2869" y="138"/>
                  </a:lnTo>
                  <a:lnTo>
                    <a:pt x="2769" y="110"/>
                  </a:lnTo>
                  <a:lnTo>
                    <a:pt x="2668" y="82"/>
                  </a:lnTo>
                  <a:lnTo>
                    <a:pt x="2568" y="55"/>
                  </a:lnTo>
                  <a:lnTo>
                    <a:pt x="2472" y="27"/>
                  </a:lnTo>
                  <a:lnTo>
                    <a:pt x="2371" y="0"/>
                  </a:lnTo>
                  <a:lnTo>
                    <a:pt x="2224" y="44"/>
                  </a:lnTo>
                  <a:lnTo>
                    <a:pt x="2074" y="91"/>
                  </a:lnTo>
                  <a:lnTo>
                    <a:pt x="1927" y="135"/>
                  </a:lnTo>
                  <a:lnTo>
                    <a:pt x="1777" y="179"/>
                  </a:lnTo>
                  <a:lnTo>
                    <a:pt x="1630" y="226"/>
                  </a:lnTo>
                  <a:lnTo>
                    <a:pt x="1483" y="270"/>
                  </a:lnTo>
                  <a:lnTo>
                    <a:pt x="1332" y="314"/>
                  </a:lnTo>
                  <a:lnTo>
                    <a:pt x="1186" y="358"/>
                  </a:lnTo>
                  <a:lnTo>
                    <a:pt x="1039" y="404"/>
                  </a:lnTo>
                  <a:lnTo>
                    <a:pt x="888" y="449"/>
                  </a:lnTo>
                  <a:lnTo>
                    <a:pt x="742" y="493"/>
                  </a:lnTo>
                  <a:lnTo>
                    <a:pt x="595" y="539"/>
                  </a:lnTo>
                  <a:lnTo>
                    <a:pt x="444" y="583"/>
                  </a:lnTo>
                  <a:lnTo>
                    <a:pt x="298" y="627"/>
                  </a:lnTo>
                  <a:lnTo>
                    <a:pt x="147" y="674"/>
                  </a:lnTo>
                  <a:lnTo>
                    <a:pt x="0" y="718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5" name="Freeform 289">
              <a:extLst>
                <a:ext uri="{FF2B5EF4-FFF2-40B4-BE49-F238E27FC236}">
                  <a16:creationId xmlns:a16="http://schemas.microsoft.com/office/drawing/2014/main" id="{6CB95D1E-1E9A-282B-DB36-29E323F0E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688" y="4589453"/>
              <a:ext cx="1585693" cy="565323"/>
            </a:xfrm>
            <a:custGeom>
              <a:avLst/>
              <a:gdLst>
                <a:gd name="T0" fmla="*/ 2147483646 w 3703"/>
                <a:gd name="T1" fmla="*/ 2147483646 h 1213"/>
                <a:gd name="T2" fmla="*/ 2147483646 w 3703"/>
                <a:gd name="T3" fmla="*/ 2147483646 h 1213"/>
                <a:gd name="T4" fmla="*/ 2147483646 w 3703"/>
                <a:gd name="T5" fmla="*/ 2147483646 h 1213"/>
                <a:gd name="T6" fmla="*/ 2147483646 w 3703"/>
                <a:gd name="T7" fmla="*/ 2147483646 h 1213"/>
                <a:gd name="T8" fmla="*/ 2147483646 w 3703"/>
                <a:gd name="T9" fmla="*/ 2147483646 h 1213"/>
                <a:gd name="T10" fmla="*/ 2147483646 w 3703"/>
                <a:gd name="T11" fmla="*/ 2147483646 h 1213"/>
                <a:gd name="T12" fmla="*/ 2147483646 w 3703"/>
                <a:gd name="T13" fmla="*/ 2147483646 h 1213"/>
                <a:gd name="T14" fmla="*/ 2147483646 w 3703"/>
                <a:gd name="T15" fmla="*/ 2147483646 h 1213"/>
                <a:gd name="T16" fmla="*/ 2147483646 w 3703"/>
                <a:gd name="T17" fmla="*/ 2147483646 h 1213"/>
                <a:gd name="T18" fmla="*/ 2147483646 w 3703"/>
                <a:gd name="T19" fmla="*/ 2147483646 h 1213"/>
                <a:gd name="T20" fmla="*/ 2147483646 w 3703"/>
                <a:gd name="T21" fmla="*/ 2147483646 h 1213"/>
                <a:gd name="T22" fmla="*/ 2147483646 w 3703"/>
                <a:gd name="T23" fmla="*/ 2147483646 h 1213"/>
                <a:gd name="T24" fmla="*/ 2147483646 w 3703"/>
                <a:gd name="T25" fmla="*/ 2147483646 h 1213"/>
                <a:gd name="T26" fmla="*/ 2147483646 w 3703"/>
                <a:gd name="T27" fmla="*/ 2147483646 h 1213"/>
                <a:gd name="T28" fmla="*/ 2147483646 w 3703"/>
                <a:gd name="T29" fmla="*/ 2147483646 h 1213"/>
                <a:gd name="T30" fmla="*/ 2147483646 w 3703"/>
                <a:gd name="T31" fmla="*/ 2147483646 h 1213"/>
                <a:gd name="T32" fmla="*/ 2147483646 w 3703"/>
                <a:gd name="T33" fmla="*/ 2147483646 h 1213"/>
                <a:gd name="T34" fmla="*/ 2147483646 w 3703"/>
                <a:gd name="T35" fmla="*/ 2147483646 h 1213"/>
                <a:gd name="T36" fmla="*/ 2147483646 w 3703"/>
                <a:gd name="T37" fmla="*/ 2147483646 h 1213"/>
                <a:gd name="T38" fmla="*/ 2147483646 w 3703"/>
                <a:gd name="T39" fmla="*/ 2147483646 h 1213"/>
                <a:gd name="T40" fmla="*/ 2147483646 w 3703"/>
                <a:gd name="T41" fmla="*/ 2147483646 h 1213"/>
                <a:gd name="T42" fmla="*/ 2147483646 w 3703"/>
                <a:gd name="T43" fmla="*/ 2147483646 h 1213"/>
                <a:gd name="T44" fmla="*/ 2147483646 w 3703"/>
                <a:gd name="T45" fmla="*/ 2147483646 h 1213"/>
                <a:gd name="T46" fmla="*/ 2147483646 w 3703"/>
                <a:gd name="T47" fmla="*/ 2147483646 h 1213"/>
                <a:gd name="T48" fmla="*/ 2147483646 w 3703"/>
                <a:gd name="T49" fmla="*/ 2147483646 h 1213"/>
                <a:gd name="T50" fmla="*/ 2147483646 w 3703"/>
                <a:gd name="T51" fmla="*/ 2147483646 h 1213"/>
                <a:gd name="T52" fmla="*/ 2147483646 w 3703"/>
                <a:gd name="T53" fmla="*/ 2147483646 h 1213"/>
                <a:gd name="T54" fmla="*/ 2147483646 w 3703"/>
                <a:gd name="T55" fmla="*/ 2147483646 h 1213"/>
                <a:gd name="T56" fmla="*/ 2147483646 w 3703"/>
                <a:gd name="T57" fmla="*/ 2147483646 h 1213"/>
                <a:gd name="T58" fmla="*/ 2147483646 w 3703"/>
                <a:gd name="T59" fmla="*/ 2147483646 h 1213"/>
                <a:gd name="T60" fmla="*/ 2147483646 w 3703"/>
                <a:gd name="T61" fmla="*/ 2147483646 h 1213"/>
                <a:gd name="T62" fmla="*/ 2147483646 w 3703"/>
                <a:gd name="T63" fmla="*/ 2147483646 h 121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03"/>
                <a:gd name="T97" fmla="*/ 0 h 1213"/>
                <a:gd name="T98" fmla="*/ 3703 w 3703"/>
                <a:gd name="T99" fmla="*/ 1213 h 121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03" h="1213">
                  <a:moveTo>
                    <a:pt x="0" y="671"/>
                  </a:moveTo>
                  <a:lnTo>
                    <a:pt x="101" y="704"/>
                  </a:lnTo>
                  <a:lnTo>
                    <a:pt x="197" y="740"/>
                  </a:lnTo>
                  <a:lnTo>
                    <a:pt x="298" y="773"/>
                  </a:lnTo>
                  <a:lnTo>
                    <a:pt x="398" y="806"/>
                  </a:lnTo>
                  <a:lnTo>
                    <a:pt x="494" y="842"/>
                  </a:lnTo>
                  <a:lnTo>
                    <a:pt x="595" y="875"/>
                  </a:lnTo>
                  <a:lnTo>
                    <a:pt x="695" y="908"/>
                  </a:lnTo>
                  <a:lnTo>
                    <a:pt x="796" y="941"/>
                  </a:lnTo>
                  <a:lnTo>
                    <a:pt x="892" y="977"/>
                  </a:lnTo>
                  <a:lnTo>
                    <a:pt x="993" y="1010"/>
                  </a:lnTo>
                  <a:lnTo>
                    <a:pt x="1093" y="1043"/>
                  </a:lnTo>
                  <a:lnTo>
                    <a:pt x="1189" y="1079"/>
                  </a:lnTo>
                  <a:lnTo>
                    <a:pt x="1290" y="1112"/>
                  </a:lnTo>
                  <a:lnTo>
                    <a:pt x="1390" y="1145"/>
                  </a:lnTo>
                  <a:lnTo>
                    <a:pt x="1487" y="1180"/>
                  </a:lnTo>
                  <a:lnTo>
                    <a:pt x="1587" y="1213"/>
                  </a:lnTo>
                  <a:lnTo>
                    <a:pt x="1718" y="1164"/>
                  </a:lnTo>
                  <a:lnTo>
                    <a:pt x="1854" y="1114"/>
                  </a:lnTo>
                  <a:lnTo>
                    <a:pt x="1985" y="1062"/>
                  </a:lnTo>
                  <a:lnTo>
                    <a:pt x="2116" y="1013"/>
                  </a:lnTo>
                  <a:lnTo>
                    <a:pt x="2247" y="963"/>
                  </a:lnTo>
                  <a:lnTo>
                    <a:pt x="2383" y="913"/>
                  </a:lnTo>
                  <a:lnTo>
                    <a:pt x="2514" y="864"/>
                  </a:lnTo>
                  <a:lnTo>
                    <a:pt x="2645" y="814"/>
                  </a:lnTo>
                  <a:lnTo>
                    <a:pt x="2776" y="762"/>
                  </a:lnTo>
                  <a:lnTo>
                    <a:pt x="2908" y="713"/>
                  </a:lnTo>
                  <a:lnTo>
                    <a:pt x="3043" y="663"/>
                  </a:lnTo>
                  <a:lnTo>
                    <a:pt x="3174" y="613"/>
                  </a:lnTo>
                  <a:lnTo>
                    <a:pt x="3305" y="564"/>
                  </a:lnTo>
                  <a:lnTo>
                    <a:pt x="3437" y="514"/>
                  </a:lnTo>
                  <a:lnTo>
                    <a:pt x="3572" y="465"/>
                  </a:lnTo>
                  <a:lnTo>
                    <a:pt x="3703" y="415"/>
                  </a:lnTo>
                  <a:lnTo>
                    <a:pt x="3610" y="391"/>
                  </a:lnTo>
                  <a:lnTo>
                    <a:pt x="3518" y="363"/>
                  </a:lnTo>
                  <a:lnTo>
                    <a:pt x="3421" y="338"/>
                  </a:lnTo>
                  <a:lnTo>
                    <a:pt x="3329" y="311"/>
                  </a:lnTo>
                  <a:lnTo>
                    <a:pt x="3236" y="286"/>
                  </a:lnTo>
                  <a:lnTo>
                    <a:pt x="3143" y="261"/>
                  </a:lnTo>
                  <a:lnTo>
                    <a:pt x="3051" y="234"/>
                  </a:lnTo>
                  <a:lnTo>
                    <a:pt x="2958" y="209"/>
                  </a:lnTo>
                  <a:lnTo>
                    <a:pt x="2861" y="181"/>
                  </a:lnTo>
                  <a:lnTo>
                    <a:pt x="2769" y="157"/>
                  </a:lnTo>
                  <a:lnTo>
                    <a:pt x="2676" y="132"/>
                  </a:lnTo>
                  <a:lnTo>
                    <a:pt x="2583" y="104"/>
                  </a:lnTo>
                  <a:lnTo>
                    <a:pt x="2491" y="80"/>
                  </a:lnTo>
                  <a:lnTo>
                    <a:pt x="2398" y="52"/>
                  </a:lnTo>
                  <a:lnTo>
                    <a:pt x="2305" y="27"/>
                  </a:lnTo>
                  <a:lnTo>
                    <a:pt x="2213" y="0"/>
                  </a:lnTo>
                  <a:lnTo>
                    <a:pt x="2074" y="41"/>
                  </a:lnTo>
                  <a:lnTo>
                    <a:pt x="1935" y="82"/>
                  </a:lnTo>
                  <a:lnTo>
                    <a:pt x="1800" y="126"/>
                  </a:lnTo>
                  <a:lnTo>
                    <a:pt x="1661" y="168"/>
                  </a:lnTo>
                  <a:lnTo>
                    <a:pt x="1522" y="209"/>
                  </a:lnTo>
                  <a:lnTo>
                    <a:pt x="1383" y="250"/>
                  </a:lnTo>
                  <a:lnTo>
                    <a:pt x="1244" y="294"/>
                  </a:lnTo>
                  <a:lnTo>
                    <a:pt x="1108" y="335"/>
                  </a:lnTo>
                  <a:lnTo>
                    <a:pt x="969" y="377"/>
                  </a:lnTo>
                  <a:lnTo>
                    <a:pt x="830" y="421"/>
                  </a:lnTo>
                  <a:lnTo>
                    <a:pt x="691" y="462"/>
                  </a:lnTo>
                  <a:lnTo>
                    <a:pt x="552" y="503"/>
                  </a:lnTo>
                  <a:lnTo>
                    <a:pt x="413" y="545"/>
                  </a:lnTo>
                  <a:lnTo>
                    <a:pt x="278" y="589"/>
                  </a:lnTo>
                  <a:lnTo>
                    <a:pt x="139" y="630"/>
                  </a:lnTo>
                  <a:lnTo>
                    <a:pt x="0" y="671"/>
                  </a:lnTo>
                  <a:close/>
                </a:path>
              </a:pathLst>
            </a:custGeom>
            <a:solidFill>
              <a:srgbClr val="AAA3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6" name="Freeform 290">
              <a:extLst>
                <a:ext uri="{FF2B5EF4-FFF2-40B4-BE49-F238E27FC236}">
                  <a16:creationId xmlns:a16="http://schemas.microsoft.com/office/drawing/2014/main" id="{2D5D5308-B68B-011D-97DC-2510AD800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649" y="4629067"/>
              <a:ext cx="1473500" cy="524777"/>
            </a:xfrm>
            <a:custGeom>
              <a:avLst/>
              <a:gdLst>
                <a:gd name="T0" fmla="*/ 2147483646 w 3441"/>
                <a:gd name="T1" fmla="*/ 2147483646 h 1126"/>
                <a:gd name="T2" fmla="*/ 2147483646 w 3441"/>
                <a:gd name="T3" fmla="*/ 2147483646 h 1126"/>
                <a:gd name="T4" fmla="*/ 2147483646 w 3441"/>
                <a:gd name="T5" fmla="*/ 2147483646 h 1126"/>
                <a:gd name="T6" fmla="*/ 2147483646 w 3441"/>
                <a:gd name="T7" fmla="*/ 2147483646 h 1126"/>
                <a:gd name="T8" fmla="*/ 2147483646 w 3441"/>
                <a:gd name="T9" fmla="*/ 2147483646 h 1126"/>
                <a:gd name="T10" fmla="*/ 2147483646 w 3441"/>
                <a:gd name="T11" fmla="*/ 2147483646 h 1126"/>
                <a:gd name="T12" fmla="*/ 2147483646 w 3441"/>
                <a:gd name="T13" fmla="*/ 2147483646 h 1126"/>
                <a:gd name="T14" fmla="*/ 2147483646 w 3441"/>
                <a:gd name="T15" fmla="*/ 2147483646 h 1126"/>
                <a:gd name="T16" fmla="*/ 2147483646 w 3441"/>
                <a:gd name="T17" fmla="*/ 2147483646 h 1126"/>
                <a:gd name="T18" fmla="*/ 2147483646 w 3441"/>
                <a:gd name="T19" fmla="*/ 2147483646 h 1126"/>
                <a:gd name="T20" fmla="*/ 2147483646 w 3441"/>
                <a:gd name="T21" fmla="*/ 2147483646 h 1126"/>
                <a:gd name="T22" fmla="*/ 2147483646 w 3441"/>
                <a:gd name="T23" fmla="*/ 2147483646 h 1126"/>
                <a:gd name="T24" fmla="*/ 2147483646 w 3441"/>
                <a:gd name="T25" fmla="*/ 2147483646 h 1126"/>
                <a:gd name="T26" fmla="*/ 2147483646 w 3441"/>
                <a:gd name="T27" fmla="*/ 2147483646 h 1126"/>
                <a:gd name="T28" fmla="*/ 2147483646 w 3441"/>
                <a:gd name="T29" fmla="*/ 2147483646 h 1126"/>
                <a:gd name="T30" fmla="*/ 2147483646 w 3441"/>
                <a:gd name="T31" fmla="*/ 2147483646 h 1126"/>
                <a:gd name="T32" fmla="*/ 2147483646 w 3441"/>
                <a:gd name="T33" fmla="*/ 2147483646 h 1126"/>
                <a:gd name="T34" fmla="*/ 2147483646 w 3441"/>
                <a:gd name="T35" fmla="*/ 2147483646 h 1126"/>
                <a:gd name="T36" fmla="*/ 2147483646 w 3441"/>
                <a:gd name="T37" fmla="*/ 2147483646 h 1126"/>
                <a:gd name="T38" fmla="*/ 2147483646 w 3441"/>
                <a:gd name="T39" fmla="*/ 2147483646 h 1126"/>
                <a:gd name="T40" fmla="*/ 2147483646 w 3441"/>
                <a:gd name="T41" fmla="*/ 2147483646 h 1126"/>
                <a:gd name="T42" fmla="*/ 2147483646 w 3441"/>
                <a:gd name="T43" fmla="*/ 2147483646 h 1126"/>
                <a:gd name="T44" fmla="*/ 2147483646 w 3441"/>
                <a:gd name="T45" fmla="*/ 2147483646 h 1126"/>
                <a:gd name="T46" fmla="*/ 2147483646 w 3441"/>
                <a:gd name="T47" fmla="*/ 2147483646 h 1126"/>
                <a:gd name="T48" fmla="*/ 2147483646 w 3441"/>
                <a:gd name="T49" fmla="*/ 2147483646 h 1126"/>
                <a:gd name="T50" fmla="*/ 2147483646 w 3441"/>
                <a:gd name="T51" fmla="*/ 2147483646 h 1126"/>
                <a:gd name="T52" fmla="*/ 2147483646 w 3441"/>
                <a:gd name="T53" fmla="*/ 2147483646 h 1126"/>
                <a:gd name="T54" fmla="*/ 2147483646 w 3441"/>
                <a:gd name="T55" fmla="*/ 2147483646 h 1126"/>
                <a:gd name="T56" fmla="*/ 2147483646 w 3441"/>
                <a:gd name="T57" fmla="*/ 2147483646 h 1126"/>
                <a:gd name="T58" fmla="*/ 2147483646 w 3441"/>
                <a:gd name="T59" fmla="*/ 2147483646 h 1126"/>
                <a:gd name="T60" fmla="*/ 2147483646 w 3441"/>
                <a:gd name="T61" fmla="*/ 2147483646 h 1126"/>
                <a:gd name="T62" fmla="*/ 2147483646 w 3441"/>
                <a:gd name="T63" fmla="*/ 2147483646 h 11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41"/>
                <a:gd name="T97" fmla="*/ 0 h 1126"/>
                <a:gd name="T98" fmla="*/ 3441 w 3441"/>
                <a:gd name="T99" fmla="*/ 1126 h 11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41" h="1126">
                  <a:moveTo>
                    <a:pt x="0" y="622"/>
                  </a:moveTo>
                  <a:lnTo>
                    <a:pt x="93" y="652"/>
                  </a:lnTo>
                  <a:lnTo>
                    <a:pt x="186" y="685"/>
                  </a:lnTo>
                  <a:lnTo>
                    <a:pt x="278" y="716"/>
                  </a:lnTo>
                  <a:lnTo>
                    <a:pt x="371" y="749"/>
                  </a:lnTo>
                  <a:lnTo>
                    <a:pt x="464" y="779"/>
                  </a:lnTo>
                  <a:lnTo>
                    <a:pt x="556" y="812"/>
                  </a:lnTo>
                  <a:lnTo>
                    <a:pt x="649" y="842"/>
                  </a:lnTo>
                  <a:lnTo>
                    <a:pt x="742" y="873"/>
                  </a:lnTo>
                  <a:lnTo>
                    <a:pt x="830" y="906"/>
                  </a:lnTo>
                  <a:lnTo>
                    <a:pt x="923" y="936"/>
                  </a:lnTo>
                  <a:lnTo>
                    <a:pt x="1016" y="969"/>
                  </a:lnTo>
                  <a:lnTo>
                    <a:pt x="1108" y="999"/>
                  </a:lnTo>
                  <a:lnTo>
                    <a:pt x="1201" y="1032"/>
                  </a:lnTo>
                  <a:lnTo>
                    <a:pt x="1294" y="1062"/>
                  </a:lnTo>
                  <a:lnTo>
                    <a:pt x="1386" y="1095"/>
                  </a:lnTo>
                  <a:lnTo>
                    <a:pt x="1479" y="1126"/>
                  </a:lnTo>
                  <a:lnTo>
                    <a:pt x="1603" y="1079"/>
                  </a:lnTo>
                  <a:lnTo>
                    <a:pt x="1722" y="1032"/>
                  </a:lnTo>
                  <a:lnTo>
                    <a:pt x="1846" y="985"/>
                  </a:lnTo>
                  <a:lnTo>
                    <a:pt x="1969" y="939"/>
                  </a:lnTo>
                  <a:lnTo>
                    <a:pt x="2093" y="895"/>
                  </a:lnTo>
                  <a:lnTo>
                    <a:pt x="2213" y="848"/>
                  </a:lnTo>
                  <a:lnTo>
                    <a:pt x="2336" y="801"/>
                  </a:lnTo>
                  <a:lnTo>
                    <a:pt x="2460" y="754"/>
                  </a:lnTo>
                  <a:lnTo>
                    <a:pt x="2583" y="707"/>
                  </a:lnTo>
                  <a:lnTo>
                    <a:pt x="2707" y="661"/>
                  </a:lnTo>
                  <a:lnTo>
                    <a:pt x="2827" y="614"/>
                  </a:lnTo>
                  <a:lnTo>
                    <a:pt x="2950" y="567"/>
                  </a:lnTo>
                  <a:lnTo>
                    <a:pt x="3074" y="523"/>
                  </a:lnTo>
                  <a:lnTo>
                    <a:pt x="3197" y="476"/>
                  </a:lnTo>
                  <a:lnTo>
                    <a:pt x="3317" y="429"/>
                  </a:lnTo>
                  <a:lnTo>
                    <a:pt x="3441" y="383"/>
                  </a:lnTo>
                  <a:lnTo>
                    <a:pt x="3356" y="358"/>
                  </a:lnTo>
                  <a:lnTo>
                    <a:pt x="3267" y="336"/>
                  </a:lnTo>
                  <a:lnTo>
                    <a:pt x="3182" y="311"/>
                  </a:lnTo>
                  <a:lnTo>
                    <a:pt x="3097" y="286"/>
                  </a:lnTo>
                  <a:lnTo>
                    <a:pt x="3008" y="264"/>
                  </a:lnTo>
                  <a:lnTo>
                    <a:pt x="2923" y="239"/>
                  </a:lnTo>
                  <a:lnTo>
                    <a:pt x="2834" y="217"/>
                  </a:lnTo>
                  <a:lnTo>
                    <a:pt x="2749" y="193"/>
                  </a:lnTo>
                  <a:lnTo>
                    <a:pt x="2661" y="168"/>
                  </a:lnTo>
                  <a:lnTo>
                    <a:pt x="2576" y="146"/>
                  </a:lnTo>
                  <a:lnTo>
                    <a:pt x="2487" y="121"/>
                  </a:lnTo>
                  <a:lnTo>
                    <a:pt x="2402" y="96"/>
                  </a:lnTo>
                  <a:lnTo>
                    <a:pt x="2313" y="72"/>
                  </a:lnTo>
                  <a:lnTo>
                    <a:pt x="2228" y="50"/>
                  </a:lnTo>
                  <a:lnTo>
                    <a:pt x="2139" y="25"/>
                  </a:lnTo>
                  <a:lnTo>
                    <a:pt x="2054" y="0"/>
                  </a:lnTo>
                  <a:lnTo>
                    <a:pt x="1927" y="39"/>
                  </a:lnTo>
                  <a:lnTo>
                    <a:pt x="1800" y="77"/>
                  </a:lnTo>
                  <a:lnTo>
                    <a:pt x="1668" y="118"/>
                  </a:lnTo>
                  <a:lnTo>
                    <a:pt x="1541" y="157"/>
                  </a:lnTo>
                  <a:lnTo>
                    <a:pt x="1413" y="195"/>
                  </a:lnTo>
                  <a:lnTo>
                    <a:pt x="1286" y="234"/>
                  </a:lnTo>
                  <a:lnTo>
                    <a:pt x="1159" y="273"/>
                  </a:lnTo>
                  <a:lnTo>
                    <a:pt x="1027" y="311"/>
                  </a:lnTo>
                  <a:lnTo>
                    <a:pt x="900" y="350"/>
                  </a:lnTo>
                  <a:lnTo>
                    <a:pt x="772" y="391"/>
                  </a:lnTo>
                  <a:lnTo>
                    <a:pt x="645" y="429"/>
                  </a:lnTo>
                  <a:lnTo>
                    <a:pt x="514" y="468"/>
                  </a:lnTo>
                  <a:lnTo>
                    <a:pt x="386" y="506"/>
                  </a:lnTo>
                  <a:lnTo>
                    <a:pt x="259" y="545"/>
                  </a:lnTo>
                  <a:lnTo>
                    <a:pt x="128" y="584"/>
                  </a:lnTo>
                  <a:lnTo>
                    <a:pt x="0" y="622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7" name="Freeform 291">
              <a:extLst>
                <a:ext uri="{FF2B5EF4-FFF2-40B4-BE49-F238E27FC236}">
                  <a16:creationId xmlns:a16="http://schemas.microsoft.com/office/drawing/2014/main" id="{68D0B8B8-99EB-0E14-E56E-5EC87147D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9322" y="4667750"/>
              <a:ext cx="1360878" cy="484696"/>
            </a:xfrm>
            <a:custGeom>
              <a:avLst/>
              <a:gdLst>
                <a:gd name="T0" fmla="*/ 2147483646 w 3178"/>
                <a:gd name="T1" fmla="*/ 2147483646 h 1040"/>
                <a:gd name="T2" fmla="*/ 2147483646 w 3178"/>
                <a:gd name="T3" fmla="*/ 2147483646 h 1040"/>
                <a:gd name="T4" fmla="*/ 2147483646 w 3178"/>
                <a:gd name="T5" fmla="*/ 2147483646 h 1040"/>
                <a:gd name="T6" fmla="*/ 2147483646 w 3178"/>
                <a:gd name="T7" fmla="*/ 2147483646 h 1040"/>
                <a:gd name="T8" fmla="*/ 2147483646 w 3178"/>
                <a:gd name="T9" fmla="*/ 2147483646 h 1040"/>
                <a:gd name="T10" fmla="*/ 2147483646 w 3178"/>
                <a:gd name="T11" fmla="*/ 2147483646 h 1040"/>
                <a:gd name="T12" fmla="*/ 2147483646 w 3178"/>
                <a:gd name="T13" fmla="*/ 2147483646 h 1040"/>
                <a:gd name="T14" fmla="*/ 2147483646 w 3178"/>
                <a:gd name="T15" fmla="*/ 2147483646 h 1040"/>
                <a:gd name="T16" fmla="*/ 2147483646 w 3178"/>
                <a:gd name="T17" fmla="*/ 2147483646 h 1040"/>
                <a:gd name="T18" fmla="*/ 2147483646 w 3178"/>
                <a:gd name="T19" fmla="*/ 2147483646 h 1040"/>
                <a:gd name="T20" fmla="*/ 2147483646 w 3178"/>
                <a:gd name="T21" fmla="*/ 2147483646 h 1040"/>
                <a:gd name="T22" fmla="*/ 2147483646 w 3178"/>
                <a:gd name="T23" fmla="*/ 2147483646 h 1040"/>
                <a:gd name="T24" fmla="*/ 2147483646 w 3178"/>
                <a:gd name="T25" fmla="*/ 2147483646 h 1040"/>
                <a:gd name="T26" fmla="*/ 2147483646 w 3178"/>
                <a:gd name="T27" fmla="*/ 2147483646 h 1040"/>
                <a:gd name="T28" fmla="*/ 2147483646 w 3178"/>
                <a:gd name="T29" fmla="*/ 2147483646 h 1040"/>
                <a:gd name="T30" fmla="*/ 2147483646 w 3178"/>
                <a:gd name="T31" fmla="*/ 2147483646 h 1040"/>
                <a:gd name="T32" fmla="*/ 2147483646 w 3178"/>
                <a:gd name="T33" fmla="*/ 2147483646 h 1040"/>
                <a:gd name="T34" fmla="*/ 2147483646 w 3178"/>
                <a:gd name="T35" fmla="*/ 2147483646 h 1040"/>
                <a:gd name="T36" fmla="*/ 2147483646 w 3178"/>
                <a:gd name="T37" fmla="*/ 2147483646 h 1040"/>
                <a:gd name="T38" fmla="*/ 2147483646 w 3178"/>
                <a:gd name="T39" fmla="*/ 2147483646 h 1040"/>
                <a:gd name="T40" fmla="*/ 2147483646 w 3178"/>
                <a:gd name="T41" fmla="*/ 2147483646 h 1040"/>
                <a:gd name="T42" fmla="*/ 2147483646 w 3178"/>
                <a:gd name="T43" fmla="*/ 2147483646 h 1040"/>
                <a:gd name="T44" fmla="*/ 2147483646 w 3178"/>
                <a:gd name="T45" fmla="*/ 2147483646 h 1040"/>
                <a:gd name="T46" fmla="*/ 2147483646 w 3178"/>
                <a:gd name="T47" fmla="*/ 2147483646 h 1040"/>
                <a:gd name="T48" fmla="*/ 2147483646 w 3178"/>
                <a:gd name="T49" fmla="*/ 2147483646 h 1040"/>
                <a:gd name="T50" fmla="*/ 2147483646 w 3178"/>
                <a:gd name="T51" fmla="*/ 2147483646 h 1040"/>
                <a:gd name="T52" fmla="*/ 2147483646 w 3178"/>
                <a:gd name="T53" fmla="*/ 2147483646 h 1040"/>
                <a:gd name="T54" fmla="*/ 2147483646 w 3178"/>
                <a:gd name="T55" fmla="*/ 2147483646 h 1040"/>
                <a:gd name="T56" fmla="*/ 2147483646 w 3178"/>
                <a:gd name="T57" fmla="*/ 2147483646 h 1040"/>
                <a:gd name="T58" fmla="*/ 2147483646 w 3178"/>
                <a:gd name="T59" fmla="*/ 2147483646 h 1040"/>
                <a:gd name="T60" fmla="*/ 2147483646 w 3178"/>
                <a:gd name="T61" fmla="*/ 2147483646 h 1040"/>
                <a:gd name="T62" fmla="*/ 2147483646 w 3178"/>
                <a:gd name="T63" fmla="*/ 2147483646 h 10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178"/>
                <a:gd name="T97" fmla="*/ 0 h 1040"/>
                <a:gd name="T98" fmla="*/ 3178 w 3178"/>
                <a:gd name="T99" fmla="*/ 1040 h 10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178" h="1040">
                  <a:moveTo>
                    <a:pt x="0" y="575"/>
                  </a:moveTo>
                  <a:lnTo>
                    <a:pt x="85" y="605"/>
                  </a:lnTo>
                  <a:lnTo>
                    <a:pt x="170" y="633"/>
                  </a:lnTo>
                  <a:lnTo>
                    <a:pt x="255" y="663"/>
                  </a:lnTo>
                  <a:lnTo>
                    <a:pt x="340" y="690"/>
                  </a:lnTo>
                  <a:lnTo>
                    <a:pt x="425" y="721"/>
                  </a:lnTo>
                  <a:lnTo>
                    <a:pt x="510" y="748"/>
                  </a:lnTo>
                  <a:lnTo>
                    <a:pt x="595" y="779"/>
                  </a:lnTo>
                  <a:lnTo>
                    <a:pt x="680" y="806"/>
                  </a:lnTo>
                  <a:lnTo>
                    <a:pt x="765" y="836"/>
                  </a:lnTo>
                  <a:lnTo>
                    <a:pt x="849" y="867"/>
                  </a:lnTo>
                  <a:lnTo>
                    <a:pt x="934" y="894"/>
                  </a:lnTo>
                  <a:lnTo>
                    <a:pt x="1023" y="924"/>
                  </a:lnTo>
                  <a:lnTo>
                    <a:pt x="1108" y="952"/>
                  </a:lnTo>
                  <a:lnTo>
                    <a:pt x="1193" y="982"/>
                  </a:lnTo>
                  <a:lnTo>
                    <a:pt x="1278" y="1010"/>
                  </a:lnTo>
                  <a:lnTo>
                    <a:pt x="1363" y="1040"/>
                  </a:lnTo>
                  <a:lnTo>
                    <a:pt x="1475" y="996"/>
                  </a:lnTo>
                  <a:lnTo>
                    <a:pt x="1591" y="955"/>
                  </a:lnTo>
                  <a:lnTo>
                    <a:pt x="1703" y="911"/>
                  </a:lnTo>
                  <a:lnTo>
                    <a:pt x="1819" y="869"/>
                  </a:lnTo>
                  <a:lnTo>
                    <a:pt x="1931" y="825"/>
                  </a:lnTo>
                  <a:lnTo>
                    <a:pt x="2043" y="784"/>
                  </a:lnTo>
                  <a:lnTo>
                    <a:pt x="2158" y="740"/>
                  </a:lnTo>
                  <a:lnTo>
                    <a:pt x="2270" y="696"/>
                  </a:lnTo>
                  <a:lnTo>
                    <a:pt x="2382" y="655"/>
                  </a:lnTo>
                  <a:lnTo>
                    <a:pt x="2498" y="611"/>
                  </a:lnTo>
                  <a:lnTo>
                    <a:pt x="2610" y="569"/>
                  </a:lnTo>
                  <a:lnTo>
                    <a:pt x="2722" y="525"/>
                  </a:lnTo>
                  <a:lnTo>
                    <a:pt x="2838" y="484"/>
                  </a:lnTo>
                  <a:lnTo>
                    <a:pt x="2950" y="440"/>
                  </a:lnTo>
                  <a:lnTo>
                    <a:pt x="3066" y="399"/>
                  </a:lnTo>
                  <a:lnTo>
                    <a:pt x="3178" y="355"/>
                  </a:lnTo>
                  <a:lnTo>
                    <a:pt x="3097" y="333"/>
                  </a:lnTo>
                  <a:lnTo>
                    <a:pt x="3016" y="311"/>
                  </a:lnTo>
                  <a:lnTo>
                    <a:pt x="2938" y="289"/>
                  </a:lnTo>
                  <a:lnTo>
                    <a:pt x="2857" y="267"/>
                  </a:lnTo>
                  <a:lnTo>
                    <a:pt x="2776" y="245"/>
                  </a:lnTo>
                  <a:lnTo>
                    <a:pt x="2695" y="223"/>
                  </a:lnTo>
                  <a:lnTo>
                    <a:pt x="2618" y="201"/>
                  </a:lnTo>
                  <a:lnTo>
                    <a:pt x="2537" y="176"/>
                  </a:lnTo>
                  <a:lnTo>
                    <a:pt x="2456" y="154"/>
                  </a:lnTo>
                  <a:lnTo>
                    <a:pt x="2379" y="132"/>
                  </a:lnTo>
                  <a:lnTo>
                    <a:pt x="2297" y="110"/>
                  </a:lnTo>
                  <a:lnTo>
                    <a:pt x="2216" y="88"/>
                  </a:lnTo>
                  <a:lnTo>
                    <a:pt x="2135" y="66"/>
                  </a:lnTo>
                  <a:lnTo>
                    <a:pt x="2058" y="44"/>
                  </a:lnTo>
                  <a:lnTo>
                    <a:pt x="1977" y="22"/>
                  </a:lnTo>
                  <a:lnTo>
                    <a:pt x="1896" y="0"/>
                  </a:lnTo>
                  <a:lnTo>
                    <a:pt x="1776" y="35"/>
                  </a:lnTo>
                  <a:lnTo>
                    <a:pt x="1660" y="71"/>
                  </a:lnTo>
                  <a:lnTo>
                    <a:pt x="1541" y="107"/>
                  </a:lnTo>
                  <a:lnTo>
                    <a:pt x="1421" y="143"/>
                  </a:lnTo>
                  <a:lnTo>
                    <a:pt x="1301" y="181"/>
                  </a:lnTo>
                  <a:lnTo>
                    <a:pt x="1185" y="217"/>
                  </a:lnTo>
                  <a:lnTo>
                    <a:pt x="1066" y="253"/>
                  </a:lnTo>
                  <a:lnTo>
                    <a:pt x="950" y="289"/>
                  </a:lnTo>
                  <a:lnTo>
                    <a:pt x="830" y="324"/>
                  </a:lnTo>
                  <a:lnTo>
                    <a:pt x="710" y="360"/>
                  </a:lnTo>
                  <a:lnTo>
                    <a:pt x="595" y="396"/>
                  </a:lnTo>
                  <a:lnTo>
                    <a:pt x="475" y="432"/>
                  </a:lnTo>
                  <a:lnTo>
                    <a:pt x="355" y="467"/>
                  </a:lnTo>
                  <a:lnTo>
                    <a:pt x="236" y="503"/>
                  </a:lnTo>
                  <a:lnTo>
                    <a:pt x="120" y="539"/>
                  </a:lnTo>
                  <a:lnTo>
                    <a:pt x="0" y="575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" name="Freeform 292">
              <a:extLst>
                <a:ext uri="{FF2B5EF4-FFF2-40B4-BE49-F238E27FC236}">
                  <a16:creationId xmlns:a16="http://schemas.microsoft.com/office/drawing/2014/main" id="{712B04DB-859F-FA49-8BF6-00129A104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707364"/>
              <a:ext cx="1249970" cy="443683"/>
            </a:xfrm>
            <a:custGeom>
              <a:avLst/>
              <a:gdLst>
                <a:gd name="T0" fmla="*/ 2147483646 w 2919"/>
                <a:gd name="T1" fmla="*/ 2147483646 h 952"/>
                <a:gd name="T2" fmla="*/ 2147483646 w 2919"/>
                <a:gd name="T3" fmla="*/ 2147483646 h 952"/>
                <a:gd name="T4" fmla="*/ 2147483646 w 2919"/>
                <a:gd name="T5" fmla="*/ 2147483646 h 952"/>
                <a:gd name="T6" fmla="*/ 2147483646 w 2919"/>
                <a:gd name="T7" fmla="*/ 2147483646 h 952"/>
                <a:gd name="T8" fmla="*/ 2147483646 w 2919"/>
                <a:gd name="T9" fmla="*/ 2147483646 h 952"/>
                <a:gd name="T10" fmla="*/ 2147483646 w 2919"/>
                <a:gd name="T11" fmla="*/ 2147483646 h 952"/>
                <a:gd name="T12" fmla="*/ 2147483646 w 2919"/>
                <a:gd name="T13" fmla="*/ 2147483646 h 952"/>
                <a:gd name="T14" fmla="*/ 2147483646 w 2919"/>
                <a:gd name="T15" fmla="*/ 2147483646 h 952"/>
                <a:gd name="T16" fmla="*/ 2147483646 w 2919"/>
                <a:gd name="T17" fmla="*/ 2147483646 h 952"/>
                <a:gd name="T18" fmla="*/ 2147483646 w 2919"/>
                <a:gd name="T19" fmla="*/ 2147483646 h 952"/>
                <a:gd name="T20" fmla="*/ 2147483646 w 2919"/>
                <a:gd name="T21" fmla="*/ 2147483646 h 952"/>
                <a:gd name="T22" fmla="*/ 2147483646 w 2919"/>
                <a:gd name="T23" fmla="*/ 2147483646 h 952"/>
                <a:gd name="T24" fmla="*/ 2147483646 w 2919"/>
                <a:gd name="T25" fmla="*/ 2147483646 h 952"/>
                <a:gd name="T26" fmla="*/ 2147483646 w 2919"/>
                <a:gd name="T27" fmla="*/ 2147483646 h 952"/>
                <a:gd name="T28" fmla="*/ 2147483646 w 2919"/>
                <a:gd name="T29" fmla="*/ 2147483646 h 952"/>
                <a:gd name="T30" fmla="*/ 2147483646 w 2919"/>
                <a:gd name="T31" fmla="*/ 2147483646 h 952"/>
                <a:gd name="T32" fmla="*/ 2147483646 w 2919"/>
                <a:gd name="T33" fmla="*/ 2147483646 h 952"/>
                <a:gd name="T34" fmla="*/ 2147483646 w 2919"/>
                <a:gd name="T35" fmla="*/ 2147483646 h 952"/>
                <a:gd name="T36" fmla="*/ 2147483646 w 2919"/>
                <a:gd name="T37" fmla="*/ 2147483646 h 952"/>
                <a:gd name="T38" fmla="*/ 2147483646 w 2919"/>
                <a:gd name="T39" fmla="*/ 2147483646 h 952"/>
                <a:gd name="T40" fmla="*/ 2147483646 w 2919"/>
                <a:gd name="T41" fmla="*/ 2147483646 h 952"/>
                <a:gd name="T42" fmla="*/ 2147483646 w 2919"/>
                <a:gd name="T43" fmla="*/ 2147483646 h 952"/>
                <a:gd name="T44" fmla="*/ 2147483646 w 2919"/>
                <a:gd name="T45" fmla="*/ 2147483646 h 952"/>
                <a:gd name="T46" fmla="*/ 2147483646 w 2919"/>
                <a:gd name="T47" fmla="*/ 2147483646 h 952"/>
                <a:gd name="T48" fmla="*/ 2147483646 w 2919"/>
                <a:gd name="T49" fmla="*/ 2147483646 h 952"/>
                <a:gd name="T50" fmla="*/ 2147483646 w 2919"/>
                <a:gd name="T51" fmla="*/ 2147483646 h 952"/>
                <a:gd name="T52" fmla="*/ 2147483646 w 2919"/>
                <a:gd name="T53" fmla="*/ 2147483646 h 952"/>
                <a:gd name="T54" fmla="*/ 2147483646 w 2919"/>
                <a:gd name="T55" fmla="*/ 2147483646 h 952"/>
                <a:gd name="T56" fmla="*/ 2147483646 w 2919"/>
                <a:gd name="T57" fmla="*/ 2147483646 h 952"/>
                <a:gd name="T58" fmla="*/ 2147483646 w 2919"/>
                <a:gd name="T59" fmla="*/ 2147483646 h 952"/>
                <a:gd name="T60" fmla="*/ 2147483646 w 2919"/>
                <a:gd name="T61" fmla="*/ 2147483646 h 952"/>
                <a:gd name="T62" fmla="*/ 2147483646 w 2919"/>
                <a:gd name="T63" fmla="*/ 2147483646 h 9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19"/>
                <a:gd name="T97" fmla="*/ 0 h 952"/>
                <a:gd name="T98" fmla="*/ 2919 w 2919"/>
                <a:gd name="T99" fmla="*/ 952 h 9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19" h="952">
                  <a:moveTo>
                    <a:pt x="0" y="526"/>
                  </a:moveTo>
                  <a:lnTo>
                    <a:pt x="77" y="553"/>
                  </a:lnTo>
                  <a:lnTo>
                    <a:pt x="158" y="578"/>
                  </a:lnTo>
                  <a:lnTo>
                    <a:pt x="236" y="605"/>
                  </a:lnTo>
                  <a:lnTo>
                    <a:pt x="313" y="633"/>
                  </a:lnTo>
                  <a:lnTo>
                    <a:pt x="390" y="660"/>
                  </a:lnTo>
                  <a:lnTo>
                    <a:pt x="471" y="685"/>
                  </a:lnTo>
                  <a:lnTo>
                    <a:pt x="548" y="713"/>
                  </a:lnTo>
                  <a:lnTo>
                    <a:pt x="626" y="738"/>
                  </a:lnTo>
                  <a:lnTo>
                    <a:pt x="703" y="765"/>
                  </a:lnTo>
                  <a:lnTo>
                    <a:pt x="784" y="793"/>
                  </a:lnTo>
                  <a:lnTo>
                    <a:pt x="861" y="817"/>
                  </a:lnTo>
                  <a:lnTo>
                    <a:pt x="938" y="845"/>
                  </a:lnTo>
                  <a:lnTo>
                    <a:pt x="1015" y="872"/>
                  </a:lnTo>
                  <a:lnTo>
                    <a:pt x="1097" y="900"/>
                  </a:lnTo>
                  <a:lnTo>
                    <a:pt x="1174" y="925"/>
                  </a:lnTo>
                  <a:lnTo>
                    <a:pt x="1251" y="952"/>
                  </a:lnTo>
                  <a:lnTo>
                    <a:pt x="1355" y="914"/>
                  </a:lnTo>
                  <a:lnTo>
                    <a:pt x="1460" y="872"/>
                  </a:lnTo>
                  <a:lnTo>
                    <a:pt x="1564" y="834"/>
                  </a:lnTo>
                  <a:lnTo>
                    <a:pt x="1668" y="795"/>
                  </a:lnTo>
                  <a:lnTo>
                    <a:pt x="1772" y="754"/>
                  </a:lnTo>
                  <a:lnTo>
                    <a:pt x="1877" y="716"/>
                  </a:lnTo>
                  <a:lnTo>
                    <a:pt x="1981" y="677"/>
                  </a:lnTo>
                  <a:lnTo>
                    <a:pt x="2085" y="636"/>
                  </a:lnTo>
                  <a:lnTo>
                    <a:pt x="2189" y="597"/>
                  </a:lnTo>
                  <a:lnTo>
                    <a:pt x="2294" y="559"/>
                  </a:lnTo>
                  <a:lnTo>
                    <a:pt x="2398" y="517"/>
                  </a:lnTo>
                  <a:lnTo>
                    <a:pt x="2502" y="479"/>
                  </a:lnTo>
                  <a:lnTo>
                    <a:pt x="2606" y="438"/>
                  </a:lnTo>
                  <a:lnTo>
                    <a:pt x="2711" y="399"/>
                  </a:lnTo>
                  <a:lnTo>
                    <a:pt x="2815" y="358"/>
                  </a:lnTo>
                  <a:lnTo>
                    <a:pt x="2919" y="319"/>
                  </a:lnTo>
                  <a:lnTo>
                    <a:pt x="2846" y="300"/>
                  </a:lnTo>
                  <a:lnTo>
                    <a:pt x="2772" y="281"/>
                  </a:lnTo>
                  <a:lnTo>
                    <a:pt x="2699" y="261"/>
                  </a:lnTo>
                  <a:lnTo>
                    <a:pt x="2626" y="239"/>
                  </a:lnTo>
                  <a:lnTo>
                    <a:pt x="2552" y="220"/>
                  </a:lnTo>
                  <a:lnTo>
                    <a:pt x="2479" y="201"/>
                  </a:lnTo>
                  <a:lnTo>
                    <a:pt x="2406" y="182"/>
                  </a:lnTo>
                  <a:lnTo>
                    <a:pt x="2332" y="160"/>
                  </a:lnTo>
                  <a:lnTo>
                    <a:pt x="2255" y="140"/>
                  </a:lnTo>
                  <a:lnTo>
                    <a:pt x="2182" y="121"/>
                  </a:lnTo>
                  <a:lnTo>
                    <a:pt x="2108" y="102"/>
                  </a:lnTo>
                  <a:lnTo>
                    <a:pt x="2035" y="80"/>
                  </a:lnTo>
                  <a:lnTo>
                    <a:pt x="1961" y="60"/>
                  </a:lnTo>
                  <a:lnTo>
                    <a:pt x="1888" y="41"/>
                  </a:lnTo>
                  <a:lnTo>
                    <a:pt x="1815" y="19"/>
                  </a:lnTo>
                  <a:lnTo>
                    <a:pt x="1741" y="0"/>
                  </a:lnTo>
                  <a:lnTo>
                    <a:pt x="1633" y="33"/>
                  </a:lnTo>
                  <a:lnTo>
                    <a:pt x="1525" y="66"/>
                  </a:lnTo>
                  <a:lnTo>
                    <a:pt x="1417" y="99"/>
                  </a:lnTo>
                  <a:lnTo>
                    <a:pt x="1305" y="129"/>
                  </a:lnTo>
                  <a:lnTo>
                    <a:pt x="1197" y="162"/>
                  </a:lnTo>
                  <a:lnTo>
                    <a:pt x="1089" y="195"/>
                  </a:lnTo>
                  <a:lnTo>
                    <a:pt x="981" y="228"/>
                  </a:lnTo>
                  <a:lnTo>
                    <a:pt x="873" y="261"/>
                  </a:lnTo>
                  <a:lnTo>
                    <a:pt x="765" y="294"/>
                  </a:lnTo>
                  <a:lnTo>
                    <a:pt x="656" y="327"/>
                  </a:lnTo>
                  <a:lnTo>
                    <a:pt x="544" y="360"/>
                  </a:lnTo>
                  <a:lnTo>
                    <a:pt x="436" y="394"/>
                  </a:lnTo>
                  <a:lnTo>
                    <a:pt x="328" y="427"/>
                  </a:lnTo>
                  <a:lnTo>
                    <a:pt x="220" y="460"/>
                  </a:lnTo>
                  <a:lnTo>
                    <a:pt x="108" y="493"/>
                  </a:lnTo>
                  <a:lnTo>
                    <a:pt x="0" y="526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9" name="Freeform 293">
              <a:extLst>
                <a:ext uri="{FF2B5EF4-FFF2-40B4-BE49-F238E27FC236}">
                  <a16:creationId xmlns:a16="http://schemas.microsoft.com/office/drawing/2014/main" id="{214D8164-96E4-A808-DD40-28AA9C5F8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956" y="4745581"/>
              <a:ext cx="1135635" cy="404069"/>
            </a:xfrm>
            <a:custGeom>
              <a:avLst/>
              <a:gdLst>
                <a:gd name="T0" fmla="*/ 2147483646 w 2652"/>
                <a:gd name="T1" fmla="*/ 2147483646 h 867"/>
                <a:gd name="T2" fmla="*/ 2147483646 w 2652"/>
                <a:gd name="T3" fmla="*/ 2147483646 h 867"/>
                <a:gd name="T4" fmla="*/ 2147483646 w 2652"/>
                <a:gd name="T5" fmla="*/ 2147483646 h 867"/>
                <a:gd name="T6" fmla="*/ 2147483646 w 2652"/>
                <a:gd name="T7" fmla="*/ 2147483646 h 867"/>
                <a:gd name="T8" fmla="*/ 2147483646 w 2652"/>
                <a:gd name="T9" fmla="*/ 2147483646 h 867"/>
                <a:gd name="T10" fmla="*/ 2147483646 w 2652"/>
                <a:gd name="T11" fmla="*/ 2147483646 h 867"/>
                <a:gd name="T12" fmla="*/ 2147483646 w 2652"/>
                <a:gd name="T13" fmla="*/ 2147483646 h 867"/>
                <a:gd name="T14" fmla="*/ 2147483646 w 2652"/>
                <a:gd name="T15" fmla="*/ 2147483646 h 867"/>
                <a:gd name="T16" fmla="*/ 2147483646 w 2652"/>
                <a:gd name="T17" fmla="*/ 2147483646 h 867"/>
                <a:gd name="T18" fmla="*/ 2147483646 w 2652"/>
                <a:gd name="T19" fmla="*/ 2147483646 h 867"/>
                <a:gd name="T20" fmla="*/ 2147483646 w 2652"/>
                <a:gd name="T21" fmla="*/ 2147483646 h 867"/>
                <a:gd name="T22" fmla="*/ 2147483646 w 2652"/>
                <a:gd name="T23" fmla="*/ 2147483646 h 867"/>
                <a:gd name="T24" fmla="*/ 2147483646 w 2652"/>
                <a:gd name="T25" fmla="*/ 2147483646 h 867"/>
                <a:gd name="T26" fmla="*/ 2147483646 w 2652"/>
                <a:gd name="T27" fmla="*/ 2147483646 h 867"/>
                <a:gd name="T28" fmla="*/ 2147483646 w 2652"/>
                <a:gd name="T29" fmla="*/ 2147483646 h 867"/>
                <a:gd name="T30" fmla="*/ 2147483646 w 2652"/>
                <a:gd name="T31" fmla="*/ 2147483646 h 867"/>
                <a:gd name="T32" fmla="*/ 2147483646 w 2652"/>
                <a:gd name="T33" fmla="*/ 2147483646 h 867"/>
                <a:gd name="T34" fmla="*/ 2147483646 w 2652"/>
                <a:gd name="T35" fmla="*/ 2147483646 h 867"/>
                <a:gd name="T36" fmla="*/ 2147483646 w 2652"/>
                <a:gd name="T37" fmla="*/ 2147483646 h 867"/>
                <a:gd name="T38" fmla="*/ 2147483646 w 2652"/>
                <a:gd name="T39" fmla="*/ 2147483646 h 867"/>
                <a:gd name="T40" fmla="*/ 2147483646 w 2652"/>
                <a:gd name="T41" fmla="*/ 2147483646 h 867"/>
                <a:gd name="T42" fmla="*/ 2147483646 w 2652"/>
                <a:gd name="T43" fmla="*/ 2147483646 h 867"/>
                <a:gd name="T44" fmla="*/ 2147483646 w 2652"/>
                <a:gd name="T45" fmla="*/ 2147483646 h 867"/>
                <a:gd name="T46" fmla="*/ 2147483646 w 2652"/>
                <a:gd name="T47" fmla="*/ 2147483646 h 867"/>
                <a:gd name="T48" fmla="*/ 2147483646 w 2652"/>
                <a:gd name="T49" fmla="*/ 2147483646 h 867"/>
                <a:gd name="T50" fmla="*/ 2147483646 w 2652"/>
                <a:gd name="T51" fmla="*/ 2147483646 h 867"/>
                <a:gd name="T52" fmla="*/ 2147483646 w 2652"/>
                <a:gd name="T53" fmla="*/ 2147483646 h 867"/>
                <a:gd name="T54" fmla="*/ 2147483646 w 2652"/>
                <a:gd name="T55" fmla="*/ 2147483646 h 867"/>
                <a:gd name="T56" fmla="*/ 2147483646 w 2652"/>
                <a:gd name="T57" fmla="*/ 2147483646 h 867"/>
                <a:gd name="T58" fmla="*/ 2147483646 w 2652"/>
                <a:gd name="T59" fmla="*/ 2147483646 h 867"/>
                <a:gd name="T60" fmla="*/ 2147483646 w 2652"/>
                <a:gd name="T61" fmla="*/ 2147483646 h 867"/>
                <a:gd name="T62" fmla="*/ 2147483646 w 2652"/>
                <a:gd name="T63" fmla="*/ 2147483646 h 8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2"/>
                <a:gd name="T97" fmla="*/ 0 h 867"/>
                <a:gd name="T98" fmla="*/ 2652 w 2652"/>
                <a:gd name="T99" fmla="*/ 867 h 8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2" h="867">
                  <a:moveTo>
                    <a:pt x="0" y="479"/>
                  </a:moveTo>
                  <a:lnTo>
                    <a:pt x="69" y="504"/>
                  </a:lnTo>
                  <a:lnTo>
                    <a:pt x="143" y="529"/>
                  </a:lnTo>
                  <a:lnTo>
                    <a:pt x="212" y="551"/>
                  </a:lnTo>
                  <a:lnTo>
                    <a:pt x="286" y="576"/>
                  </a:lnTo>
                  <a:lnTo>
                    <a:pt x="355" y="600"/>
                  </a:lnTo>
                  <a:lnTo>
                    <a:pt x="425" y="625"/>
                  </a:lnTo>
                  <a:lnTo>
                    <a:pt x="498" y="650"/>
                  </a:lnTo>
                  <a:lnTo>
                    <a:pt x="567" y="672"/>
                  </a:lnTo>
                  <a:lnTo>
                    <a:pt x="641" y="697"/>
                  </a:lnTo>
                  <a:lnTo>
                    <a:pt x="710" y="722"/>
                  </a:lnTo>
                  <a:lnTo>
                    <a:pt x="780" y="746"/>
                  </a:lnTo>
                  <a:lnTo>
                    <a:pt x="853" y="771"/>
                  </a:lnTo>
                  <a:lnTo>
                    <a:pt x="923" y="796"/>
                  </a:lnTo>
                  <a:lnTo>
                    <a:pt x="996" y="818"/>
                  </a:lnTo>
                  <a:lnTo>
                    <a:pt x="1066" y="843"/>
                  </a:lnTo>
                  <a:lnTo>
                    <a:pt x="1139" y="867"/>
                  </a:lnTo>
                  <a:lnTo>
                    <a:pt x="1235" y="832"/>
                  </a:lnTo>
                  <a:lnTo>
                    <a:pt x="1328" y="796"/>
                  </a:lnTo>
                  <a:lnTo>
                    <a:pt x="1425" y="760"/>
                  </a:lnTo>
                  <a:lnTo>
                    <a:pt x="1517" y="724"/>
                  </a:lnTo>
                  <a:lnTo>
                    <a:pt x="1614" y="689"/>
                  </a:lnTo>
                  <a:lnTo>
                    <a:pt x="1706" y="653"/>
                  </a:lnTo>
                  <a:lnTo>
                    <a:pt x="1803" y="617"/>
                  </a:lnTo>
                  <a:lnTo>
                    <a:pt x="1896" y="581"/>
                  </a:lnTo>
                  <a:lnTo>
                    <a:pt x="1988" y="545"/>
                  </a:lnTo>
                  <a:lnTo>
                    <a:pt x="2085" y="510"/>
                  </a:lnTo>
                  <a:lnTo>
                    <a:pt x="2178" y="474"/>
                  </a:lnTo>
                  <a:lnTo>
                    <a:pt x="2274" y="438"/>
                  </a:lnTo>
                  <a:lnTo>
                    <a:pt x="2367" y="402"/>
                  </a:lnTo>
                  <a:lnTo>
                    <a:pt x="2463" y="367"/>
                  </a:lnTo>
                  <a:lnTo>
                    <a:pt x="2556" y="331"/>
                  </a:lnTo>
                  <a:lnTo>
                    <a:pt x="2652" y="295"/>
                  </a:lnTo>
                  <a:lnTo>
                    <a:pt x="2587" y="276"/>
                  </a:lnTo>
                  <a:lnTo>
                    <a:pt x="2517" y="259"/>
                  </a:lnTo>
                  <a:lnTo>
                    <a:pt x="2452" y="240"/>
                  </a:lnTo>
                  <a:lnTo>
                    <a:pt x="2386" y="221"/>
                  </a:lnTo>
                  <a:lnTo>
                    <a:pt x="2320" y="201"/>
                  </a:lnTo>
                  <a:lnTo>
                    <a:pt x="2251" y="185"/>
                  </a:lnTo>
                  <a:lnTo>
                    <a:pt x="2185" y="166"/>
                  </a:lnTo>
                  <a:lnTo>
                    <a:pt x="2120" y="146"/>
                  </a:lnTo>
                  <a:lnTo>
                    <a:pt x="2054" y="127"/>
                  </a:lnTo>
                  <a:lnTo>
                    <a:pt x="1985" y="111"/>
                  </a:lnTo>
                  <a:lnTo>
                    <a:pt x="1919" y="91"/>
                  </a:lnTo>
                  <a:lnTo>
                    <a:pt x="1853" y="72"/>
                  </a:lnTo>
                  <a:lnTo>
                    <a:pt x="1784" y="56"/>
                  </a:lnTo>
                  <a:lnTo>
                    <a:pt x="1718" y="36"/>
                  </a:lnTo>
                  <a:lnTo>
                    <a:pt x="1649" y="20"/>
                  </a:lnTo>
                  <a:lnTo>
                    <a:pt x="1583" y="0"/>
                  </a:lnTo>
                  <a:lnTo>
                    <a:pt x="1483" y="31"/>
                  </a:lnTo>
                  <a:lnTo>
                    <a:pt x="1386" y="61"/>
                  </a:lnTo>
                  <a:lnTo>
                    <a:pt x="1286" y="91"/>
                  </a:lnTo>
                  <a:lnTo>
                    <a:pt x="1185" y="119"/>
                  </a:lnTo>
                  <a:lnTo>
                    <a:pt x="1089" y="149"/>
                  </a:lnTo>
                  <a:lnTo>
                    <a:pt x="988" y="179"/>
                  </a:lnTo>
                  <a:lnTo>
                    <a:pt x="888" y="210"/>
                  </a:lnTo>
                  <a:lnTo>
                    <a:pt x="791" y="240"/>
                  </a:lnTo>
                  <a:lnTo>
                    <a:pt x="691" y="270"/>
                  </a:lnTo>
                  <a:lnTo>
                    <a:pt x="591" y="300"/>
                  </a:lnTo>
                  <a:lnTo>
                    <a:pt x="494" y="331"/>
                  </a:lnTo>
                  <a:lnTo>
                    <a:pt x="394" y="358"/>
                  </a:lnTo>
                  <a:lnTo>
                    <a:pt x="297" y="389"/>
                  </a:lnTo>
                  <a:lnTo>
                    <a:pt x="197" y="419"/>
                  </a:lnTo>
                  <a:lnTo>
                    <a:pt x="100" y="449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0" name="Freeform 294">
              <a:extLst>
                <a:ext uri="{FF2B5EF4-FFF2-40B4-BE49-F238E27FC236}">
                  <a16:creationId xmlns:a16="http://schemas.microsoft.com/office/drawing/2014/main" id="{70A1CBFC-EC4F-CE8F-C647-8B03B135D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916" y="4784263"/>
              <a:ext cx="1025155" cy="364454"/>
            </a:xfrm>
            <a:custGeom>
              <a:avLst/>
              <a:gdLst>
                <a:gd name="T0" fmla="*/ 0 w 2394"/>
                <a:gd name="T1" fmla="*/ 2147483646 h 782"/>
                <a:gd name="T2" fmla="*/ 2147483646 w 2394"/>
                <a:gd name="T3" fmla="*/ 2147483646 h 782"/>
                <a:gd name="T4" fmla="*/ 2147483646 w 2394"/>
                <a:gd name="T5" fmla="*/ 2147483646 h 782"/>
                <a:gd name="T6" fmla="*/ 2147483646 w 2394"/>
                <a:gd name="T7" fmla="*/ 0 h 782"/>
                <a:gd name="T8" fmla="*/ 0 w 2394"/>
                <a:gd name="T9" fmla="*/ 2147483646 h 7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4"/>
                <a:gd name="T16" fmla="*/ 0 h 782"/>
                <a:gd name="T17" fmla="*/ 2394 w 2394"/>
                <a:gd name="T18" fmla="*/ 782 h 7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4" h="782">
                  <a:moveTo>
                    <a:pt x="0" y="432"/>
                  </a:moveTo>
                  <a:lnTo>
                    <a:pt x="1027" y="782"/>
                  </a:lnTo>
                  <a:lnTo>
                    <a:pt x="2394" y="262"/>
                  </a:lnTo>
                  <a:lnTo>
                    <a:pt x="1428" y="0"/>
                  </a:lnTo>
                  <a:lnTo>
                    <a:pt x="0" y="432"/>
                  </a:lnTo>
                  <a:close/>
                </a:path>
              </a:pathLst>
            </a:custGeom>
            <a:solidFill>
              <a:srgbClr val="B2A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1" name="Freeform 295">
              <a:extLst>
                <a:ext uri="{FF2B5EF4-FFF2-40B4-BE49-F238E27FC236}">
                  <a16:creationId xmlns:a16="http://schemas.microsoft.com/office/drawing/2014/main" id="{2C55DC92-A3F8-B92F-351A-81A69D658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445" y="4240379"/>
              <a:ext cx="2018622" cy="683701"/>
            </a:xfrm>
            <a:custGeom>
              <a:avLst/>
              <a:gdLst>
                <a:gd name="T0" fmla="*/ 2147483646 w 4714"/>
                <a:gd name="T1" fmla="*/ 2147483646 h 1467"/>
                <a:gd name="T2" fmla="*/ 2147483646 w 4714"/>
                <a:gd name="T3" fmla="*/ 0 h 1467"/>
                <a:gd name="T4" fmla="*/ 0 w 4714"/>
                <a:gd name="T5" fmla="*/ 2147483646 h 1467"/>
                <a:gd name="T6" fmla="*/ 2147483646 w 4714"/>
                <a:gd name="T7" fmla="*/ 2147483646 h 1467"/>
                <a:gd name="T8" fmla="*/ 2147483646 w 4714"/>
                <a:gd name="T9" fmla="*/ 2147483646 h 14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14"/>
                <a:gd name="T16" fmla="*/ 0 h 1467"/>
                <a:gd name="T17" fmla="*/ 4714 w 4714"/>
                <a:gd name="T18" fmla="*/ 1467 h 14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14" h="1467">
                  <a:moveTo>
                    <a:pt x="4714" y="264"/>
                  </a:moveTo>
                  <a:lnTo>
                    <a:pt x="3587" y="0"/>
                  </a:lnTo>
                  <a:lnTo>
                    <a:pt x="0" y="1062"/>
                  </a:lnTo>
                  <a:lnTo>
                    <a:pt x="1162" y="1467"/>
                  </a:lnTo>
                  <a:lnTo>
                    <a:pt x="4714" y="264"/>
                  </a:lnTo>
                  <a:close/>
                </a:path>
              </a:pathLst>
            </a:custGeom>
            <a:solidFill>
              <a:srgbClr val="2B2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2" name="Freeform 296">
              <a:extLst>
                <a:ext uri="{FF2B5EF4-FFF2-40B4-BE49-F238E27FC236}">
                  <a16:creationId xmlns:a16="http://schemas.microsoft.com/office/drawing/2014/main" id="{C2ACCF2E-2292-748A-848F-937C2F2FE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32922"/>
              <a:ext cx="1964238" cy="672050"/>
            </a:xfrm>
            <a:custGeom>
              <a:avLst/>
              <a:gdLst>
                <a:gd name="T0" fmla="*/ 2147483646 w 4587"/>
                <a:gd name="T1" fmla="*/ 2147483646 h 1442"/>
                <a:gd name="T2" fmla="*/ 2147483646 w 4587"/>
                <a:gd name="T3" fmla="*/ 0 h 1442"/>
                <a:gd name="T4" fmla="*/ 0 w 4587"/>
                <a:gd name="T5" fmla="*/ 2147483646 h 1442"/>
                <a:gd name="T6" fmla="*/ 2147483646 w 4587"/>
                <a:gd name="T7" fmla="*/ 2147483646 h 1442"/>
                <a:gd name="T8" fmla="*/ 2147483646 w 4587"/>
                <a:gd name="T9" fmla="*/ 2147483646 h 1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87"/>
                <a:gd name="T16" fmla="*/ 0 h 1442"/>
                <a:gd name="T17" fmla="*/ 4587 w 4587"/>
                <a:gd name="T18" fmla="*/ 1442 h 1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87" h="1442">
                  <a:moveTo>
                    <a:pt x="4587" y="261"/>
                  </a:moveTo>
                  <a:lnTo>
                    <a:pt x="3525" y="0"/>
                  </a:lnTo>
                  <a:lnTo>
                    <a:pt x="0" y="1062"/>
                  </a:lnTo>
                  <a:lnTo>
                    <a:pt x="1120" y="1442"/>
                  </a:lnTo>
                  <a:lnTo>
                    <a:pt x="4587" y="261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3" name="Freeform 297">
              <a:extLst>
                <a:ext uri="{FF2B5EF4-FFF2-40B4-BE49-F238E27FC236}">
                  <a16:creationId xmlns:a16="http://schemas.microsoft.com/office/drawing/2014/main" id="{2F357E06-585F-D095-7AC0-DAA5BB37F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26397"/>
              <a:ext cx="1932978" cy="660398"/>
            </a:xfrm>
            <a:custGeom>
              <a:avLst/>
              <a:gdLst>
                <a:gd name="T0" fmla="*/ 2147483646 w 4514"/>
                <a:gd name="T1" fmla="*/ 2147483646 h 1417"/>
                <a:gd name="T2" fmla="*/ 2147483646 w 4514"/>
                <a:gd name="T3" fmla="*/ 0 h 1417"/>
                <a:gd name="T4" fmla="*/ 0 w 4514"/>
                <a:gd name="T5" fmla="*/ 2147483646 h 1417"/>
                <a:gd name="T6" fmla="*/ 2147483646 w 4514"/>
                <a:gd name="T7" fmla="*/ 2147483646 h 1417"/>
                <a:gd name="T8" fmla="*/ 2147483646 w 4514"/>
                <a:gd name="T9" fmla="*/ 2147483646 h 1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4"/>
                <a:gd name="T16" fmla="*/ 0 h 1417"/>
                <a:gd name="T17" fmla="*/ 4514 w 4514"/>
                <a:gd name="T18" fmla="*/ 1417 h 14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4" h="1417">
                  <a:moveTo>
                    <a:pt x="4514" y="256"/>
                  </a:moveTo>
                  <a:lnTo>
                    <a:pt x="3525" y="0"/>
                  </a:lnTo>
                  <a:lnTo>
                    <a:pt x="0" y="1076"/>
                  </a:lnTo>
                  <a:lnTo>
                    <a:pt x="1066" y="1417"/>
                  </a:lnTo>
                  <a:lnTo>
                    <a:pt x="4514" y="256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4" name="Freeform 298">
              <a:extLst>
                <a:ext uri="{FF2B5EF4-FFF2-40B4-BE49-F238E27FC236}">
                  <a16:creationId xmlns:a16="http://schemas.microsoft.com/office/drawing/2014/main" id="{216BEE2B-9494-EAF4-67B6-36BE9B6ED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292" y="4315879"/>
              <a:ext cx="1519319" cy="537826"/>
            </a:xfrm>
            <a:custGeom>
              <a:avLst/>
              <a:gdLst>
                <a:gd name="T0" fmla="*/ 0 w 3548"/>
                <a:gd name="T1" fmla="*/ 2147483646 h 1154"/>
                <a:gd name="T2" fmla="*/ 2147483646 w 3548"/>
                <a:gd name="T3" fmla="*/ 0 h 1154"/>
                <a:gd name="T4" fmla="*/ 2147483646 w 3548"/>
                <a:gd name="T5" fmla="*/ 2147483646 h 1154"/>
                <a:gd name="T6" fmla="*/ 2147483646 w 3548"/>
                <a:gd name="T7" fmla="*/ 2147483646 h 1154"/>
                <a:gd name="T8" fmla="*/ 0 w 3548"/>
                <a:gd name="T9" fmla="*/ 2147483646 h 1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8"/>
                <a:gd name="T16" fmla="*/ 0 h 1154"/>
                <a:gd name="T17" fmla="*/ 3548 w 3548"/>
                <a:gd name="T18" fmla="*/ 1154 h 1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8" h="1154">
                  <a:moveTo>
                    <a:pt x="0" y="1145"/>
                  </a:moveTo>
                  <a:lnTo>
                    <a:pt x="3506" y="0"/>
                  </a:lnTo>
                  <a:lnTo>
                    <a:pt x="3548" y="11"/>
                  </a:lnTo>
                  <a:lnTo>
                    <a:pt x="77" y="1154"/>
                  </a:lnTo>
                  <a:lnTo>
                    <a:pt x="0" y="1145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5" name="Freeform 299">
              <a:extLst>
                <a:ext uri="{FF2B5EF4-FFF2-40B4-BE49-F238E27FC236}">
                  <a16:creationId xmlns:a16="http://schemas.microsoft.com/office/drawing/2014/main" id="{1404C945-91CC-68F9-6DB7-9E3D5ED47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795" y="4293043"/>
              <a:ext cx="1509470" cy="537360"/>
            </a:xfrm>
            <a:custGeom>
              <a:avLst/>
              <a:gdLst>
                <a:gd name="T0" fmla="*/ 0 w 3525"/>
                <a:gd name="T1" fmla="*/ 2147483646 h 1153"/>
                <a:gd name="T2" fmla="*/ 2147483646 w 3525"/>
                <a:gd name="T3" fmla="*/ 0 h 1153"/>
                <a:gd name="T4" fmla="*/ 2147483646 w 3525"/>
                <a:gd name="T5" fmla="*/ 2147483646 h 1153"/>
                <a:gd name="T6" fmla="*/ 2147483646 w 3525"/>
                <a:gd name="T7" fmla="*/ 2147483646 h 1153"/>
                <a:gd name="T8" fmla="*/ 0 w 3525"/>
                <a:gd name="T9" fmla="*/ 2147483646 h 1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53"/>
                <a:gd name="T17" fmla="*/ 3525 w 3525"/>
                <a:gd name="T18" fmla="*/ 1153 h 1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53">
                  <a:moveTo>
                    <a:pt x="0" y="1142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53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6" name="Freeform 300">
              <a:extLst>
                <a:ext uri="{FF2B5EF4-FFF2-40B4-BE49-F238E27FC236}">
                  <a16:creationId xmlns:a16="http://schemas.microsoft.com/office/drawing/2014/main" id="{E0987644-1FEC-0EF6-C415-3482354FC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299" y="4260885"/>
              <a:ext cx="1509470" cy="531301"/>
            </a:xfrm>
            <a:custGeom>
              <a:avLst/>
              <a:gdLst>
                <a:gd name="T0" fmla="*/ 0 w 3525"/>
                <a:gd name="T1" fmla="*/ 2147483646 h 1140"/>
                <a:gd name="T2" fmla="*/ 2147483646 w 3525"/>
                <a:gd name="T3" fmla="*/ 0 h 1140"/>
                <a:gd name="T4" fmla="*/ 2147483646 w 3525"/>
                <a:gd name="T5" fmla="*/ 2147483646 h 1140"/>
                <a:gd name="T6" fmla="*/ 2147483646 w 3525"/>
                <a:gd name="T7" fmla="*/ 2147483646 h 1140"/>
                <a:gd name="T8" fmla="*/ 0 w 3525"/>
                <a:gd name="T9" fmla="*/ 2147483646 h 1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40"/>
                <a:gd name="T17" fmla="*/ 3525 w 3525"/>
                <a:gd name="T18" fmla="*/ 1140 h 11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40">
                  <a:moveTo>
                    <a:pt x="0" y="1129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40"/>
                  </a:lnTo>
                  <a:lnTo>
                    <a:pt x="0" y="1129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7" name="Freeform 301">
              <a:extLst>
                <a:ext uri="{FF2B5EF4-FFF2-40B4-BE49-F238E27FC236}">
                  <a16:creationId xmlns:a16="http://schemas.microsoft.com/office/drawing/2014/main" id="{B7ABA26A-2BF7-56CB-D9C1-4977F2583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515" y="4230125"/>
              <a:ext cx="1527883" cy="527107"/>
            </a:xfrm>
            <a:custGeom>
              <a:avLst/>
              <a:gdLst>
                <a:gd name="T0" fmla="*/ 0 w 3568"/>
                <a:gd name="T1" fmla="*/ 2147483646 h 1131"/>
                <a:gd name="T2" fmla="*/ 2147483646 w 3568"/>
                <a:gd name="T3" fmla="*/ 0 h 1131"/>
                <a:gd name="T4" fmla="*/ 2147483646 w 3568"/>
                <a:gd name="T5" fmla="*/ 2147483646 h 1131"/>
                <a:gd name="T6" fmla="*/ 2147483646 w 3568"/>
                <a:gd name="T7" fmla="*/ 2147483646 h 1131"/>
                <a:gd name="T8" fmla="*/ 0 w 3568"/>
                <a:gd name="T9" fmla="*/ 2147483646 h 1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8"/>
                <a:gd name="T16" fmla="*/ 0 h 1131"/>
                <a:gd name="T17" fmla="*/ 3568 w 3568"/>
                <a:gd name="T18" fmla="*/ 1131 h 1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8" h="1131">
                  <a:moveTo>
                    <a:pt x="0" y="1118"/>
                  </a:moveTo>
                  <a:lnTo>
                    <a:pt x="3525" y="0"/>
                  </a:lnTo>
                  <a:lnTo>
                    <a:pt x="3568" y="11"/>
                  </a:lnTo>
                  <a:lnTo>
                    <a:pt x="77" y="1131"/>
                  </a:lnTo>
                  <a:lnTo>
                    <a:pt x="0" y="111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8" name="Freeform 302">
              <a:extLst>
                <a:ext uri="{FF2B5EF4-FFF2-40B4-BE49-F238E27FC236}">
                  <a16:creationId xmlns:a16="http://schemas.microsoft.com/office/drawing/2014/main" id="{DD572635-1735-1E7B-7BD6-2264FFA6D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1318" y="4681731"/>
              <a:ext cx="117760" cy="46139"/>
            </a:xfrm>
            <a:custGeom>
              <a:avLst/>
              <a:gdLst>
                <a:gd name="T0" fmla="*/ 2147483646 w 275"/>
                <a:gd name="T1" fmla="*/ 0 h 99"/>
                <a:gd name="T2" fmla="*/ 2147483646 w 275"/>
                <a:gd name="T3" fmla="*/ 2147483646 h 99"/>
                <a:gd name="T4" fmla="*/ 2147483646 w 275"/>
                <a:gd name="T5" fmla="*/ 2147483646 h 99"/>
                <a:gd name="T6" fmla="*/ 0 w 275"/>
                <a:gd name="T7" fmla="*/ 0 h 99"/>
                <a:gd name="T8" fmla="*/ 2147483646 w 275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5"/>
                <a:gd name="T16" fmla="*/ 0 h 99"/>
                <a:gd name="T17" fmla="*/ 275 w 275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5" h="99">
                  <a:moveTo>
                    <a:pt x="78" y="0"/>
                  </a:moveTo>
                  <a:lnTo>
                    <a:pt x="275" y="66"/>
                  </a:lnTo>
                  <a:lnTo>
                    <a:pt x="244" y="99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9" name="Freeform 303">
              <a:extLst>
                <a:ext uri="{FF2B5EF4-FFF2-40B4-BE49-F238E27FC236}">
                  <a16:creationId xmlns:a16="http://schemas.microsoft.com/office/drawing/2014/main" id="{001A9395-6A16-F85E-2873-9159252D0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7865" y="4676605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0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77" y="0"/>
                  </a:moveTo>
                  <a:lnTo>
                    <a:pt x="251" y="38"/>
                  </a:lnTo>
                  <a:lnTo>
                    <a:pt x="193" y="74"/>
                  </a:lnTo>
                  <a:lnTo>
                    <a:pt x="0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0" name="Freeform 304">
              <a:extLst>
                <a:ext uri="{FF2B5EF4-FFF2-40B4-BE49-F238E27FC236}">
                  <a16:creationId xmlns:a16="http://schemas.microsoft.com/office/drawing/2014/main" id="{46085228-155E-68D9-E587-9D2872FE5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883" y="4484125"/>
              <a:ext cx="104057" cy="44741"/>
            </a:xfrm>
            <a:custGeom>
              <a:avLst/>
              <a:gdLst>
                <a:gd name="T0" fmla="*/ 2147483646 w 243"/>
                <a:gd name="T1" fmla="*/ 0 h 96"/>
                <a:gd name="T2" fmla="*/ 2147483646 w 243"/>
                <a:gd name="T3" fmla="*/ 2147483646 h 96"/>
                <a:gd name="T4" fmla="*/ 2147483646 w 243"/>
                <a:gd name="T5" fmla="*/ 2147483646 h 96"/>
                <a:gd name="T6" fmla="*/ 0 w 243"/>
                <a:gd name="T7" fmla="*/ 2147483646 h 96"/>
                <a:gd name="T8" fmla="*/ 2147483646 w 243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96"/>
                <a:gd name="T17" fmla="*/ 243 w 243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96">
                  <a:moveTo>
                    <a:pt x="70" y="0"/>
                  </a:moveTo>
                  <a:lnTo>
                    <a:pt x="243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1" name="Freeform 305">
              <a:extLst>
                <a:ext uri="{FF2B5EF4-FFF2-40B4-BE49-F238E27FC236}">
                  <a16:creationId xmlns:a16="http://schemas.microsoft.com/office/drawing/2014/main" id="{0A2077A3-BF1F-FDDC-378D-E9FEBECF4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5001" y="4478998"/>
              <a:ext cx="104485" cy="44741"/>
            </a:xfrm>
            <a:custGeom>
              <a:avLst/>
              <a:gdLst>
                <a:gd name="T0" fmla="*/ 2147483646 w 244"/>
                <a:gd name="T1" fmla="*/ 0 h 96"/>
                <a:gd name="T2" fmla="*/ 2147483646 w 244"/>
                <a:gd name="T3" fmla="*/ 2147483646 h 96"/>
                <a:gd name="T4" fmla="*/ 2147483646 w 244"/>
                <a:gd name="T5" fmla="*/ 2147483646 h 96"/>
                <a:gd name="T6" fmla="*/ 0 w 244"/>
                <a:gd name="T7" fmla="*/ 2147483646 h 96"/>
                <a:gd name="T8" fmla="*/ 2147483646 w 24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96"/>
                <a:gd name="T17" fmla="*/ 244 w 24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96">
                  <a:moveTo>
                    <a:pt x="70" y="0"/>
                  </a:moveTo>
                  <a:lnTo>
                    <a:pt x="244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2" name="Freeform 306">
              <a:extLst>
                <a:ext uri="{FF2B5EF4-FFF2-40B4-BE49-F238E27FC236}">
                  <a16:creationId xmlns:a16="http://schemas.microsoft.com/office/drawing/2014/main" id="{6813AB35-421D-6562-998D-FDBACDBF7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066" y="4448238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3" name="Freeform 307">
              <a:extLst>
                <a:ext uri="{FF2B5EF4-FFF2-40B4-BE49-F238E27FC236}">
                  <a16:creationId xmlns:a16="http://schemas.microsoft.com/office/drawing/2014/main" id="{1BAA8806-6B06-68B0-93FE-0F5BA62CE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185" y="4443112"/>
              <a:ext cx="82646" cy="38682"/>
            </a:xfrm>
            <a:custGeom>
              <a:avLst/>
              <a:gdLst>
                <a:gd name="T0" fmla="*/ 2147483646 w 193"/>
                <a:gd name="T1" fmla="*/ 0 h 83"/>
                <a:gd name="T2" fmla="*/ 2147483646 w 193"/>
                <a:gd name="T3" fmla="*/ 2147483646 h 83"/>
                <a:gd name="T4" fmla="*/ 2147483646 w 193"/>
                <a:gd name="T5" fmla="*/ 2147483646 h 83"/>
                <a:gd name="T6" fmla="*/ 0 w 193"/>
                <a:gd name="T7" fmla="*/ 2147483646 h 83"/>
                <a:gd name="T8" fmla="*/ 2147483646 w 193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83"/>
                <a:gd name="T17" fmla="*/ 193 w 193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83">
                  <a:moveTo>
                    <a:pt x="50" y="0"/>
                  </a:moveTo>
                  <a:lnTo>
                    <a:pt x="193" y="52"/>
                  </a:lnTo>
                  <a:lnTo>
                    <a:pt x="162" y="83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4" name="Freeform 308">
              <a:extLst>
                <a:ext uri="{FF2B5EF4-FFF2-40B4-BE49-F238E27FC236}">
                  <a16:creationId xmlns:a16="http://schemas.microsoft.com/office/drawing/2014/main" id="{BD22300C-F20B-B28A-DB8A-2B9E0AD85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231" y="4454763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5" name="Freeform 309">
              <a:extLst>
                <a:ext uri="{FF2B5EF4-FFF2-40B4-BE49-F238E27FC236}">
                  <a16:creationId xmlns:a16="http://schemas.microsoft.com/office/drawing/2014/main" id="{FDB7FFF2-57DC-00B5-94FB-5BD60474E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259" y="4405828"/>
              <a:ext cx="105770" cy="44741"/>
            </a:xfrm>
            <a:custGeom>
              <a:avLst/>
              <a:gdLst>
                <a:gd name="T0" fmla="*/ 2147483646 w 247"/>
                <a:gd name="T1" fmla="*/ 0 h 96"/>
                <a:gd name="T2" fmla="*/ 2147483646 w 247"/>
                <a:gd name="T3" fmla="*/ 2147483646 h 96"/>
                <a:gd name="T4" fmla="*/ 2147483646 w 247"/>
                <a:gd name="T5" fmla="*/ 2147483646 h 96"/>
                <a:gd name="T6" fmla="*/ 0 w 247"/>
                <a:gd name="T7" fmla="*/ 2147483646 h 96"/>
                <a:gd name="T8" fmla="*/ 2147483646 w 247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6"/>
                <a:gd name="T17" fmla="*/ 247 w 247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6">
                  <a:moveTo>
                    <a:pt x="46" y="0"/>
                  </a:moveTo>
                  <a:lnTo>
                    <a:pt x="247" y="66"/>
                  </a:lnTo>
                  <a:lnTo>
                    <a:pt x="216" y="96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6" name="Freeform 310">
              <a:extLst>
                <a:ext uri="{FF2B5EF4-FFF2-40B4-BE49-F238E27FC236}">
                  <a16:creationId xmlns:a16="http://schemas.microsoft.com/office/drawing/2014/main" id="{A5725BBF-AF51-C52B-7B8A-451C9F85C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625" y="4394176"/>
              <a:ext cx="80933" cy="42411"/>
            </a:xfrm>
            <a:custGeom>
              <a:avLst/>
              <a:gdLst>
                <a:gd name="T0" fmla="*/ 2147483646 w 189"/>
                <a:gd name="T1" fmla="*/ 0 h 91"/>
                <a:gd name="T2" fmla="*/ 2147483646 w 189"/>
                <a:gd name="T3" fmla="*/ 2147483646 h 91"/>
                <a:gd name="T4" fmla="*/ 2147483646 w 189"/>
                <a:gd name="T5" fmla="*/ 2147483646 h 91"/>
                <a:gd name="T6" fmla="*/ 0 w 189"/>
                <a:gd name="T7" fmla="*/ 2147483646 h 91"/>
                <a:gd name="T8" fmla="*/ 2147483646 w 189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91"/>
                <a:gd name="T17" fmla="*/ 189 w 189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91">
                  <a:moveTo>
                    <a:pt x="46" y="0"/>
                  </a:moveTo>
                  <a:lnTo>
                    <a:pt x="189" y="58"/>
                  </a:lnTo>
                  <a:lnTo>
                    <a:pt x="158" y="91"/>
                  </a:lnTo>
                  <a:lnTo>
                    <a:pt x="0" y="2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7" name="Freeform 311">
              <a:extLst>
                <a:ext uri="{FF2B5EF4-FFF2-40B4-BE49-F238E27FC236}">
                  <a16:creationId xmlns:a16="http://schemas.microsoft.com/office/drawing/2014/main" id="{BE261B3C-4F13-96B9-A213-D936A37DD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0209" y="4625339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20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8" name="Freeform 312">
              <a:extLst>
                <a:ext uri="{FF2B5EF4-FFF2-40B4-BE49-F238E27FC236}">
                  <a16:creationId xmlns:a16="http://schemas.microsoft.com/office/drawing/2014/main" id="{F752924A-F54A-A254-79EA-D80E27F14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040" y="462021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" name="Freeform 313">
              <a:extLst>
                <a:ext uri="{FF2B5EF4-FFF2-40B4-BE49-F238E27FC236}">
                  <a16:creationId xmlns:a16="http://schemas.microsoft.com/office/drawing/2014/main" id="{6FCED0BA-0A69-2011-0507-AC87F0172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355" y="4569879"/>
              <a:ext cx="105770" cy="42411"/>
            </a:xfrm>
            <a:custGeom>
              <a:avLst/>
              <a:gdLst>
                <a:gd name="T0" fmla="*/ 2147483646 w 247"/>
                <a:gd name="T1" fmla="*/ 0 h 91"/>
                <a:gd name="T2" fmla="*/ 2147483646 w 247"/>
                <a:gd name="T3" fmla="*/ 2147483646 h 91"/>
                <a:gd name="T4" fmla="*/ 2147483646 w 247"/>
                <a:gd name="T5" fmla="*/ 2147483646 h 91"/>
                <a:gd name="T6" fmla="*/ 0 w 247"/>
                <a:gd name="T7" fmla="*/ 2147483646 h 91"/>
                <a:gd name="T8" fmla="*/ 2147483646 w 247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1"/>
                <a:gd name="T17" fmla="*/ 247 w 247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1">
                  <a:moveTo>
                    <a:pt x="50" y="0"/>
                  </a:moveTo>
                  <a:lnTo>
                    <a:pt x="247" y="66"/>
                  </a:lnTo>
                  <a:lnTo>
                    <a:pt x="193" y="91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" name="Freeform 314">
              <a:extLst>
                <a:ext uri="{FF2B5EF4-FFF2-40B4-BE49-F238E27FC236}">
                  <a16:creationId xmlns:a16="http://schemas.microsoft.com/office/drawing/2014/main" id="{B75199F2-433D-D67F-A216-9051A569C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0884" y="4555897"/>
              <a:ext cx="105770" cy="41013"/>
            </a:xfrm>
            <a:custGeom>
              <a:avLst/>
              <a:gdLst>
                <a:gd name="T0" fmla="*/ 2147483646 w 247"/>
                <a:gd name="T1" fmla="*/ 0 h 88"/>
                <a:gd name="T2" fmla="*/ 2147483646 w 247"/>
                <a:gd name="T3" fmla="*/ 2147483646 h 88"/>
                <a:gd name="T4" fmla="*/ 2147483646 w 247"/>
                <a:gd name="T5" fmla="*/ 2147483646 h 88"/>
                <a:gd name="T6" fmla="*/ 0 w 247"/>
                <a:gd name="T7" fmla="*/ 2147483646 h 88"/>
                <a:gd name="T8" fmla="*/ 2147483646 w 247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88"/>
                <a:gd name="T17" fmla="*/ 247 w 247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88">
                  <a:moveTo>
                    <a:pt x="50" y="0"/>
                  </a:moveTo>
                  <a:lnTo>
                    <a:pt x="247" y="63"/>
                  </a:lnTo>
                  <a:lnTo>
                    <a:pt x="193" y="88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" name="Freeform 315">
              <a:extLst>
                <a:ext uri="{FF2B5EF4-FFF2-40B4-BE49-F238E27FC236}">
                  <a16:creationId xmlns:a16="http://schemas.microsoft.com/office/drawing/2014/main" id="{08E3A9F1-F517-4F3F-DE5E-042315AFF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979" y="4585258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20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" name="Freeform 316">
              <a:extLst>
                <a:ext uri="{FF2B5EF4-FFF2-40B4-BE49-F238E27FC236}">
                  <a16:creationId xmlns:a16="http://schemas.microsoft.com/office/drawing/2014/main" id="{752340A1-8C57-5140-6E0C-A568598AA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10" y="4581530"/>
              <a:ext cx="105770" cy="45207"/>
            </a:xfrm>
            <a:custGeom>
              <a:avLst/>
              <a:gdLst>
                <a:gd name="T0" fmla="*/ 2147483646 w 247"/>
                <a:gd name="T1" fmla="*/ 0 h 97"/>
                <a:gd name="T2" fmla="*/ 2147483646 w 247"/>
                <a:gd name="T3" fmla="*/ 2147483646 h 97"/>
                <a:gd name="T4" fmla="*/ 2147483646 w 247"/>
                <a:gd name="T5" fmla="*/ 2147483646 h 97"/>
                <a:gd name="T6" fmla="*/ 0 w 247"/>
                <a:gd name="T7" fmla="*/ 2147483646 h 97"/>
                <a:gd name="T8" fmla="*/ 2147483646 w 247"/>
                <a:gd name="T9" fmla="*/ 0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7"/>
                <a:gd name="T17" fmla="*/ 247 w 24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7">
                  <a:moveTo>
                    <a:pt x="46" y="0"/>
                  </a:moveTo>
                  <a:lnTo>
                    <a:pt x="247" y="64"/>
                  </a:lnTo>
                  <a:lnTo>
                    <a:pt x="216" y="97"/>
                  </a:lnTo>
                  <a:lnTo>
                    <a:pt x="0" y="17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" name="Freeform 317">
              <a:extLst>
                <a:ext uri="{FF2B5EF4-FFF2-40B4-BE49-F238E27FC236}">
                  <a16:creationId xmlns:a16="http://schemas.microsoft.com/office/drawing/2014/main" id="{6BFB2B69-E4F4-9843-049B-988A551D3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124" y="453166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" name="Freeform 318">
              <a:extLst>
                <a:ext uri="{FF2B5EF4-FFF2-40B4-BE49-F238E27FC236}">
                  <a16:creationId xmlns:a16="http://schemas.microsoft.com/office/drawing/2014/main" id="{2CCF1DFE-F21A-63F7-680A-E6B8F920A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654" y="451628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5" name="Freeform 319">
              <a:extLst>
                <a:ext uri="{FF2B5EF4-FFF2-40B4-BE49-F238E27FC236}">
                  <a16:creationId xmlns:a16="http://schemas.microsoft.com/office/drawing/2014/main" id="{F5C21301-26AC-5A33-710D-0FEF7356A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787" y="4749775"/>
              <a:ext cx="105770" cy="47537"/>
            </a:xfrm>
            <a:custGeom>
              <a:avLst/>
              <a:gdLst>
                <a:gd name="T0" fmla="*/ 2147483646 w 247"/>
                <a:gd name="T1" fmla="*/ 0 h 102"/>
                <a:gd name="T2" fmla="*/ 2147483646 w 247"/>
                <a:gd name="T3" fmla="*/ 2147483646 h 102"/>
                <a:gd name="T4" fmla="*/ 2147483646 w 247"/>
                <a:gd name="T5" fmla="*/ 2147483646 h 102"/>
                <a:gd name="T6" fmla="*/ 0 w 247"/>
                <a:gd name="T7" fmla="*/ 2147483646 h 102"/>
                <a:gd name="T8" fmla="*/ 2147483646 w 247"/>
                <a:gd name="T9" fmla="*/ 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2"/>
                <a:gd name="T17" fmla="*/ 247 w 247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2">
                  <a:moveTo>
                    <a:pt x="50" y="0"/>
                  </a:moveTo>
                  <a:lnTo>
                    <a:pt x="247" y="69"/>
                  </a:lnTo>
                  <a:lnTo>
                    <a:pt x="216" y="102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" name="Freeform 320">
              <a:extLst>
                <a:ext uri="{FF2B5EF4-FFF2-40B4-BE49-F238E27FC236}">
                  <a16:creationId xmlns:a16="http://schemas.microsoft.com/office/drawing/2014/main" id="{483E832E-28F1-41CB-3F02-980341E2C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906" y="4745581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16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" name="Freeform 321">
              <a:extLst>
                <a:ext uri="{FF2B5EF4-FFF2-40B4-BE49-F238E27FC236}">
                  <a16:creationId xmlns:a16="http://schemas.microsoft.com/office/drawing/2014/main" id="{EE0501F4-23EF-4478-7CFB-CB58D2710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6220" y="4695713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2147483646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50" y="0"/>
                  </a:moveTo>
                  <a:lnTo>
                    <a:pt x="251" y="66"/>
                  </a:lnTo>
                  <a:lnTo>
                    <a:pt x="174" y="74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8" name="Freeform 322">
              <a:extLst>
                <a:ext uri="{FF2B5EF4-FFF2-40B4-BE49-F238E27FC236}">
                  <a16:creationId xmlns:a16="http://schemas.microsoft.com/office/drawing/2014/main" id="{D0FD5BCC-9B62-47F7-3063-2D9A00AE9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5463" y="4681731"/>
              <a:ext cx="105770" cy="34488"/>
            </a:xfrm>
            <a:custGeom>
              <a:avLst/>
              <a:gdLst>
                <a:gd name="T0" fmla="*/ 2147483646 w 247"/>
                <a:gd name="T1" fmla="*/ 0 h 74"/>
                <a:gd name="T2" fmla="*/ 2147483646 w 247"/>
                <a:gd name="T3" fmla="*/ 2147483646 h 74"/>
                <a:gd name="T4" fmla="*/ 2147483646 w 247"/>
                <a:gd name="T5" fmla="*/ 2147483646 h 74"/>
                <a:gd name="T6" fmla="*/ 0 w 247"/>
                <a:gd name="T7" fmla="*/ 2147483646 h 74"/>
                <a:gd name="T8" fmla="*/ 2147483646 w 247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74"/>
                <a:gd name="T17" fmla="*/ 247 w 247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74">
                  <a:moveTo>
                    <a:pt x="46" y="0"/>
                  </a:moveTo>
                  <a:lnTo>
                    <a:pt x="247" y="66"/>
                  </a:lnTo>
                  <a:lnTo>
                    <a:pt x="170" y="74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" name="Freeform 323">
              <a:extLst>
                <a:ext uri="{FF2B5EF4-FFF2-40B4-BE49-F238E27FC236}">
                  <a16:creationId xmlns:a16="http://schemas.microsoft.com/office/drawing/2014/main" id="{312ED02A-7B6B-9357-2ED1-E18D392BC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9138" y="4410954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0" name="Freeform 324">
              <a:extLst>
                <a:ext uri="{FF2B5EF4-FFF2-40B4-BE49-F238E27FC236}">
                  <a16:creationId xmlns:a16="http://schemas.microsoft.com/office/drawing/2014/main" id="{0F7A2D08-EECD-4695-A62A-0EC4CB719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69" y="4405828"/>
              <a:ext cx="108767" cy="42411"/>
            </a:xfrm>
            <a:custGeom>
              <a:avLst/>
              <a:gdLst>
                <a:gd name="T0" fmla="*/ 2147483646 w 254"/>
                <a:gd name="T1" fmla="*/ 0 h 91"/>
                <a:gd name="T2" fmla="*/ 2147483646 w 254"/>
                <a:gd name="T3" fmla="*/ 2147483646 h 91"/>
                <a:gd name="T4" fmla="*/ 2147483646 w 254"/>
                <a:gd name="T5" fmla="*/ 2147483646 h 91"/>
                <a:gd name="T6" fmla="*/ 0 w 254"/>
                <a:gd name="T7" fmla="*/ 2147483646 h 91"/>
                <a:gd name="T8" fmla="*/ 2147483646 w 25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1"/>
                <a:gd name="T17" fmla="*/ 254 w 25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1">
                  <a:moveTo>
                    <a:pt x="38" y="0"/>
                  </a:moveTo>
                  <a:lnTo>
                    <a:pt x="254" y="58"/>
                  </a:lnTo>
                  <a:lnTo>
                    <a:pt x="223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1" name="Freeform 325">
              <a:extLst>
                <a:ext uri="{FF2B5EF4-FFF2-40B4-BE49-F238E27FC236}">
                  <a16:creationId xmlns:a16="http://schemas.microsoft.com/office/drawing/2014/main" id="{82E0EA1E-31DB-E3AC-1C1D-C5BB6920B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016" y="4417479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2" name="Freeform 326">
              <a:extLst>
                <a:ext uri="{FF2B5EF4-FFF2-40B4-BE49-F238E27FC236}">
                  <a16:creationId xmlns:a16="http://schemas.microsoft.com/office/drawing/2014/main" id="{7325D6DD-566F-0B34-5390-EA70CEA29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330" y="4367611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60"/>
                  </a:lnTo>
                  <a:lnTo>
                    <a:pt x="228" y="93"/>
                  </a:lnTo>
                  <a:lnTo>
                    <a:pt x="0" y="1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3" name="Freeform 327">
              <a:extLst>
                <a:ext uri="{FF2B5EF4-FFF2-40B4-BE49-F238E27FC236}">
                  <a16:creationId xmlns:a16="http://schemas.microsoft.com/office/drawing/2014/main" id="{FE67216C-033C-A7F8-9AAA-46359CBB6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1271" y="4352231"/>
              <a:ext cx="89498" cy="43343"/>
            </a:xfrm>
            <a:custGeom>
              <a:avLst/>
              <a:gdLst>
                <a:gd name="T0" fmla="*/ 2147483646 w 209"/>
                <a:gd name="T1" fmla="*/ 0 h 93"/>
                <a:gd name="T2" fmla="*/ 2147483646 w 209"/>
                <a:gd name="T3" fmla="*/ 2147483646 h 93"/>
                <a:gd name="T4" fmla="*/ 2147483646 w 209"/>
                <a:gd name="T5" fmla="*/ 2147483646 h 93"/>
                <a:gd name="T6" fmla="*/ 0 w 209"/>
                <a:gd name="T7" fmla="*/ 2147483646 h 93"/>
                <a:gd name="T8" fmla="*/ 2147483646 w 209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93"/>
                <a:gd name="T17" fmla="*/ 209 w 209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93">
                  <a:moveTo>
                    <a:pt x="39" y="0"/>
                  </a:moveTo>
                  <a:lnTo>
                    <a:pt x="209" y="60"/>
                  </a:lnTo>
                  <a:lnTo>
                    <a:pt x="178" y="93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4" name="Freeform 328">
              <a:extLst>
                <a:ext uri="{FF2B5EF4-FFF2-40B4-BE49-F238E27FC236}">
                  <a16:creationId xmlns:a16="http://schemas.microsoft.com/office/drawing/2014/main" id="{FA696984-4AA1-7E30-3DE5-86C72F1B6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1900" y="4554499"/>
              <a:ext cx="102344" cy="34954"/>
            </a:xfrm>
            <a:custGeom>
              <a:avLst/>
              <a:gdLst>
                <a:gd name="T0" fmla="*/ 2147483646 w 239"/>
                <a:gd name="T1" fmla="*/ 0 h 75"/>
                <a:gd name="T2" fmla="*/ 2147483646 w 239"/>
                <a:gd name="T3" fmla="*/ 2147483646 h 75"/>
                <a:gd name="T4" fmla="*/ 2147483646 w 239"/>
                <a:gd name="T5" fmla="*/ 2147483646 h 75"/>
                <a:gd name="T6" fmla="*/ 0 w 239"/>
                <a:gd name="T7" fmla="*/ 2147483646 h 75"/>
                <a:gd name="T8" fmla="*/ 2147483646 w 2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75"/>
                <a:gd name="T17" fmla="*/ 239 w 2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75">
                  <a:moveTo>
                    <a:pt x="39" y="0"/>
                  </a:moveTo>
                  <a:lnTo>
                    <a:pt x="239" y="47"/>
                  </a:lnTo>
                  <a:lnTo>
                    <a:pt x="209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5" name="Freeform 329">
              <a:extLst>
                <a:ext uri="{FF2B5EF4-FFF2-40B4-BE49-F238E27FC236}">
                  <a16:creationId xmlns:a16="http://schemas.microsoft.com/office/drawing/2014/main" id="{6A4C4EAA-6262-636D-8DE4-489B36F8E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1595" y="4543313"/>
              <a:ext cx="108767" cy="41945"/>
            </a:xfrm>
            <a:custGeom>
              <a:avLst/>
              <a:gdLst>
                <a:gd name="T0" fmla="*/ 2147483646 w 254"/>
                <a:gd name="T1" fmla="*/ 0 h 90"/>
                <a:gd name="T2" fmla="*/ 2147483646 w 254"/>
                <a:gd name="T3" fmla="*/ 2147483646 h 90"/>
                <a:gd name="T4" fmla="*/ 2147483646 w 254"/>
                <a:gd name="T5" fmla="*/ 2147483646 h 90"/>
                <a:gd name="T6" fmla="*/ 0 w 254"/>
                <a:gd name="T7" fmla="*/ 2147483646 h 90"/>
                <a:gd name="T8" fmla="*/ 2147483646 w 254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0"/>
                <a:gd name="T17" fmla="*/ 254 w 254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0">
                  <a:moveTo>
                    <a:pt x="38" y="0"/>
                  </a:moveTo>
                  <a:lnTo>
                    <a:pt x="254" y="60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6" name="Freeform 330">
              <a:extLst>
                <a:ext uri="{FF2B5EF4-FFF2-40B4-BE49-F238E27FC236}">
                  <a16:creationId xmlns:a16="http://schemas.microsoft.com/office/drawing/2014/main" id="{356D9960-755C-E9E8-B8CD-1D11CE3B8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909" y="4494378"/>
              <a:ext cx="108767" cy="41013"/>
            </a:xfrm>
            <a:custGeom>
              <a:avLst/>
              <a:gdLst>
                <a:gd name="T0" fmla="*/ 2147483646 w 254"/>
                <a:gd name="T1" fmla="*/ 0 h 88"/>
                <a:gd name="T2" fmla="*/ 2147483646 w 254"/>
                <a:gd name="T3" fmla="*/ 2147483646 h 88"/>
                <a:gd name="T4" fmla="*/ 2147483646 w 254"/>
                <a:gd name="T5" fmla="*/ 2147483646 h 88"/>
                <a:gd name="T6" fmla="*/ 0 w 254"/>
                <a:gd name="T7" fmla="*/ 2147483646 h 88"/>
                <a:gd name="T8" fmla="*/ 2147483646 w 254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88"/>
                <a:gd name="T17" fmla="*/ 254 w 254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88">
                  <a:moveTo>
                    <a:pt x="38" y="0"/>
                  </a:moveTo>
                  <a:lnTo>
                    <a:pt x="254" y="58"/>
                  </a:lnTo>
                  <a:lnTo>
                    <a:pt x="223" y="88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7" name="Freeform 331">
              <a:extLst>
                <a:ext uri="{FF2B5EF4-FFF2-40B4-BE49-F238E27FC236}">
                  <a16:creationId xmlns:a16="http://schemas.microsoft.com/office/drawing/2014/main" id="{5C2BD99D-6C95-2A46-ED87-0CF4E948D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439" y="4478998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42" y="0"/>
                  </a:moveTo>
                  <a:lnTo>
                    <a:pt x="255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8" name="Freeform 332">
              <a:extLst>
                <a:ext uri="{FF2B5EF4-FFF2-40B4-BE49-F238E27FC236}">
                  <a16:creationId xmlns:a16="http://schemas.microsoft.com/office/drawing/2014/main" id="{FAFCB4A8-40D4-E7AE-2ED1-7152FDAA8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983" y="4716219"/>
              <a:ext cx="87357" cy="40081"/>
            </a:xfrm>
            <a:custGeom>
              <a:avLst/>
              <a:gdLst>
                <a:gd name="T0" fmla="*/ 2147483646 w 204"/>
                <a:gd name="T1" fmla="*/ 0 h 86"/>
                <a:gd name="T2" fmla="*/ 2147483646 w 204"/>
                <a:gd name="T3" fmla="*/ 2147483646 h 86"/>
                <a:gd name="T4" fmla="*/ 2147483646 w 204"/>
                <a:gd name="T5" fmla="*/ 2147483646 h 86"/>
                <a:gd name="T6" fmla="*/ 0 w 204"/>
                <a:gd name="T7" fmla="*/ 2147483646 h 86"/>
                <a:gd name="T8" fmla="*/ 2147483646 w 204"/>
                <a:gd name="T9" fmla="*/ 0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86"/>
                <a:gd name="T17" fmla="*/ 204 w 204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86">
                  <a:moveTo>
                    <a:pt x="42" y="0"/>
                  </a:moveTo>
                  <a:lnTo>
                    <a:pt x="204" y="52"/>
                  </a:lnTo>
                  <a:lnTo>
                    <a:pt x="173" y="86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" name="Freeform 333">
              <a:extLst>
                <a:ext uri="{FF2B5EF4-FFF2-40B4-BE49-F238E27FC236}">
                  <a16:creationId xmlns:a16="http://schemas.microsoft.com/office/drawing/2014/main" id="{8FFB5FC4-FAC2-EFB9-3A8E-7E062F6AC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263" y="4708763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1" name="Freeform 334">
              <a:extLst>
                <a:ext uri="{FF2B5EF4-FFF2-40B4-BE49-F238E27FC236}">
                  <a16:creationId xmlns:a16="http://schemas.microsoft.com/office/drawing/2014/main" id="{337038D6-AE92-A7E2-30F2-4DD49A2E1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3577" y="4658429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2" name="Freeform 335">
              <a:extLst>
                <a:ext uri="{FF2B5EF4-FFF2-40B4-BE49-F238E27FC236}">
                  <a16:creationId xmlns:a16="http://schemas.microsoft.com/office/drawing/2014/main" id="{8269B3DF-1F3A-401E-4555-106E58E0F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3248" y="4642117"/>
              <a:ext cx="108767" cy="44741"/>
            </a:xfrm>
            <a:custGeom>
              <a:avLst/>
              <a:gdLst>
                <a:gd name="T0" fmla="*/ 2147483646 w 254"/>
                <a:gd name="T1" fmla="*/ 0 h 96"/>
                <a:gd name="T2" fmla="*/ 2147483646 w 254"/>
                <a:gd name="T3" fmla="*/ 2147483646 h 96"/>
                <a:gd name="T4" fmla="*/ 2147483646 w 254"/>
                <a:gd name="T5" fmla="*/ 2147483646 h 96"/>
                <a:gd name="T6" fmla="*/ 0 w 254"/>
                <a:gd name="T7" fmla="*/ 2147483646 h 96"/>
                <a:gd name="T8" fmla="*/ 2147483646 w 25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6"/>
                <a:gd name="T17" fmla="*/ 254 w 25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6">
                  <a:moveTo>
                    <a:pt x="38" y="0"/>
                  </a:moveTo>
                  <a:lnTo>
                    <a:pt x="254" y="63"/>
                  </a:lnTo>
                  <a:lnTo>
                    <a:pt x="223" y="96"/>
                  </a:lnTo>
                  <a:lnTo>
                    <a:pt x="0" y="2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3" name="Freeform 336">
              <a:extLst>
                <a:ext uri="{FF2B5EF4-FFF2-40B4-BE49-F238E27FC236}">
                  <a16:creationId xmlns:a16="http://schemas.microsoft.com/office/drawing/2014/main" id="{8E2F99CA-8743-4AA6-D8D2-41A0A3FE5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059" y="4373670"/>
              <a:ext cx="108767" cy="43809"/>
            </a:xfrm>
            <a:custGeom>
              <a:avLst/>
              <a:gdLst>
                <a:gd name="T0" fmla="*/ 2147483646 w 254"/>
                <a:gd name="T1" fmla="*/ 0 h 94"/>
                <a:gd name="T2" fmla="*/ 2147483646 w 254"/>
                <a:gd name="T3" fmla="*/ 2147483646 h 94"/>
                <a:gd name="T4" fmla="*/ 2147483646 w 254"/>
                <a:gd name="T5" fmla="*/ 2147483646 h 94"/>
                <a:gd name="T6" fmla="*/ 0 w 254"/>
                <a:gd name="T7" fmla="*/ 2147483646 h 94"/>
                <a:gd name="T8" fmla="*/ 2147483646 w 254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4"/>
                <a:gd name="T17" fmla="*/ 254 w 254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4">
                  <a:moveTo>
                    <a:pt x="42" y="0"/>
                  </a:moveTo>
                  <a:lnTo>
                    <a:pt x="254" y="61"/>
                  </a:lnTo>
                  <a:lnTo>
                    <a:pt x="227" y="94"/>
                  </a:lnTo>
                  <a:lnTo>
                    <a:pt x="0" y="2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4" name="Freeform 337">
              <a:extLst>
                <a:ext uri="{FF2B5EF4-FFF2-40B4-BE49-F238E27FC236}">
                  <a16:creationId xmlns:a16="http://schemas.microsoft.com/office/drawing/2014/main" id="{F322444B-1805-991D-C811-F27706D05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178" y="4369941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5" name="Freeform 338">
              <a:extLst>
                <a:ext uri="{FF2B5EF4-FFF2-40B4-BE49-F238E27FC236}">
                  <a16:creationId xmlns:a16="http://schemas.microsoft.com/office/drawing/2014/main" id="{EE388E67-692D-A612-0C0A-80F280A2D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937" y="438159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8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" name="Freeform 339">
              <a:extLst>
                <a:ext uri="{FF2B5EF4-FFF2-40B4-BE49-F238E27FC236}">
                  <a16:creationId xmlns:a16="http://schemas.microsoft.com/office/drawing/2014/main" id="{0F1AF133-7844-2ED5-AEBF-4679EC5D3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251" y="4331725"/>
              <a:ext cx="110480" cy="41945"/>
            </a:xfrm>
            <a:custGeom>
              <a:avLst/>
              <a:gdLst>
                <a:gd name="T0" fmla="*/ 2147483646 w 258"/>
                <a:gd name="T1" fmla="*/ 0 h 90"/>
                <a:gd name="T2" fmla="*/ 2147483646 w 258"/>
                <a:gd name="T3" fmla="*/ 2147483646 h 90"/>
                <a:gd name="T4" fmla="*/ 2147483646 w 258"/>
                <a:gd name="T5" fmla="*/ 2147483646 h 90"/>
                <a:gd name="T6" fmla="*/ 0 w 258"/>
                <a:gd name="T7" fmla="*/ 2147483646 h 90"/>
                <a:gd name="T8" fmla="*/ 2147483646 w 258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0"/>
                <a:gd name="T17" fmla="*/ 258 w 2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0">
                  <a:moveTo>
                    <a:pt x="42" y="0"/>
                  </a:moveTo>
                  <a:lnTo>
                    <a:pt x="258" y="79"/>
                  </a:lnTo>
                  <a:lnTo>
                    <a:pt x="227" y="90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7" name="Freeform 340">
              <a:extLst>
                <a:ext uri="{FF2B5EF4-FFF2-40B4-BE49-F238E27FC236}">
                  <a16:creationId xmlns:a16="http://schemas.microsoft.com/office/drawing/2014/main" id="{15996524-BB84-6A5A-90BB-5AA164AA5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630" y="4317277"/>
              <a:ext cx="101060" cy="42411"/>
            </a:xfrm>
            <a:custGeom>
              <a:avLst/>
              <a:gdLst>
                <a:gd name="T0" fmla="*/ 2147483646 w 236"/>
                <a:gd name="T1" fmla="*/ 0 h 91"/>
                <a:gd name="T2" fmla="*/ 2147483646 w 236"/>
                <a:gd name="T3" fmla="*/ 2147483646 h 91"/>
                <a:gd name="T4" fmla="*/ 2147483646 w 236"/>
                <a:gd name="T5" fmla="*/ 2147483646 h 91"/>
                <a:gd name="T6" fmla="*/ 0 w 236"/>
                <a:gd name="T7" fmla="*/ 2147483646 h 91"/>
                <a:gd name="T8" fmla="*/ 2147483646 w 236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6"/>
                <a:gd name="T16" fmla="*/ 0 h 91"/>
                <a:gd name="T17" fmla="*/ 236 w 236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6" h="91">
                  <a:moveTo>
                    <a:pt x="43" y="0"/>
                  </a:moveTo>
                  <a:lnTo>
                    <a:pt x="236" y="77"/>
                  </a:lnTo>
                  <a:lnTo>
                    <a:pt x="205" y="91"/>
                  </a:lnTo>
                  <a:lnTo>
                    <a:pt x="0" y="19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8" name="Freeform 341">
              <a:extLst>
                <a:ext uri="{FF2B5EF4-FFF2-40B4-BE49-F238E27FC236}">
                  <a16:creationId xmlns:a16="http://schemas.microsoft.com/office/drawing/2014/main" id="{4F033DC7-066D-0307-60C1-9C8253759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670" y="4523739"/>
              <a:ext cx="90782" cy="32158"/>
            </a:xfrm>
            <a:custGeom>
              <a:avLst/>
              <a:gdLst>
                <a:gd name="T0" fmla="*/ 2147483646 w 212"/>
                <a:gd name="T1" fmla="*/ 0 h 69"/>
                <a:gd name="T2" fmla="*/ 2147483646 w 212"/>
                <a:gd name="T3" fmla="*/ 2147483646 h 69"/>
                <a:gd name="T4" fmla="*/ 2147483646 w 212"/>
                <a:gd name="T5" fmla="*/ 2147483646 h 69"/>
                <a:gd name="T6" fmla="*/ 0 w 212"/>
                <a:gd name="T7" fmla="*/ 2147483646 h 69"/>
                <a:gd name="T8" fmla="*/ 2147483646 w 212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2"/>
                <a:gd name="T16" fmla="*/ 0 h 69"/>
                <a:gd name="T17" fmla="*/ 212 w 212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2" h="69">
                  <a:moveTo>
                    <a:pt x="43" y="0"/>
                  </a:moveTo>
                  <a:lnTo>
                    <a:pt x="212" y="53"/>
                  </a:lnTo>
                  <a:lnTo>
                    <a:pt x="185" y="69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9" name="Freeform 342">
              <a:extLst>
                <a:ext uri="{FF2B5EF4-FFF2-40B4-BE49-F238E27FC236}">
                  <a16:creationId xmlns:a16="http://schemas.microsoft.com/office/drawing/2014/main" id="{6148554B-80EA-7123-1ED6-73963F480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5803" y="4507427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79"/>
                  </a:lnTo>
                  <a:lnTo>
                    <a:pt x="228" y="93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0" name="Freeform 343">
              <a:extLst>
                <a:ext uri="{FF2B5EF4-FFF2-40B4-BE49-F238E27FC236}">
                  <a16:creationId xmlns:a16="http://schemas.microsoft.com/office/drawing/2014/main" id="{AABA45CC-D1C1-AC05-FB7D-E9656ABAA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402" y="4458492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1" name="Freeform 344">
              <a:extLst>
                <a:ext uri="{FF2B5EF4-FFF2-40B4-BE49-F238E27FC236}">
                  <a16:creationId xmlns:a16="http://schemas.microsoft.com/office/drawing/2014/main" id="{97A26E1B-E7E2-4A5B-008C-24B1A092F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058" y="4450569"/>
              <a:ext cx="89498" cy="34954"/>
            </a:xfrm>
            <a:custGeom>
              <a:avLst/>
              <a:gdLst>
                <a:gd name="T0" fmla="*/ 2147483646 w 209"/>
                <a:gd name="T1" fmla="*/ 0 h 75"/>
                <a:gd name="T2" fmla="*/ 2147483646 w 209"/>
                <a:gd name="T3" fmla="*/ 2147483646 h 75"/>
                <a:gd name="T4" fmla="*/ 2147483646 w 209"/>
                <a:gd name="T5" fmla="*/ 2147483646 h 75"/>
                <a:gd name="T6" fmla="*/ 0 w 209"/>
                <a:gd name="T7" fmla="*/ 2147483646 h 75"/>
                <a:gd name="T8" fmla="*/ 2147483646 w 20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75"/>
                <a:gd name="T17" fmla="*/ 209 w 20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75">
                  <a:moveTo>
                    <a:pt x="39" y="0"/>
                  </a:moveTo>
                  <a:lnTo>
                    <a:pt x="209" y="61"/>
                  </a:lnTo>
                  <a:lnTo>
                    <a:pt x="178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3" name="Freeform 345">
              <a:extLst>
                <a:ext uri="{FF2B5EF4-FFF2-40B4-BE49-F238E27FC236}">
                  <a16:creationId xmlns:a16="http://schemas.microsoft.com/office/drawing/2014/main" id="{3C4541C6-AF6A-00EA-A276-4CC00184F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4184" y="4672876"/>
              <a:ext cx="109196" cy="41945"/>
            </a:xfrm>
            <a:custGeom>
              <a:avLst/>
              <a:gdLst>
                <a:gd name="T0" fmla="*/ 2147483646 w 255"/>
                <a:gd name="T1" fmla="*/ 0 h 90"/>
                <a:gd name="T2" fmla="*/ 2147483646 w 255"/>
                <a:gd name="T3" fmla="*/ 2147483646 h 90"/>
                <a:gd name="T4" fmla="*/ 2147483646 w 255"/>
                <a:gd name="T5" fmla="*/ 2147483646 h 90"/>
                <a:gd name="T6" fmla="*/ 0 w 255"/>
                <a:gd name="T7" fmla="*/ 2147483646 h 90"/>
                <a:gd name="T8" fmla="*/ 2147483646 w 255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0"/>
                <a:gd name="T17" fmla="*/ 255 w 255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0">
                  <a:moveTo>
                    <a:pt x="39" y="0"/>
                  </a:moveTo>
                  <a:lnTo>
                    <a:pt x="255" y="77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4" name="Freeform 346">
              <a:extLst>
                <a:ext uri="{FF2B5EF4-FFF2-40B4-BE49-F238E27FC236}">
                  <a16:creationId xmlns:a16="http://schemas.microsoft.com/office/drawing/2014/main" id="{93DCF2ED-8AEA-22EE-D03C-D24203885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9498" y="462254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43" y="0"/>
                  </a:moveTo>
                  <a:lnTo>
                    <a:pt x="255" y="80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6" name="Freeform 347">
              <a:extLst>
                <a:ext uri="{FF2B5EF4-FFF2-40B4-BE49-F238E27FC236}">
                  <a16:creationId xmlns:a16="http://schemas.microsoft.com/office/drawing/2014/main" id="{9720465A-17BA-3903-19DD-F86B6CEF6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608561"/>
              <a:ext cx="95921" cy="42411"/>
            </a:xfrm>
            <a:custGeom>
              <a:avLst/>
              <a:gdLst>
                <a:gd name="T0" fmla="*/ 2147483646 w 224"/>
                <a:gd name="T1" fmla="*/ 0 h 91"/>
                <a:gd name="T2" fmla="*/ 2147483646 w 224"/>
                <a:gd name="T3" fmla="*/ 2147483646 h 91"/>
                <a:gd name="T4" fmla="*/ 2147483646 w 224"/>
                <a:gd name="T5" fmla="*/ 2147483646 h 91"/>
                <a:gd name="T6" fmla="*/ 0 w 224"/>
                <a:gd name="T7" fmla="*/ 2147483646 h 91"/>
                <a:gd name="T8" fmla="*/ 2147483646 w 22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91"/>
                <a:gd name="T17" fmla="*/ 224 w 22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91">
                  <a:moveTo>
                    <a:pt x="43" y="0"/>
                  </a:moveTo>
                  <a:lnTo>
                    <a:pt x="224" y="77"/>
                  </a:lnTo>
                  <a:lnTo>
                    <a:pt x="193" y="91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7" name="Freeform 348">
              <a:extLst>
                <a:ext uri="{FF2B5EF4-FFF2-40B4-BE49-F238E27FC236}">
                  <a16:creationId xmlns:a16="http://schemas.microsoft.com/office/drawing/2014/main" id="{9DDA6C95-B3BA-EFFE-9666-1E903D063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4175" y="436621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8" name="Freeform 349">
              <a:extLst>
                <a:ext uri="{FF2B5EF4-FFF2-40B4-BE49-F238E27FC236}">
                  <a16:creationId xmlns:a16="http://schemas.microsoft.com/office/drawing/2014/main" id="{C3883DE8-F730-96B5-C3F1-76D3B97DD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0294" y="4361086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9" name="Freeform 350">
              <a:extLst>
                <a:ext uri="{FF2B5EF4-FFF2-40B4-BE49-F238E27FC236}">
                  <a16:creationId xmlns:a16="http://schemas.microsoft.com/office/drawing/2014/main" id="{CB652735-A95D-A1B9-F7F7-FE4E20E57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608" y="4310753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0" name="Freeform 351">
              <a:extLst>
                <a:ext uri="{FF2B5EF4-FFF2-40B4-BE49-F238E27FC236}">
                  <a16:creationId xmlns:a16="http://schemas.microsoft.com/office/drawing/2014/main" id="{ACD9C376-A243-7F4F-E63B-6B3F4E7C4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850" y="429537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39" y="0"/>
                  </a:moveTo>
                  <a:lnTo>
                    <a:pt x="255" y="61"/>
                  </a:lnTo>
                  <a:lnTo>
                    <a:pt x="224" y="94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1" name="Freeform 352">
              <a:extLst>
                <a:ext uri="{FF2B5EF4-FFF2-40B4-BE49-F238E27FC236}">
                  <a16:creationId xmlns:a16="http://schemas.microsoft.com/office/drawing/2014/main" id="{0463EC4F-271F-D47D-80FA-9F1FF47E4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721" y="4478998"/>
              <a:ext cx="99347" cy="49868"/>
            </a:xfrm>
            <a:custGeom>
              <a:avLst/>
              <a:gdLst>
                <a:gd name="T0" fmla="*/ 2147483646 w 232"/>
                <a:gd name="T1" fmla="*/ 0 h 107"/>
                <a:gd name="T2" fmla="*/ 2147483646 w 232"/>
                <a:gd name="T3" fmla="*/ 2147483646 h 107"/>
                <a:gd name="T4" fmla="*/ 2147483646 w 232"/>
                <a:gd name="T5" fmla="*/ 2147483646 h 107"/>
                <a:gd name="T6" fmla="*/ 0 w 232"/>
                <a:gd name="T7" fmla="*/ 2147483646 h 107"/>
                <a:gd name="T8" fmla="*/ 2147483646 w 232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107"/>
                <a:gd name="T17" fmla="*/ 232 w 232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107">
                  <a:moveTo>
                    <a:pt x="43" y="0"/>
                  </a:moveTo>
                  <a:lnTo>
                    <a:pt x="232" y="74"/>
                  </a:lnTo>
                  <a:lnTo>
                    <a:pt x="201" y="107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2" name="Freeform 353">
              <a:extLst>
                <a:ext uri="{FF2B5EF4-FFF2-40B4-BE49-F238E27FC236}">
                  <a16:creationId xmlns:a16="http://schemas.microsoft.com/office/drawing/2014/main" id="{F3DC73EF-6F23-33E1-54A8-009A5076D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749" y="4430062"/>
              <a:ext cx="97634" cy="38682"/>
            </a:xfrm>
            <a:custGeom>
              <a:avLst/>
              <a:gdLst>
                <a:gd name="T0" fmla="*/ 2147483646 w 228"/>
                <a:gd name="T1" fmla="*/ 0 h 83"/>
                <a:gd name="T2" fmla="*/ 2147483646 w 228"/>
                <a:gd name="T3" fmla="*/ 2147483646 h 83"/>
                <a:gd name="T4" fmla="*/ 2147483646 w 228"/>
                <a:gd name="T5" fmla="*/ 2147483646 h 83"/>
                <a:gd name="T6" fmla="*/ 0 w 228"/>
                <a:gd name="T7" fmla="*/ 2147483646 h 83"/>
                <a:gd name="T8" fmla="*/ 2147483646 w 228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3"/>
                <a:gd name="T17" fmla="*/ 228 w 228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3">
                  <a:moveTo>
                    <a:pt x="39" y="0"/>
                  </a:moveTo>
                  <a:lnTo>
                    <a:pt x="228" y="75"/>
                  </a:lnTo>
                  <a:lnTo>
                    <a:pt x="162" y="83"/>
                  </a:lnTo>
                  <a:lnTo>
                    <a:pt x="0" y="2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3" name="Freeform 354">
              <a:extLst>
                <a:ext uri="{FF2B5EF4-FFF2-40B4-BE49-F238E27FC236}">
                  <a16:creationId xmlns:a16="http://schemas.microsoft.com/office/drawing/2014/main" id="{3C3EE694-C5F2-9EFA-3A11-DDF3AB76B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9278" y="4416081"/>
              <a:ext cx="97634" cy="37284"/>
            </a:xfrm>
            <a:custGeom>
              <a:avLst/>
              <a:gdLst>
                <a:gd name="T0" fmla="*/ 2147483646 w 228"/>
                <a:gd name="T1" fmla="*/ 0 h 80"/>
                <a:gd name="T2" fmla="*/ 2147483646 w 228"/>
                <a:gd name="T3" fmla="*/ 2147483646 h 80"/>
                <a:gd name="T4" fmla="*/ 2147483646 w 228"/>
                <a:gd name="T5" fmla="*/ 2147483646 h 80"/>
                <a:gd name="T6" fmla="*/ 0 w 228"/>
                <a:gd name="T7" fmla="*/ 2147483646 h 80"/>
                <a:gd name="T8" fmla="*/ 2147483646 w 228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0"/>
                <a:gd name="T17" fmla="*/ 228 w 22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0">
                  <a:moveTo>
                    <a:pt x="39" y="0"/>
                  </a:moveTo>
                  <a:lnTo>
                    <a:pt x="228" y="72"/>
                  </a:lnTo>
                  <a:lnTo>
                    <a:pt x="166" y="8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4" name="Freeform 355">
              <a:extLst>
                <a:ext uri="{FF2B5EF4-FFF2-40B4-BE49-F238E27FC236}">
                  <a16:creationId xmlns:a16="http://schemas.microsoft.com/office/drawing/2014/main" id="{B53709A2-0B34-5702-A18B-9AF6235A4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968" y="4652370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5" name="Freeform 356">
              <a:extLst>
                <a:ext uri="{FF2B5EF4-FFF2-40B4-BE49-F238E27FC236}">
                  <a16:creationId xmlns:a16="http://schemas.microsoft.com/office/drawing/2014/main" id="{AE410264-42E6-97FE-BAE5-8929C26B8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602036"/>
              <a:ext cx="110909" cy="35886"/>
            </a:xfrm>
            <a:custGeom>
              <a:avLst/>
              <a:gdLst>
                <a:gd name="T0" fmla="*/ 2147483646 w 259"/>
                <a:gd name="T1" fmla="*/ 0 h 77"/>
                <a:gd name="T2" fmla="*/ 2147483646 w 259"/>
                <a:gd name="T3" fmla="*/ 2147483646 h 77"/>
                <a:gd name="T4" fmla="*/ 2147483646 w 259"/>
                <a:gd name="T5" fmla="*/ 2147483646 h 77"/>
                <a:gd name="T6" fmla="*/ 0 w 259"/>
                <a:gd name="T7" fmla="*/ 2147483646 h 77"/>
                <a:gd name="T8" fmla="*/ 2147483646 w 259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77"/>
                <a:gd name="T17" fmla="*/ 259 w 259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77">
                  <a:moveTo>
                    <a:pt x="42" y="0"/>
                  </a:moveTo>
                  <a:lnTo>
                    <a:pt x="259" y="61"/>
                  </a:lnTo>
                  <a:lnTo>
                    <a:pt x="181" y="77"/>
                  </a:lnTo>
                  <a:lnTo>
                    <a:pt x="0" y="2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6" name="Freeform 357">
              <a:extLst>
                <a:ext uri="{FF2B5EF4-FFF2-40B4-BE49-F238E27FC236}">
                  <a16:creationId xmlns:a16="http://schemas.microsoft.com/office/drawing/2014/main" id="{F5D9E481-11AF-794B-0927-C621F451A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812" y="4585258"/>
              <a:ext cx="110909" cy="37284"/>
            </a:xfrm>
            <a:custGeom>
              <a:avLst/>
              <a:gdLst>
                <a:gd name="T0" fmla="*/ 2147483646 w 259"/>
                <a:gd name="T1" fmla="*/ 0 h 80"/>
                <a:gd name="T2" fmla="*/ 2147483646 w 259"/>
                <a:gd name="T3" fmla="*/ 2147483646 h 80"/>
                <a:gd name="T4" fmla="*/ 2147483646 w 259"/>
                <a:gd name="T5" fmla="*/ 2147483646 h 80"/>
                <a:gd name="T6" fmla="*/ 0 w 259"/>
                <a:gd name="T7" fmla="*/ 2147483646 h 80"/>
                <a:gd name="T8" fmla="*/ 2147483646 w 259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80"/>
                <a:gd name="T17" fmla="*/ 259 w 259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80">
                  <a:moveTo>
                    <a:pt x="43" y="0"/>
                  </a:moveTo>
                  <a:lnTo>
                    <a:pt x="259" y="64"/>
                  </a:lnTo>
                  <a:lnTo>
                    <a:pt x="182" y="80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7" name="Freeform 358">
              <a:extLst>
                <a:ext uri="{FF2B5EF4-FFF2-40B4-BE49-F238E27FC236}">
                  <a16:creationId xmlns:a16="http://schemas.microsoft.com/office/drawing/2014/main" id="{053078F8-5AF7-042B-055A-8D64FF698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718" y="4729269"/>
              <a:ext cx="469756" cy="185955"/>
            </a:xfrm>
            <a:custGeom>
              <a:avLst/>
              <a:gdLst>
                <a:gd name="T0" fmla="*/ 2147483646 w 1097"/>
                <a:gd name="T1" fmla="*/ 0 h 399"/>
                <a:gd name="T2" fmla="*/ 2147483646 w 1097"/>
                <a:gd name="T3" fmla="*/ 2147483646 h 399"/>
                <a:gd name="T4" fmla="*/ 2147483646 w 1097"/>
                <a:gd name="T5" fmla="*/ 2147483646 h 399"/>
                <a:gd name="T6" fmla="*/ 2147483646 w 1097"/>
                <a:gd name="T7" fmla="*/ 2147483646 h 399"/>
                <a:gd name="T8" fmla="*/ 2147483646 w 1097"/>
                <a:gd name="T9" fmla="*/ 2147483646 h 399"/>
                <a:gd name="T10" fmla="*/ 2147483646 w 1097"/>
                <a:gd name="T11" fmla="*/ 2147483646 h 399"/>
                <a:gd name="T12" fmla="*/ 2147483646 w 1097"/>
                <a:gd name="T13" fmla="*/ 2147483646 h 399"/>
                <a:gd name="T14" fmla="*/ 2147483646 w 1097"/>
                <a:gd name="T15" fmla="*/ 2147483646 h 399"/>
                <a:gd name="T16" fmla="*/ 2147483646 w 1097"/>
                <a:gd name="T17" fmla="*/ 2147483646 h 399"/>
                <a:gd name="T18" fmla="*/ 2147483646 w 1097"/>
                <a:gd name="T19" fmla="*/ 2147483646 h 399"/>
                <a:gd name="T20" fmla="*/ 2147483646 w 1097"/>
                <a:gd name="T21" fmla="*/ 2147483646 h 399"/>
                <a:gd name="T22" fmla="*/ 2147483646 w 1097"/>
                <a:gd name="T23" fmla="*/ 2147483646 h 399"/>
                <a:gd name="T24" fmla="*/ 2147483646 w 1097"/>
                <a:gd name="T25" fmla="*/ 2147483646 h 399"/>
                <a:gd name="T26" fmla="*/ 2147483646 w 1097"/>
                <a:gd name="T27" fmla="*/ 2147483646 h 399"/>
                <a:gd name="T28" fmla="*/ 2147483646 w 1097"/>
                <a:gd name="T29" fmla="*/ 2147483646 h 399"/>
                <a:gd name="T30" fmla="*/ 0 w 1097"/>
                <a:gd name="T31" fmla="*/ 2147483646 h 399"/>
                <a:gd name="T32" fmla="*/ 2147483646 w 1097"/>
                <a:gd name="T33" fmla="*/ 0 h 3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97"/>
                <a:gd name="T52" fmla="*/ 0 h 399"/>
                <a:gd name="T53" fmla="*/ 1097 w 1097"/>
                <a:gd name="T54" fmla="*/ 399 h 39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97" h="399">
                  <a:moveTo>
                    <a:pt x="74" y="0"/>
                  </a:moveTo>
                  <a:lnTo>
                    <a:pt x="174" y="24"/>
                  </a:lnTo>
                  <a:lnTo>
                    <a:pt x="209" y="66"/>
                  </a:lnTo>
                  <a:lnTo>
                    <a:pt x="298" y="47"/>
                  </a:lnTo>
                  <a:lnTo>
                    <a:pt x="437" y="104"/>
                  </a:lnTo>
                  <a:lnTo>
                    <a:pt x="437" y="151"/>
                  </a:lnTo>
                  <a:lnTo>
                    <a:pt x="491" y="121"/>
                  </a:lnTo>
                  <a:lnTo>
                    <a:pt x="664" y="170"/>
                  </a:lnTo>
                  <a:lnTo>
                    <a:pt x="688" y="220"/>
                  </a:lnTo>
                  <a:lnTo>
                    <a:pt x="753" y="187"/>
                  </a:lnTo>
                  <a:lnTo>
                    <a:pt x="869" y="212"/>
                  </a:lnTo>
                  <a:lnTo>
                    <a:pt x="892" y="278"/>
                  </a:lnTo>
                  <a:lnTo>
                    <a:pt x="958" y="267"/>
                  </a:lnTo>
                  <a:lnTo>
                    <a:pt x="1085" y="311"/>
                  </a:lnTo>
                  <a:lnTo>
                    <a:pt x="1097" y="399"/>
                  </a:lnTo>
                  <a:lnTo>
                    <a:pt x="0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72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8" name="Freeform 359">
              <a:extLst>
                <a:ext uri="{FF2B5EF4-FFF2-40B4-BE49-F238E27FC236}">
                  <a16:creationId xmlns:a16="http://schemas.microsoft.com/office/drawing/2014/main" id="{7DB5F219-1535-4CA9-18C6-1B93A1CA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6083" y="4568946"/>
              <a:ext cx="646182" cy="223240"/>
            </a:xfrm>
            <a:custGeom>
              <a:avLst/>
              <a:gdLst>
                <a:gd name="T0" fmla="*/ 0 w 1509"/>
                <a:gd name="T1" fmla="*/ 2147483646 h 479"/>
                <a:gd name="T2" fmla="*/ 2147483646 w 1509"/>
                <a:gd name="T3" fmla="*/ 0 h 479"/>
                <a:gd name="T4" fmla="*/ 2147483646 w 1509"/>
                <a:gd name="T5" fmla="*/ 2147483646 h 479"/>
                <a:gd name="T6" fmla="*/ 2147483646 w 1509"/>
                <a:gd name="T7" fmla="*/ 2147483646 h 479"/>
                <a:gd name="T8" fmla="*/ 0 w 1509"/>
                <a:gd name="T9" fmla="*/ 2147483646 h 4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9"/>
                <a:gd name="T16" fmla="*/ 0 h 479"/>
                <a:gd name="T17" fmla="*/ 1509 w 1509"/>
                <a:gd name="T18" fmla="*/ 479 h 4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9" h="479">
                  <a:moveTo>
                    <a:pt x="0" y="379"/>
                  </a:moveTo>
                  <a:lnTo>
                    <a:pt x="1034" y="0"/>
                  </a:lnTo>
                  <a:lnTo>
                    <a:pt x="1509" y="140"/>
                  </a:lnTo>
                  <a:lnTo>
                    <a:pt x="475" y="479"/>
                  </a:lnTo>
                  <a:lnTo>
                    <a:pt x="0" y="379"/>
                  </a:lnTo>
                  <a:close/>
                </a:path>
              </a:pathLst>
            </a:custGeom>
            <a:solidFill>
              <a:srgbClr val="898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9" name="Freeform 360">
              <a:extLst>
                <a:ext uri="{FF2B5EF4-FFF2-40B4-BE49-F238E27FC236}">
                  <a16:creationId xmlns:a16="http://schemas.microsoft.com/office/drawing/2014/main" id="{BE44EAF1-488D-134B-AF66-7D6776BE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1856" y="4671478"/>
              <a:ext cx="598649" cy="224638"/>
            </a:xfrm>
            <a:custGeom>
              <a:avLst/>
              <a:gdLst>
                <a:gd name="T0" fmla="*/ 0 w 1398"/>
                <a:gd name="T1" fmla="*/ 2147483646 h 482"/>
                <a:gd name="T2" fmla="*/ 2147483646 w 1398"/>
                <a:gd name="T3" fmla="*/ 0 h 482"/>
                <a:gd name="T4" fmla="*/ 2147483646 w 1398"/>
                <a:gd name="T5" fmla="*/ 2147483646 h 482"/>
                <a:gd name="T6" fmla="*/ 2147483646 w 1398"/>
                <a:gd name="T7" fmla="*/ 2147483646 h 482"/>
                <a:gd name="T8" fmla="*/ 0 w 1398"/>
                <a:gd name="T9" fmla="*/ 2147483646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8"/>
                <a:gd name="T16" fmla="*/ 0 h 482"/>
                <a:gd name="T17" fmla="*/ 1398 w 1398"/>
                <a:gd name="T18" fmla="*/ 482 h 4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8" h="482">
                  <a:moveTo>
                    <a:pt x="0" y="421"/>
                  </a:moveTo>
                  <a:lnTo>
                    <a:pt x="1201" y="0"/>
                  </a:lnTo>
                  <a:lnTo>
                    <a:pt x="1398" y="22"/>
                  </a:lnTo>
                  <a:lnTo>
                    <a:pt x="139" y="482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0" name="Freeform 361">
              <a:extLst>
                <a:ext uri="{FF2B5EF4-FFF2-40B4-BE49-F238E27FC236}">
                  <a16:creationId xmlns:a16="http://schemas.microsoft.com/office/drawing/2014/main" id="{570A56F7-F0B3-BC34-138D-3AD70740B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61" y="4553567"/>
              <a:ext cx="1532594" cy="715393"/>
            </a:xfrm>
            <a:custGeom>
              <a:avLst/>
              <a:gdLst>
                <a:gd name="T0" fmla="*/ 0 w 3579"/>
                <a:gd name="T1" fmla="*/ 2147483646 h 1535"/>
                <a:gd name="T2" fmla="*/ 2147483646 w 3579"/>
                <a:gd name="T3" fmla="*/ 2147483646 h 1535"/>
                <a:gd name="T4" fmla="*/ 2147483646 w 3579"/>
                <a:gd name="T5" fmla="*/ 2147483646 h 1535"/>
                <a:gd name="T6" fmla="*/ 2147483646 w 3579"/>
                <a:gd name="T7" fmla="*/ 2147483646 h 1535"/>
                <a:gd name="T8" fmla="*/ 2147483646 w 3579"/>
                <a:gd name="T9" fmla="*/ 2147483646 h 1535"/>
                <a:gd name="T10" fmla="*/ 2147483646 w 3579"/>
                <a:gd name="T11" fmla="*/ 0 h 1535"/>
                <a:gd name="T12" fmla="*/ 2147483646 w 3579"/>
                <a:gd name="T13" fmla="*/ 2147483646 h 1535"/>
                <a:gd name="T14" fmla="*/ 2147483646 w 3579"/>
                <a:gd name="T15" fmla="*/ 2147483646 h 1535"/>
                <a:gd name="T16" fmla="*/ 2147483646 w 3579"/>
                <a:gd name="T17" fmla="*/ 2147483646 h 1535"/>
                <a:gd name="T18" fmla="*/ 2147483646 w 3579"/>
                <a:gd name="T19" fmla="*/ 2147483646 h 1535"/>
                <a:gd name="T20" fmla="*/ 2147483646 w 3579"/>
                <a:gd name="T21" fmla="*/ 2147483646 h 1535"/>
                <a:gd name="T22" fmla="*/ 2147483646 w 3579"/>
                <a:gd name="T23" fmla="*/ 2147483646 h 1535"/>
                <a:gd name="T24" fmla="*/ 2147483646 w 3579"/>
                <a:gd name="T25" fmla="*/ 2147483646 h 1535"/>
                <a:gd name="T26" fmla="*/ 2147483646 w 3579"/>
                <a:gd name="T27" fmla="*/ 2147483646 h 1535"/>
                <a:gd name="T28" fmla="*/ 2147483646 w 3579"/>
                <a:gd name="T29" fmla="*/ 2147483646 h 1535"/>
                <a:gd name="T30" fmla="*/ 2147483646 w 3579"/>
                <a:gd name="T31" fmla="*/ 2147483646 h 1535"/>
                <a:gd name="T32" fmla="*/ 2147483646 w 3579"/>
                <a:gd name="T33" fmla="*/ 2147483646 h 1535"/>
                <a:gd name="T34" fmla="*/ 2147483646 w 3579"/>
                <a:gd name="T35" fmla="*/ 2147483646 h 1535"/>
                <a:gd name="T36" fmla="*/ 2147483646 w 3579"/>
                <a:gd name="T37" fmla="*/ 2147483646 h 1535"/>
                <a:gd name="T38" fmla="*/ 2147483646 w 3579"/>
                <a:gd name="T39" fmla="*/ 2147483646 h 1535"/>
                <a:gd name="T40" fmla="*/ 2147483646 w 3579"/>
                <a:gd name="T41" fmla="*/ 2147483646 h 1535"/>
                <a:gd name="T42" fmla="*/ 2147483646 w 3579"/>
                <a:gd name="T43" fmla="*/ 2147483646 h 1535"/>
                <a:gd name="T44" fmla="*/ 2147483646 w 3579"/>
                <a:gd name="T45" fmla="*/ 2147483646 h 1535"/>
                <a:gd name="T46" fmla="*/ 2147483646 w 3579"/>
                <a:gd name="T47" fmla="*/ 2147483646 h 1535"/>
                <a:gd name="T48" fmla="*/ 2147483646 w 3579"/>
                <a:gd name="T49" fmla="*/ 2147483646 h 1535"/>
                <a:gd name="T50" fmla="*/ 2147483646 w 3579"/>
                <a:gd name="T51" fmla="*/ 2147483646 h 1535"/>
                <a:gd name="T52" fmla="*/ 2147483646 w 3579"/>
                <a:gd name="T53" fmla="*/ 2147483646 h 1535"/>
                <a:gd name="T54" fmla="*/ 2147483646 w 3579"/>
                <a:gd name="T55" fmla="*/ 2147483646 h 1535"/>
                <a:gd name="T56" fmla="*/ 2147483646 w 3579"/>
                <a:gd name="T57" fmla="*/ 2147483646 h 1535"/>
                <a:gd name="T58" fmla="*/ 2147483646 w 3579"/>
                <a:gd name="T59" fmla="*/ 2147483646 h 1535"/>
                <a:gd name="T60" fmla="*/ 2147483646 w 3579"/>
                <a:gd name="T61" fmla="*/ 2147483646 h 1535"/>
                <a:gd name="T62" fmla="*/ 2147483646 w 3579"/>
                <a:gd name="T63" fmla="*/ 2147483646 h 1535"/>
                <a:gd name="T64" fmla="*/ 2147483646 w 3579"/>
                <a:gd name="T65" fmla="*/ 2147483646 h 1535"/>
                <a:gd name="T66" fmla="*/ 2147483646 w 3579"/>
                <a:gd name="T67" fmla="*/ 2147483646 h 1535"/>
                <a:gd name="T68" fmla="*/ 2147483646 w 3579"/>
                <a:gd name="T69" fmla="*/ 2147483646 h 1535"/>
                <a:gd name="T70" fmla="*/ 2147483646 w 3579"/>
                <a:gd name="T71" fmla="*/ 2147483646 h 1535"/>
                <a:gd name="T72" fmla="*/ 2147483646 w 3579"/>
                <a:gd name="T73" fmla="*/ 2147483646 h 1535"/>
                <a:gd name="T74" fmla="*/ 0 w 3579"/>
                <a:gd name="T75" fmla="*/ 2147483646 h 153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79"/>
                <a:gd name="T115" fmla="*/ 0 h 1535"/>
                <a:gd name="T116" fmla="*/ 3579 w 3579"/>
                <a:gd name="T117" fmla="*/ 1535 h 153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79" h="1535">
                  <a:moveTo>
                    <a:pt x="0" y="1357"/>
                  </a:moveTo>
                  <a:lnTo>
                    <a:pt x="27" y="1535"/>
                  </a:lnTo>
                  <a:lnTo>
                    <a:pt x="278" y="1436"/>
                  </a:lnTo>
                  <a:lnTo>
                    <a:pt x="3467" y="228"/>
                  </a:lnTo>
                  <a:lnTo>
                    <a:pt x="3567" y="77"/>
                  </a:lnTo>
                  <a:lnTo>
                    <a:pt x="3579" y="0"/>
                  </a:lnTo>
                  <a:lnTo>
                    <a:pt x="3567" y="2"/>
                  </a:lnTo>
                  <a:lnTo>
                    <a:pt x="3536" y="16"/>
                  </a:lnTo>
                  <a:lnTo>
                    <a:pt x="3490" y="33"/>
                  </a:lnTo>
                  <a:lnTo>
                    <a:pt x="3421" y="57"/>
                  </a:lnTo>
                  <a:lnTo>
                    <a:pt x="3340" y="88"/>
                  </a:lnTo>
                  <a:lnTo>
                    <a:pt x="3243" y="124"/>
                  </a:lnTo>
                  <a:lnTo>
                    <a:pt x="3131" y="165"/>
                  </a:lnTo>
                  <a:lnTo>
                    <a:pt x="3007" y="212"/>
                  </a:lnTo>
                  <a:lnTo>
                    <a:pt x="2876" y="261"/>
                  </a:lnTo>
                  <a:lnTo>
                    <a:pt x="2733" y="313"/>
                  </a:lnTo>
                  <a:lnTo>
                    <a:pt x="2583" y="371"/>
                  </a:lnTo>
                  <a:lnTo>
                    <a:pt x="2424" y="429"/>
                  </a:lnTo>
                  <a:lnTo>
                    <a:pt x="2262" y="490"/>
                  </a:lnTo>
                  <a:lnTo>
                    <a:pt x="2096" y="553"/>
                  </a:lnTo>
                  <a:lnTo>
                    <a:pt x="1926" y="613"/>
                  </a:lnTo>
                  <a:lnTo>
                    <a:pt x="1756" y="677"/>
                  </a:lnTo>
                  <a:lnTo>
                    <a:pt x="1587" y="743"/>
                  </a:lnTo>
                  <a:lnTo>
                    <a:pt x="1421" y="803"/>
                  </a:lnTo>
                  <a:lnTo>
                    <a:pt x="1254" y="867"/>
                  </a:lnTo>
                  <a:lnTo>
                    <a:pt x="1096" y="927"/>
                  </a:lnTo>
                  <a:lnTo>
                    <a:pt x="942" y="985"/>
                  </a:lnTo>
                  <a:lnTo>
                    <a:pt x="791" y="1043"/>
                  </a:lnTo>
                  <a:lnTo>
                    <a:pt x="652" y="1095"/>
                  </a:lnTo>
                  <a:lnTo>
                    <a:pt x="525" y="1145"/>
                  </a:lnTo>
                  <a:lnTo>
                    <a:pt x="405" y="1191"/>
                  </a:lnTo>
                  <a:lnTo>
                    <a:pt x="297" y="1233"/>
                  </a:lnTo>
                  <a:lnTo>
                    <a:pt x="204" y="1268"/>
                  </a:lnTo>
                  <a:lnTo>
                    <a:pt x="131" y="1299"/>
                  </a:lnTo>
                  <a:lnTo>
                    <a:pt x="69" y="1324"/>
                  </a:lnTo>
                  <a:lnTo>
                    <a:pt x="27" y="1340"/>
                  </a:lnTo>
                  <a:lnTo>
                    <a:pt x="3" y="1354"/>
                  </a:lnTo>
                  <a:lnTo>
                    <a:pt x="0" y="1357"/>
                  </a:lnTo>
                  <a:close/>
                </a:path>
              </a:pathLst>
            </a:custGeom>
            <a:solidFill>
              <a:srgbClr val="564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1" name="Freeform 362">
              <a:extLst>
                <a:ext uri="{FF2B5EF4-FFF2-40B4-BE49-F238E27FC236}">
                  <a16:creationId xmlns:a16="http://schemas.microsoft.com/office/drawing/2014/main" id="{D79B56DA-3488-A9DE-C437-7B3E09F25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0376" y="4818751"/>
              <a:ext cx="191842" cy="115581"/>
            </a:xfrm>
            <a:custGeom>
              <a:avLst/>
              <a:gdLst>
                <a:gd name="T0" fmla="*/ 0 w 448"/>
                <a:gd name="T1" fmla="*/ 2147483646 h 248"/>
                <a:gd name="T2" fmla="*/ 2147483646 w 448"/>
                <a:gd name="T3" fmla="*/ 0 h 248"/>
                <a:gd name="T4" fmla="*/ 2147483646 w 448"/>
                <a:gd name="T5" fmla="*/ 2147483646 h 248"/>
                <a:gd name="T6" fmla="*/ 2147483646 w 448"/>
                <a:gd name="T7" fmla="*/ 2147483646 h 248"/>
                <a:gd name="T8" fmla="*/ 0 w 448"/>
                <a:gd name="T9" fmla="*/ 2147483646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8"/>
                <a:gd name="T16" fmla="*/ 0 h 248"/>
                <a:gd name="T17" fmla="*/ 448 w 448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8" h="248">
                  <a:moveTo>
                    <a:pt x="0" y="177"/>
                  </a:moveTo>
                  <a:lnTo>
                    <a:pt x="448" y="0"/>
                  </a:lnTo>
                  <a:lnTo>
                    <a:pt x="436" y="66"/>
                  </a:lnTo>
                  <a:lnTo>
                    <a:pt x="12" y="24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000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2" name="Freeform 363">
              <a:extLst>
                <a:ext uri="{FF2B5EF4-FFF2-40B4-BE49-F238E27FC236}">
                  <a16:creationId xmlns:a16="http://schemas.microsoft.com/office/drawing/2014/main" id="{D1299572-3F8A-0400-393A-7EA536484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485" y="4782865"/>
              <a:ext cx="54384" cy="78297"/>
            </a:xfrm>
            <a:custGeom>
              <a:avLst/>
              <a:gdLst>
                <a:gd name="T0" fmla="*/ 0 w 127"/>
                <a:gd name="T1" fmla="*/ 0 h 168"/>
                <a:gd name="T2" fmla="*/ 2147483646 w 127"/>
                <a:gd name="T3" fmla="*/ 2147483646 h 168"/>
                <a:gd name="T4" fmla="*/ 2147483646 w 127"/>
                <a:gd name="T5" fmla="*/ 2147483646 h 168"/>
                <a:gd name="T6" fmla="*/ 2147483646 w 127"/>
                <a:gd name="T7" fmla="*/ 2147483646 h 168"/>
                <a:gd name="T8" fmla="*/ 0 w 127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168"/>
                <a:gd name="T17" fmla="*/ 127 w 127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168">
                  <a:moveTo>
                    <a:pt x="0" y="0"/>
                  </a:moveTo>
                  <a:lnTo>
                    <a:pt x="112" y="36"/>
                  </a:lnTo>
                  <a:lnTo>
                    <a:pt x="127" y="168"/>
                  </a:lnTo>
                  <a:lnTo>
                    <a:pt x="27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3" name="Freeform 364">
              <a:extLst>
                <a:ext uri="{FF2B5EF4-FFF2-40B4-BE49-F238E27FC236}">
                  <a16:creationId xmlns:a16="http://schemas.microsoft.com/office/drawing/2014/main" id="{FF796F6B-DE4B-17DA-72A0-87ADA783D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809896"/>
              <a:ext cx="49673" cy="66646"/>
            </a:xfrm>
            <a:custGeom>
              <a:avLst/>
              <a:gdLst>
                <a:gd name="T0" fmla="*/ 0 w 116"/>
                <a:gd name="T1" fmla="*/ 0 h 143"/>
                <a:gd name="T2" fmla="*/ 2147483646 w 116"/>
                <a:gd name="T3" fmla="*/ 2147483646 h 143"/>
                <a:gd name="T4" fmla="*/ 2147483646 w 116"/>
                <a:gd name="T5" fmla="*/ 2147483646 h 143"/>
                <a:gd name="T6" fmla="*/ 2147483646 w 116"/>
                <a:gd name="T7" fmla="*/ 2147483646 h 143"/>
                <a:gd name="T8" fmla="*/ 0 w 116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3"/>
                <a:gd name="T17" fmla="*/ 116 w 116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3">
                  <a:moveTo>
                    <a:pt x="0" y="0"/>
                  </a:moveTo>
                  <a:lnTo>
                    <a:pt x="112" y="44"/>
                  </a:lnTo>
                  <a:lnTo>
                    <a:pt x="116" y="143"/>
                  </a:lnTo>
                  <a:lnTo>
                    <a:pt x="23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4" name="Freeform 365">
              <a:extLst>
                <a:ext uri="{FF2B5EF4-FFF2-40B4-BE49-F238E27FC236}">
                  <a16:creationId xmlns:a16="http://schemas.microsoft.com/office/drawing/2014/main" id="{4E31865C-3E8C-6BBD-2327-EAD337597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7527" y="4836927"/>
              <a:ext cx="51386" cy="56393"/>
            </a:xfrm>
            <a:custGeom>
              <a:avLst/>
              <a:gdLst>
                <a:gd name="T0" fmla="*/ 0 w 120"/>
                <a:gd name="T1" fmla="*/ 0 h 121"/>
                <a:gd name="T2" fmla="*/ 2147483646 w 120"/>
                <a:gd name="T3" fmla="*/ 2147483646 h 121"/>
                <a:gd name="T4" fmla="*/ 2147483646 w 120"/>
                <a:gd name="T5" fmla="*/ 2147483646 h 121"/>
                <a:gd name="T6" fmla="*/ 2147483646 w 120"/>
                <a:gd name="T7" fmla="*/ 2147483646 h 121"/>
                <a:gd name="T8" fmla="*/ 0 w 120"/>
                <a:gd name="T9" fmla="*/ 0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21"/>
                <a:gd name="T17" fmla="*/ 120 w 12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21">
                  <a:moveTo>
                    <a:pt x="0" y="0"/>
                  </a:moveTo>
                  <a:lnTo>
                    <a:pt x="109" y="47"/>
                  </a:lnTo>
                  <a:lnTo>
                    <a:pt x="120" y="121"/>
                  </a:lnTo>
                  <a:lnTo>
                    <a:pt x="20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5" name="Freeform 366">
              <a:extLst>
                <a:ext uri="{FF2B5EF4-FFF2-40B4-BE49-F238E27FC236}">
                  <a16:creationId xmlns:a16="http://schemas.microsoft.com/office/drawing/2014/main" id="{8C153137-A1C2-FA81-E771-3C4078595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762" y="4866289"/>
              <a:ext cx="39824" cy="42411"/>
            </a:xfrm>
            <a:custGeom>
              <a:avLst/>
              <a:gdLst>
                <a:gd name="T0" fmla="*/ 0 w 93"/>
                <a:gd name="T1" fmla="*/ 0 h 91"/>
                <a:gd name="T2" fmla="*/ 2147483646 w 93"/>
                <a:gd name="T3" fmla="*/ 2147483646 h 91"/>
                <a:gd name="T4" fmla="*/ 2147483646 w 93"/>
                <a:gd name="T5" fmla="*/ 2147483646 h 91"/>
                <a:gd name="T6" fmla="*/ 2147483646 w 93"/>
                <a:gd name="T7" fmla="*/ 2147483646 h 91"/>
                <a:gd name="T8" fmla="*/ 0 w 93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"/>
                <a:gd name="T16" fmla="*/ 0 h 91"/>
                <a:gd name="T17" fmla="*/ 93 w 93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" h="91">
                  <a:moveTo>
                    <a:pt x="0" y="0"/>
                  </a:moveTo>
                  <a:lnTo>
                    <a:pt x="93" y="41"/>
                  </a:lnTo>
                  <a:lnTo>
                    <a:pt x="93" y="91"/>
                  </a:lnTo>
                  <a:lnTo>
                    <a:pt x="12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6" name="Freeform 367">
              <a:extLst>
                <a:ext uri="{FF2B5EF4-FFF2-40B4-BE49-F238E27FC236}">
                  <a16:creationId xmlns:a16="http://schemas.microsoft.com/office/drawing/2014/main" id="{9A86665C-2CB9-569A-B194-5FDE0E999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572" y="4891922"/>
              <a:ext cx="29975" cy="25633"/>
            </a:xfrm>
            <a:custGeom>
              <a:avLst/>
              <a:gdLst>
                <a:gd name="T0" fmla="*/ 0 w 70"/>
                <a:gd name="T1" fmla="*/ 0 h 55"/>
                <a:gd name="T2" fmla="*/ 2147483646 w 70"/>
                <a:gd name="T3" fmla="*/ 2147483646 h 55"/>
                <a:gd name="T4" fmla="*/ 2147483646 w 70"/>
                <a:gd name="T5" fmla="*/ 2147483646 h 55"/>
                <a:gd name="T6" fmla="*/ 2147483646 w 70"/>
                <a:gd name="T7" fmla="*/ 2147483646 h 55"/>
                <a:gd name="T8" fmla="*/ 0 w 7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55"/>
                <a:gd name="T17" fmla="*/ 70 w 70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55">
                  <a:moveTo>
                    <a:pt x="0" y="0"/>
                  </a:moveTo>
                  <a:lnTo>
                    <a:pt x="62" y="39"/>
                  </a:lnTo>
                  <a:lnTo>
                    <a:pt x="70" y="55"/>
                  </a:lnTo>
                  <a:lnTo>
                    <a:pt x="12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7" name="Freeform 368">
              <a:extLst>
                <a:ext uri="{FF2B5EF4-FFF2-40B4-BE49-F238E27FC236}">
                  <a16:creationId xmlns:a16="http://schemas.microsoft.com/office/drawing/2014/main" id="{10169274-E0E2-2D16-64D2-412A32E57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592" y="4285120"/>
              <a:ext cx="861575" cy="286157"/>
            </a:xfrm>
            <a:custGeom>
              <a:avLst/>
              <a:gdLst>
                <a:gd name="T0" fmla="*/ 0 w 2012"/>
                <a:gd name="T1" fmla="*/ 2147483646 h 614"/>
                <a:gd name="T2" fmla="*/ 2147483646 w 2012"/>
                <a:gd name="T3" fmla="*/ 2147483646 h 614"/>
                <a:gd name="T4" fmla="*/ 2147483646 w 2012"/>
                <a:gd name="T5" fmla="*/ 2147483646 h 614"/>
                <a:gd name="T6" fmla="*/ 2147483646 w 2012"/>
                <a:gd name="T7" fmla="*/ 0 h 614"/>
                <a:gd name="T8" fmla="*/ 0 w 2012"/>
                <a:gd name="T9" fmla="*/ 2147483646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12"/>
                <a:gd name="T16" fmla="*/ 0 h 614"/>
                <a:gd name="T17" fmla="*/ 2012 w 2012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12" h="614">
                  <a:moveTo>
                    <a:pt x="0" y="598"/>
                  </a:moveTo>
                  <a:lnTo>
                    <a:pt x="181" y="614"/>
                  </a:lnTo>
                  <a:lnTo>
                    <a:pt x="2012" y="72"/>
                  </a:lnTo>
                  <a:lnTo>
                    <a:pt x="1834" y="0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8" name="Freeform 369">
              <a:extLst>
                <a:ext uri="{FF2B5EF4-FFF2-40B4-BE49-F238E27FC236}">
                  <a16:creationId xmlns:a16="http://schemas.microsoft.com/office/drawing/2014/main" id="{11F74053-BC9D-71A7-0C9C-1F77DE270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5350" y="3135831"/>
              <a:ext cx="411946" cy="1005744"/>
            </a:xfrm>
            <a:custGeom>
              <a:avLst/>
              <a:gdLst>
                <a:gd name="T0" fmla="*/ 0 w 962"/>
                <a:gd name="T1" fmla="*/ 2147483646 h 2158"/>
                <a:gd name="T2" fmla="*/ 2147483646 w 962"/>
                <a:gd name="T3" fmla="*/ 2147483646 h 2158"/>
                <a:gd name="T4" fmla="*/ 2147483646 w 962"/>
                <a:gd name="T5" fmla="*/ 2147483646 h 2158"/>
                <a:gd name="T6" fmla="*/ 2147483646 w 962"/>
                <a:gd name="T7" fmla="*/ 0 h 2158"/>
                <a:gd name="T8" fmla="*/ 0 w 962"/>
                <a:gd name="T9" fmla="*/ 2147483646 h 2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2"/>
                <a:gd name="T16" fmla="*/ 0 h 2158"/>
                <a:gd name="T17" fmla="*/ 962 w 962"/>
                <a:gd name="T18" fmla="*/ 2158 h 21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2" h="2158">
                  <a:moveTo>
                    <a:pt x="0" y="50"/>
                  </a:moveTo>
                  <a:lnTo>
                    <a:pt x="919" y="2158"/>
                  </a:lnTo>
                  <a:lnTo>
                    <a:pt x="962" y="2158"/>
                  </a:lnTo>
                  <a:lnTo>
                    <a:pt x="31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9" name="Freeform 370">
              <a:extLst>
                <a:ext uri="{FF2B5EF4-FFF2-40B4-BE49-F238E27FC236}">
                  <a16:creationId xmlns:a16="http://schemas.microsoft.com/office/drawing/2014/main" id="{F58BE5D5-0232-C855-CB87-5262CB572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868" y="3140958"/>
              <a:ext cx="1497908" cy="398942"/>
            </a:xfrm>
            <a:custGeom>
              <a:avLst/>
              <a:gdLst>
                <a:gd name="T0" fmla="*/ 0 w 3498"/>
                <a:gd name="T1" fmla="*/ 2147483646 h 856"/>
                <a:gd name="T2" fmla="*/ 2147483646 w 3498"/>
                <a:gd name="T3" fmla="*/ 0 h 856"/>
                <a:gd name="T4" fmla="*/ 2147483646 w 3498"/>
                <a:gd name="T5" fmla="*/ 2147483646 h 856"/>
                <a:gd name="T6" fmla="*/ 2147483646 w 3498"/>
                <a:gd name="T7" fmla="*/ 2147483646 h 856"/>
                <a:gd name="T8" fmla="*/ 0 w 3498"/>
                <a:gd name="T9" fmla="*/ 2147483646 h 8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98"/>
                <a:gd name="T16" fmla="*/ 0 h 856"/>
                <a:gd name="T17" fmla="*/ 3498 w 3498"/>
                <a:gd name="T18" fmla="*/ 856 h 8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98" h="856">
                  <a:moveTo>
                    <a:pt x="0" y="818"/>
                  </a:moveTo>
                  <a:lnTo>
                    <a:pt x="3498" y="0"/>
                  </a:lnTo>
                  <a:lnTo>
                    <a:pt x="3486" y="47"/>
                  </a:lnTo>
                  <a:lnTo>
                    <a:pt x="27" y="856"/>
                  </a:lnTo>
                  <a:lnTo>
                    <a:pt x="0" y="818"/>
                  </a:lnTo>
                  <a:close/>
                </a:path>
              </a:pathLst>
            </a:custGeom>
            <a:solidFill>
              <a:srgbClr val="00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18" name="Straight Arrow Connector 1417">
            <a:extLst>
              <a:ext uri="{FF2B5EF4-FFF2-40B4-BE49-F238E27FC236}">
                <a16:creationId xmlns:a16="http://schemas.microsoft.com/office/drawing/2014/main" id="{FCFEFB6B-DAEE-7CE8-3A5A-2C2431757AEF}"/>
              </a:ext>
            </a:extLst>
          </p:cNvPr>
          <p:cNvCxnSpPr>
            <a:cxnSpLocks/>
            <a:stCxn id="1403" idx="6"/>
            <a:endCxn id="83" idx="3"/>
          </p:cNvCxnSpPr>
          <p:nvPr/>
        </p:nvCxnSpPr>
        <p:spPr>
          <a:xfrm flipV="1">
            <a:off x="1438805" y="4652427"/>
            <a:ext cx="1095165" cy="705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7" name="Cloud 1426">
            <a:extLst>
              <a:ext uri="{FF2B5EF4-FFF2-40B4-BE49-F238E27FC236}">
                <a16:creationId xmlns:a16="http://schemas.microsoft.com/office/drawing/2014/main" id="{D07CB234-3AB4-C465-BE83-813946E9BC5A}"/>
              </a:ext>
            </a:extLst>
          </p:cNvPr>
          <p:cNvSpPr/>
          <p:nvPr/>
        </p:nvSpPr>
        <p:spPr>
          <a:xfrm rot="600000">
            <a:off x="4724368" y="1745938"/>
            <a:ext cx="2406401" cy="2112616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28" name="Straight Arrow Connector 1427">
            <a:extLst>
              <a:ext uri="{FF2B5EF4-FFF2-40B4-BE49-F238E27FC236}">
                <a16:creationId xmlns:a16="http://schemas.microsoft.com/office/drawing/2014/main" id="{F27C0C9B-9D22-CACB-778E-7F0EFF66CFB4}"/>
              </a:ext>
            </a:extLst>
          </p:cNvPr>
          <p:cNvCxnSpPr>
            <a:cxnSpLocks/>
            <a:stCxn id="1439" idx="7"/>
            <a:endCxn id="1451" idx="3"/>
          </p:cNvCxnSpPr>
          <p:nvPr/>
        </p:nvCxnSpPr>
        <p:spPr>
          <a:xfrm flipV="1">
            <a:off x="5495295" y="2462497"/>
            <a:ext cx="293986" cy="29285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9" name="Group 1428">
            <a:extLst>
              <a:ext uri="{FF2B5EF4-FFF2-40B4-BE49-F238E27FC236}">
                <a16:creationId xmlns:a16="http://schemas.microsoft.com/office/drawing/2014/main" id="{92E564FC-B374-F998-0F31-0AD68DEC7C50}"/>
              </a:ext>
            </a:extLst>
          </p:cNvPr>
          <p:cNvGrpSpPr>
            <a:grpSpLocks noChangeAspect="1"/>
          </p:cNvGrpSpPr>
          <p:nvPr/>
        </p:nvGrpSpPr>
        <p:grpSpPr>
          <a:xfrm>
            <a:off x="5730128" y="2117728"/>
            <a:ext cx="403922" cy="403922"/>
            <a:chOff x="6659824" y="4100397"/>
            <a:chExt cx="811117" cy="811117"/>
          </a:xfrm>
        </p:grpSpPr>
        <p:sp>
          <p:nvSpPr>
            <p:cNvPr id="1451" name="Oval 1450">
              <a:extLst>
                <a:ext uri="{FF2B5EF4-FFF2-40B4-BE49-F238E27FC236}">
                  <a16:creationId xmlns:a16="http://schemas.microsoft.com/office/drawing/2014/main" id="{B1C59CAC-874E-DEC0-BD3F-3C19F34D1DA2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452" name="Arrow: Up-Down 1451">
              <a:extLst>
                <a:ext uri="{FF2B5EF4-FFF2-40B4-BE49-F238E27FC236}">
                  <a16:creationId xmlns:a16="http://schemas.microsoft.com/office/drawing/2014/main" id="{D910AD0F-DB0A-61A4-7CA0-45EBDBB4AFF0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3" name="Arrow: Left-Right 1452">
              <a:extLst>
                <a:ext uri="{FF2B5EF4-FFF2-40B4-BE49-F238E27FC236}">
                  <a16:creationId xmlns:a16="http://schemas.microsoft.com/office/drawing/2014/main" id="{B1570D01-C956-EB16-DD25-A9A0878B6F27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4" name="Rectangle 1453">
              <a:extLst>
                <a:ext uri="{FF2B5EF4-FFF2-40B4-BE49-F238E27FC236}">
                  <a16:creationId xmlns:a16="http://schemas.microsoft.com/office/drawing/2014/main" id="{F164B50B-44D5-AD5C-B05C-046AED678BEB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cxnSp>
        <p:nvCxnSpPr>
          <p:cNvPr id="1430" name="Straight Arrow Connector 1429">
            <a:extLst>
              <a:ext uri="{FF2B5EF4-FFF2-40B4-BE49-F238E27FC236}">
                <a16:creationId xmlns:a16="http://schemas.microsoft.com/office/drawing/2014/main" id="{AFC20A82-0EF8-8908-04ED-42D634425C8A}"/>
              </a:ext>
            </a:extLst>
          </p:cNvPr>
          <p:cNvCxnSpPr>
            <a:cxnSpLocks/>
            <a:stCxn id="1451" idx="5"/>
            <a:endCxn id="1447" idx="1"/>
          </p:cNvCxnSpPr>
          <p:nvPr/>
        </p:nvCxnSpPr>
        <p:spPr>
          <a:xfrm>
            <a:off x="6074897" y="2462497"/>
            <a:ext cx="291011" cy="29234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1" name="Straight Arrow Connector 1430">
            <a:extLst>
              <a:ext uri="{FF2B5EF4-FFF2-40B4-BE49-F238E27FC236}">
                <a16:creationId xmlns:a16="http://schemas.microsoft.com/office/drawing/2014/main" id="{DE9C09D4-E480-DCA2-E253-B42C2CDD4067}"/>
              </a:ext>
            </a:extLst>
          </p:cNvPr>
          <p:cNvCxnSpPr>
            <a:cxnSpLocks/>
            <a:stCxn id="1443" idx="7"/>
            <a:endCxn id="1447" idx="3"/>
          </p:cNvCxnSpPr>
          <p:nvPr/>
        </p:nvCxnSpPr>
        <p:spPr>
          <a:xfrm flipV="1">
            <a:off x="6075252" y="3040458"/>
            <a:ext cx="290656" cy="29338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2" name="Straight Arrow Connector 1431">
            <a:extLst>
              <a:ext uri="{FF2B5EF4-FFF2-40B4-BE49-F238E27FC236}">
                <a16:creationId xmlns:a16="http://schemas.microsoft.com/office/drawing/2014/main" id="{C1A00C11-39F7-3240-BA4D-2B30BD1BA013}"/>
              </a:ext>
            </a:extLst>
          </p:cNvPr>
          <p:cNvCxnSpPr>
            <a:cxnSpLocks/>
            <a:stCxn id="1443" idx="1"/>
            <a:endCxn id="1439" idx="5"/>
          </p:cNvCxnSpPr>
          <p:nvPr/>
        </p:nvCxnSpPr>
        <p:spPr>
          <a:xfrm flipH="1" flipV="1">
            <a:off x="5495295" y="3040968"/>
            <a:ext cx="294341" cy="29287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3" name="Straight Arrow Connector 1432">
            <a:extLst>
              <a:ext uri="{FF2B5EF4-FFF2-40B4-BE49-F238E27FC236}">
                <a16:creationId xmlns:a16="http://schemas.microsoft.com/office/drawing/2014/main" id="{1B10F317-7A32-30D4-871A-DE441AB4CCFA}"/>
              </a:ext>
            </a:extLst>
          </p:cNvPr>
          <p:cNvCxnSpPr>
            <a:cxnSpLocks/>
            <a:stCxn id="1439" idx="6"/>
            <a:endCxn id="1447" idx="2"/>
          </p:cNvCxnSpPr>
          <p:nvPr/>
        </p:nvCxnSpPr>
        <p:spPr>
          <a:xfrm flipV="1">
            <a:off x="5554448" y="2897650"/>
            <a:ext cx="752308" cy="51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4" name="Straight Arrow Connector 1433">
            <a:extLst>
              <a:ext uri="{FF2B5EF4-FFF2-40B4-BE49-F238E27FC236}">
                <a16:creationId xmlns:a16="http://schemas.microsoft.com/office/drawing/2014/main" id="{1E998C12-33B0-775F-8589-F6DE871083AB}"/>
              </a:ext>
            </a:extLst>
          </p:cNvPr>
          <p:cNvCxnSpPr>
            <a:cxnSpLocks/>
            <a:stCxn id="1443" idx="0"/>
            <a:endCxn id="1451" idx="4"/>
          </p:cNvCxnSpPr>
          <p:nvPr/>
        </p:nvCxnSpPr>
        <p:spPr>
          <a:xfrm flipH="1" flipV="1">
            <a:off x="5932089" y="2521650"/>
            <a:ext cx="355" cy="75303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" name="Rectangle 1434">
            <a:extLst>
              <a:ext uri="{FF2B5EF4-FFF2-40B4-BE49-F238E27FC236}">
                <a16:creationId xmlns:a16="http://schemas.microsoft.com/office/drawing/2014/main" id="{2046D3F6-52D4-1D4A-84DC-04EAC25E78CF}"/>
              </a:ext>
            </a:extLst>
          </p:cNvPr>
          <p:cNvSpPr/>
          <p:nvPr/>
        </p:nvSpPr>
        <p:spPr>
          <a:xfrm>
            <a:off x="6593661" y="2963195"/>
            <a:ext cx="230812" cy="288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456" name="Cloud 1455">
            <a:extLst>
              <a:ext uri="{FF2B5EF4-FFF2-40B4-BE49-F238E27FC236}">
                <a16:creationId xmlns:a16="http://schemas.microsoft.com/office/drawing/2014/main" id="{AA548FB8-3B2A-EFE1-DF59-FD914E92CACD}"/>
              </a:ext>
            </a:extLst>
          </p:cNvPr>
          <p:cNvSpPr/>
          <p:nvPr/>
        </p:nvSpPr>
        <p:spPr>
          <a:xfrm rot="600000">
            <a:off x="7434099" y="3507067"/>
            <a:ext cx="2406401" cy="2112616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57" name="Straight Arrow Connector 1456">
            <a:extLst>
              <a:ext uri="{FF2B5EF4-FFF2-40B4-BE49-F238E27FC236}">
                <a16:creationId xmlns:a16="http://schemas.microsoft.com/office/drawing/2014/main" id="{1CED1CA1-3D99-AA7D-DAD3-09A81B05C1BA}"/>
              </a:ext>
            </a:extLst>
          </p:cNvPr>
          <p:cNvCxnSpPr>
            <a:cxnSpLocks/>
            <a:stCxn id="1468" idx="7"/>
            <a:endCxn id="1480" idx="3"/>
          </p:cNvCxnSpPr>
          <p:nvPr/>
        </p:nvCxnSpPr>
        <p:spPr>
          <a:xfrm flipV="1">
            <a:off x="8183436" y="4226166"/>
            <a:ext cx="293986" cy="29285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9" name="Straight Arrow Connector 1458">
            <a:extLst>
              <a:ext uri="{FF2B5EF4-FFF2-40B4-BE49-F238E27FC236}">
                <a16:creationId xmlns:a16="http://schemas.microsoft.com/office/drawing/2014/main" id="{7141D38A-064B-5E1D-43B7-AAFE4F8E925A}"/>
              </a:ext>
            </a:extLst>
          </p:cNvPr>
          <p:cNvCxnSpPr>
            <a:cxnSpLocks/>
            <a:stCxn id="1480" idx="5"/>
            <a:endCxn id="1476" idx="1"/>
          </p:cNvCxnSpPr>
          <p:nvPr/>
        </p:nvCxnSpPr>
        <p:spPr>
          <a:xfrm>
            <a:off x="8763038" y="4226166"/>
            <a:ext cx="291011" cy="29234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0" name="Straight Arrow Connector 1459">
            <a:extLst>
              <a:ext uri="{FF2B5EF4-FFF2-40B4-BE49-F238E27FC236}">
                <a16:creationId xmlns:a16="http://schemas.microsoft.com/office/drawing/2014/main" id="{D54976F0-24AD-E118-F616-C5D640FAB03C}"/>
              </a:ext>
            </a:extLst>
          </p:cNvPr>
          <p:cNvCxnSpPr>
            <a:cxnSpLocks/>
            <a:stCxn id="1472" idx="7"/>
            <a:endCxn id="1476" idx="3"/>
          </p:cNvCxnSpPr>
          <p:nvPr/>
        </p:nvCxnSpPr>
        <p:spPr>
          <a:xfrm flipV="1">
            <a:off x="8763393" y="4804127"/>
            <a:ext cx="290656" cy="29338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1" name="Straight Arrow Connector 1460">
            <a:extLst>
              <a:ext uri="{FF2B5EF4-FFF2-40B4-BE49-F238E27FC236}">
                <a16:creationId xmlns:a16="http://schemas.microsoft.com/office/drawing/2014/main" id="{6B235B64-8EFC-4142-6F71-363741872D13}"/>
              </a:ext>
            </a:extLst>
          </p:cNvPr>
          <p:cNvCxnSpPr>
            <a:cxnSpLocks/>
            <a:stCxn id="1472" idx="1"/>
            <a:endCxn id="1468" idx="5"/>
          </p:cNvCxnSpPr>
          <p:nvPr/>
        </p:nvCxnSpPr>
        <p:spPr>
          <a:xfrm flipH="1" flipV="1">
            <a:off x="8183436" y="4804637"/>
            <a:ext cx="294341" cy="29287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2" name="Straight Arrow Connector 1461">
            <a:extLst>
              <a:ext uri="{FF2B5EF4-FFF2-40B4-BE49-F238E27FC236}">
                <a16:creationId xmlns:a16="http://schemas.microsoft.com/office/drawing/2014/main" id="{B81ADB13-971E-08AF-35F4-8B8237AD90AA}"/>
              </a:ext>
            </a:extLst>
          </p:cNvPr>
          <p:cNvCxnSpPr>
            <a:cxnSpLocks/>
            <a:stCxn id="1468" idx="6"/>
            <a:endCxn id="1476" idx="2"/>
          </p:cNvCxnSpPr>
          <p:nvPr/>
        </p:nvCxnSpPr>
        <p:spPr>
          <a:xfrm flipV="1">
            <a:off x="8242589" y="4661319"/>
            <a:ext cx="752308" cy="51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3" name="Straight Arrow Connector 1462">
            <a:extLst>
              <a:ext uri="{FF2B5EF4-FFF2-40B4-BE49-F238E27FC236}">
                <a16:creationId xmlns:a16="http://schemas.microsoft.com/office/drawing/2014/main" id="{DCF8DF1D-A4F8-6229-2399-5B9E69071857}"/>
              </a:ext>
            </a:extLst>
          </p:cNvPr>
          <p:cNvCxnSpPr>
            <a:cxnSpLocks/>
            <a:stCxn id="1472" idx="0"/>
            <a:endCxn id="1480" idx="4"/>
          </p:cNvCxnSpPr>
          <p:nvPr/>
        </p:nvCxnSpPr>
        <p:spPr>
          <a:xfrm flipH="1" flipV="1">
            <a:off x="8620230" y="4285319"/>
            <a:ext cx="355" cy="75303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4" name="Rectangle 1463">
            <a:extLst>
              <a:ext uri="{FF2B5EF4-FFF2-40B4-BE49-F238E27FC236}">
                <a16:creationId xmlns:a16="http://schemas.microsoft.com/office/drawing/2014/main" id="{8EEFC8CD-9F0D-3E64-318A-DC7643178AC2}"/>
              </a:ext>
            </a:extLst>
          </p:cNvPr>
          <p:cNvSpPr/>
          <p:nvPr/>
        </p:nvSpPr>
        <p:spPr>
          <a:xfrm>
            <a:off x="9281802" y="4726864"/>
            <a:ext cx="230812" cy="288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1466" name="Group 1465">
            <a:extLst>
              <a:ext uri="{FF2B5EF4-FFF2-40B4-BE49-F238E27FC236}">
                <a16:creationId xmlns:a16="http://schemas.microsoft.com/office/drawing/2014/main" id="{9E4ED5F3-3BD9-0C80-6C01-1A5F9AE0E19A}"/>
              </a:ext>
            </a:extLst>
          </p:cNvPr>
          <p:cNvGrpSpPr>
            <a:grpSpLocks noChangeAspect="1"/>
          </p:cNvGrpSpPr>
          <p:nvPr/>
        </p:nvGrpSpPr>
        <p:grpSpPr>
          <a:xfrm>
            <a:off x="8418624" y="5038354"/>
            <a:ext cx="403922" cy="403922"/>
            <a:chOff x="6659824" y="4100397"/>
            <a:chExt cx="811117" cy="811117"/>
          </a:xfrm>
        </p:grpSpPr>
        <p:sp>
          <p:nvSpPr>
            <p:cNvPr id="1472" name="Oval 1471">
              <a:extLst>
                <a:ext uri="{FF2B5EF4-FFF2-40B4-BE49-F238E27FC236}">
                  <a16:creationId xmlns:a16="http://schemas.microsoft.com/office/drawing/2014/main" id="{532333D2-065A-552A-E736-1664BEC1256A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3" name="Arrow: Up-Down 1472">
              <a:extLst>
                <a:ext uri="{FF2B5EF4-FFF2-40B4-BE49-F238E27FC236}">
                  <a16:creationId xmlns:a16="http://schemas.microsoft.com/office/drawing/2014/main" id="{EAA9E194-A420-5D56-E6B5-8A03728EC45D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4" name="Arrow: Left-Right 1473">
              <a:extLst>
                <a:ext uri="{FF2B5EF4-FFF2-40B4-BE49-F238E27FC236}">
                  <a16:creationId xmlns:a16="http://schemas.microsoft.com/office/drawing/2014/main" id="{2D8BEF3A-F5D3-F685-35F3-489240A3B7BD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5" name="Rectangle 1474">
              <a:extLst>
                <a:ext uri="{FF2B5EF4-FFF2-40B4-BE49-F238E27FC236}">
                  <a16:creationId xmlns:a16="http://schemas.microsoft.com/office/drawing/2014/main" id="{A0F9B8AB-294C-B3B3-5F37-5F159B3FB9D4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1486" name="Group 369">
            <a:extLst>
              <a:ext uri="{FF2B5EF4-FFF2-40B4-BE49-F238E27FC236}">
                <a16:creationId xmlns:a16="http://schemas.microsoft.com/office/drawing/2014/main" id="{212845DF-90B2-67BC-3849-124155D653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465158" y="3948964"/>
            <a:ext cx="528972" cy="362266"/>
            <a:chOff x="5826130" y="3065457"/>
            <a:chExt cx="3286148" cy="2237058"/>
          </a:xfrm>
        </p:grpSpPr>
        <p:sp>
          <p:nvSpPr>
            <p:cNvPr id="1718" name="AutoShape 257">
              <a:extLst>
                <a:ext uri="{FF2B5EF4-FFF2-40B4-BE49-F238E27FC236}">
                  <a16:creationId xmlns:a16="http://schemas.microsoft.com/office/drawing/2014/main" id="{F6AE9C53-8352-2ADF-0C34-F8E63548516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826130" y="3065457"/>
              <a:ext cx="3286148" cy="2237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9" name="Freeform 260">
              <a:extLst>
                <a:ext uri="{FF2B5EF4-FFF2-40B4-BE49-F238E27FC236}">
                  <a16:creationId xmlns:a16="http://schemas.microsoft.com/office/drawing/2014/main" id="{289775F4-242D-2E5F-8E20-17563C3A7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986" y="3065457"/>
              <a:ext cx="3285292" cy="2203502"/>
            </a:xfrm>
            <a:custGeom>
              <a:avLst/>
              <a:gdLst>
                <a:gd name="T0" fmla="*/ 2147483646 w 7672"/>
                <a:gd name="T1" fmla="*/ 2147483646 h 4728"/>
                <a:gd name="T2" fmla="*/ 2147483646 w 7672"/>
                <a:gd name="T3" fmla="*/ 2147483646 h 4728"/>
                <a:gd name="T4" fmla="*/ 2147483646 w 7672"/>
                <a:gd name="T5" fmla="*/ 2147483646 h 4728"/>
                <a:gd name="T6" fmla="*/ 2147483646 w 7672"/>
                <a:gd name="T7" fmla="*/ 2147483646 h 4728"/>
                <a:gd name="T8" fmla="*/ 2147483646 w 7672"/>
                <a:gd name="T9" fmla="*/ 2147483646 h 4728"/>
                <a:gd name="T10" fmla="*/ 2147483646 w 7672"/>
                <a:gd name="T11" fmla="*/ 2147483646 h 4728"/>
                <a:gd name="T12" fmla="*/ 2147483646 w 7672"/>
                <a:gd name="T13" fmla="*/ 2147483646 h 4728"/>
                <a:gd name="T14" fmla="*/ 0 w 7672"/>
                <a:gd name="T15" fmla="*/ 2147483646 h 4728"/>
                <a:gd name="T16" fmla="*/ 0 w 7672"/>
                <a:gd name="T17" fmla="*/ 2147483646 h 4728"/>
                <a:gd name="T18" fmla="*/ 2147483646 w 7672"/>
                <a:gd name="T19" fmla="*/ 2147483646 h 4728"/>
                <a:gd name="T20" fmla="*/ 2147483646 w 7672"/>
                <a:gd name="T21" fmla="*/ 2147483646 h 4728"/>
                <a:gd name="T22" fmla="*/ 2147483646 w 7672"/>
                <a:gd name="T23" fmla="*/ 2147483646 h 4728"/>
                <a:gd name="T24" fmla="*/ 2147483646 w 7672"/>
                <a:gd name="T25" fmla="*/ 2147483646 h 4728"/>
                <a:gd name="T26" fmla="*/ 2147483646 w 7672"/>
                <a:gd name="T27" fmla="*/ 2147483646 h 4728"/>
                <a:gd name="T28" fmla="*/ 2147483646 w 7672"/>
                <a:gd name="T29" fmla="*/ 2147483646 h 4728"/>
                <a:gd name="T30" fmla="*/ 2147483646 w 7672"/>
                <a:gd name="T31" fmla="*/ 2147483646 h 4728"/>
                <a:gd name="T32" fmla="*/ 2147483646 w 7672"/>
                <a:gd name="T33" fmla="*/ 2147483646 h 4728"/>
                <a:gd name="T34" fmla="*/ 2147483646 w 7672"/>
                <a:gd name="T35" fmla="*/ 2147483646 h 4728"/>
                <a:gd name="T36" fmla="*/ 2147483646 w 7672"/>
                <a:gd name="T37" fmla="*/ 2147483646 h 4728"/>
                <a:gd name="T38" fmla="*/ 2147483646 w 7672"/>
                <a:gd name="T39" fmla="*/ 2147483646 h 4728"/>
                <a:gd name="T40" fmla="*/ 2147483646 w 7672"/>
                <a:gd name="T41" fmla="*/ 2147483646 h 4728"/>
                <a:gd name="T42" fmla="*/ 2147483646 w 7672"/>
                <a:gd name="T43" fmla="*/ 2147483646 h 4728"/>
                <a:gd name="T44" fmla="*/ 2147483646 w 7672"/>
                <a:gd name="T45" fmla="*/ 2147483646 h 4728"/>
                <a:gd name="T46" fmla="*/ 2147483646 w 7672"/>
                <a:gd name="T47" fmla="*/ 2147483646 h 4728"/>
                <a:gd name="T48" fmla="*/ 2147483646 w 7672"/>
                <a:gd name="T49" fmla="*/ 2147483646 h 4728"/>
                <a:gd name="T50" fmla="*/ 2147483646 w 7672"/>
                <a:gd name="T51" fmla="*/ 2147483646 h 4728"/>
                <a:gd name="T52" fmla="*/ 2147483646 w 7672"/>
                <a:gd name="T53" fmla="*/ 2147483646 h 4728"/>
                <a:gd name="T54" fmla="*/ 2147483646 w 7672"/>
                <a:gd name="T55" fmla="*/ 0 h 4728"/>
                <a:gd name="T56" fmla="*/ 2147483646 w 7672"/>
                <a:gd name="T57" fmla="*/ 0 h 4728"/>
                <a:gd name="T58" fmla="*/ 2147483646 w 7672"/>
                <a:gd name="T59" fmla="*/ 2147483646 h 47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672"/>
                <a:gd name="T91" fmla="*/ 0 h 4728"/>
                <a:gd name="T92" fmla="*/ 7672 w 7672"/>
                <a:gd name="T93" fmla="*/ 4728 h 472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672" h="4728">
                  <a:moveTo>
                    <a:pt x="127" y="809"/>
                  </a:moveTo>
                  <a:lnTo>
                    <a:pt x="92" y="834"/>
                  </a:lnTo>
                  <a:lnTo>
                    <a:pt x="62" y="861"/>
                  </a:lnTo>
                  <a:lnTo>
                    <a:pt x="38" y="892"/>
                  </a:lnTo>
                  <a:lnTo>
                    <a:pt x="23" y="919"/>
                  </a:lnTo>
                  <a:lnTo>
                    <a:pt x="7" y="950"/>
                  </a:lnTo>
                  <a:lnTo>
                    <a:pt x="4" y="977"/>
                  </a:lnTo>
                  <a:lnTo>
                    <a:pt x="0" y="1002"/>
                  </a:lnTo>
                  <a:lnTo>
                    <a:pt x="0" y="1024"/>
                  </a:lnTo>
                  <a:lnTo>
                    <a:pt x="1073" y="3446"/>
                  </a:lnTo>
                  <a:lnTo>
                    <a:pt x="1162" y="3652"/>
                  </a:lnTo>
                  <a:lnTo>
                    <a:pt x="1297" y="3727"/>
                  </a:lnTo>
                  <a:lnTo>
                    <a:pt x="1324" y="3806"/>
                  </a:lnTo>
                  <a:lnTo>
                    <a:pt x="1606" y="3928"/>
                  </a:lnTo>
                  <a:lnTo>
                    <a:pt x="3981" y="4728"/>
                  </a:lnTo>
                  <a:lnTo>
                    <a:pt x="4178" y="4709"/>
                  </a:lnTo>
                  <a:lnTo>
                    <a:pt x="7525" y="3427"/>
                  </a:lnTo>
                  <a:lnTo>
                    <a:pt x="7568" y="3385"/>
                  </a:lnTo>
                  <a:lnTo>
                    <a:pt x="7603" y="3352"/>
                  </a:lnTo>
                  <a:lnTo>
                    <a:pt x="7630" y="3325"/>
                  </a:lnTo>
                  <a:lnTo>
                    <a:pt x="7649" y="3297"/>
                  </a:lnTo>
                  <a:lnTo>
                    <a:pt x="7660" y="3270"/>
                  </a:lnTo>
                  <a:lnTo>
                    <a:pt x="7668" y="3239"/>
                  </a:lnTo>
                  <a:lnTo>
                    <a:pt x="7672" y="3198"/>
                  </a:lnTo>
                  <a:lnTo>
                    <a:pt x="7672" y="3146"/>
                  </a:lnTo>
                  <a:lnTo>
                    <a:pt x="5100" y="2405"/>
                  </a:lnTo>
                  <a:lnTo>
                    <a:pt x="4039" y="99"/>
                  </a:lnTo>
                  <a:lnTo>
                    <a:pt x="3900" y="0"/>
                  </a:lnTo>
                  <a:lnTo>
                    <a:pt x="3676" y="0"/>
                  </a:lnTo>
                  <a:lnTo>
                    <a:pt x="127" y="809"/>
                  </a:lnTo>
                  <a:close/>
                </a:path>
              </a:pathLst>
            </a:custGeom>
            <a:solidFill>
              <a:srgbClr val="7F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0" name="Freeform 261">
              <a:extLst>
                <a:ext uri="{FF2B5EF4-FFF2-40B4-BE49-F238E27FC236}">
                  <a16:creationId xmlns:a16="http://schemas.microsoft.com/office/drawing/2014/main" id="{A2C40FD6-E826-BBEC-FCD7-9C2C22253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808" y="3083633"/>
              <a:ext cx="2141092" cy="1635383"/>
            </a:xfrm>
            <a:custGeom>
              <a:avLst/>
              <a:gdLst>
                <a:gd name="T0" fmla="*/ 2147483646 w 5000"/>
                <a:gd name="T1" fmla="*/ 2147483646 h 3509"/>
                <a:gd name="T2" fmla="*/ 2147483646 w 5000"/>
                <a:gd name="T3" fmla="*/ 2147483646 h 3509"/>
                <a:gd name="T4" fmla="*/ 2147483646 w 5000"/>
                <a:gd name="T5" fmla="*/ 2147483646 h 3509"/>
                <a:gd name="T6" fmla="*/ 0 w 5000"/>
                <a:gd name="T7" fmla="*/ 2147483646 h 3509"/>
                <a:gd name="T8" fmla="*/ 0 w 5000"/>
                <a:gd name="T9" fmla="*/ 2147483646 h 3509"/>
                <a:gd name="T10" fmla="*/ 2147483646 w 5000"/>
                <a:gd name="T11" fmla="*/ 2147483646 h 3509"/>
                <a:gd name="T12" fmla="*/ 2147483646 w 5000"/>
                <a:gd name="T13" fmla="*/ 2147483646 h 3509"/>
                <a:gd name="T14" fmla="*/ 2147483646 w 5000"/>
                <a:gd name="T15" fmla="*/ 2147483646 h 3509"/>
                <a:gd name="T16" fmla="*/ 2147483646 w 5000"/>
                <a:gd name="T17" fmla="*/ 2147483646 h 3509"/>
                <a:gd name="T18" fmla="*/ 2147483646 w 5000"/>
                <a:gd name="T19" fmla="*/ 0 h 3509"/>
                <a:gd name="T20" fmla="*/ 2147483646 w 5000"/>
                <a:gd name="T21" fmla="*/ 2147483646 h 3509"/>
                <a:gd name="T22" fmla="*/ 2147483646 w 5000"/>
                <a:gd name="T23" fmla="*/ 2147483646 h 3509"/>
                <a:gd name="T24" fmla="*/ 2147483646 w 5000"/>
                <a:gd name="T25" fmla="*/ 2147483646 h 3509"/>
                <a:gd name="T26" fmla="*/ 2147483646 w 5000"/>
                <a:gd name="T27" fmla="*/ 2147483646 h 3509"/>
                <a:gd name="T28" fmla="*/ 2147483646 w 5000"/>
                <a:gd name="T29" fmla="*/ 2147483646 h 3509"/>
                <a:gd name="T30" fmla="*/ 2147483646 w 5000"/>
                <a:gd name="T31" fmla="*/ 2147483646 h 3509"/>
                <a:gd name="T32" fmla="*/ 2147483646 w 5000"/>
                <a:gd name="T33" fmla="*/ 2147483646 h 3509"/>
                <a:gd name="T34" fmla="*/ 2147483646 w 5000"/>
                <a:gd name="T35" fmla="*/ 2147483646 h 3509"/>
                <a:gd name="T36" fmla="*/ 2147483646 w 5000"/>
                <a:gd name="T37" fmla="*/ 2147483646 h 35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000"/>
                <a:gd name="T58" fmla="*/ 0 h 3509"/>
                <a:gd name="T59" fmla="*/ 5000 w 5000"/>
                <a:gd name="T60" fmla="*/ 3509 h 35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000" h="3509">
                  <a:moveTo>
                    <a:pt x="93" y="814"/>
                  </a:moveTo>
                  <a:lnTo>
                    <a:pt x="39" y="847"/>
                  </a:lnTo>
                  <a:lnTo>
                    <a:pt x="12" y="889"/>
                  </a:lnTo>
                  <a:lnTo>
                    <a:pt x="0" y="927"/>
                  </a:lnTo>
                  <a:lnTo>
                    <a:pt x="0" y="957"/>
                  </a:lnTo>
                  <a:lnTo>
                    <a:pt x="50" y="1084"/>
                  </a:lnTo>
                  <a:lnTo>
                    <a:pt x="1139" y="3509"/>
                  </a:lnTo>
                  <a:lnTo>
                    <a:pt x="5000" y="2344"/>
                  </a:lnTo>
                  <a:lnTo>
                    <a:pt x="3966" y="41"/>
                  </a:lnTo>
                  <a:lnTo>
                    <a:pt x="3688" y="0"/>
                  </a:lnTo>
                  <a:lnTo>
                    <a:pt x="247" y="762"/>
                  </a:lnTo>
                  <a:lnTo>
                    <a:pt x="232" y="767"/>
                  </a:lnTo>
                  <a:lnTo>
                    <a:pt x="212" y="776"/>
                  </a:lnTo>
                  <a:lnTo>
                    <a:pt x="189" y="781"/>
                  </a:lnTo>
                  <a:lnTo>
                    <a:pt x="170" y="787"/>
                  </a:lnTo>
                  <a:lnTo>
                    <a:pt x="151" y="795"/>
                  </a:lnTo>
                  <a:lnTo>
                    <a:pt x="128" y="800"/>
                  </a:lnTo>
                  <a:lnTo>
                    <a:pt x="108" y="809"/>
                  </a:lnTo>
                  <a:lnTo>
                    <a:pt x="93" y="814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1" name="Freeform 262">
              <a:extLst>
                <a:ext uri="{FF2B5EF4-FFF2-40B4-BE49-F238E27FC236}">
                  <a16:creationId xmlns:a16="http://schemas.microsoft.com/office/drawing/2014/main" id="{85648E42-F409-799F-6613-02DB1A8CB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180" y="3083633"/>
              <a:ext cx="2050310" cy="1564542"/>
            </a:xfrm>
            <a:custGeom>
              <a:avLst/>
              <a:gdLst>
                <a:gd name="T0" fmla="*/ 2147483646 w 4788"/>
                <a:gd name="T1" fmla="*/ 2147483646 h 3357"/>
                <a:gd name="T2" fmla="*/ 2147483646 w 4788"/>
                <a:gd name="T3" fmla="*/ 2147483646 h 3357"/>
                <a:gd name="T4" fmla="*/ 2147483646 w 4788"/>
                <a:gd name="T5" fmla="*/ 2147483646 h 3357"/>
                <a:gd name="T6" fmla="*/ 2147483646 w 4788"/>
                <a:gd name="T7" fmla="*/ 2147483646 h 3357"/>
                <a:gd name="T8" fmla="*/ 2147483646 w 4788"/>
                <a:gd name="T9" fmla="*/ 2147483646 h 3357"/>
                <a:gd name="T10" fmla="*/ 2147483646 w 4788"/>
                <a:gd name="T11" fmla="*/ 2147483646 h 3357"/>
                <a:gd name="T12" fmla="*/ 2147483646 w 4788"/>
                <a:gd name="T13" fmla="*/ 2147483646 h 3357"/>
                <a:gd name="T14" fmla="*/ 2147483646 w 4788"/>
                <a:gd name="T15" fmla="*/ 2147483646 h 3357"/>
                <a:gd name="T16" fmla="*/ 2147483646 w 4788"/>
                <a:gd name="T17" fmla="*/ 2147483646 h 3357"/>
                <a:gd name="T18" fmla="*/ 2147483646 w 4788"/>
                <a:gd name="T19" fmla="*/ 2147483646 h 3357"/>
                <a:gd name="T20" fmla="*/ 2147483646 w 4788"/>
                <a:gd name="T21" fmla="*/ 2147483646 h 3357"/>
                <a:gd name="T22" fmla="*/ 2147483646 w 4788"/>
                <a:gd name="T23" fmla="*/ 2147483646 h 3357"/>
                <a:gd name="T24" fmla="*/ 2147483646 w 4788"/>
                <a:gd name="T25" fmla="*/ 2147483646 h 3357"/>
                <a:gd name="T26" fmla="*/ 2147483646 w 4788"/>
                <a:gd name="T27" fmla="*/ 2147483646 h 3357"/>
                <a:gd name="T28" fmla="*/ 2147483646 w 4788"/>
                <a:gd name="T29" fmla="*/ 2147483646 h 3357"/>
                <a:gd name="T30" fmla="*/ 2147483646 w 4788"/>
                <a:gd name="T31" fmla="*/ 2147483646 h 3357"/>
                <a:gd name="T32" fmla="*/ 2147483646 w 4788"/>
                <a:gd name="T33" fmla="*/ 2147483646 h 3357"/>
                <a:gd name="T34" fmla="*/ 2147483646 w 4788"/>
                <a:gd name="T35" fmla="*/ 2147483646 h 3357"/>
                <a:gd name="T36" fmla="*/ 2147483646 w 4788"/>
                <a:gd name="T37" fmla="*/ 2147483646 h 3357"/>
                <a:gd name="T38" fmla="*/ 2147483646 w 4788"/>
                <a:gd name="T39" fmla="*/ 2147483646 h 3357"/>
                <a:gd name="T40" fmla="*/ 2147483646 w 4788"/>
                <a:gd name="T41" fmla="*/ 2147483646 h 3357"/>
                <a:gd name="T42" fmla="*/ 2147483646 w 4788"/>
                <a:gd name="T43" fmla="*/ 2147483646 h 3357"/>
                <a:gd name="T44" fmla="*/ 2147483646 w 4788"/>
                <a:gd name="T45" fmla="*/ 2147483646 h 3357"/>
                <a:gd name="T46" fmla="*/ 2147483646 w 4788"/>
                <a:gd name="T47" fmla="*/ 2147483646 h 3357"/>
                <a:gd name="T48" fmla="*/ 2147483646 w 4788"/>
                <a:gd name="T49" fmla="*/ 2147483646 h 3357"/>
                <a:gd name="T50" fmla="*/ 2147483646 w 4788"/>
                <a:gd name="T51" fmla="*/ 2147483646 h 3357"/>
                <a:gd name="T52" fmla="*/ 2147483646 w 4788"/>
                <a:gd name="T53" fmla="*/ 2147483646 h 3357"/>
                <a:gd name="T54" fmla="*/ 2147483646 w 4788"/>
                <a:gd name="T55" fmla="*/ 2147483646 h 3357"/>
                <a:gd name="T56" fmla="*/ 2147483646 w 4788"/>
                <a:gd name="T57" fmla="*/ 2147483646 h 3357"/>
                <a:gd name="T58" fmla="*/ 2147483646 w 4788"/>
                <a:gd name="T59" fmla="*/ 2147483646 h 3357"/>
                <a:gd name="T60" fmla="*/ 2147483646 w 4788"/>
                <a:gd name="T61" fmla="*/ 2147483646 h 3357"/>
                <a:gd name="T62" fmla="*/ 2147483646 w 4788"/>
                <a:gd name="T63" fmla="*/ 2147483646 h 3357"/>
                <a:gd name="T64" fmla="*/ 2147483646 w 4788"/>
                <a:gd name="T65" fmla="*/ 2147483646 h 3357"/>
                <a:gd name="T66" fmla="*/ 2147483646 w 4788"/>
                <a:gd name="T67" fmla="*/ 2147483646 h 3357"/>
                <a:gd name="T68" fmla="*/ 2147483646 w 4788"/>
                <a:gd name="T69" fmla="*/ 2147483646 h 3357"/>
                <a:gd name="T70" fmla="*/ 2147483646 w 4788"/>
                <a:gd name="T71" fmla="*/ 2147483646 h 3357"/>
                <a:gd name="T72" fmla="*/ 2147483646 w 4788"/>
                <a:gd name="T73" fmla="*/ 2147483646 h 3357"/>
                <a:gd name="T74" fmla="*/ 2147483646 w 4788"/>
                <a:gd name="T75" fmla="*/ 2147483646 h 3357"/>
                <a:gd name="T76" fmla="*/ 2147483646 w 4788"/>
                <a:gd name="T77" fmla="*/ 2147483646 h 3357"/>
                <a:gd name="T78" fmla="*/ 2147483646 w 4788"/>
                <a:gd name="T79" fmla="*/ 2147483646 h 3357"/>
                <a:gd name="T80" fmla="*/ 2147483646 w 4788"/>
                <a:gd name="T81" fmla="*/ 2147483646 h 3357"/>
                <a:gd name="T82" fmla="*/ 2147483646 w 4788"/>
                <a:gd name="T83" fmla="*/ 2147483646 h 3357"/>
                <a:gd name="T84" fmla="*/ 2147483646 w 4788"/>
                <a:gd name="T85" fmla="*/ 2147483646 h 3357"/>
                <a:gd name="T86" fmla="*/ 2147483646 w 4788"/>
                <a:gd name="T87" fmla="*/ 2147483646 h 3357"/>
                <a:gd name="T88" fmla="*/ 2147483646 w 4788"/>
                <a:gd name="T89" fmla="*/ 2147483646 h 3357"/>
                <a:gd name="T90" fmla="*/ 2147483646 w 4788"/>
                <a:gd name="T91" fmla="*/ 2147483646 h 3357"/>
                <a:gd name="T92" fmla="*/ 2147483646 w 4788"/>
                <a:gd name="T93" fmla="*/ 2147483646 h 3357"/>
                <a:gd name="T94" fmla="*/ 2147483646 w 4788"/>
                <a:gd name="T95" fmla="*/ 2147483646 h 3357"/>
                <a:gd name="T96" fmla="*/ 2147483646 w 4788"/>
                <a:gd name="T97" fmla="*/ 2147483646 h 3357"/>
                <a:gd name="T98" fmla="*/ 2147483646 w 4788"/>
                <a:gd name="T99" fmla="*/ 2147483646 h 3357"/>
                <a:gd name="T100" fmla="*/ 2147483646 w 4788"/>
                <a:gd name="T101" fmla="*/ 2147483646 h 3357"/>
                <a:gd name="T102" fmla="*/ 2147483646 w 4788"/>
                <a:gd name="T103" fmla="*/ 2147483646 h 3357"/>
                <a:gd name="T104" fmla="*/ 2147483646 w 4788"/>
                <a:gd name="T105" fmla="*/ 2147483646 h 3357"/>
                <a:gd name="T106" fmla="*/ 2147483646 w 4788"/>
                <a:gd name="T107" fmla="*/ 2147483646 h 3357"/>
                <a:gd name="T108" fmla="*/ 2147483646 w 4788"/>
                <a:gd name="T109" fmla="*/ 2147483646 h 3357"/>
                <a:gd name="T110" fmla="*/ 2147483646 w 4788"/>
                <a:gd name="T111" fmla="*/ 2147483646 h 3357"/>
                <a:gd name="T112" fmla="*/ 2147483646 w 4788"/>
                <a:gd name="T113" fmla="*/ 2147483646 h 3357"/>
                <a:gd name="T114" fmla="*/ 2147483646 w 4788"/>
                <a:gd name="T115" fmla="*/ 2147483646 h 3357"/>
                <a:gd name="T116" fmla="*/ 2147483646 w 4788"/>
                <a:gd name="T117" fmla="*/ 2147483646 h 3357"/>
                <a:gd name="T118" fmla="*/ 2147483646 w 4788"/>
                <a:gd name="T119" fmla="*/ 2147483646 h 335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788"/>
                <a:gd name="T181" fmla="*/ 0 h 3357"/>
                <a:gd name="T182" fmla="*/ 4788 w 4788"/>
                <a:gd name="T183" fmla="*/ 3357 h 335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788" h="3357">
                  <a:moveTo>
                    <a:pt x="89" y="776"/>
                  </a:moveTo>
                  <a:lnTo>
                    <a:pt x="43" y="809"/>
                  </a:lnTo>
                  <a:lnTo>
                    <a:pt x="16" y="847"/>
                  </a:lnTo>
                  <a:lnTo>
                    <a:pt x="4" y="883"/>
                  </a:lnTo>
                  <a:lnTo>
                    <a:pt x="0" y="913"/>
                  </a:lnTo>
                  <a:lnTo>
                    <a:pt x="12" y="944"/>
                  </a:lnTo>
                  <a:lnTo>
                    <a:pt x="23" y="974"/>
                  </a:lnTo>
                  <a:lnTo>
                    <a:pt x="35" y="1004"/>
                  </a:lnTo>
                  <a:lnTo>
                    <a:pt x="50" y="1034"/>
                  </a:lnTo>
                  <a:lnTo>
                    <a:pt x="116" y="1180"/>
                  </a:lnTo>
                  <a:lnTo>
                    <a:pt x="182" y="1323"/>
                  </a:lnTo>
                  <a:lnTo>
                    <a:pt x="247" y="1469"/>
                  </a:lnTo>
                  <a:lnTo>
                    <a:pt x="313" y="1615"/>
                  </a:lnTo>
                  <a:lnTo>
                    <a:pt x="375" y="1761"/>
                  </a:lnTo>
                  <a:lnTo>
                    <a:pt x="440" y="1904"/>
                  </a:lnTo>
                  <a:lnTo>
                    <a:pt x="506" y="2050"/>
                  </a:lnTo>
                  <a:lnTo>
                    <a:pt x="572" y="2196"/>
                  </a:lnTo>
                  <a:lnTo>
                    <a:pt x="637" y="2342"/>
                  </a:lnTo>
                  <a:lnTo>
                    <a:pt x="703" y="2488"/>
                  </a:lnTo>
                  <a:lnTo>
                    <a:pt x="769" y="2631"/>
                  </a:lnTo>
                  <a:lnTo>
                    <a:pt x="834" y="2777"/>
                  </a:lnTo>
                  <a:lnTo>
                    <a:pt x="896" y="2922"/>
                  </a:lnTo>
                  <a:lnTo>
                    <a:pt x="962" y="3068"/>
                  </a:lnTo>
                  <a:lnTo>
                    <a:pt x="1027" y="3211"/>
                  </a:lnTo>
                  <a:lnTo>
                    <a:pt x="1093" y="3357"/>
                  </a:lnTo>
                  <a:lnTo>
                    <a:pt x="1209" y="3322"/>
                  </a:lnTo>
                  <a:lnTo>
                    <a:pt x="1325" y="3289"/>
                  </a:lnTo>
                  <a:lnTo>
                    <a:pt x="1441" y="3253"/>
                  </a:lnTo>
                  <a:lnTo>
                    <a:pt x="1556" y="3217"/>
                  </a:lnTo>
                  <a:lnTo>
                    <a:pt x="1672" y="3184"/>
                  </a:lnTo>
                  <a:lnTo>
                    <a:pt x="1784" y="3148"/>
                  </a:lnTo>
                  <a:lnTo>
                    <a:pt x="1900" y="3112"/>
                  </a:lnTo>
                  <a:lnTo>
                    <a:pt x="2016" y="3079"/>
                  </a:lnTo>
                  <a:lnTo>
                    <a:pt x="2132" y="3044"/>
                  </a:lnTo>
                  <a:lnTo>
                    <a:pt x="2248" y="3008"/>
                  </a:lnTo>
                  <a:lnTo>
                    <a:pt x="2363" y="2975"/>
                  </a:lnTo>
                  <a:lnTo>
                    <a:pt x="2479" y="2939"/>
                  </a:lnTo>
                  <a:lnTo>
                    <a:pt x="2595" y="2903"/>
                  </a:lnTo>
                  <a:lnTo>
                    <a:pt x="2711" y="2870"/>
                  </a:lnTo>
                  <a:lnTo>
                    <a:pt x="2827" y="2834"/>
                  </a:lnTo>
                  <a:lnTo>
                    <a:pt x="2943" y="2799"/>
                  </a:lnTo>
                  <a:lnTo>
                    <a:pt x="3055" y="2766"/>
                  </a:lnTo>
                  <a:lnTo>
                    <a:pt x="3170" y="2730"/>
                  </a:lnTo>
                  <a:lnTo>
                    <a:pt x="3286" y="2697"/>
                  </a:lnTo>
                  <a:lnTo>
                    <a:pt x="3402" y="2661"/>
                  </a:lnTo>
                  <a:lnTo>
                    <a:pt x="3518" y="2625"/>
                  </a:lnTo>
                  <a:lnTo>
                    <a:pt x="3634" y="2592"/>
                  </a:lnTo>
                  <a:lnTo>
                    <a:pt x="3750" y="2556"/>
                  </a:lnTo>
                  <a:lnTo>
                    <a:pt x="3865" y="2521"/>
                  </a:lnTo>
                  <a:lnTo>
                    <a:pt x="3981" y="2488"/>
                  </a:lnTo>
                  <a:lnTo>
                    <a:pt x="4097" y="2452"/>
                  </a:lnTo>
                  <a:lnTo>
                    <a:pt x="4209" y="2416"/>
                  </a:lnTo>
                  <a:lnTo>
                    <a:pt x="4325" y="2383"/>
                  </a:lnTo>
                  <a:lnTo>
                    <a:pt x="4441" y="2347"/>
                  </a:lnTo>
                  <a:lnTo>
                    <a:pt x="4557" y="2311"/>
                  </a:lnTo>
                  <a:lnTo>
                    <a:pt x="4672" y="2278"/>
                  </a:lnTo>
                  <a:lnTo>
                    <a:pt x="4788" y="2243"/>
                  </a:lnTo>
                  <a:lnTo>
                    <a:pt x="4726" y="2105"/>
                  </a:lnTo>
                  <a:lnTo>
                    <a:pt x="4665" y="1967"/>
                  </a:lnTo>
                  <a:lnTo>
                    <a:pt x="4603" y="1830"/>
                  </a:lnTo>
                  <a:lnTo>
                    <a:pt x="4541" y="1692"/>
                  </a:lnTo>
                  <a:lnTo>
                    <a:pt x="4479" y="1555"/>
                  </a:lnTo>
                  <a:lnTo>
                    <a:pt x="4418" y="1417"/>
                  </a:lnTo>
                  <a:lnTo>
                    <a:pt x="4356" y="1277"/>
                  </a:lnTo>
                  <a:lnTo>
                    <a:pt x="4294" y="1139"/>
                  </a:lnTo>
                  <a:lnTo>
                    <a:pt x="4232" y="1001"/>
                  </a:lnTo>
                  <a:lnTo>
                    <a:pt x="4170" y="864"/>
                  </a:lnTo>
                  <a:lnTo>
                    <a:pt x="4109" y="726"/>
                  </a:lnTo>
                  <a:lnTo>
                    <a:pt x="4047" y="589"/>
                  </a:lnTo>
                  <a:lnTo>
                    <a:pt x="3985" y="451"/>
                  </a:lnTo>
                  <a:lnTo>
                    <a:pt x="3923" y="311"/>
                  </a:lnTo>
                  <a:lnTo>
                    <a:pt x="3862" y="173"/>
                  </a:lnTo>
                  <a:lnTo>
                    <a:pt x="3800" y="35"/>
                  </a:lnTo>
                  <a:lnTo>
                    <a:pt x="3765" y="30"/>
                  </a:lnTo>
                  <a:lnTo>
                    <a:pt x="3734" y="27"/>
                  </a:lnTo>
                  <a:lnTo>
                    <a:pt x="3699" y="22"/>
                  </a:lnTo>
                  <a:lnTo>
                    <a:pt x="3665" y="16"/>
                  </a:lnTo>
                  <a:lnTo>
                    <a:pt x="3634" y="13"/>
                  </a:lnTo>
                  <a:lnTo>
                    <a:pt x="3599" y="8"/>
                  </a:lnTo>
                  <a:lnTo>
                    <a:pt x="3564" y="5"/>
                  </a:lnTo>
                  <a:lnTo>
                    <a:pt x="3529" y="0"/>
                  </a:lnTo>
                  <a:lnTo>
                    <a:pt x="3425" y="22"/>
                  </a:lnTo>
                  <a:lnTo>
                    <a:pt x="3325" y="44"/>
                  </a:lnTo>
                  <a:lnTo>
                    <a:pt x="3221" y="68"/>
                  </a:lnTo>
                  <a:lnTo>
                    <a:pt x="3116" y="90"/>
                  </a:lnTo>
                  <a:lnTo>
                    <a:pt x="3016" y="112"/>
                  </a:lnTo>
                  <a:lnTo>
                    <a:pt x="2912" y="134"/>
                  </a:lnTo>
                  <a:lnTo>
                    <a:pt x="2811" y="159"/>
                  </a:lnTo>
                  <a:lnTo>
                    <a:pt x="2707" y="181"/>
                  </a:lnTo>
                  <a:lnTo>
                    <a:pt x="2603" y="203"/>
                  </a:lnTo>
                  <a:lnTo>
                    <a:pt x="2502" y="225"/>
                  </a:lnTo>
                  <a:lnTo>
                    <a:pt x="2398" y="250"/>
                  </a:lnTo>
                  <a:lnTo>
                    <a:pt x="2294" y="272"/>
                  </a:lnTo>
                  <a:lnTo>
                    <a:pt x="2193" y="294"/>
                  </a:lnTo>
                  <a:lnTo>
                    <a:pt x="2089" y="316"/>
                  </a:lnTo>
                  <a:lnTo>
                    <a:pt x="1989" y="341"/>
                  </a:lnTo>
                  <a:lnTo>
                    <a:pt x="1885" y="363"/>
                  </a:lnTo>
                  <a:lnTo>
                    <a:pt x="1780" y="385"/>
                  </a:lnTo>
                  <a:lnTo>
                    <a:pt x="1680" y="407"/>
                  </a:lnTo>
                  <a:lnTo>
                    <a:pt x="1576" y="432"/>
                  </a:lnTo>
                  <a:lnTo>
                    <a:pt x="1471" y="454"/>
                  </a:lnTo>
                  <a:lnTo>
                    <a:pt x="1371" y="476"/>
                  </a:lnTo>
                  <a:lnTo>
                    <a:pt x="1267" y="498"/>
                  </a:lnTo>
                  <a:lnTo>
                    <a:pt x="1163" y="522"/>
                  </a:lnTo>
                  <a:lnTo>
                    <a:pt x="1062" y="544"/>
                  </a:lnTo>
                  <a:lnTo>
                    <a:pt x="958" y="566"/>
                  </a:lnTo>
                  <a:lnTo>
                    <a:pt x="854" y="591"/>
                  </a:lnTo>
                  <a:lnTo>
                    <a:pt x="753" y="613"/>
                  </a:lnTo>
                  <a:lnTo>
                    <a:pt x="649" y="635"/>
                  </a:lnTo>
                  <a:lnTo>
                    <a:pt x="545" y="660"/>
                  </a:lnTo>
                  <a:lnTo>
                    <a:pt x="440" y="682"/>
                  </a:lnTo>
                  <a:lnTo>
                    <a:pt x="340" y="707"/>
                  </a:lnTo>
                  <a:lnTo>
                    <a:pt x="236" y="729"/>
                  </a:lnTo>
                  <a:lnTo>
                    <a:pt x="220" y="734"/>
                  </a:lnTo>
                  <a:lnTo>
                    <a:pt x="201" y="740"/>
                  </a:lnTo>
                  <a:lnTo>
                    <a:pt x="182" y="745"/>
                  </a:lnTo>
                  <a:lnTo>
                    <a:pt x="162" y="751"/>
                  </a:lnTo>
                  <a:lnTo>
                    <a:pt x="143" y="756"/>
                  </a:lnTo>
                  <a:lnTo>
                    <a:pt x="124" y="765"/>
                  </a:lnTo>
                  <a:lnTo>
                    <a:pt x="105" y="770"/>
                  </a:lnTo>
                  <a:lnTo>
                    <a:pt x="89" y="776"/>
                  </a:lnTo>
                  <a:close/>
                </a:path>
              </a:pathLst>
            </a:custGeom>
            <a:solidFill>
              <a:srgbClr val="BFB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2" name="Freeform 263">
              <a:extLst>
                <a:ext uri="{FF2B5EF4-FFF2-40B4-BE49-F238E27FC236}">
                  <a16:creationId xmlns:a16="http://schemas.microsoft.com/office/drawing/2014/main" id="{8EA3B878-56F0-C3B2-588E-8EC008530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551" y="3082235"/>
              <a:ext cx="1961240" cy="1495566"/>
            </a:xfrm>
            <a:custGeom>
              <a:avLst/>
              <a:gdLst>
                <a:gd name="T0" fmla="*/ 2147483646 w 4580"/>
                <a:gd name="T1" fmla="*/ 2147483646 h 3209"/>
                <a:gd name="T2" fmla="*/ 2147483646 w 4580"/>
                <a:gd name="T3" fmla="*/ 2147483646 h 3209"/>
                <a:gd name="T4" fmla="*/ 2147483646 w 4580"/>
                <a:gd name="T5" fmla="*/ 2147483646 h 3209"/>
                <a:gd name="T6" fmla="*/ 2147483646 w 4580"/>
                <a:gd name="T7" fmla="*/ 2147483646 h 3209"/>
                <a:gd name="T8" fmla="*/ 2147483646 w 4580"/>
                <a:gd name="T9" fmla="*/ 2147483646 h 3209"/>
                <a:gd name="T10" fmla="*/ 2147483646 w 4580"/>
                <a:gd name="T11" fmla="*/ 2147483646 h 3209"/>
                <a:gd name="T12" fmla="*/ 2147483646 w 4580"/>
                <a:gd name="T13" fmla="*/ 2147483646 h 3209"/>
                <a:gd name="T14" fmla="*/ 2147483646 w 4580"/>
                <a:gd name="T15" fmla="*/ 2147483646 h 3209"/>
                <a:gd name="T16" fmla="*/ 2147483646 w 4580"/>
                <a:gd name="T17" fmla="*/ 2147483646 h 3209"/>
                <a:gd name="T18" fmla="*/ 2147483646 w 4580"/>
                <a:gd name="T19" fmla="*/ 2147483646 h 3209"/>
                <a:gd name="T20" fmla="*/ 2147483646 w 4580"/>
                <a:gd name="T21" fmla="*/ 2147483646 h 3209"/>
                <a:gd name="T22" fmla="*/ 2147483646 w 4580"/>
                <a:gd name="T23" fmla="*/ 2147483646 h 3209"/>
                <a:gd name="T24" fmla="*/ 2147483646 w 4580"/>
                <a:gd name="T25" fmla="*/ 2147483646 h 3209"/>
                <a:gd name="T26" fmla="*/ 2147483646 w 4580"/>
                <a:gd name="T27" fmla="*/ 2147483646 h 3209"/>
                <a:gd name="T28" fmla="*/ 2147483646 w 4580"/>
                <a:gd name="T29" fmla="*/ 2147483646 h 3209"/>
                <a:gd name="T30" fmla="*/ 2147483646 w 4580"/>
                <a:gd name="T31" fmla="*/ 2147483646 h 3209"/>
                <a:gd name="T32" fmla="*/ 2147483646 w 4580"/>
                <a:gd name="T33" fmla="*/ 2147483646 h 3209"/>
                <a:gd name="T34" fmla="*/ 2147483646 w 4580"/>
                <a:gd name="T35" fmla="*/ 2147483646 h 3209"/>
                <a:gd name="T36" fmla="*/ 2147483646 w 4580"/>
                <a:gd name="T37" fmla="*/ 2147483646 h 3209"/>
                <a:gd name="T38" fmla="*/ 2147483646 w 4580"/>
                <a:gd name="T39" fmla="*/ 2147483646 h 3209"/>
                <a:gd name="T40" fmla="*/ 2147483646 w 4580"/>
                <a:gd name="T41" fmla="*/ 2147483646 h 3209"/>
                <a:gd name="T42" fmla="*/ 2147483646 w 4580"/>
                <a:gd name="T43" fmla="*/ 2147483646 h 3209"/>
                <a:gd name="T44" fmla="*/ 2147483646 w 4580"/>
                <a:gd name="T45" fmla="*/ 2147483646 h 3209"/>
                <a:gd name="T46" fmla="*/ 2147483646 w 4580"/>
                <a:gd name="T47" fmla="*/ 2147483646 h 3209"/>
                <a:gd name="T48" fmla="*/ 2147483646 w 4580"/>
                <a:gd name="T49" fmla="*/ 2147483646 h 3209"/>
                <a:gd name="T50" fmla="*/ 2147483646 w 4580"/>
                <a:gd name="T51" fmla="*/ 2147483646 h 3209"/>
                <a:gd name="T52" fmla="*/ 2147483646 w 4580"/>
                <a:gd name="T53" fmla="*/ 2147483646 h 3209"/>
                <a:gd name="T54" fmla="*/ 2147483646 w 4580"/>
                <a:gd name="T55" fmla="*/ 2147483646 h 3209"/>
                <a:gd name="T56" fmla="*/ 2147483646 w 4580"/>
                <a:gd name="T57" fmla="*/ 2147483646 h 3209"/>
                <a:gd name="T58" fmla="*/ 2147483646 w 4580"/>
                <a:gd name="T59" fmla="*/ 2147483646 h 3209"/>
                <a:gd name="T60" fmla="*/ 2147483646 w 4580"/>
                <a:gd name="T61" fmla="*/ 2147483646 h 3209"/>
                <a:gd name="T62" fmla="*/ 2147483646 w 4580"/>
                <a:gd name="T63" fmla="*/ 2147483646 h 3209"/>
                <a:gd name="T64" fmla="*/ 2147483646 w 4580"/>
                <a:gd name="T65" fmla="*/ 2147483646 h 3209"/>
                <a:gd name="T66" fmla="*/ 2147483646 w 4580"/>
                <a:gd name="T67" fmla="*/ 2147483646 h 3209"/>
                <a:gd name="T68" fmla="*/ 2147483646 w 4580"/>
                <a:gd name="T69" fmla="*/ 2147483646 h 3209"/>
                <a:gd name="T70" fmla="*/ 2147483646 w 4580"/>
                <a:gd name="T71" fmla="*/ 2147483646 h 3209"/>
                <a:gd name="T72" fmla="*/ 2147483646 w 4580"/>
                <a:gd name="T73" fmla="*/ 2147483646 h 3209"/>
                <a:gd name="T74" fmla="*/ 2147483646 w 4580"/>
                <a:gd name="T75" fmla="*/ 2147483646 h 3209"/>
                <a:gd name="T76" fmla="*/ 2147483646 w 4580"/>
                <a:gd name="T77" fmla="*/ 2147483646 h 3209"/>
                <a:gd name="T78" fmla="*/ 2147483646 w 4580"/>
                <a:gd name="T79" fmla="*/ 2147483646 h 3209"/>
                <a:gd name="T80" fmla="*/ 2147483646 w 4580"/>
                <a:gd name="T81" fmla="*/ 2147483646 h 3209"/>
                <a:gd name="T82" fmla="*/ 2147483646 w 4580"/>
                <a:gd name="T83" fmla="*/ 2147483646 h 3209"/>
                <a:gd name="T84" fmla="*/ 2147483646 w 4580"/>
                <a:gd name="T85" fmla="*/ 2147483646 h 3209"/>
                <a:gd name="T86" fmla="*/ 2147483646 w 4580"/>
                <a:gd name="T87" fmla="*/ 2147483646 h 3209"/>
                <a:gd name="T88" fmla="*/ 2147483646 w 4580"/>
                <a:gd name="T89" fmla="*/ 2147483646 h 3209"/>
                <a:gd name="T90" fmla="*/ 2147483646 w 4580"/>
                <a:gd name="T91" fmla="*/ 2147483646 h 3209"/>
                <a:gd name="T92" fmla="*/ 2147483646 w 4580"/>
                <a:gd name="T93" fmla="*/ 2147483646 h 3209"/>
                <a:gd name="T94" fmla="*/ 2147483646 w 4580"/>
                <a:gd name="T95" fmla="*/ 2147483646 h 3209"/>
                <a:gd name="T96" fmla="*/ 2147483646 w 4580"/>
                <a:gd name="T97" fmla="*/ 2147483646 h 3209"/>
                <a:gd name="T98" fmla="*/ 2147483646 w 4580"/>
                <a:gd name="T99" fmla="*/ 2147483646 h 3209"/>
                <a:gd name="T100" fmla="*/ 2147483646 w 4580"/>
                <a:gd name="T101" fmla="*/ 2147483646 h 3209"/>
                <a:gd name="T102" fmla="*/ 2147483646 w 4580"/>
                <a:gd name="T103" fmla="*/ 2147483646 h 3209"/>
                <a:gd name="T104" fmla="*/ 2147483646 w 4580"/>
                <a:gd name="T105" fmla="*/ 2147483646 h 3209"/>
                <a:gd name="T106" fmla="*/ 2147483646 w 4580"/>
                <a:gd name="T107" fmla="*/ 2147483646 h 3209"/>
                <a:gd name="T108" fmla="*/ 2147483646 w 4580"/>
                <a:gd name="T109" fmla="*/ 2147483646 h 3209"/>
                <a:gd name="T110" fmla="*/ 2147483646 w 4580"/>
                <a:gd name="T111" fmla="*/ 2147483646 h 3209"/>
                <a:gd name="T112" fmla="*/ 2147483646 w 4580"/>
                <a:gd name="T113" fmla="*/ 2147483646 h 3209"/>
                <a:gd name="T114" fmla="*/ 2147483646 w 4580"/>
                <a:gd name="T115" fmla="*/ 2147483646 h 3209"/>
                <a:gd name="T116" fmla="*/ 2147483646 w 4580"/>
                <a:gd name="T117" fmla="*/ 2147483646 h 3209"/>
                <a:gd name="T118" fmla="*/ 2147483646 w 4580"/>
                <a:gd name="T119" fmla="*/ 2147483646 h 320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580"/>
                <a:gd name="T181" fmla="*/ 0 h 3209"/>
                <a:gd name="T182" fmla="*/ 4580 w 4580"/>
                <a:gd name="T183" fmla="*/ 3209 h 320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580" h="3209">
                  <a:moveTo>
                    <a:pt x="89" y="743"/>
                  </a:moveTo>
                  <a:lnTo>
                    <a:pt x="43" y="773"/>
                  </a:lnTo>
                  <a:lnTo>
                    <a:pt x="16" y="809"/>
                  </a:lnTo>
                  <a:lnTo>
                    <a:pt x="4" y="845"/>
                  </a:lnTo>
                  <a:lnTo>
                    <a:pt x="0" y="872"/>
                  </a:lnTo>
                  <a:lnTo>
                    <a:pt x="12" y="900"/>
                  </a:lnTo>
                  <a:lnTo>
                    <a:pt x="24" y="930"/>
                  </a:lnTo>
                  <a:lnTo>
                    <a:pt x="35" y="958"/>
                  </a:lnTo>
                  <a:lnTo>
                    <a:pt x="47" y="988"/>
                  </a:lnTo>
                  <a:lnTo>
                    <a:pt x="109" y="1125"/>
                  </a:lnTo>
                  <a:lnTo>
                    <a:pt x="174" y="1266"/>
                  </a:lnTo>
                  <a:lnTo>
                    <a:pt x="236" y="1403"/>
                  </a:lnTo>
                  <a:lnTo>
                    <a:pt x="298" y="1544"/>
                  </a:lnTo>
                  <a:lnTo>
                    <a:pt x="360" y="1681"/>
                  </a:lnTo>
                  <a:lnTo>
                    <a:pt x="425" y="1822"/>
                  </a:lnTo>
                  <a:lnTo>
                    <a:pt x="487" y="1959"/>
                  </a:lnTo>
                  <a:lnTo>
                    <a:pt x="549" y="2097"/>
                  </a:lnTo>
                  <a:lnTo>
                    <a:pt x="611" y="2237"/>
                  </a:lnTo>
                  <a:lnTo>
                    <a:pt x="672" y="2375"/>
                  </a:lnTo>
                  <a:lnTo>
                    <a:pt x="734" y="2515"/>
                  </a:lnTo>
                  <a:lnTo>
                    <a:pt x="796" y="2653"/>
                  </a:lnTo>
                  <a:lnTo>
                    <a:pt x="862" y="2793"/>
                  </a:lnTo>
                  <a:lnTo>
                    <a:pt x="923" y="2931"/>
                  </a:lnTo>
                  <a:lnTo>
                    <a:pt x="985" y="3071"/>
                  </a:lnTo>
                  <a:lnTo>
                    <a:pt x="1047" y="3209"/>
                  </a:lnTo>
                  <a:lnTo>
                    <a:pt x="1159" y="3176"/>
                  </a:lnTo>
                  <a:lnTo>
                    <a:pt x="1267" y="3143"/>
                  </a:lnTo>
                  <a:lnTo>
                    <a:pt x="1379" y="3110"/>
                  </a:lnTo>
                  <a:lnTo>
                    <a:pt x="1487" y="3077"/>
                  </a:lnTo>
                  <a:lnTo>
                    <a:pt x="1599" y="3044"/>
                  </a:lnTo>
                  <a:lnTo>
                    <a:pt x="1711" y="3008"/>
                  </a:lnTo>
                  <a:lnTo>
                    <a:pt x="1819" y="2975"/>
                  </a:lnTo>
                  <a:lnTo>
                    <a:pt x="1931" y="2942"/>
                  </a:lnTo>
                  <a:lnTo>
                    <a:pt x="2039" y="2909"/>
                  </a:lnTo>
                  <a:lnTo>
                    <a:pt x="2151" y="2876"/>
                  </a:lnTo>
                  <a:lnTo>
                    <a:pt x="2263" y="2843"/>
                  </a:lnTo>
                  <a:lnTo>
                    <a:pt x="2371" y="2810"/>
                  </a:lnTo>
                  <a:lnTo>
                    <a:pt x="2483" y="2777"/>
                  </a:lnTo>
                  <a:lnTo>
                    <a:pt x="2591" y="2744"/>
                  </a:lnTo>
                  <a:lnTo>
                    <a:pt x="2703" y="2711"/>
                  </a:lnTo>
                  <a:lnTo>
                    <a:pt x="2815" y="2675"/>
                  </a:lnTo>
                  <a:lnTo>
                    <a:pt x="2923" y="2642"/>
                  </a:lnTo>
                  <a:lnTo>
                    <a:pt x="3035" y="2609"/>
                  </a:lnTo>
                  <a:lnTo>
                    <a:pt x="3144" y="2576"/>
                  </a:lnTo>
                  <a:lnTo>
                    <a:pt x="3255" y="2543"/>
                  </a:lnTo>
                  <a:lnTo>
                    <a:pt x="3364" y="2510"/>
                  </a:lnTo>
                  <a:lnTo>
                    <a:pt x="3476" y="2477"/>
                  </a:lnTo>
                  <a:lnTo>
                    <a:pt x="3588" y="2444"/>
                  </a:lnTo>
                  <a:lnTo>
                    <a:pt x="3696" y="2411"/>
                  </a:lnTo>
                  <a:lnTo>
                    <a:pt x="3808" y="2378"/>
                  </a:lnTo>
                  <a:lnTo>
                    <a:pt x="3916" y="2345"/>
                  </a:lnTo>
                  <a:lnTo>
                    <a:pt x="4028" y="2309"/>
                  </a:lnTo>
                  <a:lnTo>
                    <a:pt x="4140" y="2276"/>
                  </a:lnTo>
                  <a:lnTo>
                    <a:pt x="4248" y="2243"/>
                  </a:lnTo>
                  <a:lnTo>
                    <a:pt x="4360" y="2210"/>
                  </a:lnTo>
                  <a:lnTo>
                    <a:pt x="4468" y="2177"/>
                  </a:lnTo>
                  <a:lnTo>
                    <a:pt x="4580" y="2144"/>
                  </a:lnTo>
                  <a:lnTo>
                    <a:pt x="4522" y="2012"/>
                  </a:lnTo>
                  <a:lnTo>
                    <a:pt x="4460" y="1880"/>
                  </a:lnTo>
                  <a:lnTo>
                    <a:pt x="4402" y="1747"/>
                  </a:lnTo>
                  <a:lnTo>
                    <a:pt x="4344" y="1618"/>
                  </a:lnTo>
                  <a:lnTo>
                    <a:pt x="4283" y="1486"/>
                  </a:lnTo>
                  <a:lnTo>
                    <a:pt x="4225" y="1354"/>
                  </a:lnTo>
                  <a:lnTo>
                    <a:pt x="4163" y="1222"/>
                  </a:lnTo>
                  <a:lnTo>
                    <a:pt x="4105" y="1090"/>
                  </a:lnTo>
                  <a:lnTo>
                    <a:pt x="4047" y="958"/>
                  </a:lnTo>
                  <a:lnTo>
                    <a:pt x="3985" y="825"/>
                  </a:lnTo>
                  <a:lnTo>
                    <a:pt x="3927" y="693"/>
                  </a:lnTo>
                  <a:lnTo>
                    <a:pt x="3869" y="561"/>
                  </a:lnTo>
                  <a:lnTo>
                    <a:pt x="3812" y="432"/>
                  </a:lnTo>
                  <a:lnTo>
                    <a:pt x="3750" y="300"/>
                  </a:lnTo>
                  <a:lnTo>
                    <a:pt x="3692" y="168"/>
                  </a:lnTo>
                  <a:lnTo>
                    <a:pt x="3634" y="36"/>
                  </a:lnTo>
                  <a:lnTo>
                    <a:pt x="3599" y="30"/>
                  </a:lnTo>
                  <a:lnTo>
                    <a:pt x="3568" y="25"/>
                  </a:lnTo>
                  <a:lnTo>
                    <a:pt x="3533" y="22"/>
                  </a:lnTo>
                  <a:lnTo>
                    <a:pt x="3503" y="16"/>
                  </a:lnTo>
                  <a:lnTo>
                    <a:pt x="3472" y="14"/>
                  </a:lnTo>
                  <a:lnTo>
                    <a:pt x="3441" y="8"/>
                  </a:lnTo>
                  <a:lnTo>
                    <a:pt x="3406" y="5"/>
                  </a:lnTo>
                  <a:lnTo>
                    <a:pt x="3375" y="0"/>
                  </a:lnTo>
                  <a:lnTo>
                    <a:pt x="3279" y="22"/>
                  </a:lnTo>
                  <a:lnTo>
                    <a:pt x="3178" y="44"/>
                  </a:lnTo>
                  <a:lnTo>
                    <a:pt x="3082" y="66"/>
                  </a:lnTo>
                  <a:lnTo>
                    <a:pt x="2981" y="88"/>
                  </a:lnTo>
                  <a:lnTo>
                    <a:pt x="2885" y="107"/>
                  </a:lnTo>
                  <a:lnTo>
                    <a:pt x="2784" y="129"/>
                  </a:lnTo>
                  <a:lnTo>
                    <a:pt x="2688" y="151"/>
                  </a:lnTo>
                  <a:lnTo>
                    <a:pt x="2587" y="173"/>
                  </a:lnTo>
                  <a:lnTo>
                    <a:pt x="2491" y="195"/>
                  </a:lnTo>
                  <a:lnTo>
                    <a:pt x="2391" y="217"/>
                  </a:lnTo>
                  <a:lnTo>
                    <a:pt x="2294" y="239"/>
                  </a:lnTo>
                  <a:lnTo>
                    <a:pt x="2194" y="261"/>
                  </a:lnTo>
                  <a:lnTo>
                    <a:pt x="2097" y="281"/>
                  </a:lnTo>
                  <a:lnTo>
                    <a:pt x="1997" y="303"/>
                  </a:lnTo>
                  <a:lnTo>
                    <a:pt x="1900" y="325"/>
                  </a:lnTo>
                  <a:lnTo>
                    <a:pt x="1804" y="347"/>
                  </a:lnTo>
                  <a:lnTo>
                    <a:pt x="1703" y="369"/>
                  </a:lnTo>
                  <a:lnTo>
                    <a:pt x="1607" y="391"/>
                  </a:lnTo>
                  <a:lnTo>
                    <a:pt x="1506" y="413"/>
                  </a:lnTo>
                  <a:lnTo>
                    <a:pt x="1410" y="435"/>
                  </a:lnTo>
                  <a:lnTo>
                    <a:pt x="1309" y="457"/>
                  </a:lnTo>
                  <a:lnTo>
                    <a:pt x="1213" y="479"/>
                  </a:lnTo>
                  <a:lnTo>
                    <a:pt x="1113" y="498"/>
                  </a:lnTo>
                  <a:lnTo>
                    <a:pt x="1016" y="520"/>
                  </a:lnTo>
                  <a:lnTo>
                    <a:pt x="916" y="542"/>
                  </a:lnTo>
                  <a:lnTo>
                    <a:pt x="819" y="564"/>
                  </a:lnTo>
                  <a:lnTo>
                    <a:pt x="719" y="586"/>
                  </a:lnTo>
                  <a:lnTo>
                    <a:pt x="622" y="608"/>
                  </a:lnTo>
                  <a:lnTo>
                    <a:pt x="522" y="630"/>
                  </a:lnTo>
                  <a:lnTo>
                    <a:pt x="425" y="652"/>
                  </a:lnTo>
                  <a:lnTo>
                    <a:pt x="325" y="674"/>
                  </a:lnTo>
                  <a:lnTo>
                    <a:pt x="228" y="696"/>
                  </a:lnTo>
                  <a:lnTo>
                    <a:pt x="213" y="702"/>
                  </a:lnTo>
                  <a:lnTo>
                    <a:pt x="197" y="707"/>
                  </a:lnTo>
                  <a:lnTo>
                    <a:pt x="178" y="713"/>
                  </a:lnTo>
                  <a:lnTo>
                    <a:pt x="159" y="718"/>
                  </a:lnTo>
                  <a:lnTo>
                    <a:pt x="139" y="726"/>
                  </a:lnTo>
                  <a:lnTo>
                    <a:pt x="120" y="732"/>
                  </a:lnTo>
                  <a:lnTo>
                    <a:pt x="105" y="737"/>
                  </a:lnTo>
                  <a:lnTo>
                    <a:pt x="89" y="743"/>
                  </a:lnTo>
                  <a:close/>
                </a:path>
              </a:pathLst>
            </a:custGeom>
            <a:solidFill>
              <a:srgbClr val="C4B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3" name="Freeform 264">
              <a:extLst>
                <a:ext uri="{FF2B5EF4-FFF2-40B4-BE49-F238E27FC236}">
                  <a16:creationId xmlns:a16="http://schemas.microsoft.com/office/drawing/2014/main" id="{E5331D35-2995-74A1-6180-A27AC6571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351" y="3080837"/>
              <a:ext cx="1870030" cy="1426591"/>
            </a:xfrm>
            <a:custGeom>
              <a:avLst/>
              <a:gdLst>
                <a:gd name="T0" fmla="*/ 2147483646 w 4367"/>
                <a:gd name="T1" fmla="*/ 2147483646 h 3061"/>
                <a:gd name="T2" fmla="*/ 2147483646 w 4367"/>
                <a:gd name="T3" fmla="*/ 2147483646 h 3061"/>
                <a:gd name="T4" fmla="*/ 2147483646 w 4367"/>
                <a:gd name="T5" fmla="*/ 2147483646 h 3061"/>
                <a:gd name="T6" fmla="*/ 2147483646 w 4367"/>
                <a:gd name="T7" fmla="*/ 2147483646 h 3061"/>
                <a:gd name="T8" fmla="*/ 2147483646 w 4367"/>
                <a:gd name="T9" fmla="*/ 2147483646 h 3061"/>
                <a:gd name="T10" fmla="*/ 2147483646 w 4367"/>
                <a:gd name="T11" fmla="*/ 2147483646 h 3061"/>
                <a:gd name="T12" fmla="*/ 2147483646 w 4367"/>
                <a:gd name="T13" fmla="*/ 2147483646 h 3061"/>
                <a:gd name="T14" fmla="*/ 2147483646 w 4367"/>
                <a:gd name="T15" fmla="*/ 2147483646 h 3061"/>
                <a:gd name="T16" fmla="*/ 2147483646 w 4367"/>
                <a:gd name="T17" fmla="*/ 2147483646 h 3061"/>
                <a:gd name="T18" fmla="*/ 2147483646 w 4367"/>
                <a:gd name="T19" fmla="*/ 2147483646 h 3061"/>
                <a:gd name="T20" fmla="*/ 2147483646 w 4367"/>
                <a:gd name="T21" fmla="*/ 2147483646 h 3061"/>
                <a:gd name="T22" fmla="*/ 2147483646 w 4367"/>
                <a:gd name="T23" fmla="*/ 2147483646 h 3061"/>
                <a:gd name="T24" fmla="*/ 2147483646 w 4367"/>
                <a:gd name="T25" fmla="*/ 2147483646 h 3061"/>
                <a:gd name="T26" fmla="*/ 2147483646 w 4367"/>
                <a:gd name="T27" fmla="*/ 2147483646 h 3061"/>
                <a:gd name="T28" fmla="*/ 2147483646 w 4367"/>
                <a:gd name="T29" fmla="*/ 2147483646 h 3061"/>
                <a:gd name="T30" fmla="*/ 2147483646 w 4367"/>
                <a:gd name="T31" fmla="*/ 2147483646 h 3061"/>
                <a:gd name="T32" fmla="*/ 2147483646 w 4367"/>
                <a:gd name="T33" fmla="*/ 2147483646 h 3061"/>
                <a:gd name="T34" fmla="*/ 2147483646 w 4367"/>
                <a:gd name="T35" fmla="*/ 2147483646 h 3061"/>
                <a:gd name="T36" fmla="*/ 2147483646 w 4367"/>
                <a:gd name="T37" fmla="*/ 2147483646 h 3061"/>
                <a:gd name="T38" fmla="*/ 2147483646 w 4367"/>
                <a:gd name="T39" fmla="*/ 2147483646 h 3061"/>
                <a:gd name="T40" fmla="*/ 2147483646 w 4367"/>
                <a:gd name="T41" fmla="*/ 2147483646 h 3061"/>
                <a:gd name="T42" fmla="*/ 2147483646 w 4367"/>
                <a:gd name="T43" fmla="*/ 2147483646 h 3061"/>
                <a:gd name="T44" fmla="*/ 2147483646 w 4367"/>
                <a:gd name="T45" fmla="*/ 2147483646 h 3061"/>
                <a:gd name="T46" fmla="*/ 2147483646 w 4367"/>
                <a:gd name="T47" fmla="*/ 2147483646 h 3061"/>
                <a:gd name="T48" fmla="*/ 2147483646 w 4367"/>
                <a:gd name="T49" fmla="*/ 2147483646 h 3061"/>
                <a:gd name="T50" fmla="*/ 2147483646 w 4367"/>
                <a:gd name="T51" fmla="*/ 2147483646 h 3061"/>
                <a:gd name="T52" fmla="*/ 2147483646 w 4367"/>
                <a:gd name="T53" fmla="*/ 2147483646 h 3061"/>
                <a:gd name="T54" fmla="*/ 2147483646 w 4367"/>
                <a:gd name="T55" fmla="*/ 2147483646 h 3061"/>
                <a:gd name="T56" fmla="*/ 2147483646 w 4367"/>
                <a:gd name="T57" fmla="*/ 2147483646 h 3061"/>
                <a:gd name="T58" fmla="*/ 2147483646 w 4367"/>
                <a:gd name="T59" fmla="*/ 2147483646 h 3061"/>
                <a:gd name="T60" fmla="*/ 2147483646 w 4367"/>
                <a:gd name="T61" fmla="*/ 2147483646 h 3061"/>
                <a:gd name="T62" fmla="*/ 2147483646 w 4367"/>
                <a:gd name="T63" fmla="*/ 2147483646 h 3061"/>
                <a:gd name="T64" fmla="*/ 2147483646 w 4367"/>
                <a:gd name="T65" fmla="*/ 2147483646 h 3061"/>
                <a:gd name="T66" fmla="*/ 2147483646 w 4367"/>
                <a:gd name="T67" fmla="*/ 2147483646 h 3061"/>
                <a:gd name="T68" fmla="*/ 2147483646 w 4367"/>
                <a:gd name="T69" fmla="*/ 2147483646 h 3061"/>
                <a:gd name="T70" fmla="*/ 2147483646 w 4367"/>
                <a:gd name="T71" fmla="*/ 2147483646 h 3061"/>
                <a:gd name="T72" fmla="*/ 2147483646 w 4367"/>
                <a:gd name="T73" fmla="*/ 2147483646 h 3061"/>
                <a:gd name="T74" fmla="*/ 2147483646 w 4367"/>
                <a:gd name="T75" fmla="*/ 2147483646 h 3061"/>
                <a:gd name="T76" fmla="*/ 2147483646 w 4367"/>
                <a:gd name="T77" fmla="*/ 2147483646 h 3061"/>
                <a:gd name="T78" fmla="*/ 2147483646 w 4367"/>
                <a:gd name="T79" fmla="*/ 2147483646 h 3061"/>
                <a:gd name="T80" fmla="*/ 2147483646 w 4367"/>
                <a:gd name="T81" fmla="*/ 2147483646 h 3061"/>
                <a:gd name="T82" fmla="*/ 2147483646 w 4367"/>
                <a:gd name="T83" fmla="*/ 2147483646 h 3061"/>
                <a:gd name="T84" fmla="*/ 2147483646 w 4367"/>
                <a:gd name="T85" fmla="*/ 2147483646 h 3061"/>
                <a:gd name="T86" fmla="*/ 2147483646 w 4367"/>
                <a:gd name="T87" fmla="*/ 2147483646 h 3061"/>
                <a:gd name="T88" fmla="*/ 2147483646 w 4367"/>
                <a:gd name="T89" fmla="*/ 2147483646 h 3061"/>
                <a:gd name="T90" fmla="*/ 2147483646 w 4367"/>
                <a:gd name="T91" fmla="*/ 2147483646 h 3061"/>
                <a:gd name="T92" fmla="*/ 2147483646 w 4367"/>
                <a:gd name="T93" fmla="*/ 2147483646 h 3061"/>
                <a:gd name="T94" fmla="*/ 2147483646 w 4367"/>
                <a:gd name="T95" fmla="*/ 2147483646 h 3061"/>
                <a:gd name="T96" fmla="*/ 2147483646 w 4367"/>
                <a:gd name="T97" fmla="*/ 2147483646 h 3061"/>
                <a:gd name="T98" fmla="*/ 2147483646 w 4367"/>
                <a:gd name="T99" fmla="*/ 2147483646 h 3061"/>
                <a:gd name="T100" fmla="*/ 2147483646 w 4367"/>
                <a:gd name="T101" fmla="*/ 2147483646 h 3061"/>
                <a:gd name="T102" fmla="*/ 2147483646 w 4367"/>
                <a:gd name="T103" fmla="*/ 2147483646 h 3061"/>
                <a:gd name="T104" fmla="*/ 2147483646 w 4367"/>
                <a:gd name="T105" fmla="*/ 2147483646 h 3061"/>
                <a:gd name="T106" fmla="*/ 2147483646 w 4367"/>
                <a:gd name="T107" fmla="*/ 2147483646 h 3061"/>
                <a:gd name="T108" fmla="*/ 2147483646 w 4367"/>
                <a:gd name="T109" fmla="*/ 2147483646 h 3061"/>
                <a:gd name="T110" fmla="*/ 2147483646 w 4367"/>
                <a:gd name="T111" fmla="*/ 2147483646 h 3061"/>
                <a:gd name="T112" fmla="*/ 2147483646 w 4367"/>
                <a:gd name="T113" fmla="*/ 2147483646 h 3061"/>
                <a:gd name="T114" fmla="*/ 2147483646 w 4367"/>
                <a:gd name="T115" fmla="*/ 2147483646 h 3061"/>
                <a:gd name="T116" fmla="*/ 2147483646 w 4367"/>
                <a:gd name="T117" fmla="*/ 2147483646 h 3061"/>
                <a:gd name="T118" fmla="*/ 2147483646 w 4367"/>
                <a:gd name="T119" fmla="*/ 2147483646 h 306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367"/>
                <a:gd name="T181" fmla="*/ 0 h 3061"/>
                <a:gd name="T182" fmla="*/ 4367 w 4367"/>
                <a:gd name="T183" fmla="*/ 3061 h 306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367" h="3061">
                  <a:moveTo>
                    <a:pt x="85" y="710"/>
                  </a:moveTo>
                  <a:lnTo>
                    <a:pt x="42" y="738"/>
                  </a:lnTo>
                  <a:lnTo>
                    <a:pt x="15" y="771"/>
                  </a:lnTo>
                  <a:lnTo>
                    <a:pt x="4" y="804"/>
                  </a:lnTo>
                  <a:lnTo>
                    <a:pt x="0" y="828"/>
                  </a:lnTo>
                  <a:lnTo>
                    <a:pt x="11" y="856"/>
                  </a:lnTo>
                  <a:lnTo>
                    <a:pt x="23" y="886"/>
                  </a:lnTo>
                  <a:lnTo>
                    <a:pt x="34" y="914"/>
                  </a:lnTo>
                  <a:lnTo>
                    <a:pt x="46" y="941"/>
                  </a:lnTo>
                  <a:lnTo>
                    <a:pt x="104" y="1073"/>
                  </a:lnTo>
                  <a:lnTo>
                    <a:pt x="166" y="1206"/>
                  </a:lnTo>
                  <a:lnTo>
                    <a:pt x="224" y="1340"/>
                  </a:lnTo>
                  <a:lnTo>
                    <a:pt x="285" y="1472"/>
                  </a:lnTo>
                  <a:lnTo>
                    <a:pt x="343" y="1605"/>
                  </a:lnTo>
                  <a:lnTo>
                    <a:pt x="401" y="1737"/>
                  </a:lnTo>
                  <a:lnTo>
                    <a:pt x="463" y="1869"/>
                  </a:lnTo>
                  <a:lnTo>
                    <a:pt x="521" y="2001"/>
                  </a:lnTo>
                  <a:lnTo>
                    <a:pt x="583" y="2136"/>
                  </a:lnTo>
                  <a:lnTo>
                    <a:pt x="641" y="2268"/>
                  </a:lnTo>
                  <a:lnTo>
                    <a:pt x="699" y="2400"/>
                  </a:lnTo>
                  <a:lnTo>
                    <a:pt x="760" y="2532"/>
                  </a:lnTo>
                  <a:lnTo>
                    <a:pt x="818" y="2664"/>
                  </a:lnTo>
                  <a:lnTo>
                    <a:pt x="880" y="2796"/>
                  </a:lnTo>
                  <a:lnTo>
                    <a:pt x="938" y="2928"/>
                  </a:lnTo>
                  <a:lnTo>
                    <a:pt x="1000" y="3061"/>
                  </a:lnTo>
                  <a:lnTo>
                    <a:pt x="1104" y="3028"/>
                  </a:lnTo>
                  <a:lnTo>
                    <a:pt x="1212" y="2997"/>
                  </a:lnTo>
                  <a:lnTo>
                    <a:pt x="1316" y="2964"/>
                  </a:lnTo>
                  <a:lnTo>
                    <a:pt x="1421" y="2934"/>
                  </a:lnTo>
                  <a:lnTo>
                    <a:pt x="1525" y="2901"/>
                  </a:lnTo>
                  <a:lnTo>
                    <a:pt x="1633" y="2871"/>
                  </a:lnTo>
                  <a:lnTo>
                    <a:pt x="1737" y="2838"/>
                  </a:lnTo>
                  <a:lnTo>
                    <a:pt x="1841" y="2807"/>
                  </a:lnTo>
                  <a:lnTo>
                    <a:pt x="1946" y="2774"/>
                  </a:lnTo>
                  <a:lnTo>
                    <a:pt x="2054" y="2744"/>
                  </a:lnTo>
                  <a:lnTo>
                    <a:pt x="2158" y="2711"/>
                  </a:lnTo>
                  <a:lnTo>
                    <a:pt x="2262" y="2681"/>
                  </a:lnTo>
                  <a:lnTo>
                    <a:pt x="2367" y="2648"/>
                  </a:lnTo>
                  <a:lnTo>
                    <a:pt x="2475" y="2617"/>
                  </a:lnTo>
                  <a:lnTo>
                    <a:pt x="2579" y="2584"/>
                  </a:lnTo>
                  <a:lnTo>
                    <a:pt x="2683" y="2551"/>
                  </a:lnTo>
                  <a:lnTo>
                    <a:pt x="2787" y="2521"/>
                  </a:lnTo>
                  <a:lnTo>
                    <a:pt x="2892" y="2488"/>
                  </a:lnTo>
                  <a:lnTo>
                    <a:pt x="3000" y="2458"/>
                  </a:lnTo>
                  <a:lnTo>
                    <a:pt x="3104" y="2425"/>
                  </a:lnTo>
                  <a:lnTo>
                    <a:pt x="3208" y="2395"/>
                  </a:lnTo>
                  <a:lnTo>
                    <a:pt x="3313" y="2361"/>
                  </a:lnTo>
                  <a:lnTo>
                    <a:pt x="3421" y="2331"/>
                  </a:lnTo>
                  <a:lnTo>
                    <a:pt x="3525" y="2298"/>
                  </a:lnTo>
                  <a:lnTo>
                    <a:pt x="3629" y="2268"/>
                  </a:lnTo>
                  <a:lnTo>
                    <a:pt x="3733" y="2235"/>
                  </a:lnTo>
                  <a:lnTo>
                    <a:pt x="3842" y="2205"/>
                  </a:lnTo>
                  <a:lnTo>
                    <a:pt x="3946" y="2172"/>
                  </a:lnTo>
                  <a:lnTo>
                    <a:pt x="4050" y="2141"/>
                  </a:lnTo>
                  <a:lnTo>
                    <a:pt x="4154" y="2108"/>
                  </a:lnTo>
                  <a:lnTo>
                    <a:pt x="4262" y="2078"/>
                  </a:lnTo>
                  <a:lnTo>
                    <a:pt x="4367" y="2045"/>
                  </a:lnTo>
                  <a:lnTo>
                    <a:pt x="4309" y="1918"/>
                  </a:lnTo>
                  <a:lnTo>
                    <a:pt x="4255" y="1795"/>
                  </a:lnTo>
                  <a:lnTo>
                    <a:pt x="4197" y="1668"/>
                  </a:lnTo>
                  <a:lnTo>
                    <a:pt x="4143" y="1544"/>
                  </a:lnTo>
                  <a:lnTo>
                    <a:pt x="4085" y="1417"/>
                  </a:lnTo>
                  <a:lnTo>
                    <a:pt x="4027" y="1291"/>
                  </a:lnTo>
                  <a:lnTo>
                    <a:pt x="3973" y="1167"/>
                  </a:lnTo>
                  <a:lnTo>
                    <a:pt x="3915" y="1040"/>
                  </a:lnTo>
                  <a:lnTo>
                    <a:pt x="3857" y="914"/>
                  </a:lnTo>
                  <a:lnTo>
                    <a:pt x="3803" y="787"/>
                  </a:lnTo>
                  <a:lnTo>
                    <a:pt x="3745" y="663"/>
                  </a:lnTo>
                  <a:lnTo>
                    <a:pt x="3691" y="537"/>
                  </a:lnTo>
                  <a:lnTo>
                    <a:pt x="3633" y="410"/>
                  </a:lnTo>
                  <a:lnTo>
                    <a:pt x="3575" y="284"/>
                  </a:lnTo>
                  <a:lnTo>
                    <a:pt x="3521" y="160"/>
                  </a:lnTo>
                  <a:lnTo>
                    <a:pt x="3463" y="33"/>
                  </a:lnTo>
                  <a:lnTo>
                    <a:pt x="3432" y="28"/>
                  </a:lnTo>
                  <a:lnTo>
                    <a:pt x="3401" y="25"/>
                  </a:lnTo>
                  <a:lnTo>
                    <a:pt x="3370" y="19"/>
                  </a:lnTo>
                  <a:lnTo>
                    <a:pt x="3343" y="17"/>
                  </a:lnTo>
                  <a:lnTo>
                    <a:pt x="3313" y="11"/>
                  </a:lnTo>
                  <a:lnTo>
                    <a:pt x="3282" y="8"/>
                  </a:lnTo>
                  <a:lnTo>
                    <a:pt x="3251" y="3"/>
                  </a:lnTo>
                  <a:lnTo>
                    <a:pt x="3220" y="0"/>
                  </a:lnTo>
                  <a:lnTo>
                    <a:pt x="3127" y="22"/>
                  </a:lnTo>
                  <a:lnTo>
                    <a:pt x="3031" y="41"/>
                  </a:lnTo>
                  <a:lnTo>
                    <a:pt x="2938" y="63"/>
                  </a:lnTo>
                  <a:lnTo>
                    <a:pt x="2845" y="83"/>
                  </a:lnTo>
                  <a:lnTo>
                    <a:pt x="2753" y="105"/>
                  </a:lnTo>
                  <a:lnTo>
                    <a:pt x="2656" y="124"/>
                  </a:lnTo>
                  <a:lnTo>
                    <a:pt x="2564" y="146"/>
                  </a:lnTo>
                  <a:lnTo>
                    <a:pt x="2471" y="165"/>
                  </a:lnTo>
                  <a:lnTo>
                    <a:pt x="2374" y="187"/>
                  </a:lnTo>
                  <a:lnTo>
                    <a:pt x="2282" y="206"/>
                  </a:lnTo>
                  <a:lnTo>
                    <a:pt x="2189" y="228"/>
                  </a:lnTo>
                  <a:lnTo>
                    <a:pt x="2096" y="248"/>
                  </a:lnTo>
                  <a:lnTo>
                    <a:pt x="2000" y="270"/>
                  </a:lnTo>
                  <a:lnTo>
                    <a:pt x="1907" y="289"/>
                  </a:lnTo>
                  <a:lnTo>
                    <a:pt x="1814" y="311"/>
                  </a:lnTo>
                  <a:lnTo>
                    <a:pt x="1718" y="330"/>
                  </a:lnTo>
                  <a:lnTo>
                    <a:pt x="1625" y="352"/>
                  </a:lnTo>
                  <a:lnTo>
                    <a:pt x="1533" y="374"/>
                  </a:lnTo>
                  <a:lnTo>
                    <a:pt x="1436" y="394"/>
                  </a:lnTo>
                  <a:lnTo>
                    <a:pt x="1343" y="416"/>
                  </a:lnTo>
                  <a:lnTo>
                    <a:pt x="1251" y="435"/>
                  </a:lnTo>
                  <a:lnTo>
                    <a:pt x="1154" y="457"/>
                  </a:lnTo>
                  <a:lnTo>
                    <a:pt x="1061" y="476"/>
                  </a:lnTo>
                  <a:lnTo>
                    <a:pt x="969" y="498"/>
                  </a:lnTo>
                  <a:lnTo>
                    <a:pt x="872" y="517"/>
                  </a:lnTo>
                  <a:lnTo>
                    <a:pt x="780" y="539"/>
                  </a:lnTo>
                  <a:lnTo>
                    <a:pt x="687" y="559"/>
                  </a:lnTo>
                  <a:lnTo>
                    <a:pt x="590" y="581"/>
                  </a:lnTo>
                  <a:lnTo>
                    <a:pt x="498" y="600"/>
                  </a:lnTo>
                  <a:lnTo>
                    <a:pt x="405" y="622"/>
                  </a:lnTo>
                  <a:lnTo>
                    <a:pt x="309" y="641"/>
                  </a:lnTo>
                  <a:lnTo>
                    <a:pt x="216" y="663"/>
                  </a:lnTo>
                  <a:lnTo>
                    <a:pt x="200" y="669"/>
                  </a:lnTo>
                  <a:lnTo>
                    <a:pt x="185" y="674"/>
                  </a:lnTo>
                  <a:lnTo>
                    <a:pt x="170" y="680"/>
                  </a:lnTo>
                  <a:lnTo>
                    <a:pt x="150" y="685"/>
                  </a:lnTo>
                  <a:lnTo>
                    <a:pt x="131" y="694"/>
                  </a:lnTo>
                  <a:lnTo>
                    <a:pt x="115" y="699"/>
                  </a:lnTo>
                  <a:lnTo>
                    <a:pt x="100" y="705"/>
                  </a:lnTo>
                  <a:lnTo>
                    <a:pt x="85" y="710"/>
                  </a:lnTo>
                  <a:close/>
                </a:path>
              </a:pathLst>
            </a:custGeom>
            <a:solidFill>
              <a:srgbClr val="C4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4" name="Freeform 265">
              <a:extLst>
                <a:ext uri="{FF2B5EF4-FFF2-40B4-BE49-F238E27FC236}">
                  <a16:creationId xmlns:a16="http://schemas.microsoft.com/office/drawing/2014/main" id="{BF5FD160-7D1B-CE09-AD3F-8522A6A86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7722" y="3079439"/>
              <a:ext cx="1780532" cy="1357149"/>
            </a:xfrm>
            <a:custGeom>
              <a:avLst/>
              <a:gdLst>
                <a:gd name="T0" fmla="*/ 2147483646 w 4158"/>
                <a:gd name="T1" fmla="*/ 2147483646 h 2912"/>
                <a:gd name="T2" fmla="*/ 2147483646 w 4158"/>
                <a:gd name="T3" fmla="*/ 2147483646 h 2912"/>
                <a:gd name="T4" fmla="*/ 2147483646 w 4158"/>
                <a:gd name="T5" fmla="*/ 2147483646 h 2912"/>
                <a:gd name="T6" fmla="*/ 2147483646 w 4158"/>
                <a:gd name="T7" fmla="*/ 2147483646 h 2912"/>
                <a:gd name="T8" fmla="*/ 2147483646 w 4158"/>
                <a:gd name="T9" fmla="*/ 2147483646 h 2912"/>
                <a:gd name="T10" fmla="*/ 2147483646 w 4158"/>
                <a:gd name="T11" fmla="*/ 2147483646 h 2912"/>
                <a:gd name="T12" fmla="*/ 2147483646 w 4158"/>
                <a:gd name="T13" fmla="*/ 2147483646 h 2912"/>
                <a:gd name="T14" fmla="*/ 2147483646 w 4158"/>
                <a:gd name="T15" fmla="*/ 2147483646 h 2912"/>
                <a:gd name="T16" fmla="*/ 2147483646 w 4158"/>
                <a:gd name="T17" fmla="*/ 2147483646 h 2912"/>
                <a:gd name="T18" fmla="*/ 2147483646 w 4158"/>
                <a:gd name="T19" fmla="*/ 2147483646 h 2912"/>
                <a:gd name="T20" fmla="*/ 2147483646 w 4158"/>
                <a:gd name="T21" fmla="*/ 2147483646 h 2912"/>
                <a:gd name="T22" fmla="*/ 2147483646 w 4158"/>
                <a:gd name="T23" fmla="*/ 2147483646 h 2912"/>
                <a:gd name="T24" fmla="*/ 2147483646 w 4158"/>
                <a:gd name="T25" fmla="*/ 2147483646 h 2912"/>
                <a:gd name="T26" fmla="*/ 2147483646 w 4158"/>
                <a:gd name="T27" fmla="*/ 2147483646 h 2912"/>
                <a:gd name="T28" fmla="*/ 2147483646 w 4158"/>
                <a:gd name="T29" fmla="*/ 2147483646 h 2912"/>
                <a:gd name="T30" fmla="*/ 2147483646 w 4158"/>
                <a:gd name="T31" fmla="*/ 2147483646 h 2912"/>
                <a:gd name="T32" fmla="*/ 2147483646 w 4158"/>
                <a:gd name="T33" fmla="*/ 2147483646 h 2912"/>
                <a:gd name="T34" fmla="*/ 2147483646 w 4158"/>
                <a:gd name="T35" fmla="*/ 2147483646 h 2912"/>
                <a:gd name="T36" fmla="*/ 2147483646 w 4158"/>
                <a:gd name="T37" fmla="*/ 2147483646 h 2912"/>
                <a:gd name="T38" fmla="*/ 2147483646 w 4158"/>
                <a:gd name="T39" fmla="*/ 2147483646 h 2912"/>
                <a:gd name="T40" fmla="*/ 2147483646 w 4158"/>
                <a:gd name="T41" fmla="*/ 2147483646 h 2912"/>
                <a:gd name="T42" fmla="*/ 2147483646 w 4158"/>
                <a:gd name="T43" fmla="*/ 2147483646 h 2912"/>
                <a:gd name="T44" fmla="*/ 2147483646 w 4158"/>
                <a:gd name="T45" fmla="*/ 2147483646 h 2912"/>
                <a:gd name="T46" fmla="*/ 2147483646 w 4158"/>
                <a:gd name="T47" fmla="*/ 2147483646 h 2912"/>
                <a:gd name="T48" fmla="*/ 2147483646 w 4158"/>
                <a:gd name="T49" fmla="*/ 2147483646 h 2912"/>
                <a:gd name="T50" fmla="*/ 2147483646 w 4158"/>
                <a:gd name="T51" fmla="*/ 2147483646 h 2912"/>
                <a:gd name="T52" fmla="*/ 2147483646 w 4158"/>
                <a:gd name="T53" fmla="*/ 2147483646 h 2912"/>
                <a:gd name="T54" fmla="*/ 2147483646 w 4158"/>
                <a:gd name="T55" fmla="*/ 2147483646 h 2912"/>
                <a:gd name="T56" fmla="*/ 2147483646 w 4158"/>
                <a:gd name="T57" fmla="*/ 2147483646 h 2912"/>
                <a:gd name="T58" fmla="*/ 2147483646 w 4158"/>
                <a:gd name="T59" fmla="*/ 2147483646 h 2912"/>
                <a:gd name="T60" fmla="*/ 2147483646 w 4158"/>
                <a:gd name="T61" fmla="*/ 2147483646 h 2912"/>
                <a:gd name="T62" fmla="*/ 2147483646 w 4158"/>
                <a:gd name="T63" fmla="*/ 2147483646 h 2912"/>
                <a:gd name="T64" fmla="*/ 2147483646 w 4158"/>
                <a:gd name="T65" fmla="*/ 2147483646 h 2912"/>
                <a:gd name="T66" fmla="*/ 2147483646 w 4158"/>
                <a:gd name="T67" fmla="*/ 2147483646 h 2912"/>
                <a:gd name="T68" fmla="*/ 2147483646 w 4158"/>
                <a:gd name="T69" fmla="*/ 2147483646 h 2912"/>
                <a:gd name="T70" fmla="*/ 2147483646 w 4158"/>
                <a:gd name="T71" fmla="*/ 2147483646 h 2912"/>
                <a:gd name="T72" fmla="*/ 2147483646 w 4158"/>
                <a:gd name="T73" fmla="*/ 2147483646 h 2912"/>
                <a:gd name="T74" fmla="*/ 2147483646 w 4158"/>
                <a:gd name="T75" fmla="*/ 2147483646 h 2912"/>
                <a:gd name="T76" fmla="*/ 2147483646 w 4158"/>
                <a:gd name="T77" fmla="*/ 2147483646 h 2912"/>
                <a:gd name="T78" fmla="*/ 2147483646 w 4158"/>
                <a:gd name="T79" fmla="*/ 2147483646 h 2912"/>
                <a:gd name="T80" fmla="*/ 2147483646 w 4158"/>
                <a:gd name="T81" fmla="*/ 2147483646 h 2912"/>
                <a:gd name="T82" fmla="*/ 2147483646 w 4158"/>
                <a:gd name="T83" fmla="*/ 2147483646 h 2912"/>
                <a:gd name="T84" fmla="*/ 2147483646 w 4158"/>
                <a:gd name="T85" fmla="*/ 2147483646 h 2912"/>
                <a:gd name="T86" fmla="*/ 2147483646 w 4158"/>
                <a:gd name="T87" fmla="*/ 2147483646 h 2912"/>
                <a:gd name="T88" fmla="*/ 2147483646 w 4158"/>
                <a:gd name="T89" fmla="*/ 2147483646 h 2912"/>
                <a:gd name="T90" fmla="*/ 2147483646 w 4158"/>
                <a:gd name="T91" fmla="*/ 2147483646 h 2912"/>
                <a:gd name="T92" fmla="*/ 2147483646 w 4158"/>
                <a:gd name="T93" fmla="*/ 2147483646 h 2912"/>
                <a:gd name="T94" fmla="*/ 2147483646 w 4158"/>
                <a:gd name="T95" fmla="*/ 2147483646 h 2912"/>
                <a:gd name="T96" fmla="*/ 2147483646 w 4158"/>
                <a:gd name="T97" fmla="*/ 2147483646 h 2912"/>
                <a:gd name="T98" fmla="*/ 2147483646 w 4158"/>
                <a:gd name="T99" fmla="*/ 2147483646 h 2912"/>
                <a:gd name="T100" fmla="*/ 2147483646 w 4158"/>
                <a:gd name="T101" fmla="*/ 2147483646 h 2912"/>
                <a:gd name="T102" fmla="*/ 2147483646 w 4158"/>
                <a:gd name="T103" fmla="*/ 2147483646 h 2912"/>
                <a:gd name="T104" fmla="*/ 2147483646 w 4158"/>
                <a:gd name="T105" fmla="*/ 2147483646 h 2912"/>
                <a:gd name="T106" fmla="*/ 2147483646 w 4158"/>
                <a:gd name="T107" fmla="*/ 2147483646 h 2912"/>
                <a:gd name="T108" fmla="*/ 2147483646 w 4158"/>
                <a:gd name="T109" fmla="*/ 2147483646 h 2912"/>
                <a:gd name="T110" fmla="*/ 2147483646 w 4158"/>
                <a:gd name="T111" fmla="*/ 2147483646 h 2912"/>
                <a:gd name="T112" fmla="*/ 2147483646 w 4158"/>
                <a:gd name="T113" fmla="*/ 2147483646 h 2912"/>
                <a:gd name="T114" fmla="*/ 2147483646 w 4158"/>
                <a:gd name="T115" fmla="*/ 2147483646 h 2912"/>
                <a:gd name="T116" fmla="*/ 2147483646 w 4158"/>
                <a:gd name="T117" fmla="*/ 2147483646 h 2912"/>
                <a:gd name="T118" fmla="*/ 2147483646 w 4158"/>
                <a:gd name="T119" fmla="*/ 2147483646 h 29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158"/>
                <a:gd name="T181" fmla="*/ 0 h 2912"/>
                <a:gd name="T182" fmla="*/ 4158 w 4158"/>
                <a:gd name="T183" fmla="*/ 2912 h 291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158" h="2912">
                  <a:moveTo>
                    <a:pt x="85" y="675"/>
                  </a:moveTo>
                  <a:lnTo>
                    <a:pt x="42" y="702"/>
                  </a:lnTo>
                  <a:lnTo>
                    <a:pt x="19" y="732"/>
                  </a:lnTo>
                  <a:lnTo>
                    <a:pt x="4" y="765"/>
                  </a:lnTo>
                  <a:lnTo>
                    <a:pt x="0" y="790"/>
                  </a:lnTo>
                  <a:lnTo>
                    <a:pt x="11" y="818"/>
                  </a:lnTo>
                  <a:lnTo>
                    <a:pt x="23" y="842"/>
                  </a:lnTo>
                  <a:lnTo>
                    <a:pt x="35" y="870"/>
                  </a:lnTo>
                  <a:lnTo>
                    <a:pt x="46" y="898"/>
                  </a:lnTo>
                  <a:lnTo>
                    <a:pt x="104" y="1024"/>
                  </a:lnTo>
                  <a:lnTo>
                    <a:pt x="158" y="1148"/>
                  </a:lnTo>
                  <a:lnTo>
                    <a:pt x="216" y="1275"/>
                  </a:lnTo>
                  <a:lnTo>
                    <a:pt x="274" y="1401"/>
                  </a:lnTo>
                  <a:lnTo>
                    <a:pt x="328" y="1528"/>
                  </a:lnTo>
                  <a:lnTo>
                    <a:pt x="386" y="1652"/>
                  </a:lnTo>
                  <a:lnTo>
                    <a:pt x="440" y="1778"/>
                  </a:lnTo>
                  <a:lnTo>
                    <a:pt x="498" y="1905"/>
                  </a:lnTo>
                  <a:lnTo>
                    <a:pt x="556" y="2031"/>
                  </a:lnTo>
                  <a:lnTo>
                    <a:pt x="610" y="2155"/>
                  </a:lnTo>
                  <a:lnTo>
                    <a:pt x="668" y="2282"/>
                  </a:lnTo>
                  <a:lnTo>
                    <a:pt x="726" y="2409"/>
                  </a:lnTo>
                  <a:lnTo>
                    <a:pt x="780" y="2535"/>
                  </a:lnTo>
                  <a:lnTo>
                    <a:pt x="838" y="2659"/>
                  </a:lnTo>
                  <a:lnTo>
                    <a:pt x="892" y="2786"/>
                  </a:lnTo>
                  <a:lnTo>
                    <a:pt x="950" y="2912"/>
                  </a:lnTo>
                  <a:lnTo>
                    <a:pt x="1050" y="2882"/>
                  </a:lnTo>
                  <a:lnTo>
                    <a:pt x="1150" y="2852"/>
                  </a:lnTo>
                  <a:lnTo>
                    <a:pt x="1251" y="2821"/>
                  </a:lnTo>
                  <a:lnTo>
                    <a:pt x="1351" y="2791"/>
                  </a:lnTo>
                  <a:lnTo>
                    <a:pt x="1452" y="2761"/>
                  </a:lnTo>
                  <a:lnTo>
                    <a:pt x="1552" y="2731"/>
                  </a:lnTo>
                  <a:lnTo>
                    <a:pt x="1652" y="2700"/>
                  </a:lnTo>
                  <a:lnTo>
                    <a:pt x="1753" y="2670"/>
                  </a:lnTo>
                  <a:lnTo>
                    <a:pt x="1853" y="2640"/>
                  </a:lnTo>
                  <a:lnTo>
                    <a:pt x="1954" y="2609"/>
                  </a:lnTo>
                  <a:lnTo>
                    <a:pt x="2054" y="2579"/>
                  </a:lnTo>
                  <a:lnTo>
                    <a:pt x="2154" y="2549"/>
                  </a:lnTo>
                  <a:lnTo>
                    <a:pt x="2255" y="2519"/>
                  </a:lnTo>
                  <a:lnTo>
                    <a:pt x="2355" y="2488"/>
                  </a:lnTo>
                  <a:lnTo>
                    <a:pt x="2456" y="2458"/>
                  </a:lnTo>
                  <a:lnTo>
                    <a:pt x="2556" y="2428"/>
                  </a:lnTo>
                  <a:lnTo>
                    <a:pt x="2652" y="2400"/>
                  </a:lnTo>
                  <a:lnTo>
                    <a:pt x="2753" y="2370"/>
                  </a:lnTo>
                  <a:lnTo>
                    <a:pt x="2853" y="2340"/>
                  </a:lnTo>
                  <a:lnTo>
                    <a:pt x="2954" y="2309"/>
                  </a:lnTo>
                  <a:lnTo>
                    <a:pt x="3054" y="2279"/>
                  </a:lnTo>
                  <a:lnTo>
                    <a:pt x="3154" y="2249"/>
                  </a:lnTo>
                  <a:lnTo>
                    <a:pt x="3255" y="2219"/>
                  </a:lnTo>
                  <a:lnTo>
                    <a:pt x="3355" y="2188"/>
                  </a:lnTo>
                  <a:lnTo>
                    <a:pt x="3456" y="2158"/>
                  </a:lnTo>
                  <a:lnTo>
                    <a:pt x="3556" y="2128"/>
                  </a:lnTo>
                  <a:lnTo>
                    <a:pt x="3656" y="2098"/>
                  </a:lnTo>
                  <a:lnTo>
                    <a:pt x="3757" y="2067"/>
                  </a:lnTo>
                  <a:lnTo>
                    <a:pt x="3857" y="2037"/>
                  </a:lnTo>
                  <a:lnTo>
                    <a:pt x="3958" y="2007"/>
                  </a:lnTo>
                  <a:lnTo>
                    <a:pt x="4058" y="1976"/>
                  </a:lnTo>
                  <a:lnTo>
                    <a:pt x="4158" y="1946"/>
                  </a:lnTo>
                  <a:lnTo>
                    <a:pt x="4104" y="1828"/>
                  </a:lnTo>
                  <a:lnTo>
                    <a:pt x="4050" y="1707"/>
                  </a:lnTo>
                  <a:lnTo>
                    <a:pt x="3996" y="1588"/>
                  </a:lnTo>
                  <a:lnTo>
                    <a:pt x="3942" y="1470"/>
                  </a:lnTo>
                  <a:lnTo>
                    <a:pt x="3888" y="1349"/>
                  </a:lnTo>
                  <a:lnTo>
                    <a:pt x="3834" y="1231"/>
                  </a:lnTo>
                  <a:lnTo>
                    <a:pt x="3780" y="1109"/>
                  </a:lnTo>
                  <a:lnTo>
                    <a:pt x="3730" y="991"/>
                  </a:lnTo>
                  <a:lnTo>
                    <a:pt x="3676" y="870"/>
                  </a:lnTo>
                  <a:lnTo>
                    <a:pt x="3622" y="752"/>
                  </a:lnTo>
                  <a:lnTo>
                    <a:pt x="3568" y="631"/>
                  </a:lnTo>
                  <a:lnTo>
                    <a:pt x="3514" y="512"/>
                  </a:lnTo>
                  <a:lnTo>
                    <a:pt x="3459" y="391"/>
                  </a:lnTo>
                  <a:lnTo>
                    <a:pt x="3405" y="273"/>
                  </a:lnTo>
                  <a:lnTo>
                    <a:pt x="3351" y="152"/>
                  </a:lnTo>
                  <a:lnTo>
                    <a:pt x="3297" y="33"/>
                  </a:lnTo>
                  <a:lnTo>
                    <a:pt x="3270" y="28"/>
                  </a:lnTo>
                  <a:lnTo>
                    <a:pt x="3239" y="25"/>
                  </a:lnTo>
                  <a:lnTo>
                    <a:pt x="3212" y="20"/>
                  </a:lnTo>
                  <a:lnTo>
                    <a:pt x="3181" y="17"/>
                  </a:lnTo>
                  <a:lnTo>
                    <a:pt x="3154" y="11"/>
                  </a:lnTo>
                  <a:lnTo>
                    <a:pt x="3124" y="9"/>
                  </a:lnTo>
                  <a:lnTo>
                    <a:pt x="3097" y="3"/>
                  </a:lnTo>
                  <a:lnTo>
                    <a:pt x="3066" y="0"/>
                  </a:lnTo>
                  <a:lnTo>
                    <a:pt x="2977" y="20"/>
                  </a:lnTo>
                  <a:lnTo>
                    <a:pt x="2888" y="39"/>
                  </a:lnTo>
                  <a:lnTo>
                    <a:pt x="2799" y="58"/>
                  </a:lnTo>
                  <a:lnTo>
                    <a:pt x="2707" y="80"/>
                  </a:lnTo>
                  <a:lnTo>
                    <a:pt x="2618" y="99"/>
                  </a:lnTo>
                  <a:lnTo>
                    <a:pt x="2529" y="119"/>
                  </a:lnTo>
                  <a:lnTo>
                    <a:pt x="2440" y="138"/>
                  </a:lnTo>
                  <a:lnTo>
                    <a:pt x="2351" y="157"/>
                  </a:lnTo>
                  <a:lnTo>
                    <a:pt x="2262" y="176"/>
                  </a:lnTo>
                  <a:lnTo>
                    <a:pt x="2170" y="196"/>
                  </a:lnTo>
                  <a:lnTo>
                    <a:pt x="2081" y="218"/>
                  </a:lnTo>
                  <a:lnTo>
                    <a:pt x="1992" y="237"/>
                  </a:lnTo>
                  <a:lnTo>
                    <a:pt x="1903" y="256"/>
                  </a:lnTo>
                  <a:lnTo>
                    <a:pt x="1815" y="275"/>
                  </a:lnTo>
                  <a:lnTo>
                    <a:pt x="1726" y="295"/>
                  </a:lnTo>
                  <a:lnTo>
                    <a:pt x="1637" y="314"/>
                  </a:lnTo>
                  <a:lnTo>
                    <a:pt x="1544" y="336"/>
                  </a:lnTo>
                  <a:lnTo>
                    <a:pt x="1455" y="355"/>
                  </a:lnTo>
                  <a:lnTo>
                    <a:pt x="1367" y="375"/>
                  </a:lnTo>
                  <a:lnTo>
                    <a:pt x="1278" y="394"/>
                  </a:lnTo>
                  <a:lnTo>
                    <a:pt x="1189" y="413"/>
                  </a:lnTo>
                  <a:lnTo>
                    <a:pt x="1100" y="435"/>
                  </a:lnTo>
                  <a:lnTo>
                    <a:pt x="1011" y="454"/>
                  </a:lnTo>
                  <a:lnTo>
                    <a:pt x="923" y="474"/>
                  </a:lnTo>
                  <a:lnTo>
                    <a:pt x="834" y="493"/>
                  </a:lnTo>
                  <a:lnTo>
                    <a:pt x="741" y="512"/>
                  </a:lnTo>
                  <a:lnTo>
                    <a:pt x="652" y="531"/>
                  </a:lnTo>
                  <a:lnTo>
                    <a:pt x="564" y="551"/>
                  </a:lnTo>
                  <a:lnTo>
                    <a:pt x="475" y="573"/>
                  </a:lnTo>
                  <a:lnTo>
                    <a:pt x="386" y="592"/>
                  </a:lnTo>
                  <a:lnTo>
                    <a:pt x="297" y="611"/>
                  </a:lnTo>
                  <a:lnTo>
                    <a:pt x="208" y="631"/>
                  </a:lnTo>
                  <a:lnTo>
                    <a:pt x="193" y="636"/>
                  </a:lnTo>
                  <a:lnTo>
                    <a:pt x="177" y="642"/>
                  </a:lnTo>
                  <a:lnTo>
                    <a:pt x="162" y="647"/>
                  </a:lnTo>
                  <a:lnTo>
                    <a:pt x="147" y="653"/>
                  </a:lnTo>
                  <a:lnTo>
                    <a:pt x="127" y="658"/>
                  </a:lnTo>
                  <a:lnTo>
                    <a:pt x="112" y="664"/>
                  </a:lnTo>
                  <a:lnTo>
                    <a:pt x="96" y="669"/>
                  </a:lnTo>
                  <a:lnTo>
                    <a:pt x="85" y="675"/>
                  </a:lnTo>
                  <a:close/>
                </a:path>
              </a:pathLst>
            </a:custGeom>
            <a:solidFill>
              <a:srgbClr val="C6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5" name="Freeform 266">
              <a:extLst>
                <a:ext uri="{FF2B5EF4-FFF2-40B4-BE49-F238E27FC236}">
                  <a16:creationId xmlns:a16="http://schemas.microsoft.com/office/drawing/2014/main" id="{02A0CAD2-8147-B97A-8CEA-4A08556E1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8806" y="3078507"/>
              <a:ext cx="1688037" cy="1289105"/>
            </a:xfrm>
            <a:custGeom>
              <a:avLst/>
              <a:gdLst>
                <a:gd name="T0" fmla="*/ 2147483646 w 3942"/>
                <a:gd name="T1" fmla="*/ 2147483646 h 2766"/>
                <a:gd name="T2" fmla="*/ 2147483646 w 3942"/>
                <a:gd name="T3" fmla="*/ 2147483646 h 2766"/>
                <a:gd name="T4" fmla="*/ 2147483646 w 3942"/>
                <a:gd name="T5" fmla="*/ 2147483646 h 2766"/>
                <a:gd name="T6" fmla="*/ 2147483646 w 3942"/>
                <a:gd name="T7" fmla="*/ 2147483646 h 2766"/>
                <a:gd name="T8" fmla="*/ 2147483646 w 3942"/>
                <a:gd name="T9" fmla="*/ 2147483646 h 2766"/>
                <a:gd name="T10" fmla="*/ 2147483646 w 3942"/>
                <a:gd name="T11" fmla="*/ 2147483646 h 2766"/>
                <a:gd name="T12" fmla="*/ 2147483646 w 3942"/>
                <a:gd name="T13" fmla="*/ 2147483646 h 2766"/>
                <a:gd name="T14" fmla="*/ 2147483646 w 3942"/>
                <a:gd name="T15" fmla="*/ 2147483646 h 2766"/>
                <a:gd name="T16" fmla="*/ 2147483646 w 3942"/>
                <a:gd name="T17" fmla="*/ 2147483646 h 2766"/>
                <a:gd name="T18" fmla="*/ 2147483646 w 3942"/>
                <a:gd name="T19" fmla="*/ 2147483646 h 2766"/>
                <a:gd name="T20" fmla="*/ 2147483646 w 3942"/>
                <a:gd name="T21" fmla="*/ 2147483646 h 2766"/>
                <a:gd name="T22" fmla="*/ 2147483646 w 3942"/>
                <a:gd name="T23" fmla="*/ 2147483646 h 2766"/>
                <a:gd name="T24" fmla="*/ 2147483646 w 3942"/>
                <a:gd name="T25" fmla="*/ 2147483646 h 2766"/>
                <a:gd name="T26" fmla="*/ 2147483646 w 3942"/>
                <a:gd name="T27" fmla="*/ 2147483646 h 2766"/>
                <a:gd name="T28" fmla="*/ 2147483646 w 3942"/>
                <a:gd name="T29" fmla="*/ 2147483646 h 2766"/>
                <a:gd name="T30" fmla="*/ 2147483646 w 3942"/>
                <a:gd name="T31" fmla="*/ 2147483646 h 2766"/>
                <a:gd name="T32" fmla="*/ 2147483646 w 3942"/>
                <a:gd name="T33" fmla="*/ 2147483646 h 2766"/>
                <a:gd name="T34" fmla="*/ 2147483646 w 3942"/>
                <a:gd name="T35" fmla="*/ 2147483646 h 2766"/>
                <a:gd name="T36" fmla="*/ 2147483646 w 3942"/>
                <a:gd name="T37" fmla="*/ 2147483646 h 2766"/>
                <a:gd name="T38" fmla="*/ 2147483646 w 3942"/>
                <a:gd name="T39" fmla="*/ 2147483646 h 2766"/>
                <a:gd name="T40" fmla="*/ 2147483646 w 3942"/>
                <a:gd name="T41" fmla="*/ 2147483646 h 2766"/>
                <a:gd name="T42" fmla="*/ 2147483646 w 3942"/>
                <a:gd name="T43" fmla="*/ 2147483646 h 2766"/>
                <a:gd name="T44" fmla="*/ 2147483646 w 3942"/>
                <a:gd name="T45" fmla="*/ 2147483646 h 2766"/>
                <a:gd name="T46" fmla="*/ 2147483646 w 3942"/>
                <a:gd name="T47" fmla="*/ 2147483646 h 2766"/>
                <a:gd name="T48" fmla="*/ 2147483646 w 3942"/>
                <a:gd name="T49" fmla="*/ 2147483646 h 2766"/>
                <a:gd name="T50" fmla="*/ 2147483646 w 3942"/>
                <a:gd name="T51" fmla="*/ 2147483646 h 2766"/>
                <a:gd name="T52" fmla="*/ 2147483646 w 3942"/>
                <a:gd name="T53" fmla="*/ 2147483646 h 2766"/>
                <a:gd name="T54" fmla="*/ 2147483646 w 3942"/>
                <a:gd name="T55" fmla="*/ 2147483646 h 2766"/>
                <a:gd name="T56" fmla="*/ 2147483646 w 3942"/>
                <a:gd name="T57" fmla="*/ 2147483646 h 2766"/>
                <a:gd name="T58" fmla="*/ 2147483646 w 3942"/>
                <a:gd name="T59" fmla="*/ 2147483646 h 2766"/>
                <a:gd name="T60" fmla="*/ 2147483646 w 3942"/>
                <a:gd name="T61" fmla="*/ 2147483646 h 2766"/>
                <a:gd name="T62" fmla="*/ 2147483646 w 3942"/>
                <a:gd name="T63" fmla="*/ 2147483646 h 2766"/>
                <a:gd name="T64" fmla="*/ 2147483646 w 3942"/>
                <a:gd name="T65" fmla="*/ 2147483646 h 2766"/>
                <a:gd name="T66" fmla="*/ 2147483646 w 3942"/>
                <a:gd name="T67" fmla="*/ 2147483646 h 2766"/>
                <a:gd name="T68" fmla="*/ 2147483646 w 3942"/>
                <a:gd name="T69" fmla="*/ 2147483646 h 2766"/>
                <a:gd name="T70" fmla="*/ 2147483646 w 3942"/>
                <a:gd name="T71" fmla="*/ 2147483646 h 2766"/>
                <a:gd name="T72" fmla="*/ 2147483646 w 3942"/>
                <a:gd name="T73" fmla="*/ 2147483646 h 2766"/>
                <a:gd name="T74" fmla="*/ 2147483646 w 3942"/>
                <a:gd name="T75" fmla="*/ 2147483646 h 2766"/>
                <a:gd name="T76" fmla="*/ 2147483646 w 3942"/>
                <a:gd name="T77" fmla="*/ 2147483646 h 2766"/>
                <a:gd name="T78" fmla="*/ 2147483646 w 3942"/>
                <a:gd name="T79" fmla="*/ 2147483646 h 2766"/>
                <a:gd name="T80" fmla="*/ 2147483646 w 3942"/>
                <a:gd name="T81" fmla="*/ 2147483646 h 2766"/>
                <a:gd name="T82" fmla="*/ 2147483646 w 3942"/>
                <a:gd name="T83" fmla="*/ 2147483646 h 2766"/>
                <a:gd name="T84" fmla="*/ 2147483646 w 3942"/>
                <a:gd name="T85" fmla="*/ 2147483646 h 2766"/>
                <a:gd name="T86" fmla="*/ 2147483646 w 3942"/>
                <a:gd name="T87" fmla="*/ 2147483646 h 2766"/>
                <a:gd name="T88" fmla="*/ 2147483646 w 3942"/>
                <a:gd name="T89" fmla="*/ 2147483646 h 2766"/>
                <a:gd name="T90" fmla="*/ 2147483646 w 3942"/>
                <a:gd name="T91" fmla="*/ 2147483646 h 2766"/>
                <a:gd name="T92" fmla="*/ 2147483646 w 3942"/>
                <a:gd name="T93" fmla="*/ 2147483646 h 2766"/>
                <a:gd name="T94" fmla="*/ 2147483646 w 3942"/>
                <a:gd name="T95" fmla="*/ 2147483646 h 2766"/>
                <a:gd name="T96" fmla="*/ 2147483646 w 3942"/>
                <a:gd name="T97" fmla="*/ 2147483646 h 2766"/>
                <a:gd name="T98" fmla="*/ 2147483646 w 3942"/>
                <a:gd name="T99" fmla="*/ 2147483646 h 2766"/>
                <a:gd name="T100" fmla="*/ 2147483646 w 3942"/>
                <a:gd name="T101" fmla="*/ 2147483646 h 2766"/>
                <a:gd name="T102" fmla="*/ 2147483646 w 3942"/>
                <a:gd name="T103" fmla="*/ 2147483646 h 2766"/>
                <a:gd name="T104" fmla="*/ 2147483646 w 3942"/>
                <a:gd name="T105" fmla="*/ 2147483646 h 2766"/>
                <a:gd name="T106" fmla="*/ 2147483646 w 3942"/>
                <a:gd name="T107" fmla="*/ 2147483646 h 2766"/>
                <a:gd name="T108" fmla="*/ 2147483646 w 3942"/>
                <a:gd name="T109" fmla="*/ 2147483646 h 2766"/>
                <a:gd name="T110" fmla="*/ 2147483646 w 3942"/>
                <a:gd name="T111" fmla="*/ 2147483646 h 2766"/>
                <a:gd name="T112" fmla="*/ 2147483646 w 3942"/>
                <a:gd name="T113" fmla="*/ 2147483646 h 2766"/>
                <a:gd name="T114" fmla="*/ 2147483646 w 3942"/>
                <a:gd name="T115" fmla="*/ 2147483646 h 2766"/>
                <a:gd name="T116" fmla="*/ 2147483646 w 3942"/>
                <a:gd name="T117" fmla="*/ 2147483646 h 2766"/>
                <a:gd name="T118" fmla="*/ 2147483646 w 3942"/>
                <a:gd name="T119" fmla="*/ 2147483646 h 276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942"/>
                <a:gd name="T181" fmla="*/ 0 h 2766"/>
                <a:gd name="T182" fmla="*/ 3942 w 3942"/>
                <a:gd name="T183" fmla="*/ 2766 h 276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942" h="2766">
                  <a:moveTo>
                    <a:pt x="77" y="641"/>
                  </a:moveTo>
                  <a:lnTo>
                    <a:pt x="38" y="666"/>
                  </a:lnTo>
                  <a:lnTo>
                    <a:pt x="15" y="696"/>
                  </a:lnTo>
                  <a:lnTo>
                    <a:pt x="4" y="726"/>
                  </a:lnTo>
                  <a:lnTo>
                    <a:pt x="0" y="748"/>
                  </a:lnTo>
                  <a:lnTo>
                    <a:pt x="8" y="773"/>
                  </a:lnTo>
                  <a:lnTo>
                    <a:pt x="19" y="800"/>
                  </a:lnTo>
                  <a:lnTo>
                    <a:pt x="31" y="825"/>
                  </a:lnTo>
                  <a:lnTo>
                    <a:pt x="38" y="853"/>
                  </a:lnTo>
                  <a:lnTo>
                    <a:pt x="93" y="971"/>
                  </a:lnTo>
                  <a:lnTo>
                    <a:pt x="147" y="1092"/>
                  </a:lnTo>
                  <a:lnTo>
                    <a:pt x="201" y="1211"/>
                  </a:lnTo>
                  <a:lnTo>
                    <a:pt x="255" y="1329"/>
                  </a:lnTo>
                  <a:lnTo>
                    <a:pt x="309" y="1450"/>
                  </a:lnTo>
                  <a:lnTo>
                    <a:pt x="363" y="1568"/>
                  </a:lnTo>
                  <a:lnTo>
                    <a:pt x="417" y="1689"/>
                  </a:lnTo>
                  <a:lnTo>
                    <a:pt x="471" y="1808"/>
                  </a:lnTo>
                  <a:lnTo>
                    <a:pt x="525" y="1929"/>
                  </a:lnTo>
                  <a:lnTo>
                    <a:pt x="579" y="2047"/>
                  </a:lnTo>
                  <a:lnTo>
                    <a:pt x="633" y="2168"/>
                  </a:lnTo>
                  <a:lnTo>
                    <a:pt x="683" y="2287"/>
                  </a:lnTo>
                  <a:lnTo>
                    <a:pt x="737" y="2408"/>
                  </a:lnTo>
                  <a:lnTo>
                    <a:pt x="791" y="2526"/>
                  </a:lnTo>
                  <a:lnTo>
                    <a:pt x="845" y="2647"/>
                  </a:lnTo>
                  <a:lnTo>
                    <a:pt x="900" y="2766"/>
                  </a:lnTo>
                  <a:lnTo>
                    <a:pt x="996" y="2738"/>
                  </a:lnTo>
                  <a:lnTo>
                    <a:pt x="1089" y="2708"/>
                  </a:lnTo>
                  <a:lnTo>
                    <a:pt x="1185" y="2680"/>
                  </a:lnTo>
                  <a:lnTo>
                    <a:pt x="1282" y="2650"/>
                  </a:lnTo>
                  <a:lnTo>
                    <a:pt x="1374" y="2622"/>
                  </a:lnTo>
                  <a:lnTo>
                    <a:pt x="1471" y="2592"/>
                  </a:lnTo>
                  <a:lnTo>
                    <a:pt x="1564" y="2565"/>
                  </a:lnTo>
                  <a:lnTo>
                    <a:pt x="1660" y="2537"/>
                  </a:lnTo>
                  <a:lnTo>
                    <a:pt x="1757" y="2507"/>
                  </a:lnTo>
                  <a:lnTo>
                    <a:pt x="1849" y="2479"/>
                  </a:lnTo>
                  <a:lnTo>
                    <a:pt x="1946" y="2449"/>
                  </a:lnTo>
                  <a:lnTo>
                    <a:pt x="2042" y="2422"/>
                  </a:lnTo>
                  <a:lnTo>
                    <a:pt x="2135" y="2391"/>
                  </a:lnTo>
                  <a:lnTo>
                    <a:pt x="2232" y="2364"/>
                  </a:lnTo>
                  <a:lnTo>
                    <a:pt x="2324" y="2333"/>
                  </a:lnTo>
                  <a:lnTo>
                    <a:pt x="2421" y="2306"/>
                  </a:lnTo>
                  <a:lnTo>
                    <a:pt x="2517" y="2278"/>
                  </a:lnTo>
                  <a:lnTo>
                    <a:pt x="2610" y="2248"/>
                  </a:lnTo>
                  <a:lnTo>
                    <a:pt x="2707" y="2221"/>
                  </a:lnTo>
                  <a:lnTo>
                    <a:pt x="2799" y="2190"/>
                  </a:lnTo>
                  <a:lnTo>
                    <a:pt x="2896" y="2163"/>
                  </a:lnTo>
                  <a:lnTo>
                    <a:pt x="2992" y="2133"/>
                  </a:lnTo>
                  <a:lnTo>
                    <a:pt x="3085" y="2105"/>
                  </a:lnTo>
                  <a:lnTo>
                    <a:pt x="3182" y="2075"/>
                  </a:lnTo>
                  <a:lnTo>
                    <a:pt x="3278" y="2047"/>
                  </a:lnTo>
                  <a:lnTo>
                    <a:pt x="3371" y="2020"/>
                  </a:lnTo>
                  <a:lnTo>
                    <a:pt x="3467" y="1989"/>
                  </a:lnTo>
                  <a:lnTo>
                    <a:pt x="3560" y="1962"/>
                  </a:lnTo>
                  <a:lnTo>
                    <a:pt x="3656" y="1932"/>
                  </a:lnTo>
                  <a:lnTo>
                    <a:pt x="3753" y="1904"/>
                  </a:lnTo>
                  <a:lnTo>
                    <a:pt x="3846" y="1874"/>
                  </a:lnTo>
                  <a:lnTo>
                    <a:pt x="3942" y="1846"/>
                  </a:lnTo>
                  <a:lnTo>
                    <a:pt x="3892" y="1733"/>
                  </a:lnTo>
                  <a:lnTo>
                    <a:pt x="3842" y="1618"/>
                  </a:lnTo>
                  <a:lnTo>
                    <a:pt x="3792" y="1505"/>
                  </a:lnTo>
                  <a:lnTo>
                    <a:pt x="3738" y="1392"/>
                  </a:lnTo>
                  <a:lnTo>
                    <a:pt x="3687" y="1279"/>
                  </a:lnTo>
                  <a:lnTo>
                    <a:pt x="3637" y="1164"/>
                  </a:lnTo>
                  <a:lnTo>
                    <a:pt x="3587" y="1051"/>
                  </a:lnTo>
                  <a:lnTo>
                    <a:pt x="3537" y="938"/>
                  </a:lnTo>
                  <a:lnTo>
                    <a:pt x="3483" y="825"/>
                  </a:lnTo>
                  <a:lnTo>
                    <a:pt x="3432" y="710"/>
                  </a:lnTo>
                  <a:lnTo>
                    <a:pt x="3382" y="597"/>
                  </a:lnTo>
                  <a:lnTo>
                    <a:pt x="3332" y="484"/>
                  </a:lnTo>
                  <a:lnTo>
                    <a:pt x="3278" y="371"/>
                  </a:lnTo>
                  <a:lnTo>
                    <a:pt x="3228" y="255"/>
                  </a:lnTo>
                  <a:lnTo>
                    <a:pt x="3178" y="143"/>
                  </a:lnTo>
                  <a:lnTo>
                    <a:pt x="3127" y="30"/>
                  </a:lnTo>
                  <a:lnTo>
                    <a:pt x="3100" y="27"/>
                  </a:lnTo>
                  <a:lnTo>
                    <a:pt x="3073" y="22"/>
                  </a:lnTo>
                  <a:lnTo>
                    <a:pt x="3046" y="19"/>
                  </a:lnTo>
                  <a:lnTo>
                    <a:pt x="3019" y="13"/>
                  </a:lnTo>
                  <a:lnTo>
                    <a:pt x="2988" y="11"/>
                  </a:lnTo>
                  <a:lnTo>
                    <a:pt x="2961" y="5"/>
                  </a:lnTo>
                  <a:lnTo>
                    <a:pt x="2934" y="2"/>
                  </a:lnTo>
                  <a:lnTo>
                    <a:pt x="2907" y="0"/>
                  </a:lnTo>
                  <a:lnTo>
                    <a:pt x="2822" y="19"/>
                  </a:lnTo>
                  <a:lnTo>
                    <a:pt x="2737" y="38"/>
                  </a:lnTo>
                  <a:lnTo>
                    <a:pt x="2653" y="55"/>
                  </a:lnTo>
                  <a:lnTo>
                    <a:pt x="2568" y="74"/>
                  </a:lnTo>
                  <a:lnTo>
                    <a:pt x="2483" y="93"/>
                  </a:lnTo>
                  <a:lnTo>
                    <a:pt x="2398" y="112"/>
                  </a:lnTo>
                  <a:lnTo>
                    <a:pt x="2313" y="129"/>
                  </a:lnTo>
                  <a:lnTo>
                    <a:pt x="2228" y="148"/>
                  </a:lnTo>
                  <a:lnTo>
                    <a:pt x="2143" y="167"/>
                  </a:lnTo>
                  <a:lnTo>
                    <a:pt x="2058" y="187"/>
                  </a:lnTo>
                  <a:lnTo>
                    <a:pt x="1973" y="206"/>
                  </a:lnTo>
                  <a:lnTo>
                    <a:pt x="1888" y="222"/>
                  </a:lnTo>
                  <a:lnTo>
                    <a:pt x="1803" y="242"/>
                  </a:lnTo>
                  <a:lnTo>
                    <a:pt x="1718" y="261"/>
                  </a:lnTo>
                  <a:lnTo>
                    <a:pt x="1633" y="280"/>
                  </a:lnTo>
                  <a:lnTo>
                    <a:pt x="1552" y="300"/>
                  </a:lnTo>
                  <a:lnTo>
                    <a:pt x="1467" y="316"/>
                  </a:lnTo>
                  <a:lnTo>
                    <a:pt x="1382" y="335"/>
                  </a:lnTo>
                  <a:lnTo>
                    <a:pt x="1297" y="355"/>
                  </a:lnTo>
                  <a:lnTo>
                    <a:pt x="1212" y="374"/>
                  </a:lnTo>
                  <a:lnTo>
                    <a:pt x="1127" y="393"/>
                  </a:lnTo>
                  <a:lnTo>
                    <a:pt x="1042" y="412"/>
                  </a:lnTo>
                  <a:lnTo>
                    <a:pt x="957" y="429"/>
                  </a:lnTo>
                  <a:lnTo>
                    <a:pt x="872" y="448"/>
                  </a:lnTo>
                  <a:lnTo>
                    <a:pt x="788" y="467"/>
                  </a:lnTo>
                  <a:lnTo>
                    <a:pt x="703" y="487"/>
                  </a:lnTo>
                  <a:lnTo>
                    <a:pt x="618" y="506"/>
                  </a:lnTo>
                  <a:lnTo>
                    <a:pt x="533" y="525"/>
                  </a:lnTo>
                  <a:lnTo>
                    <a:pt x="448" y="542"/>
                  </a:lnTo>
                  <a:lnTo>
                    <a:pt x="363" y="561"/>
                  </a:lnTo>
                  <a:lnTo>
                    <a:pt x="278" y="580"/>
                  </a:lnTo>
                  <a:lnTo>
                    <a:pt x="193" y="600"/>
                  </a:lnTo>
                  <a:lnTo>
                    <a:pt x="181" y="605"/>
                  </a:lnTo>
                  <a:lnTo>
                    <a:pt x="166" y="611"/>
                  </a:lnTo>
                  <a:lnTo>
                    <a:pt x="150" y="616"/>
                  </a:lnTo>
                  <a:lnTo>
                    <a:pt x="135" y="619"/>
                  </a:lnTo>
                  <a:lnTo>
                    <a:pt x="120" y="624"/>
                  </a:lnTo>
                  <a:lnTo>
                    <a:pt x="104" y="630"/>
                  </a:lnTo>
                  <a:lnTo>
                    <a:pt x="89" y="635"/>
                  </a:lnTo>
                  <a:lnTo>
                    <a:pt x="77" y="641"/>
                  </a:lnTo>
                  <a:close/>
                </a:path>
              </a:pathLst>
            </a:custGeom>
            <a:solidFill>
              <a:srgbClr val="C9C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6" name="Freeform 267">
              <a:extLst>
                <a:ext uri="{FF2B5EF4-FFF2-40B4-BE49-F238E27FC236}">
                  <a16:creationId xmlns:a16="http://schemas.microsoft.com/office/drawing/2014/main" id="{F5684C56-DACC-0C1D-D5CC-88E0DB156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178" y="3077108"/>
              <a:ext cx="1598968" cy="1219663"/>
            </a:xfrm>
            <a:custGeom>
              <a:avLst/>
              <a:gdLst>
                <a:gd name="T0" fmla="*/ 2147483646 w 3734"/>
                <a:gd name="T1" fmla="*/ 2147483646 h 2617"/>
                <a:gd name="T2" fmla="*/ 2147483646 w 3734"/>
                <a:gd name="T3" fmla="*/ 2147483646 h 2617"/>
                <a:gd name="T4" fmla="*/ 2147483646 w 3734"/>
                <a:gd name="T5" fmla="*/ 2147483646 h 2617"/>
                <a:gd name="T6" fmla="*/ 2147483646 w 3734"/>
                <a:gd name="T7" fmla="*/ 2147483646 h 2617"/>
                <a:gd name="T8" fmla="*/ 2147483646 w 3734"/>
                <a:gd name="T9" fmla="*/ 2147483646 h 2617"/>
                <a:gd name="T10" fmla="*/ 2147483646 w 3734"/>
                <a:gd name="T11" fmla="*/ 2147483646 h 2617"/>
                <a:gd name="T12" fmla="*/ 2147483646 w 3734"/>
                <a:gd name="T13" fmla="*/ 2147483646 h 2617"/>
                <a:gd name="T14" fmla="*/ 2147483646 w 3734"/>
                <a:gd name="T15" fmla="*/ 2147483646 h 2617"/>
                <a:gd name="T16" fmla="*/ 2147483646 w 3734"/>
                <a:gd name="T17" fmla="*/ 2147483646 h 2617"/>
                <a:gd name="T18" fmla="*/ 2147483646 w 3734"/>
                <a:gd name="T19" fmla="*/ 2147483646 h 2617"/>
                <a:gd name="T20" fmla="*/ 2147483646 w 3734"/>
                <a:gd name="T21" fmla="*/ 2147483646 h 2617"/>
                <a:gd name="T22" fmla="*/ 2147483646 w 3734"/>
                <a:gd name="T23" fmla="*/ 2147483646 h 2617"/>
                <a:gd name="T24" fmla="*/ 2147483646 w 3734"/>
                <a:gd name="T25" fmla="*/ 2147483646 h 2617"/>
                <a:gd name="T26" fmla="*/ 2147483646 w 3734"/>
                <a:gd name="T27" fmla="*/ 2147483646 h 2617"/>
                <a:gd name="T28" fmla="*/ 2147483646 w 3734"/>
                <a:gd name="T29" fmla="*/ 2147483646 h 2617"/>
                <a:gd name="T30" fmla="*/ 2147483646 w 3734"/>
                <a:gd name="T31" fmla="*/ 2147483646 h 2617"/>
                <a:gd name="T32" fmla="*/ 2147483646 w 3734"/>
                <a:gd name="T33" fmla="*/ 2147483646 h 2617"/>
                <a:gd name="T34" fmla="*/ 2147483646 w 3734"/>
                <a:gd name="T35" fmla="*/ 2147483646 h 2617"/>
                <a:gd name="T36" fmla="*/ 2147483646 w 3734"/>
                <a:gd name="T37" fmla="*/ 2147483646 h 2617"/>
                <a:gd name="T38" fmla="*/ 2147483646 w 3734"/>
                <a:gd name="T39" fmla="*/ 2147483646 h 2617"/>
                <a:gd name="T40" fmla="*/ 2147483646 w 3734"/>
                <a:gd name="T41" fmla="*/ 2147483646 h 2617"/>
                <a:gd name="T42" fmla="*/ 2147483646 w 3734"/>
                <a:gd name="T43" fmla="*/ 2147483646 h 2617"/>
                <a:gd name="T44" fmla="*/ 2147483646 w 3734"/>
                <a:gd name="T45" fmla="*/ 2147483646 h 2617"/>
                <a:gd name="T46" fmla="*/ 2147483646 w 3734"/>
                <a:gd name="T47" fmla="*/ 2147483646 h 2617"/>
                <a:gd name="T48" fmla="*/ 2147483646 w 3734"/>
                <a:gd name="T49" fmla="*/ 2147483646 h 2617"/>
                <a:gd name="T50" fmla="*/ 2147483646 w 3734"/>
                <a:gd name="T51" fmla="*/ 2147483646 h 2617"/>
                <a:gd name="T52" fmla="*/ 2147483646 w 3734"/>
                <a:gd name="T53" fmla="*/ 2147483646 h 2617"/>
                <a:gd name="T54" fmla="*/ 2147483646 w 3734"/>
                <a:gd name="T55" fmla="*/ 2147483646 h 2617"/>
                <a:gd name="T56" fmla="*/ 2147483646 w 3734"/>
                <a:gd name="T57" fmla="*/ 2147483646 h 2617"/>
                <a:gd name="T58" fmla="*/ 2147483646 w 3734"/>
                <a:gd name="T59" fmla="*/ 2147483646 h 2617"/>
                <a:gd name="T60" fmla="*/ 2147483646 w 3734"/>
                <a:gd name="T61" fmla="*/ 2147483646 h 2617"/>
                <a:gd name="T62" fmla="*/ 2147483646 w 3734"/>
                <a:gd name="T63" fmla="*/ 2147483646 h 2617"/>
                <a:gd name="T64" fmla="*/ 2147483646 w 3734"/>
                <a:gd name="T65" fmla="*/ 2147483646 h 2617"/>
                <a:gd name="T66" fmla="*/ 2147483646 w 3734"/>
                <a:gd name="T67" fmla="*/ 2147483646 h 2617"/>
                <a:gd name="T68" fmla="*/ 2147483646 w 3734"/>
                <a:gd name="T69" fmla="*/ 2147483646 h 2617"/>
                <a:gd name="T70" fmla="*/ 2147483646 w 3734"/>
                <a:gd name="T71" fmla="*/ 2147483646 h 2617"/>
                <a:gd name="T72" fmla="*/ 2147483646 w 3734"/>
                <a:gd name="T73" fmla="*/ 2147483646 h 2617"/>
                <a:gd name="T74" fmla="*/ 2147483646 w 3734"/>
                <a:gd name="T75" fmla="*/ 2147483646 h 2617"/>
                <a:gd name="T76" fmla="*/ 2147483646 w 3734"/>
                <a:gd name="T77" fmla="*/ 2147483646 h 2617"/>
                <a:gd name="T78" fmla="*/ 2147483646 w 3734"/>
                <a:gd name="T79" fmla="*/ 2147483646 h 2617"/>
                <a:gd name="T80" fmla="*/ 2147483646 w 3734"/>
                <a:gd name="T81" fmla="*/ 2147483646 h 2617"/>
                <a:gd name="T82" fmla="*/ 2147483646 w 3734"/>
                <a:gd name="T83" fmla="*/ 2147483646 h 2617"/>
                <a:gd name="T84" fmla="*/ 2147483646 w 3734"/>
                <a:gd name="T85" fmla="*/ 2147483646 h 2617"/>
                <a:gd name="T86" fmla="*/ 2147483646 w 3734"/>
                <a:gd name="T87" fmla="*/ 2147483646 h 2617"/>
                <a:gd name="T88" fmla="*/ 2147483646 w 3734"/>
                <a:gd name="T89" fmla="*/ 2147483646 h 2617"/>
                <a:gd name="T90" fmla="*/ 2147483646 w 3734"/>
                <a:gd name="T91" fmla="*/ 2147483646 h 2617"/>
                <a:gd name="T92" fmla="*/ 2147483646 w 3734"/>
                <a:gd name="T93" fmla="*/ 2147483646 h 2617"/>
                <a:gd name="T94" fmla="*/ 2147483646 w 3734"/>
                <a:gd name="T95" fmla="*/ 2147483646 h 2617"/>
                <a:gd name="T96" fmla="*/ 2147483646 w 3734"/>
                <a:gd name="T97" fmla="*/ 2147483646 h 2617"/>
                <a:gd name="T98" fmla="*/ 2147483646 w 3734"/>
                <a:gd name="T99" fmla="*/ 2147483646 h 2617"/>
                <a:gd name="T100" fmla="*/ 2147483646 w 3734"/>
                <a:gd name="T101" fmla="*/ 2147483646 h 2617"/>
                <a:gd name="T102" fmla="*/ 2147483646 w 3734"/>
                <a:gd name="T103" fmla="*/ 2147483646 h 2617"/>
                <a:gd name="T104" fmla="*/ 2147483646 w 3734"/>
                <a:gd name="T105" fmla="*/ 2147483646 h 2617"/>
                <a:gd name="T106" fmla="*/ 2147483646 w 3734"/>
                <a:gd name="T107" fmla="*/ 2147483646 h 2617"/>
                <a:gd name="T108" fmla="*/ 2147483646 w 3734"/>
                <a:gd name="T109" fmla="*/ 2147483646 h 2617"/>
                <a:gd name="T110" fmla="*/ 2147483646 w 3734"/>
                <a:gd name="T111" fmla="*/ 2147483646 h 2617"/>
                <a:gd name="T112" fmla="*/ 2147483646 w 3734"/>
                <a:gd name="T113" fmla="*/ 2147483646 h 2617"/>
                <a:gd name="T114" fmla="*/ 2147483646 w 3734"/>
                <a:gd name="T115" fmla="*/ 2147483646 h 26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34"/>
                <a:gd name="T175" fmla="*/ 0 h 2617"/>
                <a:gd name="T176" fmla="*/ 3734 w 3734"/>
                <a:gd name="T177" fmla="*/ 2617 h 26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34" h="2617">
                  <a:moveTo>
                    <a:pt x="77" y="605"/>
                  </a:moveTo>
                  <a:lnTo>
                    <a:pt x="39" y="630"/>
                  </a:lnTo>
                  <a:lnTo>
                    <a:pt x="19" y="658"/>
                  </a:lnTo>
                  <a:lnTo>
                    <a:pt x="8" y="685"/>
                  </a:lnTo>
                  <a:lnTo>
                    <a:pt x="0" y="707"/>
                  </a:lnTo>
                  <a:lnTo>
                    <a:pt x="8" y="732"/>
                  </a:lnTo>
                  <a:lnTo>
                    <a:pt x="19" y="757"/>
                  </a:lnTo>
                  <a:lnTo>
                    <a:pt x="31" y="781"/>
                  </a:lnTo>
                  <a:lnTo>
                    <a:pt x="39" y="806"/>
                  </a:lnTo>
                  <a:lnTo>
                    <a:pt x="89" y="919"/>
                  </a:lnTo>
                  <a:lnTo>
                    <a:pt x="139" y="1032"/>
                  </a:lnTo>
                  <a:lnTo>
                    <a:pt x="189" y="1145"/>
                  </a:lnTo>
                  <a:lnTo>
                    <a:pt x="243" y="1258"/>
                  </a:lnTo>
                  <a:lnTo>
                    <a:pt x="293" y="1370"/>
                  </a:lnTo>
                  <a:lnTo>
                    <a:pt x="344" y="1483"/>
                  </a:lnTo>
                  <a:lnTo>
                    <a:pt x="394" y="1596"/>
                  </a:lnTo>
                  <a:lnTo>
                    <a:pt x="444" y="1709"/>
                  </a:lnTo>
                  <a:lnTo>
                    <a:pt x="494" y="1822"/>
                  </a:lnTo>
                  <a:lnTo>
                    <a:pt x="544" y="1937"/>
                  </a:lnTo>
                  <a:lnTo>
                    <a:pt x="599" y="2050"/>
                  </a:lnTo>
                  <a:lnTo>
                    <a:pt x="649" y="2163"/>
                  </a:lnTo>
                  <a:lnTo>
                    <a:pt x="699" y="2276"/>
                  </a:lnTo>
                  <a:lnTo>
                    <a:pt x="749" y="2392"/>
                  </a:lnTo>
                  <a:lnTo>
                    <a:pt x="803" y="2504"/>
                  </a:lnTo>
                  <a:lnTo>
                    <a:pt x="853" y="2617"/>
                  </a:lnTo>
                  <a:lnTo>
                    <a:pt x="942" y="2590"/>
                  </a:lnTo>
                  <a:lnTo>
                    <a:pt x="1035" y="2562"/>
                  </a:lnTo>
                  <a:lnTo>
                    <a:pt x="1124" y="2535"/>
                  </a:lnTo>
                  <a:lnTo>
                    <a:pt x="1212" y="2507"/>
                  </a:lnTo>
                  <a:lnTo>
                    <a:pt x="1305" y="2480"/>
                  </a:lnTo>
                  <a:lnTo>
                    <a:pt x="1394" y="2455"/>
                  </a:lnTo>
                  <a:lnTo>
                    <a:pt x="1483" y="2427"/>
                  </a:lnTo>
                  <a:lnTo>
                    <a:pt x="1575" y="2400"/>
                  </a:lnTo>
                  <a:lnTo>
                    <a:pt x="1664" y="2372"/>
                  </a:lnTo>
                  <a:lnTo>
                    <a:pt x="1753" y="2345"/>
                  </a:lnTo>
                  <a:lnTo>
                    <a:pt x="1846" y="2317"/>
                  </a:lnTo>
                  <a:lnTo>
                    <a:pt x="1934" y="2290"/>
                  </a:lnTo>
                  <a:lnTo>
                    <a:pt x="2023" y="2265"/>
                  </a:lnTo>
                  <a:lnTo>
                    <a:pt x="2112" y="2237"/>
                  </a:lnTo>
                  <a:lnTo>
                    <a:pt x="2205" y="2210"/>
                  </a:lnTo>
                  <a:lnTo>
                    <a:pt x="2294" y="2182"/>
                  </a:lnTo>
                  <a:lnTo>
                    <a:pt x="2382" y="2155"/>
                  </a:lnTo>
                  <a:lnTo>
                    <a:pt x="2475" y="2127"/>
                  </a:lnTo>
                  <a:lnTo>
                    <a:pt x="2564" y="2100"/>
                  </a:lnTo>
                  <a:lnTo>
                    <a:pt x="2653" y="2075"/>
                  </a:lnTo>
                  <a:lnTo>
                    <a:pt x="2741" y="2047"/>
                  </a:lnTo>
                  <a:lnTo>
                    <a:pt x="2834" y="2020"/>
                  </a:lnTo>
                  <a:lnTo>
                    <a:pt x="2923" y="1992"/>
                  </a:lnTo>
                  <a:lnTo>
                    <a:pt x="3012" y="1965"/>
                  </a:lnTo>
                  <a:lnTo>
                    <a:pt x="3104" y="1937"/>
                  </a:lnTo>
                  <a:lnTo>
                    <a:pt x="3193" y="1910"/>
                  </a:lnTo>
                  <a:lnTo>
                    <a:pt x="3282" y="1885"/>
                  </a:lnTo>
                  <a:lnTo>
                    <a:pt x="3375" y="1858"/>
                  </a:lnTo>
                  <a:lnTo>
                    <a:pt x="3464" y="1830"/>
                  </a:lnTo>
                  <a:lnTo>
                    <a:pt x="3552" y="1803"/>
                  </a:lnTo>
                  <a:lnTo>
                    <a:pt x="3645" y="1775"/>
                  </a:lnTo>
                  <a:lnTo>
                    <a:pt x="3734" y="1747"/>
                  </a:lnTo>
                  <a:lnTo>
                    <a:pt x="3684" y="1640"/>
                  </a:lnTo>
                  <a:lnTo>
                    <a:pt x="3637" y="1533"/>
                  </a:lnTo>
                  <a:lnTo>
                    <a:pt x="3587" y="1425"/>
                  </a:lnTo>
                  <a:lnTo>
                    <a:pt x="3541" y="1318"/>
                  </a:lnTo>
                  <a:lnTo>
                    <a:pt x="3491" y="1211"/>
                  </a:lnTo>
                  <a:lnTo>
                    <a:pt x="3444" y="1103"/>
                  </a:lnTo>
                  <a:lnTo>
                    <a:pt x="3394" y="996"/>
                  </a:lnTo>
                  <a:lnTo>
                    <a:pt x="3348" y="889"/>
                  </a:lnTo>
                  <a:lnTo>
                    <a:pt x="3298" y="781"/>
                  </a:lnTo>
                  <a:lnTo>
                    <a:pt x="3251" y="674"/>
                  </a:lnTo>
                  <a:lnTo>
                    <a:pt x="3201" y="567"/>
                  </a:lnTo>
                  <a:lnTo>
                    <a:pt x="3155" y="459"/>
                  </a:lnTo>
                  <a:lnTo>
                    <a:pt x="3104" y="352"/>
                  </a:lnTo>
                  <a:lnTo>
                    <a:pt x="3058" y="245"/>
                  </a:lnTo>
                  <a:lnTo>
                    <a:pt x="3008" y="137"/>
                  </a:lnTo>
                  <a:lnTo>
                    <a:pt x="2962" y="30"/>
                  </a:lnTo>
                  <a:lnTo>
                    <a:pt x="2935" y="27"/>
                  </a:lnTo>
                  <a:lnTo>
                    <a:pt x="2911" y="22"/>
                  </a:lnTo>
                  <a:lnTo>
                    <a:pt x="2884" y="19"/>
                  </a:lnTo>
                  <a:lnTo>
                    <a:pt x="2857" y="14"/>
                  </a:lnTo>
                  <a:lnTo>
                    <a:pt x="2830" y="11"/>
                  </a:lnTo>
                  <a:lnTo>
                    <a:pt x="2807" y="5"/>
                  </a:lnTo>
                  <a:lnTo>
                    <a:pt x="2780" y="3"/>
                  </a:lnTo>
                  <a:lnTo>
                    <a:pt x="2753" y="0"/>
                  </a:lnTo>
                  <a:lnTo>
                    <a:pt x="2672" y="16"/>
                  </a:lnTo>
                  <a:lnTo>
                    <a:pt x="2591" y="36"/>
                  </a:lnTo>
                  <a:lnTo>
                    <a:pt x="2514" y="52"/>
                  </a:lnTo>
                  <a:lnTo>
                    <a:pt x="2433" y="71"/>
                  </a:lnTo>
                  <a:lnTo>
                    <a:pt x="2352" y="88"/>
                  </a:lnTo>
                  <a:lnTo>
                    <a:pt x="2270" y="104"/>
                  </a:lnTo>
                  <a:lnTo>
                    <a:pt x="2189" y="124"/>
                  </a:lnTo>
                  <a:lnTo>
                    <a:pt x="2112" y="140"/>
                  </a:lnTo>
                  <a:lnTo>
                    <a:pt x="2031" y="159"/>
                  </a:lnTo>
                  <a:lnTo>
                    <a:pt x="1950" y="176"/>
                  </a:lnTo>
                  <a:lnTo>
                    <a:pt x="1869" y="192"/>
                  </a:lnTo>
                  <a:lnTo>
                    <a:pt x="1788" y="212"/>
                  </a:lnTo>
                  <a:lnTo>
                    <a:pt x="1711" y="228"/>
                  </a:lnTo>
                  <a:lnTo>
                    <a:pt x="1629" y="247"/>
                  </a:lnTo>
                  <a:lnTo>
                    <a:pt x="1548" y="264"/>
                  </a:lnTo>
                  <a:lnTo>
                    <a:pt x="1467" y="283"/>
                  </a:lnTo>
                  <a:lnTo>
                    <a:pt x="1386" y="300"/>
                  </a:lnTo>
                  <a:lnTo>
                    <a:pt x="1309" y="319"/>
                  </a:lnTo>
                  <a:lnTo>
                    <a:pt x="1228" y="336"/>
                  </a:lnTo>
                  <a:lnTo>
                    <a:pt x="1147" y="352"/>
                  </a:lnTo>
                  <a:lnTo>
                    <a:pt x="1066" y="371"/>
                  </a:lnTo>
                  <a:lnTo>
                    <a:pt x="985" y="388"/>
                  </a:lnTo>
                  <a:lnTo>
                    <a:pt x="907" y="407"/>
                  </a:lnTo>
                  <a:lnTo>
                    <a:pt x="826" y="424"/>
                  </a:lnTo>
                  <a:lnTo>
                    <a:pt x="745" y="443"/>
                  </a:lnTo>
                  <a:lnTo>
                    <a:pt x="664" y="459"/>
                  </a:lnTo>
                  <a:lnTo>
                    <a:pt x="587" y="479"/>
                  </a:lnTo>
                  <a:lnTo>
                    <a:pt x="506" y="495"/>
                  </a:lnTo>
                  <a:lnTo>
                    <a:pt x="425" y="514"/>
                  </a:lnTo>
                  <a:lnTo>
                    <a:pt x="344" y="531"/>
                  </a:lnTo>
                  <a:lnTo>
                    <a:pt x="266" y="550"/>
                  </a:lnTo>
                  <a:lnTo>
                    <a:pt x="185" y="567"/>
                  </a:lnTo>
                  <a:lnTo>
                    <a:pt x="158" y="578"/>
                  </a:lnTo>
                  <a:lnTo>
                    <a:pt x="131" y="586"/>
                  </a:lnTo>
                  <a:lnTo>
                    <a:pt x="100" y="597"/>
                  </a:lnTo>
                  <a:lnTo>
                    <a:pt x="77" y="605"/>
                  </a:lnTo>
                  <a:close/>
                </a:path>
              </a:pathLst>
            </a:custGeom>
            <a:solidFill>
              <a:srgbClr val="CEC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7" name="Freeform 268">
              <a:extLst>
                <a:ext uri="{FF2B5EF4-FFF2-40B4-BE49-F238E27FC236}">
                  <a16:creationId xmlns:a16="http://schemas.microsoft.com/office/drawing/2014/main" id="{37F8CE88-5F6F-55AE-3D49-4F5AECC5C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549" y="3075710"/>
              <a:ext cx="1508185" cy="1150687"/>
            </a:xfrm>
            <a:custGeom>
              <a:avLst/>
              <a:gdLst>
                <a:gd name="T0" fmla="*/ 2147483646 w 3522"/>
                <a:gd name="T1" fmla="*/ 2147483646 h 2469"/>
                <a:gd name="T2" fmla="*/ 2147483646 w 3522"/>
                <a:gd name="T3" fmla="*/ 2147483646 h 2469"/>
                <a:gd name="T4" fmla="*/ 2147483646 w 3522"/>
                <a:gd name="T5" fmla="*/ 2147483646 h 2469"/>
                <a:gd name="T6" fmla="*/ 2147483646 w 3522"/>
                <a:gd name="T7" fmla="*/ 2147483646 h 2469"/>
                <a:gd name="T8" fmla="*/ 2147483646 w 3522"/>
                <a:gd name="T9" fmla="*/ 2147483646 h 2469"/>
                <a:gd name="T10" fmla="*/ 2147483646 w 3522"/>
                <a:gd name="T11" fmla="*/ 2147483646 h 2469"/>
                <a:gd name="T12" fmla="*/ 2147483646 w 3522"/>
                <a:gd name="T13" fmla="*/ 2147483646 h 2469"/>
                <a:gd name="T14" fmla="*/ 2147483646 w 3522"/>
                <a:gd name="T15" fmla="*/ 2147483646 h 2469"/>
                <a:gd name="T16" fmla="*/ 2147483646 w 3522"/>
                <a:gd name="T17" fmla="*/ 2147483646 h 2469"/>
                <a:gd name="T18" fmla="*/ 2147483646 w 3522"/>
                <a:gd name="T19" fmla="*/ 2147483646 h 2469"/>
                <a:gd name="T20" fmla="*/ 2147483646 w 3522"/>
                <a:gd name="T21" fmla="*/ 2147483646 h 2469"/>
                <a:gd name="T22" fmla="*/ 2147483646 w 3522"/>
                <a:gd name="T23" fmla="*/ 2147483646 h 2469"/>
                <a:gd name="T24" fmla="*/ 2147483646 w 3522"/>
                <a:gd name="T25" fmla="*/ 2147483646 h 2469"/>
                <a:gd name="T26" fmla="*/ 2147483646 w 3522"/>
                <a:gd name="T27" fmla="*/ 2147483646 h 2469"/>
                <a:gd name="T28" fmla="*/ 2147483646 w 3522"/>
                <a:gd name="T29" fmla="*/ 2147483646 h 2469"/>
                <a:gd name="T30" fmla="*/ 2147483646 w 3522"/>
                <a:gd name="T31" fmla="*/ 2147483646 h 2469"/>
                <a:gd name="T32" fmla="*/ 2147483646 w 3522"/>
                <a:gd name="T33" fmla="*/ 2147483646 h 2469"/>
                <a:gd name="T34" fmla="*/ 2147483646 w 3522"/>
                <a:gd name="T35" fmla="*/ 2147483646 h 2469"/>
                <a:gd name="T36" fmla="*/ 2147483646 w 3522"/>
                <a:gd name="T37" fmla="*/ 2147483646 h 2469"/>
                <a:gd name="T38" fmla="*/ 2147483646 w 3522"/>
                <a:gd name="T39" fmla="*/ 2147483646 h 2469"/>
                <a:gd name="T40" fmla="*/ 2147483646 w 3522"/>
                <a:gd name="T41" fmla="*/ 2147483646 h 2469"/>
                <a:gd name="T42" fmla="*/ 2147483646 w 3522"/>
                <a:gd name="T43" fmla="*/ 2147483646 h 2469"/>
                <a:gd name="T44" fmla="*/ 2147483646 w 3522"/>
                <a:gd name="T45" fmla="*/ 2147483646 h 2469"/>
                <a:gd name="T46" fmla="*/ 2147483646 w 3522"/>
                <a:gd name="T47" fmla="*/ 2147483646 h 2469"/>
                <a:gd name="T48" fmla="*/ 2147483646 w 3522"/>
                <a:gd name="T49" fmla="*/ 2147483646 h 2469"/>
                <a:gd name="T50" fmla="*/ 2147483646 w 3522"/>
                <a:gd name="T51" fmla="*/ 2147483646 h 2469"/>
                <a:gd name="T52" fmla="*/ 2147483646 w 3522"/>
                <a:gd name="T53" fmla="*/ 2147483646 h 2469"/>
                <a:gd name="T54" fmla="*/ 2147483646 w 3522"/>
                <a:gd name="T55" fmla="*/ 2147483646 h 2469"/>
                <a:gd name="T56" fmla="*/ 2147483646 w 3522"/>
                <a:gd name="T57" fmla="*/ 2147483646 h 2469"/>
                <a:gd name="T58" fmla="*/ 2147483646 w 3522"/>
                <a:gd name="T59" fmla="*/ 2147483646 h 2469"/>
                <a:gd name="T60" fmla="*/ 2147483646 w 3522"/>
                <a:gd name="T61" fmla="*/ 2147483646 h 2469"/>
                <a:gd name="T62" fmla="*/ 2147483646 w 3522"/>
                <a:gd name="T63" fmla="*/ 2147483646 h 2469"/>
                <a:gd name="T64" fmla="*/ 2147483646 w 3522"/>
                <a:gd name="T65" fmla="*/ 2147483646 h 2469"/>
                <a:gd name="T66" fmla="*/ 2147483646 w 3522"/>
                <a:gd name="T67" fmla="*/ 2147483646 h 2469"/>
                <a:gd name="T68" fmla="*/ 2147483646 w 3522"/>
                <a:gd name="T69" fmla="*/ 2147483646 h 2469"/>
                <a:gd name="T70" fmla="*/ 2147483646 w 3522"/>
                <a:gd name="T71" fmla="*/ 2147483646 h 2469"/>
                <a:gd name="T72" fmla="*/ 2147483646 w 3522"/>
                <a:gd name="T73" fmla="*/ 2147483646 h 2469"/>
                <a:gd name="T74" fmla="*/ 2147483646 w 3522"/>
                <a:gd name="T75" fmla="*/ 2147483646 h 2469"/>
                <a:gd name="T76" fmla="*/ 2147483646 w 3522"/>
                <a:gd name="T77" fmla="*/ 2147483646 h 2469"/>
                <a:gd name="T78" fmla="*/ 2147483646 w 3522"/>
                <a:gd name="T79" fmla="*/ 2147483646 h 2469"/>
                <a:gd name="T80" fmla="*/ 2147483646 w 3522"/>
                <a:gd name="T81" fmla="*/ 2147483646 h 2469"/>
                <a:gd name="T82" fmla="*/ 2147483646 w 3522"/>
                <a:gd name="T83" fmla="*/ 2147483646 h 2469"/>
                <a:gd name="T84" fmla="*/ 2147483646 w 3522"/>
                <a:gd name="T85" fmla="*/ 2147483646 h 2469"/>
                <a:gd name="T86" fmla="*/ 2147483646 w 3522"/>
                <a:gd name="T87" fmla="*/ 2147483646 h 2469"/>
                <a:gd name="T88" fmla="*/ 2147483646 w 3522"/>
                <a:gd name="T89" fmla="*/ 2147483646 h 2469"/>
                <a:gd name="T90" fmla="*/ 2147483646 w 3522"/>
                <a:gd name="T91" fmla="*/ 2147483646 h 2469"/>
                <a:gd name="T92" fmla="*/ 2147483646 w 3522"/>
                <a:gd name="T93" fmla="*/ 2147483646 h 2469"/>
                <a:gd name="T94" fmla="*/ 2147483646 w 3522"/>
                <a:gd name="T95" fmla="*/ 2147483646 h 2469"/>
                <a:gd name="T96" fmla="*/ 2147483646 w 3522"/>
                <a:gd name="T97" fmla="*/ 2147483646 h 2469"/>
                <a:gd name="T98" fmla="*/ 2147483646 w 3522"/>
                <a:gd name="T99" fmla="*/ 2147483646 h 24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522"/>
                <a:gd name="T151" fmla="*/ 0 h 2469"/>
                <a:gd name="T152" fmla="*/ 3522 w 3522"/>
                <a:gd name="T153" fmla="*/ 2469 h 24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522" h="2469">
                  <a:moveTo>
                    <a:pt x="74" y="572"/>
                  </a:moveTo>
                  <a:lnTo>
                    <a:pt x="39" y="595"/>
                  </a:lnTo>
                  <a:lnTo>
                    <a:pt x="19" y="619"/>
                  </a:lnTo>
                  <a:lnTo>
                    <a:pt x="8" y="647"/>
                  </a:lnTo>
                  <a:lnTo>
                    <a:pt x="0" y="666"/>
                  </a:lnTo>
                  <a:lnTo>
                    <a:pt x="8" y="688"/>
                  </a:lnTo>
                  <a:lnTo>
                    <a:pt x="19" y="713"/>
                  </a:lnTo>
                  <a:lnTo>
                    <a:pt x="31" y="738"/>
                  </a:lnTo>
                  <a:lnTo>
                    <a:pt x="43" y="762"/>
                  </a:lnTo>
                  <a:lnTo>
                    <a:pt x="89" y="870"/>
                  </a:lnTo>
                  <a:lnTo>
                    <a:pt x="135" y="974"/>
                  </a:lnTo>
                  <a:lnTo>
                    <a:pt x="186" y="1082"/>
                  </a:lnTo>
                  <a:lnTo>
                    <a:pt x="232" y="1189"/>
                  </a:lnTo>
                  <a:lnTo>
                    <a:pt x="278" y="1294"/>
                  </a:lnTo>
                  <a:lnTo>
                    <a:pt x="325" y="1401"/>
                  </a:lnTo>
                  <a:lnTo>
                    <a:pt x="375" y="1508"/>
                  </a:lnTo>
                  <a:lnTo>
                    <a:pt x="421" y="1616"/>
                  </a:lnTo>
                  <a:lnTo>
                    <a:pt x="467" y="1720"/>
                  </a:lnTo>
                  <a:lnTo>
                    <a:pt x="518" y="1828"/>
                  </a:lnTo>
                  <a:lnTo>
                    <a:pt x="564" y="1935"/>
                  </a:lnTo>
                  <a:lnTo>
                    <a:pt x="614" y="2042"/>
                  </a:lnTo>
                  <a:lnTo>
                    <a:pt x="660" y="2150"/>
                  </a:lnTo>
                  <a:lnTo>
                    <a:pt x="707" y="2254"/>
                  </a:lnTo>
                  <a:lnTo>
                    <a:pt x="757" y="2361"/>
                  </a:lnTo>
                  <a:lnTo>
                    <a:pt x="803" y="2469"/>
                  </a:lnTo>
                  <a:lnTo>
                    <a:pt x="888" y="2444"/>
                  </a:lnTo>
                  <a:lnTo>
                    <a:pt x="973" y="2417"/>
                  </a:lnTo>
                  <a:lnTo>
                    <a:pt x="1058" y="2392"/>
                  </a:lnTo>
                  <a:lnTo>
                    <a:pt x="1143" y="2367"/>
                  </a:lnTo>
                  <a:lnTo>
                    <a:pt x="1228" y="2342"/>
                  </a:lnTo>
                  <a:lnTo>
                    <a:pt x="1313" y="2315"/>
                  </a:lnTo>
                  <a:lnTo>
                    <a:pt x="1398" y="2290"/>
                  </a:lnTo>
                  <a:lnTo>
                    <a:pt x="1483" y="2265"/>
                  </a:lnTo>
                  <a:lnTo>
                    <a:pt x="1568" y="2238"/>
                  </a:lnTo>
                  <a:lnTo>
                    <a:pt x="1653" y="2213"/>
                  </a:lnTo>
                  <a:lnTo>
                    <a:pt x="1738" y="2188"/>
                  </a:lnTo>
                  <a:lnTo>
                    <a:pt x="1823" y="2163"/>
                  </a:lnTo>
                  <a:lnTo>
                    <a:pt x="1908" y="2136"/>
                  </a:lnTo>
                  <a:lnTo>
                    <a:pt x="1993" y="2111"/>
                  </a:lnTo>
                  <a:lnTo>
                    <a:pt x="2078" y="2086"/>
                  </a:lnTo>
                  <a:lnTo>
                    <a:pt x="2162" y="2059"/>
                  </a:lnTo>
                  <a:lnTo>
                    <a:pt x="2247" y="2034"/>
                  </a:lnTo>
                  <a:lnTo>
                    <a:pt x="2332" y="2009"/>
                  </a:lnTo>
                  <a:lnTo>
                    <a:pt x="2417" y="1982"/>
                  </a:lnTo>
                  <a:lnTo>
                    <a:pt x="2502" y="1957"/>
                  </a:lnTo>
                  <a:lnTo>
                    <a:pt x="2587" y="1932"/>
                  </a:lnTo>
                  <a:lnTo>
                    <a:pt x="2672" y="1905"/>
                  </a:lnTo>
                  <a:lnTo>
                    <a:pt x="2757" y="1880"/>
                  </a:lnTo>
                  <a:lnTo>
                    <a:pt x="2842" y="1855"/>
                  </a:lnTo>
                  <a:lnTo>
                    <a:pt x="2927" y="1828"/>
                  </a:lnTo>
                  <a:lnTo>
                    <a:pt x="3012" y="1803"/>
                  </a:lnTo>
                  <a:lnTo>
                    <a:pt x="3097" y="1778"/>
                  </a:lnTo>
                  <a:lnTo>
                    <a:pt x="3182" y="1750"/>
                  </a:lnTo>
                  <a:lnTo>
                    <a:pt x="3267" y="1726"/>
                  </a:lnTo>
                  <a:lnTo>
                    <a:pt x="3352" y="1701"/>
                  </a:lnTo>
                  <a:lnTo>
                    <a:pt x="3437" y="1673"/>
                  </a:lnTo>
                  <a:lnTo>
                    <a:pt x="3522" y="1649"/>
                  </a:lnTo>
                  <a:lnTo>
                    <a:pt x="3475" y="1547"/>
                  </a:lnTo>
                  <a:lnTo>
                    <a:pt x="3429" y="1445"/>
                  </a:lnTo>
                  <a:lnTo>
                    <a:pt x="3386" y="1346"/>
                  </a:lnTo>
                  <a:lnTo>
                    <a:pt x="3340" y="1244"/>
                  </a:lnTo>
                  <a:lnTo>
                    <a:pt x="3294" y="1142"/>
                  </a:lnTo>
                  <a:lnTo>
                    <a:pt x="3247" y="1040"/>
                  </a:lnTo>
                  <a:lnTo>
                    <a:pt x="3201" y="939"/>
                  </a:lnTo>
                  <a:lnTo>
                    <a:pt x="3159" y="837"/>
                  </a:lnTo>
                  <a:lnTo>
                    <a:pt x="3112" y="738"/>
                  </a:lnTo>
                  <a:lnTo>
                    <a:pt x="3066" y="636"/>
                  </a:lnTo>
                  <a:lnTo>
                    <a:pt x="3020" y="534"/>
                  </a:lnTo>
                  <a:lnTo>
                    <a:pt x="2973" y="432"/>
                  </a:lnTo>
                  <a:lnTo>
                    <a:pt x="2927" y="330"/>
                  </a:lnTo>
                  <a:lnTo>
                    <a:pt x="2885" y="231"/>
                  </a:lnTo>
                  <a:lnTo>
                    <a:pt x="2838" y="129"/>
                  </a:lnTo>
                  <a:lnTo>
                    <a:pt x="2792" y="28"/>
                  </a:lnTo>
                  <a:lnTo>
                    <a:pt x="2769" y="25"/>
                  </a:lnTo>
                  <a:lnTo>
                    <a:pt x="2742" y="22"/>
                  </a:lnTo>
                  <a:lnTo>
                    <a:pt x="2718" y="17"/>
                  </a:lnTo>
                  <a:lnTo>
                    <a:pt x="2695" y="14"/>
                  </a:lnTo>
                  <a:lnTo>
                    <a:pt x="2668" y="11"/>
                  </a:lnTo>
                  <a:lnTo>
                    <a:pt x="2645" y="6"/>
                  </a:lnTo>
                  <a:lnTo>
                    <a:pt x="2618" y="3"/>
                  </a:lnTo>
                  <a:lnTo>
                    <a:pt x="2595" y="0"/>
                  </a:lnTo>
                  <a:lnTo>
                    <a:pt x="2444" y="33"/>
                  </a:lnTo>
                  <a:lnTo>
                    <a:pt x="2294" y="66"/>
                  </a:lnTo>
                  <a:lnTo>
                    <a:pt x="2139" y="102"/>
                  </a:lnTo>
                  <a:lnTo>
                    <a:pt x="1989" y="135"/>
                  </a:lnTo>
                  <a:lnTo>
                    <a:pt x="1838" y="168"/>
                  </a:lnTo>
                  <a:lnTo>
                    <a:pt x="1688" y="201"/>
                  </a:lnTo>
                  <a:lnTo>
                    <a:pt x="1537" y="234"/>
                  </a:lnTo>
                  <a:lnTo>
                    <a:pt x="1386" y="267"/>
                  </a:lnTo>
                  <a:lnTo>
                    <a:pt x="1232" y="303"/>
                  </a:lnTo>
                  <a:lnTo>
                    <a:pt x="1081" y="336"/>
                  </a:lnTo>
                  <a:lnTo>
                    <a:pt x="931" y="369"/>
                  </a:lnTo>
                  <a:lnTo>
                    <a:pt x="780" y="402"/>
                  </a:lnTo>
                  <a:lnTo>
                    <a:pt x="630" y="435"/>
                  </a:lnTo>
                  <a:lnTo>
                    <a:pt x="475" y="468"/>
                  </a:lnTo>
                  <a:lnTo>
                    <a:pt x="325" y="501"/>
                  </a:lnTo>
                  <a:lnTo>
                    <a:pt x="174" y="534"/>
                  </a:lnTo>
                  <a:lnTo>
                    <a:pt x="151" y="545"/>
                  </a:lnTo>
                  <a:lnTo>
                    <a:pt x="124" y="553"/>
                  </a:lnTo>
                  <a:lnTo>
                    <a:pt x="97" y="564"/>
                  </a:lnTo>
                  <a:lnTo>
                    <a:pt x="74" y="572"/>
                  </a:lnTo>
                  <a:close/>
                </a:path>
              </a:pathLst>
            </a:custGeom>
            <a:solidFill>
              <a:srgbClr val="D1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8" name="Freeform 269">
              <a:extLst>
                <a:ext uri="{FF2B5EF4-FFF2-40B4-BE49-F238E27FC236}">
                  <a16:creationId xmlns:a16="http://schemas.microsoft.com/office/drawing/2014/main" id="{AF8A58CD-518B-A2D0-E86E-EE3B54F36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920" y="3074312"/>
              <a:ext cx="1418688" cy="1081245"/>
            </a:xfrm>
            <a:custGeom>
              <a:avLst/>
              <a:gdLst>
                <a:gd name="T0" fmla="*/ 2147483646 w 3313"/>
                <a:gd name="T1" fmla="*/ 2147483646 h 2320"/>
                <a:gd name="T2" fmla="*/ 2147483646 w 3313"/>
                <a:gd name="T3" fmla="*/ 2147483646 h 2320"/>
                <a:gd name="T4" fmla="*/ 2147483646 w 3313"/>
                <a:gd name="T5" fmla="*/ 2147483646 h 2320"/>
                <a:gd name="T6" fmla="*/ 2147483646 w 3313"/>
                <a:gd name="T7" fmla="*/ 2147483646 h 2320"/>
                <a:gd name="T8" fmla="*/ 2147483646 w 3313"/>
                <a:gd name="T9" fmla="*/ 2147483646 h 2320"/>
                <a:gd name="T10" fmla="*/ 2147483646 w 3313"/>
                <a:gd name="T11" fmla="*/ 2147483646 h 2320"/>
                <a:gd name="T12" fmla="*/ 2147483646 w 3313"/>
                <a:gd name="T13" fmla="*/ 2147483646 h 2320"/>
                <a:gd name="T14" fmla="*/ 2147483646 w 3313"/>
                <a:gd name="T15" fmla="*/ 2147483646 h 2320"/>
                <a:gd name="T16" fmla="*/ 2147483646 w 3313"/>
                <a:gd name="T17" fmla="*/ 2147483646 h 2320"/>
                <a:gd name="T18" fmla="*/ 2147483646 w 3313"/>
                <a:gd name="T19" fmla="*/ 2147483646 h 2320"/>
                <a:gd name="T20" fmla="*/ 2147483646 w 3313"/>
                <a:gd name="T21" fmla="*/ 2147483646 h 2320"/>
                <a:gd name="T22" fmla="*/ 2147483646 w 3313"/>
                <a:gd name="T23" fmla="*/ 2147483646 h 2320"/>
                <a:gd name="T24" fmla="*/ 2147483646 w 3313"/>
                <a:gd name="T25" fmla="*/ 2147483646 h 2320"/>
                <a:gd name="T26" fmla="*/ 2147483646 w 3313"/>
                <a:gd name="T27" fmla="*/ 2147483646 h 2320"/>
                <a:gd name="T28" fmla="*/ 2147483646 w 3313"/>
                <a:gd name="T29" fmla="*/ 2147483646 h 2320"/>
                <a:gd name="T30" fmla="*/ 2147483646 w 3313"/>
                <a:gd name="T31" fmla="*/ 2147483646 h 2320"/>
                <a:gd name="T32" fmla="*/ 2147483646 w 3313"/>
                <a:gd name="T33" fmla="*/ 2147483646 h 2320"/>
                <a:gd name="T34" fmla="*/ 2147483646 w 3313"/>
                <a:gd name="T35" fmla="*/ 2147483646 h 2320"/>
                <a:gd name="T36" fmla="*/ 2147483646 w 3313"/>
                <a:gd name="T37" fmla="*/ 2147483646 h 2320"/>
                <a:gd name="T38" fmla="*/ 2147483646 w 3313"/>
                <a:gd name="T39" fmla="*/ 2147483646 h 2320"/>
                <a:gd name="T40" fmla="*/ 2147483646 w 3313"/>
                <a:gd name="T41" fmla="*/ 2147483646 h 2320"/>
                <a:gd name="T42" fmla="*/ 2147483646 w 3313"/>
                <a:gd name="T43" fmla="*/ 2147483646 h 2320"/>
                <a:gd name="T44" fmla="*/ 2147483646 w 3313"/>
                <a:gd name="T45" fmla="*/ 2147483646 h 2320"/>
                <a:gd name="T46" fmla="*/ 2147483646 w 3313"/>
                <a:gd name="T47" fmla="*/ 2147483646 h 2320"/>
                <a:gd name="T48" fmla="*/ 2147483646 w 3313"/>
                <a:gd name="T49" fmla="*/ 2147483646 h 2320"/>
                <a:gd name="T50" fmla="*/ 2147483646 w 3313"/>
                <a:gd name="T51" fmla="*/ 2147483646 h 2320"/>
                <a:gd name="T52" fmla="*/ 2147483646 w 3313"/>
                <a:gd name="T53" fmla="*/ 2147483646 h 2320"/>
                <a:gd name="T54" fmla="*/ 2147483646 w 3313"/>
                <a:gd name="T55" fmla="*/ 2147483646 h 2320"/>
                <a:gd name="T56" fmla="*/ 2147483646 w 3313"/>
                <a:gd name="T57" fmla="*/ 2147483646 h 2320"/>
                <a:gd name="T58" fmla="*/ 2147483646 w 3313"/>
                <a:gd name="T59" fmla="*/ 2147483646 h 2320"/>
                <a:gd name="T60" fmla="*/ 2147483646 w 3313"/>
                <a:gd name="T61" fmla="*/ 2147483646 h 2320"/>
                <a:gd name="T62" fmla="*/ 2147483646 w 3313"/>
                <a:gd name="T63" fmla="*/ 2147483646 h 2320"/>
                <a:gd name="T64" fmla="*/ 2147483646 w 3313"/>
                <a:gd name="T65" fmla="*/ 2147483646 h 2320"/>
                <a:gd name="T66" fmla="*/ 2147483646 w 3313"/>
                <a:gd name="T67" fmla="*/ 2147483646 h 2320"/>
                <a:gd name="T68" fmla="*/ 2147483646 w 3313"/>
                <a:gd name="T69" fmla="*/ 2147483646 h 2320"/>
                <a:gd name="T70" fmla="*/ 2147483646 w 3313"/>
                <a:gd name="T71" fmla="*/ 2147483646 h 2320"/>
                <a:gd name="T72" fmla="*/ 2147483646 w 3313"/>
                <a:gd name="T73" fmla="*/ 2147483646 h 2320"/>
                <a:gd name="T74" fmla="*/ 2147483646 w 3313"/>
                <a:gd name="T75" fmla="*/ 2147483646 h 2320"/>
                <a:gd name="T76" fmla="*/ 2147483646 w 3313"/>
                <a:gd name="T77" fmla="*/ 2147483646 h 2320"/>
                <a:gd name="T78" fmla="*/ 2147483646 w 3313"/>
                <a:gd name="T79" fmla="*/ 2147483646 h 2320"/>
                <a:gd name="T80" fmla="*/ 2147483646 w 3313"/>
                <a:gd name="T81" fmla="*/ 2147483646 h 2320"/>
                <a:gd name="T82" fmla="*/ 2147483646 w 3313"/>
                <a:gd name="T83" fmla="*/ 2147483646 h 2320"/>
                <a:gd name="T84" fmla="*/ 2147483646 w 3313"/>
                <a:gd name="T85" fmla="*/ 2147483646 h 2320"/>
                <a:gd name="T86" fmla="*/ 2147483646 w 3313"/>
                <a:gd name="T87" fmla="*/ 2147483646 h 2320"/>
                <a:gd name="T88" fmla="*/ 2147483646 w 3313"/>
                <a:gd name="T89" fmla="*/ 2147483646 h 2320"/>
                <a:gd name="T90" fmla="*/ 2147483646 w 3313"/>
                <a:gd name="T91" fmla="*/ 2147483646 h 2320"/>
                <a:gd name="T92" fmla="*/ 2147483646 w 3313"/>
                <a:gd name="T93" fmla="*/ 2147483646 h 2320"/>
                <a:gd name="T94" fmla="*/ 2147483646 w 3313"/>
                <a:gd name="T95" fmla="*/ 2147483646 h 2320"/>
                <a:gd name="T96" fmla="*/ 2147483646 w 3313"/>
                <a:gd name="T97" fmla="*/ 2147483646 h 2320"/>
                <a:gd name="T98" fmla="*/ 2147483646 w 3313"/>
                <a:gd name="T99" fmla="*/ 2147483646 h 23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13"/>
                <a:gd name="T151" fmla="*/ 0 h 2320"/>
                <a:gd name="T152" fmla="*/ 3313 w 3313"/>
                <a:gd name="T153" fmla="*/ 2320 h 232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13" h="2320">
                  <a:moveTo>
                    <a:pt x="74" y="540"/>
                  </a:moveTo>
                  <a:lnTo>
                    <a:pt x="43" y="559"/>
                  </a:lnTo>
                  <a:lnTo>
                    <a:pt x="20" y="581"/>
                  </a:lnTo>
                  <a:lnTo>
                    <a:pt x="8" y="606"/>
                  </a:lnTo>
                  <a:lnTo>
                    <a:pt x="0" y="625"/>
                  </a:lnTo>
                  <a:lnTo>
                    <a:pt x="8" y="647"/>
                  </a:lnTo>
                  <a:lnTo>
                    <a:pt x="20" y="669"/>
                  </a:lnTo>
                  <a:lnTo>
                    <a:pt x="27" y="694"/>
                  </a:lnTo>
                  <a:lnTo>
                    <a:pt x="35" y="716"/>
                  </a:lnTo>
                  <a:lnTo>
                    <a:pt x="81" y="815"/>
                  </a:lnTo>
                  <a:lnTo>
                    <a:pt x="128" y="917"/>
                  </a:lnTo>
                  <a:lnTo>
                    <a:pt x="170" y="1016"/>
                  </a:lnTo>
                  <a:lnTo>
                    <a:pt x="217" y="1118"/>
                  </a:lnTo>
                  <a:lnTo>
                    <a:pt x="263" y="1217"/>
                  </a:lnTo>
                  <a:lnTo>
                    <a:pt x="309" y="1319"/>
                  </a:lnTo>
                  <a:lnTo>
                    <a:pt x="352" y="1418"/>
                  </a:lnTo>
                  <a:lnTo>
                    <a:pt x="398" y="1517"/>
                  </a:lnTo>
                  <a:lnTo>
                    <a:pt x="444" y="1619"/>
                  </a:lnTo>
                  <a:lnTo>
                    <a:pt x="487" y="1718"/>
                  </a:lnTo>
                  <a:lnTo>
                    <a:pt x="533" y="1820"/>
                  </a:lnTo>
                  <a:lnTo>
                    <a:pt x="576" y="1919"/>
                  </a:lnTo>
                  <a:lnTo>
                    <a:pt x="622" y="2020"/>
                  </a:lnTo>
                  <a:lnTo>
                    <a:pt x="668" y="2120"/>
                  </a:lnTo>
                  <a:lnTo>
                    <a:pt x="711" y="2221"/>
                  </a:lnTo>
                  <a:lnTo>
                    <a:pt x="757" y="2320"/>
                  </a:lnTo>
                  <a:lnTo>
                    <a:pt x="838" y="2296"/>
                  </a:lnTo>
                  <a:lnTo>
                    <a:pt x="915" y="2274"/>
                  </a:lnTo>
                  <a:lnTo>
                    <a:pt x="997" y="2249"/>
                  </a:lnTo>
                  <a:lnTo>
                    <a:pt x="1078" y="2224"/>
                  </a:lnTo>
                  <a:lnTo>
                    <a:pt x="1159" y="2199"/>
                  </a:lnTo>
                  <a:lnTo>
                    <a:pt x="1236" y="2177"/>
                  </a:lnTo>
                  <a:lnTo>
                    <a:pt x="1317" y="2153"/>
                  </a:lnTo>
                  <a:lnTo>
                    <a:pt x="1398" y="2128"/>
                  </a:lnTo>
                  <a:lnTo>
                    <a:pt x="1475" y="2106"/>
                  </a:lnTo>
                  <a:lnTo>
                    <a:pt x="1556" y="2081"/>
                  </a:lnTo>
                  <a:lnTo>
                    <a:pt x="1638" y="2056"/>
                  </a:lnTo>
                  <a:lnTo>
                    <a:pt x="1715" y="2031"/>
                  </a:lnTo>
                  <a:lnTo>
                    <a:pt x="1796" y="2009"/>
                  </a:lnTo>
                  <a:lnTo>
                    <a:pt x="1877" y="1985"/>
                  </a:lnTo>
                  <a:lnTo>
                    <a:pt x="1954" y="1960"/>
                  </a:lnTo>
                  <a:lnTo>
                    <a:pt x="2035" y="1935"/>
                  </a:lnTo>
                  <a:lnTo>
                    <a:pt x="2116" y="1913"/>
                  </a:lnTo>
                  <a:lnTo>
                    <a:pt x="2194" y="1888"/>
                  </a:lnTo>
                  <a:lnTo>
                    <a:pt x="2275" y="1864"/>
                  </a:lnTo>
                  <a:lnTo>
                    <a:pt x="2356" y="1839"/>
                  </a:lnTo>
                  <a:lnTo>
                    <a:pt x="2433" y="1817"/>
                  </a:lnTo>
                  <a:lnTo>
                    <a:pt x="2514" y="1792"/>
                  </a:lnTo>
                  <a:lnTo>
                    <a:pt x="2595" y="1767"/>
                  </a:lnTo>
                  <a:lnTo>
                    <a:pt x="2672" y="1742"/>
                  </a:lnTo>
                  <a:lnTo>
                    <a:pt x="2753" y="1720"/>
                  </a:lnTo>
                  <a:lnTo>
                    <a:pt x="2835" y="1696"/>
                  </a:lnTo>
                  <a:lnTo>
                    <a:pt x="2912" y="1671"/>
                  </a:lnTo>
                  <a:lnTo>
                    <a:pt x="2993" y="1646"/>
                  </a:lnTo>
                  <a:lnTo>
                    <a:pt x="3074" y="1621"/>
                  </a:lnTo>
                  <a:lnTo>
                    <a:pt x="3155" y="1599"/>
                  </a:lnTo>
                  <a:lnTo>
                    <a:pt x="3232" y="1575"/>
                  </a:lnTo>
                  <a:lnTo>
                    <a:pt x="3313" y="1550"/>
                  </a:lnTo>
                  <a:lnTo>
                    <a:pt x="3271" y="1453"/>
                  </a:lnTo>
                  <a:lnTo>
                    <a:pt x="3228" y="1360"/>
                  </a:lnTo>
                  <a:lnTo>
                    <a:pt x="3182" y="1264"/>
                  </a:lnTo>
                  <a:lnTo>
                    <a:pt x="3140" y="1170"/>
                  </a:lnTo>
                  <a:lnTo>
                    <a:pt x="3097" y="1074"/>
                  </a:lnTo>
                  <a:lnTo>
                    <a:pt x="3055" y="980"/>
                  </a:lnTo>
                  <a:lnTo>
                    <a:pt x="3012" y="884"/>
                  </a:lnTo>
                  <a:lnTo>
                    <a:pt x="2970" y="787"/>
                  </a:lnTo>
                  <a:lnTo>
                    <a:pt x="2927" y="694"/>
                  </a:lnTo>
                  <a:lnTo>
                    <a:pt x="2881" y="598"/>
                  </a:lnTo>
                  <a:lnTo>
                    <a:pt x="2838" y="501"/>
                  </a:lnTo>
                  <a:lnTo>
                    <a:pt x="2796" y="408"/>
                  </a:lnTo>
                  <a:lnTo>
                    <a:pt x="2753" y="311"/>
                  </a:lnTo>
                  <a:lnTo>
                    <a:pt x="2711" y="215"/>
                  </a:lnTo>
                  <a:lnTo>
                    <a:pt x="2668" y="121"/>
                  </a:lnTo>
                  <a:lnTo>
                    <a:pt x="2626" y="25"/>
                  </a:lnTo>
                  <a:lnTo>
                    <a:pt x="2603" y="22"/>
                  </a:lnTo>
                  <a:lnTo>
                    <a:pt x="2580" y="20"/>
                  </a:lnTo>
                  <a:lnTo>
                    <a:pt x="2556" y="17"/>
                  </a:lnTo>
                  <a:lnTo>
                    <a:pt x="2533" y="11"/>
                  </a:lnTo>
                  <a:lnTo>
                    <a:pt x="2510" y="9"/>
                  </a:lnTo>
                  <a:lnTo>
                    <a:pt x="2487" y="6"/>
                  </a:lnTo>
                  <a:lnTo>
                    <a:pt x="2464" y="3"/>
                  </a:lnTo>
                  <a:lnTo>
                    <a:pt x="2441" y="0"/>
                  </a:lnTo>
                  <a:lnTo>
                    <a:pt x="2298" y="31"/>
                  </a:lnTo>
                  <a:lnTo>
                    <a:pt x="2155" y="64"/>
                  </a:lnTo>
                  <a:lnTo>
                    <a:pt x="2016" y="94"/>
                  </a:lnTo>
                  <a:lnTo>
                    <a:pt x="1873" y="127"/>
                  </a:lnTo>
                  <a:lnTo>
                    <a:pt x="1730" y="157"/>
                  </a:lnTo>
                  <a:lnTo>
                    <a:pt x="1587" y="190"/>
                  </a:lnTo>
                  <a:lnTo>
                    <a:pt x="1444" y="220"/>
                  </a:lnTo>
                  <a:lnTo>
                    <a:pt x="1305" y="251"/>
                  </a:lnTo>
                  <a:lnTo>
                    <a:pt x="1163" y="284"/>
                  </a:lnTo>
                  <a:lnTo>
                    <a:pt x="1020" y="314"/>
                  </a:lnTo>
                  <a:lnTo>
                    <a:pt x="877" y="344"/>
                  </a:lnTo>
                  <a:lnTo>
                    <a:pt x="734" y="377"/>
                  </a:lnTo>
                  <a:lnTo>
                    <a:pt x="591" y="408"/>
                  </a:lnTo>
                  <a:lnTo>
                    <a:pt x="452" y="438"/>
                  </a:lnTo>
                  <a:lnTo>
                    <a:pt x="309" y="471"/>
                  </a:lnTo>
                  <a:lnTo>
                    <a:pt x="166" y="501"/>
                  </a:lnTo>
                  <a:lnTo>
                    <a:pt x="143" y="512"/>
                  </a:lnTo>
                  <a:lnTo>
                    <a:pt x="120" y="520"/>
                  </a:lnTo>
                  <a:lnTo>
                    <a:pt x="93" y="529"/>
                  </a:lnTo>
                  <a:lnTo>
                    <a:pt x="74" y="540"/>
                  </a:lnTo>
                  <a:close/>
                </a:path>
              </a:pathLst>
            </a:custGeom>
            <a:solidFill>
              <a:srgbClr val="D1C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9" name="Freeform 270">
              <a:extLst>
                <a:ext uri="{FF2B5EF4-FFF2-40B4-BE49-F238E27FC236}">
                  <a16:creationId xmlns:a16="http://schemas.microsoft.com/office/drawing/2014/main" id="{C3C05F62-B7E8-7B1C-6C34-109C03705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005" y="3073380"/>
              <a:ext cx="1326192" cy="1011803"/>
            </a:xfrm>
            <a:custGeom>
              <a:avLst/>
              <a:gdLst>
                <a:gd name="T0" fmla="*/ 2147483646 w 3097"/>
                <a:gd name="T1" fmla="*/ 2147483646 h 2171"/>
                <a:gd name="T2" fmla="*/ 2147483646 w 3097"/>
                <a:gd name="T3" fmla="*/ 2147483646 h 2171"/>
                <a:gd name="T4" fmla="*/ 2147483646 w 3097"/>
                <a:gd name="T5" fmla="*/ 2147483646 h 2171"/>
                <a:gd name="T6" fmla="*/ 2147483646 w 3097"/>
                <a:gd name="T7" fmla="*/ 2147483646 h 2171"/>
                <a:gd name="T8" fmla="*/ 2147483646 w 3097"/>
                <a:gd name="T9" fmla="*/ 2147483646 h 2171"/>
                <a:gd name="T10" fmla="*/ 2147483646 w 3097"/>
                <a:gd name="T11" fmla="*/ 2147483646 h 2171"/>
                <a:gd name="T12" fmla="*/ 2147483646 w 3097"/>
                <a:gd name="T13" fmla="*/ 2147483646 h 2171"/>
                <a:gd name="T14" fmla="*/ 2147483646 w 3097"/>
                <a:gd name="T15" fmla="*/ 2147483646 h 2171"/>
                <a:gd name="T16" fmla="*/ 2147483646 w 3097"/>
                <a:gd name="T17" fmla="*/ 2147483646 h 2171"/>
                <a:gd name="T18" fmla="*/ 2147483646 w 3097"/>
                <a:gd name="T19" fmla="*/ 2147483646 h 2171"/>
                <a:gd name="T20" fmla="*/ 2147483646 w 3097"/>
                <a:gd name="T21" fmla="*/ 2147483646 h 2171"/>
                <a:gd name="T22" fmla="*/ 2147483646 w 3097"/>
                <a:gd name="T23" fmla="*/ 2147483646 h 2171"/>
                <a:gd name="T24" fmla="*/ 2147483646 w 3097"/>
                <a:gd name="T25" fmla="*/ 2147483646 h 2171"/>
                <a:gd name="T26" fmla="*/ 2147483646 w 3097"/>
                <a:gd name="T27" fmla="*/ 2147483646 h 2171"/>
                <a:gd name="T28" fmla="*/ 2147483646 w 3097"/>
                <a:gd name="T29" fmla="*/ 2147483646 h 2171"/>
                <a:gd name="T30" fmla="*/ 2147483646 w 3097"/>
                <a:gd name="T31" fmla="*/ 2147483646 h 2171"/>
                <a:gd name="T32" fmla="*/ 2147483646 w 3097"/>
                <a:gd name="T33" fmla="*/ 2147483646 h 2171"/>
                <a:gd name="T34" fmla="*/ 2147483646 w 3097"/>
                <a:gd name="T35" fmla="*/ 2147483646 h 2171"/>
                <a:gd name="T36" fmla="*/ 2147483646 w 3097"/>
                <a:gd name="T37" fmla="*/ 2147483646 h 2171"/>
                <a:gd name="T38" fmla="*/ 2147483646 w 3097"/>
                <a:gd name="T39" fmla="*/ 2147483646 h 2171"/>
                <a:gd name="T40" fmla="*/ 2147483646 w 3097"/>
                <a:gd name="T41" fmla="*/ 2147483646 h 2171"/>
                <a:gd name="T42" fmla="*/ 2147483646 w 3097"/>
                <a:gd name="T43" fmla="*/ 2147483646 h 2171"/>
                <a:gd name="T44" fmla="*/ 2147483646 w 3097"/>
                <a:gd name="T45" fmla="*/ 2147483646 h 2171"/>
                <a:gd name="T46" fmla="*/ 2147483646 w 3097"/>
                <a:gd name="T47" fmla="*/ 2147483646 h 2171"/>
                <a:gd name="T48" fmla="*/ 2147483646 w 3097"/>
                <a:gd name="T49" fmla="*/ 2147483646 h 2171"/>
                <a:gd name="T50" fmla="*/ 2147483646 w 3097"/>
                <a:gd name="T51" fmla="*/ 2147483646 h 2171"/>
                <a:gd name="T52" fmla="*/ 2147483646 w 3097"/>
                <a:gd name="T53" fmla="*/ 2147483646 h 2171"/>
                <a:gd name="T54" fmla="*/ 2147483646 w 3097"/>
                <a:gd name="T55" fmla="*/ 2147483646 h 2171"/>
                <a:gd name="T56" fmla="*/ 2147483646 w 3097"/>
                <a:gd name="T57" fmla="*/ 2147483646 h 2171"/>
                <a:gd name="T58" fmla="*/ 2147483646 w 3097"/>
                <a:gd name="T59" fmla="*/ 2147483646 h 2171"/>
                <a:gd name="T60" fmla="*/ 2147483646 w 3097"/>
                <a:gd name="T61" fmla="*/ 2147483646 h 2171"/>
                <a:gd name="T62" fmla="*/ 2147483646 w 3097"/>
                <a:gd name="T63" fmla="*/ 2147483646 h 2171"/>
                <a:gd name="T64" fmla="*/ 2147483646 w 3097"/>
                <a:gd name="T65" fmla="*/ 2147483646 h 2171"/>
                <a:gd name="T66" fmla="*/ 2147483646 w 3097"/>
                <a:gd name="T67" fmla="*/ 2147483646 h 2171"/>
                <a:gd name="T68" fmla="*/ 2147483646 w 3097"/>
                <a:gd name="T69" fmla="*/ 2147483646 h 2171"/>
                <a:gd name="T70" fmla="*/ 2147483646 w 3097"/>
                <a:gd name="T71" fmla="*/ 2147483646 h 2171"/>
                <a:gd name="T72" fmla="*/ 2147483646 w 3097"/>
                <a:gd name="T73" fmla="*/ 2147483646 h 2171"/>
                <a:gd name="T74" fmla="*/ 2147483646 w 3097"/>
                <a:gd name="T75" fmla="*/ 2147483646 h 2171"/>
                <a:gd name="T76" fmla="*/ 2147483646 w 3097"/>
                <a:gd name="T77" fmla="*/ 2147483646 h 2171"/>
                <a:gd name="T78" fmla="*/ 2147483646 w 3097"/>
                <a:gd name="T79" fmla="*/ 2147483646 h 2171"/>
                <a:gd name="T80" fmla="*/ 2147483646 w 3097"/>
                <a:gd name="T81" fmla="*/ 2147483646 h 2171"/>
                <a:gd name="T82" fmla="*/ 2147483646 w 3097"/>
                <a:gd name="T83" fmla="*/ 2147483646 h 21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097"/>
                <a:gd name="T127" fmla="*/ 0 h 2171"/>
                <a:gd name="T128" fmla="*/ 3097 w 3097"/>
                <a:gd name="T129" fmla="*/ 2171 h 21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097" h="2171">
                  <a:moveTo>
                    <a:pt x="66" y="500"/>
                  </a:moveTo>
                  <a:lnTo>
                    <a:pt x="39" y="520"/>
                  </a:lnTo>
                  <a:lnTo>
                    <a:pt x="20" y="544"/>
                  </a:lnTo>
                  <a:lnTo>
                    <a:pt x="8" y="566"/>
                  </a:lnTo>
                  <a:lnTo>
                    <a:pt x="0" y="583"/>
                  </a:lnTo>
                  <a:lnTo>
                    <a:pt x="8" y="605"/>
                  </a:lnTo>
                  <a:lnTo>
                    <a:pt x="16" y="624"/>
                  </a:lnTo>
                  <a:lnTo>
                    <a:pt x="24" y="646"/>
                  </a:lnTo>
                  <a:lnTo>
                    <a:pt x="31" y="668"/>
                  </a:lnTo>
                  <a:lnTo>
                    <a:pt x="74" y="762"/>
                  </a:lnTo>
                  <a:lnTo>
                    <a:pt x="116" y="855"/>
                  </a:lnTo>
                  <a:lnTo>
                    <a:pt x="159" y="949"/>
                  </a:lnTo>
                  <a:lnTo>
                    <a:pt x="201" y="1043"/>
                  </a:lnTo>
                  <a:lnTo>
                    <a:pt x="244" y="1139"/>
                  </a:lnTo>
                  <a:lnTo>
                    <a:pt x="286" y="1233"/>
                  </a:lnTo>
                  <a:lnTo>
                    <a:pt x="329" y="1326"/>
                  </a:lnTo>
                  <a:lnTo>
                    <a:pt x="371" y="1420"/>
                  </a:lnTo>
                  <a:lnTo>
                    <a:pt x="410" y="1513"/>
                  </a:lnTo>
                  <a:lnTo>
                    <a:pt x="452" y="1607"/>
                  </a:lnTo>
                  <a:lnTo>
                    <a:pt x="495" y="1700"/>
                  </a:lnTo>
                  <a:lnTo>
                    <a:pt x="537" y="1794"/>
                  </a:lnTo>
                  <a:lnTo>
                    <a:pt x="580" y="1890"/>
                  </a:lnTo>
                  <a:lnTo>
                    <a:pt x="622" y="1984"/>
                  </a:lnTo>
                  <a:lnTo>
                    <a:pt x="665" y="2077"/>
                  </a:lnTo>
                  <a:lnTo>
                    <a:pt x="707" y="2171"/>
                  </a:lnTo>
                  <a:lnTo>
                    <a:pt x="858" y="2127"/>
                  </a:lnTo>
                  <a:lnTo>
                    <a:pt x="1004" y="2080"/>
                  </a:lnTo>
                  <a:lnTo>
                    <a:pt x="1155" y="2036"/>
                  </a:lnTo>
                  <a:lnTo>
                    <a:pt x="1305" y="1992"/>
                  </a:lnTo>
                  <a:lnTo>
                    <a:pt x="1452" y="1945"/>
                  </a:lnTo>
                  <a:lnTo>
                    <a:pt x="1603" y="1901"/>
                  </a:lnTo>
                  <a:lnTo>
                    <a:pt x="1753" y="1857"/>
                  </a:lnTo>
                  <a:lnTo>
                    <a:pt x="1904" y="1811"/>
                  </a:lnTo>
                  <a:lnTo>
                    <a:pt x="2051" y="1766"/>
                  </a:lnTo>
                  <a:lnTo>
                    <a:pt x="2201" y="1722"/>
                  </a:lnTo>
                  <a:lnTo>
                    <a:pt x="2352" y="1676"/>
                  </a:lnTo>
                  <a:lnTo>
                    <a:pt x="2499" y="1632"/>
                  </a:lnTo>
                  <a:lnTo>
                    <a:pt x="2649" y="1585"/>
                  </a:lnTo>
                  <a:lnTo>
                    <a:pt x="2800" y="1541"/>
                  </a:lnTo>
                  <a:lnTo>
                    <a:pt x="2947" y="1494"/>
                  </a:lnTo>
                  <a:lnTo>
                    <a:pt x="3097" y="1450"/>
                  </a:lnTo>
                  <a:lnTo>
                    <a:pt x="3058" y="1362"/>
                  </a:lnTo>
                  <a:lnTo>
                    <a:pt x="3016" y="1271"/>
                  </a:lnTo>
                  <a:lnTo>
                    <a:pt x="2977" y="1183"/>
                  </a:lnTo>
                  <a:lnTo>
                    <a:pt x="2939" y="1095"/>
                  </a:lnTo>
                  <a:lnTo>
                    <a:pt x="2896" y="1004"/>
                  </a:lnTo>
                  <a:lnTo>
                    <a:pt x="2858" y="916"/>
                  </a:lnTo>
                  <a:lnTo>
                    <a:pt x="2815" y="828"/>
                  </a:lnTo>
                  <a:lnTo>
                    <a:pt x="2777" y="737"/>
                  </a:lnTo>
                  <a:lnTo>
                    <a:pt x="2738" y="649"/>
                  </a:lnTo>
                  <a:lnTo>
                    <a:pt x="2696" y="561"/>
                  </a:lnTo>
                  <a:lnTo>
                    <a:pt x="2657" y="470"/>
                  </a:lnTo>
                  <a:lnTo>
                    <a:pt x="2614" y="382"/>
                  </a:lnTo>
                  <a:lnTo>
                    <a:pt x="2576" y="291"/>
                  </a:lnTo>
                  <a:lnTo>
                    <a:pt x="2537" y="203"/>
                  </a:lnTo>
                  <a:lnTo>
                    <a:pt x="2495" y="112"/>
                  </a:lnTo>
                  <a:lnTo>
                    <a:pt x="2456" y="24"/>
                  </a:lnTo>
                  <a:lnTo>
                    <a:pt x="2433" y="22"/>
                  </a:lnTo>
                  <a:lnTo>
                    <a:pt x="2414" y="19"/>
                  </a:lnTo>
                  <a:lnTo>
                    <a:pt x="2390" y="16"/>
                  </a:lnTo>
                  <a:lnTo>
                    <a:pt x="2371" y="11"/>
                  </a:lnTo>
                  <a:lnTo>
                    <a:pt x="2348" y="8"/>
                  </a:lnTo>
                  <a:lnTo>
                    <a:pt x="2325" y="5"/>
                  </a:lnTo>
                  <a:lnTo>
                    <a:pt x="2306" y="2"/>
                  </a:lnTo>
                  <a:lnTo>
                    <a:pt x="2282" y="0"/>
                  </a:lnTo>
                  <a:lnTo>
                    <a:pt x="2151" y="30"/>
                  </a:lnTo>
                  <a:lnTo>
                    <a:pt x="2016" y="57"/>
                  </a:lnTo>
                  <a:lnTo>
                    <a:pt x="1885" y="88"/>
                  </a:lnTo>
                  <a:lnTo>
                    <a:pt x="1750" y="118"/>
                  </a:lnTo>
                  <a:lnTo>
                    <a:pt x="1618" y="145"/>
                  </a:lnTo>
                  <a:lnTo>
                    <a:pt x="1483" y="176"/>
                  </a:lnTo>
                  <a:lnTo>
                    <a:pt x="1352" y="206"/>
                  </a:lnTo>
                  <a:lnTo>
                    <a:pt x="1217" y="233"/>
                  </a:lnTo>
                  <a:lnTo>
                    <a:pt x="1085" y="264"/>
                  </a:lnTo>
                  <a:lnTo>
                    <a:pt x="950" y="294"/>
                  </a:lnTo>
                  <a:lnTo>
                    <a:pt x="819" y="324"/>
                  </a:lnTo>
                  <a:lnTo>
                    <a:pt x="684" y="352"/>
                  </a:lnTo>
                  <a:lnTo>
                    <a:pt x="553" y="382"/>
                  </a:lnTo>
                  <a:lnTo>
                    <a:pt x="417" y="412"/>
                  </a:lnTo>
                  <a:lnTo>
                    <a:pt x="286" y="440"/>
                  </a:lnTo>
                  <a:lnTo>
                    <a:pt x="151" y="470"/>
                  </a:lnTo>
                  <a:lnTo>
                    <a:pt x="132" y="478"/>
                  </a:lnTo>
                  <a:lnTo>
                    <a:pt x="109" y="487"/>
                  </a:lnTo>
                  <a:lnTo>
                    <a:pt x="85" y="495"/>
                  </a:lnTo>
                  <a:lnTo>
                    <a:pt x="66" y="500"/>
                  </a:lnTo>
                  <a:close/>
                </a:path>
              </a:pathLst>
            </a:custGeom>
            <a:solidFill>
              <a:srgbClr val="D3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0" name="Freeform 271">
              <a:extLst>
                <a:ext uri="{FF2B5EF4-FFF2-40B4-BE49-F238E27FC236}">
                  <a16:creationId xmlns:a16="http://schemas.microsoft.com/office/drawing/2014/main" id="{53B56D13-E177-4FB4-F79A-E7477748E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804" y="3071982"/>
              <a:ext cx="1234982" cy="942827"/>
            </a:xfrm>
            <a:custGeom>
              <a:avLst/>
              <a:gdLst>
                <a:gd name="T0" fmla="*/ 2147483646 w 2884"/>
                <a:gd name="T1" fmla="*/ 2147483646 h 2023"/>
                <a:gd name="T2" fmla="*/ 2147483646 w 2884"/>
                <a:gd name="T3" fmla="*/ 2147483646 h 2023"/>
                <a:gd name="T4" fmla="*/ 2147483646 w 2884"/>
                <a:gd name="T5" fmla="*/ 2147483646 h 2023"/>
                <a:gd name="T6" fmla="*/ 2147483646 w 2884"/>
                <a:gd name="T7" fmla="*/ 2147483646 h 2023"/>
                <a:gd name="T8" fmla="*/ 2147483646 w 2884"/>
                <a:gd name="T9" fmla="*/ 2147483646 h 2023"/>
                <a:gd name="T10" fmla="*/ 2147483646 w 2884"/>
                <a:gd name="T11" fmla="*/ 2147483646 h 2023"/>
                <a:gd name="T12" fmla="*/ 2147483646 w 2884"/>
                <a:gd name="T13" fmla="*/ 2147483646 h 2023"/>
                <a:gd name="T14" fmla="*/ 2147483646 w 2884"/>
                <a:gd name="T15" fmla="*/ 2147483646 h 2023"/>
                <a:gd name="T16" fmla="*/ 2147483646 w 2884"/>
                <a:gd name="T17" fmla="*/ 2147483646 h 2023"/>
                <a:gd name="T18" fmla="*/ 2147483646 w 2884"/>
                <a:gd name="T19" fmla="*/ 2147483646 h 2023"/>
                <a:gd name="T20" fmla="*/ 2147483646 w 2884"/>
                <a:gd name="T21" fmla="*/ 2147483646 h 2023"/>
                <a:gd name="T22" fmla="*/ 2147483646 w 2884"/>
                <a:gd name="T23" fmla="*/ 2147483646 h 2023"/>
                <a:gd name="T24" fmla="*/ 2147483646 w 2884"/>
                <a:gd name="T25" fmla="*/ 2147483646 h 2023"/>
                <a:gd name="T26" fmla="*/ 2147483646 w 2884"/>
                <a:gd name="T27" fmla="*/ 2147483646 h 2023"/>
                <a:gd name="T28" fmla="*/ 2147483646 w 2884"/>
                <a:gd name="T29" fmla="*/ 2147483646 h 2023"/>
                <a:gd name="T30" fmla="*/ 2147483646 w 2884"/>
                <a:gd name="T31" fmla="*/ 2147483646 h 2023"/>
                <a:gd name="T32" fmla="*/ 2147483646 w 2884"/>
                <a:gd name="T33" fmla="*/ 2147483646 h 2023"/>
                <a:gd name="T34" fmla="*/ 2147483646 w 2884"/>
                <a:gd name="T35" fmla="*/ 2147483646 h 2023"/>
                <a:gd name="T36" fmla="*/ 2147483646 w 2884"/>
                <a:gd name="T37" fmla="*/ 2147483646 h 2023"/>
                <a:gd name="T38" fmla="*/ 2147483646 w 2884"/>
                <a:gd name="T39" fmla="*/ 2147483646 h 2023"/>
                <a:gd name="T40" fmla="*/ 2147483646 w 2884"/>
                <a:gd name="T41" fmla="*/ 2147483646 h 2023"/>
                <a:gd name="T42" fmla="*/ 2147483646 w 2884"/>
                <a:gd name="T43" fmla="*/ 2147483646 h 2023"/>
                <a:gd name="T44" fmla="*/ 2147483646 w 2884"/>
                <a:gd name="T45" fmla="*/ 2147483646 h 2023"/>
                <a:gd name="T46" fmla="*/ 2147483646 w 2884"/>
                <a:gd name="T47" fmla="*/ 2147483646 h 2023"/>
                <a:gd name="T48" fmla="*/ 2147483646 w 2884"/>
                <a:gd name="T49" fmla="*/ 2147483646 h 2023"/>
                <a:gd name="T50" fmla="*/ 2147483646 w 2884"/>
                <a:gd name="T51" fmla="*/ 2147483646 h 2023"/>
                <a:gd name="T52" fmla="*/ 2147483646 w 2884"/>
                <a:gd name="T53" fmla="*/ 2147483646 h 2023"/>
                <a:gd name="T54" fmla="*/ 2147483646 w 2884"/>
                <a:gd name="T55" fmla="*/ 2147483646 h 2023"/>
                <a:gd name="T56" fmla="*/ 2147483646 w 2884"/>
                <a:gd name="T57" fmla="*/ 2147483646 h 2023"/>
                <a:gd name="T58" fmla="*/ 2147483646 w 2884"/>
                <a:gd name="T59" fmla="*/ 2147483646 h 2023"/>
                <a:gd name="T60" fmla="*/ 2147483646 w 2884"/>
                <a:gd name="T61" fmla="*/ 2147483646 h 2023"/>
                <a:gd name="T62" fmla="*/ 2147483646 w 2884"/>
                <a:gd name="T63" fmla="*/ 2147483646 h 2023"/>
                <a:gd name="T64" fmla="*/ 2147483646 w 2884"/>
                <a:gd name="T65" fmla="*/ 2147483646 h 2023"/>
                <a:gd name="T66" fmla="*/ 2147483646 w 2884"/>
                <a:gd name="T67" fmla="*/ 2147483646 h 2023"/>
                <a:gd name="T68" fmla="*/ 2147483646 w 2884"/>
                <a:gd name="T69" fmla="*/ 2147483646 h 2023"/>
                <a:gd name="T70" fmla="*/ 2147483646 w 2884"/>
                <a:gd name="T71" fmla="*/ 2147483646 h 2023"/>
                <a:gd name="T72" fmla="*/ 2147483646 w 2884"/>
                <a:gd name="T73" fmla="*/ 2147483646 h 2023"/>
                <a:gd name="T74" fmla="*/ 2147483646 w 2884"/>
                <a:gd name="T75" fmla="*/ 2147483646 h 20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84"/>
                <a:gd name="T115" fmla="*/ 0 h 2023"/>
                <a:gd name="T116" fmla="*/ 2884 w 2884"/>
                <a:gd name="T117" fmla="*/ 2023 h 20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84" h="2023">
                  <a:moveTo>
                    <a:pt x="61" y="470"/>
                  </a:moveTo>
                  <a:lnTo>
                    <a:pt x="38" y="487"/>
                  </a:lnTo>
                  <a:lnTo>
                    <a:pt x="19" y="506"/>
                  </a:lnTo>
                  <a:lnTo>
                    <a:pt x="7" y="525"/>
                  </a:lnTo>
                  <a:lnTo>
                    <a:pt x="0" y="542"/>
                  </a:lnTo>
                  <a:lnTo>
                    <a:pt x="7" y="561"/>
                  </a:lnTo>
                  <a:lnTo>
                    <a:pt x="15" y="583"/>
                  </a:lnTo>
                  <a:lnTo>
                    <a:pt x="23" y="603"/>
                  </a:lnTo>
                  <a:lnTo>
                    <a:pt x="34" y="625"/>
                  </a:lnTo>
                  <a:lnTo>
                    <a:pt x="73" y="713"/>
                  </a:lnTo>
                  <a:lnTo>
                    <a:pt x="112" y="798"/>
                  </a:lnTo>
                  <a:lnTo>
                    <a:pt x="150" y="886"/>
                  </a:lnTo>
                  <a:lnTo>
                    <a:pt x="189" y="974"/>
                  </a:lnTo>
                  <a:lnTo>
                    <a:pt x="227" y="1062"/>
                  </a:lnTo>
                  <a:lnTo>
                    <a:pt x="266" y="1147"/>
                  </a:lnTo>
                  <a:lnTo>
                    <a:pt x="305" y="1236"/>
                  </a:lnTo>
                  <a:lnTo>
                    <a:pt x="343" y="1324"/>
                  </a:lnTo>
                  <a:lnTo>
                    <a:pt x="382" y="1412"/>
                  </a:lnTo>
                  <a:lnTo>
                    <a:pt x="424" y="1500"/>
                  </a:lnTo>
                  <a:lnTo>
                    <a:pt x="463" y="1585"/>
                  </a:lnTo>
                  <a:lnTo>
                    <a:pt x="502" y="1673"/>
                  </a:lnTo>
                  <a:lnTo>
                    <a:pt x="540" y="1761"/>
                  </a:lnTo>
                  <a:lnTo>
                    <a:pt x="579" y="1849"/>
                  </a:lnTo>
                  <a:lnTo>
                    <a:pt x="621" y="1935"/>
                  </a:lnTo>
                  <a:lnTo>
                    <a:pt x="660" y="2023"/>
                  </a:lnTo>
                  <a:lnTo>
                    <a:pt x="799" y="1981"/>
                  </a:lnTo>
                  <a:lnTo>
                    <a:pt x="938" y="1940"/>
                  </a:lnTo>
                  <a:lnTo>
                    <a:pt x="1077" y="1896"/>
                  </a:lnTo>
                  <a:lnTo>
                    <a:pt x="1216" y="1855"/>
                  </a:lnTo>
                  <a:lnTo>
                    <a:pt x="1355" y="1814"/>
                  </a:lnTo>
                  <a:lnTo>
                    <a:pt x="1494" y="1772"/>
                  </a:lnTo>
                  <a:lnTo>
                    <a:pt x="1633" y="1731"/>
                  </a:lnTo>
                  <a:lnTo>
                    <a:pt x="1772" y="1687"/>
                  </a:lnTo>
                  <a:lnTo>
                    <a:pt x="1911" y="1646"/>
                  </a:lnTo>
                  <a:lnTo>
                    <a:pt x="2050" y="1604"/>
                  </a:lnTo>
                  <a:lnTo>
                    <a:pt x="2189" y="1563"/>
                  </a:lnTo>
                  <a:lnTo>
                    <a:pt x="2328" y="1519"/>
                  </a:lnTo>
                  <a:lnTo>
                    <a:pt x="2467" y="1478"/>
                  </a:lnTo>
                  <a:lnTo>
                    <a:pt x="2606" y="1436"/>
                  </a:lnTo>
                  <a:lnTo>
                    <a:pt x="2745" y="1392"/>
                  </a:lnTo>
                  <a:lnTo>
                    <a:pt x="2884" y="1351"/>
                  </a:lnTo>
                  <a:lnTo>
                    <a:pt x="2811" y="1186"/>
                  </a:lnTo>
                  <a:lnTo>
                    <a:pt x="2737" y="1018"/>
                  </a:lnTo>
                  <a:lnTo>
                    <a:pt x="2660" y="853"/>
                  </a:lnTo>
                  <a:lnTo>
                    <a:pt x="2587" y="685"/>
                  </a:lnTo>
                  <a:lnTo>
                    <a:pt x="2513" y="520"/>
                  </a:lnTo>
                  <a:lnTo>
                    <a:pt x="2436" y="355"/>
                  </a:lnTo>
                  <a:lnTo>
                    <a:pt x="2363" y="187"/>
                  </a:lnTo>
                  <a:lnTo>
                    <a:pt x="2289" y="22"/>
                  </a:lnTo>
                  <a:lnTo>
                    <a:pt x="2270" y="19"/>
                  </a:lnTo>
                  <a:lnTo>
                    <a:pt x="2251" y="16"/>
                  </a:lnTo>
                  <a:lnTo>
                    <a:pt x="2227" y="14"/>
                  </a:lnTo>
                  <a:lnTo>
                    <a:pt x="2208" y="11"/>
                  </a:lnTo>
                  <a:lnTo>
                    <a:pt x="2189" y="8"/>
                  </a:lnTo>
                  <a:lnTo>
                    <a:pt x="2170" y="5"/>
                  </a:lnTo>
                  <a:lnTo>
                    <a:pt x="2146" y="3"/>
                  </a:lnTo>
                  <a:lnTo>
                    <a:pt x="2127" y="0"/>
                  </a:lnTo>
                  <a:lnTo>
                    <a:pt x="2004" y="27"/>
                  </a:lnTo>
                  <a:lnTo>
                    <a:pt x="1880" y="55"/>
                  </a:lnTo>
                  <a:lnTo>
                    <a:pt x="1756" y="82"/>
                  </a:lnTo>
                  <a:lnTo>
                    <a:pt x="1633" y="110"/>
                  </a:lnTo>
                  <a:lnTo>
                    <a:pt x="1505" y="137"/>
                  </a:lnTo>
                  <a:lnTo>
                    <a:pt x="1382" y="165"/>
                  </a:lnTo>
                  <a:lnTo>
                    <a:pt x="1258" y="192"/>
                  </a:lnTo>
                  <a:lnTo>
                    <a:pt x="1135" y="217"/>
                  </a:lnTo>
                  <a:lnTo>
                    <a:pt x="1011" y="245"/>
                  </a:lnTo>
                  <a:lnTo>
                    <a:pt x="888" y="272"/>
                  </a:lnTo>
                  <a:lnTo>
                    <a:pt x="764" y="300"/>
                  </a:lnTo>
                  <a:lnTo>
                    <a:pt x="637" y="327"/>
                  </a:lnTo>
                  <a:lnTo>
                    <a:pt x="513" y="355"/>
                  </a:lnTo>
                  <a:lnTo>
                    <a:pt x="390" y="382"/>
                  </a:lnTo>
                  <a:lnTo>
                    <a:pt x="266" y="410"/>
                  </a:lnTo>
                  <a:lnTo>
                    <a:pt x="142" y="437"/>
                  </a:lnTo>
                  <a:lnTo>
                    <a:pt x="123" y="446"/>
                  </a:lnTo>
                  <a:lnTo>
                    <a:pt x="104" y="454"/>
                  </a:lnTo>
                  <a:lnTo>
                    <a:pt x="81" y="462"/>
                  </a:lnTo>
                  <a:lnTo>
                    <a:pt x="61" y="470"/>
                  </a:lnTo>
                  <a:close/>
                </a:path>
              </a:pathLst>
            </a:custGeom>
            <a:solidFill>
              <a:srgbClr val="D8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1" name="Freeform 272">
              <a:extLst>
                <a:ext uri="{FF2B5EF4-FFF2-40B4-BE49-F238E27FC236}">
                  <a16:creationId xmlns:a16="http://schemas.microsoft.com/office/drawing/2014/main" id="{F2059E11-3A9F-D2BC-B5D1-67BDF63CE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3070584"/>
              <a:ext cx="1145912" cy="873385"/>
            </a:xfrm>
            <a:custGeom>
              <a:avLst/>
              <a:gdLst>
                <a:gd name="T0" fmla="*/ 2147483646 w 2676"/>
                <a:gd name="T1" fmla="*/ 2147483646 h 1874"/>
                <a:gd name="T2" fmla="*/ 2147483646 w 2676"/>
                <a:gd name="T3" fmla="*/ 2147483646 h 1874"/>
                <a:gd name="T4" fmla="*/ 2147483646 w 2676"/>
                <a:gd name="T5" fmla="*/ 2147483646 h 1874"/>
                <a:gd name="T6" fmla="*/ 2147483646 w 2676"/>
                <a:gd name="T7" fmla="*/ 2147483646 h 1874"/>
                <a:gd name="T8" fmla="*/ 2147483646 w 2676"/>
                <a:gd name="T9" fmla="*/ 2147483646 h 1874"/>
                <a:gd name="T10" fmla="*/ 2147483646 w 2676"/>
                <a:gd name="T11" fmla="*/ 2147483646 h 1874"/>
                <a:gd name="T12" fmla="*/ 2147483646 w 2676"/>
                <a:gd name="T13" fmla="*/ 2147483646 h 1874"/>
                <a:gd name="T14" fmla="*/ 2147483646 w 2676"/>
                <a:gd name="T15" fmla="*/ 2147483646 h 1874"/>
                <a:gd name="T16" fmla="*/ 2147483646 w 2676"/>
                <a:gd name="T17" fmla="*/ 2147483646 h 1874"/>
                <a:gd name="T18" fmla="*/ 2147483646 w 2676"/>
                <a:gd name="T19" fmla="*/ 2147483646 h 1874"/>
                <a:gd name="T20" fmla="*/ 2147483646 w 2676"/>
                <a:gd name="T21" fmla="*/ 2147483646 h 1874"/>
                <a:gd name="T22" fmla="*/ 2147483646 w 2676"/>
                <a:gd name="T23" fmla="*/ 2147483646 h 1874"/>
                <a:gd name="T24" fmla="*/ 2147483646 w 2676"/>
                <a:gd name="T25" fmla="*/ 2147483646 h 1874"/>
                <a:gd name="T26" fmla="*/ 2147483646 w 2676"/>
                <a:gd name="T27" fmla="*/ 2147483646 h 1874"/>
                <a:gd name="T28" fmla="*/ 2147483646 w 2676"/>
                <a:gd name="T29" fmla="*/ 2147483646 h 1874"/>
                <a:gd name="T30" fmla="*/ 2147483646 w 2676"/>
                <a:gd name="T31" fmla="*/ 2147483646 h 1874"/>
                <a:gd name="T32" fmla="*/ 2147483646 w 2676"/>
                <a:gd name="T33" fmla="*/ 2147483646 h 1874"/>
                <a:gd name="T34" fmla="*/ 2147483646 w 2676"/>
                <a:gd name="T35" fmla="*/ 2147483646 h 1874"/>
                <a:gd name="T36" fmla="*/ 2147483646 w 2676"/>
                <a:gd name="T37" fmla="*/ 2147483646 h 1874"/>
                <a:gd name="T38" fmla="*/ 2147483646 w 2676"/>
                <a:gd name="T39" fmla="*/ 2147483646 h 1874"/>
                <a:gd name="T40" fmla="*/ 2147483646 w 2676"/>
                <a:gd name="T41" fmla="*/ 2147483646 h 1874"/>
                <a:gd name="T42" fmla="*/ 2147483646 w 2676"/>
                <a:gd name="T43" fmla="*/ 2147483646 h 1874"/>
                <a:gd name="T44" fmla="*/ 2147483646 w 2676"/>
                <a:gd name="T45" fmla="*/ 2147483646 h 1874"/>
                <a:gd name="T46" fmla="*/ 2147483646 w 2676"/>
                <a:gd name="T47" fmla="*/ 2147483646 h 1874"/>
                <a:gd name="T48" fmla="*/ 2147483646 w 2676"/>
                <a:gd name="T49" fmla="*/ 2147483646 h 1874"/>
                <a:gd name="T50" fmla="*/ 2147483646 w 2676"/>
                <a:gd name="T51" fmla="*/ 2147483646 h 1874"/>
                <a:gd name="T52" fmla="*/ 2147483646 w 2676"/>
                <a:gd name="T53" fmla="*/ 2147483646 h 1874"/>
                <a:gd name="T54" fmla="*/ 2147483646 w 2676"/>
                <a:gd name="T55" fmla="*/ 2147483646 h 1874"/>
                <a:gd name="T56" fmla="*/ 2147483646 w 2676"/>
                <a:gd name="T57" fmla="*/ 2147483646 h 1874"/>
                <a:gd name="T58" fmla="*/ 2147483646 w 2676"/>
                <a:gd name="T59" fmla="*/ 2147483646 h 1874"/>
                <a:gd name="T60" fmla="*/ 2147483646 w 2676"/>
                <a:gd name="T61" fmla="*/ 2147483646 h 1874"/>
                <a:gd name="T62" fmla="*/ 2147483646 w 2676"/>
                <a:gd name="T63" fmla="*/ 2147483646 h 1874"/>
                <a:gd name="T64" fmla="*/ 2147483646 w 2676"/>
                <a:gd name="T65" fmla="*/ 2147483646 h 1874"/>
                <a:gd name="T66" fmla="*/ 2147483646 w 2676"/>
                <a:gd name="T67" fmla="*/ 2147483646 h 18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76"/>
                <a:gd name="T103" fmla="*/ 0 h 1874"/>
                <a:gd name="T104" fmla="*/ 2676 w 2676"/>
                <a:gd name="T105" fmla="*/ 1874 h 18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76" h="1874">
                  <a:moveTo>
                    <a:pt x="62" y="438"/>
                  </a:moveTo>
                  <a:lnTo>
                    <a:pt x="38" y="451"/>
                  </a:lnTo>
                  <a:lnTo>
                    <a:pt x="23" y="468"/>
                  </a:lnTo>
                  <a:lnTo>
                    <a:pt x="11" y="487"/>
                  </a:lnTo>
                  <a:lnTo>
                    <a:pt x="0" y="501"/>
                  </a:lnTo>
                  <a:lnTo>
                    <a:pt x="7" y="520"/>
                  </a:lnTo>
                  <a:lnTo>
                    <a:pt x="15" y="539"/>
                  </a:lnTo>
                  <a:lnTo>
                    <a:pt x="19" y="559"/>
                  </a:lnTo>
                  <a:lnTo>
                    <a:pt x="27" y="578"/>
                  </a:lnTo>
                  <a:lnTo>
                    <a:pt x="100" y="740"/>
                  </a:lnTo>
                  <a:lnTo>
                    <a:pt x="173" y="903"/>
                  </a:lnTo>
                  <a:lnTo>
                    <a:pt x="247" y="1065"/>
                  </a:lnTo>
                  <a:lnTo>
                    <a:pt x="320" y="1225"/>
                  </a:lnTo>
                  <a:lnTo>
                    <a:pt x="394" y="1387"/>
                  </a:lnTo>
                  <a:lnTo>
                    <a:pt x="463" y="1550"/>
                  </a:lnTo>
                  <a:lnTo>
                    <a:pt x="536" y="1712"/>
                  </a:lnTo>
                  <a:lnTo>
                    <a:pt x="610" y="1874"/>
                  </a:lnTo>
                  <a:lnTo>
                    <a:pt x="737" y="1836"/>
                  </a:lnTo>
                  <a:lnTo>
                    <a:pt x="869" y="1797"/>
                  </a:lnTo>
                  <a:lnTo>
                    <a:pt x="996" y="1759"/>
                  </a:lnTo>
                  <a:lnTo>
                    <a:pt x="1127" y="1720"/>
                  </a:lnTo>
                  <a:lnTo>
                    <a:pt x="1255" y="1682"/>
                  </a:lnTo>
                  <a:lnTo>
                    <a:pt x="1386" y="1643"/>
                  </a:lnTo>
                  <a:lnTo>
                    <a:pt x="1513" y="1602"/>
                  </a:lnTo>
                  <a:lnTo>
                    <a:pt x="1645" y="1563"/>
                  </a:lnTo>
                  <a:lnTo>
                    <a:pt x="1772" y="1525"/>
                  </a:lnTo>
                  <a:lnTo>
                    <a:pt x="1899" y="1486"/>
                  </a:lnTo>
                  <a:lnTo>
                    <a:pt x="2031" y="1448"/>
                  </a:lnTo>
                  <a:lnTo>
                    <a:pt x="2158" y="1409"/>
                  </a:lnTo>
                  <a:lnTo>
                    <a:pt x="2289" y="1371"/>
                  </a:lnTo>
                  <a:lnTo>
                    <a:pt x="2417" y="1329"/>
                  </a:lnTo>
                  <a:lnTo>
                    <a:pt x="2548" y="1291"/>
                  </a:lnTo>
                  <a:lnTo>
                    <a:pt x="2676" y="1252"/>
                  </a:lnTo>
                  <a:lnTo>
                    <a:pt x="2606" y="1098"/>
                  </a:lnTo>
                  <a:lnTo>
                    <a:pt x="2537" y="944"/>
                  </a:lnTo>
                  <a:lnTo>
                    <a:pt x="2467" y="790"/>
                  </a:lnTo>
                  <a:lnTo>
                    <a:pt x="2398" y="636"/>
                  </a:lnTo>
                  <a:lnTo>
                    <a:pt x="2328" y="484"/>
                  </a:lnTo>
                  <a:lnTo>
                    <a:pt x="2259" y="330"/>
                  </a:lnTo>
                  <a:lnTo>
                    <a:pt x="2193" y="176"/>
                  </a:lnTo>
                  <a:lnTo>
                    <a:pt x="2123" y="22"/>
                  </a:lnTo>
                  <a:lnTo>
                    <a:pt x="2104" y="19"/>
                  </a:lnTo>
                  <a:lnTo>
                    <a:pt x="2085" y="17"/>
                  </a:lnTo>
                  <a:lnTo>
                    <a:pt x="2065" y="14"/>
                  </a:lnTo>
                  <a:lnTo>
                    <a:pt x="2050" y="11"/>
                  </a:lnTo>
                  <a:lnTo>
                    <a:pt x="2031" y="8"/>
                  </a:lnTo>
                  <a:lnTo>
                    <a:pt x="2011" y="6"/>
                  </a:lnTo>
                  <a:lnTo>
                    <a:pt x="1992" y="3"/>
                  </a:lnTo>
                  <a:lnTo>
                    <a:pt x="1973" y="0"/>
                  </a:lnTo>
                  <a:lnTo>
                    <a:pt x="1857" y="25"/>
                  </a:lnTo>
                  <a:lnTo>
                    <a:pt x="1741" y="50"/>
                  </a:lnTo>
                  <a:lnTo>
                    <a:pt x="1629" y="77"/>
                  </a:lnTo>
                  <a:lnTo>
                    <a:pt x="1513" y="102"/>
                  </a:lnTo>
                  <a:lnTo>
                    <a:pt x="1398" y="127"/>
                  </a:lnTo>
                  <a:lnTo>
                    <a:pt x="1282" y="151"/>
                  </a:lnTo>
                  <a:lnTo>
                    <a:pt x="1166" y="176"/>
                  </a:lnTo>
                  <a:lnTo>
                    <a:pt x="1054" y="204"/>
                  </a:lnTo>
                  <a:lnTo>
                    <a:pt x="938" y="228"/>
                  </a:lnTo>
                  <a:lnTo>
                    <a:pt x="822" y="253"/>
                  </a:lnTo>
                  <a:lnTo>
                    <a:pt x="706" y="278"/>
                  </a:lnTo>
                  <a:lnTo>
                    <a:pt x="591" y="306"/>
                  </a:lnTo>
                  <a:lnTo>
                    <a:pt x="475" y="330"/>
                  </a:lnTo>
                  <a:lnTo>
                    <a:pt x="363" y="355"/>
                  </a:lnTo>
                  <a:lnTo>
                    <a:pt x="247" y="383"/>
                  </a:lnTo>
                  <a:lnTo>
                    <a:pt x="131" y="407"/>
                  </a:lnTo>
                  <a:lnTo>
                    <a:pt x="116" y="413"/>
                  </a:lnTo>
                  <a:lnTo>
                    <a:pt x="96" y="421"/>
                  </a:lnTo>
                  <a:lnTo>
                    <a:pt x="77" y="429"/>
                  </a:lnTo>
                  <a:lnTo>
                    <a:pt x="62" y="438"/>
                  </a:lnTo>
                  <a:close/>
                </a:path>
              </a:pathLst>
            </a:custGeom>
            <a:solidFill>
              <a:srgbClr val="DBD3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2" name="Freeform 273">
              <a:extLst>
                <a:ext uri="{FF2B5EF4-FFF2-40B4-BE49-F238E27FC236}">
                  <a16:creationId xmlns:a16="http://schemas.microsoft.com/office/drawing/2014/main" id="{EBA6C96F-8BBA-3272-FC30-FA2AE7753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547" y="3069185"/>
              <a:ext cx="1054702" cy="805807"/>
            </a:xfrm>
            <a:custGeom>
              <a:avLst/>
              <a:gdLst>
                <a:gd name="T0" fmla="*/ 2147483646 w 2463"/>
                <a:gd name="T1" fmla="*/ 2147483646 h 1729"/>
                <a:gd name="T2" fmla="*/ 2147483646 w 2463"/>
                <a:gd name="T3" fmla="*/ 2147483646 h 1729"/>
                <a:gd name="T4" fmla="*/ 2147483646 w 2463"/>
                <a:gd name="T5" fmla="*/ 2147483646 h 1729"/>
                <a:gd name="T6" fmla="*/ 2147483646 w 2463"/>
                <a:gd name="T7" fmla="*/ 2147483646 h 1729"/>
                <a:gd name="T8" fmla="*/ 2147483646 w 2463"/>
                <a:gd name="T9" fmla="*/ 2147483646 h 1729"/>
                <a:gd name="T10" fmla="*/ 2147483646 w 2463"/>
                <a:gd name="T11" fmla="*/ 2147483646 h 1729"/>
                <a:gd name="T12" fmla="*/ 2147483646 w 2463"/>
                <a:gd name="T13" fmla="*/ 2147483646 h 1729"/>
                <a:gd name="T14" fmla="*/ 2147483646 w 2463"/>
                <a:gd name="T15" fmla="*/ 2147483646 h 1729"/>
                <a:gd name="T16" fmla="*/ 2147483646 w 2463"/>
                <a:gd name="T17" fmla="*/ 2147483646 h 1729"/>
                <a:gd name="T18" fmla="*/ 2147483646 w 2463"/>
                <a:gd name="T19" fmla="*/ 2147483646 h 1729"/>
                <a:gd name="T20" fmla="*/ 2147483646 w 2463"/>
                <a:gd name="T21" fmla="*/ 2147483646 h 1729"/>
                <a:gd name="T22" fmla="*/ 2147483646 w 2463"/>
                <a:gd name="T23" fmla="*/ 2147483646 h 1729"/>
                <a:gd name="T24" fmla="*/ 2147483646 w 2463"/>
                <a:gd name="T25" fmla="*/ 2147483646 h 1729"/>
                <a:gd name="T26" fmla="*/ 2147483646 w 2463"/>
                <a:gd name="T27" fmla="*/ 2147483646 h 1729"/>
                <a:gd name="T28" fmla="*/ 2147483646 w 2463"/>
                <a:gd name="T29" fmla="*/ 2147483646 h 1729"/>
                <a:gd name="T30" fmla="*/ 2147483646 w 2463"/>
                <a:gd name="T31" fmla="*/ 2147483646 h 1729"/>
                <a:gd name="T32" fmla="*/ 2147483646 w 2463"/>
                <a:gd name="T33" fmla="*/ 2147483646 h 1729"/>
                <a:gd name="T34" fmla="*/ 2147483646 w 2463"/>
                <a:gd name="T35" fmla="*/ 2147483646 h 1729"/>
                <a:gd name="T36" fmla="*/ 2147483646 w 2463"/>
                <a:gd name="T37" fmla="*/ 2147483646 h 1729"/>
                <a:gd name="T38" fmla="*/ 2147483646 w 2463"/>
                <a:gd name="T39" fmla="*/ 2147483646 h 1729"/>
                <a:gd name="T40" fmla="*/ 2147483646 w 2463"/>
                <a:gd name="T41" fmla="*/ 2147483646 h 1729"/>
                <a:gd name="T42" fmla="*/ 2147483646 w 2463"/>
                <a:gd name="T43" fmla="*/ 2147483646 h 1729"/>
                <a:gd name="T44" fmla="*/ 2147483646 w 2463"/>
                <a:gd name="T45" fmla="*/ 2147483646 h 1729"/>
                <a:gd name="T46" fmla="*/ 2147483646 w 2463"/>
                <a:gd name="T47" fmla="*/ 2147483646 h 1729"/>
                <a:gd name="T48" fmla="*/ 2147483646 w 2463"/>
                <a:gd name="T49" fmla="*/ 2147483646 h 1729"/>
                <a:gd name="T50" fmla="*/ 2147483646 w 2463"/>
                <a:gd name="T51" fmla="*/ 2147483646 h 1729"/>
                <a:gd name="T52" fmla="*/ 2147483646 w 2463"/>
                <a:gd name="T53" fmla="*/ 2147483646 h 1729"/>
                <a:gd name="T54" fmla="*/ 2147483646 w 2463"/>
                <a:gd name="T55" fmla="*/ 2147483646 h 1729"/>
                <a:gd name="T56" fmla="*/ 2147483646 w 2463"/>
                <a:gd name="T57" fmla="*/ 2147483646 h 1729"/>
                <a:gd name="T58" fmla="*/ 2147483646 w 2463"/>
                <a:gd name="T59" fmla="*/ 2147483646 h 1729"/>
                <a:gd name="T60" fmla="*/ 2147483646 w 2463"/>
                <a:gd name="T61" fmla="*/ 2147483646 h 1729"/>
                <a:gd name="T62" fmla="*/ 2147483646 w 2463"/>
                <a:gd name="T63" fmla="*/ 2147483646 h 1729"/>
                <a:gd name="T64" fmla="*/ 2147483646 w 2463"/>
                <a:gd name="T65" fmla="*/ 2147483646 h 1729"/>
                <a:gd name="T66" fmla="*/ 2147483646 w 2463"/>
                <a:gd name="T67" fmla="*/ 2147483646 h 17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63"/>
                <a:gd name="T103" fmla="*/ 0 h 1729"/>
                <a:gd name="T104" fmla="*/ 2463 w 2463"/>
                <a:gd name="T105" fmla="*/ 1729 h 17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63" h="1729">
                  <a:moveTo>
                    <a:pt x="58" y="402"/>
                  </a:moveTo>
                  <a:lnTo>
                    <a:pt x="39" y="416"/>
                  </a:lnTo>
                  <a:lnTo>
                    <a:pt x="23" y="430"/>
                  </a:lnTo>
                  <a:lnTo>
                    <a:pt x="8" y="446"/>
                  </a:lnTo>
                  <a:lnTo>
                    <a:pt x="0" y="460"/>
                  </a:lnTo>
                  <a:lnTo>
                    <a:pt x="8" y="479"/>
                  </a:lnTo>
                  <a:lnTo>
                    <a:pt x="15" y="496"/>
                  </a:lnTo>
                  <a:lnTo>
                    <a:pt x="19" y="515"/>
                  </a:lnTo>
                  <a:lnTo>
                    <a:pt x="27" y="534"/>
                  </a:lnTo>
                  <a:lnTo>
                    <a:pt x="93" y="683"/>
                  </a:lnTo>
                  <a:lnTo>
                    <a:pt x="162" y="831"/>
                  </a:lnTo>
                  <a:lnTo>
                    <a:pt x="228" y="980"/>
                  </a:lnTo>
                  <a:lnTo>
                    <a:pt x="297" y="1131"/>
                  </a:lnTo>
                  <a:lnTo>
                    <a:pt x="363" y="1280"/>
                  </a:lnTo>
                  <a:lnTo>
                    <a:pt x="429" y="1429"/>
                  </a:lnTo>
                  <a:lnTo>
                    <a:pt x="498" y="1580"/>
                  </a:lnTo>
                  <a:lnTo>
                    <a:pt x="564" y="1729"/>
                  </a:lnTo>
                  <a:lnTo>
                    <a:pt x="683" y="1693"/>
                  </a:lnTo>
                  <a:lnTo>
                    <a:pt x="803" y="1657"/>
                  </a:lnTo>
                  <a:lnTo>
                    <a:pt x="919" y="1621"/>
                  </a:lnTo>
                  <a:lnTo>
                    <a:pt x="1039" y="1586"/>
                  </a:lnTo>
                  <a:lnTo>
                    <a:pt x="1158" y="1550"/>
                  </a:lnTo>
                  <a:lnTo>
                    <a:pt x="1278" y="1514"/>
                  </a:lnTo>
                  <a:lnTo>
                    <a:pt x="1394" y="1478"/>
                  </a:lnTo>
                  <a:lnTo>
                    <a:pt x="1514" y="1440"/>
                  </a:lnTo>
                  <a:lnTo>
                    <a:pt x="1633" y="1404"/>
                  </a:lnTo>
                  <a:lnTo>
                    <a:pt x="1753" y="1368"/>
                  </a:lnTo>
                  <a:lnTo>
                    <a:pt x="1869" y="1332"/>
                  </a:lnTo>
                  <a:lnTo>
                    <a:pt x="1988" y="1297"/>
                  </a:lnTo>
                  <a:lnTo>
                    <a:pt x="2108" y="1261"/>
                  </a:lnTo>
                  <a:lnTo>
                    <a:pt x="2228" y="1225"/>
                  </a:lnTo>
                  <a:lnTo>
                    <a:pt x="2344" y="1189"/>
                  </a:lnTo>
                  <a:lnTo>
                    <a:pt x="2463" y="1153"/>
                  </a:lnTo>
                  <a:lnTo>
                    <a:pt x="2402" y="1013"/>
                  </a:lnTo>
                  <a:lnTo>
                    <a:pt x="2336" y="870"/>
                  </a:lnTo>
                  <a:lnTo>
                    <a:pt x="2274" y="730"/>
                  </a:lnTo>
                  <a:lnTo>
                    <a:pt x="2209" y="586"/>
                  </a:lnTo>
                  <a:lnTo>
                    <a:pt x="2147" y="443"/>
                  </a:lnTo>
                  <a:lnTo>
                    <a:pt x="2081" y="303"/>
                  </a:lnTo>
                  <a:lnTo>
                    <a:pt x="2019" y="160"/>
                  </a:lnTo>
                  <a:lnTo>
                    <a:pt x="1954" y="20"/>
                  </a:lnTo>
                  <a:lnTo>
                    <a:pt x="1938" y="17"/>
                  </a:lnTo>
                  <a:lnTo>
                    <a:pt x="1919" y="14"/>
                  </a:lnTo>
                  <a:lnTo>
                    <a:pt x="1903" y="11"/>
                  </a:lnTo>
                  <a:lnTo>
                    <a:pt x="1888" y="9"/>
                  </a:lnTo>
                  <a:lnTo>
                    <a:pt x="1869" y="9"/>
                  </a:lnTo>
                  <a:lnTo>
                    <a:pt x="1853" y="6"/>
                  </a:lnTo>
                  <a:lnTo>
                    <a:pt x="1834" y="3"/>
                  </a:lnTo>
                  <a:lnTo>
                    <a:pt x="1819" y="0"/>
                  </a:lnTo>
                  <a:lnTo>
                    <a:pt x="1710" y="22"/>
                  </a:lnTo>
                  <a:lnTo>
                    <a:pt x="1606" y="47"/>
                  </a:lnTo>
                  <a:lnTo>
                    <a:pt x="1498" y="69"/>
                  </a:lnTo>
                  <a:lnTo>
                    <a:pt x="1394" y="94"/>
                  </a:lnTo>
                  <a:lnTo>
                    <a:pt x="1286" y="116"/>
                  </a:lnTo>
                  <a:lnTo>
                    <a:pt x="1181" y="141"/>
                  </a:lnTo>
                  <a:lnTo>
                    <a:pt x="1077" y="163"/>
                  </a:lnTo>
                  <a:lnTo>
                    <a:pt x="969" y="187"/>
                  </a:lnTo>
                  <a:lnTo>
                    <a:pt x="865" y="212"/>
                  </a:lnTo>
                  <a:lnTo>
                    <a:pt x="757" y="234"/>
                  </a:lnTo>
                  <a:lnTo>
                    <a:pt x="652" y="259"/>
                  </a:lnTo>
                  <a:lnTo>
                    <a:pt x="548" y="281"/>
                  </a:lnTo>
                  <a:lnTo>
                    <a:pt x="440" y="306"/>
                  </a:lnTo>
                  <a:lnTo>
                    <a:pt x="336" y="328"/>
                  </a:lnTo>
                  <a:lnTo>
                    <a:pt x="228" y="353"/>
                  </a:lnTo>
                  <a:lnTo>
                    <a:pt x="123" y="375"/>
                  </a:lnTo>
                  <a:lnTo>
                    <a:pt x="108" y="380"/>
                  </a:lnTo>
                  <a:lnTo>
                    <a:pt x="93" y="388"/>
                  </a:lnTo>
                  <a:lnTo>
                    <a:pt x="73" y="397"/>
                  </a:lnTo>
                  <a:lnTo>
                    <a:pt x="58" y="402"/>
                  </a:lnTo>
                  <a:close/>
                </a:path>
              </a:pathLst>
            </a:custGeom>
            <a:solidFill>
              <a:srgbClr val="DDD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3" name="Freeform 274">
              <a:extLst>
                <a:ext uri="{FF2B5EF4-FFF2-40B4-BE49-F238E27FC236}">
                  <a16:creationId xmlns:a16="http://schemas.microsoft.com/office/drawing/2014/main" id="{316E4DD7-13E1-7A60-EC25-7DFFE29E7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5918" y="3067787"/>
              <a:ext cx="965632" cy="736365"/>
            </a:xfrm>
            <a:custGeom>
              <a:avLst/>
              <a:gdLst>
                <a:gd name="T0" fmla="*/ 2147483646 w 2255"/>
                <a:gd name="T1" fmla="*/ 2147483646 h 1580"/>
                <a:gd name="T2" fmla="*/ 2147483646 w 2255"/>
                <a:gd name="T3" fmla="*/ 2147483646 h 1580"/>
                <a:gd name="T4" fmla="*/ 2147483646 w 2255"/>
                <a:gd name="T5" fmla="*/ 2147483646 h 1580"/>
                <a:gd name="T6" fmla="*/ 2147483646 w 2255"/>
                <a:gd name="T7" fmla="*/ 2147483646 h 1580"/>
                <a:gd name="T8" fmla="*/ 2147483646 w 2255"/>
                <a:gd name="T9" fmla="*/ 2147483646 h 1580"/>
                <a:gd name="T10" fmla="*/ 2147483646 w 2255"/>
                <a:gd name="T11" fmla="*/ 2147483646 h 1580"/>
                <a:gd name="T12" fmla="*/ 2147483646 w 2255"/>
                <a:gd name="T13" fmla="*/ 2147483646 h 1580"/>
                <a:gd name="T14" fmla="*/ 2147483646 w 2255"/>
                <a:gd name="T15" fmla="*/ 2147483646 h 1580"/>
                <a:gd name="T16" fmla="*/ 2147483646 w 2255"/>
                <a:gd name="T17" fmla="*/ 2147483646 h 1580"/>
                <a:gd name="T18" fmla="*/ 2147483646 w 2255"/>
                <a:gd name="T19" fmla="*/ 2147483646 h 1580"/>
                <a:gd name="T20" fmla="*/ 2147483646 w 2255"/>
                <a:gd name="T21" fmla="*/ 2147483646 h 1580"/>
                <a:gd name="T22" fmla="*/ 2147483646 w 2255"/>
                <a:gd name="T23" fmla="*/ 2147483646 h 1580"/>
                <a:gd name="T24" fmla="*/ 2147483646 w 2255"/>
                <a:gd name="T25" fmla="*/ 2147483646 h 1580"/>
                <a:gd name="T26" fmla="*/ 2147483646 w 2255"/>
                <a:gd name="T27" fmla="*/ 2147483646 h 1580"/>
                <a:gd name="T28" fmla="*/ 2147483646 w 2255"/>
                <a:gd name="T29" fmla="*/ 2147483646 h 1580"/>
                <a:gd name="T30" fmla="*/ 2147483646 w 2255"/>
                <a:gd name="T31" fmla="*/ 2147483646 h 1580"/>
                <a:gd name="T32" fmla="*/ 2147483646 w 2255"/>
                <a:gd name="T33" fmla="*/ 2147483646 h 1580"/>
                <a:gd name="T34" fmla="*/ 2147483646 w 2255"/>
                <a:gd name="T35" fmla="*/ 2147483646 h 1580"/>
                <a:gd name="T36" fmla="*/ 2147483646 w 2255"/>
                <a:gd name="T37" fmla="*/ 2147483646 h 1580"/>
                <a:gd name="T38" fmla="*/ 2147483646 w 2255"/>
                <a:gd name="T39" fmla="*/ 2147483646 h 1580"/>
                <a:gd name="T40" fmla="*/ 2147483646 w 2255"/>
                <a:gd name="T41" fmla="*/ 2147483646 h 1580"/>
                <a:gd name="T42" fmla="*/ 2147483646 w 2255"/>
                <a:gd name="T43" fmla="*/ 2147483646 h 1580"/>
                <a:gd name="T44" fmla="*/ 2147483646 w 2255"/>
                <a:gd name="T45" fmla="*/ 2147483646 h 1580"/>
                <a:gd name="T46" fmla="*/ 2147483646 w 2255"/>
                <a:gd name="T47" fmla="*/ 2147483646 h 1580"/>
                <a:gd name="T48" fmla="*/ 2147483646 w 2255"/>
                <a:gd name="T49" fmla="*/ 2147483646 h 1580"/>
                <a:gd name="T50" fmla="*/ 2147483646 w 2255"/>
                <a:gd name="T51" fmla="*/ 2147483646 h 1580"/>
                <a:gd name="T52" fmla="*/ 2147483646 w 2255"/>
                <a:gd name="T53" fmla="*/ 2147483646 h 1580"/>
                <a:gd name="T54" fmla="*/ 2147483646 w 2255"/>
                <a:gd name="T55" fmla="*/ 2147483646 h 1580"/>
                <a:gd name="T56" fmla="*/ 2147483646 w 2255"/>
                <a:gd name="T57" fmla="*/ 2147483646 h 1580"/>
                <a:gd name="T58" fmla="*/ 2147483646 w 2255"/>
                <a:gd name="T59" fmla="*/ 2147483646 h 1580"/>
                <a:gd name="T60" fmla="*/ 2147483646 w 2255"/>
                <a:gd name="T61" fmla="*/ 2147483646 h 1580"/>
                <a:gd name="T62" fmla="*/ 2147483646 w 2255"/>
                <a:gd name="T63" fmla="*/ 2147483646 h 1580"/>
                <a:gd name="T64" fmla="*/ 2147483646 w 2255"/>
                <a:gd name="T65" fmla="*/ 2147483646 h 1580"/>
                <a:gd name="T66" fmla="*/ 2147483646 w 2255"/>
                <a:gd name="T67" fmla="*/ 2147483646 h 15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55"/>
                <a:gd name="T103" fmla="*/ 0 h 1580"/>
                <a:gd name="T104" fmla="*/ 2255 w 2255"/>
                <a:gd name="T105" fmla="*/ 1580 h 15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55" h="1580">
                  <a:moveTo>
                    <a:pt x="58" y="369"/>
                  </a:moveTo>
                  <a:lnTo>
                    <a:pt x="39" y="380"/>
                  </a:lnTo>
                  <a:lnTo>
                    <a:pt x="23" y="394"/>
                  </a:lnTo>
                  <a:lnTo>
                    <a:pt x="12" y="408"/>
                  </a:lnTo>
                  <a:lnTo>
                    <a:pt x="0" y="419"/>
                  </a:lnTo>
                  <a:lnTo>
                    <a:pt x="8" y="435"/>
                  </a:lnTo>
                  <a:lnTo>
                    <a:pt x="12" y="452"/>
                  </a:lnTo>
                  <a:lnTo>
                    <a:pt x="19" y="471"/>
                  </a:lnTo>
                  <a:lnTo>
                    <a:pt x="31" y="488"/>
                  </a:lnTo>
                  <a:lnTo>
                    <a:pt x="93" y="625"/>
                  </a:lnTo>
                  <a:lnTo>
                    <a:pt x="151" y="760"/>
                  </a:lnTo>
                  <a:lnTo>
                    <a:pt x="212" y="898"/>
                  </a:lnTo>
                  <a:lnTo>
                    <a:pt x="274" y="1033"/>
                  </a:lnTo>
                  <a:lnTo>
                    <a:pt x="332" y="1170"/>
                  </a:lnTo>
                  <a:lnTo>
                    <a:pt x="394" y="1305"/>
                  </a:lnTo>
                  <a:lnTo>
                    <a:pt x="456" y="1443"/>
                  </a:lnTo>
                  <a:lnTo>
                    <a:pt x="517" y="1580"/>
                  </a:lnTo>
                  <a:lnTo>
                    <a:pt x="626" y="1547"/>
                  </a:lnTo>
                  <a:lnTo>
                    <a:pt x="734" y="1514"/>
                  </a:lnTo>
                  <a:lnTo>
                    <a:pt x="842" y="1481"/>
                  </a:lnTo>
                  <a:lnTo>
                    <a:pt x="954" y="1448"/>
                  </a:lnTo>
                  <a:lnTo>
                    <a:pt x="1062" y="1415"/>
                  </a:lnTo>
                  <a:lnTo>
                    <a:pt x="1170" y="1382"/>
                  </a:lnTo>
                  <a:lnTo>
                    <a:pt x="1278" y="1349"/>
                  </a:lnTo>
                  <a:lnTo>
                    <a:pt x="1386" y="1316"/>
                  </a:lnTo>
                  <a:lnTo>
                    <a:pt x="1498" y="1286"/>
                  </a:lnTo>
                  <a:lnTo>
                    <a:pt x="1606" y="1253"/>
                  </a:lnTo>
                  <a:lnTo>
                    <a:pt x="1714" y="1220"/>
                  </a:lnTo>
                  <a:lnTo>
                    <a:pt x="1823" y="1187"/>
                  </a:lnTo>
                  <a:lnTo>
                    <a:pt x="1931" y="1154"/>
                  </a:lnTo>
                  <a:lnTo>
                    <a:pt x="2039" y="1121"/>
                  </a:lnTo>
                  <a:lnTo>
                    <a:pt x="2147" y="1088"/>
                  </a:lnTo>
                  <a:lnTo>
                    <a:pt x="2255" y="1055"/>
                  </a:lnTo>
                  <a:lnTo>
                    <a:pt x="2197" y="925"/>
                  </a:lnTo>
                  <a:lnTo>
                    <a:pt x="2139" y="796"/>
                  </a:lnTo>
                  <a:lnTo>
                    <a:pt x="2081" y="667"/>
                  </a:lnTo>
                  <a:lnTo>
                    <a:pt x="2023" y="537"/>
                  </a:lnTo>
                  <a:lnTo>
                    <a:pt x="1962" y="408"/>
                  </a:lnTo>
                  <a:lnTo>
                    <a:pt x="1904" y="276"/>
                  </a:lnTo>
                  <a:lnTo>
                    <a:pt x="1846" y="146"/>
                  </a:lnTo>
                  <a:lnTo>
                    <a:pt x="1788" y="17"/>
                  </a:lnTo>
                  <a:lnTo>
                    <a:pt x="1772" y="14"/>
                  </a:lnTo>
                  <a:lnTo>
                    <a:pt x="1757" y="12"/>
                  </a:lnTo>
                  <a:lnTo>
                    <a:pt x="1741" y="12"/>
                  </a:lnTo>
                  <a:lnTo>
                    <a:pt x="1726" y="9"/>
                  </a:lnTo>
                  <a:lnTo>
                    <a:pt x="1711" y="6"/>
                  </a:lnTo>
                  <a:lnTo>
                    <a:pt x="1695" y="3"/>
                  </a:lnTo>
                  <a:lnTo>
                    <a:pt x="1680" y="3"/>
                  </a:lnTo>
                  <a:lnTo>
                    <a:pt x="1664" y="0"/>
                  </a:lnTo>
                  <a:lnTo>
                    <a:pt x="1568" y="23"/>
                  </a:lnTo>
                  <a:lnTo>
                    <a:pt x="1471" y="42"/>
                  </a:lnTo>
                  <a:lnTo>
                    <a:pt x="1375" y="64"/>
                  </a:lnTo>
                  <a:lnTo>
                    <a:pt x="1278" y="86"/>
                  </a:lnTo>
                  <a:lnTo>
                    <a:pt x="1178" y="108"/>
                  </a:lnTo>
                  <a:lnTo>
                    <a:pt x="1081" y="127"/>
                  </a:lnTo>
                  <a:lnTo>
                    <a:pt x="985" y="149"/>
                  </a:lnTo>
                  <a:lnTo>
                    <a:pt x="888" y="171"/>
                  </a:lnTo>
                  <a:lnTo>
                    <a:pt x="792" y="193"/>
                  </a:lnTo>
                  <a:lnTo>
                    <a:pt x="695" y="215"/>
                  </a:lnTo>
                  <a:lnTo>
                    <a:pt x="599" y="234"/>
                  </a:lnTo>
                  <a:lnTo>
                    <a:pt x="502" y="256"/>
                  </a:lnTo>
                  <a:lnTo>
                    <a:pt x="402" y="278"/>
                  </a:lnTo>
                  <a:lnTo>
                    <a:pt x="305" y="300"/>
                  </a:lnTo>
                  <a:lnTo>
                    <a:pt x="209" y="320"/>
                  </a:lnTo>
                  <a:lnTo>
                    <a:pt x="112" y="342"/>
                  </a:lnTo>
                  <a:lnTo>
                    <a:pt x="100" y="350"/>
                  </a:lnTo>
                  <a:lnTo>
                    <a:pt x="85" y="356"/>
                  </a:lnTo>
                  <a:lnTo>
                    <a:pt x="70" y="364"/>
                  </a:lnTo>
                  <a:lnTo>
                    <a:pt x="58" y="369"/>
                  </a:lnTo>
                  <a:close/>
                </a:path>
              </a:pathLst>
            </a:custGeom>
            <a:solidFill>
              <a:srgbClr val="D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4" name="Freeform 275">
              <a:extLst>
                <a:ext uri="{FF2B5EF4-FFF2-40B4-BE49-F238E27FC236}">
                  <a16:creationId xmlns:a16="http://schemas.microsoft.com/office/drawing/2014/main" id="{5385D47A-1125-DE41-5965-2F52AEA2D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290" y="3066855"/>
              <a:ext cx="874850" cy="665525"/>
            </a:xfrm>
            <a:custGeom>
              <a:avLst/>
              <a:gdLst>
                <a:gd name="T0" fmla="*/ 2147483646 w 2043"/>
                <a:gd name="T1" fmla="*/ 2147483646 h 1428"/>
                <a:gd name="T2" fmla="*/ 2147483646 w 2043"/>
                <a:gd name="T3" fmla="*/ 2147483646 h 1428"/>
                <a:gd name="T4" fmla="*/ 2147483646 w 2043"/>
                <a:gd name="T5" fmla="*/ 2147483646 h 1428"/>
                <a:gd name="T6" fmla="*/ 2147483646 w 2043"/>
                <a:gd name="T7" fmla="*/ 2147483646 h 1428"/>
                <a:gd name="T8" fmla="*/ 2147483646 w 2043"/>
                <a:gd name="T9" fmla="*/ 2147483646 h 1428"/>
                <a:gd name="T10" fmla="*/ 2147483646 w 2043"/>
                <a:gd name="T11" fmla="*/ 2147483646 h 1428"/>
                <a:gd name="T12" fmla="*/ 2147483646 w 2043"/>
                <a:gd name="T13" fmla="*/ 2147483646 h 1428"/>
                <a:gd name="T14" fmla="*/ 2147483646 w 2043"/>
                <a:gd name="T15" fmla="*/ 2147483646 h 1428"/>
                <a:gd name="T16" fmla="*/ 2147483646 w 2043"/>
                <a:gd name="T17" fmla="*/ 2147483646 h 1428"/>
                <a:gd name="T18" fmla="*/ 2147483646 w 2043"/>
                <a:gd name="T19" fmla="*/ 2147483646 h 1428"/>
                <a:gd name="T20" fmla="*/ 2147483646 w 2043"/>
                <a:gd name="T21" fmla="*/ 2147483646 h 1428"/>
                <a:gd name="T22" fmla="*/ 2147483646 w 2043"/>
                <a:gd name="T23" fmla="*/ 2147483646 h 1428"/>
                <a:gd name="T24" fmla="*/ 2147483646 w 2043"/>
                <a:gd name="T25" fmla="*/ 2147483646 h 1428"/>
                <a:gd name="T26" fmla="*/ 2147483646 w 2043"/>
                <a:gd name="T27" fmla="*/ 2147483646 h 1428"/>
                <a:gd name="T28" fmla="*/ 2147483646 w 2043"/>
                <a:gd name="T29" fmla="*/ 2147483646 h 1428"/>
                <a:gd name="T30" fmla="*/ 2147483646 w 2043"/>
                <a:gd name="T31" fmla="*/ 2147483646 h 1428"/>
                <a:gd name="T32" fmla="*/ 2147483646 w 2043"/>
                <a:gd name="T33" fmla="*/ 2147483646 h 1428"/>
                <a:gd name="T34" fmla="*/ 2147483646 w 2043"/>
                <a:gd name="T35" fmla="*/ 2147483646 h 1428"/>
                <a:gd name="T36" fmla="*/ 2147483646 w 2043"/>
                <a:gd name="T37" fmla="*/ 2147483646 h 1428"/>
                <a:gd name="T38" fmla="*/ 2147483646 w 2043"/>
                <a:gd name="T39" fmla="*/ 2147483646 h 1428"/>
                <a:gd name="T40" fmla="*/ 2147483646 w 2043"/>
                <a:gd name="T41" fmla="*/ 2147483646 h 1428"/>
                <a:gd name="T42" fmla="*/ 2147483646 w 2043"/>
                <a:gd name="T43" fmla="*/ 2147483646 h 1428"/>
                <a:gd name="T44" fmla="*/ 2147483646 w 2043"/>
                <a:gd name="T45" fmla="*/ 2147483646 h 1428"/>
                <a:gd name="T46" fmla="*/ 2147483646 w 2043"/>
                <a:gd name="T47" fmla="*/ 2147483646 h 1428"/>
                <a:gd name="T48" fmla="*/ 2147483646 w 2043"/>
                <a:gd name="T49" fmla="*/ 2147483646 h 1428"/>
                <a:gd name="T50" fmla="*/ 2147483646 w 2043"/>
                <a:gd name="T51" fmla="*/ 2147483646 h 1428"/>
                <a:gd name="T52" fmla="*/ 2147483646 w 2043"/>
                <a:gd name="T53" fmla="*/ 2147483646 h 1428"/>
                <a:gd name="T54" fmla="*/ 2147483646 w 2043"/>
                <a:gd name="T55" fmla="*/ 2147483646 h 1428"/>
                <a:gd name="T56" fmla="*/ 2147483646 w 2043"/>
                <a:gd name="T57" fmla="*/ 2147483646 h 1428"/>
                <a:gd name="T58" fmla="*/ 2147483646 w 2043"/>
                <a:gd name="T59" fmla="*/ 2147483646 h 1428"/>
                <a:gd name="T60" fmla="*/ 2147483646 w 2043"/>
                <a:gd name="T61" fmla="*/ 2147483646 h 1428"/>
                <a:gd name="T62" fmla="*/ 2147483646 w 2043"/>
                <a:gd name="T63" fmla="*/ 2147483646 h 1428"/>
                <a:gd name="T64" fmla="*/ 2147483646 w 2043"/>
                <a:gd name="T65" fmla="*/ 2147483646 h 1428"/>
                <a:gd name="T66" fmla="*/ 2147483646 w 2043"/>
                <a:gd name="T67" fmla="*/ 2147483646 h 14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43"/>
                <a:gd name="T103" fmla="*/ 0 h 1428"/>
                <a:gd name="T104" fmla="*/ 2043 w 2043"/>
                <a:gd name="T105" fmla="*/ 1428 h 14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43" h="1428">
                  <a:moveTo>
                    <a:pt x="54" y="333"/>
                  </a:moveTo>
                  <a:lnTo>
                    <a:pt x="39" y="344"/>
                  </a:lnTo>
                  <a:lnTo>
                    <a:pt x="27" y="355"/>
                  </a:lnTo>
                  <a:lnTo>
                    <a:pt x="12" y="366"/>
                  </a:lnTo>
                  <a:lnTo>
                    <a:pt x="0" y="377"/>
                  </a:lnTo>
                  <a:lnTo>
                    <a:pt x="8" y="393"/>
                  </a:lnTo>
                  <a:lnTo>
                    <a:pt x="12" y="410"/>
                  </a:lnTo>
                  <a:lnTo>
                    <a:pt x="20" y="426"/>
                  </a:lnTo>
                  <a:lnTo>
                    <a:pt x="23" y="440"/>
                  </a:lnTo>
                  <a:lnTo>
                    <a:pt x="81" y="564"/>
                  </a:lnTo>
                  <a:lnTo>
                    <a:pt x="135" y="688"/>
                  </a:lnTo>
                  <a:lnTo>
                    <a:pt x="193" y="812"/>
                  </a:lnTo>
                  <a:lnTo>
                    <a:pt x="247" y="936"/>
                  </a:lnTo>
                  <a:lnTo>
                    <a:pt x="301" y="1059"/>
                  </a:lnTo>
                  <a:lnTo>
                    <a:pt x="355" y="1183"/>
                  </a:lnTo>
                  <a:lnTo>
                    <a:pt x="413" y="1304"/>
                  </a:lnTo>
                  <a:lnTo>
                    <a:pt x="467" y="1428"/>
                  </a:lnTo>
                  <a:lnTo>
                    <a:pt x="568" y="1398"/>
                  </a:lnTo>
                  <a:lnTo>
                    <a:pt x="664" y="1370"/>
                  </a:lnTo>
                  <a:lnTo>
                    <a:pt x="765" y="1340"/>
                  </a:lnTo>
                  <a:lnTo>
                    <a:pt x="861" y="1310"/>
                  </a:lnTo>
                  <a:lnTo>
                    <a:pt x="962" y="1282"/>
                  </a:lnTo>
                  <a:lnTo>
                    <a:pt x="1058" y="1252"/>
                  </a:lnTo>
                  <a:lnTo>
                    <a:pt x="1159" y="1222"/>
                  </a:lnTo>
                  <a:lnTo>
                    <a:pt x="1255" y="1191"/>
                  </a:lnTo>
                  <a:lnTo>
                    <a:pt x="1356" y="1164"/>
                  </a:lnTo>
                  <a:lnTo>
                    <a:pt x="1452" y="1134"/>
                  </a:lnTo>
                  <a:lnTo>
                    <a:pt x="1552" y="1103"/>
                  </a:lnTo>
                  <a:lnTo>
                    <a:pt x="1649" y="1073"/>
                  </a:lnTo>
                  <a:lnTo>
                    <a:pt x="1749" y="1046"/>
                  </a:lnTo>
                  <a:lnTo>
                    <a:pt x="1846" y="1015"/>
                  </a:lnTo>
                  <a:lnTo>
                    <a:pt x="1946" y="985"/>
                  </a:lnTo>
                  <a:lnTo>
                    <a:pt x="2043" y="955"/>
                  </a:lnTo>
                  <a:lnTo>
                    <a:pt x="1989" y="839"/>
                  </a:lnTo>
                  <a:lnTo>
                    <a:pt x="1939" y="721"/>
                  </a:lnTo>
                  <a:lnTo>
                    <a:pt x="1885" y="605"/>
                  </a:lnTo>
                  <a:lnTo>
                    <a:pt x="1834" y="487"/>
                  </a:lnTo>
                  <a:lnTo>
                    <a:pt x="1780" y="369"/>
                  </a:lnTo>
                  <a:lnTo>
                    <a:pt x="1726" y="250"/>
                  </a:lnTo>
                  <a:lnTo>
                    <a:pt x="1676" y="135"/>
                  </a:lnTo>
                  <a:lnTo>
                    <a:pt x="1622" y="16"/>
                  </a:lnTo>
                  <a:lnTo>
                    <a:pt x="1607" y="14"/>
                  </a:lnTo>
                  <a:lnTo>
                    <a:pt x="1595" y="11"/>
                  </a:lnTo>
                  <a:lnTo>
                    <a:pt x="1579" y="11"/>
                  </a:lnTo>
                  <a:lnTo>
                    <a:pt x="1564" y="8"/>
                  </a:lnTo>
                  <a:lnTo>
                    <a:pt x="1549" y="5"/>
                  </a:lnTo>
                  <a:lnTo>
                    <a:pt x="1537" y="2"/>
                  </a:lnTo>
                  <a:lnTo>
                    <a:pt x="1522" y="2"/>
                  </a:lnTo>
                  <a:lnTo>
                    <a:pt x="1506" y="0"/>
                  </a:lnTo>
                  <a:lnTo>
                    <a:pt x="1417" y="19"/>
                  </a:lnTo>
                  <a:lnTo>
                    <a:pt x="1332" y="38"/>
                  </a:lnTo>
                  <a:lnTo>
                    <a:pt x="1244" y="58"/>
                  </a:lnTo>
                  <a:lnTo>
                    <a:pt x="1155" y="77"/>
                  </a:lnTo>
                  <a:lnTo>
                    <a:pt x="1070" y="96"/>
                  </a:lnTo>
                  <a:lnTo>
                    <a:pt x="981" y="115"/>
                  </a:lnTo>
                  <a:lnTo>
                    <a:pt x="892" y="135"/>
                  </a:lnTo>
                  <a:lnTo>
                    <a:pt x="807" y="154"/>
                  </a:lnTo>
                  <a:lnTo>
                    <a:pt x="718" y="176"/>
                  </a:lnTo>
                  <a:lnTo>
                    <a:pt x="630" y="195"/>
                  </a:lnTo>
                  <a:lnTo>
                    <a:pt x="541" y="214"/>
                  </a:lnTo>
                  <a:lnTo>
                    <a:pt x="456" y="234"/>
                  </a:lnTo>
                  <a:lnTo>
                    <a:pt x="367" y="253"/>
                  </a:lnTo>
                  <a:lnTo>
                    <a:pt x="278" y="272"/>
                  </a:lnTo>
                  <a:lnTo>
                    <a:pt x="193" y="291"/>
                  </a:lnTo>
                  <a:lnTo>
                    <a:pt x="105" y="311"/>
                  </a:lnTo>
                  <a:lnTo>
                    <a:pt x="93" y="316"/>
                  </a:lnTo>
                  <a:lnTo>
                    <a:pt x="81" y="322"/>
                  </a:lnTo>
                  <a:lnTo>
                    <a:pt x="66" y="327"/>
                  </a:lnTo>
                  <a:lnTo>
                    <a:pt x="54" y="333"/>
                  </a:lnTo>
                  <a:close/>
                </a:path>
              </a:pathLst>
            </a:custGeom>
            <a:solidFill>
              <a:srgbClr val="E2DB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5" name="Freeform 276">
              <a:extLst>
                <a:ext uri="{FF2B5EF4-FFF2-40B4-BE49-F238E27FC236}">
                  <a16:creationId xmlns:a16="http://schemas.microsoft.com/office/drawing/2014/main" id="{DBB1C712-E123-1321-DC43-4F4C25018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374" y="3065457"/>
              <a:ext cx="784068" cy="597947"/>
            </a:xfrm>
            <a:custGeom>
              <a:avLst/>
              <a:gdLst>
                <a:gd name="T0" fmla="*/ 2147483646 w 1831"/>
                <a:gd name="T1" fmla="*/ 2147483646 h 1283"/>
                <a:gd name="T2" fmla="*/ 0 w 1831"/>
                <a:gd name="T3" fmla="*/ 2147483646 h 1283"/>
                <a:gd name="T4" fmla="*/ 2147483646 w 1831"/>
                <a:gd name="T5" fmla="*/ 2147483646 h 1283"/>
                <a:gd name="T6" fmla="*/ 2147483646 w 1831"/>
                <a:gd name="T7" fmla="*/ 2147483646 h 1283"/>
                <a:gd name="T8" fmla="*/ 2147483646 w 1831"/>
                <a:gd name="T9" fmla="*/ 2147483646 h 1283"/>
                <a:gd name="T10" fmla="*/ 2147483646 w 1831"/>
                <a:gd name="T11" fmla="*/ 2147483646 h 1283"/>
                <a:gd name="T12" fmla="*/ 2147483646 w 1831"/>
                <a:gd name="T13" fmla="*/ 0 h 1283"/>
                <a:gd name="T14" fmla="*/ 2147483646 w 1831"/>
                <a:gd name="T15" fmla="*/ 2147483646 h 1283"/>
                <a:gd name="T16" fmla="*/ 2147483646 w 1831"/>
                <a:gd name="T17" fmla="*/ 2147483646 h 1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1"/>
                <a:gd name="T28" fmla="*/ 0 h 1283"/>
                <a:gd name="T29" fmla="*/ 1831 w 1831"/>
                <a:gd name="T30" fmla="*/ 1283 h 12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1" h="1283">
                  <a:moveTo>
                    <a:pt x="50" y="300"/>
                  </a:moveTo>
                  <a:lnTo>
                    <a:pt x="0" y="336"/>
                  </a:lnTo>
                  <a:lnTo>
                    <a:pt x="20" y="396"/>
                  </a:lnTo>
                  <a:lnTo>
                    <a:pt x="417" y="1283"/>
                  </a:lnTo>
                  <a:lnTo>
                    <a:pt x="1831" y="856"/>
                  </a:lnTo>
                  <a:lnTo>
                    <a:pt x="1452" y="14"/>
                  </a:lnTo>
                  <a:lnTo>
                    <a:pt x="1352" y="0"/>
                  </a:lnTo>
                  <a:lnTo>
                    <a:pt x="89" y="278"/>
                  </a:lnTo>
                  <a:lnTo>
                    <a:pt x="50" y="300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6" name="Freeform 277">
              <a:extLst>
                <a:ext uri="{FF2B5EF4-FFF2-40B4-BE49-F238E27FC236}">
                  <a16:creationId xmlns:a16="http://schemas.microsoft.com/office/drawing/2014/main" id="{CD17D48F-9F3D-DD4D-3ECD-53341373D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578" y="3140026"/>
              <a:ext cx="1903431" cy="1465739"/>
            </a:xfrm>
            <a:custGeom>
              <a:avLst/>
              <a:gdLst>
                <a:gd name="T0" fmla="*/ 0 w 4445"/>
                <a:gd name="T1" fmla="*/ 2147483646 h 3145"/>
                <a:gd name="T2" fmla="*/ 2147483646 w 4445"/>
                <a:gd name="T3" fmla="*/ 2147483646 h 3145"/>
                <a:gd name="T4" fmla="*/ 2147483646 w 4445"/>
                <a:gd name="T5" fmla="*/ 2147483646 h 3145"/>
                <a:gd name="T6" fmla="*/ 2147483646 w 4445"/>
                <a:gd name="T7" fmla="*/ 0 h 3145"/>
                <a:gd name="T8" fmla="*/ 0 w 4445"/>
                <a:gd name="T9" fmla="*/ 2147483646 h 3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45"/>
                <a:gd name="T16" fmla="*/ 0 h 3145"/>
                <a:gd name="T17" fmla="*/ 4445 w 4445"/>
                <a:gd name="T18" fmla="*/ 3145 h 31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45" h="3145">
                  <a:moveTo>
                    <a:pt x="0" y="823"/>
                  </a:moveTo>
                  <a:lnTo>
                    <a:pt x="1035" y="3145"/>
                  </a:lnTo>
                  <a:lnTo>
                    <a:pt x="4445" y="2166"/>
                  </a:lnTo>
                  <a:lnTo>
                    <a:pt x="3495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05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7" name="Freeform 278">
              <a:extLst>
                <a:ext uri="{FF2B5EF4-FFF2-40B4-BE49-F238E27FC236}">
                  <a16:creationId xmlns:a16="http://schemas.microsoft.com/office/drawing/2014/main" id="{0283BCF8-A9BD-9394-E0FA-30698B5FF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646" y="4135050"/>
              <a:ext cx="1465363" cy="476307"/>
            </a:xfrm>
            <a:custGeom>
              <a:avLst/>
              <a:gdLst>
                <a:gd name="T0" fmla="*/ 0 w 3422"/>
                <a:gd name="T1" fmla="*/ 2147483646 h 1022"/>
                <a:gd name="T2" fmla="*/ 2147483646 w 3422"/>
                <a:gd name="T3" fmla="*/ 0 h 1022"/>
                <a:gd name="T4" fmla="*/ 2147483646 w 3422"/>
                <a:gd name="T5" fmla="*/ 2147483646 h 1022"/>
                <a:gd name="T6" fmla="*/ 2147483646 w 3422"/>
                <a:gd name="T7" fmla="*/ 2147483646 h 1022"/>
                <a:gd name="T8" fmla="*/ 0 w 3422"/>
                <a:gd name="T9" fmla="*/ 2147483646 h 10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22"/>
                <a:gd name="T16" fmla="*/ 0 h 1022"/>
                <a:gd name="T17" fmla="*/ 3422 w 3422"/>
                <a:gd name="T18" fmla="*/ 1022 h 10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22" h="1022">
                  <a:moveTo>
                    <a:pt x="0" y="999"/>
                  </a:moveTo>
                  <a:lnTo>
                    <a:pt x="3422" y="0"/>
                  </a:lnTo>
                  <a:lnTo>
                    <a:pt x="3422" y="31"/>
                  </a:lnTo>
                  <a:lnTo>
                    <a:pt x="24" y="1022"/>
                  </a:lnTo>
                  <a:lnTo>
                    <a:pt x="0" y="999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8" name="Freeform 279">
              <a:extLst>
                <a:ext uri="{FF2B5EF4-FFF2-40B4-BE49-F238E27FC236}">
                  <a16:creationId xmlns:a16="http://schemas.microsoft.com/office/drawing/2014/main" id="{EF8422A3-F162-239F-6D7E-3FE4FC647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3948" y="4204492"/>
              <a:ext cx="2706769" cy="961935"/>
            </a:xfrm>
            <a:custGeom>
              <a:avLst/>
              <a:gdLst>
                <a:gd name="T0" fmla="*/ 0 w 6321"/>
                <a:gd name="T1" fmla="*/ 2147483646 h 2064"/>
                <a:gd name="T2" fmla="*/ 2147483646 w 6321"/>
                <a:gd name="T3" fmla="*/ 2147483646 h 2064"/>
                <a:gd name="T4" fmla="*/ 2147483646 w 6321"/>
                <a:gd name="T5" fmla="*/ 2147483646 h 2064"/>
                <a:gd name="T6" fmla="*/ 2147483646 w 6321"/>
                <a:gd name="T7" fmla="*/ 0 h 2064"/>
                <a:gd name="T8" fmla="*/ 0 w 6321"/>
                <a:gd name="T9" fmla="*/ 2147483646 h 20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21"/>
                <a:gd name="T16" fmla="*/ 0 h 2064"/>
                <a:gd name="T17" fmla="*/ 6321 w 6321"/>
                <a:gd name="T18" fmla="*/ 2064 h 20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21" h="2064">
                  <a:moveTo>
                    <a:pt x="0" y="1142"/>
                  </a:moveTo>
                  <a:lnTo>
                    <a:pt x="2715" y="2064"/>
                  </a:lnTo>
                  <a:lnTo>
                    <a:pt x="6321" y="702"/>
                  </a:lnTo>
                  <a:lnTo>
                    <a:pt x="3776" y="0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9" name="Freeform 280">
              <a:extLst>
                <a:ext uri="{FF2B5EF4-FFF2-40B4-BE49-F238E27FC236}">
                  <a16:creationId xmlns:a16="http://schemas.microsoft.com/office/drawing/2014/main" id="{4EE65A3D-6CAB-1472-42AF-EE8F15A48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34" y="4243175"/>
              <a:ext cx="2592434" cy="921854"/>
            </a:xfrm>
            <a:custGeom>
              <a:avLst/>
              <a:gdLst>
                <a:gd name="T0" fmla="*/ 2147483646 w 6054"/>
                <a:gd name="T1" fmla="*/ 2147483646 h 1978"/>
                <a:gd name="T2" fmla="*/ 2147483646 w 6054"/>
                <a:gd name="T3" fmla="*/ 2147483646 h 1978"/>
                <a:gd name="T4" fmla="*/ 2147483646 w 6054"/>
                <a:gd name="T5" fmla="*/ 2147483646 h 1978"/>
                <a:gd name="T6" fmla="*/ 2147483646 w 6054"/>
                <a:gd name="T7" fmla="*/ 2147483646 h 1978"/>
                <a:gd name="T8" fmla="*/ 2147483646 w 6054"/>
                <a:gd name="T9" fmla="*/ 2147483646 h 1978"/>
                <a:gd name="T10" fmla="*/ 2147483646 w 6054"/>
                <a:gd name="T11" fmla="*/ 2147483646 h 1978"/>
                <a:gd name="T12" fmla="*/ 2147483646 w 6054"/>
                <a:gd name="T13" fmla="*/ 2147483646 h 1978"/>
                <a:gd name="T14" fmla="*/ 2147483646 w 6054"/>
                <a:gd name="T15" fmla="*/ 2147483646 h 1978"/>
                <a:gd name="T16" fmla="*/ 2147483646 w 6054"/>
                <a:gd name="T17" fmla="*/ 2147483646 h 1978"/>
                <a:gd name="T18" fmla="*/ 2147483646 w 6054"/>
                <a:gd name="T19" fmla="*/ 2147483646 h 1978"/>
                <a:gd name="T20" fmla="*/ 2147483646 w 6054"/>
                <a:gd name="T21" fmla="*/ 2147483646 h 1978"/>
                <a:gd name="T22" fmla="*/ 2147483646 w 6054"/>
                <a:gd name="T23" fmla="*/ 2147483646 h 1978"/>
                <a:gd name="T24" fmla="*/ 2147483646 w 6054"/>
                <a:gd name="T25" fmla="*/ 2147483646 h 1978"/>
                <a:gd name="T26" fmla="*/ 2147483646 w 6054"/>
                <a:gd name="T27" fmla="*/ 2147483646 h 1978"/>
                <a:gd name="T28" fmla="*/ 2147483646 w 6054"/>
                <a:gd name="T29" fmla="*/ 2147483646 h 1978"/>
                <a:gd name="T30" fmla="*/ 2147483646 w 6054"/>
                <a:gd name="T31" fmla="*/ 2147483646 h 1978"/>
                <a:gd name="T32" fmla="*/ 2147483646 w 6054"/>
                <a:gd name="T33" fmla="*/ 2147483646 h 1978"/>
                <a:gd name="T34" fmla="*/ 2147483646 w 6054"/>
                <a:gd name="T35" fmla="*/ 2147483646 h 1978"/>
                <a:gd name="T36" fmla="*/ 2147483646 w 6054"/>
                <a:gd name="T37" fmla="*/ 2147483646 h 1978"/>
                <a:gd name="T38" fmla="*/ 2147483646 w 6054"/>
                <a:gd name="T39" fmla="*/ 2147483646 h 1978"/>
                <a:gd name="T40" fmla="*/ 2147483646 w 6054"/>
                <a:gd name="T41" fmla="*/ 2147483646 h 1978"/>
                <a:gd name="T42" fmla="*/ 2147483646 w 6054"/>
                <a:gd name="T43" fmla="*/ 2147483646 h 1978"/>
                <a:gd name="T44" fmla="*/ 2147483646 w 6054"/>
                <a:gd name="T45" fmla="*/ 2147483646 h 1978"/>
                <a:gd name="T46" fmla="*/ 2147483646 w 6054"/>
                <a:gd name="T47" fmla="*/ 2147483646 h 1978"/>
                <a:gd name="T48" fmla="*/ 2147483646 w 6054"/>
                <a:gd name="T49" fmla="*/ 2147483646 h 1978"/>
                <a:gd name="T50" fmla="*/ 2147483646 w 6054"/>
                <a:gd name="T51" fmla="*/ 2147483646 h 1978"/>
                <a:gd name="T52" fmla="*/ 2147483646 w 6054"/>
                <a:gd name="T53" fmla="*/ 2147483646 h 1978"/>
                <a:gd name="T54" fmla="*/ 2147483646 w 6054"/>
                <a:gd name="T55" fmla="*/ 2147483646 h 1978"/>
                <a:gd name="T56" fmla="*/ 2147483646 w 6054"/>
                <a:gd name="T57" fmla="*/ 2147483646 h 1978"/>
                <a:gd name="T58" fmla="*/ 2147483646 w 6054"/>
                <a:gd name="T59" fmla="*/ 2147483646 h 1978"/>
                <a:gd name="T60" fmla="*/ 2147483646 w 6054"/>
                <a:gd name="T61" fmla="*/ 2147483646 h 1978"/>
                <a:gd name="T62" fmla="*/ 2147483646 w 6054"/>
                <a:gd name="T63" fmla="*/ 2147483646 h 1978"/>
                <a:gd name="T64" fmla="*/ 2147483646 w 6054"/>
                <a:gd name="T65" fmla="*/ 2147483646 h 1978"/>
                <a:gd name="T66" fmla="*/ 2147483646 w 6054"/>
                <a:gd name="T67" fmla="*/ 2147483646 h 1978"/>
                <a:gd name="T68" fmla="*/ 2147483646 w 6054"/>
                <a:gd name="T69" fmla="*/ 2147483646 h 1978"/>
                <a:gd name="T70" fmla="*/ 2147483646 w 6054"/>
                <a:gd name="T71" fmla="*/ 2147483646 h 1978"/>
                <a:gd name="T72" fmla="*/ 2147483646 w 6054"/>
                <a:gd name="T73" fmla="*/ 2147483646 h 1978"/>
                <a:gd name="T74" fmla="*/ 2147483646 w 6054"/>
                <a:gd name="T75" fmla="*/ 2147483646 h 1978"/>
                <a:gd name="T76" fmla="*/ 2147483646 w 6054"/>
                <a:gd name="T77" fmla="*/ 2147483646 h 1978"/>
                <a:gd name="T78" fmla="*/ 2147483646 w 6054"/>
                <a:gd name="T79" fmla="*/ 2147483646 h 1978"/>
                <a:gd name="T80" fmla="*/ 2147483646 w 6054"/>
                <a:gd name="T81" fmla="*/ 2147483646 h 1978"/>
                <a:gd name="T82" fmla="*/ 2147483646 w 6054"/>
                <a:gd name="T83" fmla="*/ 2147483646 h 1978"/>
                <a:gd name="T84" fmla="*/ 2147483646 w 6054"/>
                <a:gd name="T85" fmla="*/ 2147483646 h 1978"/>
                <a:gd name="T86" fmla="*/ 2147483646 w 6054"/>
                <a:gd name="T87" fmla="*/ 2147483646 h 1978"/>
                <a:gd name="T88" fmla="*/ 2147483646 w 6054"/>
                <a:gd name="T89" fmla="*/ 2147483646 h 1978"/>
                <a:gd name="T90" fmla="*/ 2147483646 w 6054"/>
                <a:gd name="T91" fmla="*/ 2147483646 h 1978"/>
                <a:gd name="T92" fmla="*/ 2147483646 w 6054"/>
                <a:gd name="T93" fmla="*/ 2147483646 h 1978"/>
                <a:gd name="T94" fmla="*/ 2147483646 w 6054"/>
                <a:gd name="T95" fmla="*/ 2147483646 h 1978"/>
                <a:gd name="T96" fmla="*/ 2147483646 w 6054"/>
                <a:gd name="T97" fmla="*/ 2147483646 h 1978"/>
                <a:gd name="T98" fmla="*/ 2147483646 w 6054"/>
                <a:gd name="T99" fmla="*/ 2147483646 h 1978"/>
                <a:gd name="T100" fmla="*/ 2147483646 w 6054"/>
                <a:gd name="T101" fmla="*/ 2147483646 h 1978"/>
                <a:gd name="T102" fmla="*/ 2147483646 w 6054"/>
                <a:gd name="T103" fmla="*/ 2147483646 h 1978"/>
                <a:gd name="T104" fmla="*/ 2147483646 w 6054"/>
                <a:gd name="T105" fmla="*/ 2147483646 h 1978"/>
                <a:gd name="T106" fmla="*/ 2147483646 w 6054"/>
                <a:gd name="T107" fmla="*/ 2147483646 h 1978"/>
                <a:gd name="T108" fmla="*/ 2147483646 w 6054"/>
                <a:gd name="T109" fmla="*/ 2147483646 h 1978"/>
                <a:gd name="T110" fmla="*/ 2147483646 w 6054"/>
                <a:gd name="T111" fmla="*/ 2147483646 h 19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054"/>
                <a:gd name="T169" fmla="*/ 0 h 1978"/>
                <a:gd name="T170" fmla="*/ 6054 w 6054"/>
                <a:gd name="T171" fmla="*/ 1978 h 19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054" h="1978">
                  <a:moveTo>
                    <a:pt x="0" y="1095"/>
                  </a:moveTo>
                  <a:lnTo>
                    <a:pt x="81" y="1123"/>
                  </a:lnTo>
                  <a:lnTo>
                    <a:pt x="162" y="1150"/>
                  </a:lnTo>
                  <a:lnTo>
                    <a:pt x="243" y="1178"/>
                  </a:lnTo>
                  <a:lnTo>
                    <a:pt x="324" y="1205"/>
                  </a:lnTo>
                  <a:lnTo>
                    <a:pt x="405" y="1233"/>
                  </a:lnTo>
                  <a:lnTo>
                    <a:pt x="486" y="1260"/>
                  </a:lnTo>
                  <a:lnTo>
                    <a:pt x="567" y="1288"/>
                  </a:lnTo>
                  <a:lnTo>
                    <a:pt x="649" y="1315"/>
                  </a:lnTo>
                  <a:lnTo>
                    <a:pt x="730" y="1343"/>
                  </a:lnTo>
                  <a:lnTo>
                    <a:pt x="811" y="1370"/>
                  </a:lnTo>
                  <a:lnTo>
                    <a:pt x="892" y="1398"/>
                  </a:lnTo>
                  <a:lnTo>
                    <a:pt x="973" y="1425"/>
                  </a:lnTo>
                  <a:lnTo>
                    <a:pt x="1054" y="1453"/>
                  </a:lnTo>
                  <a:lnTo>
                    <a:pt x="1135" y="1480"/>
                  </a:lnTo>
                  <a:lnTo>
                    <a:pt x="1216" y="1508"/>
                  </a:lnTo>
                  <a:lnTo>
                    <a:pt x="1297" y="1535"/>
                  </a:lnTo>
                  <a:lnTo>
                    <a:pt x="1378" y="1566"/>
                  </a:lnTo>
                  <a:lnTo>
                    <a:pt x="1459" y="1593"/>
                  </a:lnTo>
                  <a:lnTo>
                    <a:pt x="1540" y="1621"/>
                  </a:lnTo>
                  <a:lnTo>
                    <a:pt x="1622" y="1648"/>
                  </a:lnTo>
                  <a:lnTo>
                    <a:pt x="1703" y="1676"/>
                  </a:lnTo>
                  <a:lnTo>
                    <a:pt x="1784" y="1703"/>
                  </a:lnTo>
                  <a:lnTo>
                    <a:pt x="1865" y="1731"/>
                  </a:lnTo>
                  <a:lnTo>
                    <a:pt x="1946" y="1758"/>
                  </a:lnTo>
                  <a:lnTo>
                    <a:pt x="2027" y="1786"/>
                  </a:lnTo>
                  <a:lnTo>
                    <a:pt x="2108" y="1813"/>
                  </a:lnTo>
                  <a:lnTo>
                    <a:pt x="2189" y="1841"/>
                  </a:lnTo>
                  <a:lnTo>
                    <a:pt x="2270" y="1868"/>
                  </a:lnTo>
                  <a:lnTo>
                    <a:pt x="2351" y="1896"/>
                  </a:lnTo>
                  <a:lnTo>
                    <a:pt x="2432" y="1923"/>
                  </a:lnTo>
                  <a:lnTo>
                    <a:pt x="2513" y="1951"/>
                  </a:lnTo>
                  <a:lnTo>
                    <a:pt x="2595" y="1978"/>
                  </a:lnTo>
                  <a:lnTo>
                    <a:pt x="2703" y="1937"/>
                  </a:lnTo>
                  <a:lnTo>
                    <a:pt x="2811" y="1896"/>
                  </a:lnTo>
                  <a:lnTo>
                    <a:pt x="2919" y="1857"/>
                  </a:lnTo>
                  <a:lnTo>
                    <a:pt x="3027" y="1816"/>
                  </a:lnTo>
                  <a:lnTo>
                    <a:pt x="3135" y="1775"/>
                  </a:lnTo>
                  <a:lnTo>
                    <a:pt x="3243" y="1734"/>
                  </a:lnTo>
                  <a:lnTo>
                    <a:pt x="3351" y="1692"/>
                  </a:lnTo>
                  <a:lnTo>
                    <a:pt x="3460" y="1651"/>
                  </a:lnTo>
                  <a:lnTo>
                    <a:pt x="3568" y="1612"/>
                  </a:lnTo>
                  <a:lnTo>
                    <a:pt x="3676" y="1571"/>
                  </a:lnTo>
                  <a:lnTo>
                    <a:pt x="3784" y="1530"/>
                  </a:lnTo>
                  <a:lnTo>
                    <a:pt x="3892" y="1489"/>
                  </a:lnTo>
                  <a:lnTo>
                    <a:pt x="4000" y="1447"/>
                  </a:lnTo>
                  <a:lnTo>
                    <a:pt x="4108" y="1409"/>
                  </a:lnTo>
                  <a:lnTo>
                    <a:pt x="4216" y="1367"/>
                  </a:lnTo>
                  <a:lnTo>
                    <a:pt x="4324" y="1326"/>
                  </a:lnTo>
                  <a:lnTo>
                    <a:pt x="4433" y="1285"/>
                  </a:lnTo>
                  <a:lnTo>
                    <a:pt x="4541" y="1244"/>
                  </a:lnTo>
                  <a:lnTo>
                    <a:pt x="4649" y="1205"/>
                  </a:lnTo>
                  <a:lnTo>
                    <a:pt x="4757" y="1164"/>
                  </a:lnTo>
                  <a:lnTo>
                    <a:pt x="4865" y="1123"/>
                  </a:lnTo>
                  <a:lnTo>
                    <a:pt x="4973" y="1081"/>
                  </a:lnTo>
                  <a:lnTo>
                    <a:pt x="5081" y="1040"/>
                  </a:lnTo>
                  <a:lnTo>
                    <a:pt x="5189" y="999"/>
                  </a:lnTo>
                  <a:lnTo>
                    <a:pt x="5297" y="960"/>
                  </a:lnTo>
                  <a:lnTo>
                    <a:pt x="5406" y="919"/>
                  </a:lnTo>
                  <a:lnTo>
                    <a:pt x="5514" y="878"/>
                  </a:lnTo>
                  <a:lnTo>
                    <a:pt x="5622" y="836"/>
                  </a:lnTo>
                  <a:lnTo>
                    <a:pt x="5730" y="795"/>
                  </a:lnTo>
                  <a:lnTo>
                    <a:pt x="5838" y="756"/>
                  </a:lnTo>
                  <a:lnTo>
                    <a:pt x="5946" y="715"/>
                  </a:lnTo>
                  <a:lnTo>
                    <a:pt x="6054" y="674"/>
                  </a:lnTo>
                  <a:lnTo>
                    <a:pt x="5900" y="633"/>
                  </a:lnTo>
                  <a:lnTo>
                    <a:pt x="5749" y="589"/>
                  </a:lnTo>
                  <a:lnTo>
                    <a:pt x="5595" y="547"/>
                  </a:lnTo>
                  <a:lnTo>
                    <a:pt x="5444" y="506"/>
                  </a:lnTo>
                  <a:lnTo>
                    <a:pt x="5290" y="462"/>
                  </a:lnTo>
                  <a:lnTo>
                    <a:pt x="5139" y="421"/>
                  </a:lnTo>
                  <a:lnTo>
                    <a:pt x="4985" y="379"/>
                  </a:lnTo>
                  <a:lnTo>
                    <a:pt x="4834" y="335"/>
                  </a:lnTo>
                  <a:lnTo>
                    <a:pt x="4684" y="294"/>
                  </a:lnTo>
                  <a:lnTo>
                    <a:pt x="4529" y="253"/>
                  </a:lnTo>
                  <a:lnTo>
                    <a:pt x="4378" y="212"/>
                  </a:lnTo>
                  <a:lnTo>
                    <a:pt x="4224" y="167"/>
                  </a:lnTo>
                  <a:lnTo>
                    <a:pt x="4073" y="126"/>
                  </a:lnTo>
                  <a:lnTo>
                    <a:pt x="3919" y="85"/>
                  </a:lnTo>
                  <a:lnTo>
                    <a:pt x="3768" y="41"/>
                  </a:lnTo>
                  <a:lnTo>
                    <a:pt x="3614" y="0"/>
                  </a:lnTo>
                  <a:lnTo>
                    <a:pt x="3502" y="33"/>
                  </a:lnTo>
                  <a:lnTo>
                    <a:pt x="3386" y="68"/>
                  </a:lnTo>
                  <a:lnTo>
                    <a:pt x="3274" y="101"/>
                  </a:lnTo>
                  <a:lnTo>
                    <a:pt x="3162" y="137"/>
                  </a:lnTo>
                  <a:lnTo>
                    <a:pt x="3050" y="170"/>
                  </a:lnTo>
                  <a:lnTo>
                    <a:pt x="2934" y="206"/>
                  </a:lnTo>
                  <a:lnTo>
                    <a:pt x="2822" y="239"/>
                  </a:lnTo>
                  <a:lnTo>
                    <a:pt x="2710" y="275"/>
                  </a:lnTo>
                  <a:lnTo>
                    <a:pt x="2598" y="308"/>
                  </a:lnTo>
                  <a:lnTo>
                    <a:pt x="2483" y="344"/>
                  </a:lnTo>
                  <a:lnTo>
                    <a:pt x="2371" y="377"/>
                  </a:lnTo>
                  <a:lnTo>
                    <a:pt x="2259" y="412"/>
                  </a:lnTo>
                  <a:lnTo>
                    <a:pt x="2143" y="445"/>
                  </a:lnTo>
                  <a:lnTo>
                    <a:pt x="2031" y="478"/>
                  </a:lnTo>
                  <a:lnTo>
                    <a:pt x="1919" y="514"/>
                  </a:lnTo>
                  <a:lnTo>
                    <a:pt x="1807" y="547"/>
                  </a:lnTo>
                  <a:lnTo>
                    <a:pt x="1691" y="583"/>
                  </a:lnTo>
                  <a:lnTo>
                    <a:pt x="1579" y="616"/>
                  </a:lnTo>
                  <a:lnTo>
                    <a:pt x="1467" y="652"/>
                  </a:lnTo>
                  <a:lnTo>
                    <a:pt x="1355" y="685"/>
                  </a:lnTo>
                  <a:lnTo>
                    <a:pt x="1239" y="721"/>
                  </a:lnTo>
                  <a:lnTo>
                    <a:pt x="1127" y="754"/>
                  </a:lnTo>
                  <a:lnTo>
                    <a:pt x="1015" y="787"/>
                  </a:lnTo>
                  <a:lnTo>
                    <a:pt x="903" y="823"/>
                  </a:lnTo>
                  <a:lnTo>
                    <a:pt x="788" y="856"/>
                  </a:lnTo>
                  <a:lnTo>
                    <a:pt x="676" y="891"/>
                  </a:lnTo>
                  <a:lnTo>
                    <a:pt x="564" y="924"/>
                  </a:lnTo>
                  <a:lnTo>
                    <a:pt x="452" y="957"/>
                  </a:lnTo>
                  <a:lnTo>
                    <a:pt x="340" y="993"/>
                  </a:lnTo>
                  <a:lnTo>
                    <a:pt x="224" y="1026"/>
                  </a:lnTo>
                  <a:lnTo>
                    <a:pt x="112" y="1062"/>
                  </a:lnTo>
                  <a:lnTo>
                    <a:pt x="0" y="1095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0" name="Freeform 281">
              <a:extLst>
                <a:ext uri="{FF2B5EF4-FFF2-40B4-BE49-F238E27FC236}">
                  <a16:creationId xmlns:a16="http://schemas.microsoft.com/office/drawing/2014/main" id="{142472E0-7D60-C2F7-22E7-4DC99097B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1581" y="4282789"/>
              <a:ext cx="2481954" cy="881308"/>
            </a:xfrm>
            <a:custGeom>
              <a:avLst/>
              <a:gdLst>
                <a:gd name="T0" fmla="*/ 2147483646 w 5796"/>
                <a:gd name="T1" fmla="*/ 2147483646 h 1891"/>
                <a:gd name="T2" fmla="*/ 2147483646 w 5796"/>
                <a:gd name="T3" fmla="*/ 2147483646 h 1891"/>
                <a:gd name="T4" fmla="*/ 2147483646 w 5796"/>
                <a:gd name="T5" fmla="*/ 2147483646 h 1891"/>
                <a:gd name="T6" fmla="*/ 2147483646 w 5796"/>
                <a:gd name="T7" fmla="*/ 2147483646 h 1891"/>
                <a:gd name="T8" fmla="*/ 2147483646 w 5796"/>
                <a:gd name="T9" fmla="*/ 2147483646 h 1891"/>
                <a:gd name="T10" fmla="*/ 2147483646 w 5796"/>
                <a:gd name="T11" fmla="*/ 2147483646 h 1891"/>
                <a:gd name="T12" fmla="*/ 2147483646 w 5796"/>
                <a:gd name="T13" fmla="*/ 2147483646 h 1891"/>
                <a:gd name="T14" fmla="*/ 2147483646 w 5796"/>
                <a:gd name="T15" fmla="*/ 2147483646 h 1891"/>
                <a:gd name="T16" fmla="*/ 2147483646 w 5796"/>
                <a:gd name="T17" fmla="*/ 2147483646 h 1891"/>
                <a:gd name="T18" fmla="*/ 2147483646 w 5796"/>
                <a:gd name="T19" fmla="*/ 2147483646 h 1891"/>
                <a:gd name="T20" fmla="*/ 2147483646 w 5796"/>
                <a:gd name="T21" fmla="*/ 2147483646 h 1891"/>
                <a:gd name="T22" fmla="*/ 2147483646 w 5796"/>
                <a:gd name="T23" fmla="*/ 2147483646 h 1891"/>
                <a:gd name="T24" fmla="*/ 2147483646 w 5796"/>
                <a:gd name="T25" fmla="*/ 2147483646 h 1891"/>
                <a:gd name="T26" fmla="*/ 2147483646 w 5796"/>
                <a:gd name="T27" fmla="*/ 2147483646 h 1891"/>
                <a:gd name="T28" fmla="*/ 2147483646 w 5796"/>
                <a:gd name="T29" fmla="*/ 2147483646 h 1891"/>
                <a:gd name="T30" fmla="*/ 2147483646 w 5796"/>
                <a:gd name="T31" fmla="*/ 2147483646 h 1891"/>
                <a:gd name="T32" fmla="*/ 2147483646 w 5796"/>
                <a:gd name="T33" fmla="*/ 2147483646 h 1891"/>
                <a:gd name="T34" fmla="*/ 2147483646 w 5796"/>
                <a:gd name="T35" fmla="*/ 2147483646 h 1891"/>
                <a:gd name="T36" fmla="*/ 2147483646 w 5796"/>
                <a:gd name="T37" fmla="*/ 2147483646 h 1891"/>
                <a:gd name="T38" fmla="*/ 2147483646 w 5796"/>
                <a:gd name="T39" fmla="*/ 2147483646 h 1891"/>
                <a:gd name="T40" fmla="*/ 2147483646 w 5796"/>
                <a:gd name="T41" fmla="*/ 2147483646 h 1891"/>
                <a:gd name="T42" fmla="*/ 2147483646 w 5796"/>
                <a:gd name="T43" fmla="*/ 2147483646 h 1891"/>
                <a:gd name="T44" fmla="*/ 2147483646 w 5796"/>
                <a:gd name="T45" fmla="*/ 2147483646 h 1891"/>
                <a:gd name="T46" fmla="*/ 2147483646 w 5796"/>
                <a:gd name="T47" fmla="*/ 2147483646 h 1891"/>
                <a:gd name="T48" fmla="*/ 2147483646 w 5796"/>
                <a:gd name="T49" fmla="*/ 2147483646 h 1891"/>
                <a:gd name="T50" fmla="*/ 2147483646 w 5796"/>
                <a:gd name="T51" fmla="*/ 2147483646 h 1891"/>
                <a:gd name="T52" fmla="*/ 2147483646 w 5796"/>
                <a:gd name="T53" fmla="*/ 2147483646 h 1891"/>
                <a:gd name="T54" fmla="*/ 2147483646 w 5796"/>
                <a:gd name="T55" fmla="*/ 2147483646 h 1891"/>
                <a:gd name="T56" fmla="*/ 2147483646 w 5796"/>
                <a:gd name="T57" fmla="*/ 2147483646 h 1891"/>
                <a:gd name="T58" fmla="*/ 2147483646 w 5796"/>
                <a:gd name="T59" fmla="*/ 2147483646 h 1891"/>
                <a:gd name="T60" fmla="*/ 2147483646 w 5796"/>
                <a:gd name="T61" fmla="*/ 2147483646 h 1891"/>
                <a:gd name="T62" fmla="*/ 2147483646 w 5796"/>
                <a:gd name="T63" fmla="*/ 2147483646 h 1891"/>
                <a:gd name="T64" fmla="*/ 2147483646 w 5796"/>
                <a:gd name="T65" fmla="*/ 2147483646 h 1891"/>
                <a:gd name="T66" fmla="*/ 2147483646 w 5796"/>
                <a:gd name="T67" fmla="*/ 2147483646 h 1891"/>
                <a:gd name="T68" fmla="*/ 2147483646 w 5796"/>
                <a:gd name="T69" fmla="*/ 2147483646 h 1891"/>
                <a:gd name="T70" fmla="*/ 2147483646 w 5796"/>
                <a:gd name="T71" fmla="*/ 2147483646 h 1891"/>
                <a:gd name="T72" fmla="*/ 2147483646 w 5796"/>
                <a:gd name="T73" fmla="*/ 2147483646 h 1891"/>
                <a:gd name="T74" fmla="*/ 2147483646 w 5796"/>
                <a:gd name="T75" fmla="*/ 2147483646 h 1891"/>
                <a:gd name="T76" fmla="*/ 2147483646 w 5796"/>
                <a:gd name="T77" fmla="*/ 2147483646 h 1891"/>
                <a:gd name="T78" fmla="*/ 2147483646 w 5796"/>
                <a:gd name="T79" fmla="*/ 2147483646 h 1891"/>
                <a:gd name="T80" fmla="*/ 2147483646 w 5796"/>
                <a:gd name="T81" fmla="*/ 2147483646 h 1891"/>
                <a:gd name="T82" fmla="*/ 2147483646 w 5796"/>
                <a:gd name="T83" fmla="*/ 2147483646 h 1891"/>
                <a:gd name="T84" fmla="*/ 2147483646 w 5796"/>
                <a:gd name="T85" fmla="*/ 2147483646 h 1891"/>
                <a:gd name="T86" fmla="*/ 2147483646 w 5796"/>
                <a:gd name="T87" fmla="*/ 2147483646 h 1891"/>
                <a:gd name="T88" fmla="*/ 2147483646 w 5796"/>
                <a:gd name="T89" fmla="*/ 2147483646 h 1891"/>
                <a:gd name="T90" fmla="*/ 2147483646 w 5796"/>
                <a:gd name="T91" fmla="*/ 2147483646 h 1891"/>
                <a:gd name="T92" fmla="*/ 2147483646 w 5796"/>
                <a:gd name="T93" fmla="*/ 2147483646 h 1891"/>
                <a:gd name="T94" fmla="*/ 2147483646 w 5796"/>
                <a:gd name="T95" fmla="*/ 2147483646 h 189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796"/>
                <a:gd name="T145" fmla="*/ 0 h 1891"/>
                <a:gd name="T146" fmla="*/ 5796 w 5796"/>
                <a:gd name="T147" fmla="*/ 1891 h 189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796" h="1891">
                  <a:moveTo>
                    <a:pt x="0" y="1046"/>
                  </a:moveTo>
                  <a:lnTo>
                    <a:pt x="154" y="1098"/>
                  </a:lnTo>
                  <a:lnTo>
                    <a:pt x="313" y="1153"/>
                  </a:lnTo>
                  <a:lnTo>
                    <a:pt x="467" y="1205"/>
                  </a:lnTo>
                  <a:lnTo>
                    <a:pt x="622" y="1258"/>
                  </a:lnTo>
                  <a:lnTo>
                    <a:pt x="780" y="1310"/>
                  </a:lnTo>
                  <a:lnTo>
                    <a:pt x="934" y="1365"/>
                  </a:lnTo>
                  <a:lnTo>
                    <a:pt x="1089" y="1417"/>
                  </a:lnTo>
                  <a:lnTo>
                    <a:pt x="1243" y="1470"/>
                  </a:lnTo>
                  <a:lnTo>
                    <a:pt x="1402" y="1522"/>
                  </a:lnTo>
                  <a:lnTo>
                    <a:pt x="1556" y="1574"/>
                  </a:lnTo>
                  <a:lnTo>
                    <a:pt x="1710" y="1627"/>
                  </a:lnTo>
                  <a:lnTo>
                    <a:pt x="1865" y="1679"/>
                  </a:lnTo>
                  <a:lnTo>
                    <a:pt x="2023" y="1734"/>
                  </a:lnTo>
                  <a:lnTo>
                    <a:pt x="2178" y="1786"/>
                  </a:lnTo>
                  <a:lnTo>
                    <a:pt x="2332" y="1838"/>
                  </a:lnTo>
                  <a:lnTo>
                    <a:pt x="2487" y="1891"/>
                  </a:lnTo>
                  <a:lnTo>
                    <a:pt x="2591" y="1852"/>
                  </a:lnTo>
                  <a:lnTo>
                    <a:pt x="2695" y="1814"/>
                  </a:lnTo>
                  <a:lnTo>
                    <a:pt x="2795" y="1775"/>
                  </a:lnTo>
                  <a:lnTo>
                    <a:pt x="2900" y="1734"/>
                  </a:lnTo>
                  <a:lnTo>
                    <a:pt x="3004" y="1695"/>
                  </a:lnTo>
                  <a:lnTo>
                    <a:pt x="3108" y="1657"/>
                  </a:lnTo>
                  <a:lnTo>
                    <a:pt x="3212" y="1618"/>
                  </a:lnTo>
                  <a:lnTo>
                    <a:pt x="3313" y="1580"/>
                  </a:lnTo>
                  <a:lnTo>
                    <a:pt x="3417" y="1541"/>
                  </a:lnTo>
                  <a:lnTo>
                    <a:pt x="3521" y="1500"/>
                  </a:lnTo>
                  <a:lnTo>
                    <a:pt x="3626" y="1461"/>
                  </a:lnTo>
                  <a:lnTo>
                    <a:pt x="3730" y="1423"/>
                  </a:lnTo>
                  <a:lnTo>
                    <a:pt x="3830" y="1384"/>
                  </a:lnTo>
                  <a:lnTo>
                    <a:pt x="3935" y="1346"/>
                  </a:lnTo>
                  <a:lnTo>
                    <a:pt x="4039" y="1307"/>
                  </a:lnTo>
                  <a:lnTo>
                    <a:pt x="4143" y="1266"/>
                  </a:lnTo>
                  <a:lnTo>
                    <a:pt x="4247" y="1227"/>
                  </a:lnTo>
                  <a:lnTo>
                    <a:pt x="4348" y="1189"/>
                  </a:lnTo>
                  <a:lnTo>
                    <a:pt x="4452" y="1150"/>
                  </a:lnTo>
                  <a:lnTo>
                    <a:pt x="4556" y="1112"/>
                  </a:lnTo>
                  <a:lnTo>
                    <a:pt x="4660" y="1071"/>
                  </a:lnTo>
                  <a:lnTo>
                    <a:pt x="4765" y="1032"/>
                  </a:lnTo>
                  <a:lnTo>
                    <a:pt x="4865" y="993"/>
                  </a:lnTo>
                  <a:lnTo>
                    <a:pt x="4969" y="955"/>
                  </a:lnTo>
                  <a:lnTo>
                    <a:pt x="5074" y="916"/>
                  </a:lnTo>
                  <a:lnTo>
                    <a:pt x="5178" y="875"/>
                  </a:lnTo>
                  <a:lnTo>
                    <a:pt x="5278" y="837"/>
                  </a:lnTo>
                  <a:lnTo>
                    <a:pt x="5383" y="798"/>
                  </a:lnTo>
                  <a:lnTo>
                    <a:pt x="5487" y="760"/>
                  </a:lnTo>
                  <a:lnTo>
                    <a:pt x="5591" y="718"/>
                  </a:lnTo>
                  <a:lnTo>
                    <a:pt x="5691" y="680"/>
                  </a:lnTo>
                  <a:lnTo>
                    <a:pt x="5796" y="641"/>
                  </a:lnTo>
                  <a:lnTo>
                    <a:pt x="5649" y="600"/>
                  </a:lnTo>
                  <a:lnTo>
                    <a:pt x="5506" y="561"/>
                  </a:lnTo>
                  <a:lnTo>
                    <a:pt x="5359" y="520"/>
                  </a:lnTo>
                  <a:lnTo>
                    <a:pt x="5213" y="482"/>
                  </a:lnTo>
                  <a:lnTo>
                    <a:pt x="5066" y="440"/>
                  </a:lnTo>
                  <a:lnTo>
                    <a:pt x="4923" y="399"/>
                  </a:lnTo>
                  <a:lnTo>
                    <a:pt x="4776" y="360"/>
                  </a:lnTo>
                  <a:lnTo>
                    <a:pt x="4630" y="319"/>
                  </a:lnTo>
                  <a:lnTo>
                    <a:pt x="4483" y="281"/>
                  </a:lnTo>
                  <a:lnTo>
                    <a:pt x="4336" y="239"/>
                  </a:lnTo>
                  <a:lnTo>
                    <a:pt x="4193" y="198"/>
                  </a:lnTo>
                  <a:lnTo>
                    <a:pt x="4047" y="160"/>
                  </a:lnTo>
                  <a:lnTo>
                    <a:pt x="3900" y="118"/>
                  </a:lnTo>
                  <a:lnTo>
                    <a:pt x="3753" y="80"/>
                  </a:lnTo>
                  <a:lnTo>
                    <a:pt x="3610" y="38"/>
                  </a:lnTo>
                  <a:lnTo>
                    <a:pt x="3463" y="0"/>
                  </a:lnTo>
                  <a:lnTo>
                    <a:pt x="3355" y="33"/>
                  </a:lnTo>
                  <a:lnTo>
                    <a:pt x="3247" y="66"/>
                  </a:lnTo>
                  <a:lnTo>
                    <a:pt x="3139" y="96"/>
                  </a:lnTo>
                  <a:lnTo>
                    <a:pt x="3031" y="129"/>
                  </a:lnTo>
                  <a:lnTo>
                    <a:pt x="2923" y="162"/>
                  </a:lnTo>
                  <a:lnTo>
                    <a:pt x="2815" y="195"/>
                  </a:lnTo>
                  <a:lnTo>
                    <a:pt x="2707" y="228"/>
                  </a:lnTo>
                  <a:lnTo>
                    <a:pt x="2599" y="261"/>
                  </a:lnTo>
                  <a:lnTo>
                    <a:pt x="2490" y="294"/>
                  </a:lnTo>
                  <a:lnTo>
                    <a:pt x="2382" y="325"/>
                  </a:lnTo>
                  <a:lnTo>
                    <a:pt x="2274" y="358"/>
                  </a:lnTo>
                  <a:lnTo>
                    <a:pt x="2166" y="391"/>
                  </a:lnTo>
                  <a:lnTo>
                    <a:pt x="2058" y="424"/>
                  </a:lnTo>
                  <a:lnTo>
                    <a:pt x="1950" y="457"/>
                  </a:lnTo>
                  <a:lnTo>
                    <a:pt x="1842" y="490"/>
                  </a:lnTo>
                  <a:lnTo>
                    <a:pt x="1734" y="523"/>
                  </a:lnTo>
                  <a:lnTo>
                    <a:pt x="1622" y="556"/>
                  </a:lnTo>
                  <a:lnTo>
                    <a:pt x="1514" y="586"/>
                  </a:lnTo>
                  <a:lnTo>
                    <a:pt x="1405" y="619"/>
                  </a:lnTo>
                  <a:lnTo>
                    <a:pt x="1297" y="652"/>
                  </a:lnTo>
                  <a:lnTo>
                    <a:pt x="1189" y="685"/>
                  </a:lnTo>
                  <a:lnTo>
                    <a:pt x="1081" y="718"/>
                  </a:lnTo>
                  <a:lnTo>
                    <a:pt x="973" y="751"/>
                  </a:lnTo>
                  <a:lnTo>
                    <a:pt x="865" y="784"/>
                  </a:lnTo>
                  <a:lnTo>
                    <a:pt x="757" y="817"/>
                  </a:lnTo>
                  <a:lnTo>
                    <a:pt x="649" y="850"/>
                  </a:lnTo>
                  <a:lnTo>
                    <a:pt x="541" y="881"/>
                  </a:lnTo>
                  <a:lnTo>
                    <a:pt x="432" y="914"/>
                  </a:lnTo>
                  <a:lnTo>
                    <a:pt x="324" y="947"/>
                  </a:lnTo>
                  <a:lnTo>
                    <a:pt x="216" y="980"/>
                  </a:lnTo>
                  <a:lnTo>
                    <a:pt x="108" y="1013"/>
                  </a:lnTo>
                  <a:lnTo>
                    <a:pt x="0" y="1046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1" name="Freeform 282">
              <a:extLst>
                <a:ext uri="{FF2B5EF4-FFF2-40B4-BE49-F238E27FC236}">
                  <a16:creationId xmlns:a16="http://schemas.microsoft.com/office/drawing/2014/main" id="{A19BE51A-D4B9-AEA2-F9EF-539CF9D64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255" y="4321006"/>
              <a:ext cx="2369332" cy="841693"/>
            </a:xfrm>
            <a:custGeom>
              <a:avLst/>
              <a:gdLst>
                <a:gd name="T0" fmla="*/ 2147483646 w 5533"/>
                <a:gd name="T1" fmla="*/ 2147483646 h 1806"/>
                <a:gd name="T2" fmla="*/ 2147483646 w 5533"/>
                <a:gd name="T3" fmla="*/ 2147483646 h 1806"/>
                <a:gd name="T4" fmla="*/ 2147483646 w 5533"/>
                <a:gd name="T5" fmla="*/ 2147483646 h 1806"/>
                <a:gd name="T6" fmla="*/ 2147483646 w 5533"/>
                <a:gd name="T7" fmla="*/ 2147483646 h 1806"/>
                <a:gd name="T8" fmla="*/ 2147483646 w 5533"/>
                <a:gd name="T9" fmla="*/ 2147483646 h 1806"/>
                <a:gd name="T10" fmla="*/ 2147483646 w 5533"/>
                <a:gd name="T11" fmla="*/ 2147483646 h 1806"/>
                <a:gd name="T12" fmla="*/ 2147483646 w 5533"/>
                <a:gd name="T13" fmla="*/ 2147483646 h 1806"/>
                <a:gd name="T14" fmla="*/ 2147483646 w 5533"/>
                <a:gd name="T15" fmla="*/ 2147483646 h 1806"/>
                <a:gd name="T16" fmla="*/ 2147483646 w 5533"/>
                <a:gd name="T17" fmla="*/ 2147483646 h 1806"/>
                <a:gd name="T18" fmla="*/ 2147483646 w 5533"/>
                <a:gd name="T19" fmla="*/ 2147483646 h 1806"/>
                <a:gd name="T20" fmla="*/ 2147483646 w 5533"/>
                <a:gd name="T21" fmla="*/ 2147483646 h 1806"/>
                <a:gd name="T22" fmla="*/ 2147483646 w 5533"/>
                <a:gd name="T23" fmla="*/ 2147483646 h 1806"/>
                <a:gd name="T24" fmla="*/ 2147483646 w 5533"/>
                <a:gd name="T25" fmla="*/ 2147483646 h 1806"/>
                <a:gd name="T26" fmla="*/ 2147483646 w 5533"/>
                <a:gd name="T27" fmla="*/ 2147483646 h 1806"/>
                <a:gd name="T28" fmla="*/ 2147483646 w 5533"/>
                <a:gd name="T29" fmla="*/ 2147483646 h 1806"/>
                <a:gd name="T30" fmla="*/ 2147483646 w 5533"/>
                <a:gd name="T31" fmla="*/ 2147483646 h 1806"/>
                <a:gd name="T32" fmla="*/ 2147483646 w 5533"/>
                <a:gd name="T33" fmla="*/ 2147483646 h 1806"/>
                <a:gd name="T34" fmla="*/ 2147483646 w 5533"/>
                <a:gd name="T35" fmla="*/ 2147483646 h 1806"/>
                <a:gd name="T36" fmla="*/ 2147483646 w 5533"/>
                <a:gd name="T37" fmla="*/ 2147483646 h 1806"/>
                <a:gd name="T38" fmla="*/ 2147483646 w 5533"/>
                <a:gd name="T39" fmla="*/ 2147483646 h 1806"/>
                <a:gd name="T40" fmla="*/ 2147483646 w 5533"/>
                <a:gd name="T41" fmla="*/ 2147483646 h 1806"/>
                <a:gd name="T42" fmla="*/ 2147483646 w 5533"/>
                <a:gd name="T43" fmla="*/ 2147483646 h 1806"/>
                <a:gd name="T44" fmla="*/ 2147483646 w 5533"/>
                <a:gd name="T45" fmla="*/ 2147483646 h 1806"/>
                <a:gd name="T46" fmla="*/ 2147483646 w 5533"/>
                <a:gd name="T47" fmla="*/ 2147483646 h 1806"/>
                <a:gd name="T48" fmla="*/ 2147483646 w 5533"/>
                <a:gd name="T49" fmla="*/ 2147483646 h 1806"/>
                <a:gd name="T50" fmla="*/ 2147483646 w 5533"/>
                <a:gd name="T51" fmla="*/ 2147483646 h 1806"/>
                <a:gd name="T52" fmla="*/ 2147483646 w 5533"/>
                <a:gd name="T53" fmla="*/ 2147483646 h 1806"/>
                <a:gd name="T54" fmla="*/ 2147483646 w 5533"/>
                <a:gd name="T55" fmla="*/ 2147483646 h 1806"/>
                <a:gd name="T56" fmla="*/ 2147483646 w 5533"/>
                <a:gd name="T57" fmla="*/ 2147483646 h 1806"/>
                <a:gd name="T58" fmla="*/ 2147483646 w 5533"/>
                <a:gd name="T59" fmla="*/ 2147483646 h 1806"/>
                <a:gd name="T60" fmla="*/ 2147483646 w 5533"/>
                <a:gd name="T61" fmla="*/ 2147483646 h 1806"/>
                <a:gd name="T62" fmla="*/ 2147483646 w 5533"/>
                <a:gd name="T63" fmla="*/ 2147483646 h 1806"/>
                <a:gd name="T64" fmla="*/ 2147483646 w 5533"/>
                <a:gd name="T65" fmla="*/ 2147483646 h 1806"/>
                <a:gd name="T66" fmla="*/ 2147483646 w 5533"/>
                <a:gd name="T67" fmla="*/ 2147483646 h 1806"/>
                <a:gd name="T68" fmla="*/ 2147483646 w 5533"/>
                <a:gd name="T69" fmla="*/ 2147483646 h 1806"/>
                <a:gd name="T70" fmla="*/ 2147483646 w 5533"/>
                <a:gd name="T71" fmla="*/ 2147483646 h 1806"/>
                <a:gd name="T72" fmla="*/ 2147483646 w 5533"/>
                <a:gd name="T73" fmla="*/ 2147483646 h 1806"/>
                <a:gd name="T74" fmla="*/ 2147483646 w 5533"/>
                <a:gd name="T75" fmla="*/ 2147483646 h 1806"/>
                <a:gd name="T76" fmla="*/ 2147483646 w 5533"/>
                <a:gd name="T77" fmla="*/ 2147483646 h 1806"/>
                <a:gd name="T78" fmla="*/ 2147483646 w 5533"/>
                <a:gd name="T79" fmla="*/ 2147483646 h 1806"/>
                <a:gd name="T80" fmla="*/ 2147483646 w 5533"/>
                <a:gd name="T81" fmla="*/ 2147483646 h 1806"/>
                <a:gd name="T82" fmla="*/ 2147483646 w 5533"/>
                <a:gd name="T83" fmla="*/ 2147483646 h 1806"/>
                <a:gd name="T84" fmla="*/ 2147483646 w 5533"/>
                <a:gd name="T85" fmla="*/ 2147483646 h 1806"/>
                <a:gd name="T86" fmla="*/ 2147483646 w 5533"/>
                <a:gd name="T87" fmla="*/ 2147483646 h 1806"/>
                <a:gd name="T88" fmla="*/ 2147483646 w 5533"/>
                <a:gd name="T89" fmla="*/ 2147483646 h 1806"/>
                <a:gd name="T90" fmla="*/ 2147483646 w 5533"/>
                <a:gd name="T91" fmla="*/ 2147483646 h 1806"/>
                <a:gd name="T92" fmla="*/ 2147483646 w 5533"/>
                <a:gd name="T93" fmla="*/ 2147483646 h 1806"/>
                <a:gd name="T94" fmla="*/ 2147483646 w 5533"/>
                <a:gd name="T95" fmla="*/ 2147483646 h 180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33"/>
                <a:gd name="T145" fmla="*/ 0 h 1806"/>
                <a:gd name="T146" fmla="*/ 5533 w 5533"/>
                <a:gd name="T147" fmla="*/ 1806 h 180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33" h="1806">
                  <a:moveTo>
                    <a:pt x="0" y="1000"/>
                  </a:moveTo>
                  <a:lnTo>
                    <a:pt x="147" y="1049"/>
                  </a:lnTo>
                  <a:lnTo>
                    <a:pt x="297" y="1099"/>
                  </a:lnTo>
                  <a:lnTo>
                    <a:pt x="444" y="1151"/>
                  </a:lnTo>
                  <a:lnTo>
                    <a:pt x="594" y="1200"/>
                  </a:lnTo>
                  <a:lnTo>
                    <a:pt x="741" y="1250"/>
                  </a:lnTo>
                  <a:lnTo>
                    <a:pt x="892" y="1302"/>
                  </a:lnTo>
                  <a:lnTo>
                    <a:pt x="1038" y="1352"/>
                  </a:lnTo>
                  <a:lnTo>
                    <a:pt x="1189" y="1401"/>
                  </a:lnTo>
                  <a:lnTo>
                    <a:pt x="1336" y="1454"/>
                  </a:lnTo>
                  <a:lnTo>
                    <a:pt x="1483" y="1503"/>
                  </a:lnTo>
                  <a:lnTo>
                    <a:pt x="1633" y="1556"/>
                  </a:lnTo>
                  <a:lnTo>
                    <a:pt x="1780" y="1605"/>
                  </a:lnTo>
                  <a:lnTo>
                    <a:pt x="1930" y="1655"/>
                  </a:lnTo>
                  <a:lnTo>
                    <a:pt x="2077" y="1707"/>
                  </a:lnTo>
                  <a:lnTo>
                    <a:pt x="2228" y="1756"/>
                  </a:lnTo>
                  <a:lnTo>
                    <a:pt x="2374" y="1806"/>
                  </a:lnTo>
                  <a:lnTo>
                    <a:pt x="2475" y="1767"/>
                  </a:lnTo>
                  <a:lnTo>
                    <a:pt x="2571" y="1732"/>
                  </a:lnTo>
                  <a:lnTo>
                    <a:pt x="2672" y="1693"/>
                  </a:lnTo>
                  <a:lnTo>
                    <a:pt x="2768" y="1657"/>
                  </a:lnTo>
                  <a:lnTo>
                    <a:pt x="2869" y="1619"/>
                  </a:lnTo>
                  <a:lnTo>
                    <a:pt x="2965" y="1583"/>
                  </a:lnTo>
                  <a:lnTo>
                    <a:pt x="3066" y="1545"/>
                  </a:lnTo>
                  <a:lnTo>
                    <a:pt x="3166" y="1509"/>
                  </a:lnTo>
                  <a:lnTo>
                    <a:pt x="3263" y="1470"/>
                  </a:lnTo>
                  <a:lnTo>
                    <a:pt x="3363" y="1434"/>
                  </a:lnTo>
                  <a:lnTo>
                    <a:pt x="3459" y="1396"/>
                  </a:lnTo>
                  <a:lnTo>
                    <a:pt x="3560" y="1360"/>
                  </a:lnTo>
                  <a:lnTo>
                    <a:pt x="3656" y="1322"/>
                  </a:lnTo>
                  <a:lnTo>
                    <a:pt x="3757" y="1286"/>
                  </a:lnTo>
                  <a:lnTo>
                    <a:pt x="3853" y="1247"/>
                  </a:lnTo>
                  <a:lnTo>
                    <a:pt x="3954" y="1209"/>
                  </a:lnTo>
                  <a:lnTo>
                    <a:pt x="4054" y="1173"/>
                  </a:lnTo>
                  <a:lnTo>
                    <a:pt x="4151" y="1134"/>
                  </a:lnTo>
                  <a:lnTo>
                    <a:pt x="4251" y="1099"/>
                  </a:lnTo>
                  <a:lnTo>
                    <a:pt x="4348" y="1060"/>
                  </a:lnTo>
                  <a:lnTo>
                    <a:pt x="4448" y="1024"/>
                  </a:lnTo>
                  <a:lnTo>
                    <a:pt x="4544" y="986"/>
                  </a:lnTo>
                  <a:lnTo>
                    <a:pt x="4645" y="950"/>
                  </a:lnTo>
                  <a:lnTo>
                    <a:pt x="4741" y="911"/>
                  </a:lnTo>
                  <a:lnTo>
                    <a:pt x="4842" y="876"/>
                  </a:lnTo>
                  <a:lnTo>
                    <a:pt x="4942" y="837"/>
                  </a:lnTo>
                  <a:lnTo>
                    <a:pt x="5039" y="801"/>
                  </a:lnTo>
                  <a:lnTo>
                    <a:pt x="5139" y="763"/>
                  </a:lnTo>
                  <a:lnTo>
                    <a:pt x="5236" y="727"/>
                  </a:lnTo>
                  <a:lnTo>
                    <a:pt x="5336" y="689"/>
                  </a:lnTo>
                  <a:lnTo>
                    <a:pt x="5433" y="653"/>
                  </a:lnTo>
                  <a:lnTo>
                    <a:pt x="5533" y="614"/>
                  </a:lnTo>
                  <a:lnTo>
                    <a:pt x="5394" y="576"/>
                  </a:lnTo>
                  <a:lnTo>
                    <a:pt x="5255" y="537"/>
                  </a:lnTo>
                  <a:lnTo>
                    <a:pt x="5116" y="499"/>
                  </a:lnTo>
                  <a:lnTo>
                    <a:pt x="4977" y="460"/>
                  </a:lnTo>
                  <a:lnTo>
                    <a:pt x="4838" y="422"/>
                  </a:lnTo>
                  <a:lnTo>
                    <a:pt x="4699" y="383"/>
                  </a:lnTo>
                  <a:lnTo>
                    <a:pt x="4560" y="345"/>
                  </a:lnTo>
                  <a:lnTo>
                    <a:pt x="4421" y="306"/>
                  </a:lnTo>
                  <a:lnTo>
                    <a:pt x="4278" y="267"/>
                  </a:lnTo>
                  <a:lnTo>
                    <a:pt x="4139" y="229"/>
                  </a:lnTo>
                  <a:lnTo>
                    <a:pt x="4000" y="190"/>
                  </a:lnTo>
                  <a:lnTo>
                    <a:pt x="3861" y="155"/>
                  </a:lnTo>
                  <a:lnTo>
                    <a:pt x="3722" y="116"/>
                  </a:lnTo>
                  <a:lnTo>
                    <a:pt x="3583" y="78"/>
                  </a:lnTo>
                  <a:lnTo>
                    <a:pt x="3444" y="39"/>
                  </a:lnTo>
                  <a:lnTo>
                    <a:pt x="3305" y="0"/>
                  </a:lnTo>
                  <a:lnTo>
                    <a:pt x="3201" y="31"/>
                  </a:lnTo>
                  <a:lnTo>
                    <a:pt x="3096" y="64"/>
                  </a:lnTo>
                  <a:lnTo>
                    <a:pt x="2996" y="94"/>
                  </a:lnTo>
                  <a:lnTo>
                    <a:pt x="2892" y="124"/>
                  </a:lnTo>
                  <a:lnTo>
                    <a:pt x="2788" y="157"/>
                  </a:lnTo>
                  <a:lnTo>
                    <a:pt x="2683" y="188"/>
                  </a:lnTo>
                  <a:lnTo>
                    <a:pt x="2579" y="218"/>
                  </a:lnTo>
                  <a:lnTo>
                    <a:pt x="2479" y="251"/>
                  </a:lnTo>
                  <a:lnTo>
                    <a:pt x="2374" y="281"/>
                  </a:lnTo>
                  <a:lnTo>
                    <a:pt x="2270" y="311"/>
                  </a:lnTo>
                  <a:lnTo>
                    <a:pt x="2166" y="345"/>
                  </a:lnTo>
                  <a:lnTo>
                    <a:pt x="2066" y="375"/>
                  </a:lnTo>
                  <a:lnTo>
                    <a:pt x="1961" y="405"/>
                  </a:lnTo>
                  <a:lnTo>
                    <a:pt x="1857" y="438"/>
                  </a:lnTo>
                  <a:lnTo>
                    <a:pt x="1753" y="468"/>
                  </a:lnTo>
                  <a:lnTo>
                    <a:pt x="1652" y="499"/>
                  </a:lnTo>
                  <a:lnTo>
                    <a:pt x="1548" y="532"/>
                  </a:lnTo>
                  <a:lnTo>
                    <a:pt x="1444" y="562"/>
                  </a:lnTo>
                  <a:lnTo>
                    <a:pt x="1340" y="595"/>
                  </a:lnTo>
                  <a:lnTo>
                    <a:pt x="1239" y="625"/>
                  </a:lnTo>
                  <a:lnTo>
                    <a:pt x="1135" y="656"/>
                  </a:lnTo>
                  <a:lnTo>
                    <a:pt x="1031" y="689"/>
                  </a:lnTo>
                  <a:lnTo>
                    <a:pt x="926" y="719"/>
                  </a:lnTo>
                  <a:lnTo>
                    <a:pt x="826" y="749"/>
                  </a:lnTo>
                  <a:lnTo>
                    <a:pt x="722" y="782"/>
                  </a:lnTo>
                  <a:lnTo>
                    <a:pt x="618" y="812"/>
                  </a:lnTo>
                  <a:lnTo>
                    <a:pt x="517" y="843"/>
                  </a:lnTo>
                  <a:lnTo>
                    <a:pt x="413" y="876"/>
                  </a:lnTo>
                  <a:lnTo>
                    <a:pt x="309" y="906"/>
                  </a:lnTo>
                  <a:lnTo>
                    <a:pt x="204" y="936"/>
                  </a:lnTo>
                  <a:lnTo>
                    <a:pt x="104" y="969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" name="Freeform 283">
              <a:extLst>
                <a:ext uri="{FF2B5EF4-FFF2-40B4-BE49-F238E27FC236}">
                  <a16:creationId xmlns:a16="http://schemas.microsoft.com/office/drawing/2014/main" id="{1703AFA8-FB58-7D44-4EB3-38F0658CF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215" y="4359688"/>
              <a:ext cx="2258424" cy="801612"/>
            </a:xfrm>
            <a:custGeom>
              <a:avLst/>
              <a:gdLst>
                <a:gd name="T0" fmla="*/ 2147483646 w 5274"/>
                <a:gd name="T1" fmla="*/ 2147483646 h 1720"/>
                <a:gd name="T2" fmla="*/ 2147483646 w 5274"/>
                <a:gd name="T3" fmla="*/ 2147483646 h 1720"/>
                <a:gd name="T4" fmla="*/ 2147483646 w 5274"/>
                <a:gd name="T5" fmla="*/ 2147483646 h 1720"/>
                <a:gd name="T6" fmla="*/ 2147483646 w 5274"/>
                <a:gd name="T7" fmla="*/ 2147483646 h 1720"/>
                <a:gd name="T8" fmla="*/ 2147483646 w 5274"/>
                <a:gd name="T9" fmla="*/ 2147483646 h 1720"/>
                <a:gd name="T10" fmla="*/ 2147483646 w 5274"/>
                <a:gd name="T11" fmla="*/ 2147483646 h 1720"/>
                <a:gd name="T12" fmla="*/ 2147483646 w 5274"/>
                <a:gd name="T13" fmla="*/ 2147483646 h 1720"/>
                <a:gd name="T14" fmla="*/ 2147483646 w 5274"/>
                <a:gd name="T15" fmla="*/ 2147483646 h 1720"/>
                <a:gd name="T16" fmla="*/ 2147483646 w 5274"/>
                <a:gd name="T17" fmla="*/ 2147483646 h 1720"/>
                <a:gd name="T18" fmla="*/ 2147483646 w 5274"/>
                <a:gd name="T19" fmla="*/ 2147483646 h 1720"/>
                <a:gd name="T20" fmla="*/ 2147483646 w 5274"/>
                <a:gd name="T21" fmla="*/ 2147483646 h 1720"/>
                <a:gd name="T22" fmla="*/ 2147483646 w 5274"/>
                <a:gd name="T23" fmla="*/ 2147483646 h 1720"/>
                <a:gd name="T24" fmla="*/ 2147483646 w 5274"/>
                <a:gd name="T25" fmla="*/ 2147483646 h 1720"/>
                <a:gd name="T26" fmla="*/ 2147483646 w 5274"/>
                <a:gd name="T27" fmla="*/ 2147483646 h 1720"/>
                <a:gd name="T28" fmla="*/ 2147483646 w 5274"/>
                <a:gd name="T29" fmla="*/ 2147483646 h 1720"/>
                <a:gd name="T30" fmla="*/ 2147483646 w 5274"/>
                <a:gd name="T31" fmla="*/ 2147483646 h 1720"/>
                <a:gd name="T32" fmla="*/ 2147483646 w 5274"/>
                <a:gd name="T33" fmla="*/ 2147483646 h 1720"/>
                <a:gd name="T34" fmla="*/ 2147483646 w 5274"/>
                <a:gd name="T35" fmla="*/ 2147483646 h 1720"/>
                <a:gd name="T36" fmla="*/ 2147483646 w 5274"/>
                <a:gd name="T37" fmla="*/ 2147483646 h 1720"/>
                <a:gd name="T38" fmla="*/ 2147483646 w 5274"/>
                <a:gd name="T39" fmla="*/ 2147483646 h 1720"/>
                <a:gd name="T40" fmla="*/ 2147483646 w 5274"/>
                <a:gd name="T41" fmla="*/ 2147483646 h 1720"/>
                <a:gd name="T42" fmla="*/ 2147483646 w 5274"/>
                <a:gd name="T43" fmla="*/ 2147483646 h 1720"/>
                <a:gd name="T44" fmla="*/ 2147483646 w 5274"/>
                <a:gd name="T45" fmla="*/ 2147483646 h 1720"/>
                <a:gd name="T46" fmla="*/ 2147483646 w 5274"/>
                <a:gd name="T47" fmla="*/ 2147483646 h 1720"/>
                <a:gd name="T48" fmla="*/ 2147483646 w 5274"/>
                <a:gd name="T49" fmla="*/ 2147483646 h 1720"/>
                <a:gd name="T50" fmla="*/ 2147483646 w 5274"/>
                <a:gd name="T51" fmla="*/ 2147483646 h 1720"/>
                <a:gd name="T52" fmla="*/ 2147483646 w 5274"/>
                <a:gd name="T53" fmla="*/ 2147483646 h 1720"/>
                <a:gd name="T54" fmla="*/ 2147483646 w 5274"/>
                <a:gd name="T55" fmla="*/ 2147483646 h 1720"/>
                <a:gd name="T56" fmla="*/ 2147483646 w 5274"/>
                <a:gd name="T57" fmla="*/ 2147483646 h 1720"/>
                <a:gd name="T58" fmla="*/ 2147483646 w 5274"/>
                <a:gd name="T59" fmla="*/ 2147483646 h 1720"/>
                <a:gd name="T60" fmla="*/ 2147483646 w 5274"/>
                <a:gd name="T61" fmla="*/ 2147483646 h 1720"/>
                <a:gd name="T62" fmla="*/ 2147483646 w 5274"/>
                <a:gd name="T63" fmla="*/ 2147483646 h 1720"/>
                <a:gd name="T64" fmla="*/ 2147483646 w 5274"/>
                <a:gd name="T65" fmla="*/ 2147483646 h 1720"/>
                <a:gd name="T66" fmla="*/ 2147483646 w 5274"/>
                <a:gd name="T67" fmla="*/ 2147483646 h 1720"/>
                <a:gd name="T68" fmla="*/ 2147483646 w 5274"/>
                <a:gd name="T69" fmla="*/ 2147483646 h 1720"/>
                <a:gd name="T70" fmla="*/ 2147483646 w 5274"/>
                <a:gd name="T71" fmla="*/ 2147483646 h 1720"/>
                <a:gd name="T72" fmla="*/ 2147483646 w 5274"/>
                <a:gd name="T73" fmla="*/ 2147483646 h 1720"/>
                <a:gd name="T74" fmla="*/ 2147483646 w 5274"/>
                <a:gd name="T75" fmla="*/ 2147483646 h 1720"/>
                <a:gd name="T76" fmla="*/ 2147483646 w 5274"/>
                <a:gd name="T77" fmla="*/ 2147483646 h 1720"/>
                <a:gd name="T78" fmla="*/ 2147483646 w 5274"/>
                <a:gd name="T79" fmla="*/ 2147483646 h 1720"/>
                <a:gd name="T80" fmla="*/ 2147483646 w 5274"/>
                <a:gd name="T81" fmla="*/ 2147483646 h 1720"/>
                <a:gd name="T82" fmla="*/ 2147483646 w 5274"/>
                <a:gd name="T83" fmla="*/ 2147483646 h 1720"/>
                <a:gd name="T84" fmla="*/ 2147483646 w 5274"/>
                <a:gd name="T85" fmla="*/ 2147483646 h 1720"/>
                <a:gd name="T86" fmla="*/ 2147483646 w 5274"/>
                <a:gd name="T87" fmla="*/ 2147483646 h 1720"/>
                <a:gd name="T88" fmla="*/ 2147483646 w 5274"/>
                <a:gd name="T89" fmla="*/ 2147483646 h 1720"/>
                <a:gd name="T90" fmla="*/ 2147483646 w 5274"/>
                <a:gd name="T91" fmla="*/ 2147483646 h 1720"/>
                <a:gd name="T92" fmla="*/ 2147483646 w 5274"/>
                <a:gd name="T93" fmla="*/ 2147483646 h 1720"/>
                <a:gd name="T94" fmla="*/ 2147483646 w 5274"/>
                <a:gd name="T95" fmla="*/ 2147483646 h 17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274"/>
                <a:gd name="T145" fmla="*/ 0 h 1720"/>
                <a:gd name="T146" fmla="*/ 5274 w 5274"/>
                <a:gd name="T147" fmla="*/ 1720 h 17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274" h="1720">
                  <a:moveTo>
                    <a:pt x="0" y="950"/>
                  </a:moveTo>
                  <a:lnTo>
                    <a:pt x="143" y="999"/>
                  </a:lnTo>
                  <a:lnTo>
                    <a:pt x="282" y="1046"/>
                  </a:lnTo>
                  <a:lnTo>
                    <a:pt x="424" y="1095"/>
                  </a:lnTo>
                  <a:lnTo>
                    <a:pt x="564" y="1142"/>
                  </a:lnTo>
                  <a:lnTo>
                    <a:pt x="706" y="1192"/>
                  </a:lnTo>
                  <a:lnTo>
                    <a:pt x="849" y="1239"/>
                  </a:lnTo>
                  <a:lnTo>
                    <a:pt x="988" y="1288"/>
                  </a:lnTo>
                  <a:lnTo>
                    <a:pt x="1131" y="1335"/>
                  </a:lnTo>
                  <a:lnTo>
                    <a:pt x="1274" y="1384"/>
                  </a:lnTo>
                  <a:lnTo>
                    <a:pt x="1413" y="1431"/>
                  </a:lnTo>
                  <a:lnTo>
                    <a:pt x="1556" y="1481"/>
                  </a:lnTo>
                  <a:lnTo>
                    <a:pt x="1699" y="1528"/>
                  </a:lnTo>
                  <a:lnTo>
                    <a:pt x="1838" y="1577"/>
                  </a:lnTo>
                  <a:lnTo>
                    <a:pt x="1981" y="1624"/>
                  </a:lnTo>
                  <a:lnTo>
                    <a:pt x="2120" y="1673"/>
                  </a:lnTo>
                  <a:lnTo>
                    <a:pt x="2262" y="1720"/>
                  </a:lnTo>
                  <a:lnTo>
                    <a:pt x="2355" y="1684"/>
                  </a:lnTo>
                  <a:lnTo>
                    <a:pt x="2452" y="1649"/>
                  </a:lnTo>
                  <a:lnTo>
                    <a:pt x="2544" y="1613"/>
                  </a:lnTo>
                  <a:lnTo>
                    <a:pt x="2641" y="1580"/>
                  </a:lnTo>
                  <a:lnTo>
                    <a:pt x="2734" y="1544"/>
                  </a:lnTo>
                  <a:lnTo>
                    <a:pt x="2826" y="1508"/>
                  </a:lnTo>
                  <a:lnTo>
                    <a:pt x="2923" y="1473"/>
                  </a:lnTo>
                  <a:lnTo>
                    <a:pt x="3015" y="1437"/>
                  </a:lnTo>
                  <a:lnTo>
                    <a:pt x="3108" y="1401"/>
                  </a:lnTo>
                  <a:lnTo>
                    <a:pt x="3205" y="1365"/>
                  </a:lnTo>
                  <a:lnTo>
                    <a:pt x="3297" y="1329"/>
                  </a:lnTo>
                  <a:lnTo>
                    <a:pt x="3394" y="1296"/>
                  </a:lnTo>
                  <a:lnTo>
                    <a:pt x="3486" y="1261"/>
                  </a:lnTo>
                  <a:lnTo>
                    <a:pt x="3579" y="1225"/>
                  </a:lnTo>
                  <a:lnTo>
                    <a:pt x="3676" y="1189"/>
                  </a:lnTo>
                  <a:lnTo>
                    <a:pt x="3768" y="1153"/>
                  </a:lnTo>
                  <a:lnTo>
                    <a:pt x="3861" y="1117"/>
                  </a:lnTo>
                  <a:lnTo>
                    <a:pt x="3958" y="1082"/>
                  </a:lnTo>
                  <a:lnTo>
                    <a:pt x="4050" y="1046"/>
                  </a:lnTo>
                  <a:lnTo>
                    <a:pt x="4147" y="1010"/>
                  </a:lnTo>
                  <a:lnTo>
                    <a:pt x="4239" y="974"/>
                  </a:lnTo>
                  <a:lnTo>
                    <a:pt x="4332" y="939"/>
                  </a:lnTo>
                  <a:lnTo>
                    <a:pt x="4429" y="903"/>
                  </a:lnTo>
                  <a:lnTo>
                    <a:pt x="4521" y="867"/>
                  </a:lnTo>
                  <a:lnTo>
                    <a:pt x="4614" y="834"/>
                  </a:lnTo>
                  <a:lnTo>
                    <a:pt x="4710" y="798"/>
                  </a:lnTo>
                  <a:lnTo>
                    <a:pt x="4803" y="762"/>
                  </a:lnTo>
                  <a:lnTo>
                    <a:pt x="4900" y="727"/>
                  </a:lnTo>
                  <a:lnTo>
                    <a:pt x="4992" y="691"/>
                  </a:lnTo>
                  <a:lnTo>
                    <a:pt x="5085" y="655"/>
                  </a:lnTo>
                  <a:lnTo>
                    <a:pt x="5182" y="619"/>
                  </a:lnTo>
                  <a:lnTo>
                    <a:pt x="5274" y="584"/>
                  </a:lnTo>
                  <a:lnTo>
                    <a:pt x="5143" y="548"/>
                  </a:lnTo>
                  <a:lnTo>
                    <a:pt x="5008" y="509"/>
                  </a:lnTo>
                  <a:lnTo>
                    <a:pt x="4877" y="473"/>
                  </a:lnTo>
                  <a:lnTo>
                    <a:pt x="4741" y="438"/>
                  </a:lnTo>
                  <a:lnTo>
                    <a:pt x="4610" y="402"/>
                  </a:lnTo>
                  <a:lnTo>
                    <a:pt x="4475" y="363"/>
                  </a:lnTo>
                  <a:lnTo>
                    <a:pt x="4344" y="328"/>
                  </a:lnTo>
                  <a:lnTo>
                    <a:pt x="4212" y="292"/>
                  </a:lnTo>
                  <a:lnTo>
                    <a:pt x="4077" y="256"/>
                  </a:lnTo>
                  <a:lnTo>
                    <a:pt x="3946" y="220"/>
                  </a:lnTo>
                  <a:lnTo>
                    <a:pt x="3815" y="182"/>
                  </a:lnTo>
                  <a:lnTo>
                    <a:pt x="3680" y="146"/>
                  </a:lnTo>
                  <a:lnTo>
                    <a:pt x="3548" y="110"/>
                  </a:lnTo>
                  <a:lnTo>
                    <a:pt x="3417" y="74"/>
                  </a:lnTo>
                  <a:lnTo>
                    <a:pt x="3282" y="36"/>
                  </a:lnTo>
                  <a:lnTo>
                    <a:pt x="3151" y="0"/>
                  </a:lnTo>
                  <a:lnTo>
                    <a:pt x="3054" y="30"/>
                  </a:lnTo>
                  <a:lnTo>
                    <a:pt x="2954" y="61"/>
                  </a:lnTo>
                  <a:lnTo>
                    <a:pt x="2857" y="88"/>
                  </a:lnTo>
                  <a:lnTo>
                    <a:pt x="2757" y="118"/>
                  </a:lnTo>
                  <a:lnTo>
                    <a:pt x="2660" y="149"/>
                  </a:lnTo>
                  <a:lnTo>
                    <a:pt x="2560" y="179"/>
                  </a:lnTo>
                  <a:lnTo>
                    <a:pt x="2463" y="209"/>
                  </a:lnTo>
                  <a:lnTo>
                    <a:pt x="2363" y="237"/>
                  </a:lnTo>
                  <a:lnTo>
                    <a:pt x="2266" y="267"/>
                  </a:lnTo>
                  <a:lnTo>
                    <a:pt x="2166" y="297"/>
                  </a:lnTo>
                  <a:lnTo>
                    <a:pt x="2069" y="328"/>
                  </a:lnTo>
                  <a:lnTo>
                    <a:pt x="1969" y="358"/>
                  </a:lnTo>
                  <a:lnTo>
                    <a:pt x="1872" y="385"/>
                  </a:lnTo>
                  <a:lnTo>
                    <a:pt x="1772" y="416"/>
                  </a:lnTo>
                  <a:lnTo>
                    <a:pt x="1676" y="446"/>
                  </a:lnTo>
                  <a:lnTo>
                    <a:pt x="1575" y="476"/>
                  </a:lnTo>
                  <a:lnTo>
                    <a:pt x="1479" y="506"/>
                  </a:lnTo>
                  <a:lnTo>
                    <a:pt x="1378" y="534"/>
                  </a:lnTo>
                  <a:lnTo>
                    <a:pt x="1282" y="564"/>
                  </a:lnTo>
                  <a:lnTo>
                    <a:pt x="1181" y="595"/>
                  </a:lnTo>
                  <a:lnTo>
                    <a:pt x="1085" y="625"/>
                  </a:lnTo>
                  <a:lnTo>
                    <a:pt x="984" y="655"/>
                  </a:lnTo>
                  <a:lnTo>
                    <a:pt x="888" y="683"/>
                  </a:lnTo>
                  <a:lnTo>
                    <a:pt x="787" y="713"/>
                  </a:lnTo>
                  <a:lnTo>
                    <a:pt x="691" y="743"/>
                  </a:lnTo>
                  <a:lnTo>
                    <a:pt x="591" y="773"/>
                  </a:lnTo>
                  <a:lnTo>
                    <a:pt x="494" y="801"/>
                  </a:lnTo>
                  <a:lnTo>
                    <a:pt x="394" y="831"/>
                  </a:lnTo>
                  <a:lnTo>
                    <a:pt x="297" y="862"/>
                  </a:lnTo>
                  <a:lnTo>
                    <a:pt x="197" y="892"/>
                  </a:lnTo>
                  <a:lnTo>
                    <a:pt x="100" y="919"/>
                  </a:lnTo>
                  <a:lnTo>
                    <a:pt x="0" y="95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" name="Freeform 284">
              <a:extLst>
                <a:ext uri="{FF2B5EF4-FFF2-40B4-BE49-F238E27FC236}">
                  <a16:creationId xmlns:a16="http://schemas.microsoft.com/office/drawing/2014/main" id="{E995EC55-147A-8A9F-9A0D-00017BE8A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4398371"/>
              <a:ext cx="2146231" cy="761532"/>
            </a:xfrm>
            <a:custGeom>
              <a:avLst/>
              <a:gdLst>
                <a:gd name="T0" fmla="*/ 2147483646 w 5012"/>
                <a:gd name="T1" fmla="*/ 2147483646 h 1634"/>
                <a:gd name="T2" fmla="*/ 2147483646 w 5012"/>
                <a:gd name="T3" fmla="*/ 2147483646 h 1634"/>
                <a:gd name="T4" fmla="*/ 2147483646 w 5012"/>
                <a:gd name="T5" fmla="*/ 2147483646 h 1634"/>
                <a:gd name="T6" fmla="*/ 2147483646 w 5012"/>
                <a:gd name="T7" fmla="*/ 2147483646 h 1634"/>
                <a:gd name="T8" fmla="*/ 2147483646 w 5012"/>
                <a:gd name="T9" fmla="*/ 2147483646 h 1634"/>
                <a:gd name="T10" fmla="*/ 2147483646 w 5012"/>
                <a:gd name="T11" fmla="*/ 2147483646 h 1634"/>
                <a:gd name="T12" fmla="*/ 2147483646 w 5012"/>
                <a:gd name="T13" fmla="*/ 2147483646 h 1634"/>
                <a:gd name="T14" fmla="*/ 2147483646 w 5012"/>
                <a:gd name="T15" fmla="*/ 2147483646 h 1634"/>
                <a:gd name="T16" fmla="*/ 2147483646 w 5012"/>
                <a:gd name="T17" fmla="*/ 2147483646 h 1634"/>
                <a:gd name="T18" fmla="*/ 2147483646 w 5012"/>
                <a:gd name="T19" fmla="*/ 2147483646 h 1634"/>
                <a:gd name="T20" fmla="*/ 2147483646 w 5012"/>
                <a:gd name="T21" fmla="*/ 2147483646 h 1634"/>
                <a:gd name="T22" fmla="*/ 2147483646 w 5012"/>
                <a:gd name="T23" fmla="*/ 2147483646 h 1634"/>
                <a:gd name="T24" fmla="*/ 2147483646 w 5012"/>
                <a:gd name="T25" fmla="*/ 2147483646 h 1634"/>
                <a:gd name="T26" fmla="*/ 2147483646 w 5012"/>
                <a:gd name="T27" fmla="*/ 2147483646 h 1634"/>
                <a:gd name="T28" fmla="*/ 2147483646 w 5012"/>
                <a:gd name="T29" fmla="*/ 2147483646 h 1634"/>
                <a:gd name="T30" fmla="*/ 2147483646 w 5012"/>
                <a:gd name="T31" fmla="*/ 2147483646 h 1634"/>
                <a:gd name="T32" fmla="*/ 2147483646 w 5012"/>
                <a:gd name="T33" fmla="*/ 2147483646 h 1634"/>
                <a:gd name="T34" fmla="*/ 2147483646 w 5012"/>
                <a:gd name="T35" fmla="*/ 2147483646 h 1634"/>
                <a:gd name="T36" fmla="*/ 2147483646 w 5012"/>
                <a:gd name="T37" fmla="*/ 2147483646 h 1634"/>
                <a:gd name="T38" fmla="*/ 2147483646 w 5012"/>
                <a:gd name="T39" fmla="*/ 2147483646 h 1634"/>
                <a:gd name="T40" fmla="*/ 2147483646 w 5012"/>
                <a:gd name="T41" fmla="*/ 2147483646 h 1634"/>
                <a:gd name="T42" fmla="*/ 2147483646 w 5012"/>
                <a:gd name="T43" fmla="*/ 2147483646 h 1634"/>
                <a:gd name="T44" fmla="*/ 2147483646 w 5012"/>
                <a:gd name="T45" fmla="*/ 2147483646 h 1634"/>
                <a:gd name="T46" fmla="*/ 2147483646 w 5012"/>
                <a:gd name="T47" fmla="*/ 2147483646 h 1634"/>
                <a:gd name="T48" fmla="*/ 2147483646 w 5012"/>
                <a:gd name="T49" fmla="*/ 2147483646 h 1634"/>
                <a:gd name="T50" fmla="*/ 2147483646 w 5012"/>
                <a:gd name="T51" fmla="*/ 2147483646 h 1634"/>
                <a:gd name="T52" fmla="*/ 2147483646 w 5012"/>
                <a:gd name="T53" fmla="*/ 2147483646 h 1634"/>
                <a:gd name="T54" fmla="*/ 2147483646 w 5012"/>
                <a:gd name="T55" fmla="*/ 2147483646 h 1634"/>
                <a:gd name="T56" fmla="*/ 2147483646 w 5012"/>
                <a:gd name="T57" fmla="*/ 2147483646 h 1634"/>
                <a:gd name="T58" fmla="*/ 2147483646 w 5012"/>
                <a:gd name="T59" fmla="*/ 2147483646 h 1634"/>
                <a:gd name="T60" fmla="*/ 2147483646 w 5012"/>
                <a:gd name="T61" fmla="*/ 2147483646 h 1634"/>
                <a:gd name="T62" fmla="*/ 2147483646 w 5012"/>
                <a:gd name="T63" fmla="*/ 2147483646 h 1634"/>
                <a:gd name="T64" fmla="*/ 2147483646 w 5012"/>
                <a:gd name="T65" fmla="*/ 2147483646 h 1634"/>
                <a:gd name="T66" fmla="*/ 2147483646 w 5012"/>
                <a:gd name="T67" fmla="*/ 2147483646 h 1634"/>
                <a:gd name="T68" fmla="*/ 2147483646 w 5012"/>
                <a:gd name="T69" fmla="*/ 2147483646 h 1634"/>
                <a:gd name="T70" fmla="*/ 2147483646 w 5012"/>
                <a:gd name="T71" fmla="*/ 2147483646 h 1634"/>
                <a:gd name="T72" fmla="*/ 2147483646 w 5012"/>
                <a:gd name="T73" fmla="*/ 2147483646 h 1634"/>
                <a:gd name="T74" fmla="*/ 2147483646 w 5012"/>
                <a:gd name="T75" fmla="*/ 2147483646 h 1634"/>
                <a:gd name="T76" fmla="*/ 2147483646 w 5012"/>
                <a:gd name="T77" fmla="*/ 2147483646 h 1634"/>
                <a:gd name="T78" fmla="*/ 2147483646 w 5012"/>
                <a:gd name="T79" fmla="*/ 2147483646 h 1634"/>
                <a:gd name="T80" fmla="*/ 2147483646 w 5012"/>
                <a:gd name="T81" fmla="*/ 2147483646 h 1634"/>
                <a:gd name="T82" fmla="*/ 2147483646 w 5012"/>
                <a:gd name="T83" fmla="*/ 2147483646 h 1634"/>
                <a:gd name="T84" fmla="*/ 2147483646 w 5012"/>
                <a:gd name="T85" fmla="*/ 2147483646 h 1634"/>
                <a:gd name="T86" fmla="*/ 2147483646 w 5012"/>
                <a:gd name="T87" fmla="*/ 2147483646 h 1634"/>
                <a:gd name="T88" fmla="*/ 2147483646 w 5012"/>
                <a:gd name="T89" fmla="*/ 2147483646 h 1634"/>
                <a:gd name="T90" fmla="*/ 2147483646 w 5012"/>
                <a:gd name="T91" fmla="*/ 2147483646 h 1634"/>
                <a:gd name="T92" fmla="*/ 2147483646 w 5012"/>
                <a:gd name="T93" fmla="*/ 2147483646 h 1634"/>
                <a:gd name="T94" fmla="*/ 2147483646 w 5012"/>
                <a:gd name="T95" fmla="*/ 2147483646 h 16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012"/>
                <a:gd name="T145" fmla="*/ 0 h 1634"/>
                <a:gd name="T146" fmla="*/ 5012 w 5012"/>
                <a:gd name="T147" fmla="*/ 1634 h 16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012" h="1634">
                  <a:moveTo>
                    <a:pt x="0" y="905"/>
                  </a:moveTo>
                  <a:lnTo>
                    <a:pt x="135" y="952"/>
                  </a:lnTo>
                  <a:lnTo>
                    <a:pt x="270" y="996"/>
                  </a:lnTo>
                  <a:lnTo>
                    <a:pt x="405" y="1043"/>
                  </a:lnTo>
                  <a:lnTo>
                    <a:pt x="540" y="1087"/>
                  </a:lnTo>
                  <a:lnTo>
                    <a:pt x="672" y="1134"/>
                  </a:lnTo>
                  <a:lnTo>
                    <a:pt x="807" y="1178"/>
                  </a:lnTo>
                  <a:lnTo>
                    <a:pt x="942" y="1224"/>
                  </a:lnTo>
                  <a:lnTo>
                    <a:pt x="1077" y="1268"/>
                  </a:lnTo>
                  <a:lnTo>
                    <a:pt x="1212" y="1315"/>
                  </a:lnTo>
                  <a:lnTo>
                    <a:pt x="1347" y="1362"/>
                  </a:lnTo>
                  <a:lnTo>
                    <a:pt x="1482" y="1406"/>
                  </a:lnTo>
                  <a:lnTo>
                    <a:pt x="1618" y="1453"/>
                  </a:lnTo>
                  <a:lnTo>
                    <a:pt x="1749" y="1497"/>
                  </a:lnTo>
                  <a:lnTo>
                    <a:pt x="1884" y="1544"/>
                  </a:lnTo>
                  <a:lnTo>
                    <a:pt x="2019" y="1588"/>
                  </a:lnTo>
                  <a:lnTo>
                    <a:pt x="2154" y="1634"/>
                  </a:lnTo>
                  <a:lnTo>
                    <a:pt x="2243" y="1601"/>
                  </a:lnTo>
                  <a:lnTo>
                    <a:pt x="2332" y="1568"/>
                  </a:lnTo>
                  <a:lnTo>
                    <a:pt x="2421" y="1533"/>
                  </a:lnTo>
                  <a:lnTo>
                    <a:pt x="2510" y="1500"/>
                  </a:lnTo>
                  <a:lnTo>
                    <a:pt x="2598" y="1467"/>
                  </a:lnTo>
                  <a:lnTo>
                    <a:pt x="2687" y="1434"/>
                  </a:lnTo>
                  <a:lnTo>
                    <a:pt x="2780" y="1401"/>
                  </a:lnTo>
                  <a:lnTo>
                    <a:pt x="2869" y="1365"/>
                  </a:lnTo>
                  <a:lnTo>
                    <a:pt x="2957" y="1332"/>
                  </a:lnTo>
                  <a:lnTo>
                    <a:pt x="3046" y="1299"/>
                  </a:lnTo>
                  <a:lnTo>
                    <a:pt x="3135" y="1266"/>
                  </a:lnTo>
                  <a:lnTo>
                    <a:pt x="3224" y="1230"/>
                  </a:lnTo>
                  <a:lnTo>
                    <a:pt x="3313" y="1197"/>
                  </a:lnTo>
                  <a:lnTo>
                    <a:pt x="3401" y="1164"/>
                  </a:lnTo>
                  <a:lnTo>
                    <a:pt x="3490" y="1131"/>
                  </a:lnTo>
                  <a:lnTo>
                    <a:pt x="3583" y="1095"/>
                  </a:lnTo>
                  <a:lnTo>
                    <a:pt x="3672" y="1062"/>
                  </a:lnTo>
                  <a:lnTo>
                    <a:pt x="3761" y="1029"/>
                  </a:lnTo>
                  <a:lnTo>
                    <a:pt x="3849" y="996"/>
                  </a:lnTo>
                  <a:lnTo>
                    <a:pt x="3938" y="960"/>
                  </a:lnTo>
                  <a:lnTo>
                    <a:pt x="4027" y="927"/>
                  </a:lnTo>
                  <a:lnTo>
                    <a:pt x="4116" y="894"/>
                  </a:lnTo>
                  <a:lnTo>
                    <a:pt x="4208" y="861"/>
                  </a:lnTo>
                  <a:lnTo>
                    <a:pt x="4297" y="825"/>
                  </a:lnTo>
                  <a:lnTo>
                    <a:pt x="4386" y="792"/>
                  </a:lnTo>
                  <a:lnTo>
                    <a:pt x="4475" y="759"/>
                  </a:lnTo>
                  <a:lnTo>
                    <a:pt x="4564" y="723"/>
                  </a:lnTo>
                  <a:lnTo>
                    <a:pt x="4653" y="690"/>
                  </a:lnTo>
                  <a:lnTo>
                    <a:pt x="4745" y="657"/>
                  </a:lnTo>
                  <a:lnTo>
                    <a:pt x="4834" y="624"/>
                  </a:lnTo>
                  <a:lnTo>
                    <a:pt x="4923" y="589"/>
                  </a:lnTo>
                  <a:lnTo>
                    <a:pt x="5012" y="556"/>
                  </a:lnTo>
                  <a:lnTo>
                    <a:pt x="4884" y="520"/>
                  </a:lnTo>
                  <a:lnTo>
                    <a:pt x="4761" y="487"/>
                  </a:lnTo>
                  <a:lnTo>
                    <a:pt x="4633" y="451"/>
                  </a:lnTo>
                  <a:lnTo>
                    <a:pt x="4510" y="418"/>
                  </a:lnTo>
                  <a:lnTo>
                    <a:pt x="4382" y="382"/>
                  </a:lnTo>
                  <a:lnTo>
                    <a:pt x="4255" y="346"/>
                  </a:lnTo>
                  <a:lnTo>
                    <a:pt x="4131" y="313"/>
                  </a:lnTo>
                  <a:lnTo>
                    <a:pt x="4004" y="278"/>
                  </a:lnTo>
                  <a:lnTo>
                    <a:pt x="3876" y="242"/>
                  </a:lnTo>
                  <a:lnTo>
                    <a:pt x="3753" y="209"/>
                  </a:lnTo>
                  <a:lnTo>
                    <a:pt x="3625" y="173"/>
                  </a:lnTo>
                  <a:lnTo>
                    <a:pt x="3502" y="137"/>
                  </a:lnTo>
                  <a:lnTo>
                    <a:pt x="3374" y="104"/>
                  </a:lnTo>
                  <a:lnTo>
                    <a:pt x="3247" y="68"/>
                  </a:lnTo>
                  <a:lnTo>
                    <a:pt x="3123" y="35"/>
                  </a:lnTo>
                  <a:lnTo>
                    <a:pt x="2996" y="0"/>
                  </a:lnTo>
                  <a:lnTo>
                    <a:pt x="2903" y="27"/>
                  </a:lnTo>
                  <a:lnTo>
                    <a:pt x="2807" y="55"/>
                  </a:lnTo>
                  <a:lnTo>
                    <a:pt x="2714" y="85"/>
                  </a:lnTo>
                  <a:lnTo>
                    <a:pt x="2622" y="112"/>
                  </a:lnTo>
                  <a:lnTo>
                    <a:pt x="2529" y="140"/>
                  </a:lnTo>
                  <a:lnTo>
                    <a:pt x="2432" y="168"/>
                  </a:lnTo>
                  <a:lnTo>
                    <a:pt x="2340" y="198"/>
                  </a:lnTo>
                  <a:lnTo>
                    <a:pt x="2247" y="225"/>
                  </a:lnTo>
                  <a:lnTo>
                    <a:pt x="2154" y="253"/>
                  </a:lnTo>
                  <a:lnTo>
                    <a:pt x="2058" y="280"/>
                  </a:lnTo>
                  <a:lnTo>
                    <a:pt x="1965" y="311"/>
                  </a:lnTo>
                  <a:lnTo>
                    <a:pt x="1872" y="338"/>
                  </a:lnTo>
                  <a:lnTo>
                    <a:pt x="1780" y="366"/>
                  </a:lnTo>
                  <a:lnTo>
                    <a:pt x="1683" y="396"/>
                  </a:lnTo>
                  <a:lnTo>
                    <a:pt x="1591" y="423"/>
                  </a:lnTo>
                  <a:lnTo>
                    <a:pt x="1498" y="451"/>
                  </a:lnTo>
                  <a:lnTo>
                    <a:pt x="1405" y="479"/>
                  </a:lnTo>
                  <a:lnTo>
                    <a:pt x="1313" y="509"/>
                  </a:lnTo>
                  <a:lnTo>
                    <a:pt x="1216" y="536"/>
                  </a:lnTo>
                  <a:lnTo>
                    <a:pt x="1123" y="564"/>
                  </a:lnTo>
                  <a:lnTo>
                    <a:pt x="1031" y="594"/>
                  </a:lnTo>
                  <a:lnTo>
                    <a:pt x="938" y="622"/>
                  </a:lnTo>
                  <a:lnTo>
                    <a:pt x="841" y="649"/>
                  </a:lnTo>
                  <a:lnTo>
                    <a:pt x="749" y="679"/>
                  </a:lnTo>
                  <a:lnTo>
                    <a:pt x="656" y="707"/>
                  </a:lnTo>
                  <a:lnTo>
                    <a:pt x="563" y="734"/>
                  </a:lnTo>
                  <a:lnTo>
                    <a:pt x="467" y="762"/>
                  </a:lnTo>
                  <a:lnTo>
                    <a:pt x="374" y="792"/>
                  </a:lnTo>
                  <a:lnTo>
                    <a:pt x="282" y="820"/>
                  </a:lnTo>
                  <a:lnTo>
                    <a:pt x="189" y="847"/>
                  </a:lnTo>
                  <a:lnTo>
                    <a:pt x="92" y="878"/>
                  </a:lnTo>
                  <a:lnTo>
                    <a:pt x="0" y="905"/>
                  </a:lnTo>
                  <a:close/>
                </a:path>
              </a:pathLst>
            </a:custGeom>
            <a:solidFill>
              <a:srgbClr val="A3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4" name="Freeform 285">
              <a:extLst>
                <a:ext uri="{FF2B5EF4-FFF2-40B4-BE49-F238E27FC236}">
                  <a16:creationId xmlns:a16="http://schemas.microsoft.com/office/drawing/2014/main" id="{CB58D601-D784-A889-7211-913E137EB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849" y="4436587"/>
              <a:ext cx="2033609" cy="723315"/>
            </a:xfrm>
            <a:custGeom>
              <a:avLst/>
              <a:gdLst>
                <a:gd name="T0" fmla="*/ 2147483646 w 4749"/>
                <a:gd name="T1" fmla="*/ 2147483646 h 1552"/>
                <a:gd name="T2" fmla="*/ 2147483646 w 4749"/>
                <a:gd name="T3" fmla="*/ 2147483646 h 1552"/>
                <a:gd name="T4" fmla="*/ 2147483646 w 4749"/>
                <a:gd name="T5" fmla="*/ 2147483646 h 1552"/>
                <a:gd name="T6" fmla="*/ 2147483646 w 4749"/>
                <a:gd name="T7" fmla="*/ 2147483646 h 1552"/>
                <a:gd name="T8" fmla="*/ 2147483646 w 4749"/>
                <a:gd name="T9" fmla="*/ 2147483646 h 1552"/>
                <a:gd name="T10" fmla="*/ 2147483646 w 4749"/>
                <a:gd name="T11" fmla="*/ 2147483646 h 1552"/>
                <a:gd name="T12" fmla="*/ 2147483646 w 4749"/>
                <a:gd name="T13" fmla="*/ 2147483646 h 1552"/>
                <a:gd name="T14" fmla="*/ 2147483646 w 4749"/>
                <a:gd name="T15" fmla="*/ 2147483646 h 1552"/>
                <a:gd name="T16" fmla="*/ 2147483646 w 4749"/>
                <a:gd name="T17" fmla="*/ 2147483646 h 1552"/>
                <a:gd name="T18" fmla="*/ 2147483646 w 4749"/>
                <a:gd name="T19" fmla="*/ 2147483646 h 1552"/>
                <a:gd name="T20" fmla="*/ 2147483646 w 4749"/>
                <a:gd name="T21" fmla="*/ 2147483646 h 1552"/>
                <a:gd name="T22" fmla="*/ 2147483646 w 4749"/>
                <a:gd name="T23" fmla="*/ 2147483646 h 1552"/>
                <a:gd name="T24" fmla="*/ 2147483646 w 4749"/>
                <a:gd name="T25" fmla="*/ 2147483646 h 1552"/>
                <a:gd name="T26" fmla="*/ 2147483646 w 4749"/>
                <a:gd name="T27" fmla="*/ 2147483646 h 1552"/>
                <a:gd name="T28" fmla="*/ 2147483646 w 4749"/>
                <a:gd name="T29" fmla="*/ 2147483646 h 1552"/>
                <a:gd name="T30" fmla="*/ 2147483646 w 4749"/>
                <a:gd name="T31" fmla="*/ 2147483646 h 1552"/>
                <a:gd name="T32" fmla="*/ 2147483646 w 4749"/>
                <a:gd name="T33" fmla="*/ 2147483646 h 1552"/>
                <a:gd name="T34" fmla="*/ 2147483646 w 4749"/>
                <a:gd name="T35" fmla="*/ 2147483646 h 1552"/>
                <a:gd name="T36" fmla="*/ 2147483646 w 4749"/>
                <a:gd name="T37" fmla="*/ 2147483646 h 1552"/>
                <a:gd name="T38" fmla="*/ 2147483646 w 4749"/>
                <a:gd name="T39" fmla="*/ 2147483646 h 1552"/>
                <a:gd name="T40" fmla="*/ 2147483646 w 4749"/>
                <a:gd name="T41" fmla="*/ 2147483646 h 1552"/>
                <a:gd name="T42" fmla="*/ 2147483646 w 4749"/>
                <a:gd name="T43" fmla="*/ 2147483646 h 1552"/>
                <a:gd name="T44" fmla="*/ 2147483646 w 4749"/>
                <a:gd name="T45" fmla="*/ 2147483646 h 1552"/>
                <a:gd name="T46" fmla="*/ 2147483646 w 4749"/>
                <a:gd name="T47" fmla="*/ 2147483646 h 1552"/>
                <a:gd name="T48" fmla="*/ 2147483646 w 4749"/>
                <a:gd name="T49" fmla="*/ 2147483646 h 1552"/>
                <a:gd name="T50" fmla="*/ 2147483646 w 4749"/>
                <a:gd name="T51" fmla="*/ 2147483646 h 1552"/>
                <a:gd name="T52" fmla="*/ 2147483646 w 4749"/>
                <a:gd name="T53" fmla="*/ 2147483646 h 1552"/>
                <a:gd name="T54" fmla="*/ 2147483646 w 4749"/>
                <a:gd name="T55" fmla="*/ 2147483646 h 1552"/>
                <a:gd name="T56" fmla="*/ 2147483646 w 4749"/>
                <a:gd name="T57" fmla="*/ 2147483646 h 1552"/>
                <a:gd name="T58" fmla="*/ 2147483646 w 4749"/>
                <a:gd name="T59" fmla="*/ 2147483646 h 1552"/>
                <a:gd name="T60" fmla="*/ 2147483646 w 4749"/>
                <a:gd name="T61" fmla="*/ 2147483646 h 1552"/>
                <a:gd name="T62" fmla="*/ 2147483646 w 4749"/>
                <a:gd name="T63" fmla="*/ 2147483646 h 1552"/>
                <a:gd name="T64" fmla="*/ 2147483646 w 4749"/>
                <a:gd name="T65" fmla="*/ 2147483646 h 1552"/>
                <a:gd name="T66" fmla="*/ 2147483646 w 4749"/>
                <a:gd name="T67" fmla="*/ 2147483646 h 1552"/>
                <a:gd name="T68" fmla="*/ 2147483646 w 4749"/>
                <a:gd name="T69" fmla="*/ 2147483646 h 1552"/>
                <a:gd name="T70" fmla="*/ 2147483646 w 4749"/>
                <a:gd name="T71" fmla="*/ 2147483646 h 1552"/>
                <a:gd name="T72" fmla="*/ 2147483646 w 4749"/>
                <a:gd name="T73" fmla="*/ 2147483646 h 1552"/>
                <a:gd name="T74" fmla="*/ 2147483646 w 4749"/>
                <a:gd name="T75" fmla="*/ 2147483646 h 1552"/>
                <a:gd name="T76" fmla="*/ 2147483646 w 4749"/>
                <a:gd name="T77" fmla="*/ 2147483646 h 1552"/>
                <a:gd name="T78" fmla="*/ 2147483646 w 4749"/>
                <a:gd name="T79" fmla="*/ 2147483646 h 1552"/>
                <a:gd name="T80" fmla="*/ 2147483646 w 4749"/>
                <a:gd name="T81" fmla="*/ 2147483646 h 1552"/>
                <a:gd name="T82" fmla="*/ 2147483646 w 4749"/>
                <a:gd name="T83" fmla="*/ 2147483646 h 1552"/>
                <a:gd name="T84" fmla="*/ 2147483646 w 4749"/>
                <a:gd name="T85" fmla="*/ 2147483646 h 1552"/>
                <a:gd name="T86" fmla="*/ 2147483646 w 4749"/>
                <a:gd name="T87" fmla="*/ 2147483646 h 1552"/>
                <a:gd name="T88" fmla="*/ 2147483646 w 4749"/>
                <a:gd name="T89" fmla="*/ 2147483646 h 1552"/>
                <a:gd name="T90" fmla="*/ 2147483646 w 4749"/>
                <a:gd name="T91" fmla="*/ 2147483646 h 1552"/>
                <a:gd name="T92" fmla="*/ 2147483646 w 4749"/>
                <a:gd name="T93" fmla="*/ 2147483646 h 1552"/>
                <a:gd name="T94" fmla="*/ 2147483646 w 4749"/>
                <a:gd name="T95" fmla="*/ 2147483646 h 155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49"/>
                <a:gd name="T145" fmla="*/ 0 h 1552"/>
                <a:gd name="T146" fmla="*/ 4749 w 4749"/>
                <a:gd name="T147" fmla="*/ 1552 h 155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49" h="1552">
                  <a:moveTo>
                    <a:pt x="0" y="859"/>
                  </a:moveTo>
                  <a:lnTo>
                    <a:pt x="127" y="903"/>
                  </a:lnTo>
                  <a:lnTo>
                    <a:pt x="254" y="944"/>
                  </a:lnTo>
                  <a:lnTo>
                    <a:pt x="382" y="988"/>
                  </a:lnTo>
                  <a:lnTo>
                    <a:pt x="509" y="1032"/>
                  </a:lnTo>
                  <a:lnTo>
                    <a:pt x="637" y="1076"/>
                  </a:lnTo>
                  <a:lnTo>
                    <a:pt x="764" y="1118"/>
                  </a:lnTo>
                  <a:lnTo>
                    <a:pt x="892" y="1162"/>
                  </a:lnTo>
                  <a:lnTo>
                    <a:pt x="1019" y="1206"/>
                  </a:lnTo>
                  <a:lnTo>
                    <a:pt x="1146" y="1250"/>
                  </a:lnTo>
                  <a:lnTo>
                    <a:pt x="1274" y="1291"/>
                  </a:lnTo>
                  <a:lnTo>
                    <a:pt x="1401" y="1335"/>
                  </a:lnTo>
                  <a:lnTo>
                    <a:pt x="1529" y="1379"/>
                  </a:lnTo>
                  <a:lnTo>
                    <a:pt x="1656" y="1423"/>
                  </a:lnTo>
                  <a:lnTo>
                    <a:pt x="1783" y="1464"/>
                  </a:lnTo>
                  <a:lnTo>
                    <a:pt x="1911" y="1508"/>
                  </a:lnTo>
                  <a:lnTo>
                    <a:pt x="2038" y="1552"/>
                  </a:lnTo>
                  <a:lnTo>
                    <a:pt x="2123" y="1519"/>
                  </a:lnTo>
                  <a:lnTo>
                    <a:pt x="2208" y="1489"/>
                  </a:lnTo>
                  <a:lnTo>
                    <a:pt x="2293" y="1456"/>
                  </a:lnTo>
                  <a:lnTo>
                    <a:pt x="2378" y="1423"/>
                  </a:lnTo>
                  <a:lnTo>
                    <a:pt x="2463" y="1390"/>
                  </a:lnTo>
                  <a:lnTo>
                    <a:pt x="2548" y="1360"/>
                  </a:lnTo>
                  <a:lnTo>
                    <a:pt x="2633" y="1327"/>
                  </a:lnTo>
                  <a:lnTo>
                    <a:pt x="2718" y="1294"/>
                  </a:lnTo>
                  <a:lnTo>
                    <a:pt x="2799" y="1263"/>
                  </a:lnTo>
                  <a:lnTo>
                    <a:pt x="2884" y="1230"/>
                  </a:lnTo>
                  <a:lnTo>
                    <a:pt x="2969" y="1197"/>
                  </a:lnTo>
                  <a:lnTo>
                    <a:pt x="3054" y="1167"/>
                  </a:lnTo>
                  <a:lnTo>
                    <a:pt x="3139" y="1134"/>
                  </a:lnTo>
                  <a:lnTo>
                    <a:pt x="3224" y="1101"/>
                  </a:lnTo>
                  <a:lnTo>
                    <a:pt x="3309" y="1071"/>
                  </a:lnTo>
                  <a:lnTo>
                    <a:pt x="3394" y="1038"/>
                  </a:lnTo>
                  <a:lnTo>
                    <a:pt x="3479" y="1005"/>
                  </a:lnTo>
                  <a:lnTo>
                    <a:pt x="3563" y="975"/>
                  </a:lnTo>
                  <a:lnTo>
                    <a:pt x="3648" y="941"/>
                  </a:lnTo>
                  <a:lnTo>
                    <a:pt x="3733" y="911"/>
                  </a:lnTo>
                  <a:lnTo>
                    <a:pt x="3818" y="878"/>
                  </a:lnTo>
                  <a:lnTo>
                    <a:pt x="3903" y="845"/>
                  </a:lnTo>
                  <a:lnTo>
                    <a:pt x="3988" y="815"/>
                  </a:lnTo>
                  <a:lnTo>
                    <a:pt x="4073" y="782"/>
                  </a:lnTo>
                  <a:lnTo>
                    <a:pt x="4154" y="749"/>
                  </a:lnTo>
                  <a:lnTo>
                    <a:pt x="4239" y="719"/>
                  </a:lnTo>
                  <a:lnTo>
                    <a:pt x="4324" y="686"/>
                  </a:lnTo>
                  <a:lnTo>
                    <a:pt x="4409" y="655"/>
                  </a:lnTo>
                  <a:lnTo>
                    <a:pt x="4494" y="622"/>
                  </a:lnTo>
                  <a:lnTo>
                    <a:pt x="4579" y="589"/>
                  </a:lnTo>
                  <a:lnTo>
                    <a:pt x="4664" y="559"/>
                  </a:lnTo>
                  <a:lnTo>
                    <a:pt x="4749" y="526"/>
                  </a:lnTo>
                  <a:lnTo>
                    <a:pt x="4629" y="493"/>
                  </a:lnTo>
                  <a:lnTo>
                    <a:pt x="4509" y="460"/>
                  </a:lnTo>
                  <a:lnTo>
                    <a:pt x="4390" y="427"/>
                  </a:lnTo>
                  <a:lnTo>
                    <a:pt x="4270" y="397"/>
                  </a:lnTo>
                  <a:lnTo>
                    <a:pt x="4150" y="363"/>
                  </a:lnTo>
                  <a:lnTo>
                    <a:pt x="4031" y="330"/>
                  </a:lnTo>
                  <a:lnTo>
                    <a:pt x="3911" y="297"/>
                  </a:lnTo>
                  <a:lnTo>
                    <a:pt x="3795" y="264"/>
                  </a:lnTo>
                  <a:lnTo>
                    <a:pt x="3675" y="231"/>
                  </a:lnTo>
                  <a:lnTo>
                    <a:pt x="3556" y="198"/>
                  </a:lnTo>
                  <a:lnTo>
                    <a:pt x="3436" y="165"/>
                  </a:lnTo>
                  <a:lnTo>
                    <a:pt x="3316" y="132"/>
                  </a:lnTo>
                  <a:lnTo>
                    <a:pt x="3197" y="99"/>
                  </a:lnTo>
                  <a:lnTo>
                    <a:pt x="3077" y="66"/>
                  </a:lnTo>
                  <a:lnTo>
                    <a:pt x="2957" y="33"/>
                  </a:lnTo>
                  <a:lnTo>
                    <a:pt x="2838" y="0"/>
                  </a:lnTo>
                  <a:lnTo>
                    <a:pt x="2749" y="28"/>
                  </a:lnTo>
                  <a:lnTo>
                    <a:pt x="2660" y="52"/>
                  </a:lnTo>
                  <a:lnTo>
                    <a:pt x="2571" y="80"/>
                  </a:lnTo>
                  <a:lnTo>
                    <a:pt x="2482" y="108"/>
                  </a:lnTo>
                  <a:lnTo>
                    <a:pt x="2394" y="135"/>
                  </a:lnTo>
                  <a:lnTo>
                    <a:pt x="2305" y="160"/>
                  </a:lnTo>
                  <a:lnTo>
                    <a:pt x="2216" y="187"/>
                  </a:lnTo>
                  <a:lnTo>
                    <a:pt x="2127" y="215"/>
                  </a:lnTo>
                  <a:lnTo>
                    <a:pt x="2038" y="242"/>
                  </a:lnTo>
                  <a:lnTo>
                    <a:pt x="1949" y="267"/>
                  </a:lnTo>
                  <a:lnTo>
                    <a:pt x="1861" y="295"/>
                  </a:lnTo>
                  <a:lnTo>
                    <a:pt x="1772" y="322"/>
                  </a:lnTo>
                  <a:lnTo>
                    <a:pt x="1683" y="350"/>
                  </a:lnTo>
                  <a:lnTo>
                    <a:pt x="1594" y="375"/>
                  </a:lnTo>
                  <a:lnTo>
                    <a:pt x="1505" y="402"/>
                  </a:lnTo>
                  <a:lnTo>
                    <a:pt x="1421" y="430"/>
                  </a:lnTo>
                  <a:lnTo>
                    <a:pt x="1332" y="457"/>
                  </a:lnTo>
                  <a:lnTo>
                    <a:pt x="1243" y="482"/>
                  </a:lnTo>
                  <a:lnTo>
                    <a:pt x="1154" y="509"/>
                  </a:lnTo>
                  <a:lnTo>
                    <a:pt x="1065" y="537"/>
                  </a:lnTo>
                  <a:lnTo>
                    <a:pt x="976" y="564"/>
                  </a:lnTo>
                  <a:lnTo>
                    <a:pt x="888" y="589"/>
                  </a:lnTo>
                  <a:lnTo>
                    <a:pt x="799" y="617"/>
                  </a:lnTo>
                  <a:lnTo>
                    <a:pt x="710" y="644"/>
                  </a:lnTo>
                  <a:lnTo>
                    <a:pt x="621" y="672"/>
                  </a:lnTo>
                  <a:lnTo>
                    <a:pt x="532" y="697"/>
                  </a:lnTo>
                  <a:lnTo>
                    <a:pt x="444" y="724"/>
                  </a:lnTo>
                  <a:lnTo>
                    <a:pt x="355" y="752"/>
                  </a:lnTo>
                  <a:lnTo>
                    <a:pt x="266" y="779"/>
                  </a:lnTo>
                  <a:lnTo>
                    <a:pt x="177" y="804"/>
                  </a:lnTo>
                  <a:lnTo>
                    <a:pt x="88" y="831"/>
                  </a:lnTo>
                  <a:lnTo>
                    <a:pt x="0" y="85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" name="Freeform 286">
              <a:extLst>
                <a:ext uri="{FF2B5EF4-FFF2-40B4-BE49-F238E27FC236}">
                  <a16:creationId xmlns:a16="http://schemas.microsoft.com/office/drawing/2014/main" id="{ADB36162-156C-CEE3-A978-7F984DD9E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809" y="4475270"/>
              <a:ext cx="1922701" cy="683701"/>
            </a:xfrm>
            <a:custGeom>
              <a:avLst/>
              <a:gdLst>
                <a:gd name="T0" fmla="*/ 2147483646 w 4490"/>
                <a:gd name="T1" fmla="*/ 2147483646 h 1467"/>
                <a:gd name="T2" fmla="*/ 2147483646 w 4490"/>
                <a:gd name="T3" fmla="*/ 2147483646 h 1467"/>
                <a:gd name="T4" fmla="*/ 2147483646 w 4490"/>
                <a:gd name="T5" fmla="*/ 2147483646 h 1467"/>
                <a:gd name="T6" fmla="*/ 2147483646 w 4490"/>
                <a:gd name="T7" fmla="*/ 2147483646 h 1467"/>
                <a:gd name="T8" fmla="*/ 2147483646 w 4490"/>
                <a:gd name="T9" fmla="*/ 2147483646 h 1467"/>
                <a:gd name="T10" fmla="*/ 2147483646 w 4490"/>
                <a:gd name="T11" fmla="*/ 2147483646 h 1467"/>
                <a:gd name="T12" fmla="*/ 2147483646 w 4490"/>
                <a:gd name="T13" fmla="*/ 2147483646 h 1467"/>
                <a:gd name="T14" fmla="*/ 2147483646 w 4490"/>
                <a:gd name="T15" fmla="*/ 2147483646 h 1467"/>
                <a:gd name="T16" fmla="*/ 2147483646 w 4490"/>
                <a:gd name="T17" fmla="*/ 2147483646 h 1467"/>
                <a:gd name="T18" fmla="*/ 2147483646 w 4490"/>
                <a:gd name="T19" fmla="*/ 2147483646 h 1467"/>
                <a:gd name="T20" fmla="*/ 2147483646 w 4490"/>
                <a:gd name="T21" fmla="*/ 2147483646 h 1467"/>
                <a:gd name="T22" fmla="*/ 2147483646 w 4490"/>
                <a:gd name="T23" fmla="*/ 2147483646 h 1467"/>
                <a:gd name="T24" fmla="*/ 2147483646 w 4490"/>
                <a:gd name="T25" fmla="*/ 2147483646 h 1467"/>
                <a:gd name="T26" fmla="*/ 2147483646 w 4490"/>
                <a:gd name="T27" fmla="*/ 2147483646 h 1467"/>
                <a:gd name="T28" fmla="*/ 2147483646 w 4490"/>
                <a:gd name="T29" fmla="*/ 2147483646 h 1467"/>
                <a:gd name="T30" fmla="*/ 2147483646 w 4490"/>
                <a:gd name="T31" fmla="*/ 2147483646 h 1467"/>
                <a:gd name="T32" fmla="*/ 2147483646 w 4490"/>
                <a:gd name="T33" fmla="*/ 2147483646 h 1467"/>
                <a:gd name="T34" fmla="*/ 2147483646 w 4490"/>
                <a:gd name="T35" fmla="*/ 2147483646 h 1467"/>
                <a:gd name="T36" fmla="*/ 2147483646 w 4490"/>
                <a:gd name="T37" fmla="*/ 2147483646 h 1467"/>
                <a:gd name="T38" fmla="*/ 2147483646 w 4490"/>
                <a:gd name="T39" fmla="*/ 2147483646 h 1467"/>
                <a:gd name="T40" fmla="*/ 2147483646 w 4490"/>
                <a:gd name="T41" fmla="*/ 2147483646 h 1467"/>
                <a:gd name="T42" fmla="*/ 2147483646 w 4490"/>
                <a:gd name="T43" fmla="*/ 2147483646 h 1467"/>
                <a:gd name="T44" fmla="*/ 2147483646 w 4490"/>
                <a:gd name="T45" fmla="*/ 2147483646 h 1467"/>
                <a:gd name="T46" fmla="*/ 2147483646 w 4490"/>
                <a:gd name="T47" fmla="*/ 2147483646 h 1467"/>
                <a:gd name="T48" fmla="*/ 2147483646 w 4490"/>
                <a:gd name="T49" fmla="*/ 2147483646 h 1467"/>
                <a:gd name="T50" fmla="*/ 2147483646 w 4490"/>
                <a:gd name="T51" fmla="*/ 2147483646 h 1467"/>
                <a:gd name="T52" fmla="*/ 2147483646 w 4490"/>
                <a:gd name="T53" fmla="*/ 2147483646 h 1467"/>
                <a:gd name="T54" fmla="*/ 2147483646 w 4490"/>
                <a:gd name="T55" fmla="*/ 2147483646 h 1467"/>
                <a:gd name="T56" fmla="*/ 2147483646 w 4490"/>
                <a:gd name="T57" fmla="*/ 2147483646 h 1467"/>
                <a:gd name="T58" fmla="*/ 2147483646 w 4490"/>
                <a:gd name="T59" fmla="*/ 2147483646 h 1467"/>
                <a:gd name="T60" fmla="*/ 2147483646 w 4490"/>
                <a:gd name="T61" fmla="*/ 2147483646 h 1467"/>
                <a:gd name="T62" fmla="*/ 2147483646 w 4490"/>
                <a:gd name="T63" fmla="*/ 2147483646 h 1467"/>
                <a:gd name="T64" fmla="*/ 2147483646 w 4490"/>
                <a:gd name="T65" fmla="*/ 2147483646 h 1467"/>
                <a:gd name="T66" fmla="*/ 2147483646 w 4490"/>
                <a:gd name="T67" fmla="*/ 2147483646 h 1467"/>
                <a:gd name="T68" fmla="*/ 2147483646 w 4490"/>
                <a:gd name="T69" fmla="*/ 2147483646 h 1467"/>
                <a:gd name="T70" fmla="*/ 2147483646 w 4490"/>
                <a:gd name="T71" fmla="*/ 2147483646 h 1467"/>
                <a:gd name="T72" fmla="*/ 2147483646 w 4490"/>
                <a:gd name="T73" fmla="*/ 2147483646 h 1467"/>
                <a:gd name="T74" fmla="*/ 2147483646 w 4490"/>
                <a:gd name="T75" fmla="*/ 2147483646 h 1467"/>
                <a:gd name="T76" fmla="*/ 2147483646 w 4490"/>
                <a:gd name="T77" fmla="*/ 2147483646 h 1467"/>
                <a:gd name="T78" fmla="*/ 2147483646 w 4490"/>
                <a:gd name="T79" fmla="*/ 2147483646 h 1467"/>
                <a:gd name="T80" fmla="*/ 2147483646 w 4490"/>
                <a:gd name="T81" fmla="*/ 2147483646 h 1467"/>
                <a:gd name="T82" fmla="*/ 2147483646 w 4490"/>
                <a:gd name="T83" fmla="*/ 2147483646 h 1467"/>
                <a:gd name="T84" fmla="*/ 2147483646 w 4490"/>
                <a:gd name="T85" fmla="*/ 2147483646 h 1467"/>
                <a:gd name="T86" fmla="*/ 2147483646 w 4490"/>
                <a:gd name="T87" fmla="*/ 2147483646 h 1467"/>
                <a:gd name="T88" fmla="*/ 2147483646 w 4490"/>
                <a:gd name="T89" fmla="*/ 2147483646 h 1467"/>
                <a:gd name="T90" fmla="*/ 2147483646 w 4490"/>
                <a:gd name="T91" fmla="*/ 2147483646 h 1467"/>
                <a:gd name="T92" fmla="*/ 2147483646 w 4490"/>
                <a:gd name="T93" fmla="*/ 2147483646 h 1467"/>
                <a:gd name="T94" fmla="*/ 2147483646 w 4490"/>
                <a:gd name="T95" fmla="*/ 2147483646 h 1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90"/>
                <a:gd name="T145" fmla="*/ 0 h 1467"/>
                <a:gd name="T146" fmla="*/ 4490 w 4490"/>
                <a:gd name="T147" fmla="*/ 1467 h 1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90" h="1467">
                  <a:moveTo>
                    <a:pt x="0" y="809"/>
                  </a:moveTo>
                  <a:lnTo>
                    <a:pt x="119" y="850"/>
                  </a:lnTo>
                  <a:lnTo>
                    <a:pt x="243" y="892"/>
                  </a:lnTo>
                  <a:lnTo>
                    <a:pt x="363" y="933"/>
                  </a:lnTo>
                  <a:lnTo>
                    <a:pt x="482" y="974"/>
                  </a:lnTo>
                  <a:lnTo>
                    <a:pt x="602" y="1015"/>
                  </a:lnTo>
                  <a:lnTo>
                    <a:pt x="725" y="1057"/>
                  </a:lnTo>
                  <a:lnTo>
                    <a:pt x="845" y="1098"/>
                  </a:lnTo>
                  <a:lnTo>
                    <a:pt x="965" y="1136"/>
                  </a:lnTo>
                  <a:lnTo>
                    <a:pt x="1085" y="1178"/>
                  </a:lnTo>
                  <a:lnTo>
                    <a:pt x="1204" y="1219"/>
                  </a:lnTo>
                  <a:lnTo>
                    <a:pt x="1324" y="1260"/>
                  </a:lnTo>
                  <a:lnTo>
                    <a:pt x="1444" y="1302"/>
                  </a:lnTo>
                  <a:lnTo>
                    <a:pt x="1567" y="1343"/>
                  </a:lnTo>
                  <a:lnTo>
                    <a:pt x="1687" y="1384"/>
                  </a:lnTo>
                  <a:lnTo>
                    <a:pt x="1807" y="1425"/>
                  </a:lnTo>
                  <a:lnTo>
                    <a:pt x="1926" y="1467"/>
                  </a:lnTo>
                  <a:lnTo>
                    <a:pt x="2007" y="1436"/>
                  </a:lnTo>
                  <a:lnTo>
                    <a:pt x="2085" y="1406"/>
                  </a:lnTo>
                  <a:lnTo>
                    <a:pt x="2166" y="1376"/>
                  </a:lnTo>
                  <a:lnTo>
                    <a:pt x="2247" y="1346"/>
                  </a:lnTo>
                  <a:lnTo>
                    <a:pt x="2328" y="1315"/>
                  </a:lnTo>
                  <a:lnTo>
                    <a:pt x="2405" y="1285"/>
                  </a:lnTo>
                  <a:lnTo>
                    <a:pt x="2486" y="1255"/>
                  </a:lnTo>
                  <a:lnTo>
                    <a:pt x="2567" y="1225"/>
                  </a:lnTo>
                  <a:lnTo>
                    <a:pt x="2648" y="1192"/>
                  </a:lnTo>
                  <a:lnTo>
                    <a:pt x="2726" y="1161"/>
                  </a:lnTo>
                  <a:lnTo>
                    <a:pt x="2807" y="1131"/>
                  </a:lnTo>
                  <a:lnTo>
                    <a:pt x="2888" y="1101"/>
                  </a:lnTo>
                  <a:lnTo>
                    <a:pt x="2969" y="1070"/>
                  </a:lnTo>
                  <a:lnTo>
                    <a:pt x="3046" y="1040"/>
                  </a:lnTo>
                  <a:lnTo>
                    <a:pt x="3127" y="1010"/>
                  </a:lnTo>
                  <a:lnTo>
                    <a:pt x="3208" y="980"/>
                  </a:lnTo>
                  <a:lnTo>
                    <a:pt x="3289" y="949"/>
                  </a:lnTo>
                  <a:lnTo>
                    <a:pt x="3370" y="919"/>
                  </a:lnTo>
                  <a:lnTo>
                    <a:pt x="3448" y="889"/>
                  </a:lnTo>
                  <a:lnTo>
                    <a:pt x="3529" y="858"/>
                  </a:lnTo>
                  <a:lnTo>
                    <a:pt x="3610" y="828"/>
                  </a:lnTo>
                  <a:lnTo>
                    <a:pt x="3691" y="798"/>
                  </a:lnTo>
                  <a:lnTo>
                    <a:pt x="3768" y="768"/>
                  </a:lnTo>
                  <a:lnTo>
                    <a:pt x="3849" y="737"/>
                  </a:lnTo>
                  <a:lnTo>
                    <a:pt x="3930" y="707"/>
                  </a:lnTo>
                  <a:lnTo>
                    <a:pt x="4011" y="677"/>
                  </a:lnTo>
                  <a:lnTo>
                    <a:pt x="4089" y="649"/>
                  </a:lnTo>
                  <a:lnTo>
                    <a:pt x="4170" y="619"/>
                  </a:lnTo>
                  <a:lnTo>
                    <a:pt x="4251" y="589"/>
                  </a:lnTo>
                  <a:lnTo>
                    <a:pt x="4332" y="558"/>
                  </a:lnTo>
                  <a:lnTo>
                    <a:pt x="4409" y="528"/>
                  </a:lnTo>
                  <a:lnTo>
                    <a:pt x="4490" y="498"/>
                  </a:lnTo>
                  <a:lnTo>
                    <a:pt x="4378" y="468"/>
                  </a:lnTo>
                  <a:lnTo>
                    <a:pt x="4266" y="435"/>
                  </a:lnTo>
                  <a:lnTo>
                    <a:pt x="4150" y="404"/>
                  </a:lnTo>
                  <a:lnTo>
                    <a:pt x="4038" y="374"/>
                  </a:lnTo>
                  <a:lnTo>
                    <a:pt x="3926" y="344"/>
                  </a:lnTo>
                  <a:lnTo>
                    <a:pt x="3814" y="311"/>
                  </a:lnTo>
                  <a:lnTo>
                    <a:pt x="3699" y="280"/>
                  </a:lnTo>
                  <a:lnTo>
                    <a:pt x="3587" y="247"/>
                  </a:lnTo>
                  <a:lnTo>
                    <a:pt x="3475" y="217"/>
                  </a:lnTo>
                  <a:lnTo>
                    <a:pt x="3363" y="187"/>
                  </a:lnTo>
                  <a:lnTo>
                    <a:pt x="3247" y="154"/>
                  </a:lnTo>
                  <a:lnTo>
                    <a:pt x="3135" y="124"/>
                  </a:lnTo>
                  <a:lnTo>
                    <a:pt x="3023" y="93"/>
                  </a:lnTo>
                  <a:lnTo>
                    <a:pt x="2911" y="63"/>
                  </a:lnTo>
                  <a:lnTo>
                    <a:pt x="2795" y="30"/>
                  </a:lnTo>
                  <a:lnTo>
                    <a:pt x="2683" y="0"/>
                  </a:lnTo>
                  <a:lnTo>
                    <a:pt x="2598" y="25"/>
                  </a:lnTo>
                  <a:lnTo>
                    <a:pt x="2517" y="49"/>
                  </a:lnTo>
                  <a:lnTo>
                    <a:pt x="2432" y="77"/>
                  </a:lnTo>
                  <a:lnTo>
                    <a:pt x="2347" y="102"/>
                  </a:lnTo>
                  <a:lnTo>
                    <a:pt x="2262" y="126"/>
                  </a:lnTo>
                  <a:lnTo>
                    <a:pt x="2181" y="151"/>
                  </a:lnTo>
                  <a:lnTo>
                    <a:pt x="2096" y="176"/>
                  </a:lnTo>
                  <a:lnTo>
                    <a:pt x="2011" y="201"/>
                  </a:lnTo>
                  <a:lnTo>
                    <a:pt x="1926" y="228"/>
                  </a:lnTo>
                  <a:lnTo>
                    <a:pt x="1845" y="253"/>
                  </a:lnTo>
                  <a:lnTo>
                    <a:pt x="1760" y="278"/>
                  </a:lnTo>
                  <a:lnTo>
                    <a:pt x="1675" y="303"/>
                  </a:lnTo>
                  <a:lnTo>
                    <a:pt x="1594" y="327"/>
                  </a:lnTo>
                  <a:lnTo>
                    <a:pt x="1509" y="355"/>
                  </a:lnTo>
                  <a:lnTo>
                    <a:pt x="1424" y="380"/>
                  </a:lnTo>
                  <a:lnTo>
                    <a:pt x="1343" y="404"/>
                  </a:lnTo>
                  <a:lnTo>
                    <a:pt x="1258" y="429"/>
                  </a:lnTo>
                  <a:lnTo>
                    <a:pt x="1173" y="454"/>
                  </a:lnTo>
                  <a:lnTo>
                    <a:pt x="1088" y="481"/>
                  </a:lnTo>
                  <a:lnTo>
                    <a:pt x="1007" y="506"/>
                  </a:lnTo>
                  <a:lnTo>
                    <a:pt x="922" y="531"/>
                  </a:lnTo>
                  <a:lnTo>
                    <a:pt x="837" y="556"/>
                  </a:lnTo>
                  <a:lnTo>
                    <a:pt x="756" y="580"/>
                  </a:lnTo>
                  <a:lnTo>
                    <a:pt x="671" y="605"/>
                  </a:lnTo>
                  <a:lnTo>
                    <a:pt x="586" y="633"/>
                  </a:lnTo>
                  <a:lnTo>
                    <a:pt x="502" y="658"/>
                  </a:lnTo>
                  <a:lnTo>
                    <a:pt x="420" y="682"/>
                  </a:lnTo>
                  <a:lnTo>
                    <a:pt x="335" y="707"/>
                  </a:lnTo>
                  <a:lnTo>
                    <a:pt x="251" y="732"/>
                  </a:lnTo>
                  <a:lnTo>
                    <a:pt x="166" y="759"/>
                  </a:lnTo>
                  <a:lnTo>
                    <a:pt x="84" y="784"/>
                  </a:lnTo>
                  <a:lnTo>
                    <a:pt x="0" y="80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" name="Freeform 287">
              <a:extLst>
                <a:ext uri="{FF2B5EF4-FFF2-40B4-BE49-F238E27FC236}">
                  <a16:creationId xmlns:a16="http://schemas.microsoft.com/office/drawing/2014/main" id="{106AC0D0-958D-F679-16EB-E90FBC358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055" y="4513486"/>
              <a:ext cx="1809223" cy="644086"/>
            </a:xfrm>
            <a:custGeom>
              <a:avLst/>
              <a:gdLst>
                <a:gd name="T0" fmla="*/ 2147483646 w 4225"/>
                <a:gd name="T1" fmla="*/ 2147483646 h 1382"/>
                <a:gd name="T2" fmla="*/ 2147483646 w 4225"/>
                <a:gd name="T3" fmla="*/ 2147483646 h 1382"/>
                <a:gd name="T4" fmla="*/ 2147483646 w 4225"/>
                <a:gd name="T5" fmla="*/ 2147483646 h 1382"/>
                <a:gd name="T6" fmla="*/ 2147483646 w 4225"/>
                <a:gd name="T7" fmla="*/ 2147483646 h 1382"/>
                <a:gd name="T8" fmla="*/ 2147483646 w 4225"/>
                <a:gd name="T9" fmla="*/ 2147483646 h 1382"/>
                <a:gd name="T10" fmla="*/ 2147483646 w 4225"/>
                <a:gd name="T11" fmla="*/ 2147483646 h 1382"/>
                <a:gd name="T12" fmla="*/ 2147483646 w 4225"/>
                <a:gd name="T13" fmla="*/ 2147483646 h 1382"/>
                <a:gd name="T14" fmla="*/ 2147483646 w 4225"/>
                <a:gd name="T15" fmla="*/ 2147483646 h 1382"/>
                <a:gd name="T16" fmla="*/ 2147483646 w 4225"/>
                <a:gd name="T17" fmla="*/ 2147483646 h 1382"/>
                <a:gd name="T18" fmla="*/ 2147483646 w 4225"/>
                <a:gd name="T19" fmla="*/ 2147483646 h 1382"/>
                <a:gd name="T20" fmla="*/ 2147483646 w 4225"/>
                <a:gd name="T21" fmla="*/ 2147483646 h 1382"/>
                <a:gd name="T22" fmla="*/ 2147483646 w 4225"/>
                <a:gd name="T23" fmla="*/ 2147483646 h 1382"/>
                <a:gd name="T24" fmla="*/ 2147483646 w 4225"/>
                <a:gd name="T25" fmla="*/ 2147483646 h 1382"/>
                <a:gd name="T26" fmla="*/ 2147483646 w 4225"/>
                <a:gd name="T27" fmla="*/ 2147483646 h 1382"/>
                <a:gd name="T28" fmla="*/ 2147483646 w 4225"/>
                <a:gd name="T29" fmla="*/ 2147483646 h 1382"/>
                <a:gd name="T30" fmla="*/ 2147483646 w 4225"/>
                <a:gd name="T31" fmla="*/ 2147483646 h 1382"/>
                <a:gd name="T32" fmla="*/ 2147483646 w 4225"/>
                <a:gd name="T33" fmla="*/ 2147483646 h 1382"/>
                <a:gd name="T34" fmla="*/ 2147483646 w 4225"/>
                <a:gd name="T35" fmla="*/ 2147483646 h 1382"/>
                <a:gd name="T36" fmla="*/ 2147483646 w 4225"/>
                <a:gd name="T37" fmla="*/ 2147483646 h 1382"/>
                <a:gd name="T38" fmla="*/ 2147483646 w 4225"/>
                <a:gd name="T39" fmla="*/ 2147483646 h 1382"/>
                <a:gd name="T40" fmla="*/ 2147483646 w 4225"/>
                <a:gd name="T41" fmla="*/ 2147483646 h 1382"/>
                <a:gd name="T42" fmla="*/ 2147483646 w 4225"/>
                <a:gd name="T43" fmla="*/ 2147483646 h 1382"/>
                <a:gd name="T44" fmla="*/ 2147483646 w 4225"/>
                <a:gd name="T45" fmla="*/ 2147483646 h 1382"/>
                <a:gd name="T46" fmla="*/ 2147483646 w 4225"/>
                <a:gd name="T47" fmla="*/ 2147483646 h 1382"/>
                <a:gd name="T48" fmla="*/ 2147483646 w 4225"/>
                <a:gd name="T49" fmla="*/ 2147483646 h 1382"/>
                <a:gd name="T50" fmla="*/ 2147483646 w 4225"/>
                <a:gd name="T51" fmla="*/ 2147483646 h 1382"/>
                <a:gd name="T52" fmla="*/ 2147483646 w 4225"/>
                <a:gd name="T53" fmla="*/ 2147483646 h 1382"/>
                <a:gd name="T54" fmla="*/ 2147483646 w 4225"/>
                <a:gd name="T55" fmla="*/ 2147483646 h 1382"/>
                <a:gd name="T56" fmla="*/ 2147483646 w 4225"/>
                <a:gd name="T57" fmla="*/ 2147483646 h 1382"/>
                <a:gd name="T58" fmla="*/ 2147483646 w 4225"/>
                <a:gd name="T59" fmla="*/ 2147483646 h 1382"/>
                <a:gd name="T60" fmla="*/ 2147483646 w 4225"/>
                <a:gd name="T61" fmla="*/ 2147483646 h 1382"/>
                <a:gd name="T62" fmla="*/ 2147483646 w 4225"/>
                <a:gd name="T63" fmla="*/ 2147483646 h 1382"/>
                <a:gd name="T64" fmla="*/ 2147483646 w 4225"/>
                <a:gd name="T65" fmla="*/ 2147483646 h 1382"/>
                <a:gd name="T66" fmla="*/ 2147483646 w 4225"/>
                <a:gd name="T67" fmla="*/ 2147483646 h 1382"/>
                <a:gd name="T68" fmla="*/ 2147483646 w 4225"/>
                <a:gd name="T69" fmla="*/ 2147483646 h 1382"/>
                <a:gd name="T70" fmla="*/ 2147483646 w 4225"/>
                <a:gd name="T71" fmla="*/ 2147483646 h 1382"/>
                <a:gd name="T72" fmla="*/ 2147483646 w 4225"/>
                <a:gd name="T73" fmla="*/ 2147483646 h 1382"/>
                <a:gd name="T74" fmla="*/ 2147483646 w 4225"/>
                <a:gd name="T75" fmla="*/ 2147483646 h 1382"/>
                <a:gd name="T76" fmla="*/ 2147483646 w 4225"/>
                <a:gd name="T77" fmla="*/ 2147483646 h 1382"/>
                <a:gd name="T78" fmla="*/ 2147483646 w 4225"/>
                <a:gd name="T79" fmla="*/ 2147483646 h 138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225"/>
                <a:gd name="T121" fmla="*/ 0 h 1382"/>
                <a:gd name="T122" fmla="*/ 4225 w 4225"/>
                <a:gd name="T123" fmla="*/ 1382 h 138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225" h="1382">
                  <a:moveTo>
                    <a:pt x="0" y="765"/>
                  </a:moveTo>
                  <a:lnTo>
                    <a:pt x="112" y="804"/>
                  </a:lnTo>
                  <a:lnTo>
                    <a:pt x="228" y="843"/>
                  </a:lnTo>
                  <a:lnTo>
                    <a:pt x="340" y="881"/>
                  </a:lnTo>
                  <a:lnTo>
                    <a:pt x="452" y="920"/>
                  </a:lnTo>
                  <a:lnTo>
                    <a:pt x="568" y="958"/>
                  </a:lnTo>
                  <a:lnTo>
                    <a:pt x="680" y="997"/>
                  </a:lnTo>
                  <a:lnTo>
                    <a:pt x="792" y="1035"/>
                  </a:lnTo>
                  <a:lnTo>
                    <a:pt x="908" y="1074"/>
                  </a:lnTo>
                  <a:lnTo>
                    <a:pt x="1020" y="1112"/>
                  </a:lnTo>
                  <a:lnTo>
                    <a:pt x="1132" y="1151"/>
                  </a:lnTo>
                  <a:lnTo>
                    <a:pt x="1248" y="1189"/>
                  </a:lnTo>
                  <a:lnTo>
                    <a:pt x="1360" y="1228"/>
                  </a:lnTo>
                  <a:lnTo>
                    <a:pt x="1475" y="1266"/>
                  </a:lnTo>
                  <a:lnTo>
                    <a:pt x="1587" y="1305"/>
                  </a:lnTo>
                  <a:lnTo>
                    <a:pt x="1703" y="1343"/>
                  </a:lnTo>
                  <a:lnTo>
                    <a:pt x="1815" y="1382"/>
                  </a:lnTo>
                  <a:lnTo>
                    <a:pt x="1966" y="1324"/>
                  </a:lnTo>
                  <a:lnTo>
                    <a:pt x="2116" y="1266"/>
                  </a:lnTo>
                  <a:lnTo>
                    <a:pt x="2267" y="1209"/>
                  </a:lnTo>
                  <a:lnTo>
                    <a:pt x="2418" y="1151"/>
                  </a:lnTo>
                  <a:lnTo>
                    <a:pt x="2568" y="1096"/>
                  </a:lnTo>
                  <a:lnTo>
                    <a:pt x="2719" y="1038"/>
                  </a:lnTo>
                  <a:lnTo>
                    <a:pt x="2869" y="980"/>
                  </a:lnTo>
                  <a:lnTo>
                    <a:pt x="3020" y="925"/>
                  </a:lnTo>
                  <a:lnTo>
                    <a:pt x="3170" y="867"/>
                  </a:lnTo>
                  <a:lnTo>
                    <a:pt x="3321" y="810"/>
                  </a:lnTo>
                  <a:lnTo>
                    <a:pt x="3472" y="754"/>
                  </a:lnTo>
                  <a:lnTo>
                    <a:pt x="3622" y="697"/>
                  </a:lnTo>
                  <a:lnTo>
                    <a:pt x="3773" y="639"/>
                  </a:lnTo>
                  <a:lnTo>
                    <a:pt x="3923" y="584"/>
                  </a:lnTo>
                  <a:lnTo>
                    <a:pt x="4074" y="526"/>
                  </a:lnTo>
                  <a:lnTo>
                    <a:pt x="4225" y="468"/>
                  </a:lnTo>
                  <a:lnTo>
                    <a:pt x="4116" y="438"/>
                  </a:lnTo>
                  <a:lnTo>
                    <a:pt x="4012" y="410"/>
                  </a:lnTo>
                  <a:lnTo>
                    <a:pt x="3904" y="380"/>
                  </a:lnTo>
                  <a:lnTo>
                    <a:pt x="3800" y="353"/>
                  </a:lnTo>
                  <a:lnTo>
                    <a:pt x="3692" y="322"/>
                  </a:lnTo>
                  <a:lnTo>
                    <a:pt x="3587" y="292"/>
                  </a:lnTo>
                  <a:lnTo>
                    <a:pt x="3479" y="265"/>
                  </a:lnTo>
                  <a:lnTo>
                    <a:pt x="3375" y="234"/>
                  </a:lnTo>
                  <a:lnTo>
                    <a:pt x="3267" y="204"/>
                  </a:lnTo>
                  <a:lnTo>
                    <a:pt x="3163" y="176"/>
                  </a:lnTo>
                  <a:lnTo>
                    <a:pt x="3055" y="146"/>
                  </a:lnTo>
                  <a:lnTo>
                    <a:pt x="2950" y="116"/>
                  </a:lnTo>
                  <a:lnTo>
                    <a:pt x="2842" y="88"/>
                  </a:lnTo>
                  <a:lnTo>
                    <a:pt x="2738" y="58"/>
                  </a:lnTo>
                  <a:lnTo>
                    <a:pt x="2630" y="31"/>
                  </a:lnTo>
                  <a:lnTo>
                    <a:pt x="2526" y="0"/>
                  </a:lnTo>
                  <a:lnTo>
                    <a:pt x="2448" y="25"/>
                  </a:lnTo>
                  <a:lnTo>
                    <a:pt x="2367" y="47"/>
                  </a:lnTo>
                  <a:lnTo>
                    <a:pt x="2290" y="72"/>
                  </a:lnTo>
                  <a:lnTo>
                    <a:pt x="2209" y="97"/>
                  </a:lnTo>
                  <a:lnTo>
                    <a:pt x="2132" y="119"/>
                  </a:lnTo>
                  <a:lnTo>
                    <a:pt x="2051" y="143"/>
                  </a:lnTo>
                  <a:lnTo>
                    <a:pt x="1973" y="168"/>
                  </a:lnTo>
                  <a:lnTo>
                    <a:pt x="1896" y="190"/>
                  </a:lnTo>
                  <a:lnTo>
                    <a:pt x="1815" y="215"/>
                  </a:lnTo>
                  <a:lnTo>
                    <a:pt x="1738" y="240"/>
                  </a:lnTo>
                  <a:lnTo>
                    <a:pt x="1657" y="262"/>
                  </a:lnTo>
                  <a:lnTo>
                    <a:pt x="1580" y="287"/>
                  </a:lnTo>
                  <a:lnTo>
                    <a:pt x="1499" y="311"/>
                  </a:lnTo>
                  <a:lnTo>
                    <a:pt x="1421" y="333"/>
                  </a:lnTo>
                  <a:lnTo>
                    <a:pt x="1340" y="358"/>
                  </a:lnTo>
                  <a:lnTo>
                    <a:pt x="1263" y="383"/>
                  </a:lnTo>
                  <a:lnTo>
                    <a:pt x="1186" y="405"/>
                  </a:lnTo>
                  <a:lnTo>
                    <a:pt x="1105" y="430"/>
                  </a:lnTo>
                  <a:lnTo>
                    <a:pt x="1027" y="454"/>
                  </a:lnTo>
                  <a:lnTo>
                    <a:pt x="946" y="476"/>
                  </a:lnTo>
                  <a:lnTo>
                    <a:pt x="869" y="501"/>
                  </a:lnTo>
                  <a:lnTo>
                    <a:pt x="788" y="526"/>
                  </a:lnTo>
                  <a:lnTo>
                    <a:pt x="711" y="548"/>
                  </a:lnTo>
                  <a:lnTo>
                    <a:pt x="634" y="573"/>
                  </a:lnTo>
                  <a:lnTo>
                    <a:pt x="553" y="598"/>
                  </a:lnTo>
                  <a:lnTo>
                    <a:pt x="475" y="620"/>
                  </a:lnTo>
                  <a:lnTo>
                    <a:pt x="394" y="644"/>
                  </a:lnTo>
                  <a:lnTo>
                    <a:pt x="317" y="669"/>
                  </a:lnTo>
                  <a:lnTo>
                    <a:pt x="236" y="694"/>
                  </a:lnTo>
                  <a:lnTo>
                    <a:pt x="159" y="716"/>
                  </a:lnTo>
                  <a:lnTo>
                    <a:pt x="78" y="741"/>
                  </a:lnTo>
                  <a:lnTo>
                    <a:pt x="0" y="765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" name="Freeform 288">
              <a:extLst>
                <a:ext uri="{FF2B5EF4-FFF2-40B4-BE49-F238E27FC236}">
                  <a16:creationId xmlns:a16="http://schemas.microsoft.com/office/drawing/2014/main" id="{0FC32792-0F15-3BD5-FB02-F8F98F466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552168"/>
              <a:ext cx="1698314" cy="604006"/>
            </a:xfrm>
            <a:custGeom>
              <a:avLst/>
              <a:gdLst>
                <a:gd name="T0" fmla="*/ 2147483646 w 3966"/>
                <a:gd name="T1" fmla="*/ 2147483646 h 1296"/>
                <a:gd name="T2" fmla="*/ 2147483646 w 3966"/>
                <a:gd name="T3" fmla="*/ 2147483646 h 1296"/>
                <a:gd name="T4" fmla="*/ 2147483646 w 3966"/>
                <a:gd name="T5" fmla="*/ 2147483646 h 1296"/>
                <a:gd name="T6" fmla="*/ 2147483646 w 3966"/>
                <a:gd name="T7" fmla="*/ 2147483646 h 1296"/>
                <a:gd name="T8" fmla="*/ 2147483646 w 3966"/>
                <a:gd name="T9" fmla="*/ 2147483646 h 1296"/>
                <a:gd name="T10" fmla="*/ 2147483646 w 3966"/>
                <a:gd name="T11" fmla="*/ 2147483646 h 1296"/>
                <a:gd name="T12" fmla="*/ 2147483646 w 3966"/>
                <a:gd name="T13" fmla="*/ 2147483646 h 1296"/>
                <a:gd name="T14" fmla="*/ 2147483646 w 3966"/>
                <a:gd name="T15" fmla="*/ 2147483646 h 1296"/>
                <a:gd name="T16" fmla="*/ 2147483646 w 3966"/>
                <a:gd name="T17" fmla="*/ 2147483646 h 1296"/>
                <a:gd name="T18" fmla="*/ 2147483646 w 3966"/>
                <a:gd name="T19" fmla="*/ 2147483646 h 1296"/>
                <a:gd name="T20" fmla="*/ 2147483646 w 3966"/>
                <a:gd name="T21" fmla="*/ 2147483646 h 1296"/>
                <a:gd name="T22" fmla="*/ 2147483646 w 3966"/>
                <a:gd name="T23" fmla="*/ 2147483646 h 1296"/>
                <a:gd name="T24" fmla="*/ 2147483646 w 3966"/>
                <a:gd name="T25" fmla="*/ 2147483646 h 1296"/>
                <a:gd name="T26" fmla="*/ 2147483646 w 3966"/>
                <a:gd name="T27" fmla="*/ 2147483646 h 1296"/>
                <a:gd name="T28" fmla="*/ 2147483646 w 3966"/>
                <a:gd name="T29" fmla="*/ 2147483646 h 1296"/>
                <a:gd name="T30" fmla="*/ 2147483646 w 3966"/>
                <a:gd name="T31" fmla="*/ 2147483646 h 1296"/>
                <a:gd name="T32" fmla="*/ 2147483646 w 3966"/>
                <a:gd name="T33" fmla="*/ 2147483646 h 1296"/>
                <a:gd name="T34" fmla="*/ 2147483646 w 3966"/>
                <a:gd name="T35" fmla="*/ 2147483646 h 1296"/>
                <a:gd name="T36" fmla="*/ 2147483646 w 3966"/>
                <a:gd name="T37" fmla="*/ 2147483646 h 1296"/>
                <a:gd name="T38" fmla="*/ 2147483646 w 3966"/>
                <a:gd name="T39" fmla="*/ 2147483646 h 1296"/>
                <a:gd name="T40" fmla="*/ 2147483646 w 3966"/>
                <a:gd name="T41" fmla="*/ 2147483646 h 1296"/>
                <a:gd name="T42" fmla="*/ 2147483646 w 3966"/>
                <a:gd name="T43" fmla="*/ 2147483646 h 1296"/>
                <a:gd name="T44" fmla="*/ 2147483646 w 3966"/>
                <a:gd name="T45" fmla="*/ 2147483646 h 1296"/>
                <a:gd name="T46" fmla="*/ 2147483646 w 3966"/>
                <a:gd name="T47" fmla="*/ 2147483646 h 1296"/>
                <a:gd name="T48" fmla="*/ 2147483646 w 3966"/>
                <a:gd name="T49" fmla="*/ 2147483646 h 1296"/>
                <a:gd name="T50" fmla="*/ 2147483646 w 3966"/>
                <a:gd name="T51" fmla="*/ 2147483646 h 1296"/>
                <a:gd name="T52" fmla="*/ 2147483646 w 3966"/>
                <a:gd name="T53" fmla="*/ 2147483646 h 1296"/>
                <a:gd name="T54" fmla="*/ 2147483646 w 3966"/>
                <a:gd name="T55" fmla="*/ 2147483646 h 1296"/>
                <a:gd name="T56" fmla="*/ 2147483646 w 3966"/>
                <a:gd name="T57" fmla="*/ 2147483646 h 1296"/>
                <a:gd name="T58" fmla="*/ 2147483646 w 3966"/>
                <a:gd name="T59" fmla="*/ 2147483646 h 1296"/>
                <a:gd name="T60" fmla="*/ 2147483646 w 3966"/>
                <a:gd name="T61" fmla="*/ 2147483646 h 1296"/>
                <a:gd name="T62" fmla="*/ 2147483646 w 3966"/>
                <a:gd name="T63" fmla="*/ 2147483646 h 12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66"/>
                <a:gd name="T97" fmla="*/ 0 h 1296"/>
                <a:gd name="T98" fmla="*/ 3966 w 3966"/>
                <a:gd name="T99" fmla="*/ 1296 h 12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66" h="1296">
                  <a:moveTo>
                    <a:pt x="0" y="718"/>
                  </a:moveTo>
                  <a:lnTo>
                    <a:pt x="108" y="754"/>
                  </a:lnTo>
                  <a:lnTo>
                    <a:pt x="213" y="790"/>
                  </a:lnTo>
                  <a:lnTo>
                    <a:pt x="321" y="826"/>
                  </a:lnTo>
                  <a:lnTo>
                    <a:pt x="425" y="861"/>
                  </a:lnTo>
                  <a:lnTo>
                    <a:pt x="533" y="900"/>
                  </a:lnTo>
                  <a:lnTo>
                    <a:pt x="637" y="936"/>
                  </a:lnTo>
                  <a:lnTo>
                    <a:pt x="746" y="971"/>
                  </a:lnTo>
                  <a:lnTo>
                    <a:pt x="854" y="1007"/>
                  </a:lnTo>
                  <a:lnTo>
                    <a:pt x="958" y="1043"/>
                  </a:lnTo>
                  <a:lnTo>
                    <a:pt x="1066" y="1079"/>
                  </a:lnTo>
                  <a:lnTo>
                    <a:pt x="1170" y="1115"/>
                  </a:lnTo>
                  <a:lnTo>
                    <a:pt x="1278" y="1150"/>
                  </a:lnTo>
                  <a:lnTo>
                    <a:pt x="1383" y="1189"/>
                  </a:lnTo>
                  <a:lnTo>
                    <a:pt x="1491" y="1225"/>
                  </a:lnTo>
                  <a:lnTo>
                    <a:pt x="1595" y="1260"/>
                  </a:lnTo>
                  <a:lnTo>
                    <a:pt x="1703" y="1296"/>
                  </a:lnTo>
                  <a:lnTo>
                    <a:pt x="1846" y="1244"/>
                  </a:lnTo>
                  <a:lnTo>
                    <a:pt x="1985" y="1189"/>
                  </a:lnTo>
                  <a:lnTo>
                    <a:pt x="2128" y="1137"/>
                  </a:lnTo>
                  <a:lnTo>
                    <a:pt x="2267" y="1082"/>
                  </a:lnTo>
                  <a:lnTo>
                    <a:pt x="2410" y="1029"/>
                  </a:lnTo>
                  <a:lnTo>
                    <a:pt x="2553" y="974"/>
                  </a:lnTo>
                  <a:lnTo>
                    <a:pt x="2692" y="922"/>
                  </a:lnTo>
                  <a:lnTo>
                    <a:pt x="2835" y="867"/>
                  </a:lnTo>
                  <a:lnTo>
                    <a:pt x="2977" y="815"/>
                  </a:lnTo>
                  <a:lnTo>
                    <a:pt x="3116" y="762"/>
                  </a:lnTo>
                  <a:lnTo>
                    <a:pt x="3259" y="707"/>
                  </a:lnTo>
                  <a:lnTo>
                    <a:pt x="3402" y="655"/>
                  </a:lnTo>
                  <a:lnTo>
                    <a:pt x="3541" y="600"/>
                  </a:lnTo>
                  <a:lnTo>
                    <a:pt x="3684" y="548"/>
                  </a:lnTo>
                  <a:lnTo>
                    <a:pt x="3823" y="493"/>
                  </a:lnTo>
                  <a:lnTo>
                    <a:pt x="3966" y="440"/>
                  </a:lnTo>
                  <a:lnTo>
                    <a:pt x="3865" y="413"/>
                  </a:lnTo>
                  <a:lnTo>
                    <a:pt x="3765" y="385"/>
                  </a:lnTo>
                  <a:lnTo>
                    <a:pt x="3665" y="358"/>
                  </a:lnTo>
                  <a:lnTo>
                    <a:pt x="3568" y="330"/>
                  </a:lnTo>
                  <a:lnTo>
                    <a:pt x="3468" y="303"/>
                  </a:lnTo>
                  <a:lnTo>
                    <a:pt x="3367" y="275"/>
                  </a:lnTo>
                  <a:lnTo>
                    <a:pt x="3267" y="248"/>
                  </a:lnTo>
                  <a:lnTo>
                    <a:pt x="3167" y="220"/>
                  </a:lnTo>
                  <a:lnTo>
                    <a:pt x="3066" y="193"/>
                  </a:lnTo>
                  <a:lnTo>
                    <a:pt x="2966" y="165"/>
                  </a:lnTo>
                  <a:lnTo>
                    <a:pt x="2869" y="138"/>
                  </a:lnTo>
                  <a:lnTo>
                    <a:pt x="2769" y="110"/>
                  </a:lnTo>
                  <a:lnTo>
                    <a:pt x="2668" y="82"/>
                  </a:lnTo>
                  <a:lnTo>
                    <a:pt x="2568" y="55"/>
                  </a:lnTo>
                  <a:lnTo>
                    <a:pt x="2472" y="27"/>
                  </a:lnTo>
                  <a:lnTo>
                    <a:pt x="2371" y="0"/>
                  </a:lnTo>
                  <a:lnTo>
                    <a:pt x="2224" y="44"/>
                  </a:lnTo>
                  <a:lnTo>
                    <a:pt x="2074" y="91"/>
                  </a:lnTo>
                  <a:lnTo>
                    <a:pt x="1927" y="135"/>
                  </a:lnTo>
                  <a:lnTo>
                    <a:pt x="1777" y="179"/>
                  </a:lnTo>
                  <a:lnTo>
                    <a:pt x="1630" y="226"/>
                  </a:lnTo>
                  <a:lnTo>
                    <a:pt x="1483" y="270"/>
                  </a:lnTo>
                  <a:lnTo>
                    <a:pt x="1332" y="314"/>
                  </a:lnTo>
                  <a:lnTo>
                    <a:pt x="1186" y="358"/>
                  </a:lnTo>
                  <a:lnTo>
                    <a:pt x="1039" y="404"/>
                  </a:lnTo>
                  <a:lnTo>
                    <a:pt x="888" y="449"/>
                  </a:lnTo>
                  <a:lnTo>
                    <a:pt x="742" y="493"/>
                  </a:lnTo>
                  <a:lnTo>
                    <a:pt x="595" y="539"/>
                  </a:lnTo>
                  <a:lnTo>
                    <a:pt x="444" y="583"/>
                  </a:lnTo>
                  <a:lnTo>
                    <a:pt x="298" y="627"/>
                  </a:lnTo>
                  <a:lnTo>
                    <a:pt x="147" y="674"/>
                  </a:lnTo>
                  <a:lnTo>
                    <a:pt x="0" y="718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8" name="Freeform 289">
              <a:extLst>
                <a:ext uri="{FF2B5EF4-FFF2-40B4-BE49-F238E27FC236}">
                  <a16:creationId xmlns:a16="http://schemas.microsoft.com/office/drawing/2014/main" id="{3D62DD4B-DB6A-91A0-AB29-969C885D2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688" y="4589453"/>
              <a:ext cx="1585693" cy="565323"/>
            </a:xfrm>
            <a:custGeom>
              <a:avLst/>
              <a:gdLst>
                <a:gd name="T0" fmla="*/ 2147483646 w 3703"/>
                <a:gd name="T1" fmla="*/ 2147483646 h 1213"/>
                <a:gd name="T2" fmla="*/ 2147483646 w 3703"/>
                <a:gd name="T3" fmla="*/ 2147483646 h 1213"/>
                <a:gd name="T4" fmla="*/ 2147483646 w 3703"/>
                <a:gd name="T5" fmla="*/ 2147483646 h 1213"/>
                <a:gd name="T6" fmla="*/ 2147483646 w 3703"/>
                <a:gd name="T7" fmla="*/ 2147483646 h 1213"/>
                <a:gd name="T8" fmla="*/ 2147483646 w 3703"/>
                <a:gd name="T9" fmla="*/ 2147483646 h 1213"/>
                <a:gd name="T10" fmla="*/ 2147483646 w 3703"/>
                <a:gd name="T11" fmla="*/ 2147483646 h 1213"/>
                <a:gd name="T12" fmla="*/ 2147483646 w 3703"/>
                <a:gd name="T13" fmla="*/ 2147483646 h 1213"/>
                <a:gd name="T14" fmla="*/ 2147483646 w 3703"/>
                <a:gd name="T15" fmla="*/ 2147483646 h 1213"/>
                <a:gd name="T16" fmla="*/ 2147483646 w 3703"/>
                <a:gd name="T17" fmla="*/ 2147483646 h 1213"/>
                <a:gd name="T18" fmla="*/ 2147483646 w 3703"/>
                <a:gd name="T19" fmla="*/ 2147483646 h 1213"/>
                <a:gd name="T20" fmla="*/ 2147483646 w 3703"/>
                <a:gd name="T21" fmla="*/ 2147483646 h 1213"/>
                <a:gd name="T22" fmla="*/ 2147483646 w 3703"/>
                <a:gd name="T23" fmla="*/ 2147483646 h 1213"/>
                <a:gd name="T24" fmla="*/ 2147483646 w 3703"/>
                <a:gd name="T25" fmla="*/ 2147483646 h 1213"/>
                <a:gd name="T26" fmla="*/ 2147483646 w 3703"/>
                <a:gd name="T27" fmla="*/ 2147483646 h 1213"/>
                <a:gd name="T28" fmla="*/ 2147483646 w 3703"/>
                <a:gd name="T29" fmla="*/ 2147483646 h 1213"/>
                <a:gd name="T30" fmla="*/ 2147483646 w 3703"/>
                <a:gd name="T31" fmla="*/ 2147483646 h 1213"/>
                <a:gd name="T32" fmla="*/ 2147483646 w 3703"/>
                <a:gd name="T33" fmla="*/ 2147483646 h 1213"/>
                <a:gd name="T34" fmla="*/ 2147483646 w 3703"/>
                <a:gd name="T35" fmla="*/ 2147483646 h 1213"/>
                <a:gd name="T36" fmla="*/ 2147483646 w 3703"/>
                <a:gd name="T37" fmla="*/ 2147483646 h 1213"/>
                <a:gd name="T38" fmla="*/ 2147483646 w 3703"/>
                <a:gd name="T39" fmla="*/ 2147483646 h 1213"/>
                <a:gd name="T40" fmla="*/ 2147483646 w 3703"/>
                <a:gd name="T41" fmla="*/ 2147483646 h 1213"/>
                <a:gd name="T42" fmla="*/ 2147483646 w 3703"/>
                <a:gd name="T43" fmla="*/ 2147483646 h 1213"/>
                <a:gd name="T44" fmla="*/ 2147483646 w 3703"/>
                <a:gd name="T45" fmla="*/ 2147483646 h 1213"/>
                <a:gd name="T46" fmla="*/ 2147483646 w 3703"/>
                <a:gd name="T47" fmla="*/ 2147483646 h 1213"/>
                <a:gd name="T48" fmla="*/ 2147483646 w 3703"/>
                <a:gd name="T49" fmla="*/ 2147483646 h 1213"/>
                <a:gd name="T50" fmla="*/ 2147483646 w 3703"/>
                <a:gd name="T51" fmla="*/ 2147483646 h 1213"/>
                <a:gd name="T52" fmla="*/ 2147483646 w 3703"/>
                <a:gd name="T53" fmla="*/ 2147483646 h 1213"/>
                <a:gd name="T54" fmla="*/ 2147483646 w 3703"/>
                <a:gd name="T55" fmla="*/ 2147483646 h 1213"/>
                <a:gd name="T56" fmla="*/ 2147483646 w 3703"/>
                <a:gd name="T57" fmla="*/ 2147483646 h 1213"/>
                <a:gd name="T58" fmla="*/ 2147483646 w 3703"/>
                <a:gd name="T59" fmla="*/ 2147483646 h 1213"/>
                <a:gd name="T60" fmla="*/ 2147483646 w 3703"/>
                <a:gd name="T61" fmla="*/ 2147483646 h 1213"/>
                <a:gd name="T62" fmla="*/ 2147483646 w 3703"/>
                <a:gd name="T63" fmla="*/ 2147483646 h 121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03"/>
                <a:gd name="T97" fmla="*/ 0 h 1213"/>
                <a:gd name="T98" fmla="*/ 3703 w 3703"/>
                <a:gd name="T99" fmla="*/ 1213 h 121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03" h="1213">
                  <a:moveTo>
                    <a:pt x="0" y="671"/>
                  </a:moveTo>
                  <a:lnTo>
                    <a:pt x="101" y="704"/>
                  </a:lnTo>
                  <a:lnTo>
                    <a:pt x="197" y="740"/>
                  </a:lnTo>
                  <a:lnTo>
                    <a:pt x="298" y="773"/>
                  </a:lnTo>
                  <a:lnTo>
                    <a:pt x="398" y="806"/>
                  </a:lnTo>
                  <a:lnTo>
                    <a:pt x="494" y="842"/>
                  </a:lnTo>
                  <a:lnTo>
                    <a:pt x="595" y="875"/>
                  </a:lnTo>
                  <a:lnTo>
                    <a:pt x="695" y="908"/>
                  </a:lnTo>
                  <a:lnTo>
                    <a:pt x="796" y="941"/>
                  </a:lnTo>
                  <a:lnTo>
                    <a:pt x="892" y="977"/>
                  </a:lnTo>
                  <a:lnTo>
                    <a:pt x="993" y="1010"/>
                  </a:lnTo>
                  <a:lnTo>
                    <a:pt x="1093" y="1043"/>
                  </a:lnTo>
                  <a:lnTo>
                    <a:pt x="1189" y="1079"/>
                  </a:lnTo>
                  <a:lnTo>
                    <a:pt x="1290" y="1112"/>
                  </a:lnTo>
                  <a:lnTo>
                    <a:pt x="1390" y="1145"/>
                  </a:lnTo>
                  <a:lnTo>
                    <a:pt x="1487" y="1180"/>
                  </a:lnTo>
                  <a:lnTo>
                    <a:pt x="1587" y="1213"/>
                  </a:lnTo>
                  <a:lnTo>
                    <a:pt x="1718" y="1164"/>
                  </a:lnTo>
                  <a:lnTo>
                    <a:pt x="1854" y="1114"/>
                  </a:lnTo>
                  <a:lnTo>
                    <a:pt x="1985" y="1062"/>
                  </a:lnTo>
                  <a:lnTo>
                    <a:pt x="2116" y="1013"/>
                  </a:lnTo>
                  <a:lnTo>
                    <a:pt x="2247" y="963"/>
                  </a:lnTo>
                  <a:lnTo>
                    <a:pt x="2383" y="913"/>
                  </a:lnTo>
                  <a:lnTo>
                    <a:pt x="2514" y="864"/>
                  </a:lnTo>
                  <a:lnTo>
                    <a:pt x="2645" y="814"/>
                  </a:lnTo>
                  <a:lnTo>
                    <a:pt x="2776" y="762"/>
                  </a:lnTo>
                  <a:lnTo>
                    <a:pt x="2908" y="713"/>
                  </a:lnTo>
                  <a:lnTo>
                    <a:pt x="3043" y="663"/>
                  </a:lnTo>
                  <a:lnTo>
                    <a:pt x="3174" y="613"/>
                  </a:lnTo>
                  <a:lnTo>
                    <a:pt x="3305" y="564"/>
                  </a:lnTo>
                  <a:lnTo>
                    <a:pt x="3437" y="514"/>
                  </a:lnTo>
                  <a:lnTo>
                    <a:pt x="3572" y="465"/>
                  </a:lnTo>
                  <a:lnTo>
                    <a:pt x="3703" y="415"/>
                  </a:lnTo>
                  <a:lnTo>
                    <a:pt x="3610" y="391"/>
                  </a:lnTo>
                  <a:lnTo>
                    <a:pt x="3518" y="363"/>
                  </a:lnTo>
                  <a:lnTo>
                    <a:pt x="3421" y="338"/>
                  </a:lnTo>
                  <a:lnTo>
                    <a:pt x="3329" y="311"/>
                  </a:lnTo>
                  <a:lnTo>
                    <a:pt x="3236" y="286"/>
                  </a:lnTo>
                  <a:lnTo>
                    <a:pt x="3143" y="261"/>
                  </a:lnTo>
                  <a:lnTo>
                    <a:pt x="3051" y="234"/>
                  </a:lnTo>
                  <a:lnTo>
                    <a:pt x="2958" y="209"/>
                  </a:lnTo>
                  <a:lnTo>
                    <a:pt x="2861" y="181"/>
                  </a:lnTo>
                  <a:lnTo>
                    <a:pt x="2769" y="157"/>
                  </a:lnTo>
                  <a:lnTo>
                    <a:pt x="2676" y="132"/>
                  </a:lnTo>
                  <a:lnTo>
                    <a:pt x="2583" y="104"/>
                  </a:lnTo>
                  <a:lnTo>
                    <a:pt x="2491" y="80"/>
                  </a:lnTo>
                  <a:lnTo>
                    <a:pt x="2398" y="52"/>
                  </a:lnTo>
                  <a:lnTo>
                    <a:pt x="2305" y="27"/>
                  </a:lnTo>
                  <a:lnTo>
                    <a:pt x="2213" y="0"/>
                  </a:lnTo>
                  <a:lnTo>
                    <a:pt x="2074" y="41"/>
                  </a:lnTo>
                  <a:lnTo>
                    <a:pt x="1935" y="82"/>
                  </a:lnTo>
                  <a:lnTo>
                    <a:pt x="1800" y="126"/>
                  </a:lnTo>
                  <a:lnTo>
                    <a:pt x="1661" y="168"/>
                  </a:lnTo>
                  <a:lnTo>
                    <a:pt x="1522" y="209"/>
                  </a:lnTo>
                  <a:lnTo>
                    <a:pt x="1383" y="250"/>
                  </a:lnTo>
                  <a:lnTo>
                    <a:pt x="1244" y="294"/>
                  </a:lnTo>
                  <a:lnTo>
                    <a:pt x="1108" y="335"/>
                  </a:lnTo>
                  <a:lnTo>
                    <a:pt x="969" y="377"/>
                  </a:lnTo>
                  <a:lnTo>
                    <a:pt x="830" y="421"/>
                  </a:lnTo>
                  <a:lnTo>
                    <a:pt x="691" y="462"/>
                  </a:lnTo>
                  <a:lnTo>
                    <a:pt x="552" y="503"/>
                  </a:lnTo>
                  <a:lnTo>
                    <a:pt x="413" y="545"/>
                  </a:lnTo>
                  <a:lnTo>
                    <a:pt x="278" y="589"/>
                  </a:lnTo>
                  <a:lnTo>
                    <a:pt x="139" y="630"/>
                  </a:lnTo>
                  <a:lnTo>
                    <a:pt x="0" y="671"/>
                  </a:lnTo>
                  <a:close/>
                </a:path>
              </a:pathLst>
            </a:custGeom>
            <a:solidFill>
              <a:srgbClr val="AAA3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" name="Freeform 290">
              <a:extLst>
                <a:ext uri="{FF2B5EF4-FFF2-40B4-BE49-F238E27FC236}">
                  <a16:creationId xmlns:a16="http://schemas.microsoft.com/office/drawing/2014/main" id="{103A9021-759B-2785-E595-B1E6B84C8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649" y="4629067"/>
              <a:ext cx="1473500" cy="524777"/>
            </a:xfrm>
            <a:custGeom>
              <a:avLst/>
              <a:gdLst>
                <a:gd name="T0" fmla="*/ 2147483646 w 3441"/>
                <a:gd name="T1" fmla="*/ 2147483646 h 1126"/>
                <a:gd name="T2" fmla="*/ 2147483646 w 3441"/>
                <a:gd name="T3" fmla="*/ 2147483646 h 1126"/>
                <a:gd name="T4" fmla="*/ 2147483646 w 3441"/>
                <a:gd name="T5" fmla="*/ 2147483646 h 1126"/>
                <a:gd name="T6" fmla="*/ 2147483646 w 3441"/>
                <a:gd name="T7" fmla="*/ 2147483646 h 1126"/>
                <a:gd name="T8" fmla="*/ 2147483646 w 3441"/>
                <a:gd name="T9" fmla="*/ 2147483646 h 1126"/>
                <a:gd name="T10" fmla="*/ 2147483646 w 3441"/>
                <a:gd name="T11" fmla="*/ 2147483646 h 1126"/>
                <a:gd name="T12" fmla="*/ 2147483646 w 3441"/>
                <a:gd name="T13" fmla="*/ 2147483646 h 1126"/>
                <a:gd name="T14" fmla="*/ 2147483646 w 3441"/>
                <a:gd name="T15" fmla="*/ 2147483646 h 1126"/>
                <a:gd name="T16" fmla="*/ 2147483646 w 3441"/>
                <a:gd name="T17" fmla="*/ 2147483646 h 1126"/>
                <a:gd name="T18" fmla="*/ 2147483646 w 3441"/>
                <a:gd name="T19" fmla="*/ 2147483646 h 1126"/>
                <a:gd name="T20" fmla="*/ 2147483646 w 3441"/>
                <a:gd name="T21" fmla="*/ 2147483646 h 1126"/>
                <a:gd name="T22" fmla="*/ 2147483646 w 3441"/>
                <a:gd name="T23" fmla="*/ 2147483646 h 1126"/>
                <a:gd name="T24" fmla="*/ 2147483646 w 3441"/>
                <a:gd name="T25" fmla="*/ 2147483646 h 1126"/>
                <a:gd name="T26" fmla="*/ 2147483646 w 3441"/>
                <a:gd name="T27" fmla="*/ 2147483646 h 1126"/>
                <a:gd name="T28" fmla="*/ 2147483646 w 3441"/>
                <a:gd name="T29" fmla="*/ 2147483646 h 1126"/>
                <a:gd name="T30" fmla="*/ 2147483646 w 3441"/>
                <a:gd name="T31" fmla="*/ 2147483646 h 1126"/>
                <a:gd name="T32" fmla="*/ 2147483646 w 3441"/>
                <a:gd name="T33" fmla="*/ 2147483646 h 1126"/>
                <a:gd name="T34" fmla="*/ 2147483646 w 3441"/>
                <a:gd name="T35" fmla="*/ 2147483646 h 1126"/>
                <a:gd name="T36" fmla="*/ 2147483646 w 3441"/>
                <a:gd name="T37" fmla="*/ 2147483646 h 1126"/>
                <a:gd name="T38" fmla="*/ 2147483646 w 3441"/>
                <a:gd name="T39" fmla="*/ 2147483646 h 1126"/>
                <a:gd name="T40" fmla="*/ 2147483646 w 3441"/>
                <a:gd name="T41" fmla="*/ 2147483646 h 1126"/>
                <a:gd name="T42" fmla="*/ 2147483646 w 3441"/>
                <a:gd name="T43" fmla="*/ 2147483646 h 1126"/>
                <a:gd name="T44" fmla="*/ 2147483646 w 3441"/>
                <a:gd name="T45" fmla="*/ 2147483646 h 1126"/>
                <a:gd name="T46" fmla="*/ 2147483646 w 3441"/>
                <a:gd name="T47" fmla="*/ 2147483646 h 1126"/>
                <a:gd name="T48" fmla="*/ 2147483646 w 3441"/>
                <a:gd name="T49" fmla="*/ 2147483646 h 1126"/>
                <a:gd name="T50" fmla="*/ 2147483646 w 3441"/>
                <a:gd name="T51" fmla="*/ 2147483646 h 1126"/>
                <a:gd name="T52" fmla="*/ 2147483646 w 3441"/>
                <a:gd name="T53" fmla="*/ 2147483646 h 1126"/>
                <a:gd name="T54" fmla="*/ 2147483646 w 3441"/>
                <a:gd name="T55" fmla="*/ 2147483646 h 1126"/>
                <a:gd name="T56" fmla="*/ 2147483646 w 3441"/>
                <a:gd name="T57" fmla="*/ 2147483646 h 1126"/>
                <a:gd name="T58" fmla="*/ 2147483646 w 3441"/>
                <a:gd name="T59" fmla="*/ 2147483646 h 1126"/>
                <a:gd name="T60" fmla="*/ 2147483646 w 3441"/>
                <a:gd name="T61" fmla="*/ 2147483646 h 1126"/>
                <a:gd name="T62" fmla="*/ 2147483646 w 3441"/>
                <a:gd name="T63" fmla="*/ 2147483646 h 11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41"/>
                <a:gd name="T97" fmla="*/ 0 h 1126"/>
                <a:gd name="T98" fmla="*/ 3441 w 3441"/>
                <a:gd name="T99" fmla="*/ 1126 h 11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41" h="1126">
                  <a:moveTo>
                    <a:pt x="0" y="622"/>
                  </a:moveTo>
                  <a:lnTo>
                    <a:pt x="93" y="652"/>
                  </a:lnTo>
                  <a:lnTo>
                    <a:pt x="186" y="685"/>
                  </a:lnTo>
                  <a:lnTo>
                    <a:pt x="278" y="716"/>
                  </a:lnTo>
                  <a:lnTo>
                    <a:pt x="371" y="749"/>
                  </a:lnTo>
                  <a:lnTo>
                    <a:pt x="464" y="779"/>
                  </a:lnTo>
                  <a:lnTo>
                    <a:pt x="556" y="812"/>
                  </a:lnTo>
                  <a:lnTo>
                    <a:pt x="649" y="842"/>
                  </a:lnTo>
                  <a:lnTo>
                    <a:pt x="742" y="873"/>
                  </a:lnTo>
                  <a:lnTo>
                    <a:pt x="830" y="906"/>
                  </a:lnTo>
                  <a:lnTo>
                    <a:pt x="923" y="936"/>
                  </a:lnTo>
                  <a:lnTo>
                    <a:pt x="1016" y="969"/>
                  </a:lnTo>
                  <a:lnTo>
                    <a:pt x="1108" y="999"/>
                  </a:lnTo>
                  <a:lnTo>
                    <a:pt x="1201" y="1032"/>
                  </a:lnTo>
                  <a:lnTo>
                    <a:pt x="1294" y="1062"/>
                  </a:lnTo>
                  <a:lnTo>
                    <a:pt x="1386" y="1095"/>
                  </a:lnTo>
                  <a:lnTo>
                    <a:pt x="1479" y="1126"/>
                  </a:lnTo>
                  <a:lnTo>
                    <a:pt x="1603" y="1079"/>
                  </a:lnTo>
                  <a:lnTo>
                    <a:pt x="1722" y="1032"/>
                  </a:lnTo>
                  <a:lnTo>
                    <a:pt x="1846" y="985"/>
                  </a:lnTo>
                  <a:lnTo>
                    <a:pt x="1969" y="939"/>
                  </a:lnTo>
                  <a:lnTo>
                    <a:pt x="2093" y="895"/>
                  </a:lnTo>
                  <a:lnTo>
                    <a:pt x="2213" y="848"/>
                  </a:lnTo>
                  <a:lnTo>
                    <a:pt x="2336" y="801"/>
                  </a:lnTo>
                  <a:lnTo>
                    <a:pt x="2460" y="754"/>
                  </a:lnTo>
                  <a:lnTo>
                    <a:pt x="2583" y="707"/>
                  </a:lnTo>
                  <a:lnTo>
                    <a:pt x="2707" y="661"/>
                  </a:lnTo>
                  <a:lnTo>
                    <a:pt x="2827" y="614"/>
                  </a:lnTo>
                  <a:lnTo>
                    <a:pt x="2950" y="567"/>
                  </a:lnTo>
                  <a:lnTo>
                    <a:pt x="3074" y="523"/>
                  </a:lnTo>
                  <a:lnTo>
                    <a:pt x="3197" y="476"/>
                  </a:lnTo>
                  <a:lnTo>
                    <a:pt x="3317" y="429"/>
                  </a:lnTo>
                  <a:lnTo>
                    <a:pt x="3441" y="383"/>
                  </a:lnTo>
                  <a:lnTo>
                    <a:pt x="3356" y="358"/>
                  </a:lnTo>
                  <a:lnTo>
                    <a:pt x="3267" y="336"/>
                  </a:lnTo>
                  <a:lnTo>
                    <a:pt x="3182" y="311"/>
                  </a:lnTo>
                  <a:lnTo>
                    <a:pt x="3097" y="286"/>
                  </a:lnTo>
                  <a:lnTo>
                    <a:pt x="3008" y="264"/>
                  </a:lnTo>
                  <a:lnTo>
                    <a:pt x="2923" y="239"/>
                  </a:lnTo>
                  <a:lnTo>
                    <a:pt x="2834" y="217"/>
                  </a:lnTo>
                  <a:lnTo>
                    <a:pt x="2749" y="193"/>
                  </a:lnTo>
                  <a:lnTo>
                    <a:pt x="2661" y="168"/>
                  </a:lnTo>
                  <a:lnTo>
                    <a:pt x="2576" y="146"/>
                  </a:lnTo>
                  <a:lnTo>
                    <a:pt x="2487" y="121"/>
                  </a:lnTo>
                  <a:lnTo>
                    <a:pt x="2402" y="96"/>
                  </a:lnTo>
                  <a:lnTo>
                    <a:pt x="2313" y="72"/>
                  </a:lnTo>
                  <a:lnTo>
                    <a:pt x="2228" y="50"/>
                  </a:lnTo>
                  <a:lnTo>
                    <a:pt x="2139" y="25"/>
                  </a:lnTo>
                  <a:lnTo>
                    <a:pt x="2054" y="0"/>
                  </a:lnTo>
                  <a:lnTo>
                    <a:pt x="1927" y="39"/>
                  </a:lnTo>
                  <a:lnTo>
                    <a:pt x="1800" y="77"/>
                  </a:lnTo>
                  <a:lnTo>
                    <a:pt x="1668" y="118"/>
                  </a:lnTo>
                  <a:lnTo>
                    <a:pt x="1541" y="157"/>
                  </a:lnTo>
                  <a:lnTo>
                    <a:pt x="1413" y="195"/>
                  </a:lnTo>
                  <a:lnTo>
                    <a:pt x="1286" y="234"/>
                  </a:lnTo>
                  <a:lnTo>
                    <a:pt x="1159" y="273"/>
                  </a:lnTo>
                  <a:lnTo>
                    <a:pt x="1027" y="311"/>
                  </a:lnTo>
                  <a:lnTo>
                    <a:pt x="900" y="350"/>
                  </a:lnTo>
                  <a:lnTo>
                    <a:pt x="772" y="391"/>
                  </a:lnTo>
                  <a:lnTo>
                    <a:pt x="645" y="429"/>
                  </a:lnTo>
                  <a:lnTo>
                    <a:pt x="514" y="468"/>
                  </a:lnTo>
                  <a:lnTo>
                    <a:pt x="386" y="506"/>
                  </a:lnTo>
                  <a:lnTo>
                    <a:pt x="259" y="545"/>
                  </a:lnTo>
                  <a:lnTo>
                    <a:pt x="128" y="584"/>
                  </a:lnTo>
                  <a:lnTo>
                    <a:pt x="0" y="622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" name="Freeform 291">
              <a:extLst>
                <a:ext uri="{FF2B5EF4-FFF2-40B4-BE49-F238E27FC236}">
                  <a16:creationId xmlns:a16="http://schemas.microsoft.com/office/drawing/2014/main" id="{B15EE7E3-2B46-9845-BC52-66A32C95E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9322" y="4667750"/>
              <a:ext cx="1360878" cy="484696"/>
            </a:xfrm>
            <a:custGeom>
              <a:avLst/>
              <a:gdLst>
                <a:gd name="T0" fmla="*/ 2147483646 w 3178"/>
                <a:gd name="T1" fmla="*/ 2147483646 h 1040"/>
                <a:gd name="T2" fmla="*/ 2147483646 w 3178"/>
                <a:gd name="T3" fmla="*/ 2147483646 h 1040"/>
                <a:gd name="T4" fmla="*/ 2147483646 w 3178"/>
                <a:gd name="T5" fmla="*/ 2147483646 h 1040"/>
                <a:gd name="T6" fmla="*/ 2147483646 w 3178"/>
                <a:gd name="T7" fmla="*/ 2147483646 h 1040"/>
                <a:gd name="T8" fmla="*/ 2147483646 w 3178"/>
                <a:gd name="T9" fmla="*/ 2147483646 h 1040"/>
                <a:gd name="T10" fmla="*/ 2147483646 w 3178"/>
                <a:gd name="T11" fmla="*/ 2147483646 h 1040"/>
                <a:gd name="T12" fmla="*/ 2147483646 w 3178"/>
                <a:gd name="T13" fmla="*/ 2147483646 h 1040"/>
                <a:gd name="T14" fmla="*/ 2147483646 w 3178"/>
                <a:gd name="T15" fmla="*/ 2147483646 h 1040"/>
                <a:gd name="T16" fmla="*/ 2147483646 w 3178"/>
                <a:gd name="T17" fmla="*/ 2147483646 h 1040"/>
                <a:gd name="T18" fmla="*/ 2147483646 w 3178"/>
                <a:gd name="T19" fmla="*/ 2147483646 h 1040"/>
                <a:gd name="T20" fmla="*/ 2147483646 w 3178"/>
                <a:gd name="T21" fmla="*/ 2147483646 h 1040"/>
                <a:gd name="T22" fmla="*/ 2147483646 w 3178"/>
                <a:gd name="T23" fmla="*/ 2147483646 h 1040"/>
                <a:gd name="T24" fmla="*/ 2147483646 w 3178"/>
                <a:gd name="T25" fmla="*/ 2147483646 h 1040"/>
                <a:gd name="T26" fmla="*/ 2147483646 w 3178"/>
                <a:gd name="T27" fmla="*/ 2147483646 h 1040"/>
                <a:gd name="T28" fmla="*/ 2147483646 w 3178"/>
                <a:gd name="T29" fmla="*/ 2147483646 h 1040"/>
                <a:gd name="T30" fmla="*/ 2147483646 w 3178"/>
                <a:gd name="T31" fmla="*/ 2147483646 h 1040"/>
                <a:gd name="T32" fmla="*/ 2147483646 w 3178"/>
                <a:gd name="T33" fmla="*/ 2147483646 h 1040"/>
                <a:gd name="T34" fmla="*/ 2147483646 w 3178"/>
                <a:gd name="T35" fmla="*/ 2147483646 h 1040"/>
                <a:gd name="T36" fmla="*/ 2147483646 w 3178"/>
                <a:gd name="T37" fmla="*/ 2147483646 h 1040"/>
                <a:gd name="T38" fmla="*/ 2147483646 w 3178"/>
                <a:gd name="T39" fmla="*/ 2147483646 h 1040"/>
                <a:gd name="T40" fmla="*/ 2147483646 w 3178"/>
                <a:gd name="T41" fmla="*/ 2147483646 h 1040"/>
                <a:gd name="T42" fmla="*/ 2147483646 w 3178"/>
                <a:gd name="T43" fmla="*/ 2147483646 h 1040"/>
                <a:gd name="T44" fmla="*/ 2147483646 w 3178"/>
                <a:gd name="T45" fmla="*/ 2147483646 h 1040"/>
                <a:gd name="T46" fmla="*/ 2147483646 w 3178"/>
                <a:gd name="T47" fmla="*/ 2147483646 h 1040"/>
                <a:gd name="T48" fmla="*/ 2147483646 w 3178"/>
                <a:gd name="T49" fmla="*/ 2147483646 h 1040"/>
                <a:gd name="T50" fmla="*/ 2147483646 w 3178"/>
                <a:gd name="T51" fmla="*/ 2147483646 h 1040"/>
                <a:gd name="T52" fmla="*/ 2147483646 w 3178"/>
                <a:gd name="T53" fmla="*/ 2147483646 h 1040"/>
                <a:gd name="T54" fmla="*/ 2147483646 w 3178"/>
                <a:gd name="T55" fmla="*/ 2147483646 h 1040"/>
                <a:gd name="T56" fmla="*/ 2147483646 w 3178"/>
                <a:gd name="T57" fmla="*/ 2147483646 h 1040"/>
                <a:gd name="T58" fmla="*/ 2147483646 w 3178"/>
                <a:gd name="T59" fmla="*/ 2147483646 h 1040"/>
                <a:gd name="T60" fmla="*/ 2147483646 w 3178"/>
                <a:gd name="T61" fmla="*/ 2147483646 h 1040"/>
                <a:gd name="T62" fmla="*/ 2147483646 w 3178"/>
                <a:gd name="T63" fmla="*/ 2147483646 h 10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178"/>
                <a:gd name="T97" fmla="*/ 0 h 1040"/>
                <a:gd name="T98" fmla="*/ 3178 w 3178"/>
                <a:gd name="T99" fmla="*/ 1040 h 10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178" h="1040">
                  <a:moveTo>
                    <a:pt x="0" y="575"/>
                  </a:moveTo>
                  <a:lnTo>
                    <a:pt x="85" y="605"/>
                  </a:lnTo>
                  <a:lnTo>
                    <a:pt x="170" y="633"/>
                  </a:lnTo>
                  <a:lnTo>
                    <a:pt x="255" y="663"/>
                  </a:lnTo>
                  <a:lnTo>
                    <a:pt x="340" y="690"/>
                  </a:lnTo>
                  <a:lnTo>
                    <a:pt x="425" y="721"/>
                  </a:lnTo>
                  <a:lnTo>
                    <a:pt x="510" y="748"/>
                  </a:lnTo>
                  <a:lnTo>
                    <a:pt x="595" y="779"/>
                  </a:lnTo>
                  <a:lnTo>
                    <a:pt x="680" y="806"/>
                  </a:lnTo>
                  <a:lnTo>
                    <a:pt x="765" y="836"/>
                  </a:lnTo>
                  <a:lnTo>
                    <a:pt x="849" y="867"/>
                  </a:lnTo>
                  <a:lnTo>
                    <a:pt x="934" y="894"/>
                  </a:lnTo>
                  <a:lnTo>
                    <a:pt x="1023" y="924"/>
                  </a:lnTo>
                  <a:lnTo>
                    <a:pt x="1108" y="952"/>
                  </a:lnTo>
                  <a:lnTo>
                    <a:pt x="1193" y="982"/>
                  </a:lnTo>
                  <a:lnTo>
                    <a:pt x="1278" y="1010"/>
                  </a:lnTo>
                  <a:lnTo>
                    <a:pt x="1363" y="1040"/>
                  </a:lnTo>
                  <a:lnTo>
                    <a:pt x="1475" y="996"/>
                  </a:lnTo>
                  <a:lnTo>
                    <a:pt x="1591" y="955"/>
                  </a:lnTo>
                  <a:lnTo>
                    <a:pt x="1703" y="911"/>
                  </a:lnTo>
                  <a:lnTo>
                    <a:pt x="1819" y="869"/>
                  </a:lnTo>
                  <a:lnTo>
                    <a:pt x="1931" y="825"/>
                  </a:lnTo>
                  <a:lnTo>
                    <a:pt x="2043" y="784"/>
                  </a:lnTo>
                  <a:lnTo>
                    <a:pt x="2158" y="740"/>
                  </a:lnTo>
                  <a:lnTo>
                    <a:pt x="2270" y="696"/>
                  </a:lnTo>
                  <a:lnTo>
                    <a:pt x="2382" y="655"/>
                  </a:lnTo>
                  <a:lnTo>
                    <a:pt x="2498" y="611"/>
                  </a:lnTo>
                  <a:lnTo>
                    <a:pt x="2610" y="569"/>
                  </a:lnTo>
                  <a:lnTo>
                    <a:pt x="2722" y="525"/>
                  </a:lnTo>
                  <a:lnTo>
                    <a:pt x="2838" y="484"/>
                  </a:lnTo>
                  <a:lnTo>
                    <a:pt x="2950" y="440"/>
                  </a:lnTo>
                  <a:lnTo>
                    <a:pt x="3066" y="399"/>
                  </a:lnTo>
                  <a:lnTo>
                    <a:pt x="3178" y="355"/>
                  </a:lnTo>
                  <a:lnTo>
                    <a:pt x="3097" y="333"/>
                  </a:lnTo>
                  <a:lnTo>
                    <a:pt x="3016" y="311"/>
                  </a:lnTo>
                  <a:lnTo>
                    <a:pt x="2938" y="289"/>
                  </a:lnTo>
                  <a:lnTo>
                    <a:pt x="2857" y="267"/>
                  </a:lnTo>
                  <a:lnTo>
                    <a:pt x="2776" y="245"/>
                  </a:lnTo>
                  <a:lnTo>
                    <a:pt x="2695" y="223"/>
                  </a:lnTo>
                  <a:lnTo>
                    <a:pt x="2618" y="201"/>
                  </a:lnTo>
                  <a:lnTo>
                    <a:pt x="2537" y="176"/>
                  </a:lnTo>
                  <a:lnTo>
                    <a:pt x="2456" y="154"/>
                  </a:lnTo>
                  <a:lnTo>
                    <a:pt x="2379" y="132"/>
                  </a:lnTo>
                  <a:lnTo>
                    <a:pt x="2297" y="110"/>
                  </a:lnTo>
                  <a:lnTo>
                    <a:pt x="2216" y="88"/>
                  </a:lnTo>
                  <a:lnTo>
                    <a:pt x="2135" y="66"/>
                  </a:lnTo>
                  <a:lnTo>
                    <a:pt x="2058" y="44"/>
                  </a:lnTo>
                  <a:lnTo>
                    <a:pt x="1977" y="22"/>
                  </a:lnTo>
                  <a:lnTo>
                    <a:pt x="1896" y="0"/>
                  </a:lnTo>
                  <a:lnTo>
                    <a:pt x="1776" y="35"/>
                  </a:lnTo>
                  <a:lnTo>
                    <a:pt x="1660" y="71"/>
                  </a:lnTo>
                  <a:lnTo>
                    <a:pt x="1541" y="107"/>
                  </a:lnTo>
                  <a:lnTo>
                    <a:pt x="1421" y="143"/>
                  </a:lnTo>
                  <a:lnTo>
                    <a:pt x="1301" y="181"/>
                  </a:lnTo>
                  <a:lnTo>
                    <a:pt x="1185" y="217"/>
                  </a:lnTo>
                  <a:lnTo>
                    <a:pt x="1066" y="253"/>
                  </a:lnTo>
                  <a:lnTo>
                    <a:pt x="950" y="289"/>
                  </a:lnTo>
                  <a:lnTo>
                    <a:pt x="830" y="324"/>
                  </a:lnTo>
                  <a:lnTo>
                    <a:pt x="710" y="360"/>
                  </a:lnTo>
                  <a:lnTo>
                    <a:pt x="595" y="396"/>
                  </a:lnTo>
                  <a:lnTo>
                    <a:pt x="475" y="432"/>
                  </a:lnTo>
                  <a:lnTo>
                    <a:pt x="355" y="467"/>
                  </a:lnTo>
                  <a:lnTo>
                    <a:pt x="236" y="503"/>
                  </a:lnTo>
                  <a:lnTo>
                    <a:pt x="120" y="539"/>
                  </a:lnTo>
                  <a:lnTo>
                    <a:pt x="0" y="575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1" name="Freeform 292">
              <a:extLst>
                <a:ext uri="{FF2B5EF4-FFF2-40B4-BE49-F238E27FC236}">
                  <a16:creationId xmlns:a16="http://schemas.microsoft.com/office/drawing/2014/main" id="{09C4C238-9EFC-30C5-0D3D-CD1A76102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707364"/>
              <a:ext cx="1249970" cy="443683"/>
            </a:xfrm>
            <a:custGeom>
              <a:avLst/>
              <a:gdLst>
                <a:gd name="T0" fmla="*/ 2147483646 w 2919"/>
                <a:gd name="T1" fmla="*/ 2147483646 h 952"/>
                <a:gd name="T2" fmla="*/ 2147483646 w 2919"/>
                <a:gd name="T3" fmla="*/ 2147483646 h 952"/>
                <a:gd name="T4" fmla="*/ 2147483646 w 2919"/>
                <a:gd name="T5" fmla="*/ 2147483646 h 952"/>
                <a:gd name="T6" fmla="*/ 2147483646 w 2919"/>
                <a:gd name="T7" fmla="*/ 2147483646 h 952"/>
                <a:gd name="T8" fmla="*/ 2147483646 w 2919"/>
                <a:gd name="T9" fmla="*/ 2147483646 h 952"/>
                <a:gd name="T10" fmla="*/ 2147483646 w 2919"/>
                <a:gd name="T11" fmla="*/ 2147483646 h 952"/>
                <a:gd name="T12" fmla="*/ 2147483646 w 2919"/>
                <a:gd name="T13" fmla="*/ 2147483646 h 952"/>
                <a:gd name="T14" fmla="*/ 2147483646 w 2919"/>
                <a:gd name="T15" fmla="*/ 2147483646 h 952"/>
                <a:gd name="T16" fmla="*/ 2147483646 w 2919"/>
                <a:gd name="T17" fmla="*/ 2147483646 h 952"/>
                <a:gd name="T18" fmla="*/ 2147483646 w 2919"/>
                <a:gd name="T19" fmla="*/ 2147483646 h 952"/>
                <a:gd name="T20" fmla="*/ 2147483646 w 2919"/>
                <a:gd name="T21" fmla="*/ 2147483646 h 952"/>
                <a:gd name="T22" fmla="*/ 2147483646 w 2919"/>
                <a:gd name="T23" fmla="*/ 2147483646 h 952"/>
                <a:gd name="T24" fmla="*/ 2147483646 w 2919"/>
                <a:gd name="T25" fmla="*/ 2147483646 h 952"/>
                <a:gd name="T26" fmla="*/ 2147483646 w 2919"/>
                <a:gd name="T27" fmla="*/ 2147483646 h 952"/>
                <a:gd name="T28" fmla="*/ 2147483646 w 2919"/>
                <a:gd name="T29" fmla="*/ 2147483646 h 952"/>
                <a:gd name="T30" fmla="*/ 2147483646 w 2919"/>
                <a:gd name="T31" fmla="*/ 2147483646 h 952"/>
                <a:gd name="T32" fmla="*/ 2147483646 w 2919"/>
                <a:gd name="T33" fmla="*/ 2147483646 h 952"/>
                <a:gd name="T34" fmla="*/ 2147483646 w 2919"/>
                <a:gd name="T35" fmla="*/ 2147483646 h 952"/>
                <a:gd name="T36" fmla="*/ 2147483646 w 2919"/>
                <a:gd name="T37" fmla="*/ 2147483646 h 952"/>
                <a:gd name="T38" fmla="*/ 2147483646 w 2919"/>
                <a:gd name="T39" fmla="*/ 2147483646 h 952"/>
                <a:gd name="T40" fmla="*/ 2147483646 w 2919"/>
                <a:gd name="T41" fmla="*/ 2147483646 h 952"/>
                <a:gd name="T42" fmla="*/ 2147483646 w 2919"/>
                <a:gd name="T43" fmla="*/ 2147483646 h 952"/>
                <a:gd name="T44" fmla="*/ 2147483646 w 2919"/>
                <a:gd name="T45" fmla="*/ 2147483646 h 952"/>
                <a:gd name="T46" fmla="*/ 2147483646 w 2919"/>
                <a:gd name="T47" fmla="*/ 2147483646 h 952"/>
                <a:gd name="T48" fmla="*/ 2147483646 w 2919"/>
                <a:gd name="T49" fmla="*/ 2147483646 h 952"/>
                <a:gd name="T50" fmla="*/ 2147483646 w 2919"/>
                <a:gd name="T51" fmla="*/ 2147483646 h 952"/>
                <a:gd name="T52" fmla="*/ 2147483646 w 2919"/>
                <a:gd name="T53" fmla="*/ 2147483646 h 952"/>
                <a:gd name="T54" fmla="*/ 2147483646 w 2919"/>
                <a:gd name="T55" fmla="*/ 2147483646 h 952"/>
                <a:gd name="T56" fmla="*/ 2147483646 w 2919"/>
                <a:gd name="T57" fmla="*/ 2147483646 h 952"/>
                <a:gd name="T58" fmla="*/ 2147483646 w 2919"/>
                <a:gd name="T59" fmla="*/ 2147483646 h 952"/>
                <a:gd name="T60" fmla="*/ 2147483646 w 2919"/>
                <a:gd name="T61" fmla="*/ 2147483646 h 952"/>
                <a:gd name="T62" fmla="*/ 2147483646 w 2919"/>
                <a:gd name="T63" fmla="*/ 2147483646 h 9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19"/>
                <a:gd name="T97" fmla="*/ 0 h 952"/>
                <a:gd name="T98" fmla="*/ 2919 w 2919"/>
                <a:gd name="T99" fmla="*/ 952 h 9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19" h="952">
                  <a:moveTo>
                    <a:pt x="0" y="526"/>
                  </a:moveTo>
                  <a:lnTo>
                    <a:pt x="77" y="553"/>
                  </a:lnTo>
                  <a:lnTo>
                    <a:pt x="158" y="578"/>
                  </a:lnTo>
                  <a:lnTo>
                    <a:pt x="236" y="605"/>
                  </a:lnTo>
                  <a:lnTo>
                    <a:pt x="313" y="633"/>
                  </a:lnTo>
                  <a:lnTo>
                    <a:pt x="390" y="660"/>
                  </a:lnTo>
                  <a:lnTo>
                    <a:pt x="471" y="685"/>
                  </a:lnTo>
                  <a:lnTo>
                    <a:pt x="548" y="713"/>
                  </a:lnTo>
                  <a:lnTo>
                    <a:pt x="626" y="738"/>
                  </a:lnTo>
                  <a:lnTo>
                    <a:pt x="703" y="765"/>
                  </a:lnTo>
                  <a:lnTo>
                    <a:pt x="784" y="793"/>
                  </a:lnTo>
                  <a:lnTo>
                    <a:pt x="861" y="817"/>
                  </a:lnTo>
                  <a:lnTo>
                    <a:pt x="938" y="845"/>
                  </a:lnTo>
                  <a:lnTo>
                    <a:pt x="1015" y="872"/>
                  </a:lnTo>
                  <a:lnTo>
                    <a:pt x="1097" y="900"/>
                  </a:lnTo>
                  <a:lnTo>
                    <a:pt x="1174" y="925"/>
                  </a:lnTo>
                  <a:lnTo>
                    <a:pt x="1251" y="952"/>
                  </a:lnTo>
                  <a:lnTo>
                    <a:pt x="1355" y="914"/>
                  </a:lnTo>
                  <a:lnTo>
                    <a:pt x="1460" y="872"/>
                  </a:lnTo>
                  <a:lnTo>
                    <a:pt x="1564" y="834"/>
                  </a:lnTo>
                  <a:lnTo>
                    <a:pt x="1668" y="795"/>
                  </a:lnTo>
                  <a:lnTo>
                    <a:pt x="1772" y="754"/>
                  </a:lnTo>
                  <a:lnTo>
                    <a:pt x="1877" y="716"/>
                  </a:lnTo>
                  <a:lnTo>
                    <a:pt x="1981" y="677"/>
                  </a:lnTo>
                  <a:lnTo>
                    <a:pt x="2085" y="636"/>
                  </a:lnTo>
                  <a:lnTo>
                    <a:pt x="2189" y="597"/>
                  </a:lnTo>
                  <a:lnTo>
                    <a:pt x="2294" y="559"/>
                  </a:lnTo>
                  <a:lnTo>
                    <a:pt x="2398" y="517"/>
                  </a:lnTo>
                  <a:lnTo>
                    <a:pt x="2502" y="479"/>
                  </a:lnTo>
                  <a:lnTo>
                    <a:pt x="2606" y="438"/>
                  </a:lnTo>
                  <a:lnTo>
                    <a:pt x="2711" y="399"/>
                  </a:lnTo>
                  <a:lnTo>
                    <a:pt x="2815" y="358"/>
                  </a:lnTo>
                  <a:lnTo>
                    <a:pt x="2919" y="319"/>
                  </a:lnTo>
                  <a:lnTo>
                    <a:pt x="2846" y="300"/>
                  </a:lnTo>
                  <a:lnTo>
                    <a:pt x="2772" y="281"/>
                  </a:lnTo>
                  <a:lnTo>
                    <a:pt x="2699" y="261"/>
                  </a:lnTo>
                  <a:lnTo>
                    <a:pt x="2626" y="239"/>
                  </a:lnTo>
                  <a:lnTo>
                    <a:pt x="2552" y="220"/>
                  </a:lnTo>
                  <a:lnTo>
                    <a:pt x="2479" y="201"/>
                  </a:lnTo>
                  <a:lnTo>
                    <a:pt x="2406" y="182"/>
                  </a:lnTo>
                  <a:lnTo>
                    <a:pt x="2332" y="160"/>
                  </a:lnTo>
                  <a:lnTo>
                    <a:pt x="2255" y="140"/>
                  </a:lnTo>
                  <a:lnTo>
                    <a:pt x="2182" y="121"/>
                  </a:lnTo>
                  <a:lnTo>
                    <a:pt x="2108" y="102"/>
                  </a:lnTo>
                  <a:lnTo>
                    <a:pt x="2035" y="80"/>
                  </a:lnTo>
                  <a:lnTo>
                    <a:pt x="1961" y="60"/>
                  </a:lnTo>
                  <a:lnTo>
                    <a:pt x="1888" y="41"/>
                  </a:lnTo>
                  <a:lnTo>
                    <a:pt x="1815" y="19"/>
                  </a:lnTo>
                  <a:lnTo>
                    <a:pt x="1741" y="0"/>
                  </a:lnTo>
                  <a:lnTo>
                    <a:pt x="1633" y="33"/>
                  </a:lnTo>
                  <a:lnTo>
                    <a:pt x="1525" y="66"/>
                  </a:lnTo>
                  <a:lnTo>
                    <a:pt x="1417" y="99"/>
                  </a:lnTo>
                  <a:lnTo>
                    <a:pt x="1305" y="129"/>
                  </a:lnTo>
                  <a:lnTo>
                    <a:pt x="1197" y="162"/>
                  </a:lnTo>
                  <a:lnTo>
                    <a:pt x="1089" y="195"/>
                  </a:lnTo>
                  <a:lnTo>
                    <a:pt x="981" y="228"/>
                  </a:lnTo>
                  <a:lnTo>
                    <a:pt x="873" y="261"/>
                  </a:lnTo>
                  <a:lnTo>
                    <a:pt x="765" y="294"/>
                  </a:lnTo>
                  <a:lnTo>
                    <a:pt x="656" y="327"/>
                  </a:lnTo>
                  <a:lnTo>
                    <a:pt x="544" y="360"/>
                  </a:lnTo>
                  <a:lnTo>
                    <a:pt x="436" y="394"/>
                  </a:lnTo>
                  <a:lnTo>
                    <a:pt x="328" y="427"/>
                  </a:lnTo>
                  <a:lnTo>
                    <a:pt x="220" y="460"/>
                  </a:lnTo>
                  <a:lnTo>
                    <a:pt x="108" y="493"/>
                  </a:lnTo>
                  <a:lnTo>
                    <a:pt x="0" y="526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2" name="Freeform 293">
              <a:extLst>
                <a:ext uri="{FF2B5EF4-FFF2-40B4-BE49-F238E27FC236}">
                  <a16:creationId xmlns:a16="http://schemas.microsoft.com/office/drawing/2014/main" id="{DB763F3E-AD73-3307-93F5-9BDED79BB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956" y="4745581"/>
              <a:ext cx="1135635" cy="404069"/>
            </a:xfrm>
            <a:custGeom>
              <a:avLst/>
              <a:gdLst>
                <a:gd name="T0" fmla="*/ 2147483646 w 2652"/>
                <a:gd name="T1" fmla="*/ 2147483646 h 867"/>
                <a:gd name="T2" fmla="*/ 2147483646 w 2652"/>
                <a:gd name="T3" fmla="*/ 2147483646 h 867"/>
                <a:gd name="T4" fmla="*/ 2147483646 w 2652"/>
                <a:gd name="T5" fmla="*/ 2147483646 h 867"/>
                <a:gd name="T6" fmla="*/ 2147483646 w 2652"/>
                <a:gd name="T7" fmla="*/ 2147483646 h 867"/>
                <a:gd name="T8" fmla="*/ 2147483646 w 2652"/>
                <a:gd name="T9" fmla="*/ 2147483646 h 867"/>
                <a:gd name="T10" fmla="*/ 2147483646 w 2652"/>
                <a:gd name="T11" fmla="*/ 2147483646 h 867"/>
                <a:gd name="T12" fmla="*/ 2147483646 w 2652"/>
                <a:gd name="T13" fmla="*/ 2147483646 h 867"/>
                <a:gd name="T14" fmla="*/ 2147483646 w 2652"/>
                <a:gd name="T15" fmla="*/ 2147483646 h 867"/>
                <a:gd name="T16" fmla="*/ 2147483646 w 2652"/>
                <a:gd name="T17" fmla="*/ 2147483646 h 867"/>
                <a:gd name="T18" fmla="*/ 2147483646 w 2652"/>
                <a:gd name="T19" fmla="*/ 2147483646 h 867"/>
                <a:gd name="T20" fmla="*/ 2147483646 w 2652"/>
                <a:gd name="T21" fmla="*/ 2147483646 h 867"/>
                <a:gd name="T22" fmla="*/ 2147483646 w 2652"/>
                <a:gd name="T23" fmla="*/ 2147483646 h 867"/>
                <a:gd name="T24" fmla="*/ 2147483646 w 2652"/>
                <a:gd name="T25" fmla="*/ 2147483646 h 867"/>
                <a:gd name="T26" fmla="*/ 2147483646 w 2652"/>
                <a:gd name="T27" fmla="*/ 2147483646 h 867"/>
                <a:gd name="T28" fmla="*/ 2147483646 w 2652"/>
                <a:gd name="T29" fmla="*/ 2147483646 h 867"/>
                <a:gd name="T30" fmla="*/ 2147483646 w 2652"/>
                <a:gd name="T31" fmla="*/ 2147483646 h 867"/>
                <a:gd name="T32" fmla="*/ 2147483646 w 2652"/>
                <a:gd name="T33" fmla="*/ 2147483646 h 867"/>
                <a:gd name="T34" fmla="*/ 2147483646 w 2652"/>
                <a:gd name="T35" fmla="*/ 2147483646 h 867"/>
                <a:gd name="T36" fmla="*/ 2147483646 w 2652"/>
                <a:gd name="T37" fmla="*/ 2147483646 h 867"/>
                <a:gd name="T38" fmla="*/ 2147483646 w 2652"/>
                <a:gd name="T39" fmla="*/ 2147483646 h 867"/>
                <a:gd name="T40" fmla="*/ 2147483646 w 2652"/>
                <a:gd name="T41" fmla="*/ 2147483646 h 867"/>
                <a:gd name="T42" fmla="*/ 2147483646 w 2652"/>
                <a:gd name="T43" fmla="*/ 2147483646 h 867"/>
                <a:gd name="T44" fmla="*/ 2147483646 w 2652"/>
                <a:gd name="T45" fmla="*/ 2147483646 h 867"/>
                <a:gd name="T46" fmla="*/ 2147483646 w 2652"/>
                <a:gd name="T47" fmla="*/ 2147483646 h 867"/>
                <a:gd name="T48" fmla="*/ 2147483646 w 2652"/>
                <a:gd name="T49" fmla="*/ 2147483646 h 867"/>
                <a:gd name="T50" fmla="*/ 2147483646 w 2652"/>
                <a:gd name="T51" fmla="*/ 2147483646 h 867"/>
                <a:gd name="T52" fmla="*/ 2147483646 w 2652"/>
                <a:gd name="T53" fmla="*/ 2147483646 h 867"/>
                <a:gd name="T54" fmla="*/ 2147483646 w 2652"/>
                <a:gd name="T55" fmla="*/ 2147483646 h 867"/>
                <a:gd name="T56" fmla="*/ 2147483646 w 2652"/>
                <a:gd name="T57" fmla="*/ 2147483646 h 867"/>
                <a:gd name="T58" fmla="*/ 2147483646 w 2652"/>
                <a:gd name="T59" fmla="*/ 2147483646 h 867"/>
                <a:gd name="T60" fmla="*/ 2147483646 w 2652"/>
                <a:gd name="T61" fmla="*/ 2147483646 h 867"/>
                <a:gd name="T62" fmla="*/ 2147483646 w 2652"/>
                <a:gd name="T63" fmla="*/ 2147483646 h 8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2"/>
                <a:gd name="T97" fmla="*/ 0 h 867"/>
                <a:gd name="T98" fmla="*/ 2652 w 2652"/>
                <a:gd name="T99" fmla="*/ 867 h 8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2" h="867">
                  <a:moveTo>
                    <a:pt x="0" y="479"/>
                  </a:moveTo>
                  <a:lnTo>
                    <a:pt x="69" y="504"/>
                  </a:lnTo>
                  <a:lnTo>
                    <a:pt x="143" y="529"/>
                  </a:lnTo>
                  <a:lnTo>
                    <a:pt x="212" y="551"/>
                  </a:lnTo>
                  <a:lnTo>
                    <a:pt x="286" y="576"/>
                  </a:lnTo>
                  <a:lnTo>
                    <a:pt x="355" y="600"/>
                  </a:lnTo>
                  <a:lnTo>
                    <a:pt x="425" y="625"/>
                  </a:lnTo>
                  <a:lnTo>
                    <a:pt x="498" y="650"/>
                  </a:lnTo>
                  <a:lnTo>
                    <a:pt x="567" y="672"/>
                  </a:lnTo>
                  <a:lnTo>
                    <a:pt x="641" y="697"/>
                  </a:lnTo>
                  <a:lnTo>
                    <a:pt x="710" y="722"/>
                  </a:lnTo>
                  <a:lnTo>
                    <a:pt x="780" y="746"/>
                  </a:lnTo>
                  <a:lnTo>
                    <a:pt x="853" y="771"/>
                  </a:lnTo>
                  <a:lnTo>
                    <a:pt x="923" y="796"/>
                  </a:lnTo>
                  <a:lnTo>
                    <a:pt x="996" y="818"/>
                  </a:lnTo>
                  <a:lnTo>
                    <a:pt x="1066" y="843"/>
                  </a:lnTo>
                  <a:lnTo>
                    <a:pt x="1139" y="867"/>
                  </a:lnTo>
                  <a:lnTo>
                    <a:pt x="1235" y="832"/>
                  </a:lnTo>
                  <a:lnTo>
                    <a:pt x="1328" y="796"/>
                  </a:lnTo>
                  <a:lnTo>
                    <a:pt x="1425" y="760"/>
                  </a:lnTo>
                  <a:lnTo>
                    <a:pt x="1517" y="724"/>
                  </a:lnTo>
                  <a:lnTo>
                    <a:pt x="1614" y="689"/>
                  </a:lnTo>
                  <a:lnTo>
                    <a:pt x="1706" y="653"/>
                  </a:lnTo>
                  <a:lnTo>
                    <a:pt x="1803" y="617"/>
                  </a:lnTo>
                  <a:lnTo>
                    <a:pt x="1896" y="581"/>
                  </a:lnTo>
                  <a:lnTo>
                    <a:pt x="1988" y="545"/>
                  </a:lnTo>
                  <a:lnTo>
                    <a:pt x="2085" y="510"/>
                  </a:lnTo>
                  <a:lnTo>
                    <a:pt x="2178" y="474"/>
                  </a:lnTo>
                  <a:lnTo>
                    <a:pt x="2274" y="438"/>
                  </a:lnTo>
                  <a:lnTo>
                    <a:pt x="2367" y="402"/>
                  </a:lnTo>
                  <a:lnTo>
                    <a:pt x="2463" y="367"/>
                  </a:lnTo>
                  <a:lnTo>
                    <a:pt x="2556" y="331"/>
                  </a:lnTo>
                  <a:lnTo>
                    <a:pt x="2652" y="295"/>
                  </a:lnTo>
                  <a:lnTo>
                    <a:pt x="2587" y="276"/>
                  </a:lnTo>
                  <a:lnTo>
                    <a:pt x="2517" y="259"/>
                  </a:lnTo>
                  <a:lnTo>
                    <a:pt x="2452" y="240"/>
                  </a:lnTo>
                  <a:lnTo>
                    <a:pt x="2386" y="221"/>
                  </a:lnTo>
                  <a:lnTo>
                    <a:pt x="2320" y="201"/>
                  </a:lnTo>
                  <a:lnTo>
                    <a:pt x="2251" y="185"/>
                  </a:lnTo>
                  <a:lnTo>
                    <a:pt x="2185" y="166"/>
                  </a:lnTo>
                  <a:lnTo>
                    <a:pt x="2120" y="146"/>
                  </a:lnTo>
                  <a:lnTo>
                    <a:pt x="2054" y="127"/>
                  </a:lnTo>
                  <a:lnTo>
                    <a:pt x="1985" y="111"/>
                  </a:lnTo>
                  <a:lnTo>
                    <a:pt x="1919" y="91"/>
                  </a:lnTo>
                  <a:lnTo>
                    <a:pt x="1853" y="72"/>
                  </a:lnTo>
                  <a:lnTo>
                    <a:pt x="1784" y="56"/>
                  </a:lnTo>
                  <a:lnTo>
                    <a:pt x="1718" y="36"/>
                  </a:lnTo>
                  <a:lnTo>
                    <a:pt x="1649" y="20"/>
                  </a:lnTo>
                  <a:lnTo>
                    <a:pt x="1583" y="0"/>
                  </a:lnTo>
                  <a:lnTo>
                    <a:pt x="1483" y="31"/>
                  </a:lnTo>
                  <a:lnTo>
                    <a:pt x="1386" y="61"/>
                  </a:lnTo>
                  <a:lnTo>
                    <a:pt x="1286" y="91"/>
                  </a:lnTo>
                  <a:lnTo>
                    <a:pt x="1185" y="119"/>
                  </a:lnTo>
                  <a:lnTo>
                    <a:pt x="1089" y="149"/>
                  </a:lnTo>
                  <a:lnTo>
                    <a:pt x="988" y="179"/>
                  </a:lnTo>
                  <a:lnTo>
                    <a:pt x="888" y="210"/>
                  </a:lnTo>
                  <a:lnTo>
                    <a:pt x="791" y="240"/>
                  </a:lnTo>
                  <a:lnTo>
                    <a:pt x="691" y="270"/>
                  </a:lnTo>
                  <a:lnTo>
                    <a:pt x="591" y="300"/>
                  </a:lnTo>
                  <a:lnTo>
                    <a:pt x="494" y="331"/>
                  </a:lnTo>
                  <a:lnTo>
                    <a:pt x="394" y="358"/>
                  </a:lnTo>
                  <a:lnTo>
                    <a:pt x="297" y="389"/>
                  </a:lnTo>
                  <a:lnTo>
                    <a:pt x="197" y="419"/>
                  </a:lnTo>
                  <a:lnTo>
                    <a:pt x="100" y="449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3" name="Freeform 294">
              <a:extLst>
                <a:ext uri="{FF2B5EF4-FFF2-40B4-BE49-F238E27FC236}">
                  <a16:creationId xmlns:a16="http://schemas.microsoft.com/office/drawing/2014/main" id="{A5076DF6-74DA-5B59-4C04-29CDDADED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916" y="4784263"/>
              <a:ext cx="1025155" cy="364454"/>
            </a:xfrm>
            <a:custGeom>
              <a:avLst/>
              <a:gdLst>
                <a:gd name="T0" fmla="*/ 0 w 2394"/>
                <a:gd name="T1" fmla="*/ 2147483646 h 782"/>
                <a:gd name="T2" fmla="*/ 2147483646 w 2394"/>
                <a:gd name="T3" fmla="*/ 2147483646 h 782"/>
                <a:gd name="T4" fmla="*/ 2147483646 w 2394"/>
                <a:gd name="T5" fmla="*/ 2147483646 h 782"/>
                <a:gd name="T6" fmla="*/ 2147483646 w 2394"/>
                <a:gd name="T7" fmla="*/ 0 h 782"/>
                <a:gd name="T8" fmla="*/ 0 w 2394"/>
                <a:gd name="T9" fmla="*/ 2147483646 h 7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4"/>
                <a:gd name="T16" fmla="*/ 0 h 782"/>
                <a:gd name="T17" fmla="*/ 2394 w 2394"/>
                <a:gd name="T18" fmla="*/ 782 h 7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4" h="782">
                  <a:moveTo>
                    <a:pt x="0" y="432"/>
                  </a:moveTo>
                  <a:lnTo>
                    <a:pt x="1027" y="782"/>
                  </a:lnTo>
                  <a:lnTo>
                    <a:pt x="2394" y="262"/>
                  </a:lnTo>
                  <a:lnTo>
                    <a:pt x="1428" y="0"/>
                  </a:lnTo>
                  <a:lnTo>
                    <a:pt x="0" y="432"/>
                  </a:lnTo>
                  <a:close/>
                </a:path>
              </a:pathLst>
            </a:custGeom>
            <a:solidFill>
              <a:srgbClr val="B2A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4" name="Freeform 295">
              <a:extLst>
                <a:ext uri="{FF2B5EF4-FFF2-40B4-BE49-F238E27FC236}">
                  <a16:creationId xmlns:a16="http://schemas.microsoft.com/office/drawing/2014/main" id="{76C82FAE-6CAD-03B3-7A31-C4A905DBF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445" y="4240379"/>
              <a:ext cx="2018622" cy="683701"/>
            </a:xfrm>
            <a:custGeom>
              <a:avLst/>
              <a:gdLst>
                <a:gd name="T0" fmla="*/ 2147483646 w 4714"/>
                <a:gd name="T1" fmla="*/ 2147483646 h 1467"/>
                <a:gd name="T2" fmla="*/ 2147483646 w 4714"/>
                <a:gd name="T3" fmla="*/ 0 h 1467"/>
                <a:gd name="T4" fmla="*/ 0 w 4714"/>
                <a:gd name="T5" fmla="*/ 2147483646 h 1467"/>
                <a:gd name="T6" fmla="*/ 2147483646 w 4714"/>
                <a:gd name="T7" fmla="*/ 2147483646 h 1467"/>
                <a:gd name="T8" fmla="*/ 2147483646 w 4714"/>
                <a:gd name="T9" fmla="*/ 2147483646 h 14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14"/>
                <a:gd name="T16" fmla="*/ 0 h 1467"/>
                <a:gd name="T17" fmla="*/ 4714 w 4714"/>
                <a:gd name="T18" fmla="*/ 1467 h 14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14" h="1467">
                  <a:moveTo>
                    <a:pt x="4714" y="264"/>
                  </a:moveTo>
                  <a:lnTo>
                    <a:pt x="3587" y="0"/>
                  </a:lnTo>
                  <a:lnTo>
                    <a:pt x="0" y="1062"/>
                  </a:lnTo>
                  <a:lnTo>
                    <a:pt x="1162" y="1467"/>
                  </a:lnTo>
                  <a:lnTo>
                    <a:pt x="4714" y="264"/>
                  </a:lnTo>
                  <a:close/>
                </a:path>
              </a:pathLst>
            </a:custGeom>
            <a:solidFill>
              <a:srgbClr val="2B2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5" name="Freeform 296">
              <a:extLst>
                <a:ext uri="{FF2B5EF4-FFF2-40B4-BE49-F238E27FC236}">
                  <a16:creationId xmlns:a16="http://schemas.microsoft.com/office/drawing/2014/main" id="{FD1FC357-D6A2-8D3E-5C44-45F590E9B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32922"/>
              <a:ext cx="1964238" cy="672050"/>
            </a:xfrm>
            <a:custGeom>
              <a:avLst/>
              <a:gdLst>
                <a:gd name="T0" fmla="*/ 2147483646 w 4587"/>
                <a:gd name="T1" fmla="*/ 2147483646 h 1442"/>
                <a:gd name="T2" fmla="*/ 2147483646 w 4587"/>
                <a:gd name="T3" fmla="*/ 0 h 1442"/>
                <a:gd name="T4" fmla="*/ 0 w 4587"/>
                <a:gd name="T5" fmla="*/ 2147483646 h 1442"/>
                <a:gd name="T6" fmla="*/ 2147483646 w 4587"/>
                <a:gd name="T7" fmla="*/ 2147483646 h 1442"/>
                <a:gd name="T8" fmla="*/ 2147483646 w 4587"/>
                <a:gd name="T9" fmla="*/ 2147483646 h 1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87"/>
                <a:gd name="T16" fmla="*/ 0 h 1442"/>
                <a:gd name="T17" fmla="*/ 4587 w 4587"/>
                <a:gd name="T18" fmla="*/ 1442 h 1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87" h="1442">
                  <a:moveTo>
                    <a:pt x="4587" y="261"/>
                  </a:moveTo>
                  <a:lnTo>
                    <a:pt x="3525" y="0"/>
                  </a:lnTo>
                  <a:lnTo>
                    <a:pt x="0" y="1062"/>
                  </a:lnTo>
                  <a:lnTo>
                    <a:pt x="1120" y="1442"/>
                  </a:lnTo>
                  <a:lnTo>
                    <a:pt x="4587" y="261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6" name="Freeform 297">
              <a:extLst>
                <a:ext uri="{FF2B5EF4-FFF2-40B4-BE49-F238E27FC236}">
                  <a16:creationId xmlns:a16="http://schemas.microsoft.com/office/drawing/2014/main" id="{595E896F-E512-BC0A-1CA6-46E709FA9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26397"/>
              <a:ext cx="1932978" cy="660398"/>
            </a:xfrm>
            <a:custGeom>
              <a:avLst/>
              <a:gdLst>
                <a:gd name="T0" fmla="*/ 2147483646 w 4514"/>
                <a:gd name="T1" fmla="*/ 2147483646 h 1417"/>
                <a:gd name="T2" fmla="*/ 2147483646 w 4514"/>
                <a:gd name="T3" fmla="*/ 0 h 1417"/>
                <a:gd name="T4" fmla="*/ 0 w 4514"/>
                <a:gd name="T5" fmla="*/ 2147483646 h 1417"/>
                <a:gd name="T6" fmla="*/ 2147483646 w 4514"/>
                <a:gd name="T7" fmla="*/ 2147483646 h 1417"/>
                <a:gd name="T8" fmla="*/ 2147483646 w 4514"/>
                <a:gd name="T9" fmla="*/ 2147483646 h 1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4"/>
                <a:gd name="T16" fmla="*/ 0 h 1417"/>
                <a:gd name="T17" fmla="*/ 4514 w 4514"/>
                <a:gd name="T18" fmla="*/ 1417 h 14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4" h="1417">
                  <a:moveTo>
                    <a:pt x="4514" y="256"/>
                  </a:moveTo>
                  <a:lnTo>
                    <a:pt x="3525" y="0"/>
                  </a:lnTo>
                  <a:lnTo>
                    <a:pt x="0" y="1076"/>
                  </a:lnTo>
                  <a:lnTo>
                    <a:pt x="1066" y="1417"/>
                  </a:lnTo>
                  <a:lnTo>
                    <a:pt x="4514" y="256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7" name="Freeform 298">
              <a:extLst>
                <a:ext uri="{FF2B5EF4-FFF2-40B4-BE49-F238E27FC236}">
                  <a16:creationId xmlns:a16="http://schemas.microsoft.com/office/drawing/2014/main" id="{AFCEF009-0163-3886-C6C5-886F0A9DF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292" y="4315879"/>
              <a:ext cx="1519319" cy="537826"/>
            </a:xfrm>
            <a:custGeom>
              <a:avLst/>
              <a:gdLst>
                <a:gd name="T0" fmla="*/ 0 w 3548"/>
                <a:gd name="T1" fmla="*/ 2147483646 h 1154"/>
                <a:gd name="T2" fmla="*/ 2147483646 w 3548"/>
                <a:gd name="T3" fmla="*/ 0 h 1154"/>
                <a:gd name="T4" fmla="*/ 2147483646 w 3548"/>
                <a:gd name="T5" fmla="*/ 2147483646 h 1154"/>
                <a:gd name="T6" fmla="*/ 2147483646 w 3548"/>
                <a:gd name="T7" fmla="*/ 2147483646 h 1154"/>
                <a:gd name="T8" fmla="*/ 0 w 3548"/>
                <a:gd name="T9" fmla="*/ 2147483646 h 1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8"/>
                <a:gd name="T16" fmla="*/ 0 h 1154"/>
                <a:gd name="T17" fmla="*/ 3548 w 3548"/>
                <a:gd name="T18" fmla="*/ 1154 h 1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8" h="1154">
                  <a:moveTo>
                    <a:pt x="0" y="1145"/>
                  </a:moveTo>
                  <a:lnTo>
                    <a:pt x="3506" y="0"/>
                  </a:lnTo>
                  <a:lnTo>
                    <a:pt x="3548" y="11"/>
                  </a:lnTo>
                  <a:lnTo>
                    <a:pt x="77" y="1154"/>
                  </a:lnTo>
                  <a:lnTo>
                    <a:pt x="0" y="1145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8" name="Freeform 299">
              <a:extLst>
                <a:ext uri="{FF2B5EF4-FFF2-40B4-BE49-F238E27FC236}">
                  <a16:creationId xmlns:a16="http://schemas.microsoft.com/office/drawing/2014/main" id="{4F75DDE6-AEB4-74E9-314F-1BB27EF3F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795" y="4293043"/>
              <a:ext cx="1509470" cy="537360"/>
            </a:xfrm>
            <a:custGeom>
              <a:avLst/>
              <a:gdLst>
                <a:gd name="T0" fmla="*/ 0 w 3525"/>
                <a:gd name="T1" fmla="*/ 2147483646 h 1153"/>
                <a:gd name="T2" fmla="*/ 2147483646 w 3525"/>
                <a:gd name="T3" fmla="*/ 0 h 1153"/>
                <a:gd name="T4" fmla="*/ 2147483646 w 3525"/>
                <a:gd name="T5" fmla="*/ 2147483646 h 1153"/>
                <a:gd name="T6" fmla="*/ 2147483646 w 3525"/>
                <a:gd name="T7" fmla="*/ 2147483646 h 1153"/>
                <a:gd name="T8" fmla="*/ 0 w 3525"/>
                <a:gd name="T9" fmla="*/ 2147483646 h 1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53"/>
                <a:gd name="T17" fmla="*/ 3525 w 3525"/>
                <a:gd name="T18" fmla="*/ 1153 h 1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53">
                  <a:moveTo>
                    <a:pt x="0" y="1142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53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9" name="Freeform 300">
              <a:extLst>
                <a:ext uri="{FF2B5EF4-FFF2-40B4-BE49-F238E27FC236}">
                  <a16:creationId xmlns:a16="http://schemas.microsoft.com/office/drawing/2014/main" id="{6E764B10-EE3F-DE71-1EFE-CD3AD2E94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299" y="4260885"/>
              <a:ext cx="1509470" cy="531301"/>
            </a:xfrm>
            <a:custGeom>
              <a:avLst/>
              <a:gdLst>
                <a:gd name="T0" fmla="*/ 0 w 3525"/>
                <a:gd name="T1" fmla="*/ 2147483646 h 1140"/>
                <a:gd name="T2" fmla="*/ 2147483646 w 3525"/>
                <a:gd name="T3" fmla="*/ 0 h 1140"/>
                <a:gd name="T4" fmla="*/ 2147483646 w 3525"/>
                <a:gd name="T5" fmla="*/ 2147483646 h 1140"/>
                <a:gd name="T6" fmla="*/ 2147483646 w 3525"/>
                <a:gd name="T7" fmla="*/ 2147483646 h 1140"/>
                <a:gd name="T8" fmla="*/ 0 w 3525"/>
                <a:gd name="T9" fmla="*/ 2147483646 h 1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40"/>
                <a:gd name="T17" fmla="*/ 3525 w 3525"/>
                <a:gd name="T18" fmla="*/ 1140 h 11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40">
                  <a:moveTo>
                    <a:pt x="0" y="1129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40"/>
                  </a:lnTo>
                  <a:lnTo>
                    <a:pt x="0" y="1129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0" name="Freeform 301">
              <a:extLst>
                <a:ext uri="{FF2B5EF4-FFF2-40B4-BE49-F238E27FC236}">
                  <a16:creationId xmlns:a16="http://schemas.microsoft.com/office/drawing/2014/main" id="{35690A89-F9E5-0FC1-FE16-67C0F90A3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515" y="4230125"/>
              <a:ext cx="1527883" cy="527107"/>
            </a:xfrm>
            <a:custGeom>
              <a:avLst/>
              <a:gdLst>
                <a:gd name="T0" fmla="*/ 0 w 3568"/>
                <a:gd name="T1" fmla="*/ 2147483646 h 1131"/>
                <a:gd name="T2" fmla="*/ 2147483646 w 3568"/>
                <a:gd name="T3" fmla="*/ 0 h 1131"/>
                <a:gd name="T4" fmla="*/ 2147483646 w 3568"/>
                <a:gd name="T5" fmla="*/ 2147483646 h 1131"/>
                <a:gd name="T6" fmla="*/ 2147483646 w 3568"/>
                <a:gd name="T7" fmla="*/ 2147483646 h 1131"/>
                <a:gd name="T8" fmla="*/ 0 w 3568"/>
                <a:gd name="T9" fmla="*/ 2147483646 h 1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8"/>
                <a:gd name="T16" fmla="*/ 0 h 1131"/>
                <a:gd name="T17" fmla="*/ 3568 w 3568"/>
                <a:gd name="T18" fmla="*/ 1131 h 1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8" h="1131">
                  <a:moveTo>
                    <a:pt x="0" y="1118"/>
                  </a:moveTo>
                  <a:lnTo>
                    <a:pt x="3525" y="0"/>
                  </a:lnTo>
                  <a:lnTo>
                    <a:pt x="3568" y="11"/>
                  </a:lnTo>
                  <a:lnTo>
                    <a:pt x="77" y="1131"/>
                  </a:lnTo>
                  <a:lnTo>
                    <a:pt x="0" y="111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1" name="Freeform 302">
              <a:extLst>
                <a:ext uri="{FF2B5EF4-FFF2-40B4-BE49-F238E27FC236}">
                  <a16:creationId xmlns:a16="http://schemas.microsoft.com/office/drawing/2014/main" id="{B0702226-68E2-4EF9-B6D8-6BD71C43C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1318" y="4681731"/>
              <a:ext cx="117760" cy="46139"/>
            </a:xfrm>
            <a:custGeom>
              <a:avLst/>
              <a:gdLst>
                <a:gd name="T0" fmla="*/ 2147483646 w 275"/>
                <a:gd name="T1" fmla="*/ 0 h 99"/>
                <a:gd name="T2" fmla="*/ 2147483646 w 275"/>
                <a:gd name="T3" fmla="*/ 2147483646 h 99"/>
                <a:gd name="T4" fmla="*/ 2147483646 w 275"/>
                <a:gd name="T5" fmla="*/ 2147483646 h 99"/>
                <a:gd name="T6" fmla="*/ 0 w 275"/>
                <a:gd name="T7" fmla="*/ 0 h 99"/>
                <a:gd name="T8" fmla="*/ 2147483646 w 275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5"/>
                <a:gd name="T16" fmla="*/ 0 h 99"/>
                <a:gd name="T17" fmla="*/ 275 w 275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5" h="99">
                  <a:moveTo>
                    <a:pt x="78" y="0"/>
                  </a:moveTo>
                  <a:lnTo>
                    <a:pt x="275" y="66"/>
                  </a:lnTo>
                  <a:lnTo>
                    <a:pt x="244" y="99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2" name="Freeform 303">
              <a:extLst>
                <a:ext uri="{FF2B5EF4-FFF2-40B4-BE49-F238E27FC236}">
                  <a16:creationId xmlns:a16="http://schemas.microsoft.com/office/drawing/2014/main" id="{44D5BE81-3323-3D7D-61CF-964D7E7CC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7865" y="4676605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0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77" y="0"/>
                  </a:moveTo>
                  <a:lnTo>
                    <a:pt x="251" y="38"/>
                  </a:lnTo>
                  <a:lnTo>
                    <a:pt x="193" y="74"/>
                  </a:lnTo>
                  <a:lnTo>
                    <a:pt x="0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3" name="Freeform 304">
              <a:extLst>
                <a:ext uri="{FF2B5EF4-FFF2-40B4-BE49-F238E27FC236}">
                  <a16:creationId xmlns:a16="http://schemas.microsoft.com/office/drawing/2014/main" id="{FE562635-BBB9-F952-2998-5029C48B1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883" y="4484125"/>
              <a:ext cx="104057" cy="44741"/>
            </a:xfrm>
            <a:custGeom>
              <a:avLst/>
              <a:gdLst>
                <a:gd name="T0" fmla="*/ 2147483646 w 243"/>
                <a:gd name="T1" fmla="*/ 0 h 96"/>
                <a:gd name="T2" fmla="*/ 2147483646 w 243"/>
                <a:gd name="T3" fmla="*/ 2147483646 h 96"/>
                <a:gd name="T4" fmla="*/ 2147483646 w 243"/>
                <a:gd name="T5" fmla="*/ 2147483646 h 96"/>
                <a:gd name="T6" fmla="*/ 0 w 243"/>
                <a:gd name="T7" fmla="*/ 2147483646 h 96"/>
                <a:gd name="T8" fmla="*/ 2147483646 w 243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96"/>
                <a:gd name="T17" fmla="*/ 243 w 243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96">
                  <a:moveTo>
                    <a:pt x="70" y="0"/>
                  </a:moveTo>
                  <a:lnTo>
                    <a:pt x="243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4" name="Freeform 305">
              <a:extLst>
                <a:ext uri="{FF2B5EF4-FFF2-40B4-BE49-F238E27FC236}">
                  <a16:creationId xmlns:a16="http://schemas.microsoft.com/office/drawing/2014/main" id="{9387DC8A-6D69-1E80-D9D2-9B80B8CF1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5001" y="4478998"/>
              <a:ext cx="104485" cy="44741"/>
            </a:xfrm>
            <a:custGeom>
              <a:avLst/>
              <a:gdLst>
                <a:gd name="T0" fmla="*/ 2147483646 w 244"/>
                <a:gd name="T1" fmla="*/ 0 h 96"/>
                <a:gd name="T2" fmla="*/ 2147483646 w 244"/>
                <a:gd name="T3" fmla="*/ 2147483646 h 96"/>
                <a:gd name="T4" fmla="*/ 2147483646 w 244"/>
                <a:gd name="T5" fmla="*/ 2147483646 h 96"/>
                <a:gd name="T6" fmla="*/ 0 w 244"/>
                <a:gd name="T7" fmla="*/ 2147483646 h 96"/>
                <a:gd name="T8" fmla="*/ 2147483646 w 24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96"/>
                <a:gd name="T17" fmla="*/ 244 w 24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96">
                  <a:moveTo>
                    <a:pt x="70" y="0"/>
                  </a:moveTo>
                  <a:lnTo>
                    <a:pt x="244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5" name="Freeform 306">
              <a:extLst>
                <a:ext uri="{FF2B5EF4-FFF2-40B4-BE49-F238E27FC236}">
                  <a16:creationId xmlns:a16="http://schemas.microsoft.com/office/drawing/2014/main" id="{C09348B7-BD7E-04B8-C6C5-223C7E99D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066" y="4448238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6" name="Freeform 307">
              <a:extLst>
                <a:ext uri="{FF2B5EF4-FFF2-40B4-BE49-F238E27FC236}">
                  <a16:creationId xmlns:a16="http://schemas.microsoft.com/office/drawing/2014/main" id="{1D3B069B-5166-8D34-3E3C-E623E50CD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185" y="4443112"/>
              <a:ext cx="82646" cy="38682"/>
            </a:xfrm>
            <a:custGeom>
              <a:avLst/>
              <a:gdLst>
                <a:gd name="T0" fmla="*/ 2147483646 w 193"/>
                <a:gd name="T1" fmla="*/ 0 h 83"/>
                <a:gd name="T2" fmla="*/ 2147483646 w 193"/>
                <a:gd name="T3" fmla="*/ 2147483646 h 83"/>
                <a:gd name="T4" fmla="*/ 2147483646 w 193"/>
                <a:gd name="T5" fmla="*/ 2147483646 h 83"/>
                <a:gd name="T6" fmla="*/ 0 w 193"/>
                <a:gd name="T7" fmla="*/ 2147483646 h 83"/>
                <a:gd name="T8" fmla="*/ 2147483646 w 193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83"/>
                <a:gd name="T17" fmla="*/ 193 w 193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83">
                  <a:moveTo>
                    <a:pt x="50" y="0"/>
                  </a:moveTo>
                  <a:lnTo>
                    <a:pt x="193" y="52"/>
                  </a:lnTo>
                  <a:lnTo>
                    <a:pt x="162" y="83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7" name="Freeform 308">
              <a:extLst>
                <a:ext uri="{FF2B5EF4-FFF2-40B4-BE49-F238E27FC236}">
                  <a16:creationId xmlns:a16="http://schemas.microsoft.com/office/drawing/2014/main" id="{47E3F81C-3EB8-9654-AB29-5C6A7A9B3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231" y="4454763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8" name="Freeform 309">
              <a:extLst>
                <a:ext uri="{FF2B5EF4-FFF2-40B4-BE49-F238E27FC236}">
                  <a16:creationId xmlns:a16="http://schemas.microsoft.com/office/drawing/2014/main" id="{175672D7-7BD5-02EF-0EF7-72D616174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259" y="4405828"/>
              <a:ext cx="105770" cy="44741"/>
            </a:xfrm>
            <a:custGeom>
              <a:avLst/>
              <a:gdLst>
                <a:gd name="T0" fmla="*/ 2147483646 w 247"/>
                <a:gd name="T1" fmla="*/ 0 h 96"/>
                <a:gd name="T2" fmla="*/ 2147483646 w 247"/>
                <a:gd name="T3" fmla="*/ 2147483646 h 96"/>
                <a:gd name="T4" fmla="*/ 2147483646 w 247"/>
                <a:gd name="T5" fmla="*/ 2147483646 h 96"/>
                <a:gd name="T6" fmla="*/ 0 w 247"/>
                <a:gd name="T7" fmla="*/ 2147483646 h 96"/>
                <a:gd name="T8" fmla="*/ 2147483646 w 247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6"/>
                <a:gd name="T17" fmla="*/ 247 w 247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6">
                  <a:moveTo>
                    <a:pt x="46" y="0"/>
                  </a:moveTo>
                  <a:lnTo>
                    <a:pt x="247" y="66"/>
                  </a:lnTo>
                  <a:lnTo>
                    <a:pt x="216" y="96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9" name="Freeform 310">
              <a:extLst>
                <a:ext uri="{FF2B5EF4-FFF2-40B4-BE49-F238E27FC236}">
                  <a16:creationId xmlns:a16="http://schemas.microsoft.com/office/drawing/2014/main" id="{53EF253D-C3EA-D3EC-2EEB-F647C98D0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625" y="4394176"/>
              <a:ext cx="80933" cy="42411"/>
            </a:xfrm>
            <a:custGeom>
              <a:avLst/>
              <a:gdLst>
                <a:gd name="T0" fmla="*/ 2147483646 w 189"/>
                <a:gd name="T1" fmla="*/ 0 h 91"/>
                <a:gd name="T2" fmla="*/ 2147483646 w 189"/>
                <a:gd name="T3" fmla="*/ 2147483646 h 91"/>
                <a:gd name="T4" fmla="*/ 2147483646 w 189"/>
                <a:gd name="T5" fmla="*/ 2147483646 h 91"/>
                <a:gd name="T6" fmla="*/ 0 w 189"/>
                <a:gd name="T7" fmla="*/ 2147483646 h 91"/>
                <a:gd name="T8" fmla="*/ 2147483646 w 189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91"/>
                <a:gd name="T17" fmla="*/ 189 w 189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91">
                  <a:moveTo>
                    <a:pt x="46" y="0"/>
                  </a:moveTo>
                  <a:lnTo>
                    <a:pt x="189" y="58"/>
                  </a:lnTo>
                  <a:lnTo>
                    <a:pt x="158" y="91"/>
                  </a:lnTo>
                  <a:lnTo>
                    <a:pt x="0" y="2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0" name="Freeform 311">
              <a:extLst>
                <a:ext uri="{FF2B5EF4-FFF2-40B4-BE49-F238E27FC236}">
                  <a16:creationId xmlns:a16="http://schemas.microsoft.com/office/drawing/2014/main" id="{5CA991F8-83B9-C1DD-70A7-552C31AF8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0209" y="4625339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20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1" name="Freeform 312">
              <a:extLst>
                <a:ext uri="{FF2B5EF4-FFF2-40B4-BE49-F238E27FC236}">
                  <a16:creationId xmlns:a16="http://schemas.microsoft.com/office/drawing/2014/main" id="{38C75AFC-78A5-AFF6-C000-CFC890E81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040" y="462021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2" name="Freeform 313">
              <a:extLst>
                <a:ext uri="{FF2B5EF4-FFF2-40B4-BE49-F238E27FC236}">
                  <a16:creationId xmlns:a16="http://schemas.microsoft.com/office/drawing/2014/main" id="{81A027BB-8C60-0DE6-ADE4-3D8369A5F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355" y="4569879"/>
              <a:ext cx="105770" cy="42411"/>
            </a:xfrm>
            <a:custGeom>
              <a:avLst/>
              <a:gdLst>
                <a:gd name="T0" fmla="*/ 2147483646 w 247"/>
                <a:gd name="T1" fmla="*/ 0 h 91"/>
                <a:gd name="T2" fmla="*/ 2147483646 w 247"/>
                <a:gd name="T3" fmla="*/ 2147483646 h 91"/>
                <a:gd name="T4" fmla="*/ 2147483646 w 247"/>
                <a:gd name="T5" fmla="*/ 2147483646 h 91"/>
                <a:gd name="T6" fmla="*/ 0 w 247"/>
                <a:gd name="T7" fmla="*/ 2147483646 h 91"/>
                <a:gd name="T8" fmla="*/ 2147483646 w 247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1"/>
                <a:gd name="T17" fmla="*/ 247 w 247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1">
                  <a:moveTo>
                    <a:pt x="50" y="0"/>
                  </a:moveTo>
                  <a:lnTo>
                    <a:pt x="247" y="66"/>
                  </a:lnTo>
                  <a:lnTo>
                    <a:pt x="193" y="91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3" name="Freeform 314">
              <a:extLst>
                <a:ext uri="{FF2B5EF4-FFF2-40B4-BE49-F238E27FC236}">
                  <a16:creationId xmlns:a16="http://schemas.microsoft.com/office/drawing/2014/main" id="{22CE840C-5E41-DF77-8B11-0E8A8CB83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0884" y="4555897"/>
              <a:ext cx="105770" cy="41013"/>
            </a:xfrm>
            <a:custGeom>
              <a:avLst/>
              <a:gdLst>
                <a:gd name="T0" fmla="*/ 2147483646 w 247"/>
                <a:gd name="T1" fmla="*/ 0 h 88"/>
                <a:gd name="T2" fmla="*/ 2147483646 w 247"/>
                <a:gd name="T3" fmla="*/ 2147483646 h 88"/>
                <a:gd name="T4" fmla="*/ 2147483646 w 247"/>
                <a:gd name="T5" fmla="*/ 2147483646 h 88"/>
                <a:gd name="T6" fmla="*/ 0 w 247"/>
                <a:gd name="T7" fmla="*/ 2147483646 h 88"/>
                <a:gd name="T8" fmla="*/ 2147483646 w 247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88"/>
                <a:gd name="T17" fmla="*/ 247 w 247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88">
                  <a:moveTo>
                    <a:pt x="50" y="0"/>
                  </a:moveTo>
                  <a:lnTo>
                    <a:pt x="247" y="63"/>
                  </a:lnTo>
                  <a:lnTo>
                    <a:pt x="193" y="88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4" name="Freeform 315">
              <a:extLst>
                <a:ext uri="{FF2B5EF4-FFF2-40B4-BE49-F238E27FC236}">
                  <a16:creationId xmlns:a16="http://schemas.microsoft.com/office/drawing/2014/main" id="{2FE907EB-BFF2-8080-19EA-396C20837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979" y="4585258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20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5" name="Freeform 316">
              <a:extLst>
                <a:ext uri="{FF2B5EF4-FFF2-40B4-BE49-F238E27FC236}">
                  <a16:creationId xmlns:a16="http://schemas.microsoft.com/office/drawing/2014/main" id="{08E37165-6D5C-5537-FC56-7FD4569F4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10" y="4581530"/>
              <a:ext cx="105770" cy="45207"/>
            </a:xfrm>
            <a:custGeom>
              <a:avLst/>
              <a:gdLst>
                <a:gd name="T0" fmla="*/ 2147483646 w 247"/>
                <a:gd name="T1" fmla="*/ 0 h 97"/>
                <a:gd name="T2" fmla="*/ 2147483646 w 247"/>
                <a:gd name="T3" fmla="*/ 2147483646 h 97"/>
                <a:gd name="T4" fmla="*/ 2147483646 w 247"/>
                <a:gd name="T5" fmla="*/ 2147483646 h 97"/>
                <a:gd name="T6" fmla="*/ 0 w 247"/>
                <a:gd name="T7" fmla="*/ 2147483646 h 97"/>
                <a:gd name="T8" fmla="*/ 2147483646 w 247"/>
                <a:gd name="T9" fmla="*/ 0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7"/>
                <a:gd name="T17" fmla="*/ 247 w 24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7">
                  <a:moveTo>
                    <a:pt x="46" y="0"/>
                  </a:moveTo>
                  <a:lnTo>
                    <a:pt x="247" y="64"/>
                  </a:lnTo>
                  <a:lnTo>
                    <a:pt x="216" y="97"/>
                  </a:lnTo>
                  <a:lnTo>
                    <a:pt x="0" y="17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6" name="Freeform 317">
              <a:extLst>
                <a:ext uri="{FF2B5EF4-FFF2-40B4-BE49-F238E27FC236}">
                  <a16:creationId xmlns:a16="http://schemas.microsoft.com/office/drawing/2014/main" id="{08D26B97-C3BF-73B1-39A7-1594A4E44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124" y="453166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7" name="Freeform 318">
              <a:extLst>
                <a:ext uri="{FF2B5EF4-FFF2-40B4-BE49-F238E27FC236}">
                  <a16:creationId xmlns:a16="http://schemas.microsoft.com/office/drawing/2014/main" id="{54194058-045D-BD11-0247-FB9DE446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654" y="451628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8" name="Freeform 319">
              <a:extLst>
                <a:ext uri="{FF2B5EF4-FFF2-40B4-BE49-F238E27FC236}">
                  <a16:creationId xmlns:a16="http://schemas.microsoft.com/office/drawing/2014/main" id="{106CE33A-B9FE-45DA-42EB-C2918BE7B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787" y="4749775"/>
              <a:ext cx="105770" cy="47537"/>
            </a:xfrm>
            <a:custGeom>
              <a:avLst/>
              <a:gdLst>
                <a:gd name="T0" fmla="*/ 2147483646 w 247"/>
                <a:gd name="T1" fmla="*/ 0 h 102"/>
                <a:gd name="T2" fmla="*/ 2147483646 w 247"/>
                <a:gd name="T3" fmla="*/ 2147483646 h 102"/>
                <a:gd name="T4" fmla="*/ 2147483646 w 247"/>
                <a:gd name="T5" fmla="*/ 2147483646 h 102"/>
                <a:gd name="T6" fmla="*/ 0 w 247"/>
                <a:gd name="T7" fmla="*/ 2147483646 h 102"/>
                <a:gd name="T8" fmla="*/ 2147483646 w 247"/>
                <a:gd name="T9" fmla="*/ 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2"/>
                <a:gd name="T17" fmla="*/ 247 w 247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2">
                  <a:moveTo>
                    <a:pt x="50" y="0"/>
                  </a:moveTo>
                  <a:lnTo>
                    <a:pt x="247" y="69"/>
                  </a:lnTo>
                  <a:lnTo>
                    <a:pt x="216" y="102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9" name="Freeform 320">
              <a:extLst>
                <a:ext uri="{FF2B5EF4-FFF2-40B4-BE49-F238E27FC236}">
                  <a16:creationId xmlns:a16="http://schemas.microsoft.com/office/drawing/2014/main" id="{CF4C2EA2-E794-9F0E-7CD2-139708EEC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906" y="4745581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16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0" name="Freeform 321">
              <a:extLst>
                <a:ext uri="{FF2B5EF4-FFF2-40B4-BE49-F238E27FC236}">
                  <a16:creationId xmlns:a16="http://schemas.microsoft.com/office/drawing/2014/main" id="{29AC8443-B3F1-B9CD-0134-CA0C98E96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6220" y="4695713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2147483646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50" y="0"/>
                  </a:moveTo>
                  <a:lnTo>
                    <a:pt x="251" y="66"/>
                  </a:lnTo>
                  <a:lnTo>
                    <a:pt x="174" y="74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1" name="Freeform 322">
              <a:extLst>
                <a:ext uri="{FF2B5EF4-FFF2-40B4-BE49-F238E27FC236}">
                  <a16:creationId xmlns:a16="http://schemas.microsoft.com/office/drawing/2014/main" id="{5EDA222C-5C36-DD53-EA11-0D43A551C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5463" y="4681731"/>
              <a:ext cx="105770" cy="34488"/>
            </a:xfrm>
            <a:custGeom>
              <a:avLst/>
              <a:gdLst>
                <a:gd name="T0" fmla="*/ 2147483646 w 247"/>
                <a:gd name="T1" fmla="*/ 0 h 74"/>
                <a:gd name="T2" fmla="*/ 2147483646 w 247"/>
                <a:gd name="T3" fmla="*/ 2147483646 h 74"/>
                <a:gd name="T4" fmla="*/ 2147483646 w 247"/>
                <a:gd name="T5" fmla="*/ 2147483646 h 74"/>
                <a:gd name="T6" fmla="*/ 0 w 247"/>
                <a:gd name="T7" fmla="*/ 2147483646 h 74"/>
                <a:gd name="T8" fmla="*/ 2147483646 w 247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74"/>
                <a:gd name="T17" fmla="*/ 247 w 247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74">
                  <a:moveTo>
                    <a:pt x="46" y="0"/>
                  </a:moveTo>
                  <a:lnTo>
                    <a:pt x="247" y="66"/>
                  </a:lnTo>
                  <a:lnTo>
                    <a:pt x="170" y="74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2" name="Freeform 323">
              <a:extLst>
                <a:ext uri="{FF2B5EF4-FFF2-40B4-BE49-F238E27FC236}">
                  <a16:creationId xmlns:a16="http://schemas.microsoft.com/office/drawing/2014/main" id="{5FC25DF3-0E58-1D74-5A97-380AD35E9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9138" y="4410954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3" name="Freeform 324">
              <a:extLst>
                <a:ext uri="{FF2B5EF4-FFF2-40B4-BE49-F238E27FC236}">
                  <a16:creationId xmlns:a16="http://schemas.microsoft.com/office/drawing/2014/main" id="{E4D03DFC-AA2E-F005-947E-3E6A96242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69" y="4405828"/>
              <a:ext cx="108767" cy="42411"/>
            </a:xfrm>
            <a:custGeom>
              <a:avLst/>
              <a:gdLst>
                <a:gd name="T0" fmla="*/ 2147483646 w 254"/>
                <a:gd name="T1" fmla="*/ 0 h 91"/>
                <a:gd name="T2" fmla="*/ 2147483646 w 254"/>
                <a:gd name="T3" fmla="*/ 2147483646 h 91"/>
                <a:gd name="T4" fmla="*/ 2147483646 w 254"/>
                <a:gd name="T5" fmla="*/ 2147483646 h 91"/>
                <a:gd name="T6" fmla="*/ 0 w 254"/>
                <a:gd name="T7" fmla="*/ 2147483646 h 91"/>
                <a:gd name="T8" fmla="*/ 2147483646 w 25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1"/>
                <a:gd name="T17" fmla="*/ 254 w 25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1">
                  <a:moveTo>
                    <a:pt x="38" y="0"/>
                  </a:moveTo>
                  <a:lnTo>
                    <a:pt x="254" y="58"/>
                  </a:lnTo>
                  <a:lnTo>
                    <a:pt x="223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4" name="Freeform 325">
              <a:extLst>
                <a:ext uri="{FF2B5EF4-FFF2-40B4-BE49-F238E27FC236}">
                  <a16:creationId xmlns:a16="http://schemas.microsoft.com/office/drawing/2014/main" id="{9E57A26B-B48E-328F-EF58-BCAB998FC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016" y="4417479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5" name="Freeform 326">
              <a:extLst>
                <a:ext uri="{FF2B5EF4-FFF2-40B4-BE49-F238E27FC236}">
                  <a16:creationId xmlns:a16="http://schemas.microsoft.com/office/drawing/2014/main" id="{22A8C515-F9AB-5003-A046-EB51405A1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330" y="4367611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60"/>
                  </a:lnTo>
                  <a:lnTo>
                    <a:pt x="228" y="93"/>
                  </a:lnTo>
                  <a:lnTo>
                    <a:pt x="0" y="1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6" name="Freeform 327">
              <a:extLst>
                <a:ext uri="{FF2B5EF4-FFF2-40B4-BE49-F238E27FC236}">
                  <a16:creationId xmlns:a16="http://schemas.microsoft.com/office/drawing/2014/main" id="{E7D06D08-BAC9-EDF1-E511-83898BA92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1271" y="4352231"/>
              <a:ext cx="89498" cy="43343"/>
            </a:xfrm>
            <a:custGeom>
              <a:avLst/>
              <a:gdLst>
                <a:gd name="T0" fmla="*/ 2147483646 w 209"/>
                <a:gd name="T1" fmla="*/ 0 h 93"/>
                <a:gd name="T2" fmla="*/ 2147483646 w 209"/>
                <a:gd name="T3" fmla="*/ 2147483646 h 93"/>
                <a:gd name="T4" fmla="*/ 2147483646 w 209"/>
                <a:gd name="T5" fmla="*/ 2147483646 h 93"/>
                <a:gd name="T6" fmla="*/ 0 w 209"/>
                <a:gd name="T7" fmla="*/ 2147483646 h 93"/>
                <a:gd name="T8" fmla="*/ 2147483646 w 209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93"/>
                <a:gd name="T17" fmla="*/ 209 w 209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93">
                  <a:moveTo>
                    <a:pt x="39" y="0"/>
                  </a:moveTo>
                  <a:lnTo>
                    <a:pt x="209" y="60"/>
                  </a:lnTo>
                  <a:lnTo>
                    <a:pt x="178" y="93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7" name="Freeform 328">
              <a:extLst>
                <a:ext uri="{FF2B5EF4-FFF2-40B4-BE49-F238E27FC236}">
                  <a16:creationId xmlns:a16="http://schemas.microsoft.com/office/drawing/2014/main" id="{B7E7721D-A3C2-C32E-0601-F7AD65BCB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1900" y="4554499"/>
              <a:ext cx="102344" cy="34954"/>
            </a:xfrm>
            <a:custGeom>
              <a:avLst/>
              <a:gdLst>
                <a:gd name="T0" fmla="*/ 2147483646 w 239"/>
                <a:gd name="T1" fmla="*/ 0 h 75"/>
                <a:gd name="T2" fmla="*/ 2147483646 w 239"/>
                <a:gd name="T3" fmla="*/ 2147483646 h 75"/>
                <a:gd name="T4" fmla="*/ 2147483646 w 239"/>
                <a:gd name="T5" fmla="*/ 2147483646 h 75"/>
                <a:gd name="T6" fmla="*/ 0 w 239"/>
                <a:gd name="T7" fmla="*/ 2147483646 h 75"/>
                <a:gd name="T8" fmla="*/ 2147483646 w 2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75"/>
                <a:gd name="T17" fmla="*/ 239 w 2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75">
                  <a:moveTo>
                    <a:pt x="39" y="0"/>
                  </a:moveTo>
                  <a:lnTo>
                    <a:pt x="239" y="47"/>
                  </a:lnTo>
                  <a:lnTo>
                    <a:pt x="209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8" name="Freeform 329">
              <a:extLst>
                <a:ext uri="{FF2B5EF4-FFF2-40B4-BE49-F238E27FC236}">
                  <a16:creationId xmlns:a16="http://schemas.microsoft.com/office/drawing/2014/main" id="{056D3D2F-2836-0CA5-8E7A-8C84166B2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1595" y="4543313"/>
              <a:ext cx="108767" cy="41945"/>
            </a:xfrm>
            <a:custGeom>
              <a:avLst/>
              <a:gdLst>
                <a:gd name="T0" fmla="*/ 2147483646 w 254"/>
                <a:gd name="T1" fmla="*/ 0 h 90"/>
                <a:gd name="T2" fmla="*/ 2147483646 w 254"/>
                <a:gd name="T3" fmla="*/ 2147483646 h 90"/>
                <a:gd name="T4" fmla="*/ 2147483646 w 254"/>
                <a:gd name="T5" fmla="*/ 2147483646 h 90"/>
                <a:gd name="T6" fmla="*/ 0 w 254"/>
                <a:gd name="T7" fmla="*/ 2147483646 h 90"/>
                <a:gd name="T8" fmla="*/ 2147483646 w 254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0"/>
                <a:gd name="T17" fmla="*/ 254 w 254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0">
                  <a:moveTo>
                    <a:pt x="38" y="0"/>
                  </a:moveTo>
                  <a:lnTo>
                    <a:pt x="254" y="60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9" name="Freeform 330">
              <a:extLst>
                <a:ext uri="{FF2B5EF4-FFF2-40B4-BE49-F238E27FC236}">
                  <a16:creationId xmlns:a16="http://schemas.microsoft.com/office/drawing/2014/main" id="{2A69082E-3F46-9433-FFB4-F8F91A26C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909" y="4494378"/>
              <a:ext cx="108767" cy="41013"/>
            </a:xfrm>
            <a:custGeom>
              <a:avLst/>
              <a:gdLst>
                <a:gd name="T0" fmla="*/ 2147483646 w 254"/>
                <a:gd name="T1" fmla="*/ 0 h 88"/>
                <a:gd name="T2" fmla="*/ 2147483646 w 254"/>
                <a:gd name="T3" fmla="*/ 2147483646 h 88"/>
                <a:gd name="T4" fmla="*/ 2147483646 w 254"/>
                <a:gd name="T5" fmla="*/ 2147483646 h 88"/>
                <a:gd name="T6" fmla="*/ 0 w 254"/>
                <a:gd name="T7" fmla="*/ 2147483646 h 88"/>
                <a:gd name="T8" fmla="*/ 2147483646 w 254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88"/>
                <a:gd name="T17" fmla="*/ 254 w 254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88">
                  <a:moveTo>
                    <a:pt x="38" y="0"/>
                  </a:moveTo>
                  <a:lnTo>
                    <a:pt x="254" y="58"/>
                  </a:lnTo>
                  <a:lnTo>
                    <a:pt x="223" y="88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0" name="Freeform 331">
              <a:extLst>
                <a:ext uri="{FF2B5EF4-FFF2-40B4-BE49-F238E27FC236}">
                  <a16:creationId xmlns:a16="http://schemas.microsoft.com/office/drawing/2014/main" id="{CCFFF178-C079-79DE-2E1F-7CBC55CF2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439" y="4478998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42" y="0"/>
                  </a:moveTo>
                  <a:lnTo>
                    <a:pt x="255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1" name="Freeform 332">
              <a:extLst>
                <a:ext uri="{FF2B5EF4-FFF2-40B4-BE49-F238E27FC236}">
                  <a16:creationId xmlns:a16="http://schemas.microsoft.com/office/drawing/2014/main" id="{E8C94857-E625-281C-EBE5-5F52422C9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983" y="4716219"/>
              <a:ext cx="87357" cy="40081"/>
            </a:xfrm>
            <a:custGeom>
              <a:avLst/>
              <a:gdLst>
                <a:gd name="T0" fmla="*/ 2147483646 w 204"/>
                <a:gd name="T1" fmla="*/ 0 h 86"/>
                <a:gd name="T2" fmla="*/ 2147483646 w 204"/>
                <a:gd name="T3" fmla="*/ 2147483646 h 86"/>
                <a:gd name="T4" fmla="*/ 2147483646 w 204"/>
                <a:gd name="T5" fmla="*/ 2147483646 h 86"/>
                <a:gd name="T6" fmla="*/ 0 w 204"/>
                <a:gd name="T7" fmla="*/ 2147483646 h 86"/>
                <a:gd name="T8" fmla="*/ 2147483646 w 204"/>
                <a:gd name="T9" fmla="*/ 0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86"/>
                <a:gd name="T17" fmla="*/ 204 w 204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86">
                  <a:moveTo>
                    <a:pt x="42" y="0"/>
                  </a:moveTo>
                  <a:lnTo>
                    <a:pt x="204" y="52"/>
                  </a:lnTo>
                  <a:lnTo>
                    <a:pt x="173" y="86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2" name="Freeform 333">
              <a:extLst>
                <a:ext uri="{FF2B5EF4-FFF2-40B4-BE49-F238E27FC236}">
                  <a16:creationId xmlns:a16="http://schemas.microsoft.com/office/drawing/2014/main" id="{BB351B97-233D-96B8-9660-3800790D6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263" y="4708763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3" name="Freeform 334">
              <a:extLst>
                <a:ext uri="{FF2B5EF4-FFF2-40B4-BE49-F238E27FC236}">
                  <a16:creationId xmlns:a16="http://schemas.microsoft.com/office/drawing/2014/main" id="{8ACA4E6D-AE73-CEF5-4584-4B92A65B5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3577" y="4658429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4" name="Freeform 335">
              <a:extLst>
                <a:ext uri="{FF2B5EF4-FFF2-40B4-BE49-F238E27FC236}">
                  <a16:creationId xmlns:a16="http://schemas.microsoft.com/office/drawing/2014/main" id="{5CE2B1E0-F3A3-F1E9-258D-46590E4B4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3248" y="4642117"/>
              <a:ext cx="108767" cy="44741"/>
            </a:xfrm>
            <a:custGeom>
              <a:avLst/>
              <a:gdLst>
                <a:gd name="T0" fmla="*/ 2147483646 w 254"/>
                <a:gd name="T1" fmla="*/ 0 h 96"/>
                <a:gd name="T2" fmla="*/ 2147483646 w 254"/>
                <a:gd name="T3" fmla="*/ 2147483646 h 96"/>
                <a:gd name="T4" fmla="*/ 2147483646 w 254"/>
                <a:gd name="T5" fmla="*/ 2147483646 h 96"/>
                <a:gd name="T6" fmla="*/ 0 w 254"/>
                <a:gd name="T7" fmla="*/ 2147483646 h 96"/>
                <a:gd name="T8" fmla="*/ 2147483646 w 25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6"/>
                <a:gd name="T17" fmla="*/ 254 w 25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6">
                  <a:moveTo>
                    <a:pt x="38" y="0"/>
                  </a:moveTo>
                  <a:lnTo>
                    <a:pt x="254" y="63"/>
                  </a:lnTo>
                  <a:lnTo>
                    <a:pt x="223" y="96"/>
                  </a:lnTo>
                  <a:lnTo>
                    <a:pt x="0" y="2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5" name="Freeform 336">
              <a:extLst>
                <a:ext uri="{FF2B5EF4-FFF2-40B4-BE49-F238E27FC236}">
                  <a16:creationId xmlns:a16="http://schemas.microsoft.com/office/drawing/2014/main" id="{8CCA61FA-1BF9-4162-2BC6-5EACA9D11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059" y="4373670"/>
              <a:ext cx="108767" cy="43809"/>
            </a:xfrm>
            <a:custGeom>
              <a:avLst/>
              <a:gdLst>
                <a:gd name="T0" fmla="*/ 2147483646 w 254"/>
                <a:gd name="T1" fmla="*/ 0 h 94"/>
                <a:gd name="T2" fmla="*/ 2147483646 w 254"/>
                <a:gd name="T3" fmla="*/ 2147483646 h 94"/>
                <a:gd name="T4" fmla="*/ 2147483646 w 254"/>
                <a:gd name="T5" fmla="*/ 2147483646 h 94"/>
                <a:gd name="T6" fmla="*/ 0 w 254"/>
                <a:gd name="T7" fmla="*/ 2147483646 h 94"/>
                <a:gd name="T8" fmla="*/ 2147483646 w 254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4"/>
                <a:gd name="T17" fmla="*/ 254 w 254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4">
                  <a:moveTo>
                    <a:pt x="42" y="0"/>
                  </a:moveTo>
                  <a:lnTo>
                    <a:pt x="254" y="61"/>
                  </a:lnTo>
                  <a:lnTo>
                    <a:pt x="227" y="94"/>
                  </a:lnTo>
                  <a:lnTo>
                    <a:pt x="0" y="2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6" name="Freeform 337">
              <a:extLst>
                <a:ext uri="{FF2B5EF4-FFF2-40B4-BE49-F238E27FC236}">
                  <a16:creationId xmlns:a16="http://schemas.microsoft.com/office/drawing/2014/main" id="{2F745154-5C3F-2FD0-7069-70554A87B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178" y="4369941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7" name="Freeform 338">
              <a:extLst>
                <a:ext uri="{FF2B5EF4-FFF2-40B4-BE49-F238E27FC236}">
                  <a16:creationId xmlns:a16="http://schemas.microsoft.com/office/drawing/2014/main" id="{F03F13EC-360E-1DF4-E02B-17B03D418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937" y="438159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8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8" name="Freeform 339">
              <a:extLst>
                <a:ext uri="{FF2B5EF4-FFF2-40B4-BE49-F238E27FC236}">
                  <a16:creationId xmlns:a16="http://schemas.microsoft.com/office/drawing/2014/main" id="{68B3C75F-CB08-0CCA-FF91-CCC9BC6CC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251" y="4331725"/>
              <a:ext cx="110480" cy="41945"/>
            </a:xfrm>
            <a:custGeom>
              <a:avLst/>
              <a:gdLst>
                <a:gd name="T0" fmla="*/ 2147483646 w 258"/>
                <a:gd name="T1" fmla="*/ 0 h 90"/>
                <a:gd name="T2" fmla="*/ 2147483646 w 258"/>
                <a:gd name="T3" fmla="*/ 2147483646 h 90"/>
                <a:gd name="T4" fmla="*/ 2147483646 w 258"/>
                <a:gd name="T5" fmla="*/ 2147483646 h 90"/>
                <a:gd name="T6" fmla="*/ 0 w 258"/>
                <a:gd name="T7" fmla="*/ 2147483646 h 90"/>
                <a:gd name="T8" fmla="*/ 2147483646 w 258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0"/>
                <a:gd name="T17" fmla="*/ 258 w 2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0">
                  <a:moveTo>
                    <a:pt x="42" y="0"/>
                  </a:moveTo>
                  <a:lnTo>
                    <a:pt x="258" y="79"/>
                  </a:lnTo>
                  <a:lnTo>
                    <a:pt x="227" y="90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9" name="Freeform 340">
              <a:extLst>
                <a:ext uri="{FF2B5EF4-FFF2-40B4-BE49-F238E27FC236}">
                  <a16:creationId xmlns:a16="http://schemas.microsoft.com/office/drawing/2014/main" id="{C37E38CB-AC92-3F3A-9933-0894D2C07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630" y="4317277"/>
              <a:ext cx="101060" cy="42411"/>
            </a:xfrm>
            <a:custGeom>
              <a:avLst/>
              <a:gdLst>
                <a:gd name="T0" fmla="*/ 2147483646 w 236"/>
                <a:gd name="T1" fmla="*/ 0 h 91"/>
                <a:gd name="T2" fmla="*/ 2147483646 w 236"/>
                <a:gd name="T3" fmla="*/ 2147483646 h 91"/>
                <a:gd name="T4" fmla="*/ 2147483646 w 236"/>
                <a:gd name="T5" fmla="*/ 2147483646 h 91"/>
                <a:gd name="T6" fmla="*/ 0 w 236"/>
                <a:gd name="T7" fmla="*/ 2147483646 h 91"/>
                <a:gd name="T8" fmla="*/ 2147483646 w 236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6"/>
                <a:gd name="T16" fmla="*/ 0 h 91"/>
                <a:gd name="T17" fmla="*/ 236 w 236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6" h="91">
                  <a:moveTo>
                    <a:pt x="43" y="0"/>
                  </a:moveTo>
                  <a:lnTo>
                    <a:pt x="236" y="77"/>
                  </a:lnTo>
                  <a:lnTo>
                    <a:pt x="205" y="91"/>
                  </a:lnTo>
                  <a:lnTo>
                    <a:pt x="0" y="19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0" name="Freeform 341">
              <a:extLst>
                <a:ext uri="{FF2B5EF4-FFF2-40B4-BE49-F238E27FC236}">
                  <a16:creationId xmlns:a16="http://schemas.microsoft.com/office/drawing/2014/main" id="{249080B1-62FD-B20C-E08D-89378E27A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670" y="4523739"/>
              <a:ext cx="90782" cy="32158"/>
            </a:xfrm>
            <a:custGeom>
              <a:avLst/>
              <a:gdLst>
                <a:gd name="T0" fmla="*/ 2147483646 w 212"/>
                <a:gd name="T1" fmla="*/ 0 h 69"/>
                <a:gd name="T2" fmla="*/ 2147483646 w 212"/>
                <a:gd name="T3" fmla="*/ 2147483646 h 69"/>
                <a:gd name="T4" fmla="*/ 2147483646 w 212"/>
                <a:gd name="T5" fmla="*/ 2147483646 h 69"/>
                <a:gd name="T6" fmla="*/ 0 w 212"/>
                <a:gd name="T7" fmla="*/ 2147483646 h 69"/>
                <a:gd name="T8" fmla="*/ 2147483646 w 212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2"/>
                <a:gd name="T16" fmla="*/ 0 h 69"/>
                <a:gd name="T17" fmla="*/ 212 w 212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2" h="69">
                  <a:moveTo>
                    <a:pt x="43" y="0"/>
                  </a:moveTo>
                  <a:lnTo>
                    <a:pt x="212" y="53"/>
                  </a:lnTo>
                  <a:lnTo>
                    <a:pt x="185" y="69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1" name="Freeform 342">
              <a:extLst>
                <a:ext uri="{FF2B5EF4-FFF2-40B4-BE49-F238E27FC236}">
                  <a16:creationId xmlns:a16="http://schemas.microsoft.com/office/drawing/2014/main" id="{ED26E129-54CC-13AF-8733-0DF82F915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5803" y="4507427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79"/>
                  </a:lnTo>
                  <a:lnTo>
                    <a:pt x="228" y="93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2" name="Freeform 343">
              <a:extLst>
                <a:ext uri="{FF2B5EF4-FFF2-40B4-BE49-F238E27FC236}">
                  <a16:creationId xmlns:a16="http://schemas.microsoft.com/office/drawing/2014/main" id="{D628C4DE-2FC0-13A9-70E2-ABE25622A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402" y="4458492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3" name="Freeform 344">
              <a:extLst>
                <a:ext uri="{FF2B5EF4-FFF2-40B4-BE49-F238E27FC236}">
                  <a16:creationId xmlns:a16="http://schemas.microsoft.com/office/drawing/2014/main" id="{0BE9064C-0B22-B169-AF92-2E977CAB5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058" y="4450569"/>
              <a:ext cx="89498" cy="34954"/>
            </a:xfrm>
            <a:custGeom>
              <a:avLst/>
              <a:gdLst>
                <a:gd name="T0" fmla="*/ 2147483646 w 209"/>
                <a:gd name="T1" fmla="*/ 0 h 75"/>
                <a:gd name="T2" fmla="*/ 2147483646 w 209"/>
                <a:gd name="T3" fmla="*/ 2147483646 h 75"/>
                <a:gd name="T4" fmla="*/ 2147483646 w 209"/>
                <a:gd name="T5" fmla="*/ 2147483646 h 75"/>
                <a:gd name="T6" fmla="*/ 0 w 209"/>
                <a:gd name="T7" fmla="*/ 2147483646 h 75"/>
                <a:gd name="T8" fmla="*/ 2147483646 w 20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75"/>
                <a:gd name="T17" fmla="*/ 209 w 20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75">
                  <a:moveTo>
                    <a:pt x="39" y="0"/>
                  </a:moveTo>
                  <a:lnTo>
                    <a:pt x="209" y="61"/>
                  </a:lnTo>
                  <a:lnTo>
                    <a:pt x="178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4" name="Freeform 345">
              <a:extLst>
                <a:ext uri="{FF2B5EF4-FFF2-40B4-BE49-F238E27FC236}">
                  <a16:creationId xmlns:a16="http://schemas.microsoft.com/office/drawing/2014/main" id="{917D16F6-E7E8-C34A-2214-907B8B945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4184" y="4672876"/>
              <a:ext cx="109196" cy="41945"/>
            </a:xfrm>
            <a:custGeom>
              <a:avLst/>
              <a:gdLst>
                <a:gd name="T0" fmla="*/ 2147483646 w 255"/>
                <a:gd name="T1" fmla="*/ 0 h 90"/>
                <a:gd name="T2" fmla="*/ 2147483646 w 255"/>
                <a:gd name="T3" fmla="*/ 2147483646 h 90"/>
                <a:gd name="T4" fmla="*/ 2147483646 w 255"/>
                <a:gd name="T5" fmla="*/ 2147483646 h 90"/>
                <a:gd name="T6" fmla="*/ 0 w 255"/>
                <a:gd name="T7" fmla="*/ 2147483646 h 90"/>
                <a:gd name="T8" fmla="*/ 2147483646 w 255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0"/>
                <a:gd name="T17" fmla="*/ 255 w 255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0">
                  <a:moveTo>
                    <a:pt x="39" y="0"/>
                  </a:moveTo>
                  <a:lnTo>
                    <a:pt x="255" y="77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5" name="Freeform 346">
              <a:extLst>
                <a:ext uri="{FF2B5EF4-FFF2-40B4-BE49-F238E27FC236}">
                  <a16:creationId xmlns:a16="http://schemas.microsoft.com/office/drawing/2014/main" id="{8F03C0DB-115A-017F-809E-ACC2EFFFC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9498" y="462254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43" y="0"/>
                  </a:moveTo>
                  <a:lnTo>
                    <a:pt x="255" y="80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6" name="Freeform 347">
              <a:extLst>
                <a:ext uri="{FF2B5EF4-FFF2-40B4-BE49-F238E27FC236}">
                  <a16:creationId xmlns:a16="http://schemas.microsoft.com/office/drawing/2014/main" id="{FF5400A3-E8B6-F688-C844-AC649726A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608561"/>
              <a:ext cx="95921" cy="42411"/>
            </a:xfrm>
            <a:custGeom>
              <a:avLst/>
              <a:gdLst>
                <a:gd name="T0" fmla="*/ 2147483646 w 224"/>
                <a:gd name="T1" fmla="*/ 0 h 91"/>
                <a:gd name="T2" fmla="*/ 2147483646 w 224"/>
                <a:gd name="T3" fmla="*/ 2147483646 h 91"/>
                <a:gd name="T4" fmla="*/ 2147483646 w 224"/>
                <a:gd name="T5" fmla="*/ 2147483646 h 91"/>
                <a:gd name="T6" fmla="*/ 0 w 224"/>
                <a:gd name="T7" fmla="*/ 2147483646 h 91"/>
                <a:gd name="T8" fmla="*/ 2147483646 w 22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91"/>
                <a:gd name="T17" fmla="*/ 224 w 22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91">
                  <a:moveTo>
                    <a:pt x="43" y="0"/>
                  </a:moveTo>
                  <a:lnTo>
                    <a:pt x="224" y="77"/>
                  </a:lnTo>
                  <a:lnTo>
                    <a:pt x="193" y="91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7" name="Freeform 348">
              <a:extLst>
                <a:ext uri="{FF2B5EF4-FFF2-40B4-BE49-F238E27FC236}">
                  <a16:creationId xmlns:a16="http://schemas.microsoft.com/office/drawing/2014/main" id="{0CEA84CA-E8E5-51A0-3DE9-B266FF788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4175" y="436621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8" name="Freeform 349">
              <a:extLst>
                <a:ext uri="{FF2B5EF4-FFF2-40B4-BE49-F238E27FC236}">
                  <a16:creationId xmlns:a16="http://schemas.microsoft.com/office/drawing/2014/main" id="{C58A6999-4D85-2AB9-FAE4-0F890DC62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0294" y="4361086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9" name="Freeform 350">
              <a:extLst>
                <a:ext uri="{FF2B5EF4-FFF2-40B4-BE49-F238E27FC236}">
                  <a16:creationId xmlns:a16="http://schemas.microsoft.com/office/drawing/2014/main" id="{AEDF633C-EB93-DE1A-F958-3FFD84805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608" y="4310753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0" name="Freeform 351">
              <a:extLst>
                <a:ext uri="{FF2B5EF4-FFF2-40B4-BE49-F238E27FC236}">
                  <a16:creationId xmlns:a16="http://schemas.microsoft.com/office/drawing/2014/main" id="{3A734616-C758-6D1E-10C8-DAB393594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850" y="429537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39" y="0"/>
                  </a:moveTo>
                  <a:lnTo>
                    <a:pt x="255" y="61"/>
                  </a:lnTo>
                  <a:lnTo>
                    <a:pt x="224" y="94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1" name="Freeform 352">
              <a:extLst>
                <a:ext uri="{FF2B5EF4-FFF2-40B4-BE49-F238E27FC236}">
                  <a16:creationId xmlns:a16="http://schemas.microsoft.com/office/drawing/2014/main" id="{1F031330-9A45-9671-45B2-32B65D8F4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721" y="4478998"/>
              <a:ext cx="99347" cy="49868"/>
            </a:xfrm>
            <a:custGeom>
              <a:avLst/>
              <a:gdLst>
                <a:gd name="T0" fmla="*/ 2147483646 w 232"/>
                <a:gd name="T1" fmla="*/ 0 h 107"/>
                <a:gd name="T2" fmla="*/ 2147483646 w 232"/>
                <a:gd name="T3" fmla="*/ 2147483646 h 107"/>
                <a:gd name="T4" fmla="*/ 2147483646 w 232"/>
                <a:gd name="T5" fmla="*/ 2147483646 h 107"/>
                <a:gd name="T6" fmla="*/ 0 w 232"/>
                <a:gd name="T7" fmla="*/ 2147483646 h 107"/>
                <a:gd name="T8" fmla="*/ 2147483646 w 232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107"/>
                <a:gd name="T17" fmla="*/ 232 w 232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107">
                  <a:moveTo>
                    <a:pt x="43" y="0"/>
                  </a:moveTo>
                  <a:lnTo>
                    <a:pt x="232" y="74"/>
                  </a:lnTo>
                  <a:lnTo>
                    <a:pt x="201" y="107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2" name="Freeform 353">
              <a:extLst>
                <a:ext uri="{FF2B5EF4-FFF2-40B4-BE49-F238E27FC236}">
                  <a16:creationId xmlns:a16="http://schemas.microsoft.com/office/drawing/2014/main" id="{5FFC2AC3-4945-E522-5363-F97B3658F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749" y="4430062"/>
              <a:ext cx="97634" cy="38682"/>
            </a:xfrm>
            <a:custGeom>
              <a:avLst/>
              <a:gdLst>
                <a:gd name="T0" fmla="*/ 2147483646 w 228"/>
                <a:gd name="T1" fmla="*/ 0 h 83"/>
                <a:gd name="T2" fmla="*/ 2147483646 w 228"/>
                <a:gd name="T3" fmla="*/ 2147483646 h 83"/>
                <a:gd name="T4" fmla="*/ 2147483646 w 228"/>
                <a:gd name="T5" fmla="*/ 2147483646 h 83"/>
                <a:gd name="T6" fmla="*/ 0 w 228"/>
                <a:gd name="T7" fmla="*/ 2147483646 h 83"/>
                <a:gd name="T8" fmla="*/ 2147483646 w 228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3"/>
                <a:gd name="T17" fmla="*/ 228 w 228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3">
                  <a:moveTo>
                    <a:pt x="39" y="0"/>
                  </a:moveTo>
                  <a:lnTo>
                    <a:pt x="228" y="75"/>
                  </a:lnTo>
                  <a:lnTo>
                    <a:pt x="162" y="83"/>
                  </a:lnTo>
                  <a:lnTo>
                    <a:pt x="0" y="2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3" name="Freeform 354">
              <a:extLst>
                <a:ext uri="{FF2B5EF4-FFF2-40B4-BE49-F238E27FC236}">
                  <a16:creationId xmlns:a16="http://schemas.microsoft.com/office/drawing/2014/main" id="{8EC38C7E-B2D3-1AA9-2145-85994724A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9278" y="4416081"/>
              <a:ext cx="97634" cy="37284"/>
            </a:xfrm>
            <a:custGeom>
              <a:avLst/>
              <a:gdLst>
                <a:gd name="T0" fmla="*/ 2147483646 w 228"/>
                <a:gd name="T1" fmla="*/ 0 h 80"/>
                <a:gd name="T2" fmla="*/ 2147483646 w 228"/>
                <a:gd name="T3" fmla="*/ 2147483646 h 80"/>
                <a:gd name="T4" fmla="*/ 2147483646 w 228"/>
                <a:gd name="T5" fmla="*/ 2147483646 h 80"/>
                <a:gd name="T6" fmla="*/ 0 w 228"/>
                <a:gd name="T7" fmla="*/ 2147483646 h 80"/>
                <a:gd name="T8" fmla="*/ 2147483646 w 228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0"/>
                <a:gd name="T17" fmla="*/ 228 w 22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0">
                  <a:moveTo>
                    <a:pt x="39" y="0"/>
                  </a:moveTo>
                  <a:lnTo>
                    <a:pt x="228" y="72"/>
                  </a:lnTo>
                  <a:lnTo>
                    <a:pt x="166" y="8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4" name="Freeform 355">
              <a:extLst>
                <a:ext uri="{FF2B5EF4-FFF2-40B4-BE49-F238E27FC236}">
                  <a16:creationId xmlns:a16="http://schemas.microsoft.com/office/drawing/2014/main" id="{6260BFB0-2BCD-EE4F-F447-84AE03F5D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968" y="4652370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5" name="Freeform 356">
              <a:extLst>
                <a:ext uri="{FF2B5EF4-FFF2-40B4-BE49-F238E27FC236}">
                  <a16:creationId xmlns:a16="http://schemas.microsoft.com/office/drawing/2014/main" id="{818615A0-0E8F-EC20-7475-A6CC03F6D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602036"/>
              <a:ext cx="110909" cy="35886"/>
            </a:xfrm>
            <a:custGeom>
              <a:avLst/>
              <a:gdLst>
                <a:gd name="T0" fmla="*/ 2147483646 w 259"/>
                <a:gd name="T1" fmla="*/ 0 h 77"/>
                <a:gd name="T2" fmla="*/ 2147483646 w 259"/>
                <a:gd name="T3" fmla="*/ 2147483646 h 77"/>
                <a:gd name="T4" fmla="*/ 2147483646 w 259"/>
                <a:gd name="T5" fmla="*/ 2147483646 h 77"/>
                <a:gd name="T6" fmla="*/ 0 w 259"/>
                <a:gd name="T7" fmla="*/ 2147483646 h 77"/>
                <a:gd name="T8" fmla="*/ 2147483646 w 259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77"/>
                <a:gd name="T17" fmla="*/ 259 w 259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77">
                  <a:moveTo>
                    <a:pt x="42" y="0"/>
                  </a:moveTo>
                  <a:lnTo>
                    <a:pt x="259" y="61"/>
                  </a:lnTo>
                  <a:lnTo>
                    <a:pt x="181" y="77"/>
                  </a:lnTo>
                  <a:lnTo>
                    <a:pt x="0" y="2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6" name="Freeform 357">
              <a:extLst>
                <a:ext uri="{FF2B5EF4-FFF2-40B4-BE49-F238E27FC236}">
                  <a16:creationId xmlns:a16="http://schemas.microsoft.com/office/drawing/2014/main" id="{ADD8CF9A-D652-C690-F849-B6C3543CD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812" y="4585258"/>
              <a:ext cx="110909" cy="37284"/>
            </a:xfrm>
            <a:custGeom>
              <a:avLst/>
              <a:gdLst>
                <a:gd name="T0" fmla="*/ 2147483646 w 259"/>
                <a:gd name="T1" fmla="*/ 0 h 80"/>
                <a:gd name="T2" fmla="*/ 2147483646 w 259"/>
                <a:gd name="T3" fmla="*/ 2147483646 h 80"/>
                <a:gd name="T4" fmla="*/ 2147483646 w 259"/>
                <a:gd name="T5" fmla="*/ 2147483646 h 80"/>
                <a:gd name="T6" fmla="*/ 0 w 259"/>
                <a:gd name="T7" fmla="*/ 2147483646 h 80"/>
                <a:gd name="T8" fmla="*/ 2147483646 w 259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80"/>
                <a:gd name="T17" fmla="*/ 259 w 259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80">
                  <a:moveTo>
                    <a:pt x="43" y="0"/>
                  </a:moveTo>
                  <a:lnTo>
                    <a:pt x="259" y="64"/>
                  </a:lnTo>
                  <a:lnTo>
                    <a:pt x="182" y="80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7" name="Freeform 358">
              <a:extLst>
                <a:ext uri="{FF2B5EF4-FFF2-40B4-BE49-F238E27FC236}">
                  <a16:creationId xmlns:a16="http://schemas.microsoft.com/office/drawing/2014/main" id="{9A1ABCCD-BBB4-1867-60CD-E7EBFB261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718" y="4729269"/>
              <a:ext cx="469756" cy="185955"/>
            </a:xfrm>
            <a:custGeom>
              <a:avLst/>
              <a:gdLst>
                <a:gd name="T0" fmla="*/ 2147483646 w 1097"/>
                <a:gd name="T1" fmla="*/ 0 h 399"/>
                <a:gd name="T2" fmla="*/ 2147483646 w 1097"/>
                <a:gd name="T3" fmla="*/ 2147483646 h 399"/>
                <a:gd name="T4" fmla="*/ 2147483646 w 1097"/>
                <a:gd name="T5" fmla="*/ 2147483646 h 399"/>
                <a:gd name="T6" fmla="*/ 2147483646 w 1097"/>
                <a:gd name="T7" fmla="*/ 2147483646 h 399"/>
                <a:gd name="T8" fmla="*/ 2147483646 w 1097"/>
                <a:gd name="T9" fmla="*/ 2147483646 h 399"/>
                <a:gd name="T10" fmla="*/ 2147483646 w 1097"/>
                <a:gd name="T11" fmla="*/ 2147483646 h 399"/>
                <a:gd name="T12" fmla="*/ 2147483646 w 1097"/>
                <a:gd name="T13" fmla="*/ 2147483646 h 399"/>
                <a:gd name="T14" fmla="*/ 2147483646 w 1097"/>
                <a:gd name="T15" fmla="*/ 2147483646 h 399"/>
                <a:gd name="T16" fmla="*/ 2147483646 w 1097"/>
                <a:gd name="T17" fmla="*/ 2147483646 h 399"/>
                <a:gd name="T18" fmla="*/ 2147483646 w 1097"/>
                <a:gd name="T19" fmla="*/ 2147483646 h 399"/>
                <a:gd name="T20" fmla="*/ 2147483646 w 1097"/>
                <a:gd name="T21" fmla="*/ 2147483646 h 399"/>
                <a:gd name="T22" fmla="*/ 2147483646 w 1097"/>
                <a:gd name="T23" fmla="*/ 2147483646 h 399"/>
                <a:gd name="T24" fmla="*/ 2147483646 w 1097"/>
                <a:gd name="T25" fmla="*/ 2147483646 h 399"/>
                <a:gd name="T26" fmla="*/ 2147483646 w 1097"/>
                <a:gd name="T27" fmla="*/ 2147483646 h 399"/>
                <a:gd name="T28" fmla="*/ 2147483646 w 1097"/>
                <a:gd name="T29" fmla="*/ 2147483646 h 399"/>
                <a:gd name="T30" fmla="*/ 0 w 1097"/>
                <a:gd name="T31" fmla="*/ 2147483646 h 399"/>
                <a:gd name="T32" fmla="*/ 2147483646 w 1097"/>
                <a:gd name="T33" fmla="*/ 0 h 3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97"/>
                <a:gd name="T52" fmla="*/ 0 h 399"/>
                <a:gd name="T53" fmla="*/ 1097 w 1097"/>
                <a:gd name="T54" fmla="*/ 399 h 39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97" h="399">
                  <a:moveTo>
                    <a:pt x="74" y="0"/>
                  </a:moveTo>
                  <a:lnTo>
                    <a:pt x="174" y="24"/>
                  </a:lnTo>
                  <a:lnTo>
                    <a:pt x="209" y="66"/>
                  </a:lnTo>
                  <a:lnTo>
                    <a:pt x="298" y="47"/>
                  </a:lnTo>
                  <a:lnTo>
                    <a:pt x="437" y="104"/>
                  </a:lnTo>
                  <a:lnTo>
                    <a:pt x="437" y="151"/>
                  </a:lnTo>
                  <a:lnTo>
                    <a:pt x="491" y="121"/>
                  </a:lnTo>
                  <a:lnTo>
                    <a:pt x="664" y="170"/>
                  </a:lnTo>
                  <a:lnTo>
                    <a:pt x="688" y="220"/>
                  </a:lnTo>
                  <a:lnTo>
                    <a:pt x="753" y="187"/>
                  </a:lnTo>
                  <a:lnTo>
                    <a:pt x="869" y="212"/>
                  </a:lnTo>
                  <a:lnTo>
                    <a:pt x="892" y="278"/>
                  </a:lnTo>
                  <a:lnTo>
                    <a:pt x="958" y="267"/>
                  </a:lnTo>
                  <a:lnTo>
                    <a:pt x="1085" y="311"/>
                  </a:lnTo>
                  <a:lnTo>
                    <a:pt x="1097" y="399"/>
                  </a:lnTo>
                  <a:lnTo>
                    <a:pt x="0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72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8" name="Freeform 359">
              <a:extLst>
                <a:ext uri="{FF2B5EF4-FFF2-40B4-BE49-F238E27FC236}">
                  <a16:creationId xmlns:a16="http://schemas.microsoft.com/office/drawing/2014/main" id="{D501DAA5-33C3-5B11-8FD9-814B78900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6083" y="4568946"/>
              <a:ext cx="646182" cy="223240"/>
            </a:xfrm>
            <a:custGeom>
              <a:avLst/>
              <a:gdLst>
                <a:gd name="T0" fmla="*/ 0 w 1509"/>
                <a:gd name="T1" fmla="*/ 2147483646 h 479"/>
                <a:gd name="T2" fmla="*/ 2147483646 w 1509"/>
                <a:gd name="T3" fmla="*/ 0 h 479"/>
                <a:gd name="T4" fmla="*/ 2147483646 w 1509"/>
                <a:gd name="T5" fmla="*/ 2147483646 h 479"/>
                <a:gd name="T6" fmla="*/ 2147483646 w 1509"/>
                <a:gd name="T7" fmla="*/ 2147483646 h 479"/>
                <a:gd name="T8" fmla="*/ 0 w 1509"/>
                <a:gd name="T9" fmla="*/ 2147483646 h 4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9"/>
                <a:gd name="T16" fmla="*/ 0 h 479"/>
                <a:gd name="T17" fmla="*/ 1509 w 1509"/>
                <a:gd name="T18" fmla="*/ 479 h 4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9" h="479">
                  <a:moveTo>
                    <a:pt x="0" y="379"/>
                  </a:moveTo>
                  <a:lnTo>
                    <a:pt x="1034" y="0"/>
                  </a:lnTo>
                  <a:lnTo>
                    <a:pt x="1509" y="140"/>
                  </a:lnTo>
                  <a:lnTo>
                    <a:pt x="475" y="479"/>
                  </a:lnTo>
                  <a:lnTo>
                    <a:pt x="0" y="379"/>
                  </a:lnTo>
                  <a:close/>
                </a:path>
              </a:pathLst>
            </a:custGeom>
            <a:solidFill>
              <a:srgbClr val="898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9" name="Freeform 360">
              <a:extLst>
                <a:ext uri="{FF2B5EF4-FFF2-40B4-BE49-F238E27FC236}">
                  <a16:creationId xmlns:a16="http://schemas.microsoft.com/office/drawing/2014/main" id="{211F21BB-6E6E-802B-FD90-E54B962A6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1856" y="4671478"/>
              <a:ext cx="598649" cy="224638"/>
            </a:xfrm>
            <a:custGeom>
              <a:avLst/>
              <a:gdLst>
                <a:gd name="T0" fmla="*/ 0 w 1398"/>
                <a:gd name="T1" fmla="*/ 2147483646 h 482"/>
                <a:gd name="T2" fmla="*/ 2147483646 w 1398"/>
                <a:gd name="T3" fmla="*/ 0 h 482"/>
                <a:gd name="T4" fmla="*/ 2147483646 w 1398"/>
                <a:gd name="T5" fmla="*/ 2147483646 h 482"/>
                <a:gd name="T6" fmla="*/ 2147483646 w 1398"/>
                <a:gd name="T7" fmla="*/ 2147483646 h 482"/>
                <a:gd name="T8" fmla="*/ 0 w 1398"/>
                <a:gd name="T9" fmla="*/ 2147483646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8"/>
                <a:gd name="T16" fmla="*/ 0 h 482"/>
                <a:gd name="T17" fmla="*/ 1398 w 1398"/>
                <a:gd name="T18" fmla="*/ 482 h 4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8" h="482">
                  <a:moveTo>
                    <a:pt x="0" y="421"/>
                  </a:moveTo>
                  <a:lnTo>
                    <a:pt x="1201" y="0"/>
                  </a:lnTo>
                  <a:lnTo>
                    <a:pt x="1398" y="22"/>
                  </a:lnTo>
                  <a:lnTo>
                    <a:pt x="139" y="482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0" name="Freeform 361">
              <a:extLst>
                <a:ext uri="{FF2B5EF4-FFF2-40B4-BE49-F238E27FC236}">
                  <a16:creationId xmlns:a16="http://schemas.microsoft.com/office/drawing/2014/main" id="{5BB0B859-DC2A-9324-9499-64F3056CE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61" y="4553567"/>
              <a:ext cx="1532594" cy="715393"/>
            </a:xfrm>
            <a:custGeom>
              <a:avLst/>
              <a:gdLst>
                <a:gd name="T0" fmla="*/ 0 w 3579"/>
                <a:gd name="T1" fmla="*/ 2147483646 h 1535"/>
                <a:gd name="T2" fmla="*/ 2147483646 w 3579"/>
                <a:gd name="T3" fmla="*/ 2147483646 h 1535"/>
                <a:gd name="T4" fmla="*/ 2147483646 w 3579"/>
                <a:gd name="T5" fmla="*/ 2147483646 h 1535"/>
                <a:gd name="T6" fmla="*/ 2147483646 w 3579"/>
                <a:gd name="T7" fmla="*/ 2147483646 h 1535"/>
                <a:gd name="T8" fmla="*/ 2147483646 w 3579"/>
                <a:gd name="T9" fmla="*/ 2147483646 h 1535"/>
                <a:gd name="T10" fmla="*/ 2147483646 w 3579"/>
                <a:gd name="T11" fmla="*/ 0 h 1535"/>
                <a:gd name="T12" fmla="*/ 2147483646 w 3579"/>
                <a:gd name="T13" fmla="*/ 2147483646 h 1535"/>
                <a:gd name="T14" fmla="*/ 2147483646 w 3579"/>
                <a:gd name="T15" fmla="*/ 2147483646 h 1535"/>
                <a:gd name="T16" fmla="*/ 2147483646 w 3579"/>
                <a:gd name="T17" fmla="*/ 2147483646 h 1535"/>
                <a:gd name="T18" fmla="*/ 2147483646 w 3579"/>
                <a:gd name="T19" fmla="*/ 2147483646 h 1535"/>
                <a:gd name="T20" fmla="*/ 2147483646 w 3579"/>
                <a:gd name="T21" fmla="*/ 2147483646 h 1535"/>
                <a:gd name="T22" fmla="*/ 2147483646 w 3579"/>
                <a:gd name="T23" fmla="*/ 2147483646 h 1535"/>
                <a:gd name="T24" fmla="*/ 2147483646 w 3579"/>
                <a:gd name="T25" fmla="*/ 2147483646 h 1535"/>
                <a:gd name="T26" fmla="*/ 2147483646 w 3579"/>
                <a:gd name="T27" fmla="*/ 2147483646 h 1535"/>
                <a:gd name="T28" fmla="*/ 2147483646 w 3579"/>
                <a:gd name="T29" fmla="*/ 2147483646 h 1535"/>
                <a:gd name="T30" fmla="*/ 2147483646 w 3579"/>
                <a:gd name="T31" fmla="*/ 2147483646 h 1535"/>
                <a:gd name="T32" fmla="*/ 2147483646 w 3579"/>
                <a:gd name="T33" fmla="*/ 2147483646 h 1535"/>
                <a:gd name="T34" fmla="*/ 2147483646 w 3579"/>
                <a:gd name="T35" fmla="*/ 2147483646 h 1535"/>
                <a:gd name="T36" fmla="*/ 2147483646 w 3579"/>
                <a:gd name="T37" fmla="*/ 2147483646 h 1535"/>
                <a:gd name="T38" fmla="*/ 2147483646 w 3579"/>
                <a:gd name="T39" fmla="*/ 2147483646 h 1535"/>
                <a:gd name="T40" fmla="*/ 2147483646 w 3579"/>
                <a:gd name="T41" fmla="*/ 2147483646 h 1535"/>
                <a:gd name="T42" fmla="*/ 2147483646 w 3579"/>
                <a:gd name="T43" fmla="*/ 2147483646 h 1535"/>
                <a:gd name="T44" fmla="*/ 2147483646 w 3579"/>
                <a:gd name="T45" fmla="*/ 2147483646 h 1535"/>
                <a:gd name="T46" fmla="*/ 2147483646 w 3579"/>
                <a:gd name="T47" fmla="*/ 2147483646 h 1535"/>
                <a:gd name="T48" fmla="*/ 2147483646 w 3579"/>
                <a:gd name="T49" fmla="*/ 2147483646 h 1535"/>
                <a:gd name="T50" fmla="*/ 2147483646 w 3579"/>
                <a:gd name="T51" fmla="*/ 2147483646 h 1535"/>
                <a:gd name="T52" fmla="*/ 2147483646 w 3579"/>
                <a:gd name="T53" fmla="*/ 2147483646 h 1535"/>
                <a:gd name="T54" fmla="*/ 2147483646 w 3579"/>
                <a:gd name="T55" fmla="*/ 2147483646 h 1535"/>
                <a:gd name="T56" fmla="*/ 2147483646 w 3579"/>
                <a:gd name="T57" fmla="*/ 2147483646 h 1535"/>
                <a:gd name="T58" fmla="*/ 2147483646 w 3579"/>
                <a:gd name="T59" fmla="*/ 2147483646 h 1535"/>
                <a:gd name="T60" fmla="*/ 2147483646 w 3579"/>
                <a:gd name="T61" fmla="*/ 2147483646 h 1535"/>
                <a:gd name="T62" fmla="*/ 2147483646 w 3579"/>
                <a:gd name="T63" fmla="*/ 2147483646 h 1535"/>
                <a:gd name="T64" fmla="*/ 2147483646 w 3579"/>
                <a:gd name="T65" fmla="*/ 2147483646 h 1535"/>
                <a:gd name="T66" fmla="*/ 2147483646 w 3579"/>
                <a:gd name="T67" fmla="*/ 2147483646 h 1535"/>
                <a:gd name="T68" fmla="*/ 2147483646 w 3579"/>
                <a:gd name="T69" fmla="*/ 2147483646 h 1535"/>
                <a:gd name="T70" fmla="*/ 2147483646 w 3579"/>
                <a:gd name="T71" fmla="*/ 2147483646 h 1535"/>
                <a:gd name="T72" fmla="*/ 2147483646 w 3579"/>
                <a:gd name="T73" fmla="*/ 2147483646 h 1535"/>
                <a:gd name="T74" fmla="*/ 0 w 3579"/>
                <a:gd name="T75" fmla="*/ 2147483646 h 153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79"/>
                <a:gd name="T115" fmla="*/ 0 h 1535"/>
                <a:gd name="T116" fmla="*/ 3579 w 3579"/>
                <a:gd name="T117" fmla="*/ 1535 h 153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79" h="1535">
                  <a:moveTo>
                    <a:pt x="0" y="1357"/>
                  </a:moveTo>
                  <a:lnTo>
                    <a:pt x="27" y="1535"/>
                  </a:lnTo>
                  <a:lnTo>
                    <a:pt x="278" y="1436"/>
                  </a:lnTo>
                  <a:lnTo>
                    <a:pt x="3467" y="228"/>
                  </a:lnTo>
                  <a:lnTo>
                    <a:pt x="3567" y="77"/>
                  </a:lnTo>
                  <a:lnTo>
                    <a:pt x="3579" y="0"/>
                  </a:lnTo>
                  <a:lnTo>
                    <a:pt x="3567" y="2"/>
                  </a:lnTo>
                  <a:lnTo>
                    <a:pt x="3536" y="16"/>
                  </a:lnTo>
                  <a:lnTo>
                    <a:pt x="3490" y="33"/>
                  </a:lnTo>
                  <a:lnTo>
                    <a:pt x="3421" y="57"/>
                  </a:lnTo>
                  <a:lnTo>
                    <a:pt x="3340" y="88"/>
                  </a:lnTo>
                  <a:lnTo>
                    <a:pt x="3243" y="124"/>
                  </a:lnTo>
                  <a:lnTo>
                    <a:pt x="3131" y="165"/>
                  </a:lnTo>
                  <a:lnTo>
                    <a:pt x="3007" y="212"/>
                  </a:lnTo>
                  <a:lnTo>
                    <a:pt x="2876" y="261"/>
                  </a:lnTo>
                  <a:lnTo>
                    <a:pt x="2733" y="313"/>
                  </a:lnTo>
                  <a:lnTo>
                    <a:pt x="2583" y="371"/>
                  </a:lnTo>
                  <a:lnTo>
                    <a:pt x="2424" y="429"/>
                  </a:lnTo>
                  <a:lnTo>
                    <a:pt x="2262" y="490"/>
                  </a:lnTo>
                  <a:lnTo>
                    <a:pt x="2096" y="553"/>
                  </a:lnTo>
                  <a:lnTo>
                    <a:pt x="1926" y="613"/>
                  </a:lnTo>
                  <a:lnTo>
                    <a:pt x="1756" y="677"/>
                  </a:lnTo>
                  <a:lnTo>
                    <a:pt x="1587" y="743"/>
                  </a:lnTo>
                  <a:lnTo>
                    <a:pt x="1421" y="803"/>
                  </a:lnTo>
                  <a:lnTo>
                    <a:pt x="1254" y="867"/>
                  </a:lnTo>
                  <a:lnTo>
                    <a:pt x="1096" y="927"/>
                  </a:lnTo>
                  <a:lnTo>
                    <a:pt x="942" y="985"/>
                  </a:lnTo>
                  <a:lnTo>
                    <a:pt x="791" y="1043"/>
                  </a:lnTo>
                  <a:lnTo>
                    <a:pt x="652" y="1095"/>
                  </a:lnTo>
                  <a:lnTo>
                    <a:pt x="525" y="1145"/>
                  </a:lnTo>
                  <a:lnTo>
                    <a:pt x="405" y="1191"/>
                  </a:lnTo>
                  <a:lnTo>
                    <a:pt x="297" y="1233"/>
                  </a:lnTo>
                  <a:lnTo>
                    <a:pt x="204" y="1268"/>
                  </a:lnTo>
                  <a:lnTo>
                    <a:pt x="131" y="1299"/>
                  </a:lnTo>
                  <a:lnTo>
                    <a:pt x="69" y="1324"/>
                  </a:lnTo>
                  <a:lnTo>
                    <a:pt x="27" y="1340"/>
                  </a:lnTo>
                  <a:lnTo>
                    <a:pt x="3" y="1354"/>
                  </a:lnTo>
                  <a:lnTo>
                    <a:pt x="0" y="1357"/>
                  </a:lnTo>
                  <a:close/>
                </a:path>
              </a:pathLst>
            </a:custGeom>
            <a:solidFill>
              <a:srgbClr val="564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1" name="Freeform 362">
              <a:extLst>
                <a:ext uri="{FF2B5EF4-FFF2-40B4-BE49-F238E27FC236}">
                  <a16:creationId xmlns:a16="http://schemas.microsoft.com/office/drawing/2014/main" id="{FDAEFDE7-CF90-9DA2-8A74-F5EBAB059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0376" y="4818751"/>
              <a:ext cx="191842" cy="115581"/>
            </a:xfrm>
            <a:custGeom>
              <a:avLst/>
              <a:gdLst>
                <a:gd name="T0" fmla="*/ 0 w 448"/>
                <a:gd name="T1" fmla="*/ 2147483646 h 248"/>
                <a:gd name="T2" fmla="*/ 2147483646 w 448"/>
                <a:gd name="T3" fmla="*/ 0 h 248"/>
                <a:gd name="T4" fmla="*/ 2147483646 w 448"/>
                <a:gd name="T5" fmla="*/ 2147483646 h 248"/>
                <a:gd name="T6" fmla="*/ 2147483646 w 448"/>
                <a:gd name="T7" fmla="*/ 2147483646 h 248"/>
                <a:gd name="T8" fmla="*/ 0 w 448"/>
                <a:gd name="T9" fmla="*/ 2147483646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8"/>
                <a:gd name="T16" fmla="*/ 0 h 248"/>
                <a:gd name="T17" fmla="*/ 448 w 448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8" h="248">
                  <a:moveTo>
                    <a:pt x="0" y="177"/>
                  </a:moveTo>
                  <a:lnTo>
                    <a:pt x="448" y="0"/>
                  </a:lnTo>
                  <a:lnTo>
                    <a:pt x="436" y="66"/>
                  </a:lnTo>
                  <a:lnTo>
                    <a:pt x="12" y="24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000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2" name="Freeform 363">
              <a:extLst>
                <a:ext uri="{FF2B5EF4-FFF2-40B4-BE49-F238E27FC236}">
                  <a16:creationId xmlns:a16="http://schemas.microsoft.com/office/drawing/2014/main" id="{71B8A931-2E82-0E92-C58E-826EB015C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485" y="4782865"/>
              <a:ext cx="54384" cy="78297"/>
            </a:xfrm>
            <a:custGeom>
              <a:avLst/>
              <a:gdLst>
                <a:gd name="T0" fmla="*/ 0 w 127"/>
                <a:gd name="T1" fmla="*/ 0 h 168"/>
                <a:gd name="T2" fmla="*/ 2147483646 w 127"/>
                <a:gd name="T3" fmla="*/ 2147483646 h 168"/>
                <a:gd name="T4" fmla="*/ 2147483646 w 127"/>
                <a:gd name="T5" fmla="*/ 2147483646 h 168"/>
                <a:gd name="T6" fmla="*/ 2147483646 w 127"/>
                <a:gd name="T7" fmla="*/ 2147483646 h 168"/>
                <a:gd name="T8" fmla="*/ 0 w 127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168"/>
                <a:gd name="T17" fmla="*/ 127 w 127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168">
                  <a:moveTo>
                    <a:pt x="0" y="0"/>
                  </a:moveTo>
                  <a:lnTo>
                    <a:pt x="112" y="36"/>
                  </a:lnTo>
                  <a:lnTo>
                    <a:pt x="127" y="168"/>
                  </a:lnTo>
                  <a:lnTo>
                    <a:pt x="27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3" name="Freeform 364">
              <a:extLst>
                <a:ext uri="{FF2B5EF4-FFF2-40B4-BE49-F238E27FC236}">
                  <a16:creationId xmlns:a16="http://schemas.microsoft.com/office/drawing/2014/main" id="{96075CCF-0E4D-FB36-32D1-09F3090E2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809896"/>
              <a:ext cx="49673" cy="66646"/>
            </a:xfrm>
            <a:custGeom>
              <a:avLst/>
              <a:gdLst>
                <a:gd name="T0" fmla="*/ 0 w 116"/>
                <a:gd name="T1" fmla="*/ 0 h 143"/>
                <a:gd name="T2" fmla="*/ 2147483646 w 116"/>
                <a:gd name="T3" fmla="*/ 2147483646 h 143"/>
                <a:gd name="T4" fmla="*/ 2147483646 w 116"/>
                <a:gd name="T5" fmla="*/ 2147483646 h 143"/>
                <a:gd name="T6" fmla="*/ 2147483646 w 116"/>
                <a:gd name="T7" fmla="*/ 2147483646 h 143"/>
                <a:gd name="T8" fmla="*/ 0 w 116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3"/>
                <a:gd name="T17" fmla="*/ 116 w 116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3">
                  <a:moveTo>
                    <a:pt x="0" y="0"/>
                  </a:moveTo>
                  <a:lnTo>
                    <a:pt x="112" y="44"/>
                  </a:lnTo>
                  <a:lnTo>
                    <a:pt x="116" y="143"/>
                  </a:lnTo>
                  <a:lnTo>
                    <a:pt x="23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4" name="Freeform 365">
              <a:extLst>
                <a:ext uri="{FF2B5EF4-FFF2-40B4-BE49-F238E27FC236}">
                  <a16:creationId xmlns:a16="http://schemas.microsoft.com/office/drawing/2014/main" id="{28089DDE-593E-A049-184C-A0993048D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7527" y="4836927"/>
              <a:ext cx="51386" cy="56393"/>
            </a:xfrm>
            <a:custGeom>
              <a:avLst/>
              <a:gdLst>
                <a:gd name="T0" fmla="*/ 0 w 120"/>
                <a:gd name="T1" fmla="*/ 0 h 121"/>
                <a:gd name="T2" fmla="*/ 2147483646 w 120"/>
                <a:gd name="T3" fmla="*/ 2147483646 h 121"/>
                <a:gd name="T4" fmla="*/ 2147483646 w 120"/>
                <a:gd name="T5" fmla="*/ 2147483646 h 121"/>
                <a:gd name="T6" fmla="*/ 2147483646 w 120"/>
                <a:gd name="T7" fmla="*/ 2147483646 h 121"/>
                <a:gd name="T8" fmla="*/ 0 w 120"/>
                <a:gd name="T9" fmla="*/ 0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21"/>
                <a:gd name="T17" fmla="*/ 120 w 12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21">
                  <a:moveTo>
                    <a:pt x="0" y="0"/>
                  </a:moveTo>
                  <a:lnTo>
                    <a:pt x="109" y="47"/>
                  </a:lnTo>
                  <a:lnTo>
                    <a:pt x="120" y="121"/>
                  </a:lnTo>
                  <a:lnTo>
                    <a:pt x="20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5" name="Freeform 366">
              <a:extLst>
                <a:ext uri="{FF2B5EF4-FFF2-40B4-BE49-F238E27FC236}">
                  <a16:creationId xmlns:a16="http://schemas.microsoft.com/office/drawing/2014/main" id="{C7003908-137C-AC26-61CE-32B3306C9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762" y="4866289"/>
              <a:ext cx="39824" cy="42411"/>
            </a:xfrm>
            <a:custGeom>
              <a:avLst/>
              <a:gdLst>
                <a:gd name="T0" fmla="*/ 0 w 93"/>
                <a:gd name="T1" fmla="*/ 0 h 91"/>
                <a:gd name="T2" fmla="*/ 2147483646 w 93"/>
                <a:gd name="T3" fmla="*/ 2147483646 h 91"/>
                <a:gd name="T4" fmla="*/ 2147483646 w 93"/>
                <a:gd name="T5" fmla="*/ 2147483646 h 91"/>
                <a:gd name="T6" fmla="*/ 2147483646 w 93"/>
                <a:gd name="T7" fmla="*/ 2147483646 h 91"/>
                <a:gd name="T8" fmla="*/ 0 w 93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"/>
                <a:gd name="T16" fmla="*/ 0 h 91"/>
                <a:gd name="T17" fmla="*/ 93 w 93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" h="91">
                  <a:moveTo>
                    <a:pt x="0" y="0"/>
                  </a:moveTo>
                  <a:lnTo>
                    <a:pt x="93" y="41"/>
                  </a:lnTo>
                  <a:lnTo>
                    <a:pt x="93" y="91"/>
                  </a:lnTo>
                  <a:lnTo>
                    <a:pt x="12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6" name="Freeform 367">
              <a:extLst>
                <a:ext uri="{FF2B5EF4-FFF2-40B4-BE49-F238E27FC236}">
                  <a16:creationId xmlns:a16="http://schemas.microsoft.com/office/drawing/2014/main" id="{95393CCD-221F-AE02-F5FF-CDADE379C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572" y="4891922"/>
              <a:ext cx="29975" cy="25633"/>
            </a:xfrm>
            <a:custGeom>
              <a:avLst/>
              <a:gdLst>
                <a:gd name="T0" fmla="*/ 0 w 70"/>
                <a:gd name="T1" fmla="*/ 0 h 55"/>
                <a:gd name="T2" fmla="*/ 2147483646 w 70"/>
                <a:gd name="T3" fmla="*/ 2147483646 h 55"/>
                <a:gd name="T4" fmla="*/ 2147483646 w 70"/>
                <a:gd name="T5" fmla="*/ 2147483646 h 55"/>
                <a:gd name="T6" fmla="*/ 2147483646 w 70"/>
                <a:gd name="T7" fmla="*/ 2147483646 h 55"/>
                <a:gd name="T8" fmla="*/ 0 w 7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55"/>
                <a:gd name="T17" fmla="*/ 70 w 70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55">
                  <a:moveTo>
                    <a:pt x="0" y="0"/>
                  </a:moveTo>
                  <a:lnTo>
                    <a:pt x="62" y="39"/>
                  </a:lnTo>
                  <a:lnTo>
                    <a:pt x="70" y="55"/>
                  </a:lnTo>
                  <a:lnTo>
                    <a:pt x="12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7" name="Freeform 368">
              <a:extLst>
                <a:ext uri="{FF2B5EF4-FFF2-40B4-BE49-F238E27FC236}">
                  <a16:creationId xmlns:a16="http://schemas.microsoft.com/office/drawing/2014/main" id="{072B5D95-B1D7-DCDB-8A90-698DCB80F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592" y="4285120"/>
              <a:ext cx="861575" cy="286157"/>
            </a:xfrm>
            <a:custGeom>
              <a:avLst/>
              <a:gdLst>
                <a:gd name="T0" fmla="*/ 0 w 2012"/>
                <a:gd name="T1" fmla="*/ 2147483646 h 614"/>
                <a:gd name="T2" fmla="*/ 2147483646 w 2012"/>
                <a:gd name="T3" fmla="*/ 2147483646 h 614"/>
                <a:gd name="T4" fmla="*/ 2147483646 w 2012"/>
                <a:gd name="T5" fmla="*/ 2147483646 h 614"/>
                <a:gd name="T6" fmla="*/ 2147483646 w 2012"/>
                <a:gd name="T7" fmla="*/ 0 h 614"/>
                <a:gd name="T8" fmla="*/ 0 w 2012"/>
                <a:gd name="T9" fmla="*/ 2147483646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12"/>
                <a:gd name="T16" fmla="*/ 0 h 614"/>
                <a:gd name="T17" fmla="*/ 2012 w 2012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12" h="614">
                  <a:moveTo>
                    <a:pt x="0" y="598"/>
                  </a:moveTo>
                  <a:lnTo>
                    <a:pt x="181" y="614"/>
                  </a:lnTo>
                  <a:lnTo>
                    <a:pt x="2012" y="72"/>
                  </a:lnTo>
                  <a:lnTo>
                    <a:pt x="1834" y="0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8" name="Freeform 369">
              <a:extLst>
                <a:ext uri="{FF2B5EF4-FFF2-40B4-BE49-F238E27FC236}">
                  <a16:creationId xmlns:a16="http://schemas.microsoft.com/office/drawing/2014/main" id="{D1B22428-2FCD-CCFB-57F6-25A761159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5350" y="3135831"/>
              <a:ext cx="411946" cy="1005744"/>
            </a:xfrm>
            <a:custGeom>
              <a:avLst/>
              <a:gdLst>
                <a:gd name="T0" fmla="*/ 0 w 962"/>
                <a:gd name="T1" fmla="*/ 2147483646 h 2158"/>
                <a:gd name="T2" fmla="*/ 2147483646 w 962"/>
                <a:gd name="T3" fmla="*/ 2147483646 h 2158"/>
                <a:gd name="T4" fmla="*/ 2147483646 w 962"/>
                <a:gd name="T5" fmla="*/ 2147483646 h 2158"/>
                <a:gd name="T6" fmla="*/ 2147483646 w 962"/>
                <a:gd name="T7" fmla="*/ 0 h 2158"/>
                <a:gd name="T8" fmla="*/ 0 w 962"/>
                <a:gd name="T9" fmla="*/ 2147483646 h 2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2"/>
                <a:gd name="T16" fmla="*/ 0 h 2158"/>
                <a:gd name="T17" fmla="*/ 962 w 962"/>
                <a:gd name="T18" fmla="*/ 2158 h 21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2" h="2158">
                  <a:moveTo>
                    <a:pt x="0" y="50"/>
                  </a:moveTo>
                  <a:lnTo>
                    <a:pt x="919" y="2158"/>
                  </a:lnTo>
                  <a:lnTo>
                    <a:pt x="962" y="2158"/>
                  </a:lnTo>
                  <a:lnTo>
                    <a:pt x="31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9" name="Freeform 370">
              <a:extLst>
                <a:ext uri="{FF2B5EF4-FFF2-40B4-BE49-F238E27FC236}">
                  <a16:creationId xmlns:a16="http://schemas.microsoft.com/office/drawing/2014/main" id="{95EC6211-F0EB-7069-8AB3-5DF26BDCA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868" y="3140958"/>
              <a:ext cx="1497908" cy="398942"/>
            </a:xfrm>
            <a:custGeom>
              <a:avLst/>
              <a:gdLst>
                <a:gd name="T0" fmla="*/ 0 w 3498"/>
                <a:gd name="T1" fmla="*/ 2147483646 h 856"/>
                <a:gd name="T2" fmla="*/ 2147483646 w 3498"/>
                <a:gd name="T3" fmla="*/ 0 h 856"/>
                <a:gd name="T4" fmla="*/ 2147483646 w 3498"/>
                <a:gd name="T5" fmla="*/ 2147483646 h 856"/>
                <a:gd name="T6" fmla="*/ 2147483646 w 3498"/>
                <a:gd name="T7" fmla="*/ 2147483646 h 856"/>
                <a:gd name="T8" fmla="*/ 0 w 3498"/>
                <a:gd name="T9" fmla="*/ 2147483646 h 8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98"/>
                <a:gd name="T16" fmla="*/ 0 h 856"/>
                <a:gd name="T17" fmla="*/ 3498 w 3498"/>
                <a:gd name="T18" fmla="*/ 856 h 8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98" h="856">
                  <a:moveTo>
                    <a:pt x="0" y="818"/>
                  </a:moveTo>
                  <a:lnTo>
                    <a:pt x="3498" y="0"/>
                  </a:lnTo>
                  <a:lnTo>
                    <a:pt x="3486" y="47"/>
                  </a:lnTo>
                  <a:lnTo>
                    <a:pt x="27" y="856"/>
                  </a:lnTo>
                  <a:lnTo>
                    <a:pt x="0" y="818"/>
                  </a:lnTo>
                  <a:close/>
                </a:path>
              </a:pathLst>
            </a:custGeom>
            <a:solidFill>
              <a:srgbClr val="00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87" name="Flowchart: Summing Junction 1486">
            <a:extLst>
              <a:ext uri="{FF2B5EF4-FFF2-40B4-BE49-F238E27FC236}">
                <a16:creationId xmlns:a16="http://schemas.microsoft.com/office/drawing/2014/main" id="{9A615568-2989-7674-5456-5E66584F37D8}"/>
              </a:ext>
            </a:extLst>
          </p:cNvPr>
          <p:cNvSpPr>
            <a:spLocks noChangeAspect="1"/>
          </p:cNvSpPr>
          <p:nvPr/>
        </p:nvSpPr>
        <p:spPr>
          <a:xfrm flipH="1">
            <a:off x="10495645" y="4539445"/>
            <a:ext cx="216000" cy="216000"/>
          </a:xfrm>
          <a:prstGeom prst="flowChartSummingJunctio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488" name="Straight Arrow Connector 1487">
            <a:extLst>
              <a:ext uri="{FF2B5EF4-FFF2-40B4-BE49-F238E27FC236}">
                <a16:creationId xmlns:a16="http://schemas.microsoft.com/office/drawing/2014/main" id="{E97C1158-2B1F-DBE8-D179-82328BDE37F2}"/>
              </a:ext>
            </a:extLst>
          </p:cNvPr>
          <p:cNvCxnSpPr>
            <a:cxnSpLocks/>
            <a:stCxn id="1826" idx="0"/>
            <a:endCxn id="1487" idx="0"/>
          </p:cNvCxnSpPr>
          <p:nvPr/>
        </p:nvCxnSpPr>
        <p:spPr>
          <a:xfrm>
            <a:off x="10602054" y="4244739"/>
            <a:ext cx="1591" cy="29470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9" name="Straight Arrow Connector 1488">
            <a:extLst>
              <a:ext uri="{FF2B5EF4-FFF2-40B4-BE49-F238E27FC236}">
                <a16:creationId xmlns:a16="http://schemas.microsoft.com/office/drawing/2014/main" id="{58E71F59-60FB-070D-8EFD-EC7C6D18FC24}"/>
              </a:ext>
            </a:extLst>
          </p:cNvPr>
          <p:cNvCxnSpPr>
            <a:cxnSpLocks/>
            <a:endCxn id="1487" idx="2"/>
          </p:cNvCxnSpPr>
          <p:nvPr/>
        </p:nvCxnSpPr>
        <p:spPr>
          <a:xfrm flipH="1">
            <a:off x="10711645" y="4647445"/>
            <a:ext cx="561078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0" name="Straight Arrow Connector 1489">
            <a:extLst>
              <a:ext uri="{FF2B5EF4-FFF2-40B4-BE49-F238E27FC236}">
                <a16:creationId xmlns:a16="http://schemas.microsoft.com/office/drawing/2014/main" id="{7F7E4E0A-B49D-0FE9-DAD6-1DC23B76844C}"/>
              </a:ext>
            </a:extLst>
          </p:cNvPr>
          <p:cNvCxnSpPr>
            <a:cxnSpLocks/>
            <a:stCxn id="1487" idx="4"/>
          </p:cNvCxnSpPr>
          <p:nvPr/>
        </p:nvCxnSpPr>
        <p:spPr>
          <a:xfrm flipH="1">
            <a:off x="10603645" y="4755445"/>
            <a:ext cx="0" cy="44300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91" name="Group 369">
            <a:extLst>
              <a:ext uri="{FF2B5EF4-FFF2-40B4-BE49-F238E27FC236}">
                <a16:creationId xmlns:a16="http://schemas.microsoft.com/office/drawing/2014/main" id="{83989C63-AD77-0302-4E0C-3C17B47B1B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016973" y="4468109"/>
            <a:ext cx="528972" cy="362266"/>
            <a:chOff x="5826130" y="3065457"/>
            <a:chExt cx="3286148" cy="2237058"/>
          </a:xfrm>
        </p:grpSpPr>
        <p:sp>
          <p:nvSpPr>
            <p:cNvPr id="1606" name="AutoShape 257">
              <a:extLst>
                <a:ext uri="{FF2B5EF4-FFF2-40B4-BE49-F238E27FC236}">
                  <a16:creationId xmlns:a16="http://schemas.microsoft.com/office/drawing/2014/main" id="{FB910C06-BFF3-C5BA-F422-9326C40767A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826130" y="3065457"/>
              <a:ext cx="3286148" cy="2237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7" name="Freeform 260">
              <a:extLst>
                <a:ext uri="{FF2B5EF4-FFF2-40B4-BE49-F238E27FC236}">
                  <a16:creationId xmlns:a16="http://schemas.microsoft.com/office/drawing/2014/main" id="{BCE89622-A506-2509-00A5-D9E56AB07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986" y="3065457"/>
              <a:ext cx="3285292" cy="2203502"/>
            </a:xfrm>
            <a:custGeom>
              <a:avLst/>
              <a:gdLst>
                <a:gd name="T0" fmla="*/ 2147483646 w 7672"/>
                <a:gd name="T1" fmla="*/ 2147483646 h 4728"/>
                <a:gd name="T2" fmla="*/ 2147483646 w 7672"/>
                <a:gd name="T3" fmla="*/ 2147483646 h 4728"/>
                <a:gd name="T4" fmla="*/ 2147483646 w 7672"/>
                <a:gd name="T5" fmla="*/ 2147483646 h 4728"/>
                <a:gd name="T6" fmla="*/ 2147483646 w 7672"/>
                <a:gd name="T7" fmla="*/ 2147483646 h 4728"/>
                <a:gd name="T8" fmla="*/ 2147483646 w 7672"/>
                <a:gd name="T9" fmla="*/ 2147483646 h 4728"/>
                <a:gd name="T10" fmla="*/ 2147483646 w 7672"/>
                <a:gd name="T11" fmla="*/ 2147483646 h 4728"/>
                <a:gd name="T12" fmla="*/ 2147483646 w 7672"/>
                <a:gd name="T13" fmla="*/ 2147483646 h 4728"/>
                <a:gd name="T14" fmla="*/ 0 w 7672"/>
                <a:gd name="T15" fmla="*/ 2147483646 h 4728"/>
                <a:gd name="T16" fmla="*/ 0 w 7672"/>
                <a:gd name="T17" fmla="*/ 2147483646 h 4728"/>
                <a:gd name="T18" fmla="*/ 2147483646 w 7672"/>
                <a:gd name="T19" fmla="*/ 2147483646 h 4728"/>
                <a:gd name="T20" fmla="*/ 2147483646 w 7672"/>
                <a:gd name="T21" fmla="*/ 2147483646 h 4728"/>
                <a:gd name="T22" fmla="*/ 2147483646 w 7672"/>
                <a:gd name="T23" fmla="*/ 2147483646 h 4728"/>
                <a:gd name="T24" fmla="*/ 2147483646 w 7672"/>
                <a:gd name="T25" fmla="*/ 2147483646 h 4728"/>
                <a:gd name="T26" fmla="*/ 2147483646 w 7672"/>
                <a:gd name="T27" fmla="*/ 2147483646 h 4728"/>
                <a:gd name="T28" fmla="*/ 2147483646 w 7672"/>
                <a:gd name="T29" fmla="*/ 2147483646 h 4728"/>
                <a:gd name="T30" fmla="*/ 2147483646 w 7672"/>
                <a:gd name="T31" fmla="*/ 2147483646 h 4728"/>
                <a:gd name="T32" fmla="*/ 2147483646 w 7672"/>
                <a:gd name="T33" fmla="*/ 2147483646 h 4728"/>
                <a:gd name="T34" fmla="*/ 2147483646 w 7672"/>
                <a:gd name="T35" fmla="*/ 2147483646 h 4728"/>
                <a:gd name="T36" fmla="*/ 2147483646 w 7672"/>
                <a:gd name="T37" fmla="*/ 2147483646 h 4728"/>
                <a:gd name="T38" fmla="*/ 2147483646 w 7672"/>
                <a:gd name="T39" fmla="*/ 2147483646 h 4728"/>
                <a:gd name="T40" fmla="*/ 2147483646 w 7672"/>
                <a:gd name="T41" fmla="*/ 2147483646 h 4728"/>
                <a:gd name="T42" fmla="*/ 2147483646 w 7672"/>
                <a:gd name="T43" fmla="*/ 2147483646 h 4728"/>
                <a:gd name="T44" fmla="*/ 2147483646 w 7672"/>
                <a:gd name="T45" fmla="*/ 2147483646 h 4728"/>
                <a:gd name="T46" fmla="*/ 2147483646 w 7672"/>
                <a:gd name="T47" fmla="*/ 2147483646 h 4728"/>
                <a:gd name="T48" fmla="*/ 2147483646 w 7672"/>
                <a:gd name="T49" fmla="*/ 2147483646 h 4728"/>
                <a:gd name="T50" fmla="*/ 2147483646 w 7672"/>
                <a:gd name="T51" fmla="*/ 2147483646 h 4728"/>
                <a:gd name="T52" fmla="*/ 2147483646 w 7672"/>
                <a:gd name="T53" fmla="*/ 2147483646 h 4728"/>
                <a:gd name="T54" fmla="*/ 2147483646 w 7672"/>
                <a:gd name="T55" fmla="*/ 0 h 4728"/>
                <a:gd name="T56" fmla="*/ 2147483646 w 7672"/>
                <a:gd name="T57" fmla="*/ 0 h 4728"/>
                <a:gd name="T58" fmla="*/ 2147483646 w 7672"/>
                <a:gd name="T59" fmla="*/ 2147483646 h 47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672"/>
                <a:gd name="T91" fmla="*/ 0 h 4728"/>
                <a:gd name="T92" fmla="*/ 7672 w 7672"/>
                <a:gd name="T93" fmla="*/ 4728 h 472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672" h="4728">
                  <a:moveTo>
                    <a:pt x="127" y="809"/>
                  </a:moveTo>
                  <a:lnTo>
                    <a:pt x="92" y="834"/>
                  </a:lnTo>
                  <a:lnTo>
                    <a:pt x="62" y="861"/>
                  </a:lnTo>
                  <a:lnTo>
                    <a:pt x="38" y="892"/>
                  </a:lnTo>
                  <a:lnTo>
                    <a:pt x="23" y="919"/>
                  </a:lnTo>
                  <a:lnTo>
                    <a:pt x="7" y="950"/>
                  </a:lnTo>
                  <a:lnTo>
                    <a:pt x="4" y="977"/>
                  </a:lnTo>
                  <a:lnTo>
                    <a:pt x="0" y="1002"/>
                  </a:lnTo>
                  <a:lnTo>
                    <a:pt x="0" y="1024"/>
                  </a:lnTo>
                  <a:lnTo>
                    <a:pt x="1073" y="3446"/>
                  </a:lnTo>
                  <a:lnTo>
                    <a:pt x="1162" y="3652"/>
                  </a:lnTo>
                  <a:lnTo>
                    <a:pt x="1297" y="3727"/>
                  </a:lnTo>
                  <a:lnTo>
                    <a:pt x="1324" y="3806"/>
                  </a:lnTo>
                  <a:lnTo>
                    <a:pt x="1606" y="3928"/>
                  </a:lnTo>
                  <a:lnTo>
                    <a:pt x="3981" y="4728"/>
                  </a:lnTo>
                  <a:lnTo>
                    <a:pt x="4178" y="4709"/>
                  </a:lnTo>
                  <a:lnTo>
                    <a:pt x="7525" y="3427"/>
                  </a:lnTo>
                  <a:lnTo>
                    <a:pt x="7568" y="3385"/>
                  </a:lnTo>
                  <a:lnTo>
                    <a:pt x="7603" y="3352"/>
                  </a:lnTo>
                  <a:lnTo>
                    <a:pt x="7630" y="3325"/>
                  </a:lnTo>
                  <a:lnTo>
                    <a:pt x="7649" y="3297"/>
                  </a:lnTo>
                  <a:lnTo>
                    <a:pt x="7660" y="3270"/>
                  </a:lnTo>
                  <a:lnTo>
                    <a:pt x="7668" y="3239"/>
                  </a:lnTo>
                  <a:lnTo>
                    <a:pt x="7672" y="3198"/>
                  </a:lnTo>
                  <a:lnTo>
                    <a:pt x="7672" y="3146"/>
                  </a:lnTo>
                  <a:lnTo>
                    <a:pt x="5100" y="2405"/>
                  </a:lnTo>
                  <a:lnTo>
                    <a:pt x="4039" y="99"/>
                  </a:lnTo>
                  <a:lnTo>
                    <a:pt x="3900" y="0"/>
                  </a:lnTo>
                  <a:lnTo>
                    <a:pt x="3676" y="0"/>
                  </a:lnTo>
                  <a:lnTo>
                    <a:pt x="127" y="809"/>
                  </a:lnTo>
                  <a:close/>
                </a:path>
              </a:pathLst>
            </a:custGeom>
            <a:solidFill>
              <a:srgbClr val="7F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8" name="Freeform 261">
              <a:extLst>
                <a:ext uri="{FF2B5EF4-FFF2-40B4-BE49-F238E27FC236}">
                  <a16:creationId xmlns:a16="http://schemas.microsoft.com/office/drawing/2014/main" id="{E3DEB045-13F3-58AB-64A3-F5E226119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808" y="3083633"/>
              <a:ext cx="2141092" cy="1635383"/>
            </a:xfrm>
            <a:custGeom>
              <a:avLst/>
              <a:gdLst>
                <a:gd name="T0" fmla="*/ 2147483646 w 5000"/>
                <a:gd name="T1" fmla="*/ 2147483646 h 3509"/>
                <a:gd name="T2" fmla="*/ 2147483646 w 5000"/>
                <a:gd name="T3" fmla="*/ 2147483646 h 3509"/>
                <a:gd name="T4" fmla="*/ 2147483646 w 5000"/>
                <a:gd name="T5" fmla="*/ 2147483646 h 3509"/>
                <a:gd name="T6" fmla="*/ 0 w 5000"/>
                <a:gd name="T7" fmla="*/ 2147483646 h 3509"/>
                <a:gd name="T8" fmla="*/ 0 w 5000"/>
                <a:gd name="T9" fmla="*/ 2147483646 h 3509"/>
                <a:gd name="T10" fmla="*/ 2147483646 w 5000"/>
                <a:gd name="T11" fmla="*/ 2147483646 h 3509"/>
                <a:gd name="T12" fmla="*/ 2147483646 w 5000"/>
                <a:gd name="T13" fmla="*/ 2147483646 h 3509"/>
                <a:gd name="T14" fmla="*/ 2147483646 w 5000"/>
                <a:gd name="T15" fmla="*/ 2147483646 h 3509"/>
                <a:gd name="T16" fmla="*/ 2147483646 w 5000"/>
                <a:gd name="T17" fmla="*/ 2147483646 h 3509"/>
                <a:gd name="T18" fmla="*/ 2147483646 w 5000"/>
                <a:gd name="T19" fmla="*/ 0 h 3509"/>
                <a:gd name="T20" fmla="*/ 2147483646 w 5000"/>
                <a:gd name="T21" fmla="*/ 2147483646 h 3509"/>
                <a:gd name="T22" fmla="*/ 2147483646 w 5000"/>
                <a:gd name="T23" fmla="*/ 2147483646 h 3509"/>
                <a:gd name="T24" fmla="*/ 2147483646 w 5000"/>
                <a:gd name="T25" fmla="*/ 2147483646 h 3509"/>
                <a:gd name="T26" fmla="*/ 2147483646 w 5000"/>
                <a:gd name="T27" fmla="*/ 2147483646 h 3509"/>
                <a:gd name="T28" fmla="*/ 2147483646 w 5000"/>
                <a:gd name="T29" fmla="*/ 2147483646 h 3509"/>
                <a:gd name="T30" fmla="*/ 2147483646 w 5000"/>
                <a:gd name="T31" fmla="*/ 2147483646 h 3509"/>
                <a:gd name="T32" fmla="*/ 2147483646 w 5000"/>
                <a:gd name="T33" fmla="*/ 2147483646 h 3509"/>
                <a:gd name="T34" fmla="*/ 2147483646 w 5000"/>
                <a:gd name="T35" fmla="*/ 2147483646 h 3509"/>
                <a:gd name="T36" fmla="*/ 2147483646 w 5000"/>
                <a:gd name="T37" fmla="*/ 2147483646 h 35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000"/>
                <a:gd name="T58" fmla="*/ 0 h 3509"/>
                <a:gd name="T59" fmla="*/ 5000 w 5000"/>
                <a:gd name="T60" fmla="*/ 3509 h 35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000" h="3509">
                  <a:moveTo>
                    <a:pt x="93" y="814"/>
                  </a:moveTo>
                  <a:lnTo>
                    <a:pt x="39" y="847"/>
                  </a:lnTo>
                  <a:lnTo>
                    <a:pt x="12" y="889"/>
                  </a:lnTo>
                  <a:lnTo>
                    <a:pt x="0" y="927"/>
                  </a:lnTo>
                  <a:lnTo>
                    <a:pt x="0" y="957"/>
                  </a:lnTo>
                  <a:lnTo>
                    <a:pt x="50" y="1084"/>
                  </a:lnTo>
                  <a:lnTo>
                    <a:pt x="1139" y="3509"/>
                  </a:lnTo>
                  <a:lnTo>
                    <a:pt x="5000" y="2344"/>
                  </a:lnTo>
                  <a:lnTo>
                    <a:pt x="3966" y="41"/>
                  </a:lnTo>
                  <a:lnTo>
                    <a:pt x="3688" y="0"/>
                  </a:lnTo>
                  <a:lnTo>
                    <a:pt x="247" y="762"/>
                  </a:lnTo>
                  <a:lnTo>
                    <a:pt x="232" y="767"/>
                  </a:lnTo>
                  <a:lnTo>
                    <a:pt x="212" y="776"/>
                  </a:lnTo>
                  <a:lnTo>
                    <a:pt x="189" y="781"/>
                  </a:lnTo>
                  <a:lnTo>
                    <a:pt x="170" y="787"/>
                  </a:lnTo>
                  <a:lnTo>
                    <a:pt x="151" y="795"/>
                  </a:lnTo>
                  <a:lnTo>
                    <a:pt x="128" y="800"/>
                  </a:lnTo>
                  <a:lnTo>
                    <a:pt x="108" y="809"/>
                  </a:lnTo>
                  <a:lnTo>
                    <a:pt x="93" y="814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9" name="Freeform 262">
              <a:extLst>
                <a:ext uri="{FF2B5EF4-FFF2-40B4-BE49-F238E27FC236}">
                  <a16:creationId xmlns:a16="http://schemas.microsoft.com/office/drawing/2014/main" id="{6FD8F410-334C-4CB5-9B9B-0C21D52E1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180" y="3083633"/>
              <a:ext cx="2050310" cy="1564542"/>
            </a:xfrm>
            <a:custGeom>
              <a:avLst/>
              <a:gdLst>
                <a:gd name="T0" fmla="*/ 2147483646 w 4788"/>
                <a:gd name="T1" fmla="*/ 2147483646 h 3357"/>
                <a:gd name="T2" fmla="*/ 2147483646 w 4788"/>
                <a:gd name="T3" fmla="*/ 2147483646 h 3357"/>
                <a:gd name="T4" fmla="*/ 2147483646 w 4788"/>
                <a:gd name="T5" fmla="*/ 2147483646 h 3357"/>
                <a:gd name="T6" fmla="*/ 2147483646 w 4788"/>
                <a:gd name="T7" fmla="*/ 2147483646 h 3357"/>
                <a:gd name="T8" fmla="*/ 2147483646 w 4788"/>
                <a:gd name="T9" fmla="*/ 2147483646 h 3357"/>
                <a:gd name="T10" fmla="*/ 2147483646 w 4788"/>
                <a:gd name="T11" fmla="*/ 2147483646 h 3357"/>
                <a:gd name="T12" fmla="*/ 2147483646 w 4788"/>
                <a:gd name="T13" fmla="*/ 2147483646 h 3357"/>
                <a:gd name="T14" fmla="*/ 2147483646 w 4788"/>
                <a:gd name="T15" fmla="*/ 2147483646 h 3357"/>
                <a:gd name="T16" fmla="*/ 2147483646 w 4788"/>
                <a:gd name="T17" fmla="*/ 2147483646 h 3357"/>
                <a:gd name="T18" fmla="*/ 2147483646 w 4788"/>
                <a:gd name="T19" fmla="*/ 2147483646 h 3357"/>
                <a:gd name="T20" fmla="*/ 2147483646 w 4788"/>
                <a:gd name="T21" fmla="*/ 2147483646 h 3357"/>
                <a:gd name="T22" fmla="*/ 2147483646 w 4788"/>
                <a:gd name="T23" fmla="*/ 2147483646 h 3357"/>
                <a:gd name="T24" fmla="*/ 2147483646 w 4788"/>
                <a:gd name="T25" fmla="*/ 2147483646 h 3357"/>
                <a:gd name="T26" fmla="*/ 2147483646 w 4788"/>
                <a:gd name="T27" fmla="*/ 2147483646 h 3357"/>
                <a:gd name="T28" fmla="*/ 2147483646 w 4788"/>
                <a:gd name="T29" fmla="*/ 2147483646 h 3357"/>
                <a:gd name="T30" fmla="*/ 2147483646 w 4788"/>
                <a:gd name="T31" fmla="*/ 2147483646 h 3357"/>
                <a:gd name="T32" fmla="*/ 2147483646 w 4788"/>
                <a:gd name="T33" fmla="*/ 2147483646 h 3357"/>
                <a:gd name="T34" fmla="*/ 2147483646 w 4788"/>
                <a:gd name="T35" fmla="*/ 2147483646 h 3357"/>
                <a:gd name="T36" fmla="*/ 2147483646 w 4788"/>
                <a:gd name="T37" fmla="*/ 2147483646 h 3357"/>
                <a:gd name="T38" fmla="*/ 2147483646 w 4788"/>
                <a:gd name="T39" fmla="*/ 2147483646 h 3357"/>
                <a:gd name="T40" fmla="*/ 2147483646 w 4788"/>
                <a:gd name="T41" fmla="*/ 2147483646 h 3357"/>
                <a:gd name="T42" fmla="*/ 2147483646 w 4788"/>
                <a:gd name="T43" fmla="*/ 2147483646 h 3357"/>
                <a:gd name="T44" fmla="*/ 2147483646 w 4788"/>
                <a:gd name="T45" fmla="*/ 2147483646 h 3357"/>
                <a:gd name="T46" fmla="*/ 2147483646 w 4788"/>
                <a:gd name="T47" fmla="*/ 2147483646 h 3357"/>
                <a:gd name="T48" fmla="*/ 2147483646 w 4788"/>
                <a:gd name="T49" fmla="*/ 2147483646 h 3357"/>
                <a:gd name="T50" fmla="*/ 2147483646 w 4788"/>
                <a:gd name="T51" fmla="*/ 2147483646 h 3357"/>
                <a:gd name="T52" fmla="*/ 2147483646 w 4788"/>
                <a:gd name="T53" fmla="*/ 2147483646 h 3357"/>
                <a:gd name="T54" fmla="*/ 2147483646 w 4788"/>
                <a:gd name="T55" fmla="*/ 2147483646 h 3357"/>
                <a:gd name="T56" fmla="*/ 2147483646 w 4788"/>
                <a:gd name="T57" fmla="*/ 2147483646 h 3357"/>
                <a:gd name="T58" fmla="*/ 2147483646 w 4788"/>
                <a:gd name="T59" fmla="*/ 2147483646 h 3357"/>
                <a:gd name="T60" fmla="*/ 2147483646 w 4788"/>
                <a:gd name="T61" fmla="*/ 2147483646 h 3357"/>
                <a:gd name="T62" fmla="*/ 2147483646 w 4788"/>
                <a:gd name="T63" fmla="*/ 2147483646 h 3357"/>
                <a:gd name="T64" fmla="*/ 2147483646 w 4788"/>
                <a:gd name="T65" fmla="*/ 2147483646 h 3357"/>
                <a:gd name="T66" fmla="*/ 2147483646 w 4788"/>
                <a:gd name="T67" fmla="*/ 2147483646 h 3357"/>
                <a:gd name="T68" fmla="*/ 2147483646 w 4788"/>
                <a:gd name="T69" fmla="*/ 2147483646 h 3357"/>
                <a:gd name="T70" fmla="*/ 2147483646 w 4788"/>
                <a:gd name="T71" fmla="*/ 2147483646 h 3357"/>
                <a:gd name="T72" fmla="*/ 2147483646 w 4788"/>
                <a:gd name="T73" fmla="*/ 2147483646 h 3357"/>
                <a:gd name="T74" fmla="*/ 2147483646 w 4788"/>
                <a:gd name="T75" fmla="*/ 2147483646 h 3357"/>
                <a:gd name="T76" fmla="*/ 2147483646 w 4788"/>
                <a:gd name="T77" fmla="*/ 2147483646 h 3357"/>
                <a:gd name="T78" fmla="*/ 2147483646 w 4788"/>
                <a:gd name="T79" fmla="*/ 2147483646 h 3357"/>
                <a:gd name="T80" fmla="*/ 2147483646 w 4788"/>
                <a:gd name="T81" fmla="*/ 2147483646 h 3357"/>
                <a:gd name="T82" fmla="*/ 2147483646 w 4788"/>
                <a:gd name="T83" fmla="*/ 2147483646 h 3357"/>
                <a:gd name="T84" fmla="*/ 2147483646 w 4788"/>
                <a:gd name="T85" fmla="*/ 2147483646 h 3357"/>
                <a:gd name="T86" fmla="*/ 2147483646 w 4788"/>
                <a:gd name="T87" fmla="*/ 2147483646 h 3357"/>
                <a:gd name="T88" fmla="*/ 2147483646 w 4788"/>
                <a:gd name="T89" fmla="*/ 2147483646 h 3357"/>
                <a:gd name="T90" fmla="*/ 2147483646 w 4788"/>
                <a:gd name="T91" fmla="*/ 2147483646 h 3357"/>
                <a:gd name="T92" fmla="*/ 2147483646 w 4788"/>
                <a:gd name="T93" fmla="*/ 2147483646 h 3357"/>
                <a:gd name="T94" fmla="*/ 2147483646 w 4788"/>
                <a:gd name="T95" fmla="*/ 2147483646 h 3357"/>
                <a:gd name="T96" fmla="*/ 2147483646 w 4788"/>
                <a:gd name="T97" fmla="*/ 2147483646 h 3357"/>
                <a:gd name="T98" fmla="*/ 2147483646 w 4788"/>
                <a:gd name="T99" fmla="*/ 2147483646 h 3357"/>
                <a:gd name="T100" fmla="*/ 2147483646 w 4788"/>
                <a:gd name="T101" fmla="*/ 2147483646 h 3357"/>
                <a:gd name="T102" fmla="*/ 2147483646 w 4788"/>
                <a:gd name="T103" fmla="*/ 2147483646 h 3357"/>
                <a:gd name="T104" fmla="*/ 2147483646 w 4788"/>
                <a:gd name="T105" fmla="*/ 2147483646 h 3357"/>
                <a:gd name="T106" fmla="*/ 2147483646 w 4788"/>
                <a:gd name="T107" fmla="*/ 2147483646 h 3357"/>
                <a:gd name="T108" fmla="*/ 2147483646 w 4788"/>
                <a:gd name="T109" fmla="*/ 2147483646 h 3357"/>
                <a:gd name="T110" fmla="*/ 2147483646 w 4788"/>
                <a:gd name="T111" fmla="*/ 2147483646 h 3357"/>
                <a:gd name="T112" fmla="*/ 2147483646 w 4788"/>
                <a:gd name="T113" fmla="*/ 2147483646 h 3357"/>
                <a:gd name="T114" fmla="*/ 2147483646 w 4788"/>
                <a:gd name="T115" fmla="*/ 2147483646 h 3357"/>
                <a:gd name="T116" fmla="*/ 2147483646 w 4788"/>
                <a:gd name="T117" fmla="*/ 2147483646 h 3357"/>
                <a:gd name="T118" fmla="*/ 2147483646 w 4788"/>
                <a:gd name="T119" fmla="*/ 2147483646 h 335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788"/>
                <a:gd name="T181" fmla="*/ 0 h 3357"/>
                <a:gd name="T182" fmla="*/ 4788 w 4788"/>
                <a:gd name="T183" fmla="*/ 3357 h 335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788" h="3357">
                  <a:moveTo>
                    <a:pt x="89" y="776"/>
                  </a:moveTo>
                  <a:lnTo>
                    <a:pt x="43" y="809"/>
                  </a:lnTo>
                  <a:lnTo>
                    <a:pt x="16" y="847"/>
                  </a:lnTo>
                  <a:lnTo>
                    <a:pt x="4" y="883"/>
                  </a:lnTo>
                  <a:lnTo>
                    <a:pt x="0" y="913"/>
                  </a:lnTo>
                  <a:lnTo>
                    <a:pt x="12" y="944"/>
                  </a:lnTo>
                  <a:lnTo>
                    <a:pt x="23" y="974"/>
                  </a:lnTo>
                  <a:lnTo>
                    <a:pt x="35" y="1004"/>
                  </a:lnTo>
                  <a:lnTo>
                    <a:pt x="50" y="1034"/>
                  </a:lnTo>
                  <a:lnTo>
                    <a:pt x="116" y="1180"/>
                  </a:lnTo>
                  <a:lnTo>
                    <a:pt x="182" y="1323"/>
                  </a:lnTo>
                  <a:lnTo>
                    <a:pt x="247" y="1469"/>
                  </a:lnTo>
                  <a:lnTo>
                    <a:pt x="313" y="1615"/>
                  </a:lnTo>
                  <a:lnTo>
                    <a:pt x="375" y="1761"/>
                  </a:lnTo>
                  <a:lnTo>
                    <a:pt x="440" y="1904"/>
                  </a:lnTo>
                  <a:lnTo>
                    <a:pt x="506" y="2050"/>
                  </a:lnTo>
                  <a:lnTo>
                    <a:pt x="572" y="2196"/>
                  </a:lnTo>
                  <a:lnTo>
                    <a:pt x="637" y="2342"/>
                  </a:lnTo>
                  <a:lnTo>
                    <a:pt x="703" y="2488"/>
                  </a:lnTo>
                  <a:lnTo>
                    <a:pt x="769" y="2631"/>
                  </a:lnTo>
                  <a:lnTo>
                    <a:pt x="834" y="2777"/>
                  </a:lnTo>
                  <a:lnTo>
                    <a:pt x="896" y="2922"/>
                  </a:lnTo>
                  <a:lnTo>
                    <a:pt x="962" y="3068"/>
                  </a:lnTo>
                  <a:lnTo>
                    <a:pt x="1027" y="3211"/>
                  </a:lnTo>
                  <a:lnTo>
                    <a:pt x="1093" y="3357"/>
                  </a:lnTo>
                  <a:lnTo>
                    <a:pt x="1209" y="3322"/>
                  </a:lnTo>
                  <a:lnTo>
                    <a:pt x="1325" y="3289"/>
                  </a:lnTo>
                  <a:lnTo>
                    <a:pt x="1441" y="3253"/>
                  </a:lnTo>
                  <a:lnTo>
                    <a:pt x="1556" y="3217"/>
                  </a:lnTo>
                  <a:lnTo>
                    <a:pt x="1672" y="3184"/>
                  </a:lnTo>
                  <a:lnTo>
                    <a:pt x="1784" y="3148"/>
                  </a:lnTo>
                  <a:lnTo>
                    <a:pt x="1900" y="3112"/>
                  </a:lnTo>
                  <a:lnTo>
                    <a:pt x="2016" y="3079"/>
                  </a:lnTo>
                  <a:lnTo>
                    <a:pt x="2132" y="3044"/>
                  </a:lnTo>
                  <a:lnTo>
                    <a:pt x="2248" y="3008"/>
                  </a:lnTo>
                  <a:lnTo>
                    <a:pt x="2363" y="2975"/>
                  </a:lnTo>
                  <a:lnTo>
                    <a:pt x="2479" y="2939"/>
                  </a:lnTo>
                  <a:lnTo>
                    <a:pt x="2595" y="2903"/>
                  </a:lnTo>
                  <a:lnTo>
                    <a:pt x="2711" y="2870"/>
                  </a:lnTo>
                  <a:lnTo>
                    <a:pt x="2827" y="2834"/>
                  </a:lnTo>
                  <a:lnTo>
                    <a:pt x="2943" y="2799"/>
                  </a:lnTo>
                  <a:lnTo>
                    <a:pt x="3055" y="2766"/>
                  </a:lnTo>
                  <a:lnTo>
                    <a:pt x="3170" y="2730"/>
                  </a:lnTo>
                  <a:lnTo>
                    <a:pt x="3286" y="2697"/>
                  </a:lnTo>
                  <a:lnTo>
                    <a:pt x="3402" y="2661"/>
                  </a:lnTo>
                  <a:lnTo>
                    <a:pt x="3518" y="2625"/>
                  </a:lnTo>
                  <a:lnTo>
                    <a:pt x="3634" y="2592"/>
                  </a:lnTo>
                  <a:lnTo>
                    <a:pt x="3750" y="2556"/>
                  </a:lnTo>
                  <a:lnTo>
                    <a:pt x="3865" y="2521"/>
                  </a:lnTo>
                  <a:lnTo>
                    <a:pt x="3981" y="2488"/>
                  </a:lnTo>
                  <a:lnTo>
                    <a:pt x="4097" y="2452"/>
                  </a:lnTo>
                  <a:lnTo>
                    <a:pt x="4209" y="2416"/>
                  </a:lnTo>
                  <a:lnTo>
                    <a:pt x="4325" y="2383"/>
                  </a:lnTo>
                  <a:lnTo>
                    <a:pt x="4441" y="2347"/>
                  </a:lnTo>
                  <a:lnTo>
                    <a:pt x="4557" y="2311"/>
                  </a:lnTo>
                  <a:lnTo>
                    <a:pt x="4672" y="2278"/>
                  </a:lnTo>
                  <a:lnTo>
                    <a:pt x="4788" y="2243"/>
                  </a:lnTo>
                  <a:lnTo>
                    <a:pt x="4726" y="2105"/>
                  </a:lnTo>
                  <a:lnTo>
                    <a:pt x="4665" y="1967"/>
                  </a:lnTo>
                  <a:lnTo>
                    <a:pt x="4603" y="1830"/>
                  </a:lnTo>
                  <a:lnTo>
                    <a:pt x="4541" y="1692"/>
                  </a:lnTo>
                  <a:lnTo>
                    <a:pt x="4479" y="1555"/>
                  </a:lnTo>
                  <a:lnTo>
                    <a:pt x="4418" y="1417"/>
                  </a:lnTo>
                  <a:lnTo>
                    <a:pt x="4356" y="1277"/>
                  </a:lnTo>
                  <a:lnTo>
                    <a:pt x="4294" y="1139"/>
                  </a:lnTo>
                  <a:lnTo>
                    <a:pt x="4232" y="1001"/>
                  </a:lnTo>
                  <a:lnTo>
                    <a:pt x="4170" y="864"/>
                  </a:lnTo>
                  <a:lnTo>
                    <a:pt x="4109" y="726"/>
                  </a:lnTo>
                  <a:lnTo>
                    <a:pt x="4047" y="589"/>
                  </a:lnTo>
                  <a:lnTo>
                    <a:pt x="3985" y="451"/>
                  </a:lnTo>
                  <a:lnTo>
                    <a:pt x="3923" y="311"/>
                  </a:lnTo>
                  <a:lnTo>
                    <a:pt x="3862" y="173"/>
                  </a:lnTo>
                  <a:lnTo>
                    <a:pt x="3800" y="35"/>
                  </a:lnTo>
                  <a:lnTo>
                    <a:pt x="3765" y="30"/>
                  </a:lnTo>
                  <a:lnTo>
                    <a:pt x="3734" y="27"/>
                  </a:lnTo>
                  <a:lnTo>
                    <a:pt x="3699" y="22"/>
                  </a:lnTo>
                  <a:lnTo>
                    <a:pt x="3665" y="16"/>
                  </a:lnTo>
                  <a:lnTo>
                    <a:pt x="3634" y="13"/>
                  </a:lnTo>
                  <a:lnTo>
                    <a:pt x="3599" y="8"/>
                  </a:lnTo>
                  <a:lnTo>
                    <a:pt x="3564" y="5"/>
                  </a:lnTo>
                  <a:lnTo>
                    <a:pt x="3529" y="0"/>
                  </a:lnTo>
                  <a:lnTo>
                    <a:pt x="3425" y="22"/>
                  </a:lnTo>
                  <a:lnTo>
                    <a:pt x="3325" y="44"/>
                  </a:lnTo>
                  <a:lnTo>
                    <a:pt x="3221" y="68"/>
                  </a:lnTo>
                  <a:lnTo>
                    <a:pt x="3116" y="90"/>
                  </a:lnTo>
                  <a:lnTo>
                    <a:pt x="3016" y="112"/>
                  </a:lnTo>
                  <a:lnTo>
                    <a:pt x="2912" y="134"/>
                  </a:lnTo>
                  <a:lnTo>
                    <a:pt x="2811" y="159"/>
                  </a:lnTo>
                  <a:lnTo>
                    <a:pt x="2707" y="181"/>
                  </a:lnTo>
                  <a:lnTo>
                    <a:pt x="2603" y="203"/>
                  </a:lnTo>
                  <a:lnTo>
                    <a:pt x="2502" y="225"/>
                  </a:lnTo>
                  <a:lnTo>
                    <a:pt x="2398" y="250"/>
                  </a:lnTo>
                  <a:lnTo>
                    <a:pt x="2294" y="272"/>
                  </a:lnTo>
                  <a:lnTo>
                    <a:pt x="2193" y="294"/>
                  </a:lnTo>
                  <a:lnTo>
                    <a:pt x="2089" y="316"/>
                  </a:lnTo>
                  <a:lnTo>
                    <a:pt x="1989" y="341"/>
                  </a:lnTo>
                  <a:lnTo>
                    <a:pt x="1885" y="363"/>
                  </a:lnTo>
                  <a:lnTo>
                    <a:pt x="1780" y="385"/>
                  </a:lnTo>
                  <a:lnTo>
                    <a:pt x="1680" y="407"/>
                  </a:lnTo>
                  <a:lnTo>
                    <a:pt x="1576" y="432"/>
                  </a:lnTo>
                  <a:lnTo>
                    <a:pt x="1471" y="454"/>
                  </a:lnTo>
                  <a:lnTo>
                    <a:pt x="1371" y="476"/>
                  </a:lnTo>
                  <a:lnTo>
                    <a:pt x="1267" y="498"/>
                  </a:lnTo>
                  <a:lnTo>
                    <a:pt x="1163" y="522"/>
                  </a:lnTo>
                  <a:lnTo>
                    <a:pt x="1062" y="544"/>
                  </a:lnTo>
                  <a:lnTo>
                    <a:pt x="958" y="566"/>
                  </a:lnTo>
                  <a:lnTo>
                    <a:pt x="854" y="591"/>
                  </a:lnTo>
                  <a:lnTo>
                    <a:pt x="753" y="613"/>
                  </a:lnTo>
                  <a:lnTo>
                    <a:pt x="649" y="635"/>
                  </a:lnTo>
                  <a:lnTo>
                    <a:pt x="545" y="660"/>
                  </a:lnTo>
                  <a:lnTo>
                    <a:pt x="440" y="682"/>
                  </a:lnTo>
                  <a:lnTo>
                    <a:pt x="340" y="707"/>
                  </a:lnTo>
                  <a:lnTo>
                    <a:pt x="236" y="729"/>
                  </a:lnTo>
                  <a:lnTo>
                    <a:pt x="220" y="734"/>
                  </a:lnTo>
                  <a:lnTo>
                    <a:pt x="201" y="740"/>
                  </a:lnTo>
                  <a:lnTo>
                    <a:pt x="182" y="745"/>
                  </a:lnTo>
                  <a:lnTo>
                    <a:pt x="162" y="751"/>
                  </a:lnTo>
                  <a:lnTo>
                    <a:pt x="143" y="756"/>
                  </a:lnTo>
                  <a:lnTo>
                    <a:pt x="124" y="765"/>
                  </a:lnTo>
                  <a:lnTo>
                    <a:pt x="105" y="770"/>
                  </a:lnTo>
                  <a:lnTo>
                    <a:pt x="89" y="776"/>
                  </a:lnTo>
                  <a:close/>
                </a:path>
              </a:pathLst>
            </a:custGeom>
            <a:solidFill>
              <a:srgbClr val="BFB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0" name="Freeform 263">
              <a:extLst>
                <a:ext uri="{FF2B5EF4-FFF2-40B4-BE49-F238E27FC236}">
                  <a16:creationId xmlns:a16="http://schemas.microsoft.com/office/drawing/2014/main" id="{07BF449C-DB4A-7183-1888-9C03921E6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551" y="3082235"/>
              <a:ext cx="1961240" cy="1495566"/>
            </a:xfrm>
            <a:custGeom>
              <a:avLst/>
              <a:gdLst>
                <a:gd name="T0" fmla="*/ 2147483646 w 4580"/>
                <a:gd name="T1" fmla="*/ 2147483646 h 3209"/>
                <a:gd name="T2" fmla="*/ 2147483646 w 4580"/>
                <a:gd name="T3" fmla="*/ 2147483646 h 3209"/>
                <a:gd name="T4" fmla="*/ 2147483646 w 4580"/>
                <a:gd name="T5" fmla="*/ 2147483646 h 3209"/>
                <a:gd name="T6" fmla="*/ 2147483646 w 4580"/>
                <a:gd name="T7" fmla="*/ 2147483646 h 3209"/>
                <a:gd name="T8" fmla="*/ 2147483646 w 4580"/>
                <a:gd name="T9" fmla="*/ 2147483646 h 3209"/>
                <a:gd name="T10" fmla="*/ 2147483646 w 4580"/>
                <a:gd name="T11" fmla="*/ 2147483646 h 3209"/>
                <a:gd name="T12" fmla="*/ 2147483646 w 4580"/>
                <a:gd name="T13" fmla="*/ 2147483646 h 3209"/>
                <a:gd name="T14" fmla="*/ 2147483646 w 4580"/>
                <a:gd name="T15" fmla="*/ 2147483646 h 3209"/>
                <a:gd name="T16" fmla="*/ 2147483646 w 4580"/>
                <a:gd name="T17" fmla="*/ 2147483646 h 3209"/>
                <a:gd name="T18" fmla="*/ 2147483646 w 4580"/>
                <a:gd name="T19" fmla="*/ 2147483646 h 3209"/>
                <a:gd name="T20" fmla="*/ 2147483646 w 4580"/>
                <a:gd name="T21" fmla="*/ 2147483646 h 3209"/>
                <a:gd name="T22" fmla="*/ 2147483646 w 4580"/>
                <a:gd name="T23" fmla="*/ 2147483646 h 3209"/>
                <a:gd name="T24" fmla="*/ 2147483646 w 4580"/>
                <a:gd name="T25" fmla="*/ 2147483646 h 3209"/>
                <a:gd name="T26" fmla="*/ 2147483646 w 4580"/>
                <a:gd name="T27" fmla="*/ 2147483646 h 3209"/>
                <a:gd name="T28" fmla="*/ 2147483646 w 4580"/>
                <a:gd name="T29" fmla="*/ 2147483646 h 3209"/>
                <a:gd name="T30" fmla="*/ 2147483646 w 4580"/>
                <a:gd name="T31" fmla="*/ 2147483646 h 3209"/>
                <a:gd name="T32" fmla="*/ 2147483646 w 4580"/>
                <a:gd name="T33" fmla="*/ 2147483646 h 3209"/>
                <a:gd name="T34" fmla="*/ 2147483646 w 4580"/>
                <a:gd name="T35" fmla="*/ 2147483646 h 3209"/>
                <a:gd name="T36" fmla="*/ 2147483646 w 4580"/>
                <a:gd name="T37" fmla="*/ 2147483646 h 3209"/>
                <a:gd name="T38" fmla="*/ 2147483646 w 4580"/>
                <a:gd name="T39" fmla="*/ 2147483646 h 3209"/>
                <a:gd name="T40" fmla="*/ 2147483646 w 4580"/>
                <a:gd name="T41" fmla="*/ 2147483646 h 3209"/>
                <a:gd name="T42" fmla="*/ 2147483646 w 4580"/>
                <a:gd name="T43" fmla="*/ 2147483646 h 3209"/>
                <a:gd name="T44" fmla="*/ 2147483646 w 4580"/>
                <a:gd name="T45" fmla="*/ 2147483646 h 3209"/>
                <a:gd name="T46" fmla="*/ 2147483646 w 4580"/>
                <a:gd name="T47" fmla="*/ 2147483646 h 3209"/>
                <a:gd name="T48" fmla="*/ 2147483646 w 4580"/>
                <a:gd name="T49" fmla="*/ 2147483646 h 3209"/>
                <a:gd name="T50" fmla="*/ 2147483646 w 4580"/>
                <a:gd name="T51" fmla="*/ 2147483646 h 3209"/>
                <a:gd name="T52" fmla="*/ 2147483646 w 4580"/>
                <a:gd name="T53" fmla="*/ 2147483646 h 3209"/>
                <a:gd name="T54" fmla="*/ 2147483646 w 4580"/>
                <a:gd name="T55" fmla="*/ 2147483646 h 3209"/>
                <a:gd name="T56" fmla="*/ 2147483646 w 4580"/>
                <a:gd name="T57" fmla="*/ 2147483646 h 3209"/>
                <a:gd name="T58" fmla="*/ 2147483646 w 4580"/>
                <a:gd name="T59" fmla="*/ 2147483646 h 3209"/>
                <a:gd name="T60" fmla="*/ 2147483646 w 4580"/>
                <a:gd name="T61" fmla="*/ 2147483646 h 3209"/>
                <a:gd name="T62" fmla="*/ 2147483646 w 4580"/>
                <a:gd name="T63" fmla="*/ 2147483646 h 3209"/>
                <a:gd name="T64" fmla="*/ 2147483646 w 4580"/>
                <a:gd name="T65" fmla="*/ 2147483646 h 3209"/>
                <a:gd name="T66" fmla="*/ 2147483646 w 4580"/>
                <a:gd name="T67" fmla="*/ 2147483646 h 3209"/>
                <a:gd name="T68" fmla="*/ 2147483646 w 4580"/>
                <a:gd name="T69" fmla="*/ 2147483646 h 3209"/>
                <a:gd name="T70" fmla="*/ 2147483646 w 4580"/>
                <a:gd name="T71" fmla="*/ 2147483646 h 3209"/>
                <a:gd name="T72" fmla="*/ 2147483646 w 4580"/>
                <a:gd name="T73" fmla="*/ 2147483646 h 3209"/>
                <a:gd name="T74" fmla="*/ 2147483646 w 4580"/>
                <a:gd name="T75" fmla="*/ 2147483646 h 3209"/>
                <a:gd name="T76" fmla="*/ 2147483646 w 4580"/>
                <a:gd name="T77" fmla="*/ 2147483646 h 3209"/>
                <a:gd name="T78" fmla="*/ 2147483646 w 4580"/>
                <a:gd name="T79" fmla="*/ 2147483646 h 3209"/>
                <a:gd name="T80" fmla="*/ 2147483646 w 4580"/>
                <a:gd name="T81" fmla="*/ 2147483646 h 3209"/>
                <a:gd name="T82" fmla="*/ 2147483646 w 4580"/>
                <a:gd name="T83" fmla="*/ 2147483646 h 3209"/>
                <a:gd name="T84" fmla="*/ 2147483646 w 4580"/>
                <a:gd name="T85" fmla="*/ 2147483646 h 3209"/>
                <a:gd name="T86" fmla="*/ 2147483646 w 4580"/>
                <a:gd name="T87" fmla="*/ 2147483646 h 3209"/>
                <a:gd name="T88" fmla="*/ 2147483646 w 4580"/>
                <a:gd name="T89" fmla="*/ 2147483646 h 3209"/>
                <a:gd name="T90" fmla="*/ 2147483646 w 4580"/>
                <a:gd name="T91" fmla="*/ 2147483646 h 3209"/>
                <a:gd name="T92" fmla="*/ 2147483646 w 4580"/>
                <a:gd name="T93" fmla="*/ 2147483646 h 3209"/>
                <a:gd name="T94" fmla="*/ 2147483646 w 4580"/>
                <a:gd name="T95" fmla="*/ 2147483646 h 3209"/>
                <a:gd name="T96" fmla="*/ 2147483646 w 4580"/>
                <a:gd name="T97" fmla="*/ 2147483646 h 3209"/>
                <a:gd name="T98" fmla="*/ 2147483646 w 4580"/>
                <a:gd name="T99" fmla="*/ 2147483646 h 3209"/>
                <a:gd name="T100" fmla="*/ 2147483646 w 4580"/>
                <a:gd name="T101" fmla="*/ 2147483646 h 3209"/>
                <a:gd name="T102" fmla="*/ 2147483646 w 4580"/>
                <a:gd name="T103" fmla="*/ 2147483646 h 3209"/>
                <a:gd name="T104" fmla="*/ 2147483646 w 4580"/>
                <a:gd name="T105" fmla="*/ 2147483646 h 3209"/>
                <a:gd name="T106" fmla="*/ 2147483646 w 4580"/>
                <a:gd name="T107" fmla="*/ 2147483646 h 3209"/>
                <a:gd name="T108" fmla="*/ 2147483646 w 4580"/>
                <a:gd name="T109" fmla="*/ 2147483646 h 3209"/>
                <a:gd name="T110" fmla="*/ 2147483646 w 4580"/>
                <a:gd name="T111" fmla="*/ 2147483646 h 3209"/>
                <a:gd name="T112" fmla="*/ 2147483646 w 4580"/>
                <a:gd name="T113" fmla="*/ 2147483646 h 3209"/>
                <a:gd name="T114" fmla="*/ 2147483646 w 4580"/>
                <a:gd name="T115" fmla="*/ 2147483646 h 3209"/>
                <a:gd name="T116" fmla="*/ 2147483646 w 4580"/>
                <a:gd name="T117" fmla="*/ 2147483646 h 3209"/>
                <a:gd name="T118" fmla="*/ 2147483646 w 4580"/>
                <a:gd name="T119" fmla="*/ 2147483646 h 320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580"/>
                <a:gd name="T181" fmla="*/ 0 h 3209"/>
                <a:gd name="T182" fmla="*/ 4580 w 4580"/>
                <a:gd name="T183" fmla="*/ 3209 h 320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580" h="3209">
                  <a:moveTo>
                    <a:pt x="89" y="743"/>
                  </a:moveTo>
                  <a:lnTo>
                    <a:pt x="43" y="773"/>
                  </a:lnTo>
                  <a:lnTo>
                    <a:pt x="16" y="809"/>
                  </a:lnTo>
                  <a:lnTo>
                    <a:pt x="4" y="845"/>
                  </a:lnTo>
                  <a:lnTo>
                    <a:pt x="0" y="872"/>
                  </a:lnTo>
                  <a:lnTo>
                    <a:pt x="12" y="900"/>
                  </a:lnTo>
                  <a:lnTo>
                    <a:pt x="24" y="930"/>
                  </a:lnTo>
                  <a:lnTo>
                    <a:pt x="35" y="958"/>
                  </a:lnTo>
                  <a:lnTo>
                    <a:pt x="47" y="988"/>
                  </a:lnTo>
                  <a:lnTo>
                    <a:pt x="109" y="1125"/>
                  </a:lnTo>
                  <a:lnTo>
                    <a:pt x="174" y="1266"/>
                  </a:lnTo>
                  <a:lnTo>
                    <a:pt x="236" y="1403"/>
                  </a:lnTo>
                  <a:lnTo>
                    <a:pt x="298" y="1544"/>
                  </a:lnTo>
                  <a:lnTo>
                    <a:pt x="360" y="1681"/>
                  </a:lnTo>
                  <a:lnTo>
                    <a:pt x="425" y="1822"/>
                  </a:lnTo>
                  <a:lnTo>
                    <a:pt x="487" y="1959"/>
                  </a:lnTo>
                  <a:lnTo>
                    <a:pt x="549" y="2097"/>
                  </a:lnTo>
                  <a:lnTo>
                    <a:pt x="611" y="2237"/>
                  </a:lnTo>
                  <a:lnTo>
                    <a:pt x="672" y="2375"/>
                  </a:lnTo>
                  <a:lnTo>
                    <a:pt x="734" y="2515"/>
                  </a:lnTo>
                  <a:lnTo>
                    <a:pt x="796" y="2653"/>
                  </a:lnTo>
                  <a:lnTo>
                    <a:pt x="862" y="2793"/>
                  </a:lnTo>
                  <a:lnTo>
                    <a:pt x="923" y="2931"/>
                  </a:lnTo>
                  <a:lnTo>
                    <a:pt x="985" y="3071"/>
                  </a:lnTo>
                  <a:lnTo>
                    <a:pt x="1047" y="3209"/>
                  </a:lnTo>
                  <a:lnTo>
                    <a:pt x="1159" y="3176"/>
                  </a:lnTo>
                  <a:lnTo>
                    <a:pt x="1267" y="3143"/>
                  </a:lnTo>
                  <a:lnTo>
                    <a:pt x="1379" y="3110"/>
                  </a:lnTo>
                  <a:lnTo>
                    <a:pt x="1487" y="3077"/>
                  </a:lnTo>
                  <a:lnTo>
                    <a:pt x="1599" y="3044"/>
                  </a:lnTo>
                  <a:lnTo>
                    <a:pt x="1711" y="3008"/>
                  </a:lnTo>
                  <a:lnTo>
                    <a:pt x="1819" y="2975"/>
                  </a:lnTo>
                  <a:lnTo>
                    <a:pt x="1931" y="2942"/>
                  </a:lnTo>
                  <a:lnTo>
                    <a:pt x="2039" y="2909"/>
                  </a:lnTo>
                  <a:lnTo>
                    <a:pt x="2151" y="2876"/>
                  </a:lnTo>
                  <a:lnTo>
                    <a:pt x="2263" y="2843"/>
                  </a:lnTo>
                  <a:lnTo>
                    <a:pt x="2371" y="2810"/>
                  </a:lnTo>
                  <a:lnTo>
                    <a:pt x="2483" y="2777"/>
                  </a:lnTo>
                  <a:lnTo>
                    <a:pt x="2591" y="2744"/>
                  </a:lnTo>
                  <a:lnTo>
                    <a:pt x="2703" y="2711"/>
                  </a:lnTo>
                  <a:lnTo>
                    <a:pt x="2815" y="2675"/>
                  </a:lnTo>
                  <a:lnTo>
                    <a:pt x="2923" y="2642"/>
                  </a:lnTo>
                  <a:lnTo>
                    <a:pt x="3035" y="2609"/>
                  </a:lnTo>
                  <a:lnTo>
                    <a:pt x="3144" y="2576"/>
                  </a:lnTo>
                  <a:lnTo>
                    <a:pt x="3255" y="2543"/>
                  </a:lnTo>
                  <a:lnTo>
                    <a:pt x="3364" y="2510"/>
                  </a:lnTo>
                  <a:lnTo>
                    <a:pt x="3476" y="2477"/>
                  </a:lnTo>
                  <a:lnTo>
                    <a:pt x="3588" y="2444"/>
                  </a:lnTo>
                  <a:lnTo>
                    <a:pt x="3696" y="2411"/>
                  </a:lnTo>
                  <a:lnTo>
                    <a:pt x="3808" y="2378"/>
                  </a:lnTo>
                  <a:lnTo>
                    <a:pt x="3916" y="2345"/>
                  </a:lnTo>
                  <a:lnTo>
                    <a:pt x="4028" y="2309"/>
                  </a:lnTo>
                  <a:lnTo>
                    <a:pt x="4140" y="2276"/>
                  </a:lnTo>
                  <a:lnTo>
                    <a:pt x="4248" y="2243"/>
                  </a:lnTo>
                  <a:lnTo>
                    <a:pt x="4360" y="2210"/>
                  </a:lnTo>
                  <a:lnTo>
                    <a:pt x="4468" y="2177"/>
                  </a:lnTo>
                  <a:lnTo>
                    <a:pt x="4580" y="2144"/>
                  </a:lnTo>
                  <a:lnTo>
                    <a:pt x="4522" y="2012"/>
                  </a:lnTo>
                  <a:lnTo>
                    <a:pt x="4460" y="1880"/>
                  </a:lnTo>
                  <a:lnTo>
                    <a:pt x="4402" y="1747"/>
                  </a:lnTo>
                  <a:lnTo>
                    <a:pt x="4344" y="1618"/>
                  </a:lnTo>
                  <a:lnTo>
                    <a:pt x="4283" y="1486"/>
                  </a:lnTo>
                  <a:lnTo>
                    <a:pt x="4225" y="1354"/>
                  </a:lnTo>
                  <a:lnTo>
                    <a:pt x="4163" y="1222"/>
                  </a:lnTo>
                  <a:lnTo>
                    <a:pt x="4105" y="1090"/>
                  </a:lnTo>
                  <a:lnTo>
                    <a:pt x="4047" y="958"/>
                  </a:lnTo>
                  <a:lnTo>
                    <a:pt x="3985" y="825"/>
                  </a:lnTo>
                  <a:lnTo>
                    <a:pt x="3927" y="693"/>
                  </a:lnTo>
                  <a:lnTo>
                    <a:pt x="3869" y="561"/>
                  </a:lnTo>
                  <a:lnTo>
                    <a:pt x="3812" y="432"/>
                  </a:lnTo>
                  <a:lnTo>
                    <a:pt x="3750" y="300"/>
                  </a:lnTo>
                  <a:lnTo>
                    <a:pt x="3692" y="168"/>
                  </a:lnTo>
                  <a:lnTo>
                    <a:pt x="3634" y="36"/>
                  </a:lnTo>
                  <a:lnTo>
                    <a:pt x="3599" y="30"/>
                  </a:lnTo>
                  <a:lnTo>
                    <a:pt x="3568" y="25"/>
                  </a:lnTo>
                  <a:lnTo>
                    <a:pt x="3533" y="22"/>
                  </a:lnTo>
                  <a:lnTo>
                    <a:pt x="3503" y="16"/>
                  </a:lnTo>
                  <a:lnTo>
                    <a:pt x="3472" y="14"/>
                  </a:lnTo>
                  <a:lnTo>
                    <a:pt x="3441" y="8"/>
                  </a:lnTo>
                  <a:lnTo>
                    <a:pt x="3406" y="5"/>
                  </a:lnTo>
                  <a:lnTo>
                    <a:pt x="3375" y="0"/>
                  </a:lnTo>
                  <a:lnTo>
                    <a:pt x="3279" y="22"/>
                  </a:lnTo>
                  <a:lnTo>
                    <a:pt x="3178" y="44"/>
                  </a:lnTo>
                  <a:lnTo>
                    <a:pt x="3082" y="66"/>
                  </a:lnTo>
                  <a:lnTo>
                    <a:pt x="2981" y="88"/>
                  </a:lnTo>
                  <a:lnTo>
                    <a:pt x="2885" y="107"/>
                  </a:lnTo>
                  <a:lnTo>
                    <a:pt x="2784" y="129"/>
                  </a:lnTo>
                  <a:lnTo>
                    <a:pt x="2688" y="151"/>
                  </a:lnTo>
                  <a:lnTo>
                    <a:pt x="2587" y="173"/>
                  </a:lnTo>
                  <a:lnTo>
                    <a:pt x="2491" y="195"/>
                  </a:lnTo>
                  <a:lnTo>
                    <a:pt x="2391" y="217"/>
                  </a:lnTo>
                  <a:lnTo>
                    <a:pt x="2294" y="239"/>
                  </a:lnTo>
                  <a:lnTo>
                    <a:pt x="2194" y="261"/>
                  </a:lnTo>
                  <a:lnTo>
                    <a:pt x="2097" y="281"/>
                  </a:lnTo>
                  <a:lnTo>
                    <a:pt x="1997" y="303"/>
                  </a:lnTo>
                  <a:lnTo>
                    <a:pt x="1900" y="325"/>
                  </a:lnTo>
                  <a:lnTo>
                    <a:pt x="1804" y="347"/>
                  </a:lnTo>
                  <a:lnTo>
                    <a:pt x="1703" y="369"/>
                  </a:lnTo>
                  <a:lnTo>
                    <a:pt x="1607" y="391"/>
                  </a:lnTo>
                  <a:lnTo>
                    <a:pt x="1506" y="413"/>
                  </a:lnTo>
                  <a:lnTo>
                    <a:pt x="1410" y="435"/>
                  </a:lnTo>
                  <a:lnTo>
                    <a:pt x="1309" y="457"/>
                  </a:lnTo>
                  <a:lnTo>
                    <a:pt x="1213" y="479"/>
                  </a:lnTo>
                  <a:lnTo>
                    <a:pt x="1113" y="498"/>
                  </a:lnTo>
                  <a:lnTo>
                    <a:pt x="1016" y="520"/>
                  </a:lnTo>
                  <a:lnTo>
                    <a:pt x="916" y="542"/>
                  </a:lnTo>
                  <a:lnTo>
                    <a:pt x="819" y="564"/>
                  </a:lnTo>
                  <a:lnTo>
                    <a:pt x="719" y="586"/>
                  </a:lnTo>
                  <a:lnTo>
                    <a:pt x="622" y="608"/>
                  </a:lnTo>
                  <a:lnTo>
                    <a:pt x="522" y="630"/>
                  </a:lnTo>
                  <a:lnTo>
                    <a:pt x="425" y="652"/>
                  </a:lnTo>
                  <a:lnTo>
                    <a:pt x="325" y="674"/>
                  </a:lnTo>
                  <a:lnTo>
                    <a:pt x="228" y="696"/>
                  </a:lnTo>
                  <a:lnTo>
                    <a:pt x="213" y="702"/>
                  </a:lnTo>
                  <a:lnTo>
                    <a:pt x="197" y="707"/>
                  </a:lnTo>
                  <a:lnTo>
                    <a:pt x="178" y="713"/>
                  </a:lnTo>
                  <a:lnTo>
                    <a:pt x="159" y="718"/>
                  </a:lnTo>
                  <a:lnTo>
                    <a:pt x="139" y="726"/>
                  </a:lnTo>
                  <a:lnTo>
                    <a:pt x="120" y="732"/>
                  </a:lnTo>
                  <a:lnTo>
                    <a:pt x="105" y="737"/>
                  </a:lnTo>
                  <a:lnTo>
                    <a:pt x="89" y="743"/>
                  </a:lnTo>
                  <a:close/>
                </a:path>
              </a:pathLst>
            </a:custGeom>
            <a:solidFill>
              <a:srgbClr val="C4B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1" name="Freeform 264">
              <a:extLst>
                <a:ext uri="{FF2B5EF4-FFF2-40B4-BE49-F238E27FC236}">
                  <a16:creationId xmlns:a16="http://schemas.microsoft.com/office/drawing/2014/main" id="{739C8995-4D87-E646-670A-2B3C5C45A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351" y="3080837"/>
              <a:ext cx="1870030" cy="1426591"/>
            </a:xfrm>
            <a:custGeom>
              <a:avLst/>
              <a:gdLst>
                <a:gd name="T0" fmla="*/ 2147483646 w 4367"/>
                <a:gd name="T1" fmla="*/ 2147483646 h 3061"/>
                <a:gd name="T2" fmla="*/ 2147483646 w 4367"/>
                <a:gd name="T3" fmla="*/ 2147483646 h 3061"/>
                <a:gd name="T4" fmla="*/ 2147483646 w 4367"/>
                <a:gd name="T5" fmla="*/ 2147483646 h 3061"/>
                <a:gd name="T6" fmla="*/ 2147483646 w 4367"/>
                <a:gd name="T7" fmla="*/ 2147483646 h 3061"/>
                <a:gd name="T8" fmla="*/ 2147483646 w 4367"/>
                <a:gd name="T9" fmla="*/ 2147483646 h 3061"/>
                <a:gd name="T10" fmla="*/ 2147483646 w 4367"/>
                <a:gd name="T11" fmla="*/ 2147483646 h 3061"/>
                <a:gd name="T12" fmla="*/ 2147483646 w 4367"/>
                <a:gd name="T13" fmla="*/ 2147483646 h 3061"/>
                <a:gd name="T14" fmla="*/ 2147483646 w 4367"/>
                <a:gd name="T15" fmla="*/ 2147483646 h 3061"/>
                <a:gd name="T16" fmla="*/ 2147483646 w 4367"/>
                <a:gd name="T17" fmla="*/ 2147483646 h 3061"/>
                <a:gd name="T18" fmla="*/ 2147483646 w 4367"/>
                <a:gd name="T19" fmla="*/ 2147483646 h 3061"/>
                <a:gd name="T20" fmla="*/ 2147483646 w 4367"/>
                <a:gd name="T21" fmla="*/ 2147483646 h 3061"/>
                <a:gd name="T22" fmla="*/ 2147483646 w 4367"/>
                <a:gd name="T23" fmla="*/ 2147483646 h 3061"/>
                <a:gd name="T24" fmla="*/ 2147483646 w 4367"/>
                <a:gd name="T25" fmla="*/ 2147483646 h 3061"/>
                <a:gd name="T26" fmla="*/ 2147483646 w 4367"/>
                <a:gd name="T27" fmla="*/ 2147483646 h 3061"/>
                <a:gd name="T28" fmla="*/ 2147483646 w 4367"/>
                <a:gd name="T29" fmla="*/ 2147483646 h 3061"/>
                <a:gd name="T30" fmla="*/ 2147483646 w 4367"/>
                <a:gd name="T31" fmla="*/ 2147483646 h 3061"/>
                <a:gd name="T32" fmla="*/ 2147483646 w 4367"/>
                <a:gd name="T33" fmla="*/ 2147483646 h 3061"/>
                <a:gd name="T34" fmla="*/ 2147483646 w 4367"/>
                <a:gd name="T35" fmla="*/ 2147483646 h 3061"/>
                <a:gd name="T36" fmla="*/ 2147483646 w 4367"/>
                <a:gd name="T37" fmla="*/ 2147483646 h 3061"/>
                <a:gd name="T38" fmla="*/ 2147483646 w 4367"/>
                <a:gd name="T39" fmla="*/ 2147483646 h 3061"/>
                <a:gd name="T40" fmla="*/ 2147483646 w 4367"/>
                <a:gd name="T41" fmla="*/ 2147483646 h 3061"/>
                <a:gd name="T42" fmla="*/ 2147483646 w 4367"/>
                <a:gd name="T43" fmla="*/ 2147483646 h 3061"/>
                <a:gd name="T44" fmla="*/ 2147483646 w 4367"/>
                <a:gd name="T45" fmla="*/ 2147483646 h 3061"/>
                <a:gd name="T46" fmla="*/ 2147483646 w 4367"/>
                <a:gd name="T47" fmla="*/ 2147483646 h 3061"/>
                <a:gd name="T48" fmla="*/ 2147483646 w 4367"/>
                <a:gd name="T49" fmla="*/ 2147483646 h 3061"/>
                <a:gd name="T50" fmla="*/ 2147483646 w 4367"/>
                <a:gd name="T51" fmla="*/ 2147483646 h 3061"/>
                <a:gd name="T52" fmla="*/ 2147483646 w 4367"/>
                <a:gd name="T53" fmla="*/ 2147483646 h 3061"/>
                <a:gd name="T54" fmla="*/ 2147483646 w 4367"/>
                <a:gd name="T55" fmla="*/ 2147483646 h 3061"/>
                <a:gd name="T56" fmla="*/ 2147483646 w 4367"/>
                <a:gd name="T57" fmla="*/ 2147483646 h 3061"/>
                <a:gd name="T58" fmla="*/ 2147483646 w 4367"/>
                <a:gd name="T59" fmla="*/ 2147483646 h 3061"/>
                <a:gd name="T60" fmla="*/ 2147483646 w 4367"/>
                <a:gd name="T61" fmla="*/ 2147483646 h 3061"/>
                <a:gd name="T62" fmla="*/ 2147483646 w 4367"/>
                <a:gd name="T63" fmla="*/ 2147483646 h 3061"/>
                <a:gd name="T64" fmla="*/ 2147483646 w 4367"/>
                <a:gd name="T65" fmla="*/ 2147483646 h 3061"/>
                <a:gd name="T66" fmla="*/ 2147483646 w 4367"/>
                <a:gd name="T67" fmla="*/ 2147483646 h 3061"/>
                <a:gd name="T68" fmla="*/ 2147483646 w 4367"/>
                <a:gd name="T69" fmla="*/ 2147483646 h 3061"/>
                <a:gd name="T70" fmla="*/ 2147483646 w 4367"/>
                <a:gd name="T71" fmla="*/ 2147483646 h 3061"/>
                <a:gd name="T72" fmla="*/ 2147483646 w 4367"/>
                <a:gd name="T73" fmla="*/ 2147483646 h 3061"/>
                <a:gd name="T74" fmla="*/ 2147483646 w 4367"/>
                <a:gd name="T75" fmla="*/ 2147483646 h 3061"/>
                <a:gd name="T76" fmla="*/ 2147483646 w 4367"/>
                <a:gd name="T77" fmla="*/ 2147483646 h 3061"/>
                <a:gd name="T78" fmla="*/ 2147483646 w 4367"/>
                <a:gd name="T79" fmla="*/ 2147483646 h 3061"/>
                <a:gd name="T80" fmla="*/ 2147483646 w 4367"/>
                <a:gd name="T81" fmla="*/ 2147483646 h 3061"/>
                <a:gd name="T82" fmla="*/ 2147483646 w 4367"/>
                <a:gd name="T83" fmla="*/ 2147483646 h 3061"/>
                <a:gd name="T84" fmla="*/ 2147483646 w 4367"/>
                <a:gd name="T85" fmla="*/ 2147483646 h 3061"/>
                <a:gd name="T86" fmla="*/ 2147483646 w 4367"/>
                <a:gd name="T87" fmla="*/ 2147483646 h 3061"/>
                <a:gd name="T88" fmla="*/ 2147483646 w 4367"/>
                <a:gd name="T89" fmla="*/ 2147483646 h 3061"/>
                <a:gd name="T90" fmla="*/ 2147483646 w 4367"/>
                <a:gd name="T91" fmla="*/ 2147483646 h 3061"/>
                <a:gd name="T92" fmla="*/ 2147483646 w 4367"/>
                <a:gd name="T93" fmla="*/ 2147483646 h 3061"/>
                <a:gd name="T94" fmla="*/ 2147483646 w 4367"/>
                <a:gd name="T95" fmla="*/ 2147483646 h 3061"/>
                <a:gd name="T96" fmla="*/ 2147483646 w 4367"/>
                <a:gd name="T97" fmla="*/ 2147483646 h 3061"/>
                <a:gd name="T98" fmla="*/ 2147483646 w 4367"/>
                <a:gd name="T99" fmla="*/ 2147483646 h 3061"/>
                <a:gd name="T100" fmla="*/ 2147483646 w 4367"/>
                <a:gd name="T101" fmla="*/ 2147483646 h 3061"/>
                <a:gd name="T102" fmla="*/ 2147483646 w 4367"/>
                <a:gd name="T103" fmla="*/ 2147483646 h 3061"/>
                <a:gd name="T104" fmla="*/ 2147483646 w 4367"/>
                <a:gd name="T105" fmla="*/ 2147483646 h 3061"/>
                <a:gd name="T106" fmla="*/ 2147483646 w 4367"/>
                <a:gd name="T107" fmla="*/ 2147483646 h 3061"/>
                <a:gd name="T108" fmla="*/ 2147483646 w 4367"/>
                <a:gd name="T109" fmla="*/ 2147483646 h 3061"/>
                <a:gd name="T110" fmla="*/ 2147483646 w 4367"/>
                <a:gd name="T111" fmla="*/ 2147483646 h 3061"/>
                <a:gd name="T112" fmla="*/ 2147483646 w 4367"/>
                <a:gd name="T113" fmla="*/ 2147483646 h 3061"/>
                <a:gd name="T114" fmla="*/ 2147483646 w 4367"/>
                <a:gd name="T115" fmla="*/ 2147483646 h 3061"/>
                <a:gd name="T116" fmla="*/ 2147483646 w 4367"/>
                <a:gd name="T117" fmla="*/ 2147483646 h 3061"/>
                <a:gd name="T118" fmla="*/ 2147483646 w 4367"/>
                <a:gd name="T119" fmla="*/ 2147483646 h 306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367"/>
                <a:gd name="T181" fmla="*/ 0 h 3061"/>
                <a:gd name="T182" fmla="*/ 4367 w 4367"/>
                <a:gd name="T183" fmla="*/ 3061 h 306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367" h="3061">
                  <a:moveTo>
                    <a:pt x="85" y="710"/>
                  </a:moveTo>
                  <a:lnTo>
                    <a:pt x="42" y="738"/>
                  </a:lnTo>
                  <a:lnTo>
                    <a:pt x="15" y="771"/>
                  </a:lnTo>
                  <a:lnTo>
                    <a:pt x="4" y="804"/>
                  </a:lnTo>
                  <a:lnTo>
                    <a:pt x="0" y="828"/>
                  </a:lnTo>
                  <a:lnTo>
                    <a:pt x="11" y="856"/>
                  </a:lnTo>
                  <a:lnTo>
                    <a:pt x="23" y="886"/>
                  </a:lnTo>
                  <a:lnTo>
                    <a:pt x="34" y="914"/>
                  </a:lnTo>
                  <a:lnTo>
                    <a:pt x="46" y="941"/>
                  </a:lnTo>
                  <a:lnTo>
                    <a:pt x="104" y="1073"/>
                  </a:lnTo>
                  <a:lnTo>
                    <a:pt x="166" y="1206"/>
                  </a:lnTo>
                  <a:lnTo>
                    <a:pt x="224" y="1340"/>
                  </a:lnTo>
                  <a:lnTo>
                    <a:pt x="285" y="1472"/>
                  </a:lnTo>
                  <a:lnTo>
                    <a:pt x="343" y="1605"/>
                  </a:lnTo>
                  <a:lnTo>
                    <a:pt x="401" y="1737"/>
                  </a:lnTo>
                  <a:lnTo>
                    <a:pt x="463" y="1869"/>
                  </a:lnTo>
                  <a:lnTo>
                    <a:pt x="521" y="2001"/>
                  </a:lnTo>
                  <a:lnTo>
                    <a:pt x="583" y="2136"/>
                  </a:lnTo>
                  <a:lnTo>
                    <a:pt x="641" y="2268"/>
                  </a:lnTo>
                  <a:lnTo>
                    <a:pt x="699" y="2400"/>
                  </a:lnTo>
                  <a:lnTo>
                    <a:pt x="760" y="2532"/>
                  </a:lnTo>
                  <a:lnTo>
                    <a:pt x="818" y="2664"/>
                  </a:lnTo>
                  <a:lnTo>
                    <a:pt x="880" y="2796"/>
                  </a:lnTo>
                  <a:lnTo>
                    <a:pt x="938" y="2928"/>
                  </a:lnTo>
                  <a:lnTo>
                    <a:pt x="1000" y="3061"/>
                  </a:lnTo>
                  <a:lnTo>
                    <a:pt x="1104" y="3028"/>
                  </a:lnTo>
                  <a:lnTo>
                    <a:pt x="1212" y="2997"/>
                  </a:lnTo>
                  <a:lnTo>
                    <a:pt x="1316" y="2964"/>
                  </a:lnTo>
                  <a:lnTo>
                    <a:pt x="1421" y="2934"/>
                  </a:lnTo>
                  <a:lnTo>
                    <a:pt x="1525" y="2901"/>
                  </a:lnTo>
                  <a:lnTo>
                    <a:pt x="1633" y="2871"/>
                  </a:lnTo>
                  <a:lnTo>
                    <a:pt x="1737" y="2838"/>
                  </a:lnTo>
                  <a:lnTo>
                    <a:pt x="1841" y="2807"/>
                  </a:lnTo>
                  <a:lnTo>
                    <a:pt x="1946" y="2774"/>
                  </a:lnTo>
                  <a:lnTo>
                    <a:pt x="2054" y="2744"/>
                  </a:lnTo>
                  <a:lnTo>
                    <a:pt x="2158" y="2711"/>
                  </a:lnTo>
                  <a:lnTo>
                    <a:pt x="2262" y="2681"/>
                  </a:lnTo>
                  <a:lnTo>
                    <a:pt x="2367" y="2648"/>
                  </a:lnTo>
                  <a:lnTo>
                    <a:pt x="2475" y="2617"/>
                  </a:lnTo>
                  <a:lnTo>
                    <a:pt x="2579" y="2584"/>
                  </a:lnTo>
                  <a:lnTo>
                    <a:pt x="2683" y="2551"/>
                  </a:lnTo>
                  <a:lnTo>
                    <a:pt x="2787" y="2521"/>
                  </a:lnTo>
                  <a:lnTo>
                    <a:pt x="2892" y="2488"/>
                  </a:lnTo>
                  <a:lnTo>
                    <a:pt x="3000" y="2458"/>
                  </a:lnTo>
                  <a:lnTo>
                    <a:pt x="3104" y="2425"/>
                  </a:lnTo>
                  <a:lnTo>
                    <a:pt x="3208" y="2395"/>
                  </a:lnTo>
                  <a:lnTo>
                    <a:pt x="3313" y="2361"/>
                  </a:lnTo>
                  <a:lnTo>
                    <a:pt x="3421" y="2331"/>
                  </a:lnTo>
                  <a:lnTo>
                    <a:pt x="3525" y="2298"/>
                  </a:lnTo>
                  <a:lnTo>
                    <a:pt x="3629" y="2268"/>
                  </a:lnTo>
                  <a:lnTo>
                    <a:pt x="3733" y="2235"/>
                  </a:lnTo>
                  <a:lnTo>
                    <a:pt x="3842" y="2205"/>
                  </a:lnTo>
                  <a:lnTo>
                    <a:pt x="3946" y="2172"/>
                  </a:lnTo>
                  <a:lnTo>
                    <a:pt x="4050" y="2141"/>
                  </a:lnTo>
                  <a:lnTo>
                    <a:pt x="4154" y="2108"/>
                  </a:lnTo>
                  <a:lnTo>
                    <a:pt x="4262" y="2078"/>
                  </a:lnTo>
                  <a:lnTo>
                    <a:pt x="4367" y="2045"/>
                  </a:lnTo>
                  <a:lnTo>
                    <a:pt x="4309" y="1918"/>
                  </a:lnTo>
                  <a:lnTo>
                    <a:pt x="4255" y="1795"/>
                  </a:lnTo>
                  <a:lnTo>
                    <a:pt x="4197" y="1668"/>
                  </a:lnTo>
                  <a:lnTo>
                    <a:pt x="4143" y="1544"/>
                  </a:lnTo>
                  <a:lnTo>
                    <a:pt x="4085" y="1417"/>
                  </a:lnTo>
                  <a:lnTo>
                    <a:pt x="4027" y="1291"/>
                  </a:lnTo>
                  <a:lnTo>
                    <a:pt x="3973" y="1167"/>
                  </a:lnTo>
                  <a:lnTo>
                    <a:pt x="3915" y="1040"/>
                  </a:lnTo>
                  <a:lnTo>
                    <a:pt x="3857" y="914"/>
                  </a:lnTo>
                  <a:lnTo>
                    <a:pt x="3803" y="787"/>
                  </a:lnTo>
                  <a:lnTo>
                    <a:pt x="3745" y="663"/>
                  </a:lnTo>
                  <a:lnTo>
                    <a:pt x="3691" y="537"/>
                  </a:lnTo>
                  <a:lnTo>
                    <a:pt x="3633" y="410"/>
                  </a:lnTo>
                  <a:lnTo>
                    <a:pt x="3575" y="284"/>
                  </a:lnTo>
                  <a:lnTo>
                    <a:pt x="3521" y="160"/>
                  </a:lnTo>
                  <a:lnTo>
                    <a:pt x="3463" y="33"/>
                  </a:lnTo>
                  <a:lnTo>
                    <a:pt x="3432" y="28"/>
                  </a:lnTo>
                  <a:lnTo>
                    <a:pt x="3401" y="25"/>
                  </a:lnTo>
                  <a:lnTo>
                    <a:pt x="3370" y="19"/>
                  </a:lnTo>
                  <a:lnTo>
                    <a:pt x="3343" y="17"/>
                  </a:lnTo>
                  <a:lnTo>
                    <a:pt x="3313" y="11"/>
                  </a:lnTo>
                  <a:lnTo>
                    <a:pt x="3282" y="8"/>
                  </a:lnTo>
                  <a:lnTo>
                    <a:pt x="3251" y="3"/>
                  </a:lnTo>
                  <a:lnTo>
                    <a:pt x="3220" y="0"/>
                  </a:lnTo>
                  <a:lnTo>
                    <a:pt x="3127" y="22"/>
                  </a:lnTo>
                  <a:lnTo>
                    <a:pt x="3031" y="41"/>
                  </a:lnTo>
                  <a:lnTo>
                    <a:pt x="2938" y="63"/>
                  </a:lnTo>
                  <a:lnTo>
                    <a:pt x="2845" y="83"/>
                  </a:lnTo>
                  <a:lnTo>
                    <a:pt x="2753" y="105"/>
                  </a:lnTo>
                  <a:lnTo>
                    <a:pt x="2656" y="124"/>
                  </a:lnTo>
                  <a:lnTo>
                    <a:pt x="2564" y="146"/>
                  </a:lnTo>
                  <a:lnTo>
                    <a:pt x="2471" y="165"/>
                  </a:lnTo>
                  <a:lnTo>
                    <a:pt x="2374" y="187"/>
                  </a:lnTo>
                  <a:lnTo>
                    <a:pt x="2282" y="206"/>
                  </a:lnTo>
                  <a:lnTo>
                    <a:pt x="2189" y="228"/>
                  </a:lnTo>
                  <a:lnTo>
                    <a:pt x="2096" y="248"/>
                  </a:lnTo>
                  <a:lnTo>
                    <a:pt x="2000" y="270"/>
                  </a:lnTo>
                  <a:lnTo>
                    <a:pt x="1907" y="289"/>
                  </a:lnTo>
                  <a:lnTo>
                    <a:pt x="1814" y="311"/>
                  </a:lnTo>
                  <a:lnTo>
                    <a:pt x="1718" y="330"/>
                  </a:lnTo>
                  <a:lnTo>
                    <a:pt x="1625" y="352"/>
                  </a:lnTo>
                  <a:lnTo>
                    <a:pt x="1533" y="374"/>
                  </a:lnTo>
                  <a:lnTo>
                    <a:pt x="1436" y="394"/>
                  </a:lnTo>
                  <a:lnTo>
                    <a:pt x="1343" y="416"/>
                  </a:lnTo>
                  <a:lnTo>
                    <a:pt x="1251" y="435"/>
                  </a:lnTo>
                  <a:lnTo>
                    <a:pt x="1154" y="457"/>
                  </a:lnTo>
                  <a:lnTo>
                    <a:pt x="1061" y="476"/>
                  </a:lnTo>
                  <a:lnTo>
                    <a:pt x="969" y="498"/>
                  </a:lnTo>
                  <a:lnTo>
                    <a:pt x="872" y="517"/>
                  </a:lnTo>
                  <a:lnTo>
                    <a:pt x="780" y="539"/>
                  </a:lnTo>
                  <a:lnTo>
                    <a:pt x="687" y="559"/>
                  </a:lnTo>
                  <a:lnTo>
                    <a:pt x="590" y="581"/>
                  </a:lnTo>
                  <a:lnTo>
                    <a:pt x="498" y="600"/>
                  </a:lnTo>
                  <a:lnTo>
                    <a:pt x="405" y="622"/>
                  </a:lnTo>
                  <a:lnTo>
                    <a:pt x="309" y="641"/>
                  </a:lnTo>
                  <a:lnTo>
                    <a:pt x="216" y="663"/>
                  </a:lnTo>
                  <a:lnTo>
                    <a:pt x="200" y="669"/>
                  </a:lnTo>
                  <a:lnTo>
                    <a:pt x="185" y="674"/>
                  </a:lnTo>
                  <a:lnTo>
                    <a:pt x="170" y="680"/>
                  </a:lnTo>
                  <a:lnTo>
                    <a:pt x="150" y="685"/>
                  </a:lnTo>
                  <a:lnTo>
                    <a:pt x="131" y="694"/>
                  </a:lnTo>
                  <a:lnTo>
                    <a:pt x="115" y="699"/>
                  </a:lnTo>
                  <a:lnTo>
                    <a:pt x="100" y="705"/>
                  </a:lnTo>
                  <a:lnTo>
                    <a:pt x="85" y="710"/>
                  </a:lnTo>
                  <a:close/>
                </a:path>
              </a:pathLst>
            </a:custGeom>
            <a:solidFill>
              <a:srgbClr val="C4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2" name="Freeform 265">
              <a:extLst>
                <a:ext uri="{FF2B5EF4-FFF2-40B4-BE49-F238E27FC236}">
                  <a16:creationId xmlns:a16="http://schemas.microsoft.com/office/drawing/2014/main" id="{68933CFD-EEDD-2931-8C5A-41A602938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7722" y="3079439"/>
              <a:ext cx="1780532" cy="1357149"/>
            </a:xfrm>
            <a:custGeom>
              <a:avLst/>
              <a:gdLst>
                <a:gd name="T0" fmla="*/ 2147483646 w 4158"/>
                <a:gd name="T1" fmla="*/ 2147483646 h 2912"/>
                <a:gd name="T2" fmla="*/ 2147483646 w 4158"/>
                <a:gd name="T3" fmla="*/ 2147483646 h 2912"/>
                <a:gd name="T4" fmla="*/ 2147483646 w 4158"/>
                <a:gd name="T5" fmla="*/ 2147483646 h 2912"/>
                <a:gd name="T6" fmla="*/ 2147483646 w 4158"/>
                <a:gd name="T7" fmla="*/ 2147483646 h 2912"/>
                <a:gd name="T8" fmla="*/ 2147483646 w 4158"/>
                <a:gd name="T9" fmla="*/ 2147483646 h 2912"/>
                <a:gd name="T10" fmla="*/ 2147483646 w 4158"/>
                <a:gd name="T11" fmla="*/ 2147483646 h 2912"/>
                <a:gd name="T12" fmla="*/ 2147483646 w 4158"/>
                <a:gd name="T13" fmla="*/ 2147483646 h 2912"/>
                <a:gd name="T14" fmla="*/ 2147483646 w 4158"/>
                <a:gd name="T15" fmla="*/ 2147483646 h 2912"/>
                <a:gd name="T16" fmla="*/ 2147483646 w 4158"/>
                <a:gd name="T17" fmla="*/ 2147483646 h 2912"/>
                <a:gd name="T18" fmla="*/ 2147483646 w 4158"/>
                <a:gd name="T19" fmla="*/ 2147483646 h 2912"/>
                <a:gd name="T20" fmla="*/ 2147483646 w 4158"/>
                <a:gd name="T21" fmla="*/ 2147483646 h 2912"/>
                <a:gd name="T22" fmla="*/ 2147483646 w 4158"/>
                <a:gd name="T23" fmla="*/ 2147483646 h 2912"/>
                <a:gd name="T24" fmla="*/ 2147483646 w 4158"/>
                <a:gd name="T25" fmla="*/ 2147483646 h 2912"/>
                <a:gd name="T26" fmla="*/ 2147483646 w 4158"/>
                <a:gd name="T27" fmla="*/ 2147483646 h 2912"/>
                <a:gd name="T28" fmla="*/ 2147483646 w 4158"/>
                <a:gd name="T29" fmla="*/ 2147483646 h 2912"/>
                <a:gd name="T30" fmla="*/ 2147483646 w 4158"/>
                <a:gd name="T31" fmla="*/ 2147483646 h 2912"/>
                <a:gd name="T32" fmla="*/ 2147483646 w 4158"/>
                <a:gd name="T33" fmla="*/ 2147483646 h 2912"/>
                <a:gd name="T34" fmla="*/ 2147483646 w 4158"/>
                <a:gd name="T35" fmla="*/ 2147483646 h 2912"/>
                <a:gd name="T36" fmla="*/ 2147483646 w 4158"/>
                <a:gd name="T37" fmla="*/ 2147483646 h 2912"/>
                <a:gd name="T38" fmla="*/ 2147483646 w 4158"/>
                <a:gd name="T39" fmla="*/ 2147483646 h 2912"/>
                <a:gd name="T40" fmla="*/ 2147483646 w 4158"/>
                <a:gd name="T41" fmla="*/ 2147483646 h 2912"/>
                <a:gd name="T42" fmla="*/ 2147483646 w 4158"/>
                <a:gd name="T43" fmla="*/ 2147483646 h 2912"/>
                <a:gd name="T44" fmla="*/ 2147483646 w 4158"/>
                <a:gd name="T45" fmla="*/ 2147483646 h 2912"/>
                <a:gd name="T46" fmla="*/ 2147483646 w 4158"/>
                <a:gd name="T47" fmla="*/ 2147483646 h 2912"/>
                <a:gd name="T48" fmla="*/ 2147483646 w 4158"/>
                <a:gd name="T49" fmla="*/ 2147483646 h 2912"/>
                <a:gd name="T50" fmla="*/ 2147483646 w 4158"/>
                <a:gd name="T51" fmla="*/ 2147483646 h 2912"/>
                <a:gd name="T52" fmla="*/ 2147483646 w 4158"/>
                <a:gd name="T53" fmla="*/ 2147483646 h 2912"/>
                <a:gd name="T54" fmla="*/ 2147483646 w 4158"/>
                <a:gd name="T55" fmla="*/ 2147483646 h 2912"/>
                <a:gd name="T56" fmla="*/ 2147483646 w 4158"/>
                <a:gd name="T57" fmla="*/ 2147483646 h 2912"/>
                <a:gd name="T58" fmla="*/ 2147483646 w 4158"/>
                <a:gd name="T59" fmla="*/ 2147483646 h 2912"/>
                <a:gd name="T60" fmla="*/ 2147483646 w 4158"/>
                <a:gd name="T61" fmla="*/ 2147483646 h 2912"/>
                <a:gd name="T62" fmla="*/ 2147483646 w 4158"/>
                <a:gd name="T63" fmla="*/ 2147483646 h 2912"/>
                <a:gd name="T64" fmla="*/ 2147483646 w 4158"/>
                <a:gd name="T65" fmla="*/ 2147483646 h 2912"/>
                <a:gd name="T66" fmla="*/ 2147483646 w 4158"/>
                <a:gd name="T67" fmla="*/ 2147483646 h 2912"/>
                <a:gd name="T68" fmla="*/ 2147483646 w 4158"/>
                <a:gd name="T69" fmla="*/ 2147483646 h 2912"/>
                <a:gd name="T70" fmla="*/ 2147483646 w 4158"/>
                <a:gd name="T71" fmla="*/ 2147483646 h 2912"/>
                <a:gd name="T72" fmla="*/ 2147483646 w 4158"/>
                <a:gd name="T73" fmla="*/ 2147483646 h 2912"/>
                <a:gd name="T74" fmla="*/ 2147483646 w 4158"/>
                <a:gd name="T75" fmla="*/ 2147483646 h 2912"/>
                <a:gd name="T76" fmla="*/ 2147483646 w 4158"/>
                <a:gd name="T77" fmla="*/ 2147483646 h 2912"/>
                <a:gd name="T78" fmla="*/ 2147483646 w 4158"/>
                <a:gd name="T79" fmla="*/ 2147483646 h 2912"/>
                <a:gd name="T80" fmla="*/ 2147483646 w 4158"/>
                <a:gd name="T81" fmla="*/ 2147483646 h 2912"/>
                <a:gd name="T82" fmla="*/ 2147483646 w 4158"/>
                <a:gd name="T83" fmla="*/ 2147483646 h 2912"/>
                <a:gd name="T84" fmla="*/ 2147483646 w 4158"/>
                <a:gd name="T85" fmla="*/ 2147483646 h 2912"/>
                <a:gd name="T86" fmla="*/ 2147483646 w 4158"/>
                <a:gd name="T87" fmla="*/ 2147483646 h 2912"/>
                <a:gd name="T88" fmla="*/ 2147483646 w 4158"/>
                <a:gd name="T89" fmla="*/ 2147483646 h 2912"/>
                <a:gd name="T90" fmla="*/ 2147483646 w 4158"/>
                <a:gd name="T91" fmla="*/ 2147483646 h 2912"/>
                <a:gd name="T92" fmla="*/ 2147483646 w 4158"/>
                <a:gd name="T93" fmla="*/ 2147483646 h 2912"/>
                <a:gd name="T94" fmla="*/ 2147483646 w 4158"/>
                <a:gd name="T95" fmla="*/ 2147483646 h 2912"/>
                <a:gd name="T96" fmla="*/ 2147483646 w 4158"/>
                <a:gd name="T97" fmla="*/ 2147483646 h 2912"/>
                <a:gd name="T98" fmla="*/ 2147483646 w 4158"/>
                <a:gd name="T99" fmla="*/ 2147483646 h 2912"/>
                <a:gd name="T100" fmla="*/ 2147483646 w 4158"/>
                <a:gd name="T101" fmla="*/ 2147483646 h 2912"/>
                <a:gd name="T102" fmla="*/ 2147483646 w 4158"/>
                <a:gd name="T103" fmla="*/ 2147483646 h 2912"/>
                <a:gd name="T104" fmla="*/ 2147483646 w 4158"/>
                <a:gd name="T105" fmla="*/ 2147483646 h 2912"/>
                <a:gd name="T106" fmla="*/ 2147483646 w 4158"/>
                <a:gd name="T107" fmla="*/ 2147483646 h 2912"/>
                <a:gd name="T108" fmla="*/ 2147483646 w 4158"/>
                <a:gd name="T109" fmla="*/ 2147483646 h 2912"/>
                <a:gd name="T110" fmla="*/ 2147483646 w 4158"/>
                <a:gd name="T111" fmla="*/ 2147483646 h 2912"/>
                <a:gd name="T112" fmla="*/ 2147483646 w 4158"/>
                <a:gd name="T113" fmla="*/ 2147483646 h 2912"/>
                <a:gd name="T114" fmla="*/ 2147483646 w 4158"/>
                <a:gd name="T115" fmla="*/ 2147483646 h 2912"/>
                <a:gd name="T116" fmla="*/ 2147483646 w 4158"/>
                <a:gd name="T117" fmla="*/ 2147483646 h 2912"/>
                <a:gd name="T118" fmla="*/ 2147483646 w 4158"/>
                <a:gd name="T119" fmla="*/ 2147483646 h 29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158"/>
                <a:gd name="T181" fmla="*/ 0 h 2912"/>
                <a:gd name="T182" fmla="*/ 4158 w 4158"/>
                <a:gd name="T183" fmla="*/ 2912 h 291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158" h="2912">
                  <a:moveTo>
                    <a:pt x="85" y="675"/>
                  </a:moveTo>
                  <a:lnTo>
                    <a:pt x="42" y="702"/>
                  </a:lnTo>
                  <a:lnTo>
                    <a:pt x="19" y="732"/>
                  </a:lnTo>
                  <a:lnTo>
                    <a:pt x="4" y="765"/>
                  </a:lnTo>
                  <a:lnTo>
                    <a:pt x="0" y="790"/>
                  </a:lnTo>
                  <a:lnTo>
                    <a:pt x="11" y="818"/>
                  </a:lnTo>
                  <a:lnTo>
                    <a:pt x="23" y="842"/>
                  </a:lnTo>
                  <a:lnTo>
                    <a:pt x="35" y="870"/>
                  </a:lnTo>
                  <a:lnTo>
                    <a:pt x="46" y="898"/>
                  </a:lnTo>
                  <a:lnTo>
                    <a:pt x="104" y="1024"/>
                  </a:lnTo>
                  <a:lnTo>
                    <a:pt x="158" y="1148"/>
                  </a:lnTo>
                  <a:lnTo>
                    <a:pt x="216" y="1275"/>
                  </a:lnTo>
                  <a:lnTo>
                    <a:pt x="274" y="1401"/>
                  </a:lnTo>
                  <a:lnTo>
                    <a:pt x="328" y="1528"/>
                  </a:lnTo>
                  <a:lnTo>
                    <a:pt x="386" y="1652"/>
                  </a:lnTo>
                  <a:lnTo>
                    <a:pt x="440" y="1778"/>
                  </a:lnTo>
                  <a:lnTo>
                    <a:pt x="498" y="1905"/>
                  </a:lnTo>
                  <a:lnTo>
                    <a:pt x="556" y="2031"/>
                  </a:lnTo>
                  <a:lnTo>
                    <a:pt x="610" y="2155"/>
                  </a:lnTo>
                  <a:lnTo>
                    <a:pt x="668" y="2282"/>
                  </a:lnTo>
                  <a:lnTo>
                    <a:pt x="726" y="2409"/>
                  </a:lnTo>
                  <a:lnTo>
                    <a:pt x="780" y="2535"/>
                  </a:lnTo>
                  <a:lnTo>
                    <a:pt x="838" y="2659"/>
                  </a:lnTo>
                  <a:lnTo>
                    <a:pt x="892" y="2786"/>
                  </a:lnTo>
                  <a:lnTo>
                    <a:pt x="950" y="2912"/>
                  </a:lnTo>
                  <a:lnTo>
                    <a:pt x="1050" y="2882"/>
                  </a:lnTo>
                  <a:lnTo>
                    <a:pt x="1150" y="2852"/>
                  </a:lnTo>
                  <a:lnTo>
                    <a:pt x="1251" y="2821"/>
                  </a:lnTo>
                  <a:lnTo>
                    <a:pt x="1351" y="2791"/>
                  </a:lnTo>
                  <a:lnTo>
                    <a:pt x="1452" y="2761"/>
                  </a:lnTo>
                  <a:lnTo>
                    <a:pt x="1552" y="2731"/>
                  </a:lnTo>
                  <a:lnTo>
                    <a:pt x="1652" y="2700"/>
                  </a:lnTo>
                  <a:lnTo>
                    <a:pt x="1753" y="2670"/>
                  </a:lnTo>
                  <a:lnTo>
                    <a:pt x="1853" y="2640"/>
                  </a:lnTo>
                  <a:lnTo>
                    <a:pt x="1954" y="2609"/>
                  </a:lnTo>
                  <a:lnTo>
                    <a:pt x="2054" y="2579"/>
                  </a:lnTo>
                  <a:lnTo>
                    <a:pt x="2154" y="2549"/>
                  </a:lnTo>
                  <a:lnTo>
                    <a:pt x="2255" y="2519"/>
                  </a:lnTo>
                  <a:lnTo>
                    <a:pt x="2355" y="2488"/>
                  </a:lnTo>
                  <a:lnTo>
                    <a:pt x="2456" y="2458"/>
                  </a:lnTo>
                  <a:lnTo>
                    <a:pt x="2556" y="2428"/>
                  </a:lnTo>
                  <a:lnTo>
                    <a:pt x="2652" y="2400"/>
                  </a:lnTo>
                  <a:lnTo>
                    <a:pt x="2753" y="2370"/>
                  </a:lnTo>
                  <a:lnTo>
                    <a:pt x="2853" y="2340"/>
                  </a:lnTo>
                  <a:lnTo>
                    <a:pt x="2954" y="2309"/>
                  </a:lnTo>
                  <a:lnTo>
                    <a:pt x="3054" y="2279"/>
                  </a:lnTo>
                  <a:lnTo>
                    <a:pt x="3154" y="2249"/>
                  </a:lnTo>
                  <a:lnTo>
                    <a:pt x="3255" y="2219"/>
                  </a:lnTo>
                  <a:lnTo>
                    <a:pt x="3355" y="2188"/>
                  </a:lnTo>
                  <a:lnTo>
                    <a:pt x="3456" y="2158"/>
                  </a:lnTo>
                  <a:lnTo>
                    <a:pt x="3556" y="2128"/>
                  </a:lnTo>
                  <a:lnTo>
                    <a:pt x="3656" y="2098"/>
                  </a:lnTo>
                  <a:lnTo>
                    <a:pt x="3757" y="2067"/>
                  </a:lnTo>
                  <a:lnTo>
                    <a:pt x="3857" y="2037"/>
                  </a:lnTo>
                  <a:lnTo>
                    <a:pt x="3958" y="2007"/>
                  </a:lnTo>
                  <a:lnTo>
                    <a:pt x="4058" y="1976"/>
                  </a:lnTo>
                  <a:lnTo>
                    <a:pt x="4158" y="1946"/>
                  </a:lnTo>
                  <a:lnTo>
                    <a:pt x="4104" y="1828"/>
                  </a:lnTo>
                  <a:lnTo>
                    <a:pt x="4050" y="1707"/>
                  </a:lnTo>
                  <a:lnTo>
                    <a:pt x="3996" y="1588"/>
                  </a:lnTo>
                  <a:lnTo>
                    <a:pt x="3942" y="1470"/>
                  </a:lnTo>
                  <a:lnTo>
                    <a:pt x="3888" y="1349"/>
                  </a:lnTo>
                  <a:lnTo>
                    <a:pt x="3834" y="1231"/>
                  </a:lnTo>
                  <a:lnTo>
                    <a:pt x="3780" y="1109"/>
                  </a:lnTo>
                  <a:lnTo>
                    <a:pt x="3730" y="991"/>
                  </a:lnTo>
                  <a:lnTo>
                    <a:pt x="3676" y="870"/>
                  </a:lnTo>
                  <a:lnTo>
                    <a:pt x="3622" y="752"/>
                  </a:lnTo>
                  <a:lnTo>
                    <a:pt x="3568" y="631"/>
                  </a:lnTo>
                  <a:lnTo>
                    <a:pt x="3514" y="512"/>
                  </a:lnTo>
                  <a:lnTo>
                    <a:pt x="3459" y="391"/>
                  </a:lnTo>
                  <a:lnTo>
                    <a:pt x="3405" y="273"/>
                  </a:lnTo>
                  <a:lnTo>
                    <a:pt x="3351" y="152"/>
                  </a:lnTo>
                  <a:lnTo>
                    <a:pt x="3297" y="33"/>
                  </a:lnTo>
                  <a:lnTo>
                    <a:pt x="3270" y="28"/>
                  </a:lnTo>
                  <a:lnTo>
                    <a:pt x="3239" y="25"/>
                  </a:lnTo>
                  <a:lnTo>
                    <a:pt x="3212" y="20"/>
                  </a:lnTo>
                  <a:lnTo>
                    <a:pt x="3181" y="17"/>
                  </a:lnTo>
                  <a:lnTo>
                    <a:pt x="3154" y="11"/>
                  </a:lnTo>
                  <a:lnTo>
                    <a:pt x="3124" y="9"/>
                  </a:lnTo>
                  <a:lnTo>
                    <a:pt x="3097" y="3"/>
                  </a:lnTo>
                  <a:lnTo>
                    <a:pt x="3066" y="0"/>
                  </a:lnTo>
                  <a:lnTo>
                    <a:pt x="2977" y="20"/>
                  </a:lnTo>
                  <a:lnTo>
                    <a:pt x="2888" y="39"/>
                  </a:lnTo>
                  <a:lnTo>
                    <a:pt x="2799" y="58"/>
                  </a:lnTo>
                  <a:lnTo>
                    <a:pt x="2707" y="80"/>
                  </a:lnTo>
                  <a:lnTo>
                    <a:pt x="2618" y="99"/>
                  </a:lnTo>
                  <a:lnTo>
                    <a:pt x="2529" y="119"/>
                  </a:lnTo>
                  <a:lnTo>
                    <a:pt x="2440" y="138"/>
                  </a:lnTo>
                  <a:lnTo>
                    <a:pt x="2351" y="157"/>
                  </a:lnTo>
                  <a:lnTo>
                    <a:pt x="2262" y="176"/>
                  </a:lnTo>
                  <a:lnTo>
                    <a:pt x="2170" y="196"/>
                  </a:lnTo>
                  <a:lnTo>
                    <a:pt x="2081" y="218"/>
                  </a:lnTo>
                  <a:lnTo>
                    <a:pt x="1992" y="237"/>
                  </a:lnTo>
                  <a:lnTo>
                    <a:pt x="1903" y="256"/>
                  </a:lnTo>
                  <a:lnTo>
                    <a:pt x="1815" y="275"/>
                  </a:lnTo>
                  <a:lnTo>
                    <a:pt x="1726" y="295"/>
                  </a:lnTo>
                  <a:lnTo>
                    <a:pt x="1637" y="314"/>
                  </a:lnTo>
                  <a:lnTo>
                    <a:pt x="1544" y="336"/>
                  </a:lnTo>
                  <a:lnTo>
                    <a:pt x="1455" y="355"/>
                  </a:lnTo>
                  <a:lnTo>
                    <a:pt x="1367" y="375"/>
                  </a:lnTo>
                  <a:lnTo>
                    <a:pt x="1278" y="394"/>
                  </a:lnTo>
                  <a:lnTo>
                    <a:pt x="1189" y="413"/>
                  </a:lnTo>
                  <a:lnTo>
                    <a:pt x="1100" y="435"/>
                  </a:lnTo>
                  <a:lnTo>
                    <a:pt x="1011" y="454"/>
                  </a:lnTo>
                  <a:lnTo>
                    <a:pt x="923" y="474"/>
                  </a:lnTo>
                  <a:lnTo>
                    <a:pt x="834" y="493"/>
                  </a:lnTo>
                  <a:lnTo>
                    <a:pt x="741" y="512"/>
                  </a:lnTo>
                  <a:lnTo>
                    <a:pt x="652" y="531"/>
                  </a:lnTo>
                  <a:lnTo>
                    <a:pt x="564" y="551"/>
                  </a:lnTo>
                  <a:lnTo>
                    <a:pt x="475" y="573"/>
                  </a:lnTo>
                  <a:lnTo>
                    <a:pt x="386" y="592"/>
                  </a:lnTo>
                  <a:lnTo>
                    <a:pt x="297" y="611"/>
                  </a:lnTo>
                  <a:lnTo>
                    <a:pt x="208" y="631"/>
                  </a:lnTo>
                  <a:lnTo>
                    <a:pt x="193" y="636"/>
                  </a:lnTo>
                  <a:lnTo>
                    <a:pt x="177" y="642"/>
                  </a:lnTo>
                  <a:lnTo>
                    <a:pt x="162" y="647"/>
                  </a:lnTo>
                  <a:lnTo>
                    <a:pt x="147" y="653"/>
                  </a:lnTo>
                  <a:lnTo>
                    <a:pt x="127" y="658"/>
                  </a:lnTo>
                  <a:lnTo>
                    <a:pt x="112" y="664"/>
                  </a:lnTo>
                  <a:lnTo>
                    <a:pt x="96" y="669"/>
                  </a:lnTo>
                  <a:lnTo>
                    <a:pt x="85" y="675"/>
                  </a:lnTo>
                  <a:close/>
                </a:path>
              </a:pathLst>
            </a:custGeom>
            <a:solidFill>
              <a:srgbClr val="C6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3" name="Freeform 266">
              <a:extLst>
                <a:ext uri="{FF2B5EF4-FFF2-40B4-BE49-F238E27FC236}">
                  <a16:creationId xmlns:a16="http://schemas.microsoft.com/office/drawing/2014/main" id="{84185247-A48B-A96E-2028-3148D9D33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8806" y="3078507"/>
              <a:ext cx="1688037" cy="1289105"/>
            </a:xfrm>
            <a:custGeom>
              <a:avLst/>
              <a:gdLst>
                <a:gd name="T0" fmla="*/ 2147483646 w 3942"/>
                <a:gd name="T1" fmla="*/ 2147483646 h 2766"/>
                <a:gd name="T2" fmla="*/ 2147483646 w 3942"/>
                <a:gd name="T3" fmla="*/ 2147483646 h 2766"/>
                <a:gd name="T4" fmla="*/ 2147483646 w 3942"/>
                <a:gd name="T5" fmla="*/ 2147483646 h 2766"/>
                <a:gd name="T6" fmla="*/ 2147483646 w 3942"/>
                <a:gd name="T7" fmla="*/ 2147483646 h 2766"/>
                <a:gd name="T8" fmla="*/ 2147483646 w 3942"/>
                <a:gd name="T9" fmla="*/ 2147483646 h 2766"/>
                <a:gd name="T10" fmla="*/ 2147483646 w 3942"/>
                <a:gd name="T11" fmla="*/ 2147483646 h 2766"/>
                <a:gd name="T12" fmla="*/ 2147483646 w 3942"/>
                <a:gd name="T13" fmla="*/ 2147483646 h 2766"/>
                <a:gd name="T14" fmla="*/ 2147483646 w 3942"/>
                <a:gd name="T15" fmla="*/ 2147483646 h 2766"/>
                <a:gd name="T16" fmla="*/ 2147483646 w 3942"/>
                <a:gd name="T17" fmla="*/ 2147483646 h 2766"/>
                <a:gd name="T18" fmla="*/ 2147483646 w 3942"/>
                <a:gd name="T19" fmla="*/ 2147483646 h 2766"/>
                <a:gd name="T20" fmla="*/ 2147483646 w 3942"/>
                <a:gd name="T21" fmla="*/ 2147483646 h 2766"/>
                <a:gd name="T22" fmla="*/ 2147483646 w 3942"/>
                <a:gd name="T23" fmla="*/ 2147483646 h 2766"/>
                <a:gd name="T24" fmla="*/ 2147483646 w 3942"/>
                <a:gd name="T25" fmla="*/ 2147483646 h 2766"/>
                <a:gd name="T26" fmla="*/ 2147483646 w 3942"/>
                <a:gd name="T27" fmla="*/ 2147483646 h 2766"/>
                <a:gd name="T28" fmla="*/ 2147483646 w 3942"/>
                <a:gd name="T29" fmla="*/ 2147483646 h 2766"/>
                <a:gd name="T30" fmla="*/ 2147483646 w 3942"/>
                <a:gd name="T31" fmla="*/ 2147483646 h 2766"/>
                <a:gd name="T32" fmla="*/ 2147483646 w 3942"/>
                <a:gd name="T33" fmla="*/ 2147483646 h 2766"/>
                <a:gd name="T34" fmla="*/ 2147483646 w 3942"/>
                <a:gd name="T35" fmla="*/ 2147483646 h 2766"/>
                <a:gd name="T36" fmla="*/ 2147483646 w 3942"/>
                <a:gd name="T37" fmla="*/ 2147483646 h 2766"/>
                <a:gd name="T38" fmla="*/ 2147483646 w 3942"/>
                <a:gd name="T39" fmla="*/ 2147483646 h 2766"/>
                <a:gd name="T40" fmla="*/ 2147483646 w 3942"/>
                <a:gd name="T41" fmla="*/ 2147483646 h 2766"/>
                <a:gd name="T42" fmla="*/ 2147483646 w 3942"/>
                <a:gd name="T43" fmla="*/ 2147483646 h 2766"/>
                <a:gd name="T44" fmla="*/ 2147483646 w 3942"/>
                <a:gd name="T45" fmla="*/ 2147483646 h 2766"/>
                <a:gd name="T46" fmla="*/ 2147483646 w 3942"/>
                <a:gd name="T47" fmla="*/ 2147483646 h 2766"/>
                <a:gd name="T48" fmla="*/ 2147483646 w 3942"/>
                <a:gd name="T49" fmla="*/ 2147483646 h 2766"/>
                <a:gd name="T50" fmla="*/ 2147483646 w 3942"/>
                <a:gd name="T51" fmla="*/ 2147483646 h 2766"/>
                <a:gd name="T52" fmla="*/ 2147483646 w 3942"/>
                <a:gd name="T53" fmla="*/ 2147483646 h 2766"/>
                <a:gd name="T54" fmla="*/ 2147483646 w 3942"/>
                <a:gd name="T55" fmla="*/ 2147483646 h 2766"/>
                <a:gd name="T56" fmla="*/ 2147483646 w 3942"/>
                <a:gd name="T57" fmla="*/ 2147483646 h 2766"/>
                <a:gd name="T58" fmla="*/ 2147483646 w 3942"/>
                <a:gd name="T59" fmla="*/ 2147483646 h 2766"/>
                <a:gd name="T60" fmla="*/ 2147483646 w 3942"/>
                <a:gd name="T61" fmla="*/ 2147483646 h 2766"/>
                <a:gd name="T62" fmla="*/ 2147483646 w 3942"/>
                <a:gd name="T63" fmla="*/ 2147483646 h 2766"/>
                <a:gd name="T64" fmla="*/ 2147483646 w 3942"/>
                <a:gd name="T65" fmla="*/ 2147483646 h 2766"/>
                <a:gd name="T66" fmla="*/ 2147483646 w 3942"/>
                <a:gd name="T67" fmla="*/ 2147483646 h 2766"/>
                <a:gd name="T68" fmla="*/ 2147483646 w 3942"/>
                <a:gd name="T69" fmla="*/ 2147483646 h 2766"/>
                <a:gd name="T70" fmla="*/ 2147483646 w 3942"/>
                <a:gd name="T71" fmla="*/ 2147483646 h 2766"/>
                <a:gd name="T72" fmla="*/ 2147483646 w 3942"/>
                <a:gd name="T73" fmla="*/ 2147483646 h 2766"/>
                <a:gd name="T74" fmla="*/ 2147483646 w 3942"/>
                <a:gd name="T75" fmla="*/ 2147483646 h 2766"/>
                <a:gd name="T76" fmla="*/ 2147483646 w 3942"/>
                <a:gd name="T77" fmla="*/ 2147483646 h 2766"/>
                <a:gd name="T78" fmla="*/ 2147483646 w 3942"/>
                <a:gd name="T79" fmla="*/ 2147483646 h 2766"/>
                <a:gd name="T80" fmla="*/ 2147483646 w 3942"/>
                <a:gd name="T81" fmla="*/ 2147483646 h 2766"/>
                <a:gd name="T82" fmla="*/ 2147483646 w 3942"/>
                <a:gd name="T83" fmla="*/ 2147483646 h 2766"/>
                <a:gd name="T84" fmla="*/ 2147483646 w 3942"/>
                <a:gd name="T85" fmla="*/ 2147483646 h 2766"/>
                <a:gd name="T86" fmla="*/ 2147483646 w 3942"/>
                <a:gd name="T87" fmla="*/ 2147483646 h 2766"/>
                <a:gd name="T88" fmla="*/ 2147483646 w 3942"/>
                <a:gd name="T89" fmla="*/ 2147483646 h 2766"/>
                <a:gd name="T90" fmla="*/ 2147483646 w 3942"/>
                <a:gd name="T91" fmla="*/ 2147483646 h 2766"/>
                <a:gd name="T92" fmla="*/ 2147483646 w 3942"/>
                <a:gd name="T93" fmla="*/ 2147483646 h 2766"/>
                <a:gd name="T94" fmla="*/ 2147483646 w 3942"/>
                <a:gd name="T95" fmla="*/ 2147483646 h 2766"/>
                <a:gd name="T96" fmla="*/ 2147483646 w 3942"/>
                <a:gd name="T97" fmla="*/ 2147483646 h 2766"/>
                <a:gd name="T98" fmla="*/ 2147483646 w 3942"/>
                <a:gd name="T99" fmla="*/ 2147483646 h 2766"/>
                <a:gd name="T100" fmla="*/ 2147483646 w 3942"/>
                <a:gd name="T101" fmla="*/ 2147483646 h 2766"/>
                <a:gd name="T102" fmla="*/ 2147483646 w 3942"/>
                <a:gd name="T103" fmla="*/ 2147483646 h 2766"/>
                <a:gd name="T104" fmla="*/ 2147483646 w 3942"/>
                <a:gd name="T105" fmla="*/ 2147483646 h 2766"/>
                <a:gd name="T106" fmla="*/ 2147483646 w 3942"/>
                <a:gd name="T107" fmla="*/ 2147483646 h 2766"/>
                <a:gd name="T108" fmla="*/ 2147483646 w 3942"/>
                <a:gd name="T109" fmla="*/ 2147483646 h 2766"/>
                <a:gd name="T110" fmla="*/ 2147483646 w 3942"/>
                <a:gd name="T111" fmla="*/ 2147483646 h 2766"/>
                <a:gd name="T112" fmla="*/ 2147483646 w 3942"/>
                <a:gd name="T113" fmla="*/ 2147483646 h 2766"/>
                <a:gd name="T114" fmla="*/ 2147483646 w 3942"/>
                <a:gd name="T115" fmla="*/ 2147483646 h 2766"/>
                <a:gd name="T116" fmla="*/ 2147483646 w 3942"/>
                <a:gd name="T117" fmla="*/ 2147483646 h 2766"/>
                <a:gd name="T118" fmla="*/ 2147483646 w 3942"/>
                <a:gd name="T119" fmla="*/ 2147483646 h 276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942"/>
                <a:gd name="T181" fmla="*/ 0 h 2766"/>
                <a:gd name="T182" fmla="*/ 3942 w 3942"/>
                <a:gd name="T183" fmla="*/ 2766 h 276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942" h="2766">
                  <a:moveTo>
                    <a:pt x="77" y="641"/>
                  </a:moveTo>
                  <a:lnTo>
                    <a:pt x="38" y="666"/>
                  </a:lnTo>
                  <a:lnTo>
                    <a:pt x="15" y="696"/>
                  </a:lnTo>
                  <a:lnTo>
                    <a:pt x="4" y="726"/>
                  </a:lnTo>
                  <a:lnTo>
                    <a:pt x="0" y="748"/>
                  </a:lnTo>
                  <a:lnTo>
                    <a:pt x="8" y="773"/>
                  </a:lnTo>
                  <a:lnTo>
                    <a:pt x="19" y="800"/>
                  </a:lnTo>
                  <a:lnTo>
                    <a:pt x="31" y="825"/>
                  </a:lnTo>
                  <a:lnTo>
                    <a:pt x="38" y="853"/>
                  </a:lnTo>
                  <a:lnTo>
                    <a:pt x="93" y="971"/>
                  </a:lnTo>
                  <a:lnTo>
                    <a:pt x="147" y="1092"/>
                  </a:lnTo>
                  <a:lnTo>
                    <a:pt x="201" y="1211"/>
                  </a:lnTo>
                  <a:lnTo>
                    <a:pt x="255" y="1329"/>
                  </a:lnTo>
                  <a:lnTo>
                    <a:pt x="309" y="1450"/>
                  </a:lnTo>
                  <a:lnTo>
                    <a:pt x="363" y="1568"/>
                  </a:lnTo>
                  <a:lnTo>
                    <a:pt x="417" y="1689"/>
                  </a:lnTo>
                  <a:lnTo>
                    <a:pt x="471" y="1808"/>
                  </a:lnTo>
                  <a:lnTo>
                    <a:pt x="525" y="1929"/>
                  </a:lnTo>
                  <a:lnTo>
                    <a:pt x="579" y="2047"/>
                  </a:lnTo>
                  <a:lnTo>
                    <a:pt x="633" y="2168"/>
                  </a:lnTo>
                  <a:lnTo>
                    <a:pt x="683" y="2287"/>
                  </a:lnTo>
                  <a:lnTo>
                    <a:pt x="737" y="2408"/>
                  </a:lnTo>
                  <a:lnTo>
                    <a:pt x="791" y="2526"/>
                  </a:lnTo>
                  <a:lnTo>
                    <a:pt x="845" y="2647"/>
                  </a:lnTo>
                  <a:lnTo>
                    <a:pt x="900" y="2766"/>
                  </a:lnTo>
                  <a:lnTo>
                    <a:pt x="996" y="2738"/>
                  </a:lnTo>
                  <a:lnTo>
                    <a:pt x="1089" y="2708"/>
                  </a:lnTo>
                  <a:lnTo>
                    <a:pt x="1185" y="2680"/>
                  </a:lnTo>
                  <a:lnTo>
                    <a:pt x="1282" y="2650"/>
                  </a:lnTo>
                  <a:lnTo>
                    <a:pt x="1374" y="2622"/>
                  </a:lnTo>
                  <a:lnTo>
                    <a:pt x="1471" y="2592"/>
                  </a:lnTo>
                  <a:lnTo>
                    <a:pt x="1564" y="2565"/>
                  </a:lnTo>
                  <a:lnTo>
                    <a:pt x="1660" y="2537"/>
                  </a:lnTo>
                  <a:lnTo>
                    <a:pt x="1757" y="2507"/>
                  </a:lnTo>
                  <a:lnTo>
                    <a:pt x="1849" y="2479"/>
                  </a:lnTo>
                  <a:lnTo>
                    <a:pt x="1946" y="2449"/>
                  </a:lnTo>
                  <a:lnTo>
                    <a:pt x="2042" y="2422"/>
                  </a:lnTo>
                  <a:lnTo>
                    <a:pt x="2135" y="2391"/>
                  </a:lnTo>
                  <a:lnTo>
                    <a:pt x="2232" y="2364"/>
                  </a:lnTo>
                  <a:lnTo>
                    <a:pt x="2324" y="2333"/>
                  </a:lnTo>
                  <a:lnTo>
                    <a:pt x="2421" y="2306"/>
                  </a:lnTo>
                  <a:lnTo>
                    <a:pt x="2517" y="2278"/>
                  </a:lnTo>
                  <a:lnTo>
                    <a:pt x="2610" y="2248"/>
                  </a:lnTo>
                  <a:lnTo>
                    <a:pt x="2707" y="2221"/>
                  </a:lnTo>
                  <a:lnTo>
                    <a:pt x="2799" y="2190"/>
                  </a:lnTo>
                  <a:lnTo>
                    <a:pt x="2896" y="2163"/>
                  </a:lnTo>
                  <a:lnTo>
                    <a:pt x="2992" y="2133"/>
                  </a:lnTo>
                  <a:lnTo>
                    <a:pt x="3085" y="2105"/>
                  </a:lnTo>
                  <a:lnTo>
                    <a:pt x="3182" y="2075"/>
                  </a:lnTo>
                  <a:lnTo>
                    <a:pt x="3278" y="2047"/>
                  </a:lnTo>
                  <a:lnTo>
                    <a:pt x="3371" y="2020"/>
                  </a:lnTo>
                  <a:lnTo>
                    <a:pt x="3467" y="1989"/>
                  </a:lnTo>
                  <a:lnTo>
                    <a:pt x="3560" y="1962"/>
                  </a:lnTo>
                  <a:lnTo>
                    <a:pt x="3656" y="1932"/>
                  </a:lnTo>
                  <a:lnTo>
                    <a:pt x="3753" y="1904"/>
                  </a:lnTo>
                  <a:lnTo>
                    <a:pt x="3846" y="1874"/>
                  </a:lnTo>
                  <a:lnTo>
                    <a:pt x="3942" y="1846"/>
                  </a:lnTo>
                  <a:lnTo>
                    <a:pt x="3892" y="1733"/>
                  </a:lnTo>
                  <a:lnTo>
                    <a:pt x="3842" y="1618"/>
                  </a:lnTo>
                  <a:lnTo>
                    <a:pt x="3792" y="1505"/>
                  </a:lnTo>
                  <a:lnTo>
                    <a:pt x="3738" y="1392"/>
                  </a:lnTo>
                  <a:lnTo>
                    <a:pt x="3687" y="1279"/>
                  </a:lnTo>
                  <a:lnTo>
                    <a:pt x="3637" y="1164"/>
                  </a:lnTo>
                  <a:lnTo>
                    <a:pt x="3587" y="1051"/>
                  </a:lnTo>
                  <a:lnTo>
                    <a:pt x="3537" y="938"/>
                  </a:lnTo>
                  <a:lnTo>
                    <a:pt x="3483" y="825"/>
                  </a:lnTo>
                  <a:lnTo>
                    <a:pt x="3432" y="710"/>
                  </a:lnTo>
                  <a:lnTo>
                    <a:pt x="3382" y="597"/>
                  </a:lnTo>
                  <a:lnTo>
                    <a:pt x="3332" y="484"/>
                  </a:lnTo>
                  <a:lnTo>
                    <a:pt x="3278" y="371"/>
                  </a:lnTo>
                  <a:lnTo>
                    <a:pt x="3228" y="255"/>
                  </a:lnTo>
                  <a:lnTo>
                    <a:pt x="3178" y="143"/>
                  </a:lnTo>
                  <a:lnTo>
                    <a:pt x="3127" y="30"/>
                  </a:lnTo>
                  <a:lnTo>
                    <a:pt x="3100" y="27"/>
                  </a:lnTo>
                  <a:lnTo>
                    <a:pt x="3073" y="22"/>
                  </a:lnTo>
                  <a:lnTo>
                    <a:pt x="3046" y="19"/>
                  </a:lnTo>
                  <a:lnTo>
                    <a:pt x="3019" y="13"/>
                  </a:lnTo>
                  <a:lnTo>
                    <a:pt x="2988" y="11"/>
                  </a:lnTo>
                  <a:lnTo>
                    <a:pt x="2961" y="5"/>
                  </a:lnTo>
                  <a:lnTo>
                    <a:pt x="2934" y="2"/>
                  </a:lnTo>
                  <a:lnTo>
                    <a:pt x="2907" y="0"/>
                  </a:lnTo>
                  <a:lnTo>
                    <a:pt x="2822" y="19"/>
                  </a:lnTo>
                  <a:lnTo>
                    <a:pt x="2737" y="38"/>
                  </a:lnTo>
                  <a:lnTo>
                    <a:pt x="2653" y="55"/>
                  </a:lnTo>
                  <a:lnTo>
                    <a:pt x="2568" y="74"/>
                  </a:lnTo>
                  <a:lnTo>
                    <a:pt x="2483" y="93"/>
                  </a:lnTo>
                  <a:lnTo>
                    <a:pt x="2398" y="112"/>
                  </a:lnTo>
                  <a:lnTo>
                    <a:pt x="2313" y="129"/>
                  </a:lnTo>
                  <a:lnTo>
                    <a:pt x="2228" y="148"/>
                  </a:lnTo>
                  <a:lnTo>
                    <a:pt x="2143" y="167"/>
                  </a:lnTo>
                  <a:lnTo>
                    <a:pt x="2058" y="187"/>
                  </a:lnTo>
                  <a:lnTo>
                    <a:pt x="1973" y="206"/>
                  </a:lnTo>
                  <a:lnTo>
                    <a:pt x="1888" y="222"/>
                  </a:lnTo>
                  <a:lnTo>
                    <a:pt x="1803" y="242"/>
                  </a:lnTo>
                  <a:lnTo>
                    <a:pt x="1718" y="261"/>
                  </a:lnTo>
                  <a:lnTo>
                    <a:pt x="1633" y="280"/>
                  </a:lnTo>
                  <a:lnTo>
                    <a:pt x="1552" y="300"/>
                  </a:lnTo>
                  <a:lnTo>
                    <a:pt x="1467" y="316"/>
                  </a:lnTo>
                  <a:lnTo>
                    <a:pt x="1382" y="335"/>
                  </a:lnTo>
                  <a:lnTo>
                    <a:pt x="1297" y="355"/>
                  </a:lnTo>
                  <a:lnTo>
                    <a:pt x="1212" y="374"/>
                  </a:lnTo>
                  <a:lnTo>
                    <a:pt x="1127" y="393"/>
                  </a:lnTo>
                  <a:lnTo>
                    <a:pt x="1042" y="412"/>
                  </a:lnTo>
                  <a:lnTo>
                    <a:pt x="957" y="429"/>
                  </a:lnTo>
                  <a:lnTo>
                    <a:pt x="872" y="448"/>
                  </a:lnTo>
                  <a:lnTo>
                    <a:pt x="788" y="467"/>
                  </a:lnTo>
                  <a:lnTo>
                    <a:pt x="703" y="487"/>
                  </a:lnTo>
                  <a:lnTo>
                    <a:pt x="618" y="506"/>
                  </a:lnTo>
                  <a:lnTo>
                    <a:pt x="533" y="525"/>
                  </a:lnTo>
                  <a:lnTo>
                    <a:pt x="448" y="542"/>
                  </a:lnTo>
                  <a:lnTo>
                    <a:pt x="363" y="561"/>
                  </a:lnTo>
                  <a:lnTo>
                    <a:pt x="278" y="580"/>
                  </a:lnTo>
                  <a:lnTo>
                    <a:pt x="193" y="600"/>
                  </a:lnTo>
                  <a:lnTo>
                    <a:pt x="181" y="605"/>
                  </a:lnTo>
                  <a:lnTo>
                    <a:pt x="166" y="611"/>
                  </a:lnTo>
                  <a:lnTo>
                    <a:pt x="150" y="616"/>
                  </a:lnTo>
                  <a:lnTo>
                    <a:pt x="135" y="619"/>
                  </a:lnTo>
                  <a:lnTo>
                    <a:pt x="120" y="624"/>
                  </a:lnTo>
                  <a:lnTo>
                    <a:pt x="104" y="630"/>
                  </a:lnTo>
                  <a:lnTo>
                    <a:pt x="89" y="635"/>
                  </a:lnTo>
                  <a:lnTo>
                    <a:pt x="77" y="641"/>
                  </a:lnTo>
                  <a:close/>
                </a:path>
              </a:pathLst>
            </a:custGeom>
            <a:solidFill>
              <a:srgbClr val="C9C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4" name="Freeform 267">
              <a:extLst>
                <a:ext uri="{FF2B5EF4-FFF2-40B4-BE49-F238E27FC236}">
                  <a16:creationId xmlns:a16="http://schemas.microsoft.com/office/drawing/2014/main" id="{43D1A833-95A3-5ED9-5CF2-5CC54B006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178" y="3077108"/>
              <a:ext cx="1598968" cy="1219663"/>
            </a:xfrm>
            <a:custGeom>
              <a:avLst/>
              <a:gdLst>
                <a:gd name="T0" fmla="*/ 2147483646 w 3734"/>
                <a:gd name="T1" fmla="*/ 2147483646 h 2617"/>
                <a:gd name="T2" fmla="*/ 2147483646 w 3734"/>
                <a:gd name="T3" fmla="*/ 2147483646 h 2617"/>
                <a:gd name="T4" fmla="*/ 2147483646 w 3734"/>
                <a:gd name="T5" fmla="*/ 2147483646 h 2617"/>
                <a:gd name="T6" fmla="*/ 2147483646 w 3734"/>
                <a:gd name="T7" fmla="*/ 2147483646 h 2617"/>
                <a:gd name="T8" fmla="*/ 2147483646 w 3734"/>
                <a:gd name="T9" fmla="*/ 2147483646 h 2617"/>
                <a:gd name="T10" fmla="*/ 2147483646 w 3734"/>
                <a:gd name="T11" fmla="*/ 2147483646 h 2617"/>
                <a:gd name="T12" fmla="*/ 2147483646 w 3734"/>
                <a:gd name="T13" fmla="*/ 2147483646 h 2617"/>
                <a:gd name="T14" fmla="*/ 2147483646 w 3734"/>
                <a:gd name="T15" fmla="*/ 2147483646 h 2617"/>
                <a:gd name="T16" fmla="*/ 2147483646 w 3734"/>
                <a:gd name="T17" fmla="*/ 2147483646 h 2617"/>
                <a:gd name="T18" fmla="*/ 2147483646 w 3734"/>
                <a:gd name="T19" fmla="*/ 2147483646 h 2617"/>
                <a:gd name="T20" fmla="*/ 2147483646 w 3734"/>
                <a:gd name="T21" fmla="*/ 2147483646 h 2617"/>
                <a:gd name="T22" fmla="*/ 2147483646 w 3734"/>
                <a:gd name="T23" fmla="*/ 2147483646 h 2617"/>
                <a:gd name="T24" fmla="*/ 2147483646 w 3734"/>
                <a:gd name="T25" fmla="*/ 2147483646 h 2617"/>
                <a:gd name="T26" fmla="*/ 2147483646 w 3734"/>
                <a:gd name="T27" fmla="*/ 2147483646 h 2617"/>
                <a:gd name="T28" fmla="*/ 2147483646 w 3734"/>
                <a:gd name="T29" fmla="*/ 2147483646 h 2617"/>
                <a:gd name="T30" fmla="*/ 2147483646 w 3734"/>
                <a:gd name="T31" fmla="*/ 2147483646 h 2617"/>
                <a:gd name="T32" fmla="*/ 2147483646 w 3734"/>
                <a:gd name="T33" fmla="*/ 2147483646 h 2617"/>
                <a:gd name="T34" fmla="*/ 2147483646 w 3734"/>
                <a:gd name="T35" fmla="*/ 2147483646 h 2617"/>
                <a:gd name="T36" fmla="*/ 2147483646 w 3734"/>
                <a:gd name="T37" fmla="*/ 2147483646 h 2617"/>
                <a:gd name="T38" fmla="*/ 2147483646 w 3734"/>
                <a:gd name="T39" fmla="*/ 2147483646 h 2617"/>
                <a:gd name="T40" fmla="*/ 2147483646 w 3734"/>
                <a:gd name="T41" fmla="*/ 2147483646 h 2617"/>
                <a:gd name="T42" fmla="*/ 2147483646 w 3734"/>
                <a:gd name="T43" fmla="*/ 2147483646 h 2617"/>
                <a:gd name="T44" fmla="*/ 2147483646 w 3734"/>
                <a:gd name="T45" fmla="*/ 2147483646 h 2617"/>
                <a:gd name="T46" fmla="*/ 2147483646 w 3734"/>
                <a:gd name="T47" fmla="*/ 2147483646 h 2617"/>
                <a:gd name="T48" fmla="*/ 2147483646 w 3734"/>
                <a:gd name="T49" fmla="*/ 2147483646 h 2617"/>
                <a:gd name="T50" fmla="*/ 2147483646 w 3734"/>
                <a:gd name="T51" fmla="*/ 2147483646 h 2617"/>
                <a:gd name="T52" fmla="*/ 2147483646 w 3734"/>
                <a:gd name="T53" fmla="*/ 2147483646 h 2617"/>
                <a:gd name="T54" fmla="*/ 2147483646 w 3734"/>
                <a:gd name="T55" fmla="*/ 2147483646 h 2617"/>
                <a:gd name="T56" fmla="*/ 2147483646 w 3734"/>
                <a:gd name="T57" fmla="*/ 2147483646 h 2617"/>
                <a:gd name="T58" fmla="*/ 2147483646 w 3734"/>
                <a:gd name="T59" fmla="*/ 2147483646 h 2617"/>
                <a:gd name="T60" fmla="*/ 2147483646 w 3734"/>
                <a:gd name="T61" fmla="*/ 2147483646 h 2617"/>
                <a:gd name="T62" fmla="*/ 2147483646 w 3734"/>
                <a:gd name="T63" fmla="*/ 2147483646 h 2617"/>
                <a:gd name="T64" fmla="*/ 2147483646 w 3734"/>
                <a:gd name="T65" fmla="*/ 2147483646 h 2617"/>
                <a:gd name="T66" fmla="*/ 2147483646 w 3734"/>
                <a:gd name="T67" fmla="*/ 2147483646 h 2617"/>
                <a:gd name="T68" fmla="*/ 2147483646 w 3734"/>
                <a:gd name="T69" fmla="*/ 2147483646 h 2617"/>
                <a:gd name="T70" fmla="*/ 2147483646 w 3734"/>
                <a:gd name="T71" fmla="*/ 2147483646 h 2617"/>
                <a:gd name="T72" fmla="*/ 2147483646 w 3734"/>
                <a:gd name="T73" fmla="*/ 2147483646 h 2617"/>
                <a:gd name="T74" fmla="*/ 2147483646 w 3734"/>
                <a:gd name="T75" fmla="*/ 2147483646 h 2617"/>
                <a:gd name="T76" fmla="*/ 2147483646 w 3734"/>
                <a:gd name="T77" fmla="*/ 2147483646 h 2617"/>
                <a:gd name="T78" fmla="*/ 2147483646 w 3734"/>
                <a:gd name="T79" fmla="*/ 2147483646 h 2617"/>
                <a:gd name="T80" fmla="*/ 2147483646 w 3734"/>
                <a:gd name="T81" fmla="*/ 2147483646 h 2617"/>
                <a:gd name="T82" fmla="*/ 2147483646 w 3734"/>
                <a:gd name="T83" fmla="*/ 2147483646 h 2617"/>
                <a:gd name="T84" fmla="*/ 2147483646 w 3734"/>
                <a:gd name="T85" fmla="*/ 2147483646 h 2617"/>
                <a:gd name="T86" fmla="*/ 2147483646 w 3734"/>
                <a:gd name="T87" fmla="*/ 2147483646 h 2617"/>
                <a:gd name="T88" fmla="*/ 2147483646 w 3734"/>
                <a:gd name="T89" fmla="*/ 2147483646 h 2617"/>
                <a:gd name="T90" fmla="*/ 2147483646 w 3734"/>
                <a:gd name="T91" fmla="*/ 2147483646 h 2617"/>
                <a:gd name="T92" fmla="*/ 2147483646 w 3734"/>
                <a:gd name="T93" fmla="*/ 2147483646 h 2617"/>
                <a:gd name="T94" fmla="*/ 2147483646 w 3734"/>
                <a:gd name="T95" fmla="*/ 2147483646 h 2617"/>
                <a:gd name="T96" fmla="*/ 2147483646 w 3734"/>
                <a:gd name="T97" fmla="*/ 2147483646 h 2617"/>
                <a:gd name="T98" fmla="*/ 2147483646 w 3734"/>
                <a:gd name="T99" fmla="*/ 2147483646 h 2617"/>
                <a:gd name="T100" fmla="*/ 2147483646 w 3734"/>
                <a:gd name="T101" fmla="*/ 2147483646 h 2617"/>
                <a:gd name="T102" fmla="*/ 2147483646 w 3734"/>
                <a:gd name="T103" fmla="*/ 2147483646 h 2617"/>
                <a:gd name="T104" fmla="*/ 2147483646 w 3734"/>
                <a:gd name="T105" fmla="*/ 2147483646 h 2617"/>
                <a:gd name="T106" fmla="*/ 2147483646 w 3734"/>
                <a:gd name="T107" fmla="*/ 2147483646 h 2617"/>
                <a:gd name="T108" fmla="*/ 2147483646 w 3734"/>
                <a:gd name="T109" fmla="*/ 2147483646 h 2617"/>
                <a:gd name="T110" fmla="*/ 2147483646 w 3734"/>
                <a:gd name="T111" fmla="*/ 2147483646 h 2617"/>
                <a:gd name="T112" fmla="*/ 2147483646 w 3734"/>
                <a:gd name="T113" fmla="*/ 2147483646 h 2617"/>
                <a:gd name="T114" fmla="*/ 2147483646 w 3734"/>
                <a:gd name="T115" fmla="*/ 2147483646 h 26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34"/>
                <a:gd name="T175" fmla="*/ 0 h 2617"/>
                <a:gd name="T176" fmla="*/ 3734 w 3734"/>
                <a:gd name="T177" fmla="*/ 2617 h 26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34" h="2617">
                  <a:moveTo>
                    <a:pt x="77" y="605"/>
                  </a:moveTo>
                  <a:lnTo>
                    <a:pt x="39" y="630"/>
                  </a:lnTo>
                  <a:lnTo>
                    <a:pt x="19" y="658"/>
                  </a:lnTo>
                  <a:lnTo>
                    <a:pt x="8" y="685"/>
                  </a:lnTo>
                  <a:lnTo>
                    <a:pt x="0" y="707"/>
                  </a:lnTo>
                  <a:lnTo>
                    <a:pt x="8" y="732"/>
                  </a:lnTo>
                  <a:lnTo>
                    <a:pt x="19" y="757"/>
                  </a:lnTo>
                  <a:lnTo>
                    <a:pt x="31" y="781"/>
                  </a:lnTo>
                  <a:lnTo>
                    <a:pt x="39" y="806"/>
                  </a:lnTo>
                  <a:lnTo>
                    <a:pt x="89" y="919"/>
                  </a:lnTo>
                  <a:lnTo>
                    <a:pt x="139" y="1032"/>
                  </a:lnTo>
                  <a:lnTo>
                    <a:pt x="189" y="1145"/>
                  </a:lnTo>
                  <a:lnTo>
                    <a:pt x="243" y="1258"/>
                  </a:lnTo>
                  <a:lnTo>
                    <a:pt x="293" y="1370"/>
                  </a:lnTo>
                  <a:lnTo>
                    <a:pt x="344" y="1483"/>
                  </a:lnTo>
                  <a:lnTo>
                    <a:pt x="394" y="1596"/>
                  </a:lnTo>
                  <a:lnTo>
                    <a:pt x="444" y="1709"/>
                  </a:lnTo>
                  <a:lnTo>
                    <a:pt x="494" y="1822"/>
                  </a:lnTo>
                  <a:lnTo>
                    <a:pt x="544" y="1937"/>
                  </a:lnTo>
                  <a:lnTo>
                    <a:pt x="599" y="2050"/>
                  </a:lnTo>
                  <a:lnTo>
                    <a:pt x="649" y="2163"/>
                  </a:lnTo>
                  <a:lnTo>
                    <a:pt x="699" y="2276"/>
                  </a:lnTo>
                  <a:lnTo>
                    <a:pt x="749" y="2392"/>
                  </a:lnTo>
                  <a:lnTo>
                    <a:pt x="803" y="2504"/>
                  </a:lnTo>
                  <a:lnTo>
                    <a:pt x="853" y="2617"/>
                  </a:lnTo>
                  <a:lnTo>
                    <a:pt x="942" y="2590"/>
                  </a:lnTo>
                  <a:lnTo>
                    <a:pt x="1035" y="2562"/>
                  </a:lnTo>
                  <a:lnTo>
                    <a:pt x="1124" y="2535"/>
                  </a:lnTo>
                  <a:lnTo>
                    <a:pt x="1212" y="2507"/>
                  </a:lnTo>
                  <a:lnTo>
                    <a:pt x="1305" y="2480"/>
                  </a:lnTo>
                  <a:lnTo>
                    <a:pt x="1394" y="2455"/>
                  </a:lnTo>
                  <a:lnTo>
                    <a:pt x="1483" y="2427"/>
                  </a:lnTo>
                  <a:lnTo>
                    <a:pt x="1575" y="2400"/>
                  </a:lnTo>
                  <a:lnTo>
                    <a:pt x="1664" y="2372"/>
                  </a:lnTo>
                  <a:lnTo>
                    <a:pt x="1753" y="2345"/>
                  </a:lnTo>
                  <a:lnTo>
                    <a:pt x="1846" y="2317"/>
                  </a:lnTo>
                  <a:lnTo>
                    <a:pt x="1934" y="2290"/>
                  </a:lnTo>
                  <a:lnTo>
                    <a:pt x="2023" y="2265"/>
                  </a:lnTo>
                  <a:lnTo>
                    <a:pt x="2112" y="2237"/>
                  </a:lnTo>
                  <a:lnTo>
                    <a:pt x="2205" y="2210"/>
                  </a:lnTo>
                  <a:lnTo>
                    <a:pt x="2294" y="2182"/>
                  </a:lnTo>
                  <a:lnTo>
                    <a:pt x="2382" y="2155"/>
                  </a:lnTo>
                  <a:lnTo>
                    <a:pt x="2475" y="2127"/>
                  </a:lnTo>
                  <a:lnTo>
                    <a:pt x="2564" y="2100"/>
                  </a:lnTo>
                  <a:lnTo>
                    <a:pt x="2653" y="2075"/>
                  </a:lnTo>
                  <a:lnTo>
                    <a:pt x="2741" y="2047"/>
                  </a:lnTo>
                  <a:lnTo>
                    <a:pt x="2834" y="2020"/>
                  </a:lnTo>
                  <a:lnTo>
                    <a:pt x="2923" y="1992"/>
                  </a:lnTo>
                  <a:lnTo>
                    <a:pt x="3012" y="1965"/>
                  </a:lnTo>
                  <a:lnTo>
                    <a:pt x="3104" y="1937"/>
                  </a:lnTo>
                  <a:lnTo>
                    <a:pt x="3193" y="1910"/>
                  </a:lnTo>
                  <a:lnTo>
                    <a:pt x="3282" y="1885"/>
                  </a:lnTo>
                  <a:lnTo>
                    <a:pt x="3375" y="1858"/>
                  </a:lnTo>
                  <a:lnTo>
                    <a:pt x="3464" y="1830"/>
                  </a:lnTo>
                  <a:lnTo>
                    <a:pt x="3552" y="1803"/>
                  </a:lnTo>
                  <a:lnTo>
                    <a:pt x="3645" y="1775"/>
                  </a:lnTo>
                  <a:lnTo>
                    <a:pt x="3734" y="1747"/>
                  </a:lnTo>
                  <a:lnTo>
                    <a:pt x="3684" y="1640"/>
                  </a:lnTo>
                  <a:lnTo>
                    <a:pt x="3637" y="1533"/>
                  </a:lnTo>
                  <a:lnTo>
                    <a:pt x="3587" y="1425"/>
                  </a:lnTo>
                  <a:lnTo>
                    <a:pt x="3541" y="1318"/>
                  </a:lnTo>
                  <a:lnTo>
                    <a:pt x="3491" y="1211"/>
                  </a:lnTo>
                  <a:lnTo>
                    <a:pt x="3444" y="1103"/>
                  </a:lnTo>
                  <a:lnTo>
                    <a:pt x="3394" y="996"/>
                  </a:lnTo>
                  <a:lnTo>
                    <a:pt x="3348" y="889"/>
                  </a:lnTo>
                  <a:lnTo>
                    <a:pt x="3298" y="781"/>
                  </a:lnTo>
                  <a:lnTo>
                    <a:pt x="3251" y="674"/>
                  </a:lnTo>
                  <a:lnTo>
                    <a:pt x="3201" y="567"/>
                  </a:lnTo>
                  <a:lnTo>
                    <a:pt x="3155" y="459"/>
                  </a:lnTo>
                  <a:lnTo>
                    <a:pt x="3104" y="352"/>
                  </a:lnTo>
                  <a:lnTo>
                    <a:pt x="3058" y="245"/>
                  </a:lnTo>
                  <a:lnTo>
                    <a:pt x="3008" y="137"/>
                  </a:lnTo>
                  <a:lnTo>
                    <a:pt x="2962" y="30"/>
                  </a:lnTo>
                  <a:lnTo>
                    <a:pt x="2935" y="27"/>
                  </a:lnTo>
                  <a:lnTo>
                    <a:pt x="2911" y="22"/>
                  </a:lnTo>
                  <a:lnTo>
                    <a:pt x="2884" y="19"/>
                  </a:lnTo>
                  <a:lnTo>
                    <a:pt x="2857" y="14"/>
                  </a:lnTo>
                  <a:lnTo>
                    <a:pt x="2830" y="11"/>
                  </a:lnTo>
                  <a:lnTo>
                    <a:pt x="2807" y="5"/>
                  </a:lnTo>
                  <a:lnTo>
                    <a:pt x="2780" y="3"/>
                  </a:lnTo>
                  <a:lnTo>
                    <a:pt x="2753" y="0"/>
                  </a:lnTo>
                  <a:lnTo>
                    <a:pt x="2672" y="16"/>
                  </a:lnTo>
                  <a:lnTo>
                    <a:pt x="2591" y="36"/>
                  </a:lnTo>
                  <a:lnTo>
                    <a:pt x="2514" y="52"/>
                  </a:lnTo>
                  <a:lnTo>
                    <a:pt x="2433" y="71"/>
                  </a:lnTo>
                  <a:lnTo>
                    <a:pt x="2352" y="88"/>
                  </a:lnTo>
                  <a:lnTo>
                    <a:pt x="2270" y="104"/>
                  </a:lnTo>
                  <a:lnTo>
                    <a:pt x="2189" y="124"/>
                  </a:lnTo>
                  <a:lnTo>
                    <a:pt x="2112" y="140"/>
                  </a:lnTo>
                  <a:lnTo>
                    <a:pt x="2031" y="159"/>
                  </a:lnTo>
                  <a:lnTo>
                    <a:pt x="1950" y="176"/>
                  </a:lnTo>
                  <a:lnTo>
                    <a:pt x="1869" y="192"/>
                  </a:lnTo>
                  <a:lnTo>
                    <a:pt x="1788" y="212"/>
                  </a:lnTo>
                  <a:lnTo>
                    <a:pt x="1711" y="228"/>
                  </a:lnTo>
                  <a:lnTo>
                    <a:pt x="1629" y="247"/>
                  </a:lnTo>
                  <a:lnTo>
                    <a:pt x="1548" y="264"/>
                  </a:lnTo>
                  <a:lnTo>
                    <a:pt x="1467" y="283"/>
                  </a:lnTo>
                  <a:lnTo>
                    <a:pt x="1386" y="300"/>
                  </a:lnTo>
                  <a:lnTo>
                    <a:pt x="1309" y="319"/>
                  </a:lnTo>
                  <a:lnTo>
                    <a:pt x="1228" y="336"/>
                  </a:lnTo>
                  <a:lnTo>
                    <a:pt x="1147" y="352"/>
                  </a:lnTo>
                  <a:lnTo>
                    <a:pt x="1066" y="371"/>
                  </a:lnTo>
                  <a:lnTo>
                    <a:pt x="985" y="388"/>
                  </a:lnTo>
                  <a:lnTo>
                    <a:pt x="907" y="407"/>
                  </a:lnTo>
                  <a:lnTo>
                    <a:pt x="826" y="424"/>
                  </a:lnTo>
                  <a:lnTo>
                    <a:pt x="745" y="443"/>
                  </a:lnTo>
                  <a:lnTo>
                    <a:pt x="664" y="459"/>
                  </a:lnTo>
                  <a:lnTo>
                    <a:pt x="587" y="479"/>
                  </a:lnTo>
                  <a:lnTo>
                    <a:pt x="506" y="495"/>
                  </a:lnTo>
                  <a:lnTo>
                    <a:pt x="425" y="514"/>
                  </a:lnTo>
                  <a:lnTo>
                    <a:pt x="344" y="531"/>
                  </a:lnTo>
                  <a:lnTo>
                    <a:pt x="266" y="550"/>
                  </a:lnTo>
                  <a:lnTo>
                    <a:pt x="185" y="567"/>
                  </a:lnTo>
                  <a:lnTo>
                    <a:pt x="158" y="578"/>
                  </a:lnTo>
                  <a:lnTo>
                    <a:pt x="131" y="586"/>
                  </a:lnTo>
                  <a:lnTo>
                    <a:pt x="100" y="597"/>
                  </a:lnTo>
                  <a:lnTo>
                    <a:pt x="77" y="605"/>
                  </a:lnTo>
                  <a:close/>
                </a:path>
              </a:pathLst>
            </a:custGeom>
            <a:solidFill>
              <a:srgbClr val="CEC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5" name="Freeform 268">
              <a:extLst>
                <a:ext uri="{FF2B5EF4-FFF2-40B4-BE49-F238E27FC236}">
                  <a16:creationId xmlns:a16="http://schemas.microsoft.com/office/drawing/2014/main" id="{70C17300-5247-5851-75A8-726BB1211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549" y="3075710"/>
              <a:ext cx="1508185" cy="1150687"/>
            </a:xfrm>
            <a:custGeom>
              <a:avLst/>
              <a:gdLst>
                <a:gd name="T0" fmla="*/ 2147483646 w 3522"/>
                <a:gd name="T1" fmla="*/ 2147483646 h 2469"/>
                <a:gd name="T2" fmla="*/ 2147483646 w 3522"/>
                <a:gd name="T3" fmla="*/ 2147483646 h 2469"/>
                <a:gd name="T4" fmla="*/ 2147483646 w 3522"/>
                <a:gd name="T5" fmla="*/ 2147483646 h 2469"/>
                <a:gd name="T6" fmla="*/ 2147483646 w 3522"/>
                <a:gd name="T7" fmla="*/ 2147483646 h 2469"/>
                <a:gd name="T8" fmla="*/ 2147483646 w 3522"/>
                <a:gd name="T9" fmla="*/ 2147483646 h 2469"/>
                <a:gd name="T10" fmla="*/ 2147483646 w 3522"/>
                <a:gd name="T11" fmla="*/ 2147483646 h 2469"/>
                <a:gd name="T12" fmla="*/ 2147483646 w 3522"/>
                <a:gd name="T13" fmla="*/ 2147483646 h 2469"/>
                <a:gd name="T14" fmla="*/ 2147483646 w 3522"/>
                <a:gd name="T15" fmla="*/ 2147483646 h 2469"/>
                <a:gd name="T16" fmla="*/ 2147483646 w 3522"/>
                <a:gd name="T17" fmla="*/ 2147483646 h 2469"/>
                <a:gd name="T18" fmla="*/ 2147483646 w 3522"/>
                <a:gd name="T19" fmla="*/ 2147483646 h 2469"/>
                <a:gd name="T20" fmla="*/ 2147483646 w 3522"/>
                <a:gd name="T21" fmla="*/ 2147483646 h 2469"/>
                <a:gd name="T22" fmla="*/ 2147483646 w 3522"/>
                <a:gd name="T23" fmla="*/ 2147483646 h 2469"/>
                <a:gd name="T24" fmla="*/ 2147483646 w 3522"/>
                <a:gd name="T25" fmla="*/ 2147483646 h 2469"/>
                <a:gd name="T26" fmla="*/ 2147483646 w 3522"/>
                <a:gd name="T27" fmla="*/ 2147483646 h 2469"/>
                <a:gd name="T28" fmla="*/ 2147483646 w 3522"/>
                <a:gd name="T29" fmla="*/ 2147483646 h 2469"/>
                <a:gd name="T30" fmla="*/ 2147483646 w 3522"/>
                <a:gd name="T31" fmla="*/ 2147483646 h 2469"/>
                <a:gd name="T32" fmla="*/ 2147483646 w 3522"/>
                <a:gd name="T33" fmla="*/ 2147483646 h 2469"/>
                <a:gd name="T34" fmla="*/ 2147483646 w 3522"/>
                <a:gd name="T35" fmla="*/ 2147483646 h 2469"/>
                <a:gd name="T36" fmla="*/ 2147483646 w 3522"/>
                <a:gd name="T37" fmla="*/ 2147483646 h 2469"/>
                <a:gd name="T38" fmla="*/ 2147483646 w 3522"/>
                <a:gd name="T39" fmla="*/ 2147483646 h 2469"/>
                <a:gd name="T40" fmla="*/ 2147483646 w 3522"/>
                <a:gd name="T41" fmla="*/ 2147483646 h 2469"/>
                <a:gd name="T42" fmla="*/ 2147483646 w 3522"/>
                <a:gd name="T43" fmla="*/ 2147483646 h 2469"/>
                <a:gd name="T44" fmla="*/ 2147483646 w 3522"/>
                <a:gd name="T45" fmla="*/ 2147483646 h 2469"/>
                <a:gd name="T46" fmla="*/ 2147483646 w 3522"/>
                <a:gd name="T47" fmla="*/ 2147483646 h 2469"/>
                <a:gd name="T48" fmla="*/ 2147483646 w 3522"/>
                <a:gd name="T49" fmla="*/ 2147483646 h 2469"/>
                <a:gd name="T50" fmla="*/ 2147483646 w 3522"/>
                <a:gd name="T51" fmla="*/ 2147483646 h 2469"/>
                <a:gd name="T52" fmla="*/ 2147483646 w 3522"/>
                <a:gd name="T53" fmla="*/ 2147483646 h 2469"/>
                <a:gd name="T54" fmla="*/ 2147483646 w 3522"/>
                <a:gd name="T55" fmla="*/ 2147483646 h 2469"/>
                <a:gd name="T56" fmla="*/ 2147483646 w 3522"/>
                <a:gd name="T57" fmla="*/ 2147483646 h 2469"/>
                <a:gd name="T58" fmla="*/ 2147483646 w 3522"/>
                <a:gd name="T59" fmla="*/ 2147483646 h 2469"/>
                <a:gd name="T60" fmla="*/ 2147483646 w 3522"/>
                <a:gd name="T61" fmla="*/ 2147483646 h 2469"/>
                <a:gd name="T62" fmla="*/ 2147483646 w 3522"/>
                <a:gd name="T63" fmla="*/ 2147483646 h 2469"/>
                <a:gd name="T64" fmla="*/ 2147483646 w 3522"/>
                <a:gd name="T65" fmla="*/ 2147483646 h 2469"/>
                <a:gd name="T66" fmla="*/ 2147483646 w 3522"/>
                <a:gd name="T67" fmla="*/ 2147483646 h 2469"/>
                <a:gd name="T68" fmla="*/ 2147483646 w 3522"/>
                <a:gd name="T69" fmla="*/ 2147483646 h 2469"/>
                <a:gd name="T70" fmla="*/ 2147483646 w 3522"/>
                <a:gd name="T71" fmla="*/ 2147483646 h 2469"/>
                <a:gd name="T72" fmla="*/ 2147483646 w 3522"/>
                <a:gd name="T73" fmla="*/ 2147483646 h 2469"/>
                <a:gd name="T74" fmla="*/ 2147483646 w 3522"/>
                <a:gd name="T75" fmla="*/ 2147483646 h 2469"/>
                <a:gd name="T76" fmla="*/ 2147483646 w 3522"/>
                <a:gd name="T77" fmla="*/ 2147483646 h 2469"/>
                <a:gd name="T78" fmla="*/ 2147483646 w 3522"/>
                <a:gd name="T79" fmla="*/ 2147483646 h 2469"/>
                <a:gd name="T80" fmla="*/ 2147483646 w 3522"/>
                <a:gd name="T81" fmla="*/ 2147483646 h 2469"/>
                <a:gd name="T82" fmla="*/ 2147483646 w 3522"/>
                <a:gd name="T83" fmla="*/ 2147483646 h 2469"/>
                <a:gd name="T84" fmla="*/ 2147483646 w 3522"/>
                <a:gd name="T85" fmla="*/ 2147483646 h 2469"/>
                <a:gd name="T86" fmla="*/ 2147483646 w 3522"/>
                <a:gd name="T87" fmla="*/ 2147483646 h 2469"/>
                <a:gd name="T88" fmla="*/ 2147483646 w 3522"/>
                <a:gd name="T89" fmla="*/ 2147483646 h 2469"/>
                <a:gd name="T90" fmla="*/ 2147483646 w 3522"/>
                <a:gd name="T91" fmla="*/ 2147483646 h 2469"/>
                <a:gd name="T92" fmla="*/ 2147483646 w 3522"/>
                <a:gd name="T93" fmla="*/ 2147483646 h 2469"/>
                <a:gd name="T94" fmla="*/ 2147483646 w 3522"/>
                <a:gd name="T95" fmla="*/ 2147483646 h 2469"/>
                <a:gd name="T96" fmla="*/ 2147483646 w 3522"/>
                <a:gd name="T97" fmla="*/ 2147483646 h 2469"/>
                <a:gd name="T98" fmla="*/ 2147483646 w 3522"/>
                <a:gd name="T99" fmla="*/ 2147483646 h 24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522"/>
                <a:gd name="T151" fmla="*/ 0 h 2469"/>
                <a:gd name="T152" fmla="*/ 3522 w 3522"/>
                <a:gd name="T153" fmla="*/ 2469 h 24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522" h="2469">
                  <a:moveTo>
                    <a:pt x="74" y="572"/>
                  </a:moveTo>
                  <a:lnTo>
                    <a:pt x="39" y="595"/>
                  </a:lnTo>
                  <a:lnTo>
                    <a:pt x="19" y="619"/>
                  </a:lnTo>
                  <a:lnTo>
                    <a:pt x="8" y="647"/>
                  </a:lnTo>
                  <a:lnTo>
                    <a:pt x="0" y="666"/>
                  </a:lnTo>
                  <a:lnTo>
                    <a:pt x="8" y="688"/>
                  </a:lnTo>
                  <a:lnTo>
                    <a:pt x="19" y="713"/>
                  </a:lnTo>
                  <a:lnTo>
                    <a:pt x="31" y="738"/>
                  </a:lnTo>
                  <a:lnTo>
                    <a:pt x="43" y="762"/>
                  </a:lnTo>
                  <a:lnTo>
                    <a:pt x="89" y="870"/>
                  </a:lnTo>
                  <a:lnTo>
                    <a:pt x="135" y="974"/>
                  </a:lnTo>
                  <a:lnTo>
                    <a:pt x="186" y="1082"/>
                  </a:lnTo>
                  <a:lnTo>
                    <a:pt x="232" y="1189"/>
                  </a:lnTo>
                  <a:lnTo>
                    <a:pt x="278" y="1294"/>
                  </a:lnTo>
                  <a:lnTo>
                    <a:pt x="325" y="1401"/>
                  </a:lnTo>
                  <a:lnTo>
                    <a:pt x="375" y="1508"/>
                  </a:lnTo>
                  <a:lnTo>
                    <a:pt x="421" y="1616"/>
                  </a:lnTo>
                  <a:lnTo>
                    <a:pt x="467" y="1720"/>
                  </a:lnTo>
                  <a:lnTo>
                    <a:pt x="518" y="1828"/>
                  </a:lnTo>
                  <a:lnTo>
                    <a:pt x="564" y="1935"/>
                  </a:lnTo>
                  <a:lnTo>
                    <a:pt x="614" y="2042"/>
                  </a:lnTo>
                  <a:lnTo>
                    <a:pt x="660" y="2150"/>
                  </a:lnTo>
                  <a:lnTo>
                    <a:pt x="707" y="2254"/>
                  </a:lnTo>
                  <a:lnTo>
                    <a:pt x="757" y="2361"/>
                  </a:lnTo>
                  <a:lnTo>
                    <a:pt x="803" y="2469"/>
                  </a:lnTo>
                  <a:lnTo>
                    <a:pt x="888" y="2444"/>
                  </a:lnTo>
                  <a:lnTo>
                    <a:pt x="973" y="2417"/>
                  </a:lnTo>
                  <a:lnTo>
                    <a:pt x="1058" y="2392"/>
                  </a:lnTo>
                  <a:lnTo>
                    <a:pt x="1143" y="2367"/>
                  </a:lnTo>
                  <a:lnTo>
                    <a:pt x="1228" y="2342"/>
                  </a:lnTo>
                  <a:lnTo>
                    <a:pt x="1313" y="2315"/>
                  </a:lnTo>
                  <a:lnTo>
                    <a:pt x="1398" y="2290"/>
                  </a:lnTo>
                  <a:lnTo>
                    <a:pt x="1483" y="2265"/>
                  </a:lnTo>
                  <a:lnTo>
                    <a:pt x="1568" y="2238"/>
                  </a:lnTo>
                  <a:lnTo>
                    <a:pt x="1653" y="2213"/>
                  </a:lnTo>
                  <a:lnTo>
                    <a:pt x="1738" y="2188"/>
                  </a:lnTo>
                  <a:lnTo>
                    <a:pt x="1823" y="2163"/>
                  </a:lnTo>
                  <a:lnTo>
                    <a:pt x="1908" y="2136"/>
                  </a:lnTo>
                  <a:lnTo>
                    <a:pt x="1993" y="2111"/>
                  </a:lnTo>
                  <a:lnTo>
                    <a:pt x="2078" y="2086"/>
                  </a:lnTo>
                  <a:lnTo>
                    <a:pt x="2162" y="2059"/>
                  </a:lnTo>
                  <a:lnTo>
                    <a:pt x="2247" y="2034"/>
                  </a:lnTo>
                  <a:lnTo>
                    <a:pt x="2332" y="2009"/>
                  </a:lnTo>
                  <a:lnTo>
                    <a:pt x="2417" y="1982"/>
                  </a:lnTo>
                  <a:lnTo>
                    <a:pt x="2502" y="1957"/>
                  </a:lnTo>
                  <a:lnTo>
                    <a:pt x="2587" y="1932"/>
                  </a:lnTo>
                  <a:lnTo>
                    <a:pt x="2672" y="1905"/>
                  </a:lnTo>
                  <a:lnTo>
                    <a:pt x="2757" y="1880"/>
                  </a:lnTo>
                  <a:lnTo>
                    <a:pt x="2842" y="1855"/>
                  </a:lnTo>
                  <a:lnTo>
                    <a:pt x="2927" y="1828"/>
                  </a:lnTo>
                  <a:lnTo>
                    <a:pt x="3012" y="1803"/>
                  </a:lnTo>
                  <a:lnTo>
                    <a:pt x="3097" y="1778"/>
                  </a:lnTo>
                  <a:lnTo>
                    <a:pt x="3182" y="1750"/>
                  </a:lnTo>
                  <a:lnTo>
                    <a:pt x="3267" y="1726"/>
                  </a:lnTo>
                  <a:lnTo>
                    <a:pt x="3352" y="1701"/>
                  </a:lnTo>
                  <a:lnTo>
                    <a:pt x="3437" y="1673"/>
                  </a:lnTo>
                  <a:lnTo>
                    <a:pt x="3522" y="1649"/>
                  </a:lnTo>
                  <a:lnTo>
                    <a:pt x="3475" y="1547"/>
                  </a:lnTo>
                  <a:lnTo>
                    <a:pt x="3429" y="1445"/>
                  </a:lnTo>
                  <a:lnTo>
                    <a:pt x="3386" y="1346"/>
                  </a:lnTo>
                  <a:lnTo>
                    <a:pt x="3340" y="1244"/>
                  </a:lnTo>
                  <a:lnTo>
                    <a:pt x="3294" y="1142"/>
                  </a:lnTo>
                  <a:lnTo>
                    <a:pt x="3247" y="1040"/>
                  </a:lnTo>
                  <a:lnTo>
                    <a:pt x="3201" y="939"/>
                  </a:lnTo>
                  <a:lnTo>
                    <a:pt x="3159" y="837"/>
                  </a:lnTo>
                  <a:lnTo>
                    <a:pt x="3112" y="738"/>
                  </a:lnTo>
                  <a:lnTo>
                    <a:pt x="3066" y="636"/>
                  </a:lnTo>
                  <a:lnTo>
                    <a:pt x="3020" y="534"/>
                  </a:lnTo>
                  <a:lnTo>
                    <a:pt x="2973" y="432"/>
                  </a:lnTo>
                  <a:lnTo>
                    <a:pt x="2927" y="330"/>
                  </a:lnTo>
                  <a:lnTo>
                    <a:pt x="2885" y="231"/>
                  </a:lnTo>
                  <a:lnTo>
                    <a:pt x="2838" y="129"/>
                  </a:lnTo>
                  <a:lnTo>
                    <a:pt x="2792" y="28"/>
                  </a:lnTo>
                  <a:lnTo>
                    <a:pt x="2769" y="25"/>
                  </a:lnTo>
                  <a:lnTo>
                    <a:pt x="2742" y="22"/>
                  </a:lnTo>
                  <a:lnTo>
                    <a:pt x="2718" y="17"/>
                  </a:lnTo>
                  <a:lnTo>
                    <a:pt x="2695" y="14"/>
                  </a:lnTo>
                  <a:lnTo>
                    <a:pt x="2668" y="11"/>
                  </a:lnTo>
                  <a:lnTo>
                    <a:pt x="2645" y="6"/>
                  </a:lnTo>
                  <a:lnTo>
                    <a:pt x="2618" y="3"/>
                  </a:lnTo>
                  <a:lnTo>
                    <a:pt x="2595" y="0"/>
                  </a:lnTo>
                  <a:lnTo>
                    <a:pt x="2444" y="33"/>
                  </a:lnTo>
                  <a:lnTo>
                    <a:pt x="2294" y="66"/>
                  </a:lnTo>
                  <a:lnTo>
                    <a:pt x="2139" y="102"/>
                  </a:lnTo>
                  <a:lnTo>
                    <a:pt x="1989" y="135"/>
                  </a:lnTo>
                  <a:lnTo>
                    <a:pt x="1838" y="168"/>
                  </a:lnTo>
                  <a:lnTo>
                    <a:pt x="1688" y="201"/>
                  </a:lnTo>
                  <a:lnTo>
                    <a:pt x="1537" y="234"/>
                  </a:lnTo>
                  <a:lnTo>
                    <a:pt x="1386" y="267"/>
                  </a:lnTo>
                  <a:lnTo>
                    <a:pt x="1232" y="303"/>
                  </a:lnTo>
                  <a:lnTo>
                    <a:pt x="1081" y="336"/>
                  </a:lnTo>
                  <a:lnTo>
                    <a:pt x="931" y="369"/>
                  </a:lnTo>
                  <a:lnTo>
                    <a:pt x="780" y="402"/>
                  </a:lnTo>
                  <a:lnTo>
                    <a:pt x="630" y="435"/>
                  </a:lnTo>
                  <a:lnTo>
                    <a:pt x="475" y="468"/>
                  </a:lnTo>
                  <a:lnTo>
                    <a:pt x="325" y="501"/>
                  </a:lnTo>
                  <a:lnTo>
                    <a:pt x="174" y="534"/>
                  </a:lnTo>
                  <a:lnTo>
                    <a:pt x="151" y="545"/>
                  </a:lnTo>
                  <a:lnTo>
                    <a:pt x="124" y="553"/>
                  </a:lnTo>
                  <a:lnTo>
                    <a:pt x="97" y="564"/>
                  </a:lnTo>
                  <a:lnTo>
                    <a:pt x="74" y="572"/>
                  </a:lnTo>
                  <a:close/>
                </a:path>
              </a:pathLst>
            </a:custGeom>
            <a:solidFill>
              <a:srgbClr val="D1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6" name="Freeform 269">
              <a:extLst>
                <a:ext uri="{FF2B5EF4-FFF2-40B4-BE49-F238E27FC236}">
                  <a16:creationId xmlns:a16="http://schemas.microsoft.com/office/drawing/2014/main" id="{47C136F6-16E9-EA5B-192F-EE2AE8009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920" y="3074312"/>
              <a:ext cx="1418688" cy="1081245"/>
            </a:xfrm>
            <a:custGeom>
              <a:avLst/>
              <a:gdLst>
                <a:gd name="T0" fmla="*/ 2147483646 w 3313"/>
                <a:gd name="T1" fmla="*/ 2147483646 h 2320"/>
                <a:gd name="T2" fmla="*/ 2147483646 w 3313"/>
                <a:gd name="T3" fmla="*/ 2147483646 h 2320"/>
                <a:gd name="T4" fmla="*/ 2147483646 w 3313"/>
                <a:gd name="T5" fmla="*/ 2147483646 h 2320"/>
                <a:gd name="T6" fmla="*/ 2147483646 w 3313"/>
                <a:gd name="T7" fmla="*/ 2147483646 h 2320"/>
                <a:gd name="T8" fmla="*/ 2147483646 w 3313"/>
                <a:gd name="T9" fmla="*/ 2147483646 h 2320"/>
                <a:gd name="T10" fmla="*/ 2147483646 w 3313"/>
                <a:gd name="T11" fmla="*/ 2147483646 h 2320"/>
                <a:gd name="T12" fmla="*/ 2147483646 w 3313"/>
                <a:gd name="T13" fmla="*/ 2147483646 h 2320"/>
                <a:gd name="T14" fmla="*/ 2147483646 w 3313"/>
                <a:gd name="T15" fmla="*/ 2147483646 h 2320"/>
                <a:gd name="T16" fmla="*/ 2147483646 w 3313"/>
                <a:gd name="T17" fmla="*/ 2147483646 h 2320"/>
                <a:gd name="T18" fmla="*/ 2147483646 w 3313"/>
                <a:gd name="T19" fmla="*/ 2147483646 h 2320"/>
                <a:gd name="T20" fmla="*/ 2147483646 w 3313"/>
                <a:gd name="T21" fmla="*/ 2147483646 h 2320"/>
                <a:gd name="T22" fmla="*/ 2147483646 w 3313"/>
                <a:gd name="T23" fmla="*/ 2147483646 h 2320"/>
                <a:gd name="T24" fmla="*/ 2147483646 w 3313"/>
                <a:gd name="T25" fmla="*/ 2147483646 h 2320"/>
                <a:gd name="T26" fmla="*/ 2147483646 w 3313"/>
                <a:gd name="T27" fmla="*/ 2147483646 h 2320"/>
                <a:gd name="T28" fmla="*/ 2147483646 w 3313"/>
                <a:gd name="T29" fmla="*/ 2147483646 h 2320"/>
                <a:gd name="T30" fmla="*/ 2147483646 w 3313"/>
                <a:gd name="T31" fmla="*/ 2147483646 h 2320"/>
                <a:gd name="T32" fmla="*/ 2147483646 w 3313"/>
                <a:gd name="T33" fmla="*/ 2147483646 h 2320"/>
                <a:gd name="T34" fmla="*/ 2147483646 w 3313"/>
                <a:gd name="T35" fmla="*/ 2147483646 h 2320"/>
                <a:gd name="T36" fmla="*/ 2147483646 w 3313"/>
                <a:gd name="T37" fmla="*/ 2147483646 h 2320"/>
                <a:gd name="T38" fmla="*/ 2147483646 w 3313"/>
                <a:gd name="T39" fmla="*/ 2147483646 h 2320"/>
                <a:gd name="T40" fmla="*/ 2147483646 w 3313"/>
                <a:gd name="T41" fmla="*/ 2147483646 h 2320"/>
                <a:gd name="T42" fmla="*/ 2147483646 w 3313"/>
                <a:gd name="T43" fmla="*/ 2147483646 h 2320"/>
                <a:gd name="T44" fmla="*/ 2147483646 w 3313"/>
                <a:gd name="T45" fmla="*/ 2147483646 h 2320"/>
                <a:gd name="T46" fmla="*/ 2147483646 w 3313"/>
                <a:gd name="T47" fmla="*/ 2147483646 h 2320"/>
                <a:gd name="T48" fmla="*/ 2147483646 w 3313"/>
                <a:gd name="T49" fmla="*/ 2147483646 h 2320"/>
                <a:gd name="T50" fmla="*/ 2147483646 w 3313"/>
                <a:gd name="T51" fmla="*/ 2147483646 h 2320"/>
                <a:gd name="T52" fmla="*/ 2147483646 w 3313"/>
                <a:gd name="T53" fmla="*/ 2147483646 h 2320"/>
                <a:gd name="T54" fmla="*/ 2147483646 w 3313"/>
                <a:gd name="T55" fmla="*/ 2147483646 h 2320"/>
                <a:gd name="T56" fmla="*/ 2147483646 w 3313"/>
                <a:gd name="T57" fmla="*/ 2147483646 h 2320"/>
                <a:gd name="T58" fmla="*/ 2147483646 w 3313"/>
                <a:gd name="T59" fmla="*/ 2147483646 h 2320"/>
                <a:gd name="T60" fmla="*/ 2147483646 w 3313"/>
                <a:gd name="T61" fmla="*/ 2147483646 h 2320"/>
                <a:gd name="T62" fmla="*/ 2147483646 w 3313"/>
                <a:gd name="T63" fmla="*/ 2147483646 h 2320"/>
                <a:gd name="T64" fmla="*/ 2147483646 w 3313"/>
                <a:gd name="T65" fmla="*/ 2147483646 h 2320"/>
                <a:gd name="T66" fmla="*/ 2147483646 w 3313"/>
                <a:gd name="T67" fmla="*/ 2147483646 h 2320"/>
                <a:gd name="T68" fmla="*/ 2147483646 w 3313"/>
                <a:gd name="T69" fmla="*/ 2147483646 h 2320"/>
                <a:gd name="T70" fmla="*/ 2147483646 w 3313"/>
                <a:gd name="T71" fmla="*/ 2147483646 h 2320"/>
                <a:gd name="T72" fmla="*/ 2147483646 w 3313"/>
                <a:gd name="T73" fmla="*/ 2147483646 h 2320"/>
                <a:gd name="T74" fmla="*/ 2147483646 w 3313"/>
                <a:gd name="T75" fmla="*/ 2147483646 h 2320"/>
                <a:gd name="T76" fmla="*/ 2147483646 w 3313"/>
                <a:gd name="T77" fmla="*/ 2147483646 h 2320"/>
                <a:gd name="T78" fmla="*/ 2147483646 w 3313"/>
                <a:gd name="T79" fmla="*/ 2147483646 h 2320"/>
                <a:gd name="T80" fmla="*/ 2147483646 w 3313"/>
                <a:gd name="T81" fmla="*/ 2147483646 h 2320"/>
                <a:gd name="T82" fmla="*/ 2147483646 w 3313"/>
                <a:gd name="T83" fmla="*/ 2147483646 h 2320"/>
                <a:gd name="T84" fmla="*/ 2147483646 w 3313"/>
                <a:gd name="T85" fmla="*/ 2147483646 h 2320"/>
                <a:gd name="T86" fmla="*/ 2147483646 w 3313"/>
                <a:gd name="T87" fmla="*/ 2147483646 h 2320"/>
                <a:gd name="T88" fmla="*/ 2147483646 w 3313"/>
                <a:gd name="T89" fmla="*/ 2147483646 h 2320"/>
                <a:gd name="T90" fmla="*/ 2147483646 w 3313"/>
                <a:gd name="T91" fmla="*/ 2147483646 h 2320"/>
                <a:gd name="T92" fmla="*/ 2147483646 w 3313"/>
                <a:gd name="T93" fmla="*/ 2147483646 h 2320"/>
                <a:gd name="T94" fmla="*/ 2147483646 w 3313"/>
                <a:gd name="T95" fmla="*/ 2147483646 h 2320"/>
                <a:gd name="T96" fmla="*/ 2147483646 w 3313"/>
                <a:gd name="T97" fmla="*/ 2147483646 h 2320"/>
                <a:gd name="T98" fmla="*/ 2147483646 w 3313"/>
                <a:gd name="T99" fmla="*/ 2147483646 h 23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13"/>
                <a:gd name="T151" fmla="*/ 0 h 2320"/>
                <a:gd name="T152" fmla="*/ 3313 w 3313"/>
                <a:gd name="T153" fmla="*/ 2320 h 232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13" h="2320">
                  <a:moveTo>
                    <a:pt x="74" y="540"/>
                  </a:moveTo>
                  <a:lnTo>
                    <a:pt x="43" y="559"/>
                  </a:lnTo>
                  <a:lnTo>
                    <a:pt x="20" y="581"/>
                  </a:lnTo>
                  <a:lnTo>
                    <a:pt x="8" y="606"/>
                  </a:lnTo>
                  <a:lnTo>
                    <a:pt x="0" y="625"/>
                  </a:lnTo>
                  <a:lnTo>
                    <a:pt x="8" y="647"/>
                  </a:lnTo>
                  <a:lnTo>
                    <a:pt x="20" y="669"/>
                  </a:lnTo>
                  <a:lnTo>
                    <a:pt x="27" y="694"/>
                  </a:lnTo>
                  <a:lnTo>
                    <a:pt x="35" y="716"/>
                  </a:lnTo>
                  <a:lnTo>
                    <a:pt x="81" y="815"/>
                  </a:lnTo>
                  <a:lnTo>
                    <a:pt x="128" y="917"/>
                  </a:lnTo>
                  <a:lnTo>
                    <a:pt x="170" y="1016"/>
                  </a:lnTo>
                  <a:lnTo>
                    <a:pt x="217" y="1118"/>
                  </a:lnTo>
                  <a:lnTo>
                    <a:pt x="263" y="1217"/>
                  </a:lnTo>
                  <a:lnTo>
                    <a:pt x="309" y="1319"/>
                  </a:lnTo>
                  <a:lnTo>
                    <a:pt x="352" y="1418"/>
                  </a:lnTo>
                  <a:lnTo>
                    <a:pt x="398" y="1517"/>
                  </a:lnTo>
                  <a:lnTo>
                    <a:pt x="444" y="1619"/>
                  </a:lnTo>
                  <a:lnTo>
                    <a:pt x="487" y="1718"/>
                  </a:lnTo>
                  <a:lnTo>
                    <a:pt x="533" y="1820"/>
                  </a:lnTo>
                  <a:lnTo>
                    <a:pt x="576" y="1919"/>
                  </a:lnTo>
                  <a:lnTo>
                    <a:pt x="622" y="2020"/>
                  </a:lnTo>
                  <a:lnTo>
                    <a:pt x="668" y="2120"/>
                  </a:lnTo>
                  <a:lnTo>
                    <a:pt x="711" y="2221"/>
                  </a:lnTo>
                  <a:lnTo>
                    <a:pt x="757" y="2320"/>
                  </a:lnTo>
                  <a:lnTo>
                    <a:pt x="838" y="2296"/>
                  </a:lnTo>
                  <a:lnTo>
                    <a:pt x="915" y="2274"/>
                  </a:lnTo>
                  <a:lnTo>
                    <a:pt x="997" y="2249"/>
                  </a:lnTo>
                  <a:lnTo>
                    <a:pt x="1078" y="2224"/>
                  </a:lnTo>
                  <a:lnTo>
                    <a:pt x="1159" y="2199"/>
                  </a:lnTo>
                  <a:lnTo>
                    <a:pt x="1236" y="2177"/>
                  </a:lnTo>
                  <a:lnTo>
                    <a:pt x="1317" y="2153"/>
                  </a:lnTo>
                  <a:lnTo>
                    <a:pt x="1398" y="2128"/>
                  </a:lnTo>
                  <a:lnTo>
                    <a:pt x="1475" y="2106"/>
                  </a:lnTo>
                  <a:lnTo>
                    <a:pt x="1556" y="2081"/>
                  </a:lnTo>
                  <a:lnTo>
                    <a:pt x="1638" y="2056"/>
                  </a:lnTo>
                  <a:lnTo>
                    <a:pt x="1715" y="2031"/>
                  </a:lnTo>
                  <a:lnTo>
                    <a:pt x="1796" y="2009"/>
                  </a:lnTo>
                  <a:lnTo>
                    <a:pt x="1877" y="1985"/>
                  </a:lnTo>
                  <a:lnTo>
                    <a:pt x="1954" y="1960"/>
                  </a:lnTo>
                  <a:lnTo>
                    <a:pt x="2035" y="1935"/>
                  </a:lnTo>
                  <a:lnTo>
                    <a:pt x="2116" y="1913"/>
                  </a:lnTo>
                  <a:lnTo>
                    <a:pt x="2194" y="1888"/>
                  </a:lnTo>
                  <a:lnTo>
                    <a:pt x="2275" y="1864"/>
                  </a:lnTo>
                  <a:lnTo>
                    <a:pt x="2356" y="1839"/>
                  </a:lnTo>
                  <a:lnTo>
                    <a:pt x="2433" y="1817"/>
                  </a:lnTo>
                  <a:lnTo>
                    <a:pt x="2514" y="1792"/>
                  </a:lnTo>
                  <a:lnTo>
                    <a:pt x="2595" y="1767"/>
                  </a:lnTo>
                  <a:lnTo>
                    <a:pt x="2672" y="1742"/>
                  </a:lnTo>
                  <a:lnTo>
                    <a:pt x="2753" y="1720"/>
                  </a:lnTo>
                  <a:lnTo>
                    <a:pt x="2835" y="1696"/>
                  </a:lnTo>
                  <a:lnTo>
                    <a:pt x="2912" y="1671"/>
                  </a:lnTo>
                  <a:lnTo>
                    <a:pt x="2993" y="1646"/>
                  </a:lnTo>
                  <a:lnTo>
                    <a:pt x="3074" y="1621"/>
                  </a:lnTo>
                  <a:lnTo>
                    <a:pt x="3155" y="1599"/>
                  </a:lnTo>
                  <a:lnTo>
                    <a:pt x="3232" y="1575"/>
                  </a:lnTo>
                  <a:lnTo>
                    <a:pt x="3313" y="1550"/>
                  </a:lnTo>
                  <a:lnTo>
                    <a:pt x="3271" y="1453"/>
                  </a:lnTo>
                  <a:lnTo>
                    <a:pt x="3228" y="1360"/>
                  </a:lnTo>
                  <a:lnTo>
                    <a:pt x="3182" y="1264"/>
                  </a:lnTo>
                  <a:lnTo>
                    <a:pt x="3140" y="1170"/>
                  </a:lnTo>
                  <a:lnTo>
                    <a:pt x="3097" y="1074"/>
                  </a:lnTo>
                  <a:lnTo>
                    <a:pt x="3055" y="980"/>
                  </a:lnTo>
                  <a:lnTo>
                    <a:pt x="3012" y="884"/>
                  </a:lnTo>
                  <a:lnTo>
                    <a:pt x="2970" y="787"/>
                  </a:lnTo>
                  <a:lnTo>
                    <a:pt x="2927" y="694"/>
                  </a:lnTo>
                  <a:lnTo>
                    <a:pt x="2881" y="598"/>
                  </a:lnTo>
                  <a:lnTo>
                    <a:pt x="2838" y="501"/>
                  </a:lnTo>
                  <a:lnTo>
                    <a:pt x="2796" y="408"/>
                  </a:lnTo>
                  <a:lnTo>
                    <a:pt x="2753" y="311"/>
                  </a:lnTo>
                  <a:lnTo>
                    <a:pt x="2711" y="215"/>
                  </a:lnTo>
                  <a:lnTo>
                    <a:pt x="2668" y="121"/>
                  </a:lnTo>
                  <a:lnTo>
                    <a:pt x="2626" y="25"/>
                  </a:lnTo>
                  <a:lnTo>
                    <a:pt x="2603" y="22"/>
                  </a:lnTo>
                  <a:lnTo>
                    <a:pt x="2580" y="20"/>
                  </a:lnTo>
                  <a:lnTo>
                    <a:pt x="2556" y="17"/>
                  </a:lnTo>
                  <a:lnTo>
                    <a:pt x="2533" y="11"/>
                  </a:lnTo>
                  <a:lnTo>
                    <a:pt x="2510" y="9"/>
                  </a:lnTo>
                  <a:lnTo>
                    <a:pt x="2487" y="6"/>
                  </a:lnTo>
                  <a:lnTo>
                    <a:pt x="2464" y="3"/>
                  </a:lnTo>
                  <a:lnTo>
                    <a:pt x="2441" y="0"/>
                  </a:lnTo>
                  <a:lnTo>
                    <a:pt x="2298" y="31"/>
                  </a:lnTo>
                  <a:lnTo>
                    <a:pt x="2155" y="64"/>
                  </a:lnTo>
                  <a:lnTo>
                    <a:pt x="2016" y="94"/>
                  </a:lnTo>
                  <a:lnTo>
                    <a:pt x="1873" y="127"/>
                  </a:lnTo>
                  <a:lnTo>
                    <a:pt x="1730" y="157"/>
                  </a:lnTo>
                  <a:lnTo>
                    <a:pt x="1587" y="190"/>
                  </a:lnTo>
                  <a:lnTo>
                    <a:pt x="1444" y="220"/>
                  </a:lnTo>
                  <a:lnTo>
                    <a:pt x="1305" y="251"/>
                  </a:lnTo>
                  <a:lnTo>
                    <a:pt x="1163" y="284"/>
                  </a:lnTo>
                  <a:lnTo>
                    <a:pt x="1020" y="314"/>
                  </a:lnTo>
                  <a:lnTo>
                    <a:pt x="877" y="344"/>
                  </a:lnTo>
                  <a:lnTo>
                    <a:pt x="734" y="377"/>
                  </a:lnTo>
                  <a:lnTo>
                    <a:pt x="591" y="408"/>
                  </a:lnTo>
                  <a:lnTo>
                    <a:pt x="452" y="438"/>
                  </a:lnTo>
                  <a:lnTo>
                    <a:pt x="309" y="471"/>
                  </a:lnTo>
                  <a:lnTo>
                    <a:pt x="166" y="501"/>
                  </a:lnTo>
                  <a:lnTo>
                    <a:pt x="143" y="512"/>
                  </a:lnTo>
                  <a:lnTo>
                    <a:pt x="120" y="520"/>
                  </a:lnTo>
                  <a:lnTo>
                    <a:pt x="93" y="529"/>
                  </a:lnTo>
                  <a:lnTo>
                    <a:pt x="74" y="540"/>
                  </a:lnTo>
                  <a:close/>
                </a:path>
              </a:pathLst>
            </a:custGeom>
            <a:solidFill>
              <a:srgbClr val="D1C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7" name="Freeform 270">
              <a:extLst>
                <a:ext uri="{FF2B5EF4-FFF2-40B4-BE49-F238E27FC236}">
                  <a16:creationId xmlns:a16="http://schemas.microsoft.com/office/drawing/2014/main" id="{D8DC158D-20B5-2A72-0C32-C4C79CCD4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005" y="3073380"/>
              <a:ext cx="1326192" cy="1011803"/>
            </a:xfrm>
            <a:custGeom>
              <a:avLst/>
              <a:gdLst>
                <a:gd name="T0" fmla="*/ 2147483646 w 3097"/>
                <a:gd name="T1" fmla="*/ 2147483646 h 2171"/>
                <a:gd name="T2" fmla="*/ 2147483646 w 3097"/>
                <a:gd name="T3" fmla="*/ 2147483646 h 2171"/>
                <a:gd name="T4" fmla="*/ 2147483646 w 3097"/>
                <a:gd name="T5" fmla="*/ 2147483646 h 2171"/>
                <a:gd name="T6" fmla="*/ 2147483646 w 3097"/>
                <a:gd name="T7" fmla="*/ 2147483646 h 2171"/>
                <a:gd name="T8" fmla="*/ 2147483646 w 3097"/>
                <a:gd name="T9" fmla="*/ 2147483646 h 2171"/>
                <a:gd name="T10" fmla="*/ 2147483646 w 3097"/>
                <a:gd name="T11" fmla="*/ 2147483646 h 2171"/>
                <a:gd name="T12" fmla="*/ 2147483646 w 3097"/>
                <a:gd name="T13" fmla="*/ 2147483646 h 2171"/>
                <a:gd name="T14" fmla="*/ 2147483646 w 3097"/>
                <a:gd name="T15" fmla="*/ 2147483646 h 2171"/>
                <a:gd name="T16" fmla="*/ 2147483646 w 3097"/>
                <a:gd name="T17" fmla="*/ 2147483646 h 2171"/>
                <a:gd name="T18" fmla="*/ 2147483646 w 3097"/>
                <a:gd name="T19" fmla="*/ 2147483646 h 2171"/>
                <a:gd name="T20" fmla="*/ 2147483646 w 3097"/>
                <a:gd name="T21" fmla="*/ 2147483646 h 2171"/>
                <a:gd name="T22" fmla="*/ 2147483646 w 3097"/>
                <a:gd name="T23" fmla="*/ 2147483646 h 2171"/>
                <a:gd name="T24" fmla="*/ 2147483646 w 3097"/>
                <a:gd name="T25" fmla="*/ 2147483646 h 2171"/>
                <a:gd name="T26" fmla="*/ 2147483646 w 3097"/>
                <a:gd name="T27" fmla="*/ 2147483646 h 2171"/>
                <a:gd name="T28" fmla="*/ 2147483646 w 3097"/>
                <a:gd name="T29" fmla="*/ 2147483646 h 2171"/>
                <a:gd name="T30" fmla="*/ 2147483646 w 3097"/>
                <a:gd name="T31" fmla="*/ 2147483646 h 2171"/>
                <a:gd name="T32" fmla="*/ 2147483646 w 3097"/>
                <a:gd name="T33" fmla="*/ 2147483646 h 2171"/>
                <a:gd name="T34" fmla="*/ 2147483646 w 3097"/>
                <a:gd name="T35" fmla="*/ 2147483646 h 2171"/>
                <a:gd name="T36" fmla="*/ 2147483646 w 3097"/>
                <a:gd name="T37" fmla="*/ 2147483646 h 2171"/>
                <a:gd name="T38" fmla="*/ 2147483646 w 3097"/>
                <a:gd name="T39" fmla="*/ 2147483646 h 2171"/>
                <a:gd name="T40" fmla="*/ 2147483646 w 3097"/>
                <a:gd name="T41" fmla="*/ 2147483646 h 2171"/>
                <a:gd name="T42" fmla="*/ 2147483646 w 3097"/>
                <a:gd name="T43" fmla="*/ 2147483646 h 2171"/>
                <a:gd name="T44" fmla="*/ 2147483646 w 3097"/>
                <a:gd name="T45" fmla="*/ 2147483646 h 2171"/>
                <a:gd name="T46" fmla="*/ 2147483646 w 3097"/>
                <a:gd name="T47" fmla="*/ 2147483646 h 2171"/>
                <a:gd name="T48" fmla="*/ 2147483646 w 3097"/>
                <a:gd name="T49" fmla="*/ 2147483646 h 2171"/>
                <a:gd name="T50" fmla="*/ 2147483646 w 3097"/>
                <a:gd name="T51" fmla="*/ 2147483646 h 2171"/>
                <a:gd name="T52" fmla="*/ 2147483646 w 3097"/>
                <a:gd name="T53" fmla="*/ 2147483646 h 2171"/>
                <a:gd name="T54" fmla="*/ 2147483646 w 3097"/>
                <a:gd name="T55" fmla="*/ 2147483646 h 2171"/>
                <a:gd name="T56" fmla="*/ 2147483646 w 3097"/>
                <a:gd name="T57" fmla="*/ 2147483646 h 2171"/>
                <a:gd name="T58" fmla="*/ 2147483646 w 3097"/>
                <a:gd name="T59" fmla="*/ 2147483646 h 2171"/>
                <a:gd name="T60" fmla="*/ 2147483646 w 3097"/>
                <a:gd name="T61" fmla="*/ 2147483646 h 2171"/>
                <a:gd name="T62" fmla="*/ 2147483646 w 3097"/>
                <a:gd name="T63" fmla="*/ 2147483646 h 2171"/>
                <a:gd name="T64" fmla="*/ 2147483646 w 3097"/>
                <a:gd name="T65" fmla="*/ 2147483646 h 2171"/>
                <a:gd name="T66" fmla="*/ 2147483646 w 3097"/>
                <a:gd name="T67" fmla="*/ 2147483646 h 2171"/>
                <a:gd name="T68" fmla="*/ 2147483646 w 3097"/>
                <a:gd name="T69" fmla="*/ 2147483646 h 2171"/>
                <a:gd name="T70" fmla="*/ 2147483646 w 3097"/>
                <a:gd name="T71" fmla="*/ 2147483646 h 2171"/>
                <a:gd name="T72" fmla="*/ 2147483646 w 3097"/>
                <a:gd name="T73" fmla="*/ 2147483646 h 2171"/>
                <a:gd name="T74" fmla="*/ 2147483646 w 3097"/>
                <a:gd name="T75" fmla="*/ 2147483646 h 2171"/>
                <a:gd name="T76" fmla="*/ 2147483646 w 3097"/>
                <a:gd name="T77" fmla="*/ 2147483646 h 2171"/>
                <a:gd name="T78" fmla="*/ 2147483646 w 3097"/>
                <a:gd name="T79" fmla="*/ 2147483646 h 2171"/>
                <a:gd name="T80" fmla="*/ 2147483646 w 3097"/>
                <a:gd name="T81" fmla="*/ 2147483646 h 2171"/>
                <a:gd name="T82" fmla="*/ 2147483646 w 3097"/>
                <a:gd name="T83" fmla="*/ 2147483646 h 21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097"/>
                <a:gd name="T127" fmla="*/ 0 h 2171"/>
                <a:gd name="T128" fmla="*/ 3097 w 3097"/>
                <a:gd name="T129" fmla="*/ 2171 h 21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097" h="2171">
                  <a:moveTo>
                    <a:pt x="66" y="500"/>
                  </a:moveTo>
                  <a:lnTo>
                    <a:pt x="39" y="520"/>
                  </a:lnTo>
                  <a:lnTo>
                    <a:pt x="20" y="544"/>
                  </a:lnTo>
                  <a:lnTo>
                    <a:pt x="8" y="566"/>
                  </a:lnTo>
                  <a:lnTo>
                    <a:pt x="0" y="583"/>
                  </a:lnTo>
                  <a:lnTo>
                    <a:pt x="8" y="605"/>
                  </a:lnTo>
                  <a:lnTo>
                    <a:pt x="16" y="624"/>
                  </a:lnTo>
                  <a:lnTo>
                    <a:pt x="24" y="646"/>
                  </a:lnTo>
                  <a:lnTo>
                    <a:pt x="31" y="668"/>
                  </a:lnTo>
                  <a:lnTo>
                    <a:pt x="74" y="762"/>
                  </a:lnTo>
                  <a:lnTo>
                    <a:pt x="116" y="855"/>
                  </a:lnTo>
                  <a:lnTo>
                    <a:pt x="159" y="949"/>
                  </a:lnTo>
                  <a:lnTo>
                    <a:pt x="201" y="1043"/>
                  </a:lnTo>
                  <a:lnTo>
                    <a:pt x="244" y="1139"/>
                  </a:lnTo>
                  <a:lnTo>
                    <a:pt x="286" y="1233"/>
                  </a:lnTo>
                  <a:lnTo>
                    <a:pt x="329" y="1326"/>
                  </a:lnTo>
                  <a:lnTo>
                    <a:pt x="371" y="1420"/>
                  </a:lnTo>
                  <a:lnTo>
                    <a:pt x="410" y="1513"/>
                  </a:lnTo>
                  <a:lnTo>
                    <a:pt x="452" y="1607"/>
                  </a:lnTo>
                  <a:lnTo>
                    <a:pt x="495" y="1700"/>
                  </a:lnTo>
                  <a:lnTo>
                    <a:pt x="537" y="1794"/>
                  </a:lnTo>
                  <a:lnTo>
                    <a:pt x="580" y="1890"/>
                  </a:lnTo>
                  <a:lnTo>
                    <a:pt x="622" y="1984"/>
                  </a:lnTo>
                  <a:lnTo>
                    <a:pt x="665" y="2077"/>
                  </a:lnTo>
                  <a:lnTo>
                    <a:pt x="707" y="2171"/>
                  </a:lnTo>
                  <a:lnTo>
                    <a:pt x="858" y="2127"/>
                  </a:lnTo>
                  <a:lnTo>
                    <a:pt x="1004" y="2080"/>
                  </a:lnTo>
                  <a:lnTo>
                    <a:pt x="1155" y="2036"/>
                  </a:lnTo>
                  <a:lnTo>
                    <a:pt x="1305" y="1992"/>
                  </a:lnTo>
                  <a:lnTo>
                    <a:pt x="1452" y="1945"/>
                  </a:lnTo>
                  <a:lnTo>
                    <a:pt x="1603" y="1901"/>
                  </a:lnTo>
                  <a:lnTo>
                    <a:pt x="1753" y="1857"/>
                  </a:lnTo>
                  <a:lnTo>
                    <a:pt x="1904" y="1811"/>
                  </a:lnTo>
                  <a:lnTo>
                    <a:pt x="2051" y="1766"/>
                  </a:lnTo>
                  <a:lnTo>
                    <a:pt x="2201" y="1722"/>
                  </a:lnTo>
                  <a:lnTo>
                    <a:pt x="2352" y="1676"/>
                  </a:lnTo>
                  <a:lnTo>
                    <a:pt x="2499" y="1632"/>
                  </a:lnTo>
                  <a:lnTo>
                    <a:pt x="2649" y="1585"/>
                  </a:lnTo>
                  <a:lnTo>
                    <a:pt x="2800" y="1541"/>
                  </a:lnTo>
                  <a:lnTo>
                    <a:pt x="2947" y="1494"/>
                  </a:lnTo>
                  <a:lnTo>
                    <a:pt x="3097" y="1450"/>
                  </a:lnTo>
                  <a:lnTo>
                    <a:pt x="3058" y="1362"/>
                  </a:lnTo>
                  <a:lnTo>
                    <a:pt x="3016" y="1271"/>
                  </a:lnTo>
                  <a:lnTo>
                    <a:pt x="2977" y="1183"/>
                  </a:lnTo>
                  <a:lnTo>
                    <a:pt x="2939" y="1095"/>
                  </a:lnTo>
                  <a:lnTo>
                    <a:pt x="2896" y="1004"/>
                  </a:lnTo>
                  <a:lnTo>
                    <a:pt x="2858" y="916"/>
                  </a:lnTo>
                  <a:lnTo>
                    <a:pt x="2815" y="828"/>
                  </a:lnTo>
                  <a:lnTo>
                    <a:pt x="2777" y="737"/>
                  </a:lnTo>
                  <a:lnTo>
                    <a:pt x="2738" y="649"/>
                  </a:lnTo>
                  <a:lnTo>
                    <a:pt x="2696" y="561"/>
                  </a:lnTo>
                  <a:lnTo>
                    <a:pt x="2657" y="470"/>
                  </a:lnTo>
                  <a:lnTo>
                    <a:pt x="2614" y="382"/>
                  </a:lnTo>
                  <a:lnTo>
                    <a:pt x="2576" y="291"/>
                  </a:lnTo>
                  <a:lnTo>
                    <a:pt x="2537" y="203"/>
                  </a:lnTo>
                  <a:lnTo>
                    <a:pt x="2495" y="112"/>
                  </a:lnTo>
                  <a:lnTo>
                    <a:pt x="2456" y="24"/>
                  </a:lnTo>
                  <a:lnTo>
                    <a:pt x="2433" y="22"/>
                  </a:lnTo>
                  <a:lnTo>
                    <a:pt x="2414" y="19"/>
                  </a:lnTo>
                  <a:lnTo>
                    <a:pt x="2390" y="16"/>
                  </a:lnTo>
                  <a:lnTo>
                    <a:pt x="2371" y="11"/>
                  </a:lnTo>
                  <a:lnTo>
                    <a:pt x="2348" y="8"/>
                  </a:lnTo>
                  <a:lnTo>
                    <a:pt x="2325" y="5"/>
                  </a:lnTo>
                  <a:lnTo>
                    <a:pt x="2306" y="2"/>
                  </a:lnTo>
                  <a:lnTo>
                    <a:pt x="2282" y="0"/>
                  </a:lnTo>
                  <a:lnTo>
                    <a:pt x="2151" y="30"/>
                  </a:lnTo>
                  <a:lnTo>
                    <a:pt x="2016" y="57"/>
                  </a:lnTo>
                  <a:lnTo>
                    <a:pt x="1885" y="88"/>
                  </a:lnTo>
                  <a:lnTo>
                    <a:pt x="1750" y="118"/>
                  </a:lnTo>
                  <a:lnTo>
                    <a:pt x="1618" y="145"/>
                  </a:lnTo>
                  <a:lnTo>
                    <a:pt x="1483" y="176"/>
                  </a:lnTo>
                  <a:lnTo>
                    <a:pt x="1352" y="206"/>
                  </a:lnTo>
                  <a:lnTo>
                    <a:pt x="1217" y="233"/>
                  </a:lnTo>
                  <a:lnTo>
                    <a:pt x="1085" y="264"/>
                  </a:lnTo>
                  <a:lnTo>
                    <a:pt x="950" y="294"/>
                  </a:lnTo>
                  <a:lnTo>
                    <a:pt x="819" y="324"/>
                  </a:lnTo>
                  <a:lnTo>
                    <a:pt x="684" y="352"/>
                  </a:lnTo>
                  <a:lnTo>
                    <a:pt x="553" y="382"/>
                  </a:lnTo>
                  <a:lnTo>
                    <a:pt x="417" y="412"/>
                  </a:lnTo>
                  <a:lnTo>
                    <a:pt x="286" y="440"/>
                  </a:lnTo>
                  <a:lnTo>
                    <a:pt x="151" y="470"/>
                  </a:lnTo>
                  <a:lnTo>
                    <a:pt x="132" y="478"/>
                  </a:lnTo>
                  <a:lnTo>
                    <a:pt x="109" y="487"/>
                  </a:lnTo>
                  <a:lnTo>
                    <a:pt x="85" y="495"/>
                  </a:lnTo>
                  <a:lnTo>
                    <a:pt x="66" y="500"/>
                  </a:lnTo>
                  <a:close/>
                </a:path>
              </a:pathLst>
            </a:custGeom>
            <a:solidFill>
              <a:srgbClr val="D3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8" name="Freeform 271">
              <a:extLst>
                <a:ext uri="{FF2B5EF4-FFF2-40B4-BE49-F238E27FC236}">
                  <a16:creationId xmlns:a16="http://schemas.microsoft.com/office/drawing/2014/main" id="{BCE3C269-3D9B-6A2A-1AE9-B8804690C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804" y="3071982"/>
              <a:ext cx="1234982" cy="942827"/>
            </a:xfrm>
            <a:custGeom>
              <a:avLst/>
              <a:gdLst>
                <a:gd name="T0" fmla="*/ 2147483646 w 2884"/>
                <a:gd name="T1" fmla="*/ 2147483646 h 2023"/>
                <a:gd name="T2" fmla="*/ 2147483646 w 2884"/>
                <a:gd name="T3" fmla="*/ 2147483646 h 2023"/>
                <a:gd name="T4" fmla="*/ 2147483646 w 2884"/>
                <a:gd name="T5" fmla="*/ 2147483646 h 2023"/>
                <a:gd name="T6" fmla="*/ 2147483646 w 2884"/>
                <a:gd name="T7" fmla="*/ 2147483646 h 2023"/>
                <a:gd name="T8" fmla="*/ 2147483646 w 2884"/>
                <a:gd name="T9" fmla="*/ 2147483646 h 2023"/>
                <a:gd name="T10" fmla="*/ 2147483646 w 2884"/>
                <a:gd name="T11" fmla="*/ 2147483646 h 2023"/>
                <a:gd name="T12" fmla="*/ 2147483646 w 2884"/>
                <a:gd name="T13" fmla="*/ 2147483646 h 2023"/>
                <a:gd name="T14" fmla="*/ 2147483646 w 2884"/>
                <a:gd name="T15" fmla="*/ 2147483646 h 2023"/>
                <a:gd name="T16" fmla="*/ 2147483646 w 2884"/>
                <a:gd name="T17" fmla="*/ 2147483646 h 2023"/>
                <a:gd name="T18" fmla="*/ 2147483646 w 2884"/>
                <a:gd name="T19" fmla="*/ 2147483646 h 2023"/>
                <a:gd name="T20" fmla="*/ 2147483646 w 2884"/>
                <a:gd name="T21" fmla="*/ 2147483646 h 2023"/>
                <a:gd name="T22" fmla="*/ 2147483646 w 2884"/>
                <a:gd name="T23" fmla="*/ 2147483646 h 2023"/>
                <a:gd name="T24" fmla="*/ 2147483646 w 2884"/>
                <a:gd name="T25" fmla="*/ 2147483646 h 2023"/>
                <a:gd name="T26" fmla="*/ 2147483646 w 2884"/>
                <a:gd name="T27" fmla="*/ 2147483646 h 2023"/>
                <a:gd name="T28" fmla="*/ 2147483646 w 2884"/>
                <a:gd name="T29" fmla="*/ 2147483646 h 2023"/>
                <a:gd name="T30" fmla="*/ 2147483646 w 2884"/>
                <a:gd name="T31" fmla="*/ 2147483646 h 2023"/>
                <a:gd name="T32" fmla="*/ 2147483646 w 2884"/>
                <a:gd name="T33" fmla="*/ 2147483646 h 2023"/>
                <a:gd name="T34" fmla="*/ 2147483646 w 2884"/>
                <a:gd name="T35" fmla="*/ 2147483646 h 2023"/>
                <a:gd name="T36" fmla="*/ 2147483646 w 2884"/>
                <a:gd name="T37" fmla="*/ 2147483646 h 2023"/>
                <a:gd name="T38" fmla="*/ 2147483646 w 2884"/>
                <a:gd name="T39" fmla="*/ 2147483646 h 2023"/>
                <a:gd name="T40" fmla="*/ 2147483646 w 2884"/>
                <a:gd name="T41" fmla="*/ 2147483646 h 2023"/>
                <a:gd name="T42" fmla="*/ 2147483646 w 2884"/>
                <a:gd name="T43" fmla="*/ 2147483646 h 2023"/>
                <a:gd name="T44" fmla="*/ 2147483646 w 2884"/>
                <a:gd name="T45" fmla="*/ 2147483646 h 2023"/>
                <a:gd name="T46" fmla="*/ 2147483646 w 2884"/>
                <a:gd name="T47" fmla="*/ 2147483646 h 2023"/>
                <a:gd name="T48" fmla="*/ 2147483646 w 2884"/>
                <a:gd name="T49" fmla="*/ 2147483646 h 2023"/>
                <a:gd name="T50" fmla="*/ 2147483646 w 2884"/>
                <a:gd name="T51" fmla="*/ 2147483646 h 2023"/>
                <a:gd name="T52" fmla="*/ 2147483646 w 2884"/>
                <a:gd name="T53" fmla="*/ 2147483646 h 2023"/>
                <a:gd name="T54" fmla="*/ 2147483646 w 2884"/>
                <a:gd name="T55" fmla="*/ 2147483646 h 2023"/>
                <a:gd name="T56" fmla="*/ 2147483646 w 2884"/>
                <a:gd name="T57" fmla="*/ 2147483646 h 2023"/>
                <a:gd name="T58" fmla="*/ 2147483646 w 2884"/>
                <a:gd name="T59" fmla="*/ 2147483646 h 2023"/>
                <a:gd name="T60" fmla="*/ 2147483646 w 2884"/>
                <a:gd name="T61" fmla="*/ 2147483646 h 2023"/>
                <a:gd name="T62" fmla="*/ 2147483646 w 2884"/>
                <a:gd name="T63" fmla="*/ 2147483646 h 2023"/>
                <a:gd name="T64" fmla="*/ 2147483646 w 2884"/>
                <a:gd name="T65" fmla="*/ 2147483646 h 2023"/>
                <a:gd name="T66" fmla="*/ 2147483646 w 2884"/>
                <a:gd name="T67" fmla="*/ 2147483646 h 2023"/>
                <a:gd name="T68" fmla="*/ 2147483646 w 2884"/>
                <a:gd name="T69" fmla="*/ 2147483646 h 2023"/>
                <a:gd name="T70" fmla="*/ 2147483646 w 2884"/>
                <a:gd name="T71" fmla="*/ 2147483646 h 2023"/>
                <a:gd name="T72" fmla="*/ 2147483646 w 2884"/>
                <a:gd name="T73" fmla="*/ 2147483646 h 2023"/>
                <a:gd name="T74" fmla="*/ 2147483646 w 2884"/>
                <a:gd name="T75" fmla="*/ 2147483646 h 20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84"/>
                <a:gd name="T115" fmla="*/ 0 h 2023"/>
                <a:gd name="T116" fmla="*/ 2884 w 2884"/>
                <a:gd name="T117" fmla="*/ 2023 h 20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84" h="2023">
                  <a:moveTo>
                    <a:pt x="61" y="470"/>
                  </a:moveTo>
                  <a:lnTo>
                    <a:pt x="38" y="487"/>
                  </a:lnTo>
                  <a:lnTo>
                    <a:pt x="19" y="506"/>
                  </a:lnTo>
                  <a:lnTo>
                    <a:pt x="7" y="525"/>
                  </a:lnTo>
                  <a:lnTo>
                    <a:pt x="0" y="542"/>
                  </a:lnTo>
                  <a:lnTo>
                    <a:pt x="7" y="561"/>
                  </a:lnTo>
                  <a:lnTo>
                    <a:pt x="15" y="583"/>
                  </a:lnTo>
                  <a:lnTo>
                    <a:pt x="23" y="603"/>
                  </a:lnTo>
                  <a:lnTo>
                    <a:pt x="34" y="625"/>
                  </a:lnTo>
                  <a:lnTo>
                    <a:pt x="73" y="713"/>
                  </a:lnTo>
                  <a:lnTo>
                    <a:pt x="112" y="798"/>
                  </a:lnTo>
                  <a:lnTo>
                    <a:pt x="150" y="886"/>
                  </a:lnTo>
                  <a:lnTo>
                    <a:pt x="189" y="974"/>
                  </a:lnTo>
                  <a:lnTo>
                    <a:pt x="227" y="1062"/>
                  </a:lnTo>
                  <a:lnTo>
                    <a:pt x="266" y="1147"/>
                  </a:lnTo>
                  <a:lnTo>
                    <a:pt x="305" y="1236"/>
                  </a:lnTo>
                  <a:lnTo>
                    <a:pt x="343" y="1324"/>
                  </a:lnTo>
                  <a:lnTo>
                    <a:pt x="382" y="1412"/>
                  </a:lnTo>
                  <a:lnTo>
                    <a:pt x="424" y="1500"/>
                  </a:lnTo>
                  <a:lnTo>
                    <a:pt x="463" y="1585"/>
                  </a:lnTo>
                  <a:lnTo>
                    <a:pt x="502" y="1673"/>
                  </a:lnTo>
                  <a:lnTo>
                    <a:pt x="540" y="1761"/>
                  </a:lnTo>
                  <a:lnTo>
                    <a:pt x="579" y="1849"/>
                  </a:lnTo>
                  <a:lnTo>
                    <a:pt x="621" y="1935"/>
                  </a:lnTo>
                  <a:lnTo>
                    <a:pt x="660" y="2023"/>
                  </a:lnTo>
                  <a:lnTo>
                    <a:pt x="799" y="1981"/>
                  </a:lnTo>
                  <a:lnTo>
                    <a:pt x="938" y="1940"/>
                  </a:lnTo>
                  <a:lnTo>
                    <a:pt x="1077" y="1896"/>
                  </a:lnTo>
                  <a:lnTo>
                    <a:pt x="1216" y="1855"/>
                  </a:lnTo>
                  <a:lnTo>
                    <a:pt x="1355" y="1814"/>
                  </a:lnTo>
                  <a:lnTo>
                    <a:pt x="1494" y="1772"/>
                  </a:lnTo>
                  <a:lnTo>
                    <a:pt x="1633" y="1731"/>
                  </a:lnTo>
                  <a:lnTo>
                    <a:pt x="1772" y="1687"/>
                  </a:lnTo>
                  <a:lnTo>
                    <a:pt x="1911" y="1646"/>
                  </a:lnTo>
                  <a:lnTo>
                    <a:pt x="2050" y="1604"/>
                  </a:lnTo>
                  <a:lnTo>
                    <a:pt x="2189" y="1563"/>
                  </a:lnTo>
                  <a:lnTo>
                    <a:pt x="2328" y="1519"/>
                  </a:lnTo>
                  <a:lnTo>
                    <a:pt x="2467" y="1478"/>
                  </a:lnTo>
                  <a:lnTo>
                    <a:pt x="2606" y="1436"/>
                  </a:lnTo>
                  <a:lnTo>
                    <a:pt x="2745" y="1392"/>
                  </a:lnTo>
                  <a:lnTo>
                    <a:pt x="2884" y="1351"/>
                  </a:lnTo>
                  <a:lnTo>
                    <a:pt x="2811" y="1186"/>
                  </a:lnTo>
                  <a:lnTo>
                    <a:pt x="2737" y="1018"/>
                  </a:lnTo>
                  <a:lnTo>
                    <a:pt x="2660" y="853"/>
                  </a:lnTo>
                  <a:lnTo>
                    <a:pt x="2587" y="685"/>
                  </a:lnTo>
                  <a:lnTo>
                    <a:pt x="2513" y="520"/>
                  </a:lnTo>
                  <a:lnTo>
                    <a:pt x="2436" y="355"/>
                  </a:lnTo>
                  <a:lnTo>
                    <a:pt x="2363" y="187"/>
                  </a:lnTo>
                  <a:lnTo>
                    <a:pt x="2289" y="22"/>
                  </a:lnTo>
                  <a:lnTo>
                    <a:pt x="2270" y="19"/>
                  </a:lnTo>
                  <a:lnTo>
                    <a:pt x="2251" y="16"/>
                  </a:lnTo>
                  <a:lnTo>
                    <a:pt x="2227" y="14"/>
                  </a:lnTo>
                  <a:lnTo>
                    <a:pt x="2208" y="11"/>
                  </a:lnTo>
                  <a:lnTo>
                    <a:pt x="2189" y="8"/>
                  </a:lnTo>
                  <a:lnTo>
                    <a:pt x="2170" y="5"/>
                  </a:lnTo>
                  <a:lnTo>
                    <a:pt x="2146" y="3"/>
                  </a:lnTo>
                  <a:lnTo>
                    <a:pt x="2127" y="0"/>
                  </a:lnTo>
                  <a:lnTo>
                    <a:pt x="2004" y="27"/>
                  </a:lnTo>
                  <a:lnTo>
                    <a:pt x="1880" y="55"/>
                  </a:lnTo>
                  <a:lnTo>
                    <a:pt x="1756" y="82"/>
                  </a:lnTo>
                  <a:lnTo>
                    <a:pt x="1633" y="110"/>
                  </a:lnTo>
                  <a:lnTo>
                    <a:pt x="1505" y="137"/>
                  </a:lnTo>
                  <a:lnTo>
                    <a:pt x="1382" y="165"/>
                  </a:lnTo>
                  <a:lnTo>
                    <a:pt x="1258" y="192"/>
                  </a:lnTo>
                  <a:lnTo>
                    <a:pt x="1135" y="217"/>
                  </a:lnTo>
                  <a:lnTo>
                    <a:pt x="1011" y="245"/>
                  </a:lnTo>
                  <a:lnTo>
                    <a:pt x="888" y="272"/>
                  </a:lnTo>
                  <a:lnTo>
                    <a:pt x="764" y="300"/>
                  </a:lnTo>
                  <a:lnTo>
                    <a:pt x="637" y="327"/>
                  </a:lnTo>
                  <a:lnTo>
                    <a:pt x="513" y="355"/>
                  </a:lnTo>
                  <a:lnTo>
                    <a:pt x="390" y="382"/>
                  </a:lnTo>
                  <a:lnTo>
                    <a:pt x="266" y="410"/>
                  </a:lnTo>
                  <a:lnTo>
                    <a:pt x="142" y="437"/>
                  </a:lnTo>
                  <a:lnTo>
                    <a:pt x="123" y="446"/>
                  </a:lnTo>
                  <a:lnTo>
                    <a:pt x="104" y="454"/>
                  </a:lnTo>
                  <a:lnTo>
                    <a:pt x="81" y="462"/>
                  </a:lnTo>
                  <a:lnTo>
                    <a:pt x="61" y="470"/>
                  </a:lnTo>
                  <a:close/>
                </a:path>
              </a:pathLst>
            </a:custGeom>
            <a:solidFill>
              <a:srgbClr val="D8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9" name="Freeform 272">
              <a:extLst>
                <a:ext uri="{FF2B5EF4-FFF2-40B4-BE49-F238E27FC236}">
                  <a16:creationId xmlns:a16="http://schemas.microsoft.com/office/drawing/2014/main" id="{E39B63CF-D590-9AD6-8DFF-24898B720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3070584"/>
              <a:ext cx="1145912" cy="873385"/>
            </a:xfrm>
            <a:custGeom>
              <a:avLst/>
              <a:gdLst>
                <a:gd name="T0" fmla="*/ 2147483646 w 2676"/>
                <a:gd name="T1" fmla="*/ 2147483646 h 1874"/>
                <a:gd name="T2" fmla="*/ 2147483646 w 2676"/>
                <a:gd name="T3" fmla="*/ 2147483646 h 1874"/>
                <a:gd name="T4" fmla="*/ 2147483646 w 2676"/>
                <a:gd name="T5" fmla="*/ 2147483646 h 1874"/>
                <a:gd name="T6" fmla="*/ 2147483646 w 2676"/>
                <a:gd name="T7" fmla="*/ 2147483646 h 1874"/>
                <a:gd name="T8" fmla="*/ 2147483646 w 2676"/>
                <a:gd name="T9" fmla="*/ 2147483646 h 1874"/>
                <a:gd name="T10" fmla="*/ 2147483646 w 2676"/>
                <a:gd name="T11" fmla="*/ 2147483646 h 1874"/>
                <a:gd name="T12" fmla="*/ 2147483646 w 2676"/>
                <a:gd name="T13" fmla="*/ 2147483646 h 1874"/>
                <a:gd name="T14" fmla="*/ 2147483646 w 2676"/>
                <a:gd name="T15" fmla="*/ 2147483646 h 1874"/>
                <a:gd name="T16" fmla="*/ 2147483646 w 2676"/>
                <a:gd name="T17" fmla="*/ 2147483646 h 1874"/>
                <a:gd name="T18" fmla="*/ 2147483646 w 2676"/>
                <a:gd name="T19" fmla="*/ 2147483646 h 1874"/>
                <a:gd name="T20" fmla="*/ 2147483646 w 2676"/>
                <a:gd name="T21" fmla="*/ 2147483646 h 1874"/>
                <a:gd name="T22" fmla="*/ 2147483646 w 2676"/>
                <a:gd name="T23" fmla="*/ 2147483646 h 1874"/>
                <a:gd name="T24" fmla="*/ 2147483646 w 2676"/>
                <a:gd name="T25" fmla="*/ 2147483646 h 1874"/>
                <a:gd name="T26" fmla="*/ 2147483646 w 2676"/>
                <a:gd name="T27" fmla="*/ 2147483646 h 1874"/>
                <a:gd name="T28" fmla="*/ 2147483646 w 2676"/>
                <a:gd name="T29" fmla="*/ 2147483646 h 1874"/>
                <a:gd name="T30" fmla="*/ 2147483646 w 2676"/>
                <a:gd name="T31" fmla="*/ 2147483646 h 1874"/>
                <a:gd name="T32" fmla="*/ 2147483646 w 2676"/>
                <a:gd name="T33" fmla="*/ 2147483646 h 1874"/>
                <a:gd name="T34" fmla="*/ 2147483646 w 2676"/>
                <a:gd name="T35" fmla="*/ 2147483646 h 1874"/>
                <a:gd name="T36" fmla="*/ 2147483646 w 2676"/>
                <a:gd name="T37" fmla="*/ 2147483646 h 1874"/>
                <a:gd name="T38" fmla="*/ 2147483646 w 2676"/>
                <a:gd name="T39" fmla="*/ 2147483646 h 1874"/>
                <a:gd name="T40" fmla="*/ 2147483646 w 2676"/>
                <a:gd name="T41" fmla="*/ 2147483646 h 1874"/>
                <a:gd name="T42" fmla="*/ 2147483646 w 2676"/>
                <a:gd name="T43" fmla="*/ 2147483646 h 1874"/>
                <a:gd name="T44" fmla="*/ 2147483646 w 2676"/>
                <a:gd name="T45" fmla="*/ 2147483646 h 1874"/>
                <a:gd name="T46" fmla="*/ 2147483646 w 2676"/>
                <a:gd name="T47" fmla="*/ 2147483646 h 1874"/>
                <a:gd name="T48" fmla="*/ 2147483646 w 2676"/>
                <a:gd name="T49" fmla="*/ 2147483646 h 1874"/>
                <a:gd name="T50" fmla="*/ 2147483646 w 2676"/>
                <a:gd name="T51" fmla="*/ 2147483646 h 1874"/>
                <a:gd name="T52" fmla="*/ 2147483646 w 2676"/>
                <a:gd name="T53" fmla="*/ 2147483646 h 1874"/>
                <a:gd name="T54" fmla="*/ 2147483646 w 2676"/>
                <a:gd name="T55" fmla="*/ 2147483646 h 1874"/>
                <a:gd name="T56" fmla="*/ 2147483646 w 2676"/>
                <a:gd name="T57" fmla="*/ 2147483646 h 1874"/>
                <a:gd name="T58" fmla="*/ 2147483646 w 2676"/>
                <a:gd name="T59" fmla="*/ 2147483646 h 1874"/>
                <a:gd name="T60" fmla="*/ 2147483646 w 2676"/>
                <a:gd name="T61" fmla="*/ 2147483646 h 1874"/>
                <a:gd name="T62" fmla="*/ 2147483646 w 2676"/>
                <a:gd name="T63" fmla="*/ 2147483646 h 1874"/>
                <a:gd name="T64" fmla="*/ 2147483646 w 2676"/>
                <a:gd name="T65" fmla="*/ 2147483646 h 1874"/>
                <a:gd name="T66" fmla="*/ 2147483646 w 2676"/>
                <a:gd name="T67" fmla="*/ 2147483646 h 18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76"/>
                <a:gd name="T103" fmla="*/ 0 h 1874"/>
                <a:gd name="T104" fmla="*/ 2676 w 2676"/>
                <a:gd name="T105" fmla="*/ 1874 h 18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76" h="1874">
                  <a:moveTo>
                    <a:pt x="62" y="438"/>
                  </a:moveTo>
                  <a:lnTo>
                    <a:pt x="38" y="451"/>
                  </a:lnTo>
                  <a:lnTo>
                    <a:pt x="23" y="468"/>
                  </a:lnTo>
                  <a:lnTo>
                    <a:pt x="11" y="487"/>
                  </a:lnTo>
                  <a:lnTo>
                    <a:pt x="0" y="501"/>
                  </a:lnTo>
                  <a:lnTo>
                    <a:pt x="7" y="520"/>
                  </a:lnTo>
                  <a:lnTo>
                    <a:pt x="15" y="539"/>
                  </a:lnTo>
                  <a:lnTo>
                    <a:pt x="19" y="559"/>
                  </a:lnTo>
                  <a:lnTo>
                    <a:pt x="27" y="578"/>
                  </a:lnTo>
                  <a:lnTo>
                    <a:pt x="100" y="740"/>
                  </a:lnTo>
                  <a:lnTo>
                    <a:pt x="173" y="903"/>
                  </a:lnTo>
                  <a:lnTo>
                    <a:pt x="247" y="1065"/>
                  </a:lnTo>
                  <a:lnTo>
                    <a:pt x="320" y="1225"/>
                  </a:lnTo>
                  <a:lnTo>
                    <a:pt x="394" y="1387"/>
                  </a:lnTo>
                  <a:lnTo>
                    <a:pt x="463" y="1550"/>
                  </a:lnTo>
                  <a:lnTo>
                    <a:pt x="536" y="1712"/>
                  </a:lnTo>
                  <a:lnTo>
                    <a:pt x="610" y="1874"/>
                  </a:lnTo>
                  <a:lnTo>
                    <a:pt x="737" y="1836"/>
                  </a:lnTo>
                  <a:lnTo>
                    <a:pt x="869" y="1797"/>
                  </a:lnTo>
                  <a:lnTo>
                    <a:pt x="996" y="1759"/>
                  </a:lnTo>
                  <a:lnTo>
                    <a:pt x="1127" y="1720"/>
                  </a:lnTo>
                  <a:lnTo>
                    <a:pt x="1255" y="1682"/>
                  </a:lnTo>
                  <a:lnTo>
                    <a:pt x="1386" y="1643"/>
                  </a:lnTo>
                  <a:lnTo>
                    <a:pt x="1513" y="1602"/>
                  </a:lnTo>
                  <a:lnTo>
                    <a:pt x="1645" y="1563"/>
                  </a:lnTo>
                  <a:lnTo>
                    <a:pt x="1772" y="1525"/>
                  </a:lnTo>
                  <a:lnTo>
                    <a:pt x="1899" y="1486"/>
                  </a:lnTo>
                  <a:lnTo>
                    <a:pt x="2031" y="1448"/>
                  </a:lnTo>
                  <a:lnTo>
                    <a:pt x="2158" y="1409"/>
                  </a:lnTo>
                  <a:lnTo>
                    <a:pt x="2289" y="1371"/>
                  </a:lnTo>
                  <a:lnTo>
                    <a:pt x="2417" y="1329"/>
                  </a:lnTo>
                  <a:lnTo>
                    <a:pt x="2548" y="1291"/>
                  </a:lnTo>
                  <a:lnTo>
                    <a:pt x="2676" y="1252"/>
                  </a:lnTo>
                  <a:lnTo>
                    <a:pt x="2606" y="1098"/>
                  </a:lnTo>
                  <a:lnTo>
                    <a:pt x="2537" y="944"/>
                  </a:lnTo>
                  <a:lnTo>
                    <a:pt x="2467" y="790"/>
                  </a:lnTo>
                  <a:lnTo>
                    <a:pt x="2398" y="636"/>
                  </a:lnTo>
                  <a:lnTo>
                    <a:pt x="2328" y="484"/>
                  </a:lnTo>
                  <a:lnTo>
                    <a:pt x="2259" y="330"/>
                  </a:lnTo>
                  <a:lnTo>
                    <a:pt x="2193" y="176"/>
                  </a:lnTo>
                  <a:lnTo>
                    <a:pt x="2123" y="22"/>
                  </a:lnTo>
                  <a:lnTo>
                    <a:pt x="2104" y="19"/>
                  </a:lnTo>
                  <a:lnTo>
                    <a:pt x="2085" y="17"/>
                  </a:lnTo>
                  <a:lnTo>
                    <a:pt x="2065" y="14"/>
                  </a:lnTo>
                  <a:lnTo>
                    <a:pt x="2050" y="11"/>
                  </a:lnTo>
                  <a:lnTo>
                    <a:pt x="2031" y="8"/>
                  </a:lnTo>
                  <a:lnTo>
                    <a:pt x="2011" y="6"/>
                  </a:lnTo>
                  <a:lnTo>
                    <a:pt x="1992" y="3"/>
                  </a:lnTo>
                  <a:lnTo>
                    <a:pt x="1973" y="0"/>
                  </a:lnTo>
                  <a:lnTo>
                    <a:pt x="1857" y="25"/>
                  </a:lnTo>
                  <a:lnTo>
                    <a:pt x="1741" y="50"/>
                  </a:lnTo>
                  <a:lnTo>
                    <a:pt x="1629" y="77"/>
                  </a:lnTo>
                  <a:lnTo>
                    <a:pt x="1513" y="102"/>
                  </a:lnTo>
                  <a:lnTo>
                    <a:pt x="1398" y="127"/>
                  </a:lnTo>
                  <a:lnTo>
                    <a:pt x="1282" y="151"/>
                  </a:lnTo>
                  <a:lnTo>
                    <a:pt x="1166" y="176"/>
                  </a:lnTo>
                  <a:lnTo>
                    <a:pt x="1054" y="204"/>
                  </a:lnTo>
                  <a:lnTo>
                    <a:pt x="938" y="228"/>
                  </a:lnTo>
                  <a:lnTo>
                    <a:pt x="822" y="253"/>
                  </a:lnTo>
                  <a:lnTo>
                    <a:pt x="706" y="278"/>
                  </a:lnTo>
                  <a:lnTo>
                    <a:pt x="591" y="306"/>
                  </a:lnTo>
                  <a:lnTo>
                    <a:pt x="475" y="330"/>
                  </a:lnTo>
                  <a:lnTo>
                    <a:pt x="363" y="355"/>
                  </a:lnTo>
                  <a:lnTo>
                    <a:pt x="247" y="383"/>
                  </a:lnTo>
                  <a:lnTo>
                    <a:pt x="131" y="407"/>
                  </a:lnTo>
                  <a:lnTo>
                    <a:pt x="116" y="413"/>
                  </a:lnTo>
                  <a:lnTo>
                    <a:pt x="96" y="421"/>
                  </a:lnTo>
                  <a:lnTo>
                    <a:pt x="77" y="429"/>
                  </a:lnTo>
                  <a:lnTo>
                    <a:pt x="62" y="438"/>
                  </a:lnTo>
                  <a:close/>
                </a:path>
              </a:pathLst>
            </a:custGeom>
            <a:solidFill>
              <a:srgbClr val="DBD3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0" name="Freeform 273">
              <a:extLst>
                <a:ext uri="{FF2B5EF4-FFF2-40B4-BE49-F238E27FC236}">
                  <a16:creationId xmlns:a16="http://schemas.microsoft.com/office/drawing/2014/main" id="{9CD340E9-1509-61A9-0C42-28912D892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547" y="3069185"/>
              <a:ext cx="1054702" cy="805807"/>
            </a:xfrm>
            <a:custGeom>
              <a:avLst/>
              <a:gdLst>
                <a:gd name="T0" fmla="*/ 2147483646 w 2463"/>
                <a:gd name="T1" fmla="*/ 2147483646 h 1729"/>
                <a:gd name="T2" fmla="*/ 2147483646 w 2463"/>
                <a:gd name="T3" fmla="*/ 2147483646 h 1729"/>
                <a:gd name="T4" fmla="*/ 2147483646 w 2463"/>
                <a:gd name="T5" fmla="*/ 2147483646 h 1729"/>
                <a:gd name="T6" fmla="*/ 2147483646 w 2463"/>
                <a:gd name="T7" fmla="*/ 2147483646 h 1729"/>
                <a:gd name="T8" fmla="*/ 2147483646 w 2463"/>
                <a:gd name="T9" fmla="*/ 2147483646 h 1729"/>
                <a:gd name="T10" fmla="*/ 2147483646 w 2463"/>
                <a:gd name="T11" fmla="*/ 2147483646 h 1729"/>
                <a:gd name="T12" fmla="*/ 2147483646 w 2463"/>
                <a:gd name="T13" fmla="*/ 2147483646 h 1729"/>
                <a:gd name="T14" fmla="*/ 2147483646 w 2463"/>
                <a:gd name="T15" fmla="*/ 2147483646 h 1729"/>
                <a:gd name="T16" fmla="*/ 2147483646 w 2463"/>
                <a:gd name="T17" fmla="*/ 2147483646 h 1729"/>
                <a:gd name="T18" fmla="*/ 2147483646 w 2463"/>
                <a:gd name="T19" fmla="*/ 2147483646 h 1729"/>
                <a:gd name="T20" fmla="*/ 2147483646 w 2463"/>
                <a:gd name="T21" fmla="*/ 2147483646 h 1729"/>
                <a:gd name="T22" fmla="*/ 2147483646 w 2463"/>
                <a:gd name="T23" fmla="*/ 2147483646 h 1729"/>
                <a:gd name="T24" fmla="*/ 2147483646 w 2463"/>
                <a:gd name="T25" fmla="*/ 2147483646 h 1729"/>
                <a:gd name="T26" fmla="*/ 2147483646 w 2463"/>
                <a:gd name="T27" fmla="*/ 2147483646 h 1729"/>
                <a:gd name="T28" fmla="*/ 2147483646 w 2463"/>
                <a:gd name="T29" fmla="*/ 2147483646 h 1729"/>
                <a:gd name="T30" fmla="*/ 2147483646 w 2463"/>
                <a:gd name="T31" fmla="*/ 2147483646 h 1729"/>
                <a:gd name="T32" fmla="*/ 2147483646 w 2463"/>
                <a:gd name="T33" fmla="*/ 2147483646 h 1729"/>
                <a:gd name="T34" fmla="*/ 2147483646 w 2463"/>
                <a:gd name="T35" fmla="*/ 2147483646 h 1729"/>
                <a:gd name="T36" fmla="*/ 2147483646 w 2463"/>
                <a:gd name="T37" fmla="*/ 2147483646 h 1729"/>
                <a:gd name="T38" fmla="*/ 2147483646 w 2463"/>
                <a:gd name="T39" fmla="*/ 2147483646 h 1729"/>
                <a:gd name="T40" fmla="*/ 2147483646 w 2463"/>
                <a:gd name="T41" fmla="*/ 2147483646 h 1729"/>
                <a:gd name="T42" fmla="*/ 2147483646 w 2463"/>
                <a:gd name="T43" fmla="*/ 2147483646 h 1729"/>
                <a:gd name="T44" fmla="*/ 2147483646 w 2463"/>
                <a:gd name="T45" fmla="*/ 2147483646 h 1729"/>
                <a:gd name="T46" fmla="*/ 2147483646 w 2463"/>
                <a:gd name="T47" fmla="*/ 2147483646 h 1729"/>
                <a:gd name="T48" fmla="*/ 2147483646 w 2463"/>
                <a:gd name="T49" fmla="*/ 2147483646 h 1729"/>
                <a:gd name="T50" fmla="*/ 2147483646 w 2463"/>
                <a:gd name="T51" fmla="*/ 2147483646 h 1729"/>
                <a:gd name="T52" fmla="*/ 2147483646 w 2463"/>
                <a:gd name="T53" fmla="*/ 2147483646 h 1729"/>
                <a:gd name="T54" fmla="*/ 2147483646 w 2463"/>
                <a:gd name="T55" fmla="*/ 2147483646 h 1729"/>
                <a:gd name="T56" fmla="*/ 2147483646 w 2463"/>
                <a:gd name="T57" fmla="*/ 2147483646 h 1729"/>
                <a:gd name="T58" fmla="*/ 2147483646 w 2463"/>
                <a:gd name="T59" fmla="*/ 2147483646 h 1729"/>
                <a:gd name="T60" fmla="*/ 2147483646 w 2463"/>
                <a:gd name="T61" fmla="*/ 2147483646 h 1729"/>
                <a:gd name="T62" fmla="*/ 2147483646 w 2463"/>
                <a:gd name="T63" fmla="*/ 2147483646 h 1729"/>
                <a:gd name="T64" fmla="*/ 2147483646 w 2463"/>
                <a:gd name="T65" fmla="*/ 2147483646 h 1729"/>
                <a:gd name="T66" fmla="*/ 2147483646 w 2463"/>
                <a:gd name="T67" fmla="*/ 2147483646 h 17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63"/>
                <a:gd name="T103" fmla="*/ 0 h 1729"/>
                <a:gd name="T104" fmla="*/ 2463 w 2463"/>
                <a:gd name="T105" fmla="*/ 1729 h 17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63" h="1729">
                  <a:moveTo>
                    <a:pt x="58" y="402"/>
                  </a:moveTo>
                  <a:lnTo>
                    <a:pt x="39" y="416"/>
                  </a:lnTo>
                  <a:lnTo>
                    <a:pt x="23" y="430"/>
                  </a:lnTo>
                  <a:lnTo>
                    <a:pt x="8" y="446"/>
                  </a:lnTo>
                  <a:lnTo>
                    <a:pt x="0" y="460"/>
                  </a:lnTo>
                  <a:lnTo>
                    <a:pt x="8" y="479"/>
                  </a:lnTo>
                  <a:lnTo>
                    <a:pt x="15" y="496"/>
                  </a:lnTo>
                  <a:lnTo>
                    <a:pt x="19" y="515"/>
                  </a:lnTo>
                  <a:lnTo>
                    <a:pt x="27" y="534"/>
                  </a:lnTo>
                  <a:lnTo>
                    <a:pt x="93" y="683"/>
                  </a:lnTo>
                  <a:lnTo>
                    <a:pt x="162" y="831"/>
                  </a:lnTo>
                  <a:lnTo>
                    <a:pt x="228" y="980"/>
                  </a:lnTo>
                  <a:lnTo>
                    <a:pt x="297" y="1131"/>
                  </a:lnTo>
                  <a:lnTo>
                    <a:pt x="363" y="1280"/>
                  </a:lnTo>
                  <a:lnTo>
                    <a:pt x="429" y="1429"/>
                  </a:lnTo>
                  <a:lnTo>
                    <a:pt x="498" y="1580"/>
                  </a:lnTo>
                  <a:lnTo>
                    <a:pt x="564" y="1729"/>
                  </a:lnTo>
                  <a:lnTo>
                    <a:pt x="683" y="1693"/>
                  </a:lnTo>
                  <a:lnTo>
                    <a:pt x="803" y="1657"/>
                  </a:lnTo>
                  <a:lnTo>
                    <a:pt x="919" y="1621"/>
                  </a:lnTo>
                  <a:lnTo>
                    <a:pt x="1039" y="1586"/>
                  </a:lnTo>
                  <a:lnTo>
                    <a:pt x="1158" y="1550"/>
                  </a:lnTo>
                  <a:lnTo>
                    <a:pt x="1278" y="1514"/>
                  </a:lnTo>
                  <a:lnTo>
                    <a:pt x="1394" y="1478"/>
                  </a:lnTo>
                  <a:lnTo>
                    <a:pt x="1514" y="1440"/>
                  </a:lnTo>
                  <a:lnTo>
                    <a:pt x="1633" y="1404"/>
                  </a:lnTo>
                  <a:lnTo>
                    <a:pt x="1753" y="1368"/>
                  </a:lnTo>
                  <a:lnTo>
                    <a:pt x="1869" y="1332"/>
                  </a:lnTo>
                  <a:lnTo>
                    <a:pt x="1988" y="1297"/>
                  </a:lnTo>
                  <a:lnTo>
                    <a:pt x="2108" y="1261"/>
                  </a:lnTo>
                  <a:lnTo>
                    <a:pt x="2228" y="1225"/>
                  </a:lnTo>
                  <a:lnTo>
                    <a:pt x="2344" y="1189"/>
                  </a:lnTo>
                  <a:lnTo>
                    <a:pt x="2463" y="1153"/>
                  </a:lnTo>
                  <a:lnTo>
                    <a:pt x="2402" y="1013"/>
                  </a:lnTo>
                  <a:lnTo>
                    <a:pt x="2336" y="870"/>
                  </a:lnTo>
                  <a:lnTo>
                    <a:pt x="2274" y="730"/>
                  </a:lnTo>
                  <a:lnTo>
                    <a:pt x="2209" y="586"/>
                  </a:lnTo>
                  <a:lnTo>
                    <a:pt x="2147" y="443"/>
                  </a:lnTo>
                  <a:lnTo>
                    <a:pt x="2081" y="303"/>
                  </a:lnTo>
                  <a:lnTo>
                    <a:pt x="2019" y="160"/>
                  </a:lnTo>
                  <a:lnTo>
                    <a:pt x="1954" y="20"/>
                  </a:lnTo>
                  <a:lnTo>
                    <a:pt x="1938" y="17"/>
                  </a:lnTo>
                  <a:lnTo>
                    <a:pt x="1919" y="14"/>
                  </a:lnTo>
                  <a:lnTo>
                    <a:pt x="1903" y="11"/>
                  </a:lnTo>
                  <a:lnTo>
                    <a:pt x="1888" y="9"/>
                  </a:lnTo>
                  <a:lnTo>
                    <a:pt x="1869" y="9"/>
                  </a:lnTo>
                  <a:lnTo>
                    <a:pt x="1853" y="6"/>
                  </a:lnTo>
                  <a:lnTo>
                    <a:pt x="1834" y="3"/>
                  </a:lnTo>
                  <a:lnTo>
                    <a:pt x="1819" y="0"/>
                  </a:lnTo>
                  <a:lnTo>
                    <a:pt x="1710" y="22"/>
                  </a:lnTo>
                  <a:lnTo>
                    <a:pt x="1606" y="47"/>
                  </a:lnTo>
                  <a:lnTo>
                    <a:pt x="1498" y="69"/>
                  </a:lnTo>
                  <a:lnTo>
                    <a:pt x="1394" y="94"/>
                  </a:lnTo>
                  <a:lnTo>
                    <a:pt x="1286" y="116"/>
                  </a:lnTo>
                  <a:lnTo>
                    <a:pt x="1181" y="141"/>
                  </a:lnTo>
                  <a:lnTo>
                    <a:pt x="1077" y="163"/>
                  </a:lnTo>
                  <a:lnTo>
                    <a:pt x="969" y="187"/>
                  </a:lnTo>
                  <a:lnTo>
                    <a:pt x="865" y="212"/>
                  </a:lnTo>
                  <a:lnTo>
                    <a:pt x="757" y="234"/>
                  </a:lnTo>
                  <a:lnTo>
                    <a:pt x="652" y="259"/>
                  </a:lnTo>
                  <a:lnTo>
                    <a:pt x="548" y="281"/>
                  </a:lnTo>
                  <a:lnTo>
                    <a:pt x="440" y="306"/>
                  </a:lnTo>
                  <a:lnTo>
                    <a:pt x="336" y="328"/>
                  </a:lnTo>
                  <a:lnTo>
                    <a:pt x="228" y="353"/>
                  </a:lnTo>
                  <a:lnTo>
                    <a:pt x="123" y="375"/>
                  </a:lnTo>
                  <a:lnTo>
                    <a:pt x="108" y="380"/>
                  </a:lnTo>
                  <a:lnTo>
                    <a:pt x="93" y="388"/>
                  </a:lnTo>
                  <a:lnTo>
                    <a:pt x="73" y="397"/>
                  </a:lnTo>
                  <a:lnTo>
                    <a:pt x="58" y="402"/>
                  </a:lnTo>
                  <a:close/>
                </a:path>
              </a:pathLst>
            </a:custGeom>
            <a:solidFill>
              <a:srgbClr val="DDD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1" name="Freeform 274">
              <a:extLst>
                <a:ext uri="{FF2B5EF4-FFF2-40B4-BE49-F238E27FC236}">
                  <a16:creationId xmlns:a16="http://schemas.microsoft.com/office/drawing/2014/main" id="{43D6D76E-56ED-53FD-AA1E-C4067D5D4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5918" y="3067787"/>
              <a:ext cx="965632" cy="736365"/>
            </a:xfrm>
            <a:custGeom>
              <a:avLst/>
              <a:gdLst>
                <a:gd name="T0" fmla="*/ 2147483646 w 2255"/>
                <a:gd name="T1" fmla="*/ 2147483646 h 1580"/>
                <a:gd name="T2" fmla="*/ 2147483646 w 2255"/>
                <a:gd name="T3" fmla="*/ 2147483646 h 1580"/>
                <a:gd name="T4" fmla="*/ 2147483646 w 2255"/>
                <a:gd name="T5" fmla="*/ 2147483646 h 1580"/>
                <a:gd name="T6" fmla="*/ 2147483646 w 2255"/>
                <a:gd name="T7" fmla="*/ 2147483646 h 1580"/>
                <a:gd name="T8" fmla="*/ 2147483646 w 2255"/>
                <a:gd name="T9" fmla="*/ 2147483646 h 1580"/>
                <a:gd name="T10" fmla="*/ 2147483646 w 2255"/>
                <a:gd name="T11" fmla="*/ 2147483646 h 1580"/>
                <a:gd name="T12" fmla="*/ 2147483646 w 2255"/>
                <a:gd name="T13" fmla="*/ 2147483646 h 1580"/>
                <a:gd name="T14" fmla="*/ 2147483646 w 2255"/>
                <a:gd name="T15" fmla="*/ 2147483646 h 1580"/>
                <a:gd name="T16" fmla="*/ 2147483646 w 2255"/>
                <a:gd name="T17" fmla="*/ 2147483646 h 1580"/>
                <a:gd name="T18" fmla="*/ 2147483646 w 2255"/>
                <a:gd name="T19" fmla="*/ 2147483646 h 1580"/>
                <a:gd name="T20" fmla="*/ 2147483646 w 2255"/>
                <a:gd name="T21" fmla="*/ 2147483646 h 1580"/>
                <a:gd name="T22" fmla="*/ 2147483646 w 2255"/>
                <a:gd name="T23" fmla="*/ 2147483646 h 1580"/>
                <a:gd name="T24" fmla="*/ 2147483646 w 2255"/>
                <a:gd name="T25" fmla="*/ 2147483646 h 1580"/>
                <a:gd name="T26" fmla="*/ 2147483646 w 2255"/>
                <a:gd name="T27" fmla="*/ 2147483646 h 1580"/>
                <a:gd name="T28" fmla="*/ 2147483646 w 2255"/>
                <a:gd name="T29" fmla="*/ 2147483646 h 1580"/>
                <a:gd name="T30" fmla="*/ 2147483646 w 2255"/>
                <a:gd name="T31" fmla="*/ 2147483646 h 1580"/>
                <a:gd name="T32" fmla="*/ 2147483646 w 2255"/>
                <a:gd name="T33" fmla="*/ 2147483646 h 1580"/>
                <a:gd name="T34" fmla="*/ 2147483646 w 2255"/>
                <a:gd name="T35" fmla="*/ 2147483646 h 1580"/>
                <a:gd name="T36" fmla="*/ 2147483646 w 2255"/>
                <a:gd name="T37" fmla="*/ 2147483646 h 1580"/>
                <a:gd name="T38" fmla="*/ 2147483646 w 2255"/>
                <a:gd name="T39" fmla="*/ 2147483646 h 1580"/>
                <a:gd name="T40" fmla="*/ 2147483646 w 2255"/>
                <a:gd name="T41" fmla="*/ 2147483646 h 1580"/>
                <a:gd name="T42" fmla="*/ 2147483646 w 2255"/>
                <a:gd name="T43" fmla="*/ 2147483646 h 1580"/>
                <a:gd name="T44" fmla="*/ 2147483646 w 2255"/>
                <a:gd name="T45" fmla="*/ 2147483646 h 1580"/>
                <a:gd name="T46" fmla="*/ 2147483646 w 2255"/>
                <a:gd name="T47" fmla="*/ 2147483646 h 1580"/>
                <a:gd name="T48" fmla="*/ 2147483646 w 2255"/>
                <a:gd name="T49" fmla="*/ 2147483646 h 1580"/>
                <a:gd name="T50" fmla="*/ 2147483646 w 2255"/>
                <a:gd name="T51" fmla="*/ 2147483646 h 1580"/>
                <a:gd name="T52" fmla="*/ 2147483646 w 2255"/>
                <a:gd name="T53" fmla="*/ 2147483646 h 1580"/>
                <a:gd name="T54" fmla="*/ 2147483646 w 2255"/>
                <a:gd name="T55" fmla="*/ 2147483646 h 1580"/>
                <a:gd name="T56" fmla="*/ 2147483646 w 2255"/>
                <a:gd name="T57" fmla="*/ 2147483646 h 1580"/>
                <a:gd name="T58" fmla="*/ 2147483646 w 2255"/>
                <a:gd name="T59" fmla="*/ 2147483646 h 1580"/>
                <a:gd name="T60" fmla="*/ 2147483646 w 2255"/>
                <a:gd name="T61" fmla="*/ 2147483646 h 1580"/>
                <a:gd name="T62" fmla="*/ 2147483646 w 2255"/>
                <a:gd name="T63" fmla="*/ 2147483646 h 1580"/>
                <a:gd name="T64" fmla="*/ 2147483646 w 2255"/>
                <a:gd name="T65" fmla="*/ 2147483646 h 1580"/>
                <a:gd name="T66" fmla="*/ 2147483646 w 2255"/>
                <a:gd name="T67" fmla="*/ 2147483646 h 15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55"/>
                <a:gd name="T103" fmla="*/ 0 h 1580"/>
                <a:gd name="T104" fmla="*/ 2255 w 2255"/>
                <a:gd name="T105" fmla="*/ 1580 h 15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55" h="1580">
                  <a:moveTo>
                    <a:pt x="58" y="369"/>
                  </a:moveTo>
                  <a:lnTo>
                    <a:pt x="39" y="380"/>
                  </a:lnTo>
                  <a:lnTo>
                    <a:pt x="23" y="394"/>
                  </a:lnTo>
                  <a:lnTo>
                    <a:pt x="12" y="408"/>
                  </a:lnTo>
                  <a:lnTo>
                    <a:pt x="0" y="419"/>
                  </a:lnTo>
                  <a:lnTo>
                    <a:pt x="8" y="435"/>
                  </a:lnTo>
                  <a:lnTo>
                    <a:pt x="12" y="452"/>
                  </a:lnTo>
                  <a:lnTo>
                    <a:pt x="19" y="471"/>
                  </a:lnTo>
                  <a:lnTo>
                    <a:pt x="31" y="488"/>
                  </a:lnTo>
                  <a:lnTo>
                    <a:pt x="93" y="625"/>
                  </a:lnTo>
                  <a:lnTo>
                    <a:pt x="151" y="760"/>
                  </a:lnTo>
                  <a:lnTo>
                    <a:pt x="212" y="898"/>
                  </a:lnTo>
                  <a:lnTo>
                    <a:pt x="274" y="1033"/>
                  </a:lnTo>
                  <a:lnTo>
                    <a:pt x="332" y="1170"/>
                  </a:lnTo>
                  <a:lnTo>
                    <a:pt x="394" y="1305"/>
                  </a:lnTo>
                  <a:lnTo>
                    <a:pt x="456" y="1443"/>
                  </a:lnTo>
                  <a:lnTo>
                    <a:pt x="517" y="1580"/>
                  </a:lnTo>
                  <a:lnTo>
                    <a:pt x="626" y="1547"/>
                  </a:lnTo>
                  <a:lnTo>
                    <a:pt x="734" y="1514"/>
                  </a:lnTo>
                  <a:lnTo>
                    <a:pt x="842" y="1481"/>
                  </a:lnTo>
                  <a:lnTo>
                    <a:pt x="954" y="1448"/>
                  </a:lnTo>
                  <a:lnTo>
                    <a:pt x="1062" y="1415"/>
                  </a:lnTo>
                  <a:lnTo>
                    <a:pt x="1170" y="1382"/>
                  </a:lnTo>
                  <a:lnTo>
                    <a:pt x="1278" y="1349"/>
                  </a:lnTo>
                  <a:lnTo>
                    <a:pt x="1386" y="1316"/>
                  </a:lnTo>
                  <a:lnTo>
                    <a:pt x="1498" y="1286"/>
                  </a:lnTo>
                  <a:lnTo>
                    <a:pt x="1606" y="1253"/>
                  </a:lnTo>
                  <a:lnTo>
                    <a:pt x="1714" y="1220"/>
                  </a:lnTo>
                  <a:lnTo>
                    <a:pt x="1823" y="1187"/>
                  </a:lnTo>
                  <a:lnTo>
                    <a:pt x="1931" y="1154"/>
                  </a:lnTo>
                  <a:lnTo>
                    <a:pt x="2039" y="1121"/>
                  </a:lnTo>
                  <a:lnTo>
                    <a:pt x="2147" y="1088"/>
                  </a:lnTo>
                  <a:lnTo>
                    <a:pt x="2255" y="1055"/>
                  </a:lnTo>
                  <a:lnTo>
                    <a:pt x="2197" y="925"/>
                  </a:lnTo>
                  <a:lnTo>
                    <a:pt x="2139" y="796"/>
                  </a:lnTo>
                  <a:lnTo>
                    <a:pt x="2081" y="667"/>
                  </a:lnTo>
                  <a:lnTo>
                    <a:pt x="2023" y="537"/>
                  </a:lnTo>
                  <a:lnTo>
                    <a:pt x="1962" y="408"/>
                  </a:lnTo>
                  <a:lnTo>
                    <a:pt x="1904" y="276"/>
                  </a:lnTo>
                  <a:lnTo>
                    <a:pt x="1846" y="146"/>
                  </a:lnTo>
                  <a:lnTo>
                    <a:pt x="1788" y="17"/>
                  </a:lnTo>
                  <a:lnTo>
                    <a:pt x="1772" y="14"/>
                  </a:lnTo>
                  <a:lnTo>
                    <a:pt x="1757" y="12"/>
                  </a:lnTo>
                  <a:lnTo>
                    <a:pt x="1741" y="12"/>
                  </a:lnTo>
                  <a:lnTo>
                    <a:pt x="1726" y="9"/>
                  </a:lnTo>
                  <a:lnTo>
                    <a:pt x="1711" y="6"/>
                  </a:lnTo>
                  <a:lnTo>
                    <a:pt x="1695" y="3"/>
                  </a:lnTo>
                  <a:lnTo>
                    <a:pt x="1680" y="3"/>
                  </a:lnTo>
                  <a:lnTo>
                    <a:pt x="1664" y="0"/>
                  </a:lnTo>
                  <a:lnTo>
                    <a:pt x="1568" y="23"/>
                  </a:lnTo>
                  <a:lnTo>
                    <a:pt x="1471" y="42"/>
                  </a:lnTo>
                  <a:lnTo>
                    <a:pt x="1375" y="64"/>
                  </a:lnTo>
                  <a:lnTo>
                    <a:pt x="1278" y="86"/>
                  </a:lnTo>
                  <a:lnTo>
                    <a:pt x="1178" y="108"/>
                  </a:lnTo>
                  <a:lnTo>
                    <a:pt x="1081" y="127"/>
                  </a:lnTo>
                  <a:lnTo>
                    <a:pt x="985" y="149"/>
                  </a:lnTo>
                  <a:lnTo>
                    <a:pt x="888" y="171"/>
                  </a:lnTo>
                  <a:lnTo>
                    <a:pt x="792" y="193"/>
                  </a:lnTo>
                  <a:lnTo>
                    <a:pt x="695" y="215"/>
                  </a:lnTo>
                  <a:lnTo>
                    <a:pt x="599" y="234"/>
                  </a:lnTo>
                  <a:lnTo>
                    <a:pt x="502" y="256"/>
                  </a:lnTo>
                  <a:lnTo>
                    <a:pt x="402" y="278"/>
                  </a:lnTo>
                  <a:lnTo>
                    <a:pt x="305" y="300"/>
                  </a:lnTo>
                  <a:lnTo>
                    <a:pt x="209" y="320"/>
                  </a:lnTo>
                  <a:lnTo>
                    <a:pt x="112" y="342"/>
                  </a:lnTo>
                  <a:lnTo>
                    <a:pt x="100" y="350"/>
                  </a:lnTo>
                  <a:lnTo>
                    <a:pt x="85" y="356"/>
                  </a:lnTo>
                  <a:lnTo>
                    <a:pt x="70" y="364"/>
                  </a:lnTo>
                  <a:lnTo>
                    <a:pt x="58" y="369"/>
                  </a:lnTo>
                  <a:close/>
                </a:path>
              </a:pathLst>
            </a:custGeom>
            <a:solidFill>
              <a:srgbClr val="D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2" name="Freeform 275">
              <a:extLst>
                <a:ext uri="{FF2B5EF4-FFF2-40B4-BE49-F238E27FC236}">
                  <a16:creationId xmlns:a16="http://schemas.microsoft.com/office/drawing/2014/main" id="{D469403D-AE7B-1FEC-4E72-A88CD9267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290" y="3066855"/>
              <a:ext cx="874850" cy="665525"/>
            </a:xfrm>
            <a:custGeom>
              <a:avLst/>
              <a:gdLst>
                <a:gd name="T0" fmla="*/ 2147483646 w 2043"/>
                <a:gd name="T1" fmla="*/ 2147483646 h 1428"/>
                <a:gd name="T2" fmla="*/ 2147483646 w 2043"/>
                <a:gd name="T3" fmla="*/ 2147483646 h 1428"/>
                <a:gd name="T4" fmla="*/ 2147483646 w 2043"/>
                <a:gd name="T5" fmla="*/ 2147483646 h 1428"/>
                <a:gd name="T6" fmla="*/ 2147483646 w 2043"/>
                <a:gd name="T7" fmla="*/ 2147483646 h 1428"/>
                <a:gd name="T8" fmla="*/ 2147483646 w 2043"/>
                <a:gd name="T9" fmla="*/ 2147483646 h 1428"/>
                <a:gd name="T10" fmla="*/ 2147483646 w 2043"/>
                <a:gd name="T11" fmla="*/ 2147483646 h 1428"/>
                <a:gd name="T12" fmla="*/ 2147483646 w 2043"/>
                <a:gd name="T13" fmla="*/ 2147483646 h 1428"/>
                <a:gd name="T14" fmla="*/ 2147483646 w 2043"/>
                <a:gd name="T15" fmla="*/ 2147483646 h 1428"/>
                <a:gd name="T16" fmla="*/ 2147483646 w 2043"/>
                <a:gd name="T17" fmla="*/ 2147483646 h 1428"/>
                <a:gd name="T18" fmla="*/ 2147483646 w 2043"/>
                <a:gd name="T19" fmla="*/ 2147483646 h 1428"/>
                <a:gd name="T20" fmla="*/ 2147483646 w 2043"/>
                <a:gd name="T21" fmla="*/ 2147483646 h 1428"/>
                <a:gd name="T22" fmla="*/ 2147483646 w 2043"/>
                <a:gd name="T23" fmla="*/ 2147483646 h 1428"/>
                <a:gd name="T24" fmla="*/ 2147483646 w 2043"/>
                <a:gd name="T25" fmla="*/ 2147483646 h 1428"/>
                <a:gd name="T26" fmla="*/ 2147483646 w 2043"/>
                <a:gd name="T27" fmla="*/ 2147483646 h 1428"/>
                <a:gd name="T28" fmla="*/ 2147483646 w 2043"/>
                <a:gd name="T29" fmla="*/ 2147483646 h 1428"/>
                <a:gd name="T30" fmla="*/ 2147483646 w 2043"/>
                <a:gd name="T31" fmla="*/ 2147483646 h 1428"/>
                <a:gd name="T32" fmla="*/ 2147483646 w 2043"/>
                <a:gd name="T33" fmla="*/ 2147483646 h 1428"/>
                <a:gd name="T34" fmla="*/ 2147483646 w 2043"/>
                <a:gd name="T35" fmla="*/ 2147483646 h 1428"/>
                <a:gd name="T36" fmla="*/ 2147483646 w 2043"/>
                <a:gd name="T37" fmla="*/ 2147483646 h 1428"/>
                <a:gd name="T38" fmla="*/ 2147483646 w 2043"/>
                <a:gd name="T39" fmla="*/ 2147483646 h 1428"/>
                <a:gd name="T40" fmla="*/ 2147483646 w 2043"/>
                <a:gd name="T41" fmla="*/ 2147483646 h 1428"/>
                <a:gd name="T42" fmla="*/ 2147483646 w 2043"/>
                <a:gd name="T43" fmla="*/ 2147483646 h 1428"/>
                <a:gd name="T44" fmla="*/ 2147483646 w 2043"/>
                <a:gd name="T45" fmla="*/ 2147483646 h 1428"/>
                <a:gd name="T46" fmla="*/ 2147483646 w 2043"/>
                <a:gd name="T47" fmla="*/ 2147483646 h 1428"/>
                <a:gd name="T48" fmla="*/ 2147483646 w 2043"/>
                <a:gd name="T49" fmla="*/ 2147483646 h 1428"/>
                <a:gd name="T50" fmla="*/ 2147483646 w 2043"/>
                <a:gd name="T51" fmla="*/ 2147483646 h 1428"/>
                <a:gd name="T52" fmla="*/ 2147483646 w 2043"/>
                <a:gd name="T53" fmla="*/ 2147483646 h 1428"/>
                <a:gd name="T54" fmla="*/ 2147483646 w 2043"/>
                <a:gd name="T55" fmla="*/ 2147483646 h 1428"/>
                <a:gd name="T56" fmla="*/ 2147483646 w 2043"/>
                <a:gd name="T57" fmla="*/ 2147483646 h 1428"/>
                <a:gd name="T58" fmla="*/ 2147483646 w 2043"/>
                <a:gd name="T59" fmla="*/ 2147483646 h 1428"/>
                <a:gd name="T60" fmla="*/ 2147483646 w 2043"/>
                <a:gd name="T61" fmla="*/ 2147483646 h 1428"/>
                <a:gd name="T62" fmla="*/ 2147483646 w 2043"/>
                <a:gd name="T63" fmla="*/ 2147483646 h 1428"/>
                <a:gd name="T64" fmla="*/ 2147483646 w 2043"/>
                <a:gd name="T65" fmla="*/ 2147483646 h 1428"/>
                <a:gd name="T66" fmla="*/ 2147483646 w 2043"/>
                <a:gd name="T67" fmla="*/ 2147483646 h 14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43"/>
                <a:gd name="T103" fmla="*/ 0 h 1428"/>
                <a:gd name="T104" fmla="*/ 2043 w 2043"/>
                <a:gd name="T105" fmla="*/ 1428 h 14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43" h="1428">
                  <a:moveTo>
                    <a:pt x="54" y="333"/>
                  </a:moveTo>
                  <a:lnTo>
                    <a:pt x="39" y="344"/>
                  </a:lnTo>
                  <a:lnTo>
                    <a:pt x="27" y="355"/>
                  </a:lnTo>
                  <a:lnTo>
                    <a:pt x="12" y="366"/>
                  </a:lnTo>
                  <a:lnTo>
                    <a:pt x="0" y="377"/>
                  </a:lnTo>
                  <a:lnTo>
                    <a:pt x="8" y="393"/>
                  </a:lnTo>
                  <a:lnTo>
                    <a:pt x="12" y="410"/>
                  </a:lnTo>
                  <a:lnTo>
                    <a:pt x="20" y="426"/>
                  </a:lnTo>
                  <a:lnTo>
                    <a:pt x="23" y="440"/>
                  </a:lnTo>
                  <a:lnTo>
                    <a:pt x="81" y="564"/>
                  </a:lnTo>
                  <a:lnTo>
                    <a:pt x="135" y="688"/>
                  </a:lnTo>
                  <a:lnTo>
                    <a:pt x="193" y="812"/>
                  </a:lnTo>
                  <a:lnTo>
                    <a:pt x="247" y="936"/>
                  </a:lnTo>
                  <a:lnTo>
                    <a:pt x="301" y="1059"/>
                  </a:lnTo>
                  <a:lnTo>
                    <a:pt x="355" y="1183"/>
                  </a:lnTo>
                  <a:lnTo>
                    <a:pt x="413" y="1304"/>
                  </a:lnTo>
                  <a:lnTo>
                    <a:pt x="467" y="1428"/>
                  </a:lnTo>
                  <a:lnTo>
                    <a:pt x="568" y="1398"/>
                  </a:lnTo>
                  <a:lnTo>
                    <a:pt x="664" y="1370"/>
                  </a:lnTo>
                  <a:lnTo>
                    <a:pt x="765" y="1340"/>
                  </a:lnTo>
                  <a:lnTo>
                    <a:pt x="861" y="1310"/>
                  </a:lnTo>
                  <a:lnTo>
                    <a:pt x="962" y="1282"/>
                  </a:lnTo>
                  <a:lnTo>
                    <a:pt x="1058" y="1252"/>
                  </a:lnTo>
                  <a:lnTo>
                    <a:pt x="1159" y="1222"/>
                  </a:lnTo>
                  <a:lnTo>
                    <a:pt x="1255" y="1191"/>
                  </a:lnTo>
                  <a:lnTo>
                    <a:pt x="1356" y="1164"/>
                  </a:lnTo>
                  <a:lnTo>
                    <a:pt x="1452" y="1134"/>
                  </a:lnTo>
                  <a:lnTo>
                    <a:pt x="1552" y="1103"/>
                  </a:lnTo>
                  <a:lnTo>
                    <a:pt x="1649" y="1073"/>
                  </a:lnTo>
                  <a:lnTo>
                    <a:pt x="1749" y="1046"/>
                  </a:lnTo>
                  <a:lnTo>
                    <a:pt x="1846" y="1015"/>
                  </a:lnTo>
                  <a:lnTo>
                    <a:pt x="1946" y="985"/>
                  </a:lnTo>
                  <a:lnTo>
                    <a:pt x="2043" y="955"/>
                  </a:lnTo>
                  <a:lnTo>
                    <a:pt x="1989" y="839"/>
                  </a:lnTo>
                  <a:lnTo>
                    <a:pt x="1939" y="721"/>
                  </a:lnTo>
                  <a:lnTo>
                    <a:pt x="1885" y="605"/>
                  </a:lnTo>
                  <a:lnTo>
                    <a:pt x="1834" y="487"/>
                  </a:lnTo>
                  <a:lnTo>
                    <a:pt x="1780" y="369"/>
                  </a:lnTo>
                  <a:lnTo>
                    <a:pt x="1726" y="250"/>
                  </a:lnTo>
                  <a:lnTo>
                    <a:pt x="1676" y="135"/>
                  </a:lnTo>
                  <a:lnTo>
                    <a:pt x="1622" y="16"/>
                  </a:lnTo>
                  <a:lnTo>
                    <a:pt x="1607" y="14"/>
                  </a:lnTo>
                  <a:lnTo>
                    <a:pt x="1595" y="11"/>
                  </a:lnTo>
                  <a:lnTo>
                    <a:pt x="1579" y="11"/>
                  </a:lnTo>
                  <a:lnTo>
                    <a:pt x="1564" y="8"/>
                  </a:lnTo>
                  <a:lnTo>
                    <a:pt x="1549" y="5"/>
                  </a:lnTo>
                  <a:lnTo>
                    <a:pt x="1537" y="2"/>
                  </a:lnTo>
                  <a:lnTo>
                    <a:pt x="1522" y="2"/>
                  </a:lnTo>
                  <a:lnTo>
                    <a:pt x="1506" y="0"/>
                  </a:lnTo>
                  <a:lnTo>
                    <a:pt x="1417" y="19"/>
                  </a:lnTo>
                  <a:lnTo>
                    <a:pt x="1332" y="38"/>
                  </a:lnTo>
                  <a:lnTo>
                    <a:pt x="1244" y="58"/>
                  </a:lnTo>
                  <a:lnTo>
                    <a:pt x="1155" y="77"/>
                  </a:lnTo>
                  <a:lnTo>
                    <a:pt x="1070" y="96"/>
                  </a:lnTo>
                  <a:lnTo>
                    <a:pt x="981" y="115"/>
                  </a:lnTo>
                  <a:lnTo>
                    <a:pt x="892" y="135"/>
                  </a:lnTo>
                  <a:lnTo>
                    <a:pt x="807" y="154"/>
                  </a:lnTo>
                  <a:lnTo>
                    <a:pt x="718" y="176"/>
                  </a:lnTo>
                  <a:lnTo>
                    <a:pt x="630" y="195"/>
                  </a:lnTo>
                  <a:lnTo>
                    <a:pt x="541" y="214"/>
                  </a:lnTo>
                  <a:lnTo>
                    <a:pt x="456" y="234"/>
                  </a:lnTo>
                  <a:lnTo>
                    <a:pt x="367" y="253"/>
                  </a:lnTo>
                  <a:lnTo>
                    <a:pt x="278" y="272"/>
                  </a:lnTo>
                  <a:lnTo>
                    <a:pt x="193" y="291"/>
                  </a:lnTo>
                  <a:lnTo>
                    <a:pt x="105" y="311"/>
                  </a:lnTo>
                  <a:lnTo>
                    <a:pt x="93" y="316"/>
                  </a:lnTo>
                  <a:lnTo>
                    <a:pt x="81" y="322"/>
                  </a:lnTo>
                  <a:lnTo>
                    <a:pt x="66" y="327"/>
                  </a:lnTo>
                  <a:lnTo>
                    <a:pt x="54" y="333"/>
                  </a:lnTo>
                  <a:close/>
                </a:path>
              </a:pathLst>
            </a:custGeom>
            <a:solidFill>
              <a:srgbClr val="E2DB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3" name="Freeform 276">
              <a:extLst>
                <a:ext uri="{FF2B5EF4-FFF2-40B4-BE49-F238E27FC236}">
                  <a16:creationId xmlns:a16="http://schemas.microsoft.com/office/drawing/2014/main" id="{66A010B2-C32D-4612-A012-F14843382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374" y="3065457"/>
              <a:ext cx="784068" cy="597947"/>
            </a:xfrm>
            <a:custGeom>
              <a:avLst/>
              <a:gdLst>
                <a:gd name="T0" fmla="*/ 2147483646 w 1831"/>
                <a:gd name="T1" fmla="*/ 2147483646 h 1283"/>
                <a:gd name="T2" fmla="*/ 0 w 1831"/>
                <a:gd name="T3" fmla="*/ 2147483646 h 1283"/>
                <a:gd name="T4" fmla="*/ 2147483646 w 1831"/>
                <a:gd name="T5" fmla="*/ 2147483646 h 1283"/>
                <a:gd name="T6" fmla="*/ 2147483646 w 1831"/>
                <a:gd name="T7" fmla="*/ 2147483646 h 1283"/>
                <a:gd name="T8" fmla="*/ 2147483646 w 1831"/>
                <a:gd name="T9" fmla="*/ 2147483646 h 1283"/>
                <a:gd name="T10" fmla="*/ 2147483646 w 1831"/>
                <a:gd name="T11" fmla="*/ 2147483646 h 1283"/>
                <a:gd name="T12" fmla="*/ 2147483646 w 1831"/>
                <a:gd name="T13" fmla="*/ 0 h 1283"/>
                <a:gd name="T14" fmla="*/ 2147483646 w 1831"/>
                <a:gd name="T15" fmla="*/ 2147483646 h 1283"/>
                <a:gd name="T16" fmla="*/ 2147483646 w 1831"/>
                <a:gd name="T17" fmla="*/ 2147483646 h 1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1"/>
                <a:gd name="T28" fmla="*/ 0 h 1283"/>
                <a:gd name="T29" fmla="*/ 1831 w 1831"/>
                <a:gd name="T30" fmla="*/ 1283 h 12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1" h="1283">
                  <a:moveTo>
                    <a:pt x="50" y="300"/>
                  </a:moveTo>
                  <a:lnTo>
                    <a:pt x="0" y="336"/>
                  </a:lnTo>
                  <a:lnTo>
                    <a:pt x="20" y="396"/>
                  </a:lnTo>
                  <a:lnTo>
                    <a:pt x="417" y="1283"/>
                  </a:lnTo>
                  <a:lnTo>
                    <a:pt x="1831" y="856"/>
                  </a:lnTo>
                  <a:lnTo>
                    <a:pt x="1452" y="14"/>
                  </a:lnTo>
                  <a:lnTo>
                    <a:pt x="1352" y="0"/>
                  </a:lnTo>
                  <a:lnTo>
                    <a:pt x="89" y="278"/>
                  </a:lnTo>
                  <a:lnTo>
                    <a:pt x="50" y="300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4" name="Freeform 277">
              <a:extLst>
                <a:ext uri="{FF2B5EF4-FFF2-40B4-BE49-F238E27FC236}">
                  <a16:creationId xmlns:a16="http://schemas.microsoft.com/office/drawing/2014/main" id="{4E699C4C-F70D-6755-0229-471D50036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578" y="3140026"/>
              <a:ext cx="1903431" cy="1465739"/>
            </a:xfrm>
            <a:custGeom>
              <a:avLst/>
              <a:gdLst>
                <a:gd name="T0" fmla="*/ 0 w 4445"/>
                <a:gd name="T1" fmla="*/ 2147483646 h 3145"/>
                <a:gd name="T2" fmla="*/ 2147483646 w 4445"/>
                <a:gd name="T3" fmla="*/ 2147483646 h 3145"/>
                <a:gd name="T4" fmla="*/ 2147483646 w 4445"/>
                <a:gd name="T5" fmla="*/ 2147483646 h 3145"/>
                <a:gd name="T6" fmla="*/ 2147483646 w 4445"/>
                <a:gd name="T7" fmla="*/ 0 h 3145"/>
                <a:gd name="T8" fmla="*/ 0 w 4445"/>
                <a:gd name="T9" fmla="*/ 2147483646 h 3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45"/>
                <a:gd name="T16" fmla="*/ 0 h 3145"/>
                <a:gd name="T17" fmla="*/ 4445 w 4445"/>
                <a:gd name="T18" fmla="*/ 3145 h 31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45" h="3145">
                  <a:moveTo>
                    <a:pt x="0" y="823"/>
                  </a:moveTo>
                  <a:lnTo>
                    <a:pt x="1035" y="3145"/>
                  </a:lnTo>
                  <a:lnTo>
                    <a:pt x="4445" y="2166"/>
                  </a:lnTo>
                  <a:lnTo>
                    <a:pt x="3495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05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5" name="Freeform 278">
              <a:extLst>
                <a:ext uri="{FF2B5EF4-FFF2-40B4-BE49-F238E27FC236}">
                  <a16:creationId xmlns:a16="http://schemas.microsoft.com/office/drawing/2014/main" id="{E92B4F25-BCAD-6E82-77D9-C14938385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646" y="4135050"/>
              <a:ext cx="1465363" cy="476307"/>
            </a:xfrm>
            <a:custGeom>
              <a:avLst/>
              <a:gdLst>
                <a:gd name="T0" fmla="*/ 0 w 3422"/>
                <a:gd name="T1" fmla="*/ 2147483646 h 1022"/>
                <a:gd name="T2" fmla="*/ 2147483646 w 3422"/>
                <a:gd name="T3" fmla="*/ 0 h 1022"/>
                <a:gd name="T4" fmla="*/ 2147483646 w 3422"/>
                <a:gd name="T5" fmla="*/ 2147483646 h 1022"/>
                <a:gd name="T6" fmla="*/ 2147483646 w 3422"/>
                <a:gd name="T7" fmla="*/ 2147483646 h 1022"/>
                <a:gd name="T8" fmla="*/ 0 w 3422"/>
                <a:gd name="T9" fmla="*/ 2147483646 h 10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22"/>
                <a:gd name="T16" fmla="*/ 0 h 1022"/>
                <a:gd name="T17" fmla="*/ 3422 w 3422"/>
                <a:gd name="T18" fmla="*/ 1022 h 10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22" h="1022">
                  <a:moveTo>
                    <a:pt x="0" y="999"/>
                  </a:moveTo>
                  <a:lnTo>
                    <a:pt x="3422" y="0"/>
                  </a:lnTo>
                  <a:lnTo>
                    <a:pt x="3422" y="31"/>
                  </a:lnTo>
                  <a:lnTo>
                    <a:pt x="24" y="1022"/>
                  </a:lnTo>
                  <a:lnTo>
                    <a:pt x="0" y="999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6" name="Freeform 279">
              <a:extLst>
                <a:ext uri="{FF2B5EF4-FFF2-40B4-BE49-F238E27FC236}">
                  <a16:creationId xmlns:a16="http://schemas.microsoft.com/office/drawing/2014/main" id="{7DF29A9D-5A2C-CFE9-0C6D-36E480958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3948" y="4204492"/>
              <a:ext cx="2706769" cy="961935"/>
            </a:xfrm>
            <a:custGeom>
              <a:avLst/>
              <a:gdLst>
                <a:gd name="T0" fmla="*/ 0 w 6321"/>
                <a:gd name="T1" fmla="*/ 2147483646 h 2064"/>
                <a:gd name="T2" fmla="*/ 2147483646 w 6321"/>
                <a:gd name="T3" fmla="*/ 2147483646 h 2064"/>
                <a:gd name="T4" fmla="*/ 2147483646 w 6321"/>
                <a:gd name="T5" fmla="*/ 2147483646 h 2064"/>
                <a:gd name="T6" fmla="*/ 2147483646 w 6321"/>
                <a:gd name="T7" fmla="*/ 0 h 2064"/>
                <a:gd name="T8" fmla="*/ 0 w 6321"/>
                <a:gd name="T9" fmla="*/ 2147483646 h 20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21"/>
                <a:gd name="T16" fmla="*/ 0 h 2064"/>
                <a:gd name="T17" fmla="*/ 6321 w 6321"/>
                <a:gd name="T18" fmla="*/ 2064 h 20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21" h="2064">
                  <a:moveTo>
                    <a:pt x="0" y="1142"/>
                  </a:moveTo>
                  <a:lnTo>
                    <a:pt x="2715" y="2064"/>
                  </a:lnTo>
                  <a:lnTo>
                    <a:pt x="6321" y="702"/>
                  </a:lnTo>
                  <a:lnTo>
                    <a:pt x="3776" y="0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7" name="Freeform 280">
              <a:extLst>
                <a:ext uri="{FF2B5EF4-FFF2-40B4-BE49-F238E27FC236}">
                  <a16:creationId xmlns:a16="http://schemas.microsoft.com/office/drawing/2014/main" id="{E7D03F96-91DE-DE46-767D-7F0D51D7B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34" y="4243175"/>
              <a:ext cx="2592434" cy="921854"/>
            </a:xfrm>
            <a:custGeom>
              <a:avLst/>
              <a:gdLst>
                <a:gd name="T0" fmla="*/ 2147483646 w 6054"/>
                <a:gd name="T1" fmla="*/ 2147483646 h 1978"/>
                <a:gd name="T2" fmla="*/ 2147483646 w 6054"/>
                <a:gd name="T3" fmla="*/ 2147483646 h 1978"/>
                <a:gd name="T4" fmla="*/ 2147483646 w 6054"/>
                <a:gd name="T5" fmla="*/ 2147483646 h 1978"/>
                <a:gd name="T6" fmla="*/ 2147483646 w 6054"/>
                <a:gd name="T7" fmla="*/ 2147483646 h 1978"/>
                <a:gd name="T8" fmla="*/ 2147483646 w 6054"/>
                <a:gd name="T9" fmla="*/ 2147483646 h 1978"/>
                <a:gd name="T10" fmla="*/ 2147483646 w 6054"/>
                <a:gd name="T11" fmla="*/ 2147483646 h 1978"/>
                <a:gd name="T12" fmla="*/ 2147483646 w 6054"/>
                <a:gd name="T13" fmla="*/ 2147483646 h 1978"/>
                <a:gd name="T14" fmla="*/ 2147483646 w 6054"/>
                <a:gd name="T15" fmla="*/ 2147483646 h 1978"/>
                <a:gd name="T16" fmla="*/ 2147483646 w 6054"/>
                <a:gd name="T17" fmla="*/ 2147483646 h 1978"/>
                <a:gd name="T18" fmla="*/ 2147483646 w 6054"/>
                <a:gd name="T19" fmla="*/ 2147483646 h 1978"/>
                <a:gd name="T20" fmla="*/ 2147483646 w 6054"/>
                <a:gd name="T21" fmla="*/ 2147483646 h 1978"/>
                <a:gd name="T22" fmla="*/ 2147483646 w 6054"/>
                <a:gd name="T23" fmla="*/ 2147483646 h 1978"/>
                <a:gd name="T24" fmla="*/ 2147483646 w 6054"/>
                <a:gd name="T25" fmla="*/ 2147483646 h 1978"/>
                <a:gd name="T26" fmla="*/ 2147483646 w 6054"/>
                <a:gd name="T27" fmla="*/ 2147483646 h 1978"/>
                <a:gd name="T28" fmla="*/ 2147483646 w 6054"/>
                <a:gd name="T29" fmla="*/ 2147483646 h 1978"/>
                <a:gd name="T30" fmla="*/ 2147483646 w 6054"/>
                <a:gd name="T31" fmla="*/ 2147483646 h 1978"/>
                <a:gd name="T32" fmla="*/ 2147483646 w 6054"/>
                <a:gd name="T33" fmla="*/ 2147483646 h 1978"/>
                <a:gd name="T34" fmla="*/ 2147483646 w 6054"/>
                <a:gd name="T35" fmla="*/ 2147483646 h 1978"/>
                <a:gd name="T36" fmla="*/ 2147483646 w 6054"/>
                <a:gd name="T37" fmla="*/ 2147483646 h 1978"/>
                <a:gd name="T38" fmla="*/ 2147483646 w 6054"/>
                <a:gd name="T39" fmla="*/ 2147483646 h 1978"/>
                <a:gd name="T40" fmla="*/ 2147483646 w 6054"/>
                <a:gd name="T41" fmla="*/ 2147483646 h 1978"/>
                <a:gd name="T42" fmla="*/ 2147483646 w 6054"/>
                <a:gd name="T43" fmla="*/ 2147483646 h 1978"/>
                <a:gd name="T44" fmla="*/ 2147483646 w 6054"/>
                <a:gd name="T45" fmla="*/ 2147483646 h 1978"/>
                <a:gd name="T46" fmla="*/ 2147483646 w 6054"/>
                <a:gd name="T47" fmla="*/ 2147483646 h 1978"/>
                <a:gd name="T48" fmla="*/ 2147483646 w 6054"/>
                <a:gd name="T49" fmla="*/ 2147483646 h 1978"/>
                <a:gd name="T50" fmla="*/ 2147483646 w 6054"/>
                <a:gd name="T51" fmla="*/ 2147483646 h 1978"/>
                <a:gd name="T52" fmla="*/ 2147483646 w 6054"/>
                <a:gd name="T53" fmla="*/ 2147483646 h 1978"/>
                <a:gd name="T54" fmla="*/ 2147483646 w 6054"/>
                <a:gd name="T55" fmla="*/ 2147483646 h 1978"/>
                <a:gd name="T56" fmla="*/ 2147483646 w 6054"/>
                <a:gd name="T57" fmla="*/ 2147483646 h 1978"/>
                <a:gd name="T58" fmla="*/ 2147483646 w 6054"/>
                <a:gd name="T59" fmla="*/ 2147483646 h 1978"/>
                <a:gd name="T60" fmla="*/ 2147483646 w 6054"/>
                <a:gd name="T61" fmla="*/ 2147483646 h 1978"/>
                <a:gd name="T62" fmla="*/ 2147483646 w 6054"/>
                <a:gd name="T63" fmla="*/ 2147483646 h 1978"/>
                <a:gd name="T64" fmla="*/ 2147483646 w 6054"/>
                <a:gd name="T65" fmla="*/ 2147483646 h 1978"/>
                <a:gd name="T66" fmla="*/ 2147483646 w 6054"/>
                <a:gd name="T67" fmla="*/ 2147483646 h 1978"/>
                <a:gd name="T68" fmla="*/ 2147483646 w 6054"/>
                <a:gd name="T69" fmla="*/ 2147483646 h 1978"/>
                <a:gd name="T70" fmla="*/ 2147483646 w 6054"/>
                <a:gd name="T71" fmla="*/ 2147483646 h 1978"/>
                <a:gd name="T72" fmla="*/ 2147483646 w 6054"/>
                <a:gd name="T73" fmla="*/ 2147483646 h 1978"/>
                <a:gd name="T74" fmla="*/ 2147483646 w 6054"/>
                <a:gd name="T75" fmla="*/ 2147483646 h 1978"/>
                <a:gd name="T76" fmla="*/ 2147483646 w 6054"/>
                <a:gd name="T77" fmla="*/ 2147483646 h 1978"/>
                <a:gd name="T78" fmla="*/ 2147483646 w 6054"/>
                <a:gd name="T79" fmla="*/ 2147483646 h 1978"/>
                <a:gd name="T80" fmla="*/ 2147483646 w 6054"/>
                <a:gd name="T81" fmla="*/ 2147483646 h 1978"/>
                <a:gd name="T82" fmla="*/ 2147483646 w 6054"/>
                <a:gd name="T83" fmla="*/ 2147483646 h 1978"/>
                <a:gd name="T84" fmla="*/ 2147483646 w 6054"/>
                <a:gd name="T85" fmla="*/ 2147483646 h 1978"/>
                <a:gd name="T86" fmla="*/ 2147483646 w 6054"/>
                <a:gd name="T87" fmla="*/ 2147483646 h 1978"/>
                <a:gd name="T88" fmla="*/ 2147483646 w 6054"/>
                <a:gd name="T89" fmla="*/ 2147483646 h 1978"/>
                <a:gd name="T90" fmla="*/ 2147483646 w 6054"/>
                <a:gd name="T91" fmla="*/ 2147483646 h 1978"/>
                <a:gd name="T92" fmla="*/ 2147483646 w 6054"/>
                <a:gd name="T93" fmla="*/ 2147483646 h 1978"/>
                <a:gd name="T94" fmla="*/ 2147483646 w 6054"/>
                <a:gd name="T95" fmla="*/ 2147483646 h 1978"/>
                <a:gd name="T96" fmla="*/ 2147483646 w 6054"/>
                <a:gd name="T97" fmla="*/ 2147483646 h 1978"/>
                <a:gd name="T98" fmla="*/ 2147483646 w 6054"/>
                <a:gd name="T99" fmla="*/ 2147483646 h 1978"/>
                <a:gd name="T100" fmla="*/ 2147483646 w 6054"/>
                <a:gd name="T101" fmla="*/ 2147483646 h 1978"/>
                <a:gd name="T102" fmla="*/ 2147483646 w 6054"/>
                <a:gd name="T103" fmla="*/ 2147483646 h 1978"/>
                <a:gd name="T104" fmla="*/ 2147483646 w 6054"/>
                <a:gd name="T105" fmla="*/ 2147483646 h 1978"/>
                <a:gd name="T106" fmla="*/ 2147483646 w 6054"/>
                <a:gd name="T107" fmla="*/ 2147483646 h 1978"/>
                <a:gd name="T108" fmla="*/ 2147483646 w 6054"/>
                <a:gd name="T109" fmla="*/ 2147483646 h 1978"/>
                <a:gd name="T110" fmla="*/ 2147483646 w 6054"/>
                <a:gd name="T111" fmla="*/ 2147483646 h 19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054"/>
                <a:gd name="T169" fmla="*/ 0 h 1978"/>
                <a:gd name="T170" fmla="*/ 6054 w 6054"/>
                <a:gd name="T171" fmla="*/ 1978 h 19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054" h="1978">
                  <a:moveTo>
                    <a:pt x="0" y="1095"/>
                  </a:moveTo>
                  <a:lnTo>
                    <a:pt x="81" y="1123"/>
                  </a:lnTo>
                  <a:lnTo>
                    <a:pt x="162" y="1150"/>
                  </a:lnTo>
                  <a:lnTo>
                    <a:pt x="243" y="1178"/>
                  </a:lnTo>
                  <a:lnTo>
                    <a:pt x="324" y="1205"/>
                  </a:lnTo>
                  <a:lnTo>
                    <a:pt x="405" y="1233"/>
                  </a:lnTo>
                  <a:lnTo>
                    <a:pt x="486" y="1260"/>
                  </a:lnTo>
                  <a:lnTo>
                    <a:pt x="567" y="1288"/>
                  </a:lnTo>
                  <a:lnTo>
                    <a:pt x="649" y="1315"/>
                  </a:lnTo>
                  <a:lnTo>
                    <a:pt x="730" y="1343"/>
                  </a:lnTo>
                  <a:lnTo>
                    <a:pt x="811" y="1370"/>
                  </a:lnTo>
                  <a:lnTo>
                    <a:pt x="892" y="1398"/>
                  </a:lnTo>
                  <a:lnTo>
                    <a:pt x="973" y="1425"/>
                  </a:lnTo>
                  <a:lnTo>
                    <a:pt x="1054" y="1453"/>
                  </a:lnTo>
                  <a:lnTo>
                    <a:pt x="1135" y="1480"/>
                  </a:lnTo>
                  <a:lnTo>
                    <a:pt x="1216" y="1508"/>
                  </a:lnTo>
                  <a:lnTo>
                    <a:pt x="1297" y="1535"/>
                  </a:lnTo>
                  <a:lnTo>
                    <a:pt x="1378" y="1566"/>
                  </a:lnTo>
                  <a:lnTo>
                    <a:pt x="1459" y="1593"/>
                  </a:lnTo>
                  <a:lnTo>
                    <a:pt x="1540" y="1621"/>
                  </a:lnTo>
                  <a:lnTo>
                    <a:pt x="1622" y="1648"/>
                  </a:lnTo>
                  <a:lnTo>
                    <a:pt x="1703" y="1676"/>
                  </a:lnTo>
                  <a:lnTo>
                    <a:pt x="1784" y="1703"/>
                  </a:lnTo>
                  <a:lnTo>
                    <a:pt x="1865" y="1731"/>
                  </a:lnTo>
                  <a:lnTo>
                    <a:pt x="1946" y="1758"/>
                  </a:lnTo>
                  <a:lnTo>
                    <a:pt x="2027" y="1786"/>
                  </a:lnTo>
                  <a:lnTo>
                    <a:pt x="2108" y="1813"/>
                  </a:lnTo>
                  <a:lnTo>
                    <a:pt x="2189" y="1841"/>
                  </a:lnTo>
                  <a:lnTo>
                    <a:pt x="2270" y="1868"/>
                  </a:lnTo>
                  <a:lnTo>
                    <a:pt x="2351" y="1896"/>
                  </a:lnTo>
                  <a:lnTo>
                    <a:pt x="2432" y="1923"/>
                  </a:lnTo>
                  <a:lnTo>
                    <a:pt x="2513" y="1951"/>
                  </a:lnTo>
                  <a:lnTo>
                    <a:pt x="2595" y="1978"/>
                  </a:lnTo>
                  <a:lnTo>
                    <a:pt x="2703" y="1937"/>
                  </a:lnTo>
                  <a:lnTo>
                    <a:pt x="2811" y="1896"/>
                  </a:lnTo>
                  <a:lnTo>
                    <a:pt x="2919" y="1857"/>
                  </a:lnTo>
                  <a:lnTo>
                    <a:pt x="3027" y="1816"/>
                  </a:lnTo>
                  <a:lnTo>
                    <a:pt x="3135" y="1775"/>
                  </a:lnTo>
                  <a:lnTo>
                    <a:pt x="3243" y="1734"/>
                  </a:lnTo>
                  <a:lnTo>
                    <a:pt x="3351" y="1692"/>
                  </a:lnTo>
                  <a:lnTo>
                    <a:pt x="3460" y="1651"/>
                  </a:lnTo>
                  <a:lnTo>
                    <a:pt x="3568" y="1612"/>
                  </a:lnTo>
                  <a:lnTo>
                    <a:pt x="3676" y="1571"/>
                  </a:lnTo>
                  <a:lnTo>
                    <a:pt x="3784" y="1530"/>
                  </a:lnTo>
                  <a:lnTo>
                    <a:pt x="3892" y="1489"/>
                  </a:lnTo>
                  <a:lnTo>
                    <a:pt x="4000" y="1447"/>
                  </a:lnTo>
                  <a:lnTo>
                    <a:pt x="4108" y="1409"/>
                  </a:lnTo>
                  <a:lnTo>
                    <a:pt x="4216" y="1367"/>
                  </a:lnTo>
                  <a:lnTo>
                    <a:pt x="4324" y="1326"/>
                  </a:lnTo>
                  <a:lnTo>
                    <a:pt x="4433" y="1285"/>
                  </a:lnTo>
                  <a:lnTo>
                    <a:pt x="4541" y="1244"/>
                  </a:lnTo>
                  <a:lnTo>
                    <a:pt x="4649" y="1205"/>
                  </a:lnTo>
                  <a:lnTo>
                    <a:pt x="4757" y="1164"/>
                  </a:lnTo>
                  <a:lnTo>
                    <a:pt x="4865" y="1123"/>
                  </a:lnTo>
                  <a:lnTo>
                    <a:pt x="4973" y="1081"/>
                  </a:lnTo>
                  <a:lnTo>
                    <a:pt x="5081" y="1040"/>
                  </a:lnTo>
                  <a:lnTo>
                    <a:pt x="5189" y="999"/>
                  </a:lnTo>
                  <a:lnTo>
                    <a:pt x="5297" y="960"/>
                  </a:lnTo>
                  <a:lnTo>
                    <a:pt x="5406" y="919"/>
                  </a:lnTo>
                  <a:lnTo>
                    <a:pt x="5514" y="878"/>
                  </a:lnTo>
                  <a:lnTo>
                    <a:pt x="5622" y="836"/>
                  </a:lnTo>
                  <a:lnTo>
                    <a:pt x="5730" y="795"/>
                  </a:lnTo>
                  <a:lnTo>
                    <a:pt x="5838" y="756"/>
                  </a:lnTo>
                  <a:lnTo>
                    <a:pt x="5946" y="715"/>
                  </a:lnTo>
                  <a:lnTo>
                    <a:pt x="6054" y="674"/>
                  </a:lnTo>
                  <a:lnTo>
                    <a:pt x="5900" y="633"/>
                  </a:lnTo>
                  <a:lnTo>
                    <a:pt x="5749" y="589"/>
                  </a:lnTo>
                  <a:lnTo>
                    <a:pt x="5595" y="547"/>
                  </a:lnTo>
                  <a:lnTo>
                    <a:pt x="5444" y="506"/>
                  </a:lnTo>
                  <a:lnTo>
                    <a:pt x="5290" y="462"/>
                  </a:lnTo>
                  <a:lnTo>
                    <a:pt x="5139" y="421"/>
                  </a:lnTo>
                  <a:lnTo>
                    <a:pt x="4985" y="379"/>
                  </a:lnTo>
                  <a:lnTo>
                    <a:pt x="4834" y="335"/>
                  </a:lnTo>
                  <a:lnTo>
                    <a:pt x="4684" y="294"/>
                  </a:lnTo>
                  <a:lnTo>
                    <a:pt x="4529" y="253"/>
                  </a:lnTo>
                  <a:lnTo>
                    <a:pt x="4378" y="212"/>
                  </a:lnTo>
                  <a:lnTo>
                    <a:pt x="4224" y="167"/>
                  </a:lnTo>
                  <a:lnTo>
                    <a:pt x="4073" y="126"/>
                  </a:lnTo>
                  <a:lnTo>
                    <a:pt x="3919" y="85"/>
                  </a:lnTo>
                  <a:lnTo>
                    <a:pt x="3768" y="41"/>
                  </a:lnTo>
                  <a:lnTo>
                    <a:pt x="3614" y="0"/>
                  </a:lnTo>
                  <a:lnTo>
                    <a:pt x="3502" y="33"/>
                  </a:lnTo>
                  <a:lnTo>
                    <a:pt x="3386" y="68"/>
                  </a:lnTo>
                  <a:lnTo>
                    <a:pt x="3274" y="101"/>
                  </a:lnTo>
                  <a:lnTo>
                    <a:pt x="3162" y="137"/>
                  </a:lnTo>
                  <a:lnTo>
                    <a:pt x="3050" y="170"/>
                  </a:lnTo>
                  <a:lnTo>
                    <a:pt x="2934" y="206"/>
                  </a:lnTo>
                  <a:lnTo>
                    <a:pt x="2822" y="239"/>
                  </a:lnTo>
                  <a:lnTo>
                    <a:pt x="2710" y="275"/>
                  </a:lnTo>
                  <a:lnTo>
                    <a:pt x="2598" y="308"/>
                  </a:lnTo>
                  <a:lnTo>
                    <a:pt x="2483" y="344"/>
                  </a:lnTo>
                  <a:lnTo>
                    <a:pt x="2371" y="377"/>
                  </a:lnTo>
                  <a:lnTo>
                    <a:pt x="2259" y="412"/>
                  </a:lnTo>
                  <a:lnTo>
                    <a:pt x="2143" y="445"/>
                  </a:lnTo>
                  <a:lnTo>
                    <a:pt x="2031" y="478"/>
                  </a:lnTo>
                  <a:lnTo>
                    <a:pt x="1919" y="514"/>
                  </a:lnTo>
                  <a:lnTo>
                    <a:pt x="1807" y="547"/>
                  </a:lnTo>
                  <a:lnTo>
                    <a:pt x="1691" y="583"/>
                  </a:lnTo>
                  <a:lnTo>
                    <a:pt x="1579" y="616"/>
                  </a:lnTo>
                  <a:lnTo>
                    <a:pt x="1467" y="652"/>
                  </a:lnTo>
                  <a:lnTo>
                    <a:pt x="1355" y="685"/>
                  </a:lnTo>
                  <a:lnTo>
                    <a:pt x="1239" y="721"/>
                  </a:lnTo>
                  <a:lnTo>
                    <a:pt x="1127" y="754"/>
                  </a:lnTo>
                  <a:lnTo>
                    <a:pt x="1015" y="787"/>
                  </a:lnTo>
                  <a:lnTo>
                    <a:pt x="903" y="823"/>
                  </a:lnTo>
                  <a:lnTo>
                    <a:pt x="788" y="856"/>
                  </a:lnTo>
                  <a:lnTo>
                    <a:pt x="676" y="891"/>
                  </a:lnTo>
                  <a:lnTo>
                    <a:pt x="564" y="924"/>
                  </a:lnTo>
                  <a:lnTo>
                    <a:pt x="452" y="957"/>
                  </a:lnTo>
                  <a:lnTo>
                    <a:pt x="340" y="993"/>
                  </a:lnTo>
                  <a:lnTo>
                    <a:pt x="224" y="1026"/>
                  </a:lnTo>
                  <a:lnTo>
                    <a:pt x="112" y="1062"/>
                  </a:lnTo>
                  <a:lnTo>
                    <a:pt x="0" y="1095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8" name="Freeform 281">
              <a:extLst>
                <a:ext uri="{FF2B5EF4-FFF2-40B4-BE49-F238E27FC236}">
                  <a16:creationId xmlns:a16="http://schemas.microsoft.com/office/drawing/2014/main" id="{7EA832D1-6BA8-1A60-180E-3ADB45851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1581" y="4282789"/>
              <a:ext cx="2481954" cy="881308"/>
            </a:xfrm>
            <a:custGeom>
              <a:avLst/>
              <a:gdLst>
                <a:gd name="T0" fmla="*/ 2147483646 w 5796"/>
                <a:gd name="T1" fmla="*/ 2147483646 h 1891"/>
                <a:gd name="T2" fmla="*/ 2147483646 w 5796"/>
                <a:gd name="T3" fmla="*/ 2147483646 h 1891"/>
                <a:gd name="T4" fmla="*/ 2147483646 w 5796"/>
                <a:gd name="T5" fmla="*/ 2147483646 h 1891"/>
                <a:gd name="T6" fmla="*/ 2147483646 w 5796"/>
                <a:gd name="T7" fmla="*/ 2147483646 h 1891"/>
                <a:gd name="T8" fmla="*/ 2147483646 w 5796"/>
                <a:gd name="T9" fmla="*/ 2147483646 h 1891"/>
                <a:gd name="T10" fmla="*/ 2147483646 w 5796"/>
                <a:gd name="T11" fmla="*/ 2147483646 h 1891"/>
                <a:gd name="T12" fmla="*/ 2147483646 w 5796"/>
                <a:gd name="T13" fmla="*/ 2147483646 h 1891"/>
                <a:gd name="T14" fmla="*/ 2147483646 w 5796"/>
                <a:gd name="T15" fmla="*/ 2147483646 h 1891"/>
                <a:gd name="T16" fmla="*/ 2147483646 w 5796"/>
                <a:gd name="T17" fmla="*/ 2147483646 h 1891"/>
                <a:gd name="T18" fmla="*/ 2147483646 w 5796"/>
                <a:gd name="T19" fmla="*/ 2147483646 h 1891"/>
                <a:gd name="T20" fmla="*/ 2147483646 w 5796"/>
                <a:gd name="T21" fmla="*/ 2147483646 h 1891"/>
                <a:gd name="T22" fmla="*/ 2147483646 w 5796"/>
                <a:gd name="T23" fmla="*/ 2147483646 h 1891"/>
                <a:gd name="T24" fmla="*/ 2147483646 w 5796"/>
                <a:gd name="T25" fmla="*/ 2147483646 h 1891"/>
                <a:gd name="T26" fmla="*/ 2147483646 w 5796"/>
                <a:gd name="T27" fmla="*/ 2147483646 h 1891"/>
                <a:gd name="T28" fmla="*/ 2147483646 w 5796"/>
                <a:gd name="T29" fmla="*/ 2147483646 h 1891"/>
                <a:gd name="T30" fmla="*/ 2147483646 w 5796"/>
                <a:gd name="T31" fmla="*/ 2147483646 h 1891"/>
                <a:gd name="T32" fmla="*/ 2147483646 w 5796"/>
                <a:gd name="T33" fmla="*/ 2147483646 h 1891"/>
                <a:gd name="T34" fmla="*/ 2147483646 w 5796"/>
                <a:gd name="T35" fmla="*/ 2147483646 h 1891"/>
                <a:gd name="T36" fmla="*/ 2147483646 w 5796"/>
                <a:gd name="T37" fmla="*/ 2147483646 h 1891"/>
                <a:gd name="T38" fmla="*/ 2147483646 w 5796"/>
                <a:gd name="T39" fmla="*/ 2147483646 h 1891"/>
                <a:gd name="T40" fmla="*/ 2147483646 w 5796"/>
                <a:gd name="T41" fmla="*/ 2147483646 h 1891"/>
                <a:gd name="T42" fmla="*/ 2147483646 w 5796"/>
                <a:gd name="T43" fmla="*/ 2147483646 h 1891"/>
                <a:gd name="T44" fmla="*/ 2147483646 w 5796"/>
                <a:gd name="T45" fmla="*/ 2147483646 h 1891"/>
                <a:gd name="T46" fmla="*/ 2147483646 w 5796"/>
                <a:gd name="T47" fmla="*/ 2147483646 h 1891"/>
                <a:gd name="T48" fmla="*/ 2147483646 w 5796"/>
                <a:gd name="T49" fmla="*/ 2147483646 h 1891"/>
                <a:gd name="T50" fmla="*/ 2147483646 w 5796"/>
                <a:gd name="T51" fmla="*/ 2147483646 h 1891"/>
                <a:gd name="T52" fmla="*/ 2147483646 w 5796"/>
                <a:gd name="T53" fmla="*/ 2147483646 h 1891"/>
                <a:gd name="T54" fmla="*/ 2147483646 w 5796"/>
                <a:gd name="T55" fmla="*/ 2147483646 h 1891"/>
                <a:gd name="T56" fmla="*/ 2147483646 w 5796"/>
                <a:gd name="T57" fmla="*/ 2147483646 h 1891"/>
                <a:gd name="T58" fmla="*/ 2147483646 w 5796"/>
                <a:gd name="T59" fmla="*/ 2147483646 h 1891"/>
                <a:gd name="T60" fmla="*/ 2147483646 w 5796"/>
                <a:gd name="T61" fmla="*/ 2147483646 h 1891"/>
                <a:gd name="T62" fmla="*/ 2147483646 w 5796"/>
                <a:gd name="T63" fmla="*/ 2147483646 h 1891"/>
                <a:gd name="T64" fmla="*/ 2147483646 w 5796"/>
                <a:gd name="T65" fmla="*/ 2147483646 h 1891"/>
                <a:gd name="T66" fmla="*/ 2147483646 w 5796"/>
                <a:gd name="T67" fmla="*/ 2147483646 h 1891"/>
                <a:gd name="T68" fmla="*/ 2147483646 w 5796"/>
                <a:gd name="T69" fmla="*/ 2147483646 h 1891"/>
                <a:gd name="T70" fmla="*/ 2147483646 w 5796"/>
                <a:gd name="T71" fmla="*/ 2147483646 h 1891"/>
                <a:gd name="T72" fmla="*/ 2147483646 w 5796"/>
                <a:gd name="T73" fmla="*/ 2147483646 h 1891"/>
                <a:gd name="T74" fmla="*/ 2147483646 w 5796"/>
                <a:gd name="T75" fmla="*/ 2147483646 h 1891"/>
                <a:gd name="T76" fmla="*/ 2147483646 w 5796"/>
                <a:gd name="T77" fmla="*/ 2147483646 h 1891"/>
                <a:gd name="T78" fmla="*/ 2147483646 w 5796"/>
                <a:gd name="T79" fmla="*/ 2147483646 h 1891"/>
                <a:gd name="T80" fmla="*/ 2147483646 w 5796"/>
                <a:gd name="T81" fmla="*/ 2147483646 h 1891"/>
                <a:gd name="T82" fmla="*/ 2147483646 w 5796"/>
                <a:gd name="T83" fmla="*/ 2147483646 h 1891"/>
                <a:gd name="T84" fmla="*/ 2147483646 w 5796"/>
                <a:gd name="T85" fmla="*/ 2147483646 h 1891"/>
                <a:gd name="T86" fmla="*/ 2147483646 w 5796"/>
                <a:gd name="T87" fmla="*/ 2147483646 h 1891"/>
                <a:gd name="T88" fmla="*/ 2147483646 w 5796"/>
                <a:gd name="T89" fmla="*/ 2147483646 h 1891"/>
                <a:gd name="T90" fmla="*/ 2147483646 w 5796"/>
                <a:gd name="T91" fmla="*/ 2147483646 h 1891"/>
                <a:gd name="T92" fmla="*/ 2147483646 w 5796"/>
                <a:gd name="T93" fmla="*/ 2147483646 h 1891"/>
                <a:gd name="T94" fmla="*/ 2147483646 w 5796"/>
                <a:gd name="T95" fmla="*/ 2147483646 h 189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796"/>
                <a:gd name="T145" fmla="*/ 0 h 1891"/>
                <a:gd name="T146" fmla="*/ 5796 w 5796"/>
                <a:gd name="T147" fmla="*/ 1891 h 189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796" h="1891">
                  <a:moveTo>
                    <a:pt x="0" y="1046"/>
                  </a:moveTo>
                  <a:lnTo>
                    <a:pt x="154" y="1098"/>
                  </a:lnTo>
                  <a:lnTo>
                    <a:pt x="313" y="1153"/>
                  </a:lnTo>
                  <a:lnTo>
                    <a:pt x="467" y="1205"/>
                  </a:lnTo>
                  <a:lnTo>
                    <a:pt x="622" y="1258"/>
                  </a:lnTo>
                  <a:lnTo>
                    <a:pt x="780" y="1310"/>
                  </a:lnTo>
                  <a:lnTo>
                    <a:pt x="934" y="1365"/>
                  </a:lnTo>
                  <a:lnTo>
                    <a:pt x="1089" y="1417"/>
                  </a:lnTo>
                  <a:lnTo>
                    <a:pt x="1243" y="1470"/>
                  </a:lnTo>
                  <a:lnTo>
                    <a:pt x="1402" y="1522"/>
                  </a:lnTo>
                  <a:lnTo>
                    <a:pt x="1556" y="1574"/>
                  </a:lnTo>
                  <a:lnTo>
                    <a:pt x="1710" y="1627"/>
                  </a:lnTo>
                  <a:lnTo>
                    <a:pt x="1865" y="1679"/>
                  </a:lnTo>
                  <a:lnTo>
                    <a:pt x="2023" y="1734"/>
                  </a:lnTo>
                  <a:lnTo>
                    <a:pt x="2178" y="1786"/>
                  </a:lnTo>
                  <a:lnTo>
                    <a:pt x="2332" y="1838"/>
                  </a:lnTo>
                  <a:lnTo>
                    <a:pt x="2487" y="1891"/>
                  </a:lnTo>
                  <a:lnTo>
                    <a:pt x="2591" y="1852"/>
                  </a:lnTo>
                  <a:lnTo>
                    <a:pt x="2695" y="1814"/>
                  </a:lnTo>
                  <a:lnTo>
                    <a:pt x="2795" y="1775"/>
                  </a:lnTo>
                  <a:lnTo>
                    <a:pt x="2900" y="1734"/>
                  </a:lnTo>
                  <a:lnTo>
                    <a:pt x="3004" y="1695"/>
                  </a:lnTo>
                  <a:lnTo>
                    <a:pt x="3108" y="1657"/>
                  </a:lnTo>
                  <a:lnTo>
                    <a:pt x="3212" y="1618"/>
                  </a:lnTo>
                  <a:lnTo>
                    <a:pt x="3313" y="1580"/>
                  </a:lnTo>
                  <a:lnTo>
                    <a:pt x="3417" y="1541"/>
                  </a:lnTo>
                  <a:lnTo>
                    <a:pt x="3521" y="1500"/>
                  </a:lnTo>
                  <a:lnTo>
                    <a:pt x="3626" y="1461"/>
                  </a:lnTo>
                  <a:lnTo>
                    <a:pt x="3730" y="1423"/>
                  </a:lnTo>
                  <a:lnTo>
                    <a:pt x="3830" y="1384"/>
                  </a:lnTo>
                  <a:lnTo>
                    <a:pt x="3935" y="1346"/>
                  </a:lnTo>
                  <a:lnTo>
                    <a:pt x="4039" y="1307"/>
                  </a:lnTo>
                  <a:lnTo>
                    <a:pt x="4143" y="1266"/>
                  </a:lnTo>
                  <a:lnTo>
                    <a:pt x="4247" y="1227"/>
                  </a:lnTo>
                  <a:lnTo>
                    <a:pt x="4348" y="1189"/>
                  </a:lnTo>
                  <a:lnTo>
                    <a:pt x="4452" y="1150"/>
                  </a:lnTo>
                  <a:lnTo>
                    <a:pt x="4556" y="1112"/>
                  </a:lnTo>
                  <a:lnTo>
                    <a:pt x="4660" y="1071"/>
                  </a:lnTo>
                  <a:lnTo>
                    <a:pt x="4765" y="1032"/>
                  </a:lnTo>
                  <a:lnTo>
                    <a:pt x="4865" y="993"/>
                  </a:lnTo>
                  <a:lnTo>
                    <a:pt x="4969" y="955"/>
                  </a:lnTo>
                  <a:lnTo>
                    <a:pt x="5074" y="916"/>
                  </a:lnTo>
                  <a:lnTo>
                    <a:pt x="5178" y="875"/>
                  </a:lnTo>
                  <a:lnTo>
                    <a:pt x="5278" y="837"/>
                  </a:lnTo>
                  <a:lnTo>
                    <a:pt x="5383" y="798"/>
                  </a:lnTo>
                  <a:lnTo>
                    <a:pt x="5487" y="760"/>
                  </a:lnTo>
                  <a:lnTo>
                    <a:pt x="5591" y="718"/>
                  </a:lnTo>
                  <a:lnTo>
                    <a:pt x="5691" y="680"/>
                  </a:lnTo>
                  <a:lnTo>
                    <a:pt x="5796" y="641"/>
                  </a:lnTo>
                  <a:lnTo>
                    <a:pt x="5649" y="600"/>
                  </a:lnTo>
                  <a:lnTo>
                    <a:pt x="5506" y="561"/>
                  </a:lnTo>
                  <a:lnTo>
                    <a:pt x="5359" y="520"/>
                  </a:lnTo>
                  <a:lnTo>
                    <a:pt x="5213" y="482"/>
                  </a:lnTo>
                  <a:lnTo>
                    <a:pt x="5066" y="440"/>
                  </a:lnTo>
                  <a:lnTo>
                    <a:pt x="4923" y="399"/>
                  </a:lnTo>
                  <a:lnTo>
                    <a:pt x="4776" y="360"/>
                  </a:lnTo>
                  <a:lnTo>
                    <a:pt x="4630" y="319"/>
                  </a:lnTo>
                  <a:lnTo>
                    <a:pt x="4483" y="281"/>
                  </a:lnTo>
                  <a:lnTo>
                    <a:pt x="4336" y="239"/>
                  </a:lnTo>
                  <a:lnTo>
                    <a:pt x="4193" y="198"/>
                  </a:lnTo>
                  <a:lnTo>
                    <a:pt x="4047" y="160"/>
                  </a:lnTo>
                  <a:lnTo>
                    <a:pt x="3900" y="118"/>
                  </a:lnTo>
                  <a:lnTo>
                    <a:pt x="3753" y="80"/>
                  </a:lnTo>
                  <a:lnTo>
                    <a:pt x="3610" y="38"/>
                  </a:lnTo>
                  <a:lnTo>
                    <a:pt x="3463" y="0"/>
                  </a:lnTo>
                  <a:lnTo>
                    <a:pt x="3355" y="33"/>
                  </a:lnTo>
                  <a:lnTo>
                    <a:pt x="3247" y="66"/>
                  </a:lnTo>
                  <a:lnTo>
                    <a:pt x="3139" y="96"/>
                  </a:lnTo>
                  <a:lnTo>
                    <a:pt x="3031" y="129"/>
                  </a:lnTo>
                  <a:lnTo>
                    <a:pt x="2923" y="162"/>
                  </a:lnTo>
                  <a:lnTo>
                    <a:pt x="2815" y="195"/>
                  </a:lnTo>
                  <a:lnTo>
                    <a:pt x="2707" y="228"/>
                  </a:lnTo>
                  <a:lnTo>
                    <a:pt x="2599" y="261"/>
                  </a:lnTo>
                  <a:lnTo>
                    <a:pt x="2490" y="294"/>
                  </a:lnTo>
                  <a:lnTo>
                    <a:pt x="2382" y="325"/>
                  </a:lnTo>
                  <a:lnTo>
                    <a:pt x="2274" y="358"/>
                  </a:lnTo>
                  <a:lnTo>
                    <a:pt x="2166" y="391"/>
                  </a:lnTo>
                  <a:lnTo>
                    <a:pt x="2058" y="424"/>
                  </a:lnTo>
                  <a:lnTo>
                    <a:pt x="1950" y="457"/>
                  </a:lnTo>
                  <a:lnTo>
                    <a:pt x="1842" y="490"/>
                  </a:lnTo>
                  <a:lnTo>
                    <a:pt x="1734" y="523"/>
                  </a:lnTo>
                  <a:lnTo>
                    <a:pt x="1622" y="556"/>
                  </a:lnTo>
                  <a:lnTo>
                    <a:pt x="1514" y="586"/>
                  </a:lnTo>
                  <a:lnTo>
                    <a:pt x="1405" y="619"/>
                  </a:lnTo>
                  <a:lnTo>
                    <a:pt x="1297" y="652"/>
                  </a:lnTo>
                  <a:lnTo>
                    <a:pt x="1189" y="685"/>
                  </a:lnTo>
                  <a:lnTo>
                    <a:pt x="1081" y="718"/>
                  </a:lnTo>
                  <a:lnTo>
                    <a:pt x="973" y="751"/>
                  </a:lnTo>
                  <a:lnTo>
                    <a:pt x="865" y="784"/>
                  </a:lnTo>
                  <a:lnTo>
                    <a:pt x="757" y="817"/>
                  </a:lnTo>
                  <a:lnTo>
                    <a:pt x="649" y="850"/>
                  </a:lnTo>
                  <a:lnTo>
                    <a:pt x="541" y="881"/>
                  </a:lnTo>
                  <a:lnTo>
                    <a:pt x="432" y="914"/>
                  </a:lnTo>
                  <a:lnTo>
                    <a:pt x="324" y="947"/>
                  </a:lnTo>
                  <a:lnTo>
                    <a:pt x="216" y="980"/>
                  </a:lnTo>
                  <a:lnTo>
                    <a:pt x="108" y="1013"/>
                  </a:lnTo>
                  <a:lnTo>
                    <a:pt x="0" y="1046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9" name="Freeform 282">
              <a:extLst>
                <a:ext uri="{FF2B5EF4-FFF2-40B4-BE49-F238E27FC236}">
                  <a16:creationId xmlns:a16="http://schemas.microsoft.com/office/drawing/2014/main" id="{BA45A923-4A63-6DE0-5FA7-D0EC011DA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255" y="4321006"/>
              <a:ext cx="2369332" cy="841693"/>
            </a:xfrm>
            <a:custGeom>
              <a:avLst/>
              <a:gdLst>
                <a:gd name="T0" fmla="*/ 2147483646 w 5533"/>
                <a:gd name="T1" fmla="*/ 2147483646 h 1806"/>
                <a:gd name="T2" fmla="*/ 2147483646 w 5533"/>
                <a:gd name="T3" fmla="*/ 2147483646 h 1806"/>
                <a:gd name="T4" fmla="*/ 2147483646 w 5533"/>
                <a:gd name="T5" fmla="*/ 2147483646 h 1806"/>
                <a:gd name="T6" fmla="*/ 2147483646 w 5533"/>
                <a:gd name="T7" fmla="*/ 2147483646 h 1806"/>
                <a:gd name="T8" fmla="*/ 2147483646 w 5533"/>
                <a:gd name="T9" fmla="*/ 2147483646 h 1806"/>
                <a:gd name="T10" fmla="*/ 2147483646 w 5533"/>
                <a:gd name="T11" fmla="*/ 2147483646 h 1806"/>
                <a:gd name="T12" fmla="*/ 2147483646 w 5533"/>
                <a:gd name="T13" fmla="*/ 2147483646 h 1806"/>
                <a:gd name="T14" fmla="*/ 2147483646 w 5533"/>
                <a:gd name="T15" fmla="*/ 2147483646 h 1806"/>
                <a:gd name="T16" fmla="*/ 2147483646 w 5533"/>
                <a:gd name="T17" fmla="*/ 2147483646 h 1806"/>
                <a:gd name="T18" fmla="*/ 2147483646 w 5533"/>
                <a:gd name="T19" fmla="*/ 2147483646 h 1806"/>
                <a:gd name="T20" fmla="*/ 2147483646 w 5533"/>
                <a:gd name="T21" fmla="*/ 2147483646 h 1806"/>
                <a:gd name="T22" fmla="*/ 2147483646 w 5533"/>
                <a:gd name="T23" fmla="*/ 2147483646 h 1806"/>
                <a:gd name="T24" fmla="*/ 2147483646 w 5533"/>
                <a:gd name="T25" fmla="*/ 2147483646 h 1806"/>
                <a:gd name="T26" fmla="*/ 2147483646 w 5533"/>
                <a:gd name="T27" fmla="*/ 2147483646 h 1806"/>
                <a:gd name="T28" fmla="*/ 2147483646 w 5533"/>
                <a:gd name="T29" fmla="*/ 2147483646 h 1806"/>
                <a:gd name="T30" fmla="*/ 2147483646 w 5533"/>
                <a:gd name="T31" fmla="*/ 2147483646 h 1806"/>
                <a:gd name="T32" fmla="*/ 2147483646 w 5533"/>
                <a:gd name="T33" fmla="*/ 2147483646 h 1806"/>
                <a:gd name="T34" fmla="*/ 2147483646 w 5533"/>
                <a:gd name="T35" fmla="*/ 2147483646 h 1806"/>
                <a:gd name="T36" fmla="*/ 2147483646 w 5533"/>
                <a:gd name="T37" fmla="*/ 2147483646 h 1806"/>
                <a:gd name="T38" fmla="*/ 2147483646 w 5533"/>
                <a:gd name="T39" fmla="*/ 2147483646 h 1806"/>
                <a:gd name="T40" fmla="*/ 2147483646 w 5533"/>
                <a:gd name="T41" fmla="*/ 2147483646 h 1806"/>
                <a:gd name="T42" fmla="*/ 2147483646 w 5533"/>
                <a:gd name="T43" fmla="*/ 2147483646 h 1806"/>
                <a:gd name="T44" fmla="*/ 2147483646 w 5533"/>
                <a:gd name="T45" fmla="*/ 2147483646 h 1806"/>
                <a:gd name="T46" fmla="*/ 2147483646 w 5533"/>
                <a:gd name="T47" fmla="*/ 2147483646 h 1806"/>
                <a:gd name="T48" fmla="*/ 2147483646 w 5533"/>
                <a:gd name="T49" fmla="*/ 2147483646 h 1806"/>
                <a:gd name="T50" fmla="*/ 2147483646 w 5533"/>
                <a:gd name="T51" fmla="*/ 2147483646 h 1806"/>
                <a:gd name="T52" fmla="*/ 2147483646 w 5533"/>
                <a:gd name="T53" fmla="*/ 2147483646 h 1806"/>
                <a:gd name="T54" fmla="*/ 2147483646 w 5533"/>
                <a:gd name="T55" fmla="*/ 2147483646 h 1806"/>
                <a:gd name="T56" fmla="*/ 2147483646 w 5533"/>
                <a:gd name="T57" fmla="*/ 2147483646 h 1806"/>
                <a:gd name="T58" fmla="*/ 2147483646 w 5533"/>
                <a:gd name="T59" fmla="*/ 2147483646 h 1806"/>
                <a:gd name="T60" fmla="*/ 2147483646 w 5533"/>
                <a:gd name="T61" fmla="*/ 2147483646 h 1806"/>
                <a:gd name="T62" fmla="*/ 2147483646 w 5533"/>
                <a:gd name="T63" fmla="*/ 2147483646 h 1806"/>
                <a:gd name="T64" fmla="*/ 2147483646 w 5533"/>
                <a:gd name="T65" fmla="*/ 2147483646 h 1806"/>
                <a:gd name="T66" fmla="*/ 2147483646 w 5533"/>
                <a:gd name="T67" fmla="*/ 2147483646 h 1806"/>
                <a:gd name="T68" fmla="*/ 2147483646 w 5533"/>
                <a:gd name="T69" fmla="*/ 2147483646 h 1806"/>
                <a:gd name="T70" fmla="*/ 2147483646 w 5533"/>
                <a:gd name="T71" fmla="*/ 2147483646 h 1806"/>
                <a:gd name="T72" fmla="*/ 2147483646 w 5533"/>
                <a:gd name="T73" fmla="*/ 2147483646 h 1806"/>
                <a:gd name="T74" fmla="*/ 2147483646 w 5533"/>
                <a:gd name="T75" fmla="*/ 2147483646 h 1806"/>
                <a:gd name="T76" fmla="*/ 2147483646 w 5533"/>
                <a:gd name="T77" fmla="*/ 2147483646 h 1806"/>
                <a:gd name="T78" fmla="*/ 2147483646 w 5533"/>
                <a:gd name="T79" fmla="*/ 2147483646 h 1806"/>
                <a:gd name="T80" fmla="*/ 2147483646 w 5533"/>
                <a:gd name="T81" fmla="*/ 2147483646 h 1806"/>
                <a:gd name="T82" fmla="*/ 2147483646 w 5533"/>
                <a:gd name="T83" fmla="*/ 2147483646 h 1806"/>
                <a:gd name="T84" fmla="*/ 2147483646 w 5533"/>
                <a:gd name="T85" fmla="*/ 2147483646 h 1806"/>
                <a:gd name="T86" fmla="*/ 2147483646 w 5533"/>
                <a:gd name="T87" fmla="*/ 2147483646 h 1806"/>
                <a:gd name="T88" fmla="*/ 2147483646 w 5533"/>
                <a:gd name="T89" fmla="*/ 2147483646 h 1806"/>
                <a:gd name="T90" fmla="*/ 2147483646 w 5533"/>
                <a:gd name="T91" fmla="*/ 2147483646 h 1806"/>
                <a:gd name="T92" fmla="*/ 2147483646 w 5533"/>
                <a:gd name="T93" fmla="*/ 2147483646 h 1806"/>
                <a:gd name="T94" fmla="*/ 2147483646 w 5533"/>
                <a:gd name="T95" fmla="*/ 2147483646 h 180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33"/>
                <a:gd name="T145" fmla="*/ 0 h 1806"/>
                <a:gd name="T146" fmla="*/ 5533 w 5533"/>
                <a:gd name="T147" fmla="*/ 1806 h 180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33" h="1806">
                  <a:moveTo>
                    <a:pt x="0" y="1000"/>
                  </a:moveTo>
                  <a:lnTo>
                    <a:pt x="147" y="1049"/>
                  </a:lnTo>
                  <a:lnTo>
                    <a:pt x="297" y="1099"/>
                  </a:lnTo>
                  <a:lnTo>
                    <a:pt x="444" y="1151"/>
                  </a:lnTo>
                  <a:lnTo>
                    <a:pt x="594" y="1200"/>
                  </a:lnTo>
                  <a:lnTo>
                    <a:pt x="741" y="1250"/>
                  </a:lnTo>
                  <a:lnTo>
                    <a:pt x="892" y="1302"/>
                  </a:lnTo>
                  <a:lnTo>
                    <a:pt x="1038" y="1352"/>
                  </a:lnTo>
                  <a:lnTo>
                    <a:pt x="1189" y="1401"/>
                  </a:lnTo>
                  <a:lnTo>
                    <a:pt x="1336" y="1454"/>
                  </a:lnTo>
                  <a:lnTo>
                    <a:pt x="1483" y="1503"/>
                  </a:lnTo>
                  <a:lnTo>
                    <a:pt x="1633" y="1556"/>
                  </a:lnTo>
                  <a:lnTo>
                    <a:pt x="1780" y="1605"/>
                  </a:lnTo>
                  <a:lnTo>
                    <a:pt x="1930" y="1655"/>
                  </a:lnTo>
                  <a:lnTo>
                    <a:pt x="2077" y="1707"/>
                  </a:lnTo>
                  <a:lnTo>
                    <a:pt x="2228" y="1756"/>
                  </a:lnTo>
                  <a:lnTo>
                    <a:pt x="2374" y="1806"/>
                  </a:lnTo>
                  <a:lnTo>
                    <a:pt x="2475" y="1767"/>
                  </a:lnTo>
                  <a:lnTo>
                    <a:pt x="2571" y="1732"/>
                  </a:lnTo>
                  <a:lnTo>
                    <a:pt x="2672" y="1693"/>
                  </a:lnTo>
                  <a:lnTo>
                    <a:pt x="2768" y="1657"/>
                  </a:lnTo>
                  <a:lnTo>
                    <a:pt x="2869" y="1619"/>
                  </a:lnTo>
                  <a:lnTo>
                    <a:pt x="2965" y="1583"/>
                  </a:lnTo>
                  <a:lnTo>
                    <a:pt x="3066" y="1545"/>
                  </a:lnTo>
                  <a:lnTo>
                    <a:pt x="3166" y="1509"/>
                  </a:lnTo>
                  <a:lnTo>
                    <a:pt x="3263" y="1470"/>
                  </a:lnTo>
                  <a:lnTo>
                    <a:pt x="3363" y="1434"/>
                  </a:lnTo>
                  <a:lnTo>
                    <a:pt x="3459" y="1396"/>
                  </a:lnTo>
                  <a:lnTo>
                    <a:pt x="3560" y="1360"/>
                  </a:lnTo>
                  <a:lnTo>
                    <a:pt x="3656" y="1322"/>
                  </a:lnTo>
                  <a:lnTo>
                    <a:pt x="3757" y="1286"/>
                  </a:lnTo>
                  <a:lnTo>
                    <a:pt x="3853" y="1247"/>
                  </a:lnTo>
                  <a:lnTo>
                    <a:pt x="3954" y="1209"/>
                  </a:lnTo>
                  <a:lnTo>
                    <a:pt x="4054" y="1173"/>
                  </a:lnTo>
                  <a:lnTo>
                    <a:pt x="4151" y="1134"/>
                  </a:lnTo>
                  <a:lnTo>
                    <a:pt x="4251" y="1099"/>
                  </a:lnTo>
                  <a:lnTo>
                    <a:pt x="4348" y="1060"/>
                  </a:lnTo>
                  <a:lnTo>
                    <a:pt x="4448" y="1024"/>
                  </a:lnTo>
                  <a:lnTo>
                    <a:pt x="4544" y="986"/>
                  </a:lnTo>
                  <a:lnTo>
                    <a:pt x="4645" y="950"/>
                  </a:lnTo>
                  <a:lnTo>
                    <a:pt x="4741" y="911"/>
                  </a:lnTo>
                  <a:lnTo>
                    <a:pt x="4842" y="876"/>
                  </a:lnTo>
                  <a:lnTo>
                    <a:pt x="4942" y="837"/>
                  </a:lnTo>
                  <a:lnTo>
                    <a:pt x="5039" y="801"/>
                  </a:lnTo>
                  <a:lnTo>
                    <a:pt x="5139" y="763"/>
                  </a:lnTo>
                  <a:lnTo>
                    <a:pt x="5236" y="727"/>
                  </a:lnTo>
                  <a:lnTo>
                    <a:pt x="5336" y="689"/>
                  </a:lnTo>
                  <a:lnTo>
                    <a:pt x="5433" y="653"/>
                  </a:lnTo>
                  <a:lnTo>
                    <a:pt x="5533" y="614"/>
                  </a:lnTo>
                  <a:lnTo>
                    <a:pt x="5394" y="576"/>
                  </a:lnTo>
                  <a:lnTo>
                    <a:pt x="5255" y="537"/>
                  </a:lnTo>
                  <a:lnTo>
                    <a:pt x="5116" y="499"/>
                  </a:lnTo>
                  <a:lnTo>
                    <a:pt x="4977" y="460"/>
                  </a:lnTo>
                  <a:lnTo>
                    <a:pt x="4838" y="422"/>
                  </a:lnTo>
                  <a:lnTo>
                    <a:pt x="4699" y="383"/>
                  </a:lnTo>
                  <a:lnTo>
                    <a:pt x="4560" y="345"/>
                  </a:lnTo>
                  <a:lnTo>
                    <a:pt x="4421" y="306"/>
                  </a:lnTo>
                  <a:lnTo>
                    <a:pt x="4278" y="267"/>
                  </a:lnTo>
                  <a:lnTo>
                    <a:pt x="4139" y="229"/>
                  </a:lnTo>
                  <a:lnTo>
                    <a:pt x="4000" y="190"/>
                  </a:lnTo>
                  <a:lnTo>
                    <a:pt x="3861" y="155"/>
                  </a:lnTo>
                  <a:lnTo>
                    <a:pt x="3722" y="116"/>
                  </a:lnTo>
                  <a:lnTo>
                    <a:pt x="3583" y="78"/>
                  </a:lnTo>
                  <a:lnTo>
                    <a:pt x="3444" y="39"/>
                  </a:lnTo>
                  <a:lnTo>
                    <a:pt x="3305" y="0"/>
                  </a:lnTo>
                  <a:lnTo>
                    <a:pt x="3201" y="31"/>
                  </a:lnTo>
                  <a:lnTo>
                    <a:pt x="3096" y="64"/>
                  </a:lnTo>
                  <a:lnTo>
                    <a:pt x="2996" y="94"/>
                  </a:lnTo>
                  <a:lnTo>
                    <a:pt x="2892" y="124"/>
                  </a:lnTo>
                  <a:lnTo>
                    <a:pt x="2788" y="157"/>
                  </a:lnTo>
                  <a:lnTo>
                    <a:pt x="2683" y="188"/>
                  </a:lnTo>
                  <a:lnTo>
                    <a:pt x="2579" y="218"/>
                  </a:lnTo>
                  <a:lnTo>
                    <a:pt x="2479" y="251"/>
                  </a:lnTo>
                  <a:lnTo>
                    <a:pt x="2374" y="281"/>
                  </a:lnTo>
                  <a:lnTo>
                    <a:pt x="2270" y="311"/>
                  </a:lnTo>
                  <a:lnTo>
                    <a:pt x="2166" y="345"/>
                  </a:lnTo>
                  <a:lnTo>
                    <a:pt x="2066" y="375"/>
                  </a:lnTo>
                  <a:lnTo>
                    <a:pt x="1961" y="405"/>
                  </a:lnTo>
                  <a:lnTo>
                    <a:pt x="1857" y="438"/>
                  </a:lnTo>
                  <a:lnTo>
                    <a:pt x="1753" y="468"/>
                  </a:lnTo>
                  <a:lnTo>
                    <a:pt x="1652" y="499"/>
                  </a:lnTo>
                  <a:lnTo>
                    <a:pt x="1548" y="532"/>
                  </a:lnTo>
                  <a:lnTo>
                    <a:pt x="1444" y="562"/>
                  </a:lnTo>
                  <a:lnTo>
                    <a:pt x="1340" y="595"/>
                  </a:lnTo>
                  <a:lnTo>
                    <a:pt x="1239" y="625"/>
                  </a:lnTo>
                  <a:lnTo>
                    <a:pt x="1135" y="656"/>
                  </a:lnTo>
                  <a:lnTo>
                    <a:pt x="1031" y="689"/>
                  </a:lnTo>
                  <a:lnTo>
                    <a:pt x="926" y="719"/>
                  </a:lnTo>
                  <a:lnTo>
                    <a:pt x="826" y="749"/>
                  </a:lnTo>
                  <a:lnTo>
                    <a:pt x="722" y="782"/>
                  </a:lnTo>
                  <a:lnTo>
                    <a:pt x="618" y="812"/>
                  </a:lnTo>
                  <a:lnTo>
                    <a:pt x="517" y="843"/>
                  </a:lnTo>
                  <a:lnTo>
                    <a:pt x="413" y="876"/>
                  </a:lnTo>
                  <a:lnTo>
                    <a:pt x="309" y="906"/>
                  </a:lnTo>
                  <a:lnTo>
                    <a:pt x="204" y="936"/>
                  </a:lnTo>
                  <a:lnTo>
                    <a:pt x="104" y="969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0" name="Freeform 283">
              <a:extLst>
                <a:ext uri="{FF2B5EF4-FFF2-40B4-BE49-F238E27FC236}">
                  <a16:creationId xmlns:a16="http://schemas.microsoft.com/office/drawing/2014/main" id="{81B23F60-98F5-ECDF-55E2-253DC01AD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215" y="4359688"/>
              <a:ext cx="2258424" cy="801612"/>
            </a:xfrm>
            <a:custGeom>
              <a:avLst/>
              <a:gdLst>
                <a:gd name="T0" fmla="*/ 2147483646 w 5274"/>
                <a:gd name="T1" fmla="*/ 2147483646 h 1720"/>
                <a:gd name="T2" fmla="*/ 2147483646 w 5274"/>
                <a:gd name="T3" fmla="*/ 2147483646 h 1720"/>
                <a:gd name="T4" fmla="*/ 2147483646 w 5274"/>
                <a:gd name="T5" fmla="*/ 2147483646 h 1720"/>
                <a:gd name="T6" fmla="*/ 2147483646 w 5274"/>
                <a:gd name="T7" fmla="*/ 2147483646 h 1720"/>
                <a:gd name="T8" fmla="*/ 2147483646 w 5274"/>
                <a:gd name="T9" fmla="*/ 2147483646 h 1720"/>
                <a:gd name="T10" fmla="*/ 2147483646 w 5274"/>
                <a:gd name="T11" fmla="*/ 2147483646 h 1720"/>
                <a:gd name="T12" fmla="*/ 2147483646 w 5274"/>
                <a:gd name="T13" fmla="*/ 2147483646 h 1720"/>
                <a:gd name="T14" fmla="*/ 2147483646 w 5274"/>
                <a:gd name="T15" fmla="*/ 2147483646 h 1720"/>
                <a:gd name="T16" fmla="*/ 2147483646 w 5274"/>
                <a:gd name="T17" fmla="*/ 2147483646 h 1720"/>
                <a:gd name="T18" fmla="*/ 2147483646 w 5274"/>
                <a:gd name="T19" fmla="*/ 2147483646 h 1720"/>
                <a:gd name="T20" fmla="*/ 2147483646 w 5274"/>
                <a:gd name="T21" fmla="*/ 2147483646 h 1720"/>
                <a:gd name="T22" fmla="*/ 2147483646 w 5274"/>
                <a:gd name="T23" fmla="*/ 2147483646 h 1720"/>
                <a:gd name="T24" fmla="*/ 2147483646 w 5274"/>
                <a:gd name="T25" fmla="*/ 2147483646 h 1720"/>
                <a:gd name="T26" fmla="*/ 2147483646 w 5274"/>
                <a:gd name="T27" fmla="*/ 2147483646 h 1720"/>
                <a:gd name="T28" fmla="*/ 2147483646 w 5274"/>
                <a:gd name="T29" fmla="*/ 2147483646 h 1720"/>
                <a:gd name="T30" fmla="*/ 2147483646 w 5274"/>
                <a:gd name="T31" fmla="*/ 2147483646 h 1720"/>
                <a:gd name="T32" fmla="*/ 2147483646 w 5274"/>
                <a:gd name="T33" fmla="*/ 2147483646 h 1720"/>
                <a:gd name="T34" fmla="*/ 2147483646 w 5274"/>
                <a:gd name="T35" fmla="*/ 2147483646 h 1720"/>
                <a:gd name="T36" fmla="*/ 2147483646 w 5274"/>
                <a:gd name="T37" fmla="*/ 2147483646 h 1720"/>
                <a:gd name="T38" fmla="*/ 2147483646 w 5274"/>
                <a:gd name="T39" fmla="*/ 2147483646 h 1720"/>
                <a:gd name="T40" fmla="*/ 2147483646 w 5274"/>
                <a:gd name="T41" fmla="*/ 2147483646 h 1720"/>
                <a:gd name="T42" fmla="*/ 2147483646 w 5274"/>
                <a:gd name="T43" fmla="*/ 2147483646 h 1720"/>
                <a:gd name="T44" fmla="*/ 2147483646 w 5274"/>
                <a:gd name="T45" fmla="*/ 2147483646 h 1720"/>
                <a:gd name="T46" fmla="*/ 2147483646 w 5274"/>
                <a:gd name="T47" fmla="*/ 2147483646 h 1720"/>
                <a:gd name="T48" fmla="*/ 2147483646 w 5274"/>
                <a:gd name="T49" fmla="*/ 2147483646 h 1720"/>
                <a:gd name="T50" fmla="*/ 2147483646 w 5274"/>
                <a:gd name="T51" fmla="*/ 2147483646 h 1720"/>
                <a:gd name="T52" fmla="*/ 2147483646 w 5274"/>
                <a:gd name="T53" fmla="*/ 2147483646 h 1720"/>
                <a:gd name="T54" fmla="*/ 2147483646 w 5274"/>
                <a:gd name="T55" fmla="*/ 2147483646 h 1720"/>
                <a:gd name="T56" fmla="*/ 2147483646 w 5274"/>
                <a:gd name="T57" fmla="*/ 2147483646 h 1720"/>
                <a:gd name="T58" fmla="*/ 2147483646 w 5274"/>
                <a:gd name="T59" fmla="*/ 2147483646 h 1720"/>
                <a:gd name="T60" fmla="*/ 2147483646 w 5274"/>
                <a:gd name="T61" fmla="*/ 2147483646 h 1720"/>
                <a:gd name="T62" fmla="*/ 2147483646 w 5274"/>
                <a:gd name="T63" fmla="*/ 2147483646 h 1720"/>
                <a:gd name="T64" fmla="*/ 2147483646 w 5274"/>
                <a:gd name="T65" fmla="*/ 2147483646 h 1720"/>
                <a:gd name="T66" fmla="*/ 2147483646 w 5274"/>
                <a:gd name="T67" fmla="*/ 2147483646 h 1720"/>
                <a:gd name="T68" fmla="*/ 2147483646 w 5274"/>
                <a:gd name="T69" fmla="*/ 2147483646 h 1720"/>
                <a:gd name="T70" fmla="*/ 2147483646 w 5274"/>
                <a:gd name="T71" fmla="*/ 2147483646 h 1720"/>
                <a:gd name="T72" fmla="*/ 2147483646 w 5274"/>
                <a:gd name="T73" fmla="*/ 2147483646 h 1720"/>
                <a:gd name="T74" fmla="*/ 2147483646 w 5274"/>
                <a:gd name="T75" fmla="*/ 2147483646 h 1720"/>
                <a:gd name="T76" fmla="*/ 2147483646 w 5274"/>
                <a:gd name="T77" fmla="*/ 2147483646 h 1720"/>
                <a:gd name="T78" fmla="*/ 2147483646 w 5274"/>
                <a:gd name="T79" fmla="*/ 2147483646 h 1720"/>
                <a:gd name="T80" fmla="*/ 2147483646 w 5274"/>
                <a:gd name="T81" fmla="*/ 2147483646 h 1720"/>
                <a:gd name="T82" fmla="*/ 2147483646 w 5274"/>
                <a:gd name="T83" fmla="*/ 2147483646 h 1720"/>
                <a:gd name="T84" fmla="*/ 2147483646 w 5274"/>
                <a:gd name="T85" fmla="*/ 2147483646 h 1720"/>
                <a:gd name="T86" fmla="*/ 2147483646 w 5274"/>
                <a:gd name="T87" fmla="*/ 2147483646 h 1720"/>
                <a:gd name="T88" fmla="*/ 2147483646 w 5274"/>
                <a:gd name="T89" fmla="*/ 2147483646 h 1720"/>
                <a:gd name="T90" fmla="*/ 2147483646 w 5274"/>
                <a:gd name="T91" fmla="*/ 2147483646 h 1720"/>
                <a:gd name="T92" fmla="*/ 2147483646 w 5274"/>
                <a:gd name="T93" fmla="*/ 2147483646 h 1720"/>
                <a:gd name="T94" fmla="*/ 2147483646 w 5274"/>
                <a:gd name="T95" fmla="*/ 2147483646 h 17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274"/>
                <a:gd name="T145" fmla="*/ 0 h 1720"/>
                <a:gd name="T146" fmla="*/ 5274 w 5274"/>
                <a:gd name="T147" fmla="*/ 1720 h 17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274" h="1720">
                  <a:moveTo>
                    <a:pt x="0" y="950"/>
                  </a:moveTo>
                  <a:lnTo>
                    <a:pt x="143" y="999"/>
                  </a:lnTo>
                  <a:lnTo>
                    <a:pt x="282" y="1046"/>
                  </a:lnTo>
                  <a:lnTo>
                    <a:pt x="424" y="1095"/>
                  </a:lnTo>
                  <a:lnTo>
                    <a:pt x="564" y="1142"/>
                  </a:lnTo>
                  <a:lnTo>
                    <a:pt x="706" y="1192"/>
                  </a:lnTo>
                  <a:lnTo>
                    <a:pt x="849" y="1239"/>
                  </a:lnTo>
                  <a:lnTo>
                    <a:pt x="988" y="1288"/>
                  </a:lnTo>
                  <a:lnTo>
                    <a:pt x="1131" y="1335"/>
                  </a:lnTo>
                  <a:lnTo>
                    <a:pt x="1274" y="1384"/>
                  </a:lnTo>
                  <a:lnTo>
                    <a:pt x="1413" y="1431"/>
                  </a:lnTo>
                  <a:lnTo>
                    <a:pt x="1556" y="1481"/>
                  </a:lnTo>
                  <a:lnTo>
                    <a:pt x="1699" y="1528"/>
                  </a:lnTo>
                  <a:lnTo>
                    <a:pt x="1838" y="1577"/>
                  </a:lnTo>
                  <a:lnTo>
                    <a:pt x="1981" y="1624"/>
                  </a:lnTo>
                  <a:lnTo>
                    <a:pt x="2120" y="1673"/>
                  </a:lnTo>
                  <a:lnTo>
                    <a:pt x="2262" y="1720"/>
                  </a:lnTo>
                  <a:lnTo>
                    <a:pt x="2355" y="1684"/>
                  </a:lnTo>
                  <a:lnTo>
                    <a:pt x="2452" y="1649"/>
                  </a:lnTo>
                  <a:lnTo>
                    <a:pt x="2544" y="1613"/>
                  </a:lnTo>
                  <a:lnTo>
                    <a:pt x="2641" y="1580"/>
                  </a:lnTo>
                  <a:lnTo>
                    <a:pt x="2734" y="1544"/>
                  </a:lnTo>
                  <a:lnTo>
                    <a:pt x="2826" y="1508"/>
                  </a:lnTo>
                  <a:lnTo>
                    <a:pt x="2923" y="1473"/>
                  </a:lnTo>
                  <a:lnTo>
                    <a:pt x="3015" y="1437"/>
                  </a:lnTo>
                  <a:lnTo>
                    <a:pt x="3108" y="1401"/>
                  </a:lnTo>
                  <a:lnTo>
                    <a:pt x="3205" y="1365"/>
                  </a:lnTo>
                  <a:lnTo>
                    <a:pt x="3297" y="1329"/>
                  </a:lnTo>
                  <a:lnTo>
                    <a:pt x="3394" y="1296"/>
                  </a:lnTo>
                  <a:lnTo>
                    <a:pt x="3486" y="1261"/>
                  </a:lnTo>
                  <a:lnTo>
                    <a:pt x="3579" y="1225"/>
                  </a:lnTo>
                  <a:lnTo>
                    <a:pt x="3676" y="1189"/>
                  </a:lnTo>
                  <a:lnTo>
                    <a:pt x="3768" y="1153"/>
                  </a:lnTo>
                  <a:lnTo>
                    <a:pt x="3861" y="1117"/>
                  </a:lnTo>
                  <a:lnTo>
                    <a:pt x="3958" y="1082"/>
                  </a:lnTo>
                  <a:lnTo>
                    <a:pt x="4050" y="1046"/>
                  </a:lnTo>
                  <a:lnTo>
                    <a:pt x="4147" y="1010"/>
                  </a:lnTo>
                  <a:lnTo>
                    <a:pt x="4239" y="974"/>
                  </a:lnTo>
                  <a:lnTo>
                    <a:pt x="4332" y="939"/>
                  </a:lnTo>
                  <a:lnTo>
                    <a:pt x="4429" y="903"/>
                  </a:lnTo>
                  <a:lnTo>
                    <a:pt x="4521" y="867"/>
                  </a:lnTo>
                  <a:lnTo>
                    <a:pt x="4614" y="834"/>
                  </a:lnTo>
                  <a:lnTo>
                    <a:pt x="4710" y="798"/>
                  </a:lnTo>
                  <a:lnTo>
                    <a:pt x="4803" y="762"/>
                  </a:lnTo>
                  <a:lnTo>
                    <a:pt x="4900" y="727"/>
                  </a:lnTo>
                  <a:lnTo>
                    <a:pt x="4992" y="691"/>
                  </a:lnTo>
                  <a:lnTo>
                    <a:pt x="5085" y="655"/>
                  </a:lnTo>
                  <a:lnTo>
                    <a:pt x="5182" y="619"/>
                  </a:lnTo>
                  <a:lnTo>
                    <a:pt x="5274" y="584"/>
                  </a:lnTo>
                  <a:lnTo>
                    <a:pt x="5143" y="548"/>
                  </a:lnTo>
                  <a:lnTo>
                    <a:pt x="5008" y="509"/>
                  </a:lnTo>
                  <a:lnTo>
                    <a:pt x="4877" y="473"/>
                  </a:lnTo>
                  <a:lnTo>
                    <a:pt x="4741" y="438"/>
                  </a:lnTo>
                  <a:lnTo>
                    <a:pt x="4610" y="402"/>
                  </a:lnTo>
                  <a:lnTo>
                    <a:pt x="4475" y="363"/>
                  </a:lnTo>
                  <a:lnTo>
                    <a:pt x="4344" y="328"/>
                  </a:lnTo>
                  <a:lnTo>
                    <a:pt x="4212" y="292"/>
                  </a:lnTo>
                  <a:lnTo>
                    <a:pt x="4077" y="256"/>
                  </a:lnTo>
                  <a:lnTo>
                    <a:pt x="3946" y="220"/>
                  </a:lnTo>
                  <a:lnTo>
                    <a:pt x="3815" y="182"/>
                  </a:lnTo>
                  <a:lnTo>
                    <a:pt x="3680" y="146"/>
                  </a:lnTo>
                  <a:lnTo>
                    <a:pt x="3548" y="110"/>
                  </a:lnTo>
                  <a:lnTo>
                    <a:pt x="3417" y="74"/>
                  </a:lnTo>
                  <a:lnTo>
                    <a:pt x="3282" y="36"/>
                  </a:lnTo>
                  <a:lnTo>
                    <a:pt x="3151" y="0"/>
                  </a:lnTo>
                  <a:lnTo>
                    <a:pt x="3054" y="30"/>
                  </a:lnTo>
                  <a:lnTo>
                    <a:pt x="2954" y="61"/>
                  </a:lnTo>
                  <a:lnTo>
                    <a:pt x="2857" y="88"/>
                  </a:lnTo>
                  <a:lnTo>
                    <a:pt x="2757" y="118"/>
                  </a:lnTo>
                  <a:lnTo>
                    <a:pt x="2660" y="149"/>
                  </a:lnTo>
                  <a:lnTo>
                    <a:pt x="2560" y="179"/>
                  </a:lnTo>
                  <a:lnTo>
                    <a:pt x="2463" y="209"/>
                  </a:lnTo>
                  <a:lnTo>
                    <a:pt x="2363" y="237"/>
                  </a:lnTo>
                  <a:lnTo>
                    <a:pt x="2266" y="267"/>
                  </a:lnTo>
                  <a:lnTo>
                    <a:pt x="2166" y="297"/>
                  </a:lnTo>
                  <a:lnTo>
                    <a:pt x="2069" y="328"/>
                  </a:lnTo>
                  <a:lnTo>
                    <a:pt x="1969" y="358"/>
                  </a:lnTo>
                  <a:lnTo>
                    <a:pt x="1872" y="385"/>
                  </a:lnTo>
                  <a:lnTo>
                    <a:pt x="1772" y="416"/>
                  </a:lnTo>
                  <a:lnTo>
                    <a:pt x="1676" y="446"/>
                  </a:lnTo>
                  <a:lnTo>
                    <a:pt x="1575" y="476"/>
                  </a:lnTo>
                  <a:lnTo>
                    <a:pt x="1479" y="506"/>
                  </a:lnTo>
                  <a:lnTo>
                    <a:pt x="1378" y="534"/>
                  </a:lnTo>
                  <a:lnTo>
                    <a:pt x="1282" y="564"/>
                  </a:lnTo>
                  <a:lnTo>
                    <a:pt x="1181" y="595"/>
                  </a:lnTo>
                  <a:lnTo>
                    <a:pt x="1085" y="625"/>
                  </a:lnTo>
                  <a:lnTo>
                    <a:pt x="984" y="655"/>
                  </a:lnTo>
                  <a:lnTo>
                    <a:pt x="888" y="683"/>
                  </a:lnTo>
                  <a:lnTo>
                    <a:pt x="787" y="713"/>
                  </a:lnTo>
                  <a:lnTo>
                    <a:pt x="691" y="743"/>
                  </a:lnTo>
                  <a:lnTo>
                    <a:pt x="591" y="773"/>
                  </a:lnTo>
                  <a:lnTo>
                    <a:pt x="494" y="801"/>
                  </a:lnTo>
                  <a:lnTo>
                    <a:pt x="394" y="831"/>
                  </a:lnTo>
                  <a:lnTo>
                    <a:pt x="297" y="862"/>
                  </a:lnTo>
                  <a:lnTo>
                    <a:pt x="197" y="892"/>
                  </a:lnTo>
                  <a:lnTo>
                    <a:pt x="100" y="919"/>
                  </a:lnTo>
                  <a:lnTo>
                    <a:pt x="0" y="95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1" name="Freeform 284">
              <a:extLst>
                <a:ext uri="{FF2B5EF4-FFF2-40B4-BE49-F238E27FC236}">
                  <a16:creationId xmlns:a16="http://schemas.microsoft.com/office/drawing/2014/main" id="{DA53C844-855D-ACC6-5D18-E2BE0E3B7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4398371"/>
              <a:ext cx="2146231" cy="761532"/>
            </a:xfrm>
            <a:custGeom>
              <a:avLst/>
              <a:gdLst>
                <a:gd name="T0" fmla="*/ 2147483646 w 5012"/>
                <a:gd name="T1" fmla="*/ 2147483646 h 1634"/>
                <a:gd name="T2" fmla="*/ 2147483646 w 5012"/>
                <a:gd name="T3" fmla="*/ 2147483646 h 1634"/>
                <a:gd name="T4" fmla="*/ 2147483646 w 5012"/>
                <a:gd name="T5" fmla="*/ 2147483646 h 1634"/>
                <a:gd name="T6" fmla="*/ 2147483646 w 5012"/>
                <a:gd name="T7" fmla="*/ 2147483646 h 1634"/>
                <a:gd name="T8" fmla="*/ 2147483646 w 5012"/>
                <a:gd name="T9" fmla="*/ 2147483646 h 1634"/>
                <a:gd name="T10" fmla="*/ 2147483646 w 5012"/>
                <a:gd name="T11" fmla="*/ 2147483646 h 1634"/>
                <a:gd name="T12" fmla="*/ 2147483646 w 5012"/>
                <a:gd name="T13" fmla="*/ 2147483646 h 1634"/>
                <a:gd name="T14" fmla="*/ 2147483646 w 5012"/>
                <a:gd name="T15" fmla="*/ 2147483646 h 1634"/>
                <a:gd name="T16" fmla="*/ 2147483646 w 5012"/>
                <a:gd name="T17" fmla="*/ 2147483646 h 1634"/>
                <a:gd name="T18" fmla="*/ 2147483646 w 5012"/>
                <a:gd name="T19" fmla="*/ 2147483646 h 1634"/>
                <a:gd name="T20" fmla="*/ 2147483646 w 5012"/>
                <a:gd name="T21" fmla="*/ 2147483646 h 1634"/>
                <a:gd name="T22" fmla="*/ 2147483646 w 5012"/>
                <a:gd name="T23" fmla="*/ 2147483646 h 1634"/>
                <a:gd name="T24" fmla="*/ 2147483646 w 5012"/>
                <a:gd name="T25" fmla="*/ 2147483646 h 1634"/>
                <a:gd name="T26" fmla="*/ 2147483646 w 5012"/>
                <a:gd name="T27" fmla="*/ 2147483646 h 1634"/>
                <a:gd name="T28" fmla="*/ 2147483646 w 5012"/>
                <a:gd name="T29" fmla="*/ 2147483646 h 1634"/>
                <a:gd name="T30" fmla="*/ 2147483646 w 5012"/>
                <a:gd name="T31" fmla="*/ 2147483646 h 1634"/>
                <a:gd name="T32" fmla="*/ 2147483646 w 5012"/>
                <a:gd name="T33" fmla="*/ 2147483646 h 1634"/>
                <a:gd name="T34" fmla="*/ 2147483646 w 5012"/>
                <a:gd name="T35" fmla="*/ 2147483646 h 1634"/>
                <a:gd name="T36" fmla="*/ 2147483646 w 5012"/>
                <a:gd name="T37" fmla="*/ 2147483646 h 1634"/>
                <a:gd name="T38" fmla="*/ 2147483646 w 5012"/>
                <a:gd name="T39" fmla="*/ 2147483646 h 1634"/>
                <a:gd name="T40" fmla="*/ 2147483646 w 5012"/>
                <a:gd name="T41" fmla="*/ 2147483646 h 1634"/>
                <a:gd name="T42" fmla="*/ 2147483646 w 5012"/>
                <a:gd name="T43" fmla="*/ 2147483646 h 1634"/>
                <a:gd name="T44" fmla="*/ 2147483646 w 5012"/>
                <a:gd name="T45" fmla="*/ 2147483646 h 1634"/>
                <a:gd name="T46" fmla="*/ 2147483646 w 5012"/>
                <a:gd name="T47" fmla="*/ 2147483646 h 1634"/>
                <a:gd name="T48" fmla="*/ 2147483646 w 5012"/>
                <a:gd name="T49" fmla="*/ 2147483646 h 1634"/>
                <a:gd name="T50" fmla="*/ 2147483646 w 5012"/>
                <a:gd name="T51" fmla="*/ 2147483646 h 1634"/>
                <a:gd name="T52" fmla="*/ 2147483646 w 5012"/>
                <a:gd name="T53" fmla="*/ 2147483646 h 1634"/>
                <a:gd name="T54" fmla="*/ 2147483646 w 5012"/>
                <a:gd name="T55" fmla="*/ 2147483646 h 1634"/>
                <a:gd name="T56" fmla="*/ 2147483646 w 5012"/>
                <a:gd name="T57" fmla="*/ 2147483646 h 1634"/>
                <a:gd name="T58" fmla="*/ 2147483646 w 5012"/>
                <a:gd name="T59" fmla="*/ 2147483646 h 1634"/>
                <a:gd name="T60" fmla="*/ 2147483646 w 5012"/>
                <a:gd name="T61" fmla="*/ 2147483646 h 1634"/>
                <a:gd name="T62" fmla="*/ 2147483646 w 5012"/>
                <a:gd name="T63" fmla="*/ 2147483646 h 1634"/>
                <a:gd name="T64" fmla="*/ 2147483646 w 5012"/>
                <a:gd name="T65" fmla="*/ 2147483646 h 1634"/>
                <a:gd name="T66" fmla="*/ 2147483646 w 5012"/>
                <a:gd name="T67" fmla="*/ 2147483646 h 1634"/>
                <a:gd name="T68" fmla="*/ 2147483646 w 5012"/>
                <a:gd name="T69" fmla="*/ 2147483646 h 1634"/>
                <a:gd name="T70" fmla="*/ 2147483646 w 5012"/>
                <a:gd name="T71" fmla="*/ 2147483646 h 1634"/>
                <a:gd name="T72" fmla="*/ 2147483646 w 5012"/>
                <a:gd name="T73" fmla="*/ 2147483646 h 1634"/>
                <a:gd name="T74" fmla="*/ 2147483646 w 5012"/>
                <a:gd name="T75" fmla="*/ 2147483646 h 1634"/>
                <a:gd name="T76" fmla="*/ 2147483646 w 5012"/>
                <a:gd name="T77" fmla="*/ 2147483646 h 1634"/>
                <a:gd name="T78" fmla="*/ 2147483646 w 5012"/>
                <a:gd name="T79" fmla="*/ 2147483646 h 1634"/>
                <a:gd name="T80" fmla="*/ 2147483646 w 5012"/>
                <a:gd name="T81" fmla="*/ 2147483646 h 1634"/>
                <a:gd name="T82" fmla="*/ 2147483646 w 5012"/>
                <a:gd name="T83" fmla="*/ 2147483646 h 1634"/>
                <a:gd name="T84" fmla="*/ 2147483646 w 5012"/>
                <a:gd name="T85" fmla="*/ 2147483646 h 1634"/>
                <a:gd name="T86" fmla="*/ 2147483646 w 5012"/>
                <a:gd name="T87" fmla="*/ 2147483646 h 1634"/>
                <a:gd name="T88" fmla="*/ 2147483646 w 5012"/>
                <a:gd name="T89" fmla="*/ 2147483646 h 1634"/>
                <a:gd name="T90" fmla="*/ 2147483646 w 5012"/>
                <a:gd name="T91" fmla="*/ 2147483646 h 1634"/>
                <a:gd name="T92" fmla="*/ 2147483646 w 5012"/>
                <a:gd name="T93" fmla="*/ 2147483646 h 1634"/>
                <a:gd name="T94" fmla="*/ 2147483646 w 5012"/>
                <a:gd name="T95" fmla="*/ 2147483646 h 16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012"/>
                <a:gd name="T145" fmla="*/ 0 h 1634"/>
                <a:gd name="T146" fmla="*/ 5012 w 5012"/>
                <a:gd name="T147" fmla="*/ 1634 h 16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012" h="1634">
                  <a:moveTo>
                    <a:pt x="0" y="905"/>
                  </a:moveTo>
                  <a:lnTo>
                    <a:pt x="135" y="952"/>
                  </a:lnTo>
                  <a:lnTo>
                    <a:pt x="270" y="996"/>
                  </a:lnTo>
                  <a:lnTo>
                    <a:pt x="405" y="1043"/>
                  </a:lnTo>
                  <a:lnTo>
                    <a:pt x="540" y="1087"/>
                  </a:lnTo>
                  <a:lnTo>
                    <a:pt x="672" y="1134"/>
                  </a:lnTo>
                  <a:lnTo>
                    <a:pt x="807" y="1178"/>
                  </a:lnTo>
                  <a:lnTo>
                    <a:pt x="942" y="1224"/>
                  </a:lnTo>
                  <a:lnTo>
                    <a:pt x="1077" y="1268"/>
                  </a:lnTo>
                  <a:lnTo>
                    <a:pt x="1212" y="1315"/>
                  </a:lnTo>
                  <a:lnTo>
                    <a:pt x="1347" y="1362"/>
                  </a:lnTo>
                  <a:lnTo>
                    <a:pt x="1482" y="1406"/>
                  </a:lnTo>
                  <a:lnTo>
                    <a:pt x="1618" y="1453"/>
                  </a:lnTo>
                  <a:lnTo>
                    <a:pt x="1749" y="1497"/>
                  </a:lnTo>
                  <a:lnTo>
                    <a:pt x="1884" y="1544"/>
                  </a:lnTo>
                  <a:lnTo>
                    <a:pt x="2019" y="1588"/>
                  </a:lnTo>
                  <a:lnTo>
                    <a:pt x="2154" y="1634"/>
                  </a:lnTo>
                  <a:lnTo>
                    <a:pt x="2243" y="1601"/>
                  </a:lnTo>
                  <a:lnTo>
                    <a:pt x="2332" y="1568"/>
                  </a:lnTo>
                  <a:lnTo>
                    <a:pt x="2421" y="1533"/>
                  </a:lnTo>
                  <a:lnTo>
                    <a:pt x="2510" y="1500"/>
                  </a:lnTo>
                  <a:lnTo>
                    <a:pt x="2598" y="1467"/>
                  </a:lnTo>
                  <a:lnTo>
                    <a:pt x="2687" y="1434"/>
                  </a:lnTo>
                  <a:lnTo>
                    <a:pt x="2780" y="1401"/>
                  </a:lnTo>
                  <a:lnTo>
                    <a:pt x="2869" y="1365"/>
                  </a:lnTo>
                  <a:lnTo>
                    <a:pt x="2957" y="1332"/>
                  </a:lnTo>
                  <a:lnTo>
                    <a:pt x="3046" y="1299"/>
                  </a:lnTo>
                  <a:lnTo>
                    <a:pt x="3135" y="1266"/>
                  </a:lnTo>
                  <a:lnTo>
                    <a:pt x="3224" y="1230"/>
                  </a:lnTo>
                  <a:lnTo>
                    <a:pt x="3313" y="1197"/>
                  </a:lnTo>
                  <a:lnTo>
                    <a:pt x="3401" y="1164"/>
                  </a:lnTo>
                  <a:lnTo>
                    <a:pt x="3490" y="1131"/>
                  </a:lnTo>
                  <a:lnTo>
                    <a:pt x="3583" y="1095"/>
                  </a:lnTo>
                  <a:lnTo>
                    <a:pt x="3672" y="1062"/>
                  </a:lnTo>
                  <a:lnTo>
                    <a:pt x="3761" y="1029"/>
                  </a:lnTo>
                  <a:lnTo>
                    <a:pt x="3849" y="996"/>
                  </a:lnTo>
                  <a:lnTo>
                    <a:pt x="3938" y="960"/>
                  </a:lnTo>
                  <a:lnTo>
                    <a:pt x="4027" y="927"/>
                  </a:lnTo>
                  <a:lnTo>
                    <a:pt x="4116" y="894"/>
                  </a:lnTo>
                  <a:lnTo>
                    <a:pt x="4208" y="861"/>
                  </a:lnTo>
                  <a:lnTo>
                    <a:pt x="4297" y="825"/>
                  </a:lnTo>
                  <a:lnTo>
                    <a:pt x="4386" y="792"/>
                  </a:lnTo>
                  <a:lnTo>
                    <a:pt x="4475" y="759"/>
                  </a:lnTo>
                  <a:lnTo>
                    <a:pt x="4564" y="723"/>
                  </a:lnTo>
                  <a:lnTo>
                    <a:pt x="4653" y="690"/>
                  </a:lnTo>
                  <a:lnTo>
                    <a:pt x="4745" y="657"/>
                  </a:lnTo>
                  <a:lnTo>
                    <a:pt x="4834" y="624"/>
                  </a:lnTo>
                  <a:lnTo>
                    <a:pt x="4923" y="589"/>
                  </a:lnTo>
                  <a:lnTo>
                    <a:pt x="5012" y="556"/>
                  </a:lnTo>
                  <a:lnTo>
                    <a:pt x="4884" y="520"/>
                  </a:lnTo>
                  <a:lnTo>
                    <a:pt x="4761" y="487"/>
                  </a:lnTo>
                  <a:lnTo>
                    <a:pt x="4633" y="451"/>
                  </a:lnTo>
                  <a:lnTo>
                    <a:pt x="4510" y="418"/>
                  </a:lnTo>
                  <a:lnTo>
                    <a:pt x="4382" y="382"/>
                  </a:lnTo>
                  <a:lnTo>
                    <a:pt x="4255" y="346"/>
                  </a:lnTo>
                  <a:lnTo>
                    <a:pt x="4131" y="313"/>
                  </a:lnTo>
                  <a:lnTo>
                    <a:pt x="4004" y="278"/>
                  </a:lnTo>
                  <a:lnTo>
                    <a:pt x="3876" y="242"/>
                  </a:lnTo>
                  <a:lnTo>
                    <a:pt x="3753" y="209"/>
                  </a:lnTo>
                  <a:lnTo>
                    <a:pt x="3625" y="173"/>
                  </a:lnTo>
                  <a:lnTo>
                    <a:pt x="3502" y="137"/>
                  </a:lnTo>
                  <a:lnTo>
                    <a:pt x="3374" y="104"/>
                  </a:lnTo>
                  <a:lnTo>
                    <a:pt x="3247" y="68"/>
                  </a:lnTo>
                  <a:lnTo>
                    <a:pt x="3123" y="35"/>
                  </a:lnTo>
                  <a:lnTo>
                    <a:pt x="2996" y="0"/>
                  </a:lnTo>
                  <a:lnTo>
                    <a:pt x="2903" y="27"/>
                  </a:lnTo>
                  <a:lnTo>
                    <a:pt x="2807" y="55"/>
                  </a:lnTo>
                  <a:lnTo>
                    <a:pt x="2714" y="85"/>
                  </a:lnTo>
                  <a:lnTo>
                    <a:pt x="2622" y="112"/>
                  </a:lnTo>
                  <a:lnTo>
                    <a:pt x="2529" y="140"/>
                  </a:lnTo>
                  <a:lnTo>
                    <a:pt x="2432" y="168"/>
                  </a:lnTo>
                  <a:lnTo>
                    <a:pt x="2340" y="198"/>
                  </a:lnTo>
                  <a:lnTo>
                    <a:pt x="2247" y="225"/>
                  </a:lnTo>
                  <a:lnTo>
                    <a:pt x="2154" y="253"/>
                  </a:lnTo>
                  <a:lnTo>
                    <a:pt x="2058" y="280"/>
                  </a:lnTo>
                  <a:lnTo>
                    <a:pt x="1965" y="311"/>
                  </a:lnTo>
                  <a:lnTo>
                    <a:pt x="1872" y="338"/>
                  </a:lnTo>
                  <a:lnTo>
                    <a:pt x="1780" y="366"/>
                  </a:lnTo>
                  <a:lnTo>
                    <a:pt x="1683" y="396"/>
                  </a:lnTo>
                  <a:lnTo>
                    <a:pt x="1591" y="423"/>
                  </a:lnTo>
                  <a:lnTo>
                    <a:pt x="1498" y="451"/>
                  </a:lnTo>
                  <a:lnTo>
                    <a:pt x="1405" y="479"/>
                  </a:lnTo>
                  <a:lnTo>
                    <a:pt x="1313" y="509"/>
                  </a:lnTo>
                  <a:lnTo>
                    <a:pt x="1216" y="536"/>
                  </a:lnTo>
                  <a:lnTo>
                    <a:pt x="1123" y="564"/>
                  </a:lnTo>
                  <a:lnTo>
                    <a:pt x="1031" y="594"/>
                  </a:lnTo>
                  <a:lnTo>
                    <a:pt x="938" y="622"/>
                  </a:lnTo>
                  <a:lnTo>
                    <a:pt x="841" y="649"/>
                  </a:lnTo>
                  <a:lnTo>
                    <a:pt x="749" y="679"/>
                  </a:lnTo>
                  <a:lnTo>
                    <a:pt x="656" y="707"/>
                  </a:lnTo>
                  <a:lnTo>
                    <a:pt x="563" y="734"/>
                  </a:lnTo>
                  <a:lnTo>
                    <a:pt x="467" y="762"/>
                  </a:lnTo>
                  <a:lnTo>
                    <a:pt x="374" y="792"/>
                  </a:lnTo>
                  <a:lnTo>
                    <a:pt x="282" y="820"/>
                  </a:lnTo>
                  <a:lnTo>
                    <a:pt x="189" y="847"/>
                  </a:lnTo>
                  <a:lnTo>
                    <a:pt x="92" y="878"/>
                  </a:lnTo>
                  <a:lnTo>
                    <a:pt x="0" y="905"/>
                  </a:lnTo>
                  <a:close/>
                </a:path>
              </a:pathLst>
            </a:custGeom>
            <a:solidFill>
              <a:srgbClr val="A3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2" name="Freeform 285">
              <a:extLst>
                <a:ext uri="{FF2B5EF4-FFF2-40B4-BE49-F238E27FC236}">
                  <a16:creationId xmlns:a16="http://schemas.microsoft.com/office/drawing/2014/main" id="{BA1065B8-D09F-EFA7-1D54-B02C53DBB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849" y="4436587"/>
              <a:ext cx="2033609" cy="723315"/>
            </a:xfrm>
            <a:custGeom>
              <a:avLst/>
              <a:gdLst>
                <a:gd name="T0" fmla="*/ 2147483646 w 4749"/>
                <a:gd name="T1" fmla="*/ 2147483646 h 1552"/>
                <a:gd name="T2" fmla="*/ 2147483646 w 4749"/>
                <a:gd name="T3" fmla="*/ 2147483646 h 1552"/>
                <a:gd name="T4" fmla="*/ 2147483646 w 4749"/>
                <a:gd name="T5" fmla="*/ 2147483646 h 1552"/>
                <a:gd name="T6" fmla="*/ 2147483646 w 4749"/>
                <a:gd name="T7" fmla="*/ 2147483646 h 1552"/>
                <a:gd name="T8" fmla="*/ 2147483646 w 4749"/>
                <a:gd name="T9" fmla="*/ 2147483646 h 1552"/>
                <a:gd name="T10" fmla="*/ 2147483646 w 4749"/>
                <a:gd name="T11" fmla="*/ 2147483646 h 1552"/>
                <a:gd name="T12" fmla="*/ 2147483646 w 4749"/>
                <a:gd name="T13" fmla="*/ 2147483646 h 1552"/>
                <a:gd name="T14" fmla="*/ 2147483646 w 4749"/>
                <a:gd name="T15" fmla="*/ 2147483646 h 1552"/>
                <a:gd name="T16" fmla="*/ 2147483646 w 4749"/>
                <a:gd name="T17" fmla="*/ 2147483646 h 1552"/>
                <a:gd name="T18" fmla="*/ 2147483646 w 4749"/>
                <a:gd name="T19" fmla="*/ 2147483646 h 1552"/>
                <a:gd name="T20" fmla="*/ 2147483646 w 4749"/>
                <a:gd name="T21" fmla="*/ 2147483646 h 1552"/>
                <a:gd name="T22" fmla="*/ 2147483646 w 4749"/>
                <a:gd name="T23" fmla="*/ 2147483646 h 1552"/>
                <a:gd name="T24" fmla="*/ 2147483646 w 4749"/>
                <a:gd name="T25" fmla="*/ 2147483646 h 1552"/>
                <a:gd name="T26" fmla="*/ 2147483646 w 4749"/>
                <a:gd name="T27" fmla="*/ 2147483646 h 1552"/>
                <a:gd name="T28" fmla="*/ 2147483646 w 4749"/>
                <a:gd name="T29" fmla="*/ 2147483646 h 1552"/>
                <a:gd name="T30" fmla="*/ 2147483646 w 4749"/>
                <a:gd name="T31" fmla="*/ 2147483646 h 1552"/>
                <a:gd name="T32" fmla="*/ 2147483646 w 4749"/>
                <a:gd name="T33" fmla="*/ 2147483646 h 1552"/>
                <a:gd name="T34" fmla="*/ 2147483646 w 4749"/>
                <a:gd name="T35" fmla="*/ 2147483646 h 1552"/>
                <a:gd name="T36" fmla="*/ 2147483646 w 4749"/>
                <a:gd name="T37" fmla="*/ 2147483646 h 1552"/>
                <a:gd name="T38" fmla="*/ 2147483646 w 4749"/>
                <a:gd name="T39" fmla="*/ 2147483646 h 1552"/>
                <a:gd name="T40" fmla="*/ 2147483646 w 4749"/>
                <a:gd name="T41" fmla="*/ 2147483646 h 1552"/>
                <a:gd name="T42" fmla="*/ 2147483646 w 4749"/>
                <a:gd name="T43" fmla="*/ 2147483646 h 1552"/>
                <a:gd name="T44" fmla="*/ 2147483646 w 4749"/>
                <a:gd name="T45" fmla="*/ 2147483646 h 1552"/>
                <a:gd name="T46" fmla="*/ 2147483646 w 4749"/>
                <a:gd name="T47" fmla="*/ 2147483646 h 1552"/>
                <a:gd name="T48" fmla="*/ 2147483646 w 4749"/>
                <a:gd name="T49" fmla="*/ 2147483646 h 1552"/>
                <a:gd name="T50" fmla="*/ 2147483646 w 4749"/>
                <a:gd name="T51" fmla="*/ 2147483646 h 1552"/>
                <a:gd name="T52" fmla="*/ 2147483646 w 4749"/>
                <a:gd name="T53" fmla="*/ 2147483646 h 1552"/>
                <a:gd name="T54" fmla="*/ 2147483646 w 4749"/>
                <a:gd name="T55" fmla="*/ 2147483646 h 1552"/>
                <a:gd name="T56" fmla="*/ 2147483646 w 4749"/>
                <a:gd name="T57" fmla="*/ 2147483646 h 1552"/>
                <a:gd name="T58" fmla="*/ 2147483646 w 4749"/>
                <a:gd name="T59" fmla="*/ 2147483646 h 1552"/>
                <a:gd name="T60" fmla="*/ 2147483646 w 4749"/>
                <a:gd name="T61" fmla="*/ 2147483646 h 1552"/>
                <a:gd name="T62" fmla="*/ 2147483646 w 4749"/>
                <a:gd name="T63" fmla="*/ 2147483646 h 1552"/>
                <a:gd name="T64" fmla="*/ 2147483646 w 4749"/>
                <a:gd name="T65" fmla="*/ 2147483646 h 1552"/>
                <a:gd name="T66" fmla="*/ 2147483646 w 4749"/>
                <a:gd name="T67" fmla="*/ 2147483646 h 1552"/>
                <a:gd name="T68" fmla="*/ 2147483646 w 4749"/>
                <a:gd name="T69" fmla="*/ 2147483646 h 1552"/>
                <a:gd name="T70" fmla="*/ 2147483646 w 4749"/>
                <a:gd name="T71" fmla="*/ 2147483646 h 1552"/>
                <a:gd name="T72" fmla="*/ 2147483646 w 4749"/>
                <a:gd name="T73" fmla="*/ 2147483646 h 1552"/>
                <a:gd name="T74" fmla="*/ 2147483646 w 4749"/>
                <a:gd name="T75" fmla="*/ 2147483646 h 1552"/>
                <a:gd name="T76" fmla="*/ 2147483646 w 4749"/>
                <a:gd name="T77" fmla="*/ 2147483646 h 1552"/>
                <a:gd name="T78" fmla="*/ 2147483646 w 4749"/>
                <a:gd name="T79" fmla="*/ 2147483646 h 1552"/>
                <a:gd name="T80" fmla="*/ 2147483646 w 4749"/>
                <a:gd name="T81" fmla="*/ 2147483646 h 1552"/>
                <a:gd name="T82" fmla="*/ 2147483646 w 4749"/>
                <a:gd name="T83" fmla="*/ 2147483646 h 1552"/>
                <a:gd name="T84" fmla="*/ 2147483646 w 4749"/>
                <a:gd name="T85" fmla="*/ 2147483646 h 1552"/>
                <a:gd name="T86" fmla="*/ 2147483646 w 4749"/>
                <a:gd name="T87" fmla="*/ 2147483646 h 1552"/>
                <a:gd name="T88" fmla="*/ 2147483646 w 4749"/>
                <a:gd name="T89" fmla="*/ 2147483646 h 1552"/>
                <a:gd name="T90" fmla="*/ 2147483646 w 4749"/>
                <a:gd name="T91" fmla="*/ 2147483646 h 1552"/>
                <a:gd name="T92" fmla="*/ 2147483646 w 4749"/>
                <a:gd name="T93" fmla="*/ 2147483646 h 1552"/>
                <a:gd name="T94" fmla="*/ 2147483646 w 4749"/>
                <a:gd name="T95" fmla="*/ 2147483646 h 155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49"/>
                <a:gd name="T145" fmla="*/ 0 h 1552"/>
                <a:gd name="T146" fmla="*/ 4749 w 4749"/>
                <a:gd name="T147" fmla="*/ 1552 h 155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49" h="1552">
                  <a:moveTo>
                    <a:pt x="0" y="859"/>
                  </a:moveTo>
                  <a:lnTo>
                    <a:pt x="127" y="903"/>
                  </a:lnTo>
                  <a:lnTo>
                    <a:pt x="254" y="944"/>
                  </a:lnTo>
                  <a:lnTo>
                    <a:pt x="382" y="988"/>
                  </a:lnTo>
                  <a:lnTo>
                    <a:pt x="509" y="1032"/>
                  </a:lnTo>
                  <a:lnTo>
                    <a:pt x="637" y="1076"/>
                  </a:lnTo>
                  <a:lnTo>
                    <a:pt x="764" y="1118"/>
                  </a:lnTo>
                  <a:lnTo>
                    <a:pt x="892" y="1162"/>
                  </a:lnTo>
                  <a:lnTo>
                    <a:pt x="1019" y="1206"/>
                  </a:lnTo>
                  <a:lnTo>
                    <a:pt x="1146" y="1250"/>
                  </a:lnTo>
                  <a:lnTo>
                    <a:pt x="1274" y="1291"/>
                  </a:lnTo>
                  <a:lnTo>
                    <a:pt x="1401" y="1335"/>
                  </a:lnTo>
                  <a:lnTo>
                    <a:pt x="1529" y="1379"/>
                  </a:lnTo>
                  <a:lnTo>
                    <a:pt x="1656" y="1423"/>
                  </a:lnTo>
                  <a:lnTo>
                    <a:pt x="1783" y="1464"/>
                  </a:lnTo>
                  <a:lnTo>
                    <a:pt x="1911" y="1508"/>
                  </a:lnTo>
                  <a:lnTo>
                    <a:pt x="2038" y="1552"/>
                  </a:lnTo>
                  <a:lnTo>
                    <a:pt x="2123" y="1519"/>
                  </a:lnTo>
                  <a:lnTo>
                    <a:pt x="2208" y="1489"/>
                  </a:lnTo>
                  <a:lnTo>
                    <a:pt x="2293" y="1456"/>
                  </a:lnTo>
                  <a:lnTo>
                    <a:pt x="2378" y="1423"/>
                  </a:lnTo>
                  <a:lnTo>
                    <a:pt x="2463" y="1390"/>
                  </a:lnTo>
                  <a:lnTo>
                    <a:pt x="2548" y="1360"/>
                  </a:lnTo>
                  <a:lnTo>
                    <a:pt x="2633" y="1327"/>
                  </a:lnTo>
                  <a:lnTo>
                    <a:pt x="2718" y="1294"/>
                  </a:lnTo>
                  <a:lnTo>
                    <a:pt x="2799" y="1263"/>
                  </a:lnTo>
                  <a:lnTo>
                    <a:pt x="2884" y="1230"/>
                  </a:lnTo>
                  <a:lnTo>
                    <a:pt x="2969" y="1197"/>
                  </a:lnTo>
                  <a:lnTo>
                    <a:pt x="3054" y="1167"/>
                  </a:lnTo>
                  <a:lnTo>
                    <a:pt x="3139" y="1134"/>
                  </a:lnTo>
                  <a:lnTo>
                    <a:pt x="3224" y="1101"/>
                  </a:lnTo>
                  <a:lnTo>
                    <a:pt x="3309" y="1071"/>
                  </a:lnTo>
                  <a:lnTo>
                    <a:pt x="3394" y="1038"/>
                  </a:lnTo>
                  <a:lnTo>
                    <a:pt x="3479" y="1005"/>
                  </a:lnTo>
                  <a:lnTo>
                    <a:pt x="3563" y="975"/>
                  </a:lnTo>
                  <a:lnTo>
                    <a:pt x="3648" y="941"/>
                  </a:lnTo>
                  <a:lnTo>
                    <a:pt x="3733" y="911"/>
                  </a:lnTo>
                  <a:lnTo>
                    <a:pt x="3818" y="878"/>
                  </a:lnTo>
                  <a:lnTo>
                    <a:pt x="3903" y="845"/>
                  </a:lnTo>
                  <a:lnTo>
                    <a:pt x="3988" y="815"/>
                  </a:lnTo>
                  <a:lnTo>
                    <a:pt x="4073" y="782"/>
                  </a:lnTo>
                  <a:lnTo>
                    <a:pt x="4154" y="749"/>
                  </a:lnTo>
                  <a:lnTo>
                    <a:pt x="4239" y="719"/>
                  </a:lnTo>
                  <a:lnTo>
                    <a:pt x="4324" y="686"/>
                  </a:lnTo>
                  <a:lnTo>
                    <a:pt x="4409" y="655"/>
                  </a:lnTo>
                  <a:lnTo>
                    <a:pt x="4494" y="622"/>
                  </a:lnTo>
                  <a:lnTo>
                    <a:pt x="4579" y="589"/>
                  </a:lnTo>
                  <a:lnTo>
                    <a:pt x="4664" y="559"/>
                  </a:lnTo>
                  <a:lnTo>
                    <a:pt x="4749" y="526"/>
                  </a:lnTo>
                  <a:lnTo>
                    <a:pt x="4629" y="493"/>
                  </a:lnTo>
                  <a:lnTo>
                    <a:pt x="4509" y="460"/>
                  </a:lnTo>
                  <a:lnTo>
                    <a:pt x="4390" y="427"/>
                  </a:lnTo>
                  <a:lnTo>
                    <a:pt x="4270" y="397"/>
                  </a:lnTo>
                  <a:lnTo>
                    <a:pt x="4150" y="363"/>
                  </a:lnTo>
                  <a:lnTo>
                    <a:pt x="4031" y="330"/>
                  </a:lnTo>
                  <a:lnTo>
                    <a:pt x="3911" y="297"/>
                  </a:lnTo>
                  <a:lnTo>
                    <a:pt x="3795" y="264"/>
                  </a:lnTo>
                  <a:lnTo>
                    <a:pt x="3675" y="231"/>
                  </a:lnTo>
                  <a:lnTo>
                    <a:pt x="3556" y="198"/>
                  </a:lnTo>
                  <a:lnTo>
                    <a:pt x="3436" y="165"/>
                  </a:lnTo>
                  <a:lnTo>
                    <a:pt x="3316" y="132"/>
                  </a:lnTo>
                  <a:lnTo>
                    <a:pt x="3197" y="99"/>
                  </a:lnTo>
                  <a:lnTo>
                    <a:pt x="3077" y="66"/>
                  </a:lnTo>
                  <a:lnTo>
                    <a:pt x="2957" y="33"/>
                  </a:lnTo>
                  <a:lnTo>
                    <a:pt x="2838" y="0"/>
                  </a:lnTo>
                  <a:lnTo>
                    <a:pt x="2749" y="28"/>
                  </a:lnTo>
                  <a:lnTo>
                    <a:pt x="2660" y="52"/>
                  </a:lnTo>
                  <a:lnTo>
                    <a:pt x="2571" y="80"/>
                  </a:lnTo>
                  <a:lnTo>
                    <a:pt x="2482" y="108"/>
                  </a:lnTo>
                  <a:lnTo>
                    <a:pt x="2394" y="135"/>
                  </a:lnTo>
                  <a:lnTo>
                    <a:pt x="2305" y="160"/>
                  </a:lnTo>
                  <a:lnTo>
                    <a:pt x="2216" y="187"/>
                  </a:lnTo>
                  <a:lnTo>
                    <a:pt x="2127" y="215"/>
                  </a:lnTo>
                  <a:lnTo>
                    <a:pt x="2038" y="242"/>
                  </a:lnTo>
                  <a:lnTo>
                    <a:pt x="1949" y="267"/>
                  </a:lnTo>
                  <a:lnTo>
                    <a:pt x="1861" y="295"/>
                  </a:lnTo>
                  <a:lnTo>
                    <a:pt x="1772" y="322"/>
                  </a:lnTo>
                  <a:lnTo>
                    <a:pt x="1683" y="350"/>
                  </a:lnTo>
                  <a:lnTo>
                    <a:pt x="1594" y="375"/>
                  </a:lnTo>
                  <a:lnTo>
                    <a:pt x="1505" y="402"/>
                  </a:lnTo>
                  <a:lnTo>
                    <a:pt x="1421" y="430"/>
                  </a:lnTo>
                  <a:lnTo>
                    <a:pt x="1332" y="457"/>
                  </a:lnTo>
                  <a:lnTo>
                    <a:pt x="1243" y="482"/>
                  </a:lnTo>
                  <a:lnTo>
                    <a:pt x="1154" y="509"/>
                  </a:lnTo>
                  <a:lnTo>
                    <a:pt x="1065" y="537"/>
                  </a:lnTo>
                  <a:lnTo>
                    <a:pt x="976" y="564"/>
                  </a:lnTo>
                  <a:lnTo>
                    <a:pt x="888" y="589"/>
                  </a:lnTo>
                  <a:lnTo>
                    <a:pt x="799" y="617"/>
                  </a:lnTo>
                  <a:lnTo>
                    <a:pt x="710" y="644"/>
                  </a:lnTo>
                  <a:lnTo>
                    <a:pt x="621" y="672"/>
                  </a:lnTo>
                  <a:lnTo>
                    <a:pt x="532" y="697"/>
                  </a:lnTo>
                  <a:lnTo>
                    <a:pt x="444" y="724"/>
                  </a:lnTo>
                  <a:lnTo>
                    <a:pt x="355" y="752"/>
                  </a:lnTo>
                  <a:lnTo>
                    <a:pt x="266" y="779"/>
                  </a:lnTo>
                  <a:lnTo>
                    <a:pt x="177" y="804"/>
                  </a:lnTo>
                  <a:lnTo>
                    <a:pt x="88" y="831"/>
                  </a:lnTo>
                  <a:lnTo>
                    <a:pt x="0" y="85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3" name="Freeform 286">
              <a:extLst>
                <a:ext uri="{FF2B5EF4-FFF2-40B4-BE49-F238E27FC236}">
                  <a16:creationId xmlns:a16="http://schemas.microsoft.com/office/drawing/2014/main" id="{8CB24AEA-BEAC-D644-C16E-7B825C3FB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809" y="4475270"/>
              <a:ext cx="1922701" cy="683701"/>
            </a:xfrm>
            <a:custGeom>
              <a:avLst/>
              <a:gdLst>
                <a:gd name="T0" fmla="*/ 2147483646 w 4490"/>
                <a:gd name="T1" fmla="*/ 2147483646 h 1467"/>
                <a:gd name="T2" fmla="*/ 2147483646 w 4490"/>
                <a:gd name="T3" fmla="*/ 2147483646 h 1467"/>
                <a:gd name="T4" fmla="*/ 2147483646 w 4490"/>
                <a:gd name="T5" fmla="*/ 2147483646 h 1467"/>
                <a:gd name="T6" fmla="*/ 2147483646 w 4490"/>
                <a:gd name="T7" fmla="*/ 2147483646 h 1467"/>
                <a:gd name="T8" fmla="*/ 2147483646 w 4490"/>
                <a:gd name="T9" fmla="*/ 2147483646 h 1467"/>
                <a:gd name="T10" fmla="*/ 2147483646 w 4490"/>
                <a:gd name="T11" fmla="*/ 2147483646 h 1467"/>
                <a:gd name="T12" fmla="*/ 2147483646 w 4490"/>
                <a:gd name="T13" fmla="*/ 2147483646 h 1467"/>
                <a:gd name="T14" fmla="*/ 2147483646 w 4490"/>
                <a:gd name="T15" fmla="*/ 2147483646 h 1467"/>
                <a:gd name="T16" fmla="*/ 2147483646 w 4490"/>
                <a:gd name="T17" fmla="*/ 2147483646 h 1467"/>
                <a:gd name="T18" fmla="*/ 2147483646 w 4490"/>
                <a:gd name="T19" fmla="*/ 2147483646 h 1467"/>
                <a:gd name="T20" fmla="*/ 2147483646 w 4490"/>
                <a:gd name="T21" fmla="*/ 2147483646 h 1467"/>
                <a:gd name="T22" fmla="*/ 2147483646 w 4490"/>
                <a:gd name="T23" fmla="*/ 2147483646 h 1467"/>
                <a:gd name="T24" fmla="*/ 2147483646 w 4490"/>
                <a:gd name="T25" fmla="*/ 2147483646 h 1467"/>
                <a:gd name="T26" fmla="*/ 2147483646 w 4490"/>
                <a:gd name="T27" fmla="*/ 2147483646 h 1467"/>
                <a:gd name="T28" fmla="*/ 2147483646 w 4490"/>
                <a:gd name="T29" fmla="*/ 2147483646 h 1467"/>
                <a:gd name="T30" fmla="*/ 2147483646 w 4490"/>
                <a:gd name="T31" fmla="*/ 2147483646 h 1467"/>
                <a:gd name="T32" fmla="*/ 2147483646 w 4490"/>
                <a:gd name="T33" fmla="*/ 2147483646 h 1467"/>
                <a:gd name="T34" fmla="*/ 2147483646 w 4490"/>
                <a:gd name="T35" fmla="*/ 2147483646 h 1467"/>
                <a:gd name="T36" fmla="*/ 2147483646 w 4490"/>
                <a:gd name="T37" fmla="*/ 2147483646 h 1467"/>
                <a:gd name="T38" fmla="*/ 2147483646 w 4490"/>
                <a:gd name="T39" fmla="*/ 2147483646 h 1467"/>
                <a:gd name="T40" fmla="*/ 2147483646 w 4490"/>
                <a:gd name="T41" fmla="*/ 2147483646 h 1467"/>
                <a:gd name="T42" fmla="*/ 2147483646 w 4490"/>
                <a:gd name="T43" fmla="*/ 2147483646 h 1467"/>
                <a:gd name="T44" fmla="*/ 2147483646 w 4490"/>
                <a:gd name="T45" fmla="*/ 2147483646 h 1467"/>
                <a:gd name="T46" fmla="*/ 2147483646 w 4490"/>
                <a:gd name="T47" fmla="*/ 2147483646 h 1467"/>
                <a:gd name="T48" fmla="*/ 2147483646 w 4490"/>
                <a:gd name="T49" fmla="*/ 2147483646 h 1467"/>
                <a:gd name="T50" fmla="*/ 2147483646 w 4490"/>
                <a:gd name="T51" fmla="*/ 2147483646 h 1467"/>
                <a:gd name="T52" fmla="*/ 2147483646 w 4490"/>
                <a:gd name="T53" fmla="*/ 2147483646 h 1467"/>
                <a:gd name="T54" fmla="*/ 2147483646 w 4490"/>
                <a:gd name="T55" fmla="*/ 2147483646 h 1467"/>
                <a:gd name="T56" fmla="*/ 2147483646 w 4490"/>
                <a:gd name="T57" fmla="*/ 2147483646 h 1467"/>
                <a:gd name="T58" fmla="*/ 2147483646 w 4490"/>
                <a:gd name="T59" fmla="*/ 2147483646 h 1467"/>
                <a:gd name="T60" fmla="*/ 2147483646 w 4490"/>
                <a:gd name="T61" fmla="*/ 2147483646 h 1467"/>
                <a:gd name="T62" fmla="*/ 2147483646 w 4490"/>
                <a:gd name="T63" fmla="*/ 2147483646 h 1467"/>
                <a:gd name="T64" fmla="*/ 2147483646 w 4490"/>
                <a:gd name="T65" fmla="*/ 2147483646 h 1467"/>
                <a:gd name="T66" fmla="*/ 2147483646 w 4490"/>
                <a:gd name="T67" fmla="*/ 2147483646 h 1467"/>
                <a:gd name="T68" fmla="*/ 2147483646 w 4490"/>
                <a:gd name="T69" fmla="*/ 2147483646 h 1467"/>
                <a:gd name="T70" fmla="*/ 2147483646 w 4490"/>
                <a:gd name="T71" fmla="*/ 2147483646 h 1467"/>
                <a:gd name="T72" fmla="*/ 2147483646 w 4490"/>
                <a:gd name="T73" fmla="*/ 2147483646 h 1467"/>
                <a:gd name="T74" fmla="*/ 2147483646 w 4490"/>
                <a:gd name="T75" fmla="*/ 2147483646 h 1467"/>
                <a:gd name="T76" fmla="*/ 2147483646 w 4490"/>
                <a:gd name="T77" fmla="*/ 2147483646 h 1467"/>
                <a:gd name="T78" fmla="*/ 2147483646 w 4490"/>
                <a:gd name="T79" fmla="*/ 2147483646 h 1467"/>
                <a:gd name="T80" fmla="*/ 2147483646 w 4490"/>
                <a:gd name="T81" fmla="*/ 2147483646 h 1467"/>
                <a:gd name="T82" fmla="*/ 2147483646 w 4490"/>
                <a:gd name="T83" fmla="*/ 2147483646 h 1467"/>
                <a:gd name="T84" fmla="*/ 2147483646 w 4490"/>
                <a:gd name="T85" fmla="*/ 2147483646 h 1467"/>
                <a:gd name="T86" fmla="*/ 2147483646 w 4490"/>
                <a:gd name="T87" fmla="*/ 2147483646 h 1467"/>
                <a:gd name="T88" fmla="*/ 2147483646 w 4490"/>
                <a:gd name="T89" fmla="*/ 2147483646 h 1467"/>
                <a:gd name="T90" fmla="*/ 2147483646 w 4490"/>
                <a:gd name="T91" fmla="*/ 2147483646 h 1467"/>
                <a:gd name="T92" fmla="*/ 2147483646 w 4490"/>
                <a:gd name="T93" fmla="*/ 2147483646 h 1467"/>
                <a:gd name="T94" fmla="*/ 2147483646 w 4490"/>
                <a:gd name="T95" fmla="*/ 2147483646 h 1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90"/>
                <a:gd name="T145" fmla="*/ 0 h 1467"/>
                <a:gd name="T146" fmla="*/ 4490 w 4490"/>
                <a:gd name="T147" fmla="*/ 1467 h 1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90" h="1467">
                  <a:moveTo>
                    <a:pt x="0" y="809"/>
                  </a:moveTo>
                  <a:lnTo>
                    <a:pt x="119" y="850"/>
                  </a:lnTo>
                  <a:lnTo>
                    <a:pt x="243" y="892"/>
                  </a:lnTo>
                  <a:lnTo>
                    <a:pt x="363" y="933"/>
                  </a:lnTo>
                  <a:lnTo>
                    <a:pt x="482" y="974"/>
                  </a:lnTo>
                  <a:lnTo>
                    <a:pt x="602" y="1015"/>
                  </a:lnTo>
                  <a:lnTo>
                    <a:pt x="725" y="1057"/>
                  </a:lnTo>
                  <a:lnTo>
                    <a:pt x="845" y="1098"/>
                  </a:lnTo>
                  <a:lnTo>
                    <a:pt x="965" y="1136"/>
                  </a:lnTo>
                  <a:lnTo>
                    <a:pt x="1085" y="1178"/>
                  </a:lnTo>
                  <a:lnTo>
                    <a:pt x="1204" y="1219"/>
                  </a:lnTo>
                  <a:lnTo>
                    <a:pt x="1324" y="1260"/>
                  </a:lnTo>
                  <a:lnTo>
                    <a:pt x="1444" y="1302"/>
                  </a:lnTo>
                  <a:lnTo>
                    <a:pt x="1567" y="1343"/>
                  </a:lnTo>
                  <a:lnTo>
                    <a:pt x="1687" y="1384"/>
                  </a:lnTo>
                  <a:lnTo>
                    <a:pt x="1807" y="1425"/>
                  </a:lnTo>
                  <a:lnTo>
                    <a:pt x="1926" y="1467"/>
                  </a:lnTo>
                  <a:lnTo>
                    <a:pt x="2007" y="1436"/>
                  </a:lnTo>
                  <a:lnTo>
                    <a:pt x="2085" y="1406"/>
                  </a:lnTo>
                  <a:lnTo>
                    <a:pt x="2166" y="1376"/>
                  </a:lnTo>
                  <a:lnTo>
                    <a:pt x="2247" y="1346"/>
                  </a:lnTo>
                  <a:lnTo>
                    <a:pt x="2328" y="1315"/>
                  </a:lnTo>
                  <a:lnTo>
                    <a:pt x="2405" y="1285"/>
                  </a:lnTo>
                  <a:lnTo>
                    <a:pt x="2486" y="1255"/>
                  </a:lnTo>
                  <a:lnTo>
                    <a:pt x="2567" y="1225"/>
                  </a:lnTo>
                  <a:lnTo>
                    <a:pt x="2648" y="1192"/>
                  </a:lnTo>
                  <a:lnTo>
                    <a:pt x="2726" y="1161"/>
                  </a:lnTo>
                  <a:lnTo>
                    <a:pt x="2807" y="1131"/>
                  </a:lnTo>
                  <a:lnTo>
                    <a:pt x="2888" y="1101"/>
                  </a:lnTo>
                  <a:lnTo>
                    <a:pt x="2969" y="1070"/>
                  </a:lnTo>
                  <a:lnTo>
                    <a:pt x="3046" y="1040"/>
                  </a:lnTo>
                  <a:lnTo>
                    <a:pt x="3127" y="1010"/>
                  </a:lnTo>
                  <a:lnTo>
                    <a:pt x="3208" y="980"/>
                  </a:lnTo>
                  <a:lnTo>
                    <a:pt x="3289" y="949"/>
                  </a:lnTo>
                  <a:lnTo>
                    <a:pt x="3370" y="919"/>
                  </a:lnTo>
                  <a:lnTo>
                    <a:pt x="3448" y="889"/>
                  </a:lnTo>
                  <a:lnTo>
                    <a:pt x="3529" y="858"/>
                  </a:lnTo>
                  <a:lnTo>
                    <a:pt x="3610" y="828"/>
                  </a:lnTo>
                  <a:lnTo>
                    <a:pt x="3691" y="798"/>
                  </a:lnTo>
                  <a:lnTo>
                    <a:pt x="3768" y="768"/>
                  </a:lnTo>
                  <a:lnTo>
                    <a:pt x="3849" y="737"/>
                  </a:lnTo>
                  <a:lnTo>
                    <a:pt x="3930" y="707"/>
                  </a:lnTo>
                  <a:lnTo>
                    <a:pt x="4011" y="677"/>
                  </a:lnTo>
                  <a:lnTo>
                    <a:pt x="4089" y="649"/>
                  </a:lnTo>
                  <a:lnTo>
                    <a:pt x="4170" y="619"/>
                  </a:lnTo>
                  <a:lnTo>
                    <a:pt x="4251" y="589"/>
                  </a:lnTo>
                  <a:lnTo>
                    <a:pt x="4332" y="558"/>
                  </a:lnTo>
                  <a:lnTo>
                    <a:pt x="4409" y="528"/>
                  </a:lnTo>
                  <a:lnTo>
                    <a:pt x="4490" y="498"/>
                  </a:lnTo>
                  <a:lnTo>
                    <a:pt x="4378" y="468"/>
                  </a:lnTo>
                  <a:lnTo>
                    <a:pt x="4266" y="435"/>
                  </a:lnTo>
                  <a:lnTo>
                    <a:pt x="4150" y="404"/>
                  </a:lnTo>
                  <a:lnTo>
                    <a:pt x="4038" y="374"/>
                  </a:lnTo>
                  <a:lnTo>
                    <a:pt x="3926" y="344"/>
                  </a:lnTo>
                  <a:lnTo>
                    <a:pt x="3814" y="311"/>
                  </a:lnTo>
                  <a:lnTo>
                    <a:pt x="3699" y="280"/>
                  </a:lnTo>
                  <a:lnTo>
                    <a:pt x="3587" y="247"/>
                  </a:lnTo>
                  <a:lnTo>
                    <a:pt x="3475" y="217"/>
                  </a:lnTo>
                  <a:lnTo>
                    <a:pt x="3363" y="187"/>
                  </a:lnTo>
                  <a:lnTo>
                    <a:pt x="3247" y="154"/>
                  </a:lnTo>
                  <a:lnTo>
                    <a:pt x="3135" y="124"/>
                  </a:lnTo>
                  <a:lnTo>
                    <a:pt x="3023" y="93"/>
                  </a:lnTo>
                  <a:lnTo>
                    <a:pt x="2911" y="63"/>
                  </a:lnTo>
                  <a:lnTo>
                    <a:pt x="2795" y="30"/>
                  </a:lnTo>
                  <a:lnTo>
                    <a:pt x="2683" y="0"/>
                  </a:lnTo>
                  <a:lnTo>
                    <a:pt x="2598" y="25"/>
                  </a:lnTo>
                  <a:lnTo>
                    <a:pt x="2517" y="49"/>
                  </a:lnTo>
                  <a:lnTo>
                    <a:pt x="2432" y="77"/>
                  </a:lnTo>
                  <a:lnTo>
                    <a:pt x="2347" y="102"/>
                  </a:lnTo>
                  <a:lnTo>
                    <a:pt x="2262" y="126"/>
                  </a:lnTo>
                  <a:lnTo>
                    <a:pt x="2181" y="151"/>
                  </a:lnTo>
                  <a:lnTo>
                    <a:pt x="2096" y="176"/>
                  </a:lnTo>
                  <a:lnTo>
                    <a:pt x="2011" y="201"/>
                  </a:lnTo>
                  <a:lnTo>
                    <a:pt x="1926" y="228"/>
                  </a:lnTo>
                  <a:lnTo>
                    <a:pt x="1845" y="253"/>
                  </a:lnTo>
                  <a:lnTo>
                    <a:pt x="1760" y="278"/>
                  </a:lnTo>
                  <a:lnTo>
                    <a:pt x="1675" y="303"/>
                  </a:lnTo>
                  <a:lnTo>
                    <a:pt x="1594" y="327"/>
                  </a:lnTo>
                  <a:lnTo>
                    <a:pt x="1509" y="355"/>
                  </a:lnTo>
                  <a:lnTo>
                    <a:pt x="1424" y="380"/>
                  </a:lnTo>
                  <a:lnTo>
                    <a:pt x="1343" y="404"/>
                  </a:lnTo>
                  <a:lnTo>
                    <a:pt x="1258" y="429"/>
                  </a:lnTo>
                  <a:lnTo>
                    <a:pt x="1173" y="454"/>
                  </a:lnTo>
                  <a:lnTo>
                    <a:pt x="1088" y="481"/>
                  </a:lnTo>
                  <a:lnTo>
                    <a:pt x="1007" y="506"/>
                  </a:lnTo>
                  <a:lnTo>
                    <a:pt x="922" y="531"/>
                  </a:lnTo>
                  <a:lnTo>
                    <a:pt x="837" y="556"/>
                  </a:lnTo>
                  <a:lnTo>
                    <a:pt x="756" y="580"/>
                  </a:lnTo>
                  <a:lnTo>
                    <a:pt x="671" y="605"/>
                  </a:lnTo>
                  <a:lnTo>
                    <a:pt x="586" y="633"/>
                  </a:lnTo>
                  <a:lnTo>
                    <a:pt x="502" y="658"/>
                  </a:lnTo>
                  <a:lnTo>
                    <a:pt x="420" y="682"/>
                  </a:lnTo>
                  <a:lnTo>
                    <a:pt x="335" y="707"/>
                  </a:lnTo>
                  <a:lnTo>
                    <a:pt x="251" y="732"/>
                  </a:lnTo>
                  <a:lnTo>
                    <a:pt x="166" y="759"/>
                  </a:lnTo>
                  <a:lnTo>
                    <a:pt x="84" y="784"/>
                  </a:lnTo>
                  <a:lnTo>
                    <a:pt x="0" y="80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4" name="Freeform 287">
              <a:extLst>
                <a:ext uri="{FF2B5EF4-FFF2-40B4-BE49-F238E27FC236}">
                  <a16:creationId xmlns:a16="http://schemas.microsoft.com/office/drawing/2014/main" id="{FC0AEF45-E9F6-DC21-A9B5-DDC7D3C84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055" y="4513486"/>
              <a:ext cx="1809223" cy="644086"/>
            </a:xfrm>
            <a:custGeom>
              <a:avLst/>
              <a:gdLst>
                <a:gd name="T0" fmla="*/ 2147483646 w 4225"/>
                <a:gd name="T1" fmla="*/ 2147483646 h 1382"/>
                <a:gd name="T2" fmla="*/ 2147483646 w 4225"/>
                <a:gd name="T3" fmla="*/ 2147483646 h 1382"/>
                <a:gd name="T4" fmla="*/ 2147483646 w 4225"/>
                <a:gd name="T5" fmla="*/ 2147483646 h 1382"/>
                <a:gd name="T6" fmla="*/ 2147483646 w 4225"/>
                <a:gd name="T7" fmla="*/ 2147483646 h 1382"/>
                <a:gd name="T8" fmla="*/ 2147483646 w 4225"/>
                <a:gd name="T9" fmla="*/ 2147483646 h 1382"/>
                <a:gd name="T10" fmla="*/ 2147483646 w 4225"/>
                <a:gd name="T11" fmla="*/ 2147483646 h 1382"/>
                <a:gd name="T12" fmla="*/ 2147483646 w 4225"/>
                <a:gd name="T13" fmla="*/ 2147483646 h 1382"/>
                <a:gd name="T14" fmla="*/ 2147483646 w 4225"/>
                <a:gd name="T15" fmla="*/ 2147483646 h 1382"/>
                <a:gd name="T16" fmla="*/ 2147483646 w 4225"/>
                <a:gd name="T17" fmla="*/ 2147483646 h 1382"/>
                <a:gd name="T18" fmla="*/ 2147483646 w 4225"/>
                <a:gd name="T19" fmla="*/ 2147483646 h 1382"/>
                <a:gd name="T20" fmla="*/ 2147483646 w 4225"/>
                <a:gd name="T21" fmla="*/ 2147483646 h 1382"/>
                <a:gd name="T22" fmla="*/ 2147483646 w 4225"/>
                <a:gd name="T23" fmla="*/ 2147483646 h 1382"/>
                <a:gd name="T24" fmla="*/ 2147483646 w 4225"/>
                <a:gd name="T25" fmla="*/ 2147483646 h 1382"/>
                <a:gd name="T26" fmla="*/ 2147483646 w 4225"/>
                <a:gd name="T27" fmla="*/ 2147483646 h 1382"/>
                <a:gd name="T28" fmla="*/ 2147483646 w 4225"/>
                <a:gd name="T29" fmla="*/ 2147483646 h 1382"/>
                <a:gd name="T30" fmla="*/ 2147483646 w 4225"/>
                <a:gd name="T31" fmla="*/ 2147483646 h 1382"/>
                <a:gd name="T32" fmla="*/ 2147483646 w 4225"/>
                <a:gd name="T33" fmla="*/ 2147483646 h 1382"/>
                <a:gd name="T34" fmla="*/ 2147483646 w 4225"/>
                <a:gd name="T35" fmla="*/ 2147483646 h 1382"/>
                <a:gd name="T36" fmla="*/ 2147483646 w 4225"/>
                <a:gd name="T37" fmla="*/ 2147483646 h 1382"/>
                <a:gd name="T38" fmla="*/ 2147483646 w 4225"/>
                <a:gd name="T39" fmla="*/ 2147483646 h 1382"/>
                <a:gd name="T40" fmla="*/ 2147483646 w 4225"/>
                <a:gd name="T41" fmla="*/ 2147483646 h 1382"/>
                <a:gd name="T42" fmla="*/ 2147483646 w 4225"/>
                <a:gd name="T43" fmla="*/ 2147483646 h 1382"/>
                <a:gd name="T44" fmla="*/ 2147483646 w 4225"/>
                <a:gd name="T45" fmla="*/ 2147483646 h 1382"/>
                <a:gd name="T46" fmla="*/ 2147483646 w 4225"/>
                <a:gd name="T47" fmla="*/ 2147483646 h 1382"/>
                <a:gd name="T48" fmla="*/ 2147483646 w 4225"/>
                <a:gd name="T49" fmla="*/ 2147483646 h 1382"/>
                <a:gd name="T50" fmla="*/ 2147483646 w 4225"/>
                <a:gd name="T51" fmla="*/ 2147483646 h 1382"/>
                <a:gd name="T52" fmla="*/ 2147483646 w 4225"/>
                <a:gd name="T53" fmla="*/ 2147483646 h 1382"/>
                <a:gd name="T54" fmla="*/ 2147483646 w 4225"/>
                <a:gd name="T55" fmla="*/ 2147483646 h 1382"/>
                <a:gd name="T56" fmla="*/ 2147483646 w 4225"/>
                <a:gd name="T57" fmla="*/ 2147483646 h 1382"/>
                <a:gd name="T58" fmla="*/ 2147483646 w 4225"/>
                <a:gd name="T59" fmla="*/ 2147483646 h 1382"/>
                <a:gd name="T60" fmla="*/ 2147483646 w 4225"/>
                <a:gd name="T61" fmla="*/ 2147483646 h 1382"/>
                <a:gd name="T62" fmla="*/ 2147483646 w 4225"/>
                <a:gd name="T63" fmla="*/ 2147483646 h 1382"/>
                <a:gd name="T64" fmla="*/ 2147483646 w 4225"/>
                <a:gd name="T65" fmla="*/ 2147483646 h 1382"/>
                <a:gd name="T66" fmla="*/ 2147483646 w 4225"/>
                <a:gd name="T67" fmla="*/ 2147483646 h 1382"/>
                <a:gd name="T68" fmla="*/ 2147483646 w 4225"/>
                <a:gd name="T69" fmla="*/ 2147483646 h 1382"/>
                <a:gd name="T70" fmla="*/ 2147483646 w 4225"/>
                <a:gd name="T71" fmla="*/ 2147483646 h 1382"/>
                <a:gd name="T72" fmla="*/ 2147483646 w 4225"/>
                <a:gd name="T73" fmla="*/ 2147483646 h 1382"/>
                <a:gd name="T74" fmla="*/ 2147483646 w 4225"/>
                <a:gd name="T75" fmla="*/ 2147483646 h 1382"/>
                <a:gd name="T76" fmla="*/ 2147483646 w 4225"/>
                <a:gd name="T77" fmla="*/ 2147483646 h 1382"/>
                <a:gd name="T78" fmla="*/ 2147483646 w 4225"/>
                <a:gd name="T79" fmla="*/ 2147483646 h 138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225"/>
                <a:gd name="T121" fmla="*/ 0 h 1382"/>
                <a:gd name="T122" fmla="*/ 4225 w 4225"/>
                <a:gd name="T123" fmla="*/ 1382 h 138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225" h="1382">
                  <a:moveTo>
                    <a:pt x="0" y="765"/>
                  </a:moveTo>
                  <a:lnTo>
                    <a:pt x="112" y="804"/>
                  </a:lnTo>
                  <a:lnTo>
                    <a:pt x="228" y="843"/>
                  </a:lnTo>
                  <a:lnTo>
                    <a:pt x="340" y="881"/>
                  </a:lnTo>
                  <a:lnTo>
                    <a:pt x="452" y="920"/>
                  </a:lnTo>
                  <a:lnTo>
                    <a:pt x="568" y="958"/>
                  </a:lnTo>
                  <a:lnTo>
                    <a:pt x="680" y="997"/>
                  </a:lnTo>
                  <a:lnTo>
                    <a:pt x="792" y="1035"/>
                  </a:lnTo>
                  <a:lnTo>
                    <a:pt x="908" y="1074"/>
                  </a:lnTo>
                  <a:lnTo>
                    <a:pt x="1020" y="1112"/>
                  </a:lnTo>
                  <a:lnTo>
                    <a:pt x="1132" y="1151"/>
                  </a:lnTo>
                  <a:lnTo>
                    <a:pt x="1248" y="1189"/>
                  </a:lnTo>
                  <a:lnTo>
                    <a:pt x="1360" y="1228"/>
                  </a:lnTo>
                  <a:lnTo>
                    <a:pt x="1475" y="1266"/>
                  </a:lnTo>
                  <a:lnTo>
                    <a:pt x="1587" y="1305"/>
                  </a:lnTo>
                  <a:lnTo>
                    <a:pt x="1703" y="1343"/>
                  </a:lnTo>
                  <a:lnTo>
                    <a:pt x="1815" y="1382"/>
                  </a:lnTo>
                  <a:lnTo>
                    <a:pt x="1966" y="1324"/>
                  </a:lnTo>
                  <a:lnTo>
                    <a:pt x="2116" y="1266"/>
                  </a:lnTo>
                  <a:lnTo>
                    <a:pt x="2267" y="1209"/>
                  </a:lnTo>
                  <a:lnTo>
                    <a:pt x="2418" y="1151"/>
                  </a:lnTo>
                  <a:lnTo>
                    <a:pt x="2568" y="1096"/>
                  </a:lnTo>
                  <a:lnTo>
                    <a:pt x="2719" y="1038"/>
                  </a:lnTo>
                  <a:lnTo>
                    <a:pt x="2869" y="980"/>
                  </a:lnTo>
                  <a:lnTo>
                    <a:pt x="3020" y="925"/>
                  </a:lnTo>
                  <a:lnTo>
                    <a:pt x="3170" y="867"/>
                  </a:lnTo>
                  <a:lnTo>
                    <a:pt x="3321" y="810"/>
                  </a:lnTo>
                  <a:lnTo>
                    <a:pt x="3472" y="754"/>
                  </a:lnTo>
                  <a:lnTo>
                    <a:pt x="3622" y="697"/>
                  </a:lnTo>
                  <a:lnTo>
                    <a:pt x="3773" y="639"/>
                  </a:lnTo>
                  <a:lnTo>
                    <a:pt x="3923" y="584"/>
                  </a:lnTo>
                  <a:lnTo>
                    <a:pt x="4074" y="526"/>
                  </a:lnTo>
                  <a:lnTo>
                    <a:pt x="4225" y="468"/>
                  </a:lnTo>
                  <a:lnTo>
                    <a:pt x="4116" y="438"/>
                  </a:lnTo>
                  <a:lnTo>
                    <a:pt x="4012" y="410"/>
                  </a:lnTo>
                  <a:lnTo>
                    <a:pt x="3904" y="380"/>
                  </a:lnTo>
                  <a:lnTo>
                    <a:pt x="3800" y="353"/>
                  </a:lnTo>
                  <a:lnTo>
                    <a:pt x="3692" y="322"/>
                  </a:lnTo>
                  <a:lnTo>
                    <a:pt x="3587" y="292"/>
                  </a:lnTo>
                  <a:lnTo>
                    <a:pt x="3479" y="265"/>
                  </a:lnTo>
                  <a:lnTo>
                    <a:pt x="3375" y="234"/>
                  </a:lnTo>
                  <a:lnTo>
                    <a:pt x="3267" y="204"/>
                  </a:lnTo>
                  <a:lnTo>
                    <a:pt x="3163" y="176"/>
                  </a:lnTo>
                  <a:lnTo>
                    <a:pt x="3055" y="146"/>
                  </a:lnTo>
                  <a:lnTo>
                    <a:pt x="2950" y="116"/>
                  </a:lnTo>
                  <a:lnTo>
                    <a:pt x="2842" y="88"/>
                  </a:lnTo>
                  <a:lnTo>
                    <a:pt x="2738" y="58"/>
                  </a:lnTo>
                  <a:lnTo>
                    <a:pt x="2630" y="31"/>
                  </a:lnTo>
                  <a:lnTo>
                    <a:pt x="2526" y="0"/>
                  </a:lnTo>
                  <a:lnTo>
                    <a:pt x="2448" y="25"/>
                  </a:lnTo>
                  <a:lnTo>
                    <a:pt x="2367" y="47"/>
                  </a:lnTo>
                  <a:lnTo>
                    <a:pt x="2290" y="72"/>
                  </a:lnTo>
                  <a:lnTo>
                    <a:pt x="2209" y="97"/>
                  </a:lnTo>
                  <a:lnTo>
                    <a:pt x="2132" y="119"/>
                  </a:lnTo>
                  <a:lnTo>
                    <a:pt x="2051" y="143"/>
                  </a:lnTo>
                  <a:lnTo>
                    <a:pt x="1973" y="168"/>
                  </a:lnTo>
                  <a:lnTo>
                    <a:pt x="1896" y="190"/>
                  </a:lnTo>
                  <a:lnTo>
                    <a:pt x="1815" y="215"/>
                  </a:lnTo>
                  <a:lnTo>
                    <a:pt x="1738" y="240"/>
                  </a:lnTo>
                  <a:lnTo>
                    <a:pt x="1657" y="262"/>
                  </a:lnTo>
                  <a:lnTo>
                    <a:pt x="1580" y="287"/>
                  </a:lnTo>
                  <a:lnTo>
                    <a:pt x="1499" y="311"/>
                  </a:lnTo>
                  <a:lnTo>
                    <a:pt x="1421" y="333"/>
                  </a:lnTo>
                  <a:lnTo>
                    <a:pt x="1340" y="358"/>
                  </a:lnTo>
                  <a:lnTo>
                    <a:pt x="1263" y="383"/>
                  </a:lnTo>
                  <a:lnTo>
                    <a:pt x="1186" y="405"/>
                  </a:lnTo>
                  <a:lnTo>
                    <a:pt x="1105" y="430"/>
                  </a:lnTo>
                  <a:lnTo>
                    <a:pt x="1027" y="454"/>
                  </a:lnTo>
                  <a:lnTo>
                    <a:pt x="946" y="476"/>
                  </a:lnTo>
                  <a:lnTo>
                    <a:pt x="869" y="501"/>
                  </a:lnTo>
                  <a:lnTo>
                    <a:pt x="788" y="526"/>
                  </a:lnTo>
                  <a:lnTo>
                    <a:pt x="711" y="548"/>
                  </a:lnTo>
                  <a:lnTo>
                    <a:pt x="634" y="573"/>
                  </a:lnTo>
                  <a:lnTo>
                    <a:pt x="553" y="598"/>
                  </a:lnTo>
                  <a:lnTo>
                    <a:pt x="475" y="620"/>
                  </a:lnTo>
                  <a:lnTo>
                    <a:pt x="394" y="644"/>
                  </a:lnTo>
                  <a:lnTo>
                    <a:pt x="317" y="669"/>
                  </a:lnTo>
                  <a:lnTo>
                    <a:pt x="236" y="694"/>
                  </a:lnTo>
                  <a:lnTo>
                    <a:pt x="159" y="716"/>
                  </a:lnTo>
                  <a:lnTo>
                    <a:pt x="78" y="741"/>
                  </a:lnTo>
                  <a:lnTo>
                    <a:pt x="0" y="765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5" name="Freeform 288">
              <a:extLst>
                <a:ext uri="{FF2B5EF4-FFF2-40B4-BE49-F238E27FC236}">
                  <a16:creationId xmlns:a16="http://schemas.microsoft.com/office/drawing/2014/main" id="{38E76D68-637B-4913-90EB-46748815D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552168"/>
              <a:ext cx="1698314" cy="604006"/>
            </a:xfrm>
            <a:custGeom>
              <a:avLst/>
              <a:gdLst>
                <a:gd name="T0" fmla="*/ 2147483646 w 3966"/>
                <a:gd name="T1" fmla="*/ 2147483646 h 1296"/>
                <a:gd name="T2" fmla="*/ 2147483646 w 3966"/>
                <a:gd name="T3" fmla="*/ 2147483646 h 1296"/>
                <a:gd name="T4" fmla="*/ 2147483646 w 3966"/>
                <a:gd name="T5" fmla="*/ 2147483646 h 1296"/>
                <a:gd name="T6" fmla="*/ 2147483646 w 3966"/>
                <a:gd name="T7" fmla="*/ 2147483646 h 1296"/>
                <a:gd name="T8" fmla="*/ 2147483646 w 3966"/>
                <a:gd name="T9" fmla="*/ 2147483646 h 1296"/>
                <a:gd name="T10" fmla="*/ 2147483646 w 3966"/>
                <a:gd name="T11" fmla="*/ 2147483646 h 1296"/>
                <a:gd name="T12" fmla="*/ 2147483646 w 3966"/>
                <a:gd name="T13" fmla="*/ 2147483646 h 1296"/>
                <a:gd name="T14" fmla="*/ 2147483646 w 3966"/>
                <a:gd name="T15" fmla="*/ 2147483646 h 1296"/>
                <a:gd name="T16" fmla="*/ 2147483646 w 3966"/>
                <a:gd name="T17" fmla="*/ 2147483646 h 1296"/>
                <a:gd name="T18" fmla="*/ 2147483646 w 3966"/>
                <a:gd name="T19" fmla="*/ 2147483646 h 1296"/>
                <a:gd name="T20" fmla="*/ 2147483646 w 3966"/>
                <a:gd name="T21" fmla="*/ 2147483646 h 1296"/>
                <a:gd name="T22" fmla="*/ 2147483646 w 3966"/>
                <a:gd name="T23" fmla="*/ 2147483646 h 1296"/>
                <a:gd name="T24" fmla="*/ 2147483646 w 3966"/>
                <a:gd name="T25" fmla="*/ 2147483646 h 1296"/>
                <a:gd name="T26" fmla="*/ 2147483646 w 3966"/>
                <a:gd name="T27" fmla="*/ 2147483646 h 1296"/>
                <a:gd name="T28" fmla="*/ 2147483646 w 3966"/>
                <a:gd name="T29" fmla="*/ 2147483646 h 1296"/>
                <a:gd name="T30" fmla="*/ 2147483646 w 3966"/>
                <a:gd name="T31" fmla="*/ 2147483646 h 1296"/>
                <a:gd name="T32" fmla="*/ 2147483646 w 3966"/>
                <a:gd name="T33" fmla="*/ 2147483646 h 1296"/>
                <a:gd name="T34" fmla="*/ 2147483646 w 3966"/>
                <a:gd name="T35" fmla="*/ 2147483646 h 1296"/>
                <a:gd name="T36" fmla="*/ 2147483646 w 3966"/>
                <a:gd name="T37" fmla="*/ 2147483646 h 1296"/>
                <a:gd name="T38" fmla="*/ 2147483646 w 3966"/>
                <a:gd name="T39" fmla="*/ 2147483646 h 1296"/>
                <a:gd name="T40" fmla="*/ 2147483646 w 3966"/>
                <a:gd name="T41" fmla="*/ 2147483646 h 1296"/>
                <a:gd name="T42" fmla="*/ 2147483646 w 3966"/>
                <a:gd name="T43" fmla="*/ 2147483646 h 1296"/>
                <a:gd name="T44" fmla="*/ 2147483646 w 3966"/>
                <a:gd name="T45" fmla="*/ 2147483646 h 1296"/>
                <a:gd name="T46" fmla="*/ 2147483646 w 3966"/>
                <a:gd name="T47" fmla="*/ 2147483646 h 1296"/>
                <a:gd name="T48" fmla="*/ 2147483646 w 3966"/>
                <a:gd name="T49" fmla="*/ 2147483646 h 1296"/>
                <a:gd name="T50" fmla="*/ 2147483646 w 3966"/>
                <a:gd name="T51" fmla="*/ 2147483646 h 1296"/>
                <a:gd name="T52" fmla="*/ 2147483646 w 3966"/>
                <a:gd name="T53" fmla="*/ 2147483646 h 1296"/>
                <a:gd name="T54" fmla="*/ 2147483646 w 3966"/>
                <a:gd name="T55" fmla="*/ 2147483646 h 1296"/>
                <a:gd name="T56" fmla="*/ 2147483646 w 3966"/>
                <a:gd name="T57" fmla="*/ 2147483646 h 1296"/>
                <a:gd name="T58" fmla="*/ 2147483646 w 3966"/>
                <a:gd name="T59" fmla="*/ 2147483646 h 1296"/>
                <a:gd name="T60" fmla="*/ 2147483646 w 3966"/>
                <a:gd name="T61" fmla="*/ 2147483646 h 1296"/>
                <a:gd name="T62" fmla="*/ 2147483646 w 3966"/>
                <a:gd name="T63" fmla="*/ 2147483646 h 12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66"/>
                <a:gd name="T97" fmla="*/ 0 h 1296"/>
                <a:gd name="T98" fmla="*/ 3966 w 3966"/>
                <a:gd name="T99" fmla="*/ 1296 h 12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66" h="1296">
                  <a:moveTo>
                    <a:pt x="0" y="718"/>
                  </a:moveTo>
                  <a:lnTo>
                    <a:pt x="108" y="754"/>
                  </a:lnTo>
                  <a:lnTo>
                    <a:pt x="213" y="790"/>
                  </a:lnTo>
                  <a:lnTo>
                    <a:pt x="321" y="826"/>
                  </a:lnTo>
                  <a:lnTo>
                    <a:pt x="425" y="861"/>
                  </a:lnTo>
                  <a:lnTo>
                    <a:pt x="533" y="900"/>
                  </a:lnTo>
                  <a:lnTo>
                    <a:pt x="637" y="936"/>
                  </a:lnTo>
                  <a:lnTo>
                    <a:pt x="746" y="971"/>
                  </a:lnTo>
                  <a:lnTo>
                    <a:pt x="854" y="1007"/>
                  </a:lnTo>
                  <a:lnTo>
                    <a:pt x="958" y="1043"/>
                  </a:lnTo>
                  <a:lnTo>
                    <a:pt x="1066" y="1079"/>
                  </a:lnTo>
                  <a:lnTo>
                    <a:pt x="1170" y="1115"/>
                  </a:lnTo>
                  <a:lnTo>
                    <a:pt x="1278" y="1150"/>
                  </a:lnTo>
                  <a:lnTo>
                    <a:pt x="1383" y="1189"/>
                  </a:lnTo>
                  <a:lnTo>
                    <a:pt x="1491" y="1225"/>
                  </a:lnTo>
                  <a:lnTo>
                    <a:pt x="1595" y="1260"/>
                  </a:lnTo>
                  <a:lnTo>
                    <a:pt x="1703" y="1296"/>
                  </a:lnTo>
                  <a:lnTo>
                    <a:pt x="1846" y="1244"/>
                  </a:lnTo>
                  <a:lnTo>
                    <a:pt x="1985" y="1189"/>
                  </a:lnTo>
                  <a:lnTo>
                    <a:pt x="2128" y="1137"/>
                  </a:lnTo>
                  <a:lnTo>
                    <a:pt x="2267" y="1082"/>
                  </a:lnTo>
                  <a:lnTo>
                    <a:pt x="2410" y="1029"/>
                  </a:lnTo>
                  <a:lnTo>
                    <a:pt x="2553" y="974"/>
                  </a:lnTo>
                  <a:lnTo>
                    <a:pt x="2692" y="922"/>
                  </a:lnTo>
                  <a:lnTo>
                    <a:pt x="2835" y="867"/>
                  </a:lnTo>
                  <a:lnTo>
                    <a:pt x="2977" y="815"/>
                  </a:lnTo>
                  <a:lnTo>
                    <a:pt x="3116" y="762"/>
                  </a:lnTo>
                  <a:lnTo>
                    <a:pt x="3259" y="707"/>
                  </a:lnTo>
                  <a:lnTo>
                    <a:pt x="3402" y="655"/>
                  </a:lnTo>
                  <a:lnTo>
                    <a:pt x="3541" y="600"/>
                  </a:lnTo>
                  <a:lnTo>
                    <a:pt x="3684" y="548"/>
                  </a:lnTo>
                  <a:lnTo>
                    <a:pt x="3823" y="493"/>
                  </a:lnTo>
                  <a:lnTo>
                    <a:pt x="3966" y="440"/>
                  </a:lnTo>
                  <a:lnTo>
                    <a:pt x="3865" y="413"/>
                  </a:lnTo>
                  <a:lnTo>
                    <a:pt x="3765" y="385"/>
                  </a:lnTo>
                  <a:lnTo>
                    <a:pt x="3665" y="358"/>
                  </a:lnTo>
                  <a:lnTo>
                    <a:pt x="3568" y="330"/>
                  </a:lnTo>
                  <a:lnTo>
                    <a:pt x="3468" y="303"/>
                  </a:lnTo>
                  <a:lnTo>
                    <a:pt x="3367" y="275"/>
                  </a:lnTo>
                  <a:lnTo>
                    <a:pt x="3267" y="248"/>
                  </a:lnTo>
                  <a:lnTo>
                    <a:pt x="3167" y="220"/>
                  </a:lnTo>
                  <a:lnTo>
                    <a:pt x="3066" y="193"/>
                  </a:lnTo>
                  <a:lnTo>
                    <a:pt x="2966" y="165"/>
                  </a:lnTo>
                  <a:lnTo>
                    <a:pt x="2869" y="138"/>
                  </a:lnTo>
                  <a:lnTo>
                    <a:pt x="2769" y="110"/>
                  </a:lnTo>
                  <a:lnTo>
                    <a:pt x="2668" y="82"/>
                  </a:lnTo>
                  <a:lnTo>
                    <a:pt x="2568" y="55"/>
                  </a:lnTo>
                  <a:lnTo>
                    <a:pt x="2472" y="27"/>
                  </a:lnTo>
                  <a:lnTo>
                    <a:pt x="2371" y="0"/>
                  </a:lnTo>
                  <a:lnTo>
                    <a:pt x="2224" y="44"/>
                  </a:lnTo>
                  <a:lnTo>
                    <a:pt x="2074" y="91"/>
                  </a:lnTo>
                  <a:lnTo>
                    <a:pt x="1927" y="135"/>
                  </a:lnTo>
                  <a:lnTo>
                    <a:pt x="1777" y="179"/>
                  </a:lnTo>
                  <a:lnTo>
                    <a:pt x="1630" y="226"/>
                  </a:lnTo>
                  <a:lnTo>
                    <a:pt x="1483" y="270"/>
                  </a:lnTo>
                  <a:lnTo>
                    <a:pt x="1332" y="314"/>
                  </a:lnTo>
                  <a:lnTo>
                    <a:pt x="1186" y="358"/>
                  </a:lnTo>
                  <a:lnTo>
                    <a:pt x="1039" y="404"/>
                  </a:lnTo>
                  <a:lnTo>
                    <a:pt x="888" y="449"/>
                  </a:lnTo>
                  <a:lnTo>
                    <a:pt x="742" y="493"/>
                  </a:lnTo>
                  <a:lnTo>
                    <a:pt x="595" y="539"/>
                  </a:lnTo>
                  <a:lnTo>
                    <a:pt x="444" y="583"/>
                  </a:lnTo>
                  <a:lnTo>
                    <a:pt x="298" y="627"/>
                  </a:lnTo>
                  <a:lnTo>
                    <a:pt x="147" y="674"/>
                  </a:lnTo>
                  <a:lnTo>
                    <a:pt x="0" y="718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6" name="Freeform 289">
              <a:extLst>
                <a:ext uri="{FF2B5EF4-FFF2-40B4-BE49-F238E27FC236}">
                  <a16:creationId xmlns:a16="http://schemas.microsoft.com/office/drawing/2014/main" id="{1C658121-40F8-BEA7-3454-959545373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688" y="4589453"/>
              <a:ext cx="1585693" cy="565323"/>
            </a:xfrm>
            <a:custGeom>
              <a:avLst/>
              <a:gdLst>
                <a:gd name="T0" fmla="*/ 2147483646 w 3703"/>
                <a:gd name="T1" fmla="*/ 2147483646 h 1213"/>
                <a:gd name="T2" fmla="*/ 2147483646 w 3703"/>
                <a:gd name="T3" fmla="*/ 2147483646 h 1213"/>
                <a:gd name="T4" fmla="*/ 2147483646 w 3703"/>
                <a:gd name="T5" fmla="*/ 2147483646 h 1213"/>
                <a:gd name="T6" fmla="*/ 2147483646 w 3703"/>
                <a:gd name="T7" fmla="*/ 2147483646 h 1213"/>
                <a:gd name="T8" fmla="*/ 2147483646 w 3703"/>
                <a:gd name="T9" fmla="*/ 2147483646 h 1213"/>
                <a:gd name="T10" fmla="*/ 2147483646 w 3703"/>
                <a:gd name="T11" fmla="*/ 2147483646 h 1213"/>
                <a:gd name="T12" fmla="*/ 2147483646 w 3703"/>
                <a:gd name="T13" fmla="*/ 2147483646 h 1213"/>
                <a:gd name="T14" fmla="*/ 2147483646 w 3703"/>
                <a:gd name="T15" fmla="*/ 2147483646 h 1213"/>
                <a:gd name="T16" fmla="*/ 2147483646 w 3703"/>
                <a:gd name="T17" fmla="*/ 2147483646 h 1213"/>
                <a:gd name="T18" fmla="*/ 2147483646 w 3703"/>
                <a:gd name="T19" fmla="*/ 2147483646 h 1213"/>
                <a:gd name="T20" fmla="*/ 2147483646 w 3703"/>
                <a:gd name="T21" fmla="*/ 2147483646 h 1213"/>
                <a:gd name="T22" fmla="*/ 2147483646 w 3703"/>
                <a:gd name="T23" fmla="*/ 2147483646 h 1213"/>
                <a:gd name="T24" fmla="*/ 2147483646 w 3703"/>
                <a:gd name="T25" fmla="*/ 2147483646 h 1213"/>
                <a:gd name="T26" fmla="*/ 2147483646 w 3703"/>
                <a:gd name="T27" fmla="*/ 2147483646 h 1213"/>
                <a:gd name="T28" fmla="*/ 2147483646 w 3703"/>
                <a:gd name="T29" fmla="*/ 2147483646 h 1213"/>
                <a:gd name="T30" fmla="*/ 2147483646 w 3703"/>
                <a:gd name="T31" fmla="*/ 2147483646 h 1213"/>
                <a:gd name="T32" fmla="*/ 2147483646 w 3703"/>
                <a:gd name="T33" fmla="*/ 2147483646 h 1213"/>
                <a:gd name="T34" fmla="*/ 2147483646 w 3703"/>
                <a:gd name="T35" fmla="*/ 2147483646 h 1213"/>
                <a:gd name="T36" fmla="*/ 2147483646 w 3703"/>
                <a:gd name="T37" fmla="*/ 2147483646 h 1213"/>
                <a:gd name="T38" fmla="*/ 2147483646 w 3703"/>
                <a:gd name="T39" fmla="*/ 2147483646 h 1213"/>
                <a:gd name="T40" fmla="*/ 2147483646 w 3703"/>
                <a:gd name="T41" fmla="*/ 2147483646 h 1213"/>
                <a:gd name="T42" fmla="*/ 2147483646 w 3703"/>
                <a:gd name="T43" fmla="*/ 2147483646 h 1213"/>
                <a:gd name="T44" fmla="*/ 2147483646 w 3703"/>
                <a:gd name="T45" fmla="*/ 2147483646 h 1213"/>
                <a:gd name="T46" fmla="*/ 2147483646 w 3703"/>
                <a:gd name="T47" fmla="*/ 2147483646 h 1213"/>
                <a:gd name="T48" fmla="*/ 2147483646 w 3703"/>
                <a:gd name="T49" fmla="*/ 2147483646 h 1213"/>
                <a:gd name="T50" fmla="*/ 2147483646 w 3703"/>
                <a:gd name="T51" fmla="*/ 2147483646 h 1213"/>
                <a:gd name="T52" fmla="*/ 2147483646 w 3703"/>
                <a:gd name="T53" fmla="*/ 2147483646 h 1213"/>
                <a:gd name="T54" fmla="*/ 2147483646 w 3703"/>
                <a:gd name="T55" fmla="*/ 2147483646 h 1213"/>
                <a:gd name="T56" fmla="*/ 2147483646 w 3703"/>
                <a:gd name="T57" fmla="*/ 2147483646 h 1213"/>
                <a:gd name="T58" fmla="*/ 2147483646 w 3703"/>
                <a:gd name="T59" fmla="*/ 2147483646 h 1213"/>
                <a:gd name="T60" fmla="*/ 2147483646 w 3703"/>
                <a:gd name="T61" fmla="*/ 2147483646 h 1213"/>
                <a:gd name="T62" fmla="*/ 2147483646 w 3703"/>
                <a:gd name="T63" fmla="*/ 2147483646 h 121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03"/>
                <a:gd name="T97" fmla="*/ 0 h 1213"/>
                <a:gd name="T98" fmla="*/ 3703 w 3703"/>
                <a:gd name="T99" fmla="*/ 1213 h 121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03" h="1213">
                  <a:moveTo>
                    <a:pt x="0" y="671"/>
                  </a:moveTo>
                  <a:lnTo>
                    <a:pt x="101" y="704"/>
                  </a:lnTo>
                  <a:lnTo>
                    <a:pt x="197" y="740"/>
                  </a:lnTo>
                  <a:lnTo>
                    <a:pt x="298" y="773"/>
                  </a:lnTo>
                  <a:lnTo>
                    <a:pt x="398" y="806"/>
                  </a:lnTo>
                  <a:lnTo>
                    <a:pt x="494" y="842"/>
                  </a:lnTo>
                  <a:lnTo>
                    <a:pt x="595" y="875"/>
                  </a:lnTo>
                  <a:lnTo>
                    <a:pt x="695" y="908"/>
                  </a:lnTo>
                  <a:lnTo>
                    <a:pt x="796" y="941"/>
                  </a:lnTo>
                  <a:lnTo>
                    <a:pt x="892" y="977"/>
                  </a:lnTo>
                  <a:lnTo>
                    <a:pt x="993" y="1010"/>
                  </a:lnTo>
                  <a:lnTo>
                    <a:pt x="1093" y="1043"/>
                  </a:lnTo>
                  <a:lnTo>
                    <a:pt x="1189" y="1079"/>
                  </a:lnTo>
                  <a:lnTo>
                    <a:pt x="1290" y="1112"/>
                  </a:lnTo>
                  <a:lnTo>
                    <a:pt x="1390" y="1145"/>
                  </a:lnTo>
                  <a:lnTo>
                    <a:pt x="1487" y="1180"/>
                  </a:lnTo>
                  <a:lnTo>
                    <a:pt x="1587" y="1213"/>
                  </a:lnTo>
                  <a:lnTo>
                    <a:pt x="1718" y="1164"/>
                  </a:lnTo>
                  <a:lnTo>
                    <a:pt x="1854" y="1114"/>
                  </a:lnTo>
                  <a:lnTo>
                    <a:pt x="1985" y="1062"/>
                  </a:lnTo>
                  <a:lnTo>
                    <a:pt x="2116" y="1013"/>
                  </a:lnTo>
                  <a:lnTo>
                    <a:pt x="2247" y="963"/>
                  </a:lnTo>
                  <a:lnTo>
                    <a:pt x="2383" y="913"/>
                  </a:lnTo>
                  <a:lnTo>
                    <a:pt x="2514" y="864"/>
                  </a:lnTo>
                  <a:lnTo>
                    <a:pt x="2645" y="814"/>
                  </a:lnTo>
                  <a:lnTo>
                    <a:pt x="2776" y="762"/>
                  </a:lnTo>
                  <a:lnTo>
                    <a:pt x="2908" y="713"/>
                  </a:lnTo>
                  <a:lnTo>
                    <a:pt x="3043" y="663"/>
                  </a:lnTo>
                  <a:lnTo>
                    <a:pt x="3174" y="613"/>
                  </a:lnTo>
                  <a:lnTo>
                    <a:pt x="3305" y="564"/>
                  </a:lnTo>
                  <a:lnTo>
                    <a:pt x="3437" y="514"/>
                  </a:lnTo>
                  <a:lnTo>
                    <a:pt x="3572" y="465"/>
                  </a:lnTo>
                  <a:lnTo>
                    <a:pt x="3703" y="415"/>
                  </a:lnTo>
                  <a:lnTo>
                    <a:pt x="3610" y="391"/>
                  </a:lnTo>
                  <a:lnTo>
                    <a:pt x="3518" y="363"/>
                  </a:lnTo>
                  <a:lnTo>
                    <a:pt x="3421" y="338"/>
                  </a:lnTo>
                  <a:lnTo>
                    <a:pt x="3329" y="311"/>
                  </a:lnTo>
                  <a:lnTo>
                    <a:pt x="3236" y="286"/>
                  </a:lnTo>
                  <a:lnTo>
                    <a:pt x="3143" y="261"/>
                  </a:lnTo>
                  <a:lnTo>
                    <a:pt x="3051" y="234"/>
                  </a:lnTo>
                  <a:lnTo>
                    <a:pt x="2958" y="209"/>
                  </a:lnTo>
                  <a:lnTo>
                    <a:pt x="2861" y="181"/>
                  </a:lnTo>
                  <a:lnTo>
                    <a:pt x="2769" y="157"/>
                  </a:lnTo>
                  <a:lnTo>
                    <a:pt x="2676" y="132"/>
                  </a:lnTo>
                  <a:lnTo>
                    <a:pt x="2583" y="104"/>
                  </a:lnTo>
                  <a:lnTo>
                    <a:pt x="2491" y="80"/>
                  </a:lnTo>
                  <a:lnTo>
                    <a:pt x="2398" y="52"/>
                  </a:lnTo>
                  <a:lnTo>
                    <a:pt x="2305" y="27"/>
                  </a:lnTo>
                  <a:lnTo>
                    <a:pt x="2213" y="0"/>
                  </a:lnTo>
                  <a:lnTo>
                    <a:pt x="2074" y="41"/>
                  </a:lnTo>
                  <a:lnTo>
                    <a:pt x="1935" y="82"/>
                  </a:lnTo>
                  <a:lnTo>
                    <a:pt x="1800" y="126"/>
                  </a:lnTo>
                  <a:lnTo>
                    <a:pt x="1661" y="168"/>
                  </a:lnTo>
                  <a:lnTo>
                    <a:pt x="1522" y="209"/>
                  </a:lnTo>
                  <a:lnTo>
                    <a:pt x="1383" y="250"/>
                  </a:lnTo>
                  <a:lnTo>
                    <a:pt x="1244" y="294"/>
                  </a:lnTo>
                  <a:lnTo>
                    <a:pt x="1108" y="335"/>
                  </a:lnTo>
                  <a:lnTo>
                    <a:pt x="969" y="377"/>
                  </a:lnTo>
                  <a:lnTo>
                    <a:pt x="830" y="421"/>
                  </a:lnTo>
                  <a:lnTo>
                    <a:pt x="691" y="462"/>
                  </a:lnTo>
                  <a:lnTo>
                    <a:pt x="552" y="503"/>
                  </a:lnTo>
                  <a:lnTo>
                    <a:pt x="413" y="545"/>
                  </a:lnTo>
                  <a:lnTo>
                    <a:pt x="278" y="589"/>
                  </a:lnTo>
                  <a:lnTo>
                    <a:pt x="139" y="630"/>
                  </a:lnTo>
                  <a:lnTo>
                    <a:pt x="0" y="671"/>
                  </a:lnTo>
                  <a:close/>
                </a:path>
              </a:pathLst>
            </a:custGeom>
            <a:solidFill>
              <a:srgbClr val="AAA3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7" name="Freeform 290">
              <a:extLst>
                <a:ext uri="{FF2B5EF4-FFF2-40B4-BE49-F238E27FC236}">
                  <a16:creationId xmlns:a16="http://schemas.microsoft.com/office/drawing/2014/main" id="{8F5552A1-1CF1-3D61-961B-B26478DB7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649" y="4629067"/>
              <a:ext cx="1473500" cy="524777"/>
            </a:xfrm>
            <a:custGeom>
              <a:avLst/>
              <a:gdLst>
                <a:gd name="T0" fmla="*/ 2147483646 w 3441"/>
                <a:gd name="T1" fmla="*/ 2147483646 h 1126"/>
                <a:gd name="T2" fmla="*/ 2147483646 w 3441"/>
                <a:gd name="T3" fmla="*/ 2147483646 h 1126"/>
                <a:gd name="T4" fmla="*/ 2147483646 w 3441"/>
                <a:gd name="T5" fmla="*/ 2147483646 h 1126"/>
                <a:gd name="T6" fmla="*/ 2147483646 w 3441"/>
                <a:gd name="T7" fmla="*/ 2147483646 h 1126"/>
                <a:gd name="T8" fmla="*/ 2147483646 w 3441"/>
                <a:gd name="T9" fmla="*/ 2147483646 h 1126"/>
                <a:gd name="T10" fmla="*/ 2147483646 w 3441"/>
                <a:gd name="T11" fmla="*/ 2147483646 h 1126"/>
                <a:gd name="T12" fmla="*/ 2147483646 w 3441"/>
                <a:gd name="T13" fmla="*/ 2147483646 h 1126"/>
                <a:gd name="T14" fmla="*/ 2147483646 w 3441"/>
                <a:gd name="T15" fmla="*/ 2147483646 h 1126"/>
                <a:gd name="T16" fmla="*/ 2147483646 w 3441"/>
                <a:gd name="T17" fmla="*/ 2147483646 h 1126"/>
                <a:gd name="T18" fmla="*/ 2147483646 w 3441"/>
                <a:gd name="T19" fmla="*/ 2147483646 h 1126"/>
                <a:gd name="T20" fmla="*/ 2147483646 w 3441"/>
                <a:gd name="T21" fmla="*/ 2147483646 h 1126"/>
                <a:gd name="T22" fmla="*/ 2147483646 w 3441"/>
                <a:gd name="T23" fmla="*/ 2147483646 h 1126"/>
                <a:gd name="T24" fmla="*/ 2147483646 w 3441"/>
                <a:gd name="T25" fmla="*/ 2147483646 h 1126"/>
                <a:gd name="T26" fmla="*/ 2147483646 w 3441"/>
                <a:gd name="T27" fmla="*/ 2147483646 h 1126"/>
                <a:gd name="T28" fmla="*/ 2147483646 w 3441"/>
                <a:gd name="T29" fmla="*/ 2147483646 h 1126"/>
                <a:gd name="T30" fmla="*/ 2147483646 w 3441"/>
                <a:gd name="T31" fmla="*/ 2147483646 h 1126"/>
                <a:gd name="T32" fmla="*/ 2147483646 w 3441"/>
                <a:gd name="T33" fmla="*/ 2147483646 h 1126"/>
                <a:gd name="T34" fmla="*/ 2147483646 w 3441"/>
                <a:gd name="T35" fmla="*/ 2147483646 h 1126"/>
                <a:gd name="T36" fmla="*/ 2147483646 w 3441"/>
                <a:gd name="T37" fmla="*/ 2147483646 h 1126"/>
                <a:gd name="T38" fmla="*/ 2147483646 w 3441"/>
                <a:gd name="T39" fmla="*/ 2147483646 h 1126"/>
                <a:gd name="T40" fmla="*/ 2147483646 w 3441"/>
                <a:gd name="T41" fmla="*/ 2147483646 h 1126"/>
                <a:gd name="T42" fmla="*/ 2147483646 w 3441"/>
                <a:gd name="T43" fmla="*/ 2147483646 h 1126"/>
                <a:gd name="T44" fmla="*/ 2147483646 w 3441"/>
                <a:gd name="T45" fmla="*/ 2147483646 h 1126"/>
                <a:gd name="T46" fmla="*/ 2147483646 w 3441"/>
                <a:gd name="T47" fmla="*/ 2147483646 h 1126"/>
                <a:gd name="T48" fmla="*/ 2147483646 w 3441"/>
                <a:gd name="T49" fmla="*/ 2147483646 h 1126"/>
                <a:gd name="T50" fmla="*/ 2147483646 w 3441"/>
                <a:gd name="T51" fmla="*/ 2147483646 h 1126"/>
                <a:gd name="T52" fmla="*/ 2147483646 w 3441"/>
                <a:gd name="T53" fmla="*/ 2147483646 h 1126"/>
                <a:gd name="T54" fmla="*/ 2147483646 w 3441"/>
                <a:gd name="T55" fmla="*/ 2147483646 h 1126"/>
                <a:gd name="T56" fmla="*/ 2147483646 w 3441"/>
                <a:gd name="T57" fmla="*/ 2147483646 h 1126"/>
                <a:gd name="T58" fmla="*/ 2147483646 w 3441"/>
                <a:gd name="T59" fmla="*/ 2147483646 h 1126"/>
                <a:gd name="T60" fmla="*/ 2147483646 w 3441"/>
                <a:gd name="T61" fmla="*/ 2147483646 h 1126"/>
                <a:gd name="T62" fmla="*/ 2147483646 w 3441"/>
                <a:gd name="T63" fmla="*/ 2147483646 h 11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41"/>
                <a:gd name="T97" fmla="*/ 0 h 1126"/>
                <a:gd name="T98" fmla="*/ 3441 w 3441"/>
                <a:gd name="T99" fmla="*/ 1126 h 11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41" h="1126">
                  <a:moveTo>
                    <a:pt x="0" y="622"/>
                  </a:moveTo>
                  <a:lnTo>
                    <a:pt x="93" y="652"/>
                  </a:lnTo>
                  <a:lnTo>
                    <a:pt x="186" y="685"/>
                  </a:lnTo>
                  <a:lnTo>
                    <a:pt x="278" y="716"/>
                  </a:lnTo>
                  <a:lnTo>
                    <a:pt x="371" y="749"/>
                  </a:lnTo>
                  <a:lnTo>
                    <a:pt x="464" y="779"/>
                  </a:lnTo>
                  <a:lnTo>
                    <a:pt x="556" y="812"/>
                  </a:lnTo>
                  <a:lnTo>
                    <a:pt x="649" y="842"/>
                  </a:lnTo>
                  <a:lnTo>
                    <a:pt x="742" y="873"/>
                  </a:lnTo>
                  <a:lnTo>
                    <a:pt x="830" y="906"/>
                  </a:lnTo>
                  <a:lnTo>
                    <a:pt x="923" y="936"/>
                  </a:lnTo>
                  <a:lnTo>
                    <a:pt x="1016" y="969"/>
                  </a:lnTo>
                  <a:lnTo>
                    <a:pt x="1108" y="999"/>
                  </a:lnTo>
                  <a:lnTo>
                    <a:pt x="1201" y="1032"/>
                  </a:lnTo>
                  <a:lnTo>
                    <a:pt x="1294" y="1062"/>
                  </a:lnTo>
                  <a:lnTo>
                    <a:pt x="1386" y="1095"/>
                  </a:lnTo>
                  <a:lnTo>
                    <a:pt x="1479" y="1126"/>
                  </a:lnTo>
                  <a:lnTo>
                    <a:pt x="1603" y="1079"/>
                  </a:lnTo>
                  <a:lnTo>
                    <a:pt x="1722" y="1032"/>
                  </a:lnTo>
                  <a:lnTo>
                    <a:pt x="1846" y="985"/>
                  </a:lnTo>
                  <a:lnTo>
                    <a:pt x="1969" y="939"/>
                  </a:lnTo>
                  <a:lnTo>
                    <a:pt x="2093" y="895"/>
                  </a:lnTo>
                  <a:lnTo>
                    <a:pt x="2213" y="848"/>
                  </a:lnTo>
                  <a:lnTo>
                    <a:pt x="2336" y="801"/>
                  </a:lnTo>
                  <a:lnTo>
                    <a:pt x="2460" y="754"/>
                  </a:lnTo>
                  <a:lnTo>
                    <a:pt x="2583" y="707"/>
                  </a:lnTo>
                  <a:lnTo>
                    <a:pt x="2707" y="661"/>
                  </a:lnTo>
                  <a:lnTo>
                    <a:pt x="2827" y="614"/>
                  </a:lnTo>
                  <a:lnTo>
                    <a:pt x="2950" y="567"/>
                  </a:lnTo>
                  <a:lnTo>
                    <a:pt x="3074" y="523"/>
                  </a:lnTo>
                  <a:lnTo>
                    <a:pt x="3197" y="476"/>
                  </a:lnTo>
                  <a:lnTo>
                    <a:pt x="3317" y="429"/>
                  </a:lnTo>
                  <a:lnTo>
                    <a:pt x="3441" y="383"/>
                  </a:lnTo>
                  <a:lnTo>
                    <a:pt x="3356" y="358"/>
                  </a:lnTo>
                  <a:lnTo>
                    <a:pt x="3267" y="336"/>
                  </a:lnTo>
                  <a:lnTo>
                    <a:pt x="3182" y="311"/>
                  </a:lnTo>
                  <a:lnTo>
                    <a:pt x="3097" y="286"/>
                  </a:lnTo>
                  <a:lnTo>
                    <a:pt x="3008" y="264"/>
                  </a:lnTo>
                  <a:lnTo>
                    <a:pt x="2923" y="239"/>
                  </a:lnTo>
                  <a:lnTo>
                    <a:pt x="2834" y="217"/>
                  </a:lnTo>
                  <a:lnTo>
                    <a:pt x="2749" y="193"/>
                  </a:lnTo>
                  <a:lnTo>
                    <a:pt x="2661" y="168"/>
                  </a:lnTo>
                  <a:lnTo>
                    <a:pt x="2576" y="146"/>
                  </a:lnTo>
                  <a:lnTo>
                    <a:pt x="2487" y="121"/>
                  </a:lnTo>
                  <a:lnTo>
                    <a:pt x="2402" y="96"/>
                  </a:lnTo>
                  <a:lnTo>
                    <a:pt x="2313" y="72"/>
                  </a:lnTo>
                  <a:lnTo>
                    <a:pt x="2228" y="50"/>
                  </a:lnTo>
                  <a:lnTo>
                    <a:pt x="2139" y="25"/>
                  </a:lnTo>
                  <a:lnTo>
                    <a:pt x="2054" y="0"/>
                  </a:lnTo>
                  <a:lnTo>
                    <a:pt x="1927" y="39"/>
                  </a:lnTo>
                  <a:lnTo>
                    <a:pt x="1800" y="77"/>
                  </a:lnTo>
                  <a:lnTo>
                    <a:pt x="1668" y="118"/>
                  </a:lnTo>
                  <a:lnTo>
                    <a:pt x="1541" y="157"/>
                  </a:lnTo>
                  <a:lnTo>
                    <a:pt x="1413" y="195"/>
                  </a:lnTo>
                  <a:lnTo>
                    <a:pt x="1286" y="234"/>
                  </a:lnTo>
                  <a:lnTo>
                    <a:pt x="1159" y="273"/>
                  </a:lnTo>
                  <a:lnTo>
                    <a:pt x="1027" y="311"/>
                  </a:lnTo>
                  <a:lnTo>
                    <a:pt x="900" y="350"/>
                  </a:lnTo>
                  <a:lnTo>
                    <a:pt x="772" y="391"/>
                  </a:lnTo>
                  <a:lnTo>
                    <a:pt x="645" y="429"/>
                  </a:lnTo>
                  <a:lnTo>
                    <a:pt x="514" y="468"/>
                  </a:lnTo>
                  <a:lnTo>
                    <a:pt x="386" y="506"/>
                  </a:lnTo>
                  <a:lnTo>
                    <a:pt x="259" y="545"/>
                  </a:lnTo>
                  <a:lnTo>
                    <a:pt x="128" y="584"/>
                  </a:lnTo>
                  <a:lnTo>
                    <a:pt x="0" y="622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8" name="Freeform 291">
              <a:extLst>
                <a:ext uri="{FF2B5EF4-FFF2-40B4-BE49-F238E27FC236}">
                  <a16:creationId xmlns:a16="http://schemas.microsoft.com/office/drawing/2014/main" id="{67778248-6939-01F5-A9B5-3D574E33B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9322" y="4667750"/>
              <a:ext cx="1360878" cy="484696"/>
            </a:xfrm>
            <a:custGeom>
              <a:avLst/>
              <a:gdLst>
                <a:gd name="T0" fmla="*/ 2147483646 w 3178"/>
                <a:gd name="T1" fmla="*/ 2147483646 h 1040"/>
                <a:gd name="T2" fmla="*/ 2147483646 w 3178"/>
                <a:gd name="T3" fmla="*/ 2147483646 h 1040"/>
                <a:gd name="T4" fmla="*/ 2147483646 w 3178"/>
                <a:gd name="T5" fmla="*/ 2147483646 h 1040"/>
                <a:gd name="T6" fmla="*/ 2147483646 w 3178"/>
                <a:gd name="T7" fmla="*/ 2147483646 h 1040"/>
                <a:gd name="T8" fmla="*/ 2147483646 w 3178"/>
                <a:gd name="T9" fmla="*/ 2147483646 h 1040"/>
                <a:gd name="T10" fmla="*/ 2147483646 w 3178"/>
                <a:gd name="T11" fmla="*/ 2147483646 h 1040"/>
                <a:gd name="T12" fmla="*/ 2147483646 w 3178"/>
                <a:gd name="T13" fmla="*/ 2147483646 h 1040"/>
                <a:gd name="T14" fmla="*/ 2147483646 w 3178"/>
                <a:gd name="T15" fmla="*/ 2147483646 h 1040"/>
                <a:gd name="T16" fmla="*/ 2147483646 w 3178"/>
                <a:gd name="T17" fmla="*/ 2147483646 h 1040"/>
                <a:gd name="T18" fmla="*/ 2147483646 w 3178"/>
                <a:gd name="T19" fmla="*/ 2147483646 h 1040"/>
                <a:gd name="T20" fmla="*/ 2147483646 w 3178"/>
                <a:gd name="T21" fmla="*/ 2147483646 h 1040"/>
                <a:gd name="T22" fmla="*/ 2147483646 w 3178"/>
                <a:gd name="T23" fmla="*/ 2147483646 h 1040"/>
                <a:gd name="T24" fmla="*/ 2147483646 w 3178"/>
                <a:gd name="T25" fmla="*/ 2147483646 h 1040"/>
                <a:gd name="T26" fmla="*/ 2147483646 w 3178"/>
                <a:gd name="T27" fmla="*/ 2147483646 h 1040"/>
                <a:gd name="T28" fmla="*/ 2147483646 w 3178"/>
                <a:gd name="T29" fmla="*/ 2147483646 h 1040"/>
                <a:gd name="T30" fmla="*/ 2147483646 w 3178"/>
                <a:gd name="T31" fmla="*/ 2147483646 h 1040"/>
                <a:gd name="T32" fmla="*/ 2147483646 w 3178"/>
                <a:gd name="T33" fmla="*/ 2147483646 h 1040"/>
                <a:gd name="T34" fmla="*/ 2147483646 w 3178"/>
                <a:gd name="T35" fmla="*/ 2147483646 h 1040"/>
                <a:gd name="T36" fmla="*/ 2147483646 w 3178"/>
                <a:gd name="T37" fmla="*/ 2147483646 h 1040"/>
                <a:gd name="T38" fmla="*/ 2147483646 w 3178"/>
                <a:gd name="T39" fmla="*/ 2147483646 h 1040"/>
                <a:gd name="T40" fmla="*/ 2147483646 w 3178"/>
                <a:gd name="T41" fmla="*/ 2147483646 h 1040"/>
                <a:gd name="T42" fmla="*/ 2147483646 w 3178"/>
                <a:gd name="T43" fmla="*/ 2147483646 h 1040"/>
                <a:gd name="T44" fmla="*/ 2147483646 w 3178"/>
                <a:gd name="T45" fmla="*/ 2147483646 h 1040"/>
                <a:gd name="T46" fmla="*/ 2147483646 w 3178"/>
                <a:gd name="T47" fmla="*/ 2147483646 h 1040"/>
                <a:gd name="T48" fmla="*/ 2147483646 w 3178"/>
                <a:gd name="T49" fmla="*/ 2147483646 h 1040"/>
                <a:gd name="T50" fmla="*/ 2147483646 w 3178"/>
                <a:gd name="T51" fmla="*/ 2147483646 h 1040"/>
                <a:gd name="T52" fmla="*/ 2147483646 w 3178"/>
                <a:gd name="T53" fmla="*/ 2147483646 h 1040"/>
                <a:gd name="T54" fmla="*/ 2147483646 w 3178"/>
                <a:gd name="T55" fmla="*/ 2147483646 h 1040"/>
                <a:gd name="T56" fmla="*/ 2147483646 w 3178"/>
                <a:gd name="T57" fmla="*/ 2147483646 h 1040"/>
                <a:gd name="T58" fmla="*/ 2147483646 w 3178"/>
                <a:gd name="T59" fmla="*/ 2147483646 h 1040"/>
                <a:gd name="T60" fmla="*/ 2147483646 w 3178"/>
                <a:gd name="T61" fmla="*/ 2147483646 h 1040"/>
                <a:gd name="T62" fmla="*/ 2147483646 w 3178"/>
                <a:gd name="T63" fmla="*/ 2147483646 h 10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178"/>
                <a:gd name="T97" fmla="*/ 0 h 1040"/>
                <a:gd name="T98" fmla="*/ 3178 w 3178"/>
                <a:gd name="T99" fmla="*/ 1040 h 10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178" h="1040">
                  <a:moveTo>
                    <a:pt x="0" y="575"/>
                  </a:moveTo>
                  <a:lnTo>
                    <a:pt x="85" y="605"/>
                  </a:lnTo>
                  <a:lnTo>
                    <a:pt x="170" y="633"/>
                  </a:lnTo>
                  <a:lnTo>
                    <a:pt x="255" y="663"/>
                  </a:lnTo>
                  <a:lnTo>
                    <a:pt x="340" y="690"/>
                  </a:lnTo>
                  <a:lnTo>
                    <a:pt x="425" y="721"/>
                  </a:lnTo>
                  <a:lnTo>
                    <a:pt x="510" y="748"/>
                  </a:lnTo>
                  <a:lnTo>
                    <a:pt x="595" y="779"/>
                  </a:lnTo>
                  <a:lnTo>
                    <a:pt x="680" y="806"/>
                  </a:lnTo>
                  <a:lnTo>
                    <a:pt x="765" y="836"/>
                  </a:lnTo>
                  <a:lnTo>
                    <a:pt x="849" y="867"/>
                  </a:lnTo>
                  <a:lnTo>
                    <a:pt x="934" y="894"/>
                  </a:lnTo>
                  <a:lnTo>
                    <a:pt x="1023" y="924"/>
                  </a:lnTo>
                  <a:lnTo>
                    <a:pt x="1108" y="952"/>
                  </a:lnTo>
                  <a:lnTo>
                    <a:pt x="1193" y="982"/>
                  </a:lnTo>
                  <a:lnTo>
                    <a:pt x="1278" y="1010"/>
                  </a:lnTo>
                  <a:lnTo>
                    <a:pt x="1363" y="1040"/>
                  </a:lnTo>
                  <a:lnTo>
                    <a:pt x="1475" y="996"/>
                  </a:lnTo>
                  <a:lnTo>
                    <a:pt x="1591" y="955"/>
                  </a:lnTo>
                  <a:lnTo>
                    <a:pt x="1703" y="911"/>
                  </a:lnTo>
                  <a:lnTo>
                    <a:pt x="1819" y="869"/>
                  </a:lnTo>
                  <a:lnTo>
                    <a:pt x="1931" y="825"/>
                  </a:lnTo>
                  <a:lnTo>
                    <a:pt x="2043" y="784"/>
                  </a:lnTo>
                  <a:lnTo>
                    <a:pt x="2158" y="740"/>
                  </a:lnTo>
                  <a:lnTo>
                    <a:pt x="2270" y="696"/>
                  </a:lnTo>
                  <a:lnTo>
                    <a:pt x="2382" y="655"/>
                  </a:lnTo>
                  <a:lnTo>
                    <a:pt x="2498" y="611"/>
                  </a:lnTo>
                  <a:lnTo>
                    <a:pt x="2610" y="569"/>
                  </a:lnTo>
                  <a:lnTo>
                    <a:pt x="2722" y="525"/>
                  </a:lnTo>
                  <a:lnTo>
                    <a:pt x="2838" y="484"/>
                  </a:lnTo>
                  <a:lnTo>
                    <a:pt x="2950" y="440"/>
                  </a:lnTo>
                  <a:lnTo>
                    <a:pt x="3066" y="399"/>
                  </a:lnTo>
                  <a:lnTo>
                    <a:pt x="3178" y="355"/>
                  </a:lnTo>
                  <a:lnTo>
                    <a:pt x="3097" y="333"/>
                  </a:lnTo>
                  <a:lnTo>
                    <a:pt x="3016" y="311"/>
                  </a:lnTo>
                  <a:lnTo>
                    <a:pt x="2938" y="289"/>
                  </a:lnTo>
                  <a:lnTo>
                    <a:pt x="2857" y="267"/>
                  </a:lnTo>
                  <a:lnTo>
                    <a:pt x="2776" y="245"/>
                  </a:lnTo>
                  <a:lnTo>
                    <a:pt x="2695" y="223"/>
                  </a:lnTo>
                  <a:lnTo>
                    <a:pt x="2618" y="201"/>
                  </a:lnTo>
                  <a:lnTo>
                    <a:pt x="2537" y="176"/>
                  </a:lnTo>
                  <a:lnTo>
                    <a:pt x="2456" y="154"/>
                  </a:lnTo>
                  <a:lnTo>
                    <a:pt x="2379" y="132"/>
                  </a:lnTo>
                  <a:lnTo>
                    <a:pt x="2297" y="110"/>
                  </a:lnTo>
                  <a:lnTo>
                    <a:pt x="2216" y="88"/>
                  </a:lnTo>
                  <a:lnTo>
                    <a:pt x="2135" y="66"/>
                  </a:lnTo>
                  <a:lnTo>
                    <a:pt x="2058" y="44"/>
                  </a:lnTo>
                  <a:lnTo>
                    <a:pt x="1977" y="22"/>
                  </a:lnTo>
                  <a:lnTo>
                    <a:pt x="1896" y="0"/>
                  </a:lnTo>
                  <a:lnTo>
                    <a:pt x="1776" y="35"/>
                  </a:lnTo>
                  <a:lnTo>
                    <a:pt x="1660" y="71"/>
                  </a:lnTo>
                  <a:lnTo>
                    <a:pt x="1541" y="107"/>
                  </a:lnTo>
                  <a:lnTo>
                    <a:pt x="1421" y="143"/>
                  </a:lnTo>
                  <a:lnTo>
                    <a:pt x="1301" y="181"/>
                  </a:lnTo>
                  <a:lnTo>
                    <a:pt x="1185" y="217"/>
                  </a:lnTo>
                  <a:lnTo>
                    <a:pt x="1066" y="253"/>
                  </a:lnTo>
                  <a:lnTo>
                    <a:pt x="950" y="289"/>
                  </a:lnTo>
                  <a:lnTo>
                    <a:pt x="830" y="324"/>
                  </a:lnTo>
                  <a:lnTo>
                    <a:pt x="710" y="360"/>
                  </a:lnTo>
                  <a:lnTo>
                    <a:pt x="595" y="396"/>
                  </a:lnTo>
                  <a:lnTo>
                    <a:pt x="475" y="432"/>
                  </a:lnTo>
                  <a:lnTo>
                    <a:pt x="355" y="467"/>
                  </a:lnTo>
                  <a:lnTo>
                    <a:pt x="236" y="503"/>
                  </a:lnTo>
                  <a:lnTo>
                    <a:pt x="120" y="539"/>
                  </a:lnTo>
                  <a:lnTo>
                    <a:pt x="0" y="575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9" name="Freeform 292">
              <a:extLst>
                <a:ext uri="{FF2B5EF4-FFF2-40B4-BE49-F238E27FC236}">
                  <a16:creationId xmlns:a16="http://schemas.microsoft.com/office/drawing/2014/main" id="{23ED70E5-2C1B-E0A8-9A08-36C7E8568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707364"/>
              <a:ext cx="1249970" cy="443683"/>
            </a:xfrm>
            <a:custGeom>
              <a:avLst/>
              <a:gdLst>
                <a:gd name="T0" fmla="*/ 2147483646 w 2919"/>
                <a:gd name="T1" fmla="*/ 2147483646 h 952"/>
                <a:gd name="T2" fmla="*/ 2147483646 w 2919"/>
                <a:gd name="T3" fmla="*/ 2147483646 h 952"/>
                <a:gd name="T4" fmla="*/ 2147483646 w 2919"/>
                <a:gd name="T5" fmla="*/ 2147483646 h 952"/>
                <a:gd name="T6" fmla="*/ 2147483646 w 2919"/>
                <a:gd name="T7" fmla="*/ 2147483646 h 952"/>
                <a:gd name="T8" fmla="*/ 2147483646 w 2919"/>
                <a:gd name="T9" fmla="*/ 2147483646 h 952"/>
                <a:gd name="T10" fmla="*/ 2147483646 w 2919"/>
                <a:gd name="T11" fmla="*/ 2147483646 h 952"/>
                <a:gd name="T12" fmla="*/ 2147483646 w 2919"/>
                <a:gd name="T13" fmla="*/ 2147483646 h 952"/>
                <a:gd name="T14" fmla="*/ 2147483646 w 2919"/>
                <a:gd name="T15" fmla="*/ 2147483646 h 952"/>
                <a:gd name="T16" fmla="*/ 2147483646 w 2919"/>
                <a:gd name="T17" fmla="*/ 2147483646 h 952"/>
                <a:gd name="T18" fmla="*/ 2147483646 w 2919"/>
                <a:gd name="T19" fmla="*/ 2147483646 h 952"/>
                <a:gd name="T20" fmla="*/ 2147483646 w 2919"/>
                <a:gd name="T21" fmla="*/ 2147483646 h 952"/>
                <a:gd name="T22" fmla="*/ 2147483646 w 2919"/>
                <a:gd name="T23" fmla="*/ 2147483646 h 952"/>
                <a:gd name="T24" fmla="*/ 2147483646 w 2919"/>
                <a:gd name="T25" fmla="*/ 2147483646 h 952"/>
                <a:gd name="T26" fmla="*/ 2147483646 w 2919"/>
                <a:gd name="T27" fmla="*/ 2147483646 h 952"/>
                <a:gd name="T28" fmla="*/ 2147483646 w 2919"/>
                <a:gd name="T29" fmla="*/ 2147483646 h 952"/>
                <a:gd name="T30" fmla="*/ 2147483646 w 2919"/>
                <a:gd name="T31" fmla="*/ 2147483646 h 952"/>
                <a:gd name="T32" fmla="*/ 2147483646 w 2919"/>
                <a:gd name="T33" fmla="*/ 2147483646 h 952"/>
                <a:gd name="T34" fmla="*/ 2147483646 w 2919"/>
                <a:gd name="T35" fmla="*/ 2147483646 h 952"/>
                <a:gd name="T36" fmla="*/ 2147483646 w 2919"/>
                <a:gd name="T37" fmla="*/ 2147483646 h 952"/>
                <a:gd name="T38" fmla="*/ 2147483646 w 2919"/>
                <a:gd name="T39" fmla="*/ 2147483646 h 952"/>
                <a:gd name="T40" fmla="*/ 2147483646 w 2919"/>
                <a:gd name="T41" fmla="*/ 2147483646 h 952"/>
                <a:gd name="T42" fmla="*/ 2147483646 w 2919"/>
                <a:gd name="T43" fmla="*/ 2147483646 h 952"/>
                <a:gd name="T44" fmla="*/ 2147483646 w 2919"/>
                <a:gd name="T45" fmla="*/ 2147483646 h 952"/>
                <a:gd name="T46" fmla="*/ 2147483646 w 2919"/>
                <a:gd name="T47" fmla="*/ 2147483646 h 952"/>
                <a:gd name="T48" fmla="*/ 2147483646 w 2919"/>
                <a:gd name="T49" fmla="*/ 2147483646 h 952"/>
                <a:gd name="T50" fmla="*/ 2147483646 w 2919"/>
                <a:gd name="T51" fmla="*/ 2147483646 h 952"/>
                <a:gd name="T52" fmla="*/ 2147483646 w 2919"/>
                <a:gd name="T53" fmla="*/ 2147483646 h 952"/>
                <a:gd name="T54" fmla="*/ 2147483646 w 2919"/>
                <a:gd name="T55" fmla="*/ 2147483646 h 952"/>
                <a:gd name="T56" fmla="*/ 2147483646 w 2919"/>
                <a:gd name="T57" fmla="*/ 2147483646 h 952"/>
                <a:gd name="T58" fmla="*/ 2147483646 w 2919"/>
                <a:gd name="T59" fmla="*/ 2147483646 h 952"/>
                <a:gd name="T60" fmla="*/ 2147483646 w 2919"/>
                <a:gd name="T61" fmla="*/ 2147483646 h 952"/>
                <a:gd name="T62" fmla="*/ 2147483646 w 2919"/>
                <a:gd name="T63" fmla="*/ 2147483646 h 9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19"/>
                <a:gd name="T97" fmla="*/ 0 h 952"/>
                <a:gd name="T98" fmla="*/ 2919 w 2919"/>
                <a:gd name="T99" fmla="*/ 952 h 9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19" h="952">
                  <a:moveTo>
                    <a:pt x="0" y="526"/>
                  </a:moveTo>
                  <a:lnTo>
                    <a:pt x="77" y="553"/>
                  </a:lnTo>
                  <a:lnTo>
                    <a:pt x="158" y="578"/>
                  </a:lnTo>
                  <a:lnTo>
                    <a:pt x="236" y="605"/>
                  </a:lnTo>
                  <a:lnTo>
                    <a:pt x="313" y="633"/>
                  </a:lnTo>
                  <a:lnTo>
                    <a:pt x="390" y="660"/>
                  </a:lnTo>
                  <a:lnTo>
                    <a:pt x="471" y="685"/>
                  </a:lnTo>
                  <a:lnTo>
                    <a:pt x="548" y="713"/>
                  </a:lnTo>
                  <a:lnTo>
                    <a:pt x="626" y="738"/>
                  </a:lnTo>
                  <a:lnTo>
                    <a:pt x="703" y="765"/>
                  </a:lnTo>
                  <a:lnTo>
                    <a:pt x="784" y="793"/>
                  </a:lnTo>
                  <a:lnTo>
                    <a:pt x="861" y="817"/>
                  </a:lnTo>
                  <a:lnTo>
                    <a:pt x="938" y="845"/>
                  </a:lnTo>
                  <a:lnTo>
                    <a:pt x="1015" y="872"/>
                  </a:lnTo>
                  <a:lnTo>
                    <a:pt x="1097" y="900"/>
                  </a:lnTo>
                  <a:lnTo>
                    <a:pt x="1174" y="925"/>
                  </a:lnTo>
                  <a:lnTo>
                    <a:pt x="1251" y="952"/>
                  </a:lnTo>
                  <a:lnTo>
                    <a:pt x="1355" y="914"/>
                  </a:lnTo>
                  <a:lnTo>
                    <a:pt x="1460" y="872"/>
                  </a:lnTo>
                  <a:lnTo>
                    <a:pt x="1564" y="834"/>
                  </a:lnTo>
                  <a:lnTo>
                    <a:pt x="1668" y="795"/>
                  </a:lnTo>
                  <a:lnTo>
                    <a:pt x="1772" y="754"/>
                  </a:lnTo>
                  <a:lnTo>
                    <a:pt x="1877" y="716"/>
                  </a:lnTo>
                  <a:lnTo>
                    <a:pt x="1981" y="677"/>
                  </a:lnTo>
                  <a:lnTo>
                    <a:pt x="2085" y="636"/>
                  </a:lnTo>
                  <a:lnTo>
                    <a:pt x="2189" y="597"/>
                  </a:lnTo>
                  <a:lnTo>
                    <a:pt x="2294" y="559"/>
                  </a:lnTo>
                  <a:lnTo>
                    <a:pt x="2398" y="517"/>
                  </a:lnTo>
                  <a:lnTo>
                    <a:pt x="2502" y="479"/>
                  </a:lnTo>
                  <a:lnTo>
                    <a:pt x="2606" y="438"/>
                  </a:lnTo>
                  <a:lnTo>
                    <a:pt x="2711" y="399"/>
                  </a:lnTo>
                  <a:lnTo>
                    <a:pt x="2815" y="358"/>
                  </a:lnTo>
                  <a:lnTo>
                    <a:pt x="2919" y="319"/>
                  </a:lnTo>
                  <a:lnTo>
                    <a:pt x="2846" y="300"/>
                  </a:lnTo>
                  <a:lnTo>
                    <a:pt x="2772" y="281"/>
                  </a:lnTo>
                  <a:lnTo>
                    <a:pt x="2699" y="261"/>
                  </a:lnTo>
                  <a:lnTo>
                    <a:pt x="2626" y="239"/>
                  </a:lnTo>
                  <a:lnTo>
                    <a:pt x="2552" y="220"/>
                  </a:lnTo>
                  <a:lnTo>
                    <a:pt x="2479" y="201"/>
                  </a:lnTo>
                  <a:lnTo>
                    <a:pt x="2406" y="182"/>
                  </a:lnTo>
                  <a:lnTo>
                    <a:pt x="2332" y="160"/>
                  </a:lnTo>
                  <a:lnTo>
                    <a:pt x="2255" y="140"/>
                  </a:lnTo>
                  <a:lnTo>
                    <a:pt x="2182" y="121"/>
                  </a:lnTo>
                  <a:lnTo>
                    <a:pt x="2108" y="102"/>
                  </a:lnTo>
                  <a:lnTo>
                    <a:pt x="2035" y="80"/>
                  </a:lnTo>
                  <a:lnTo>
                    <a:pt x="1961" y="60"/>
                  </a:lnTo>
                  <a:lnTo>
                    <a:pt x="1888" y="41"/>
                  </a:lnTo>
                  <a:lnTo>
                    <a:pt x="1815" y="19"/>
                  </a:lnTo>
                  <a:lnTo>
                    <a:pt x="1741" y="0"/>
                  </a:lnTo>
                  <a:lnTo>
                    <a:pt x="1633" y="33"/>
                  </a:lnTo>
                  <a:lnTo>
                    <a:pt x="1525" y="66"/>
                  </a:lnTo>
                  <a:lnTo>
                    <a:pt x="1417" y="99"/>
                  </a:lnTo>
                  <a:lnTo>
                    <a:pt x="1305" y="129"/>
                  </a:lnTo>
                  <a:lnTo>
                    <a:pt x="1197" y="162"/>
                  </a:lnTo>
                  <a:lnTo>
                    <a:pt x="1089" y="195"/>
                  </a:lnTo>
                  <a:lnTo>
                    <a:pt x="981" y="228"/>
                  </a:lnTo>
                  <a:lnTo>
                    <a:pt x="873" y="261"/>
                  </a:lnTo>
                  <a:lnTo>
                    <a:pt x="765" y="294"/>
                  </a:lnTo>
                  <a:lnTo>
                    <a:pt x="656" y="327"/>
                  </a:lnTo>
                  <a:lnTo>
                    <a:pt x="544" y="360"/>
                  </a:lnTo>
                  <a:lnTo>
                    <a:pt x="436" y="394"/>
                  </a:lnTo>
                  <a:lnTo>
                    <a:pt x="328" y="427"/>
                  </a:lnTo>
                  <a:lnTo>
                    <a:pt x="220" y="460"/>
                  </a:lnTo>
                  <a:lnTo>
                    <a:pt x="108" y="493"/>
                  </a:lnTo>
                  <a:lnTo>
                    <a:pt x="0" y="526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" name="Freeform 293">
              <a:extLst>
                <a:ext uri="{FF2B5EF4-FFF2-40B4-BE49-F238E27FC236}">
                  <a16:creationId xmlns:a16="http://schemas.microsoft.com/office/drawing/2014/main" id="{EB6CB296-52C2-25D8-A353-23457F8EA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956" y="4745581"/>
              <a:ext cx="1135635" cy="404069"/>
            </a:xfrm>
            <a:custGeom>
              <a:avLst/>
              <a:gdLst>
                <a:gd name="T0" fmla="*/ 2147483646 w 2652"/>
                <a:gd name="T1" fmla="*/ 2147483646 h 867"/>
                <a:gd name="T2" fmla="*/ 2147483646 w 2652"/>
                <a:gd name="T3" fmla="*/ 2147483646 h 867"/>
                <a:gd name="T4" fmla="*/ 2147483646 w 2652"/>
                <a:gd name="T5" fmla="*/ 2147483646 h 867"/>
                <a:gd name="T6" fmla="*/ 2147483646 w 2652"/>
                <a:gd name="T7" fmla="*/ 2147483646 h 867"/>
                <a:gd name="T8" fmla="*/ 2147483646 w 2652"/>
                <a:gd name="T9" fmla="*/ 2147483646 h 867"/>
                <a:gd name="T10" fmla="*/ 2147483646 w 2652"/>
                <a:gd name="T11" fmla="*/ 2147483646 h 867"/>
                <a:gd name="T12" fmla="*/ 2147483646 w 2652"/>
                <a:gd name="T13" fmla="*/ 2147483646 h 867"/>
                <a:gd name="T14" fmla="*/ 2147483646 w 2652"/>
                <a:gd name="T15" fmla="*/ 2147483646 h 867"/>
                <a:gd name="T16" fmla="*/ 2147483646 w 2652"/>
                <a:gd name="T17" fmla="*/ 2147483646 h 867"/>
                <a:gd name="T18" fmla="*/ 2147483646 w 2652"/>
                <a:gd name="T19" fmla="*/ 2147483646 h 867"/>
                <a:gd name="T20" fmla="*/ 2147483646 w 2652"/>
                <a:gd name="T21" fmla="*/ 2147483646 h 867"/>
                <a:gd name="T22" fmla="*/ 2147483646 w 2652"/>
                <a:gd name="T23" fmla="*/ 2147483646 h 867"/>
                <a:gd name="T24" fmla="*/ 2147483646 w 2652"/>
                <a:gd name="T25" fmla="*/ 2147483646 h 867"/>
                <a:gd name="T26" fmla="*/ 2147483646 w 2652"/>
                <a:gd name="T27" fmla="*/ 2147483646 h 867"/>
                <a:gd name="T28" fmla="*/ 2147483646 w 2652"/>
                <a:gd name="T29" fmla="*/ 2147483646 h 867"/>
                <a:gd name="T30" fmla="*/ 2147483646 w 2652"/>
                <a:gd name="T31" fmla="*/ 2147483646 h 867"/>
                <a:gd name="T32" fmla="*/ 2147483646 w 2652"/>
                <a:gd name="T33" fmla="*/ 2147483646 h 867"/>
                <a:gd name="T34" fmla="*/ 2147483646 w 2652"/>
                <a:gd name="T35" fmla="*/ 2147483646 h 867"/>
                <a:gd name="T36" fmla="*/ 2147483646 w 2652"/>
                <a:gd name="T37" fmla="*/ 2147483646 h 867"/>
                <a:gd name="T38" fmla="*/ 2147483646 w 2652"/>
                <a:gd name="T39" fmla="*/ 2147483646 h 867"/>
                <a:gd name="T40" fmla="*/ 2147483646 w 2652"/>
                <a:gd name="T41" fmla="*/ 2147483646 h 867"/>
                <a:gd name="T42" fmla="*/ 2147483646 w 2652"/>
                <a:gd name="T43" fmla="*/ 2147483646 h 867"/>
                <a:gd name="T44" fmla="*/ 2147483646 w 2652"/>
                <a:gd name="T45" fmla="*/ 2147483646 h 867"/>
                <a:gd name="T46" fmla="*/ 2147483646 w 2652"/>
                <a:gd name="T47" fmla="*/ 2147483646 h 867"/>
                <a:gd name="T48" fmla="*/ 2147483646 w 2652"/>
                <a:gd name="T49" fmla="*/ 2147483646 h 867"/>
                <a:gd name="T50" fmla="*/ 2147483646 w 2652"/>
                <a:gd name="T51" fmla="*/ 2147483646 h 867"/>
                <a:gd name="T52" fmla="*/ 2147483646 w 2652"/>
                <a:gd name="T53" fmla="*/ 2147483646 h 867"/>
                <a:gd name="T54" fmla="*/ 2147483646 w 2652"/>
                <a:gd name="T55" fmla="*/ 2147483646 h 867"/>
                <a:gd name="T56" fmla="*/ 2147483646 w 2652"/>
                <a:gd name="T57" fmla="*/ 2147483646 h 867"/>
                <a:gd name="T58" fmla="*/ 2147483646 w 2652"/>
                <a:gd name="T59" fmla="*/ 2147483646 h 867"/>
                <a:gd name="T60" fmla="*/ 2147483646 w 2652"/>
                <a:gd name="T61" fmla="*/ 2147483646 h 867"/>
                <a:gd name="T62" fmla="*/ 2147483646 w 2652"/>
                <a:gd name="T63" fmla="*/ 2147483646 h 8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2"/>
                <a:gd name="T97" fmla="*/ 0 h 867"/>
                <a:gd name="T98" fmla="*/ 2652 w 2652"/>
                <a:gd name="T99" fmla="*/ 867 h 8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2" h="867">
                  <a:moveTo>
                    <a:pt x="0" y="479"/>
                  </a:moveTo>
                  <a:lnTo>
                    <a:pt x="69" y="504"/>
                  </a:lnTo>
                  <a:lnTo>
                    <a:pt x="143" y="529"/>
                  </a:lnTo>
                  <a:lnTo>
                    <a:pt x="212" y="551"/>
                  </a:lnTo>
                  <a:lnTo>
                    <a:pt x="286" y="576"/>
                  </a:lnTo>
                  <a:lnTo>
                    <a:pt x="355" y="600"/>
                  </a:lnTo>
                  <a:lnTo>
                    <a:pt x="425" y="625"/>
                  </a:lnTo>
                  <a:lnTo>
                    <a:pt x="498" y="650"/>
                  </a:lnTo>
                  <a:lnTo>
                    <a:pt x="567" y="672"/>
                  </a:lnTo>
                  <a:lnTo>
                    <a:pt x="641" y="697"/>
                  </a:lnTo>
                  <a:lnTo>
                    <a:pt x="710" y="722"/>
                  </a:lnTo>
                  <a:lnTo>
                    <a:pt x="780" y="746"/>
                  </a:lnTo>
                  <a:lnTo>
                    <a:pt x="853" y="771"/>
                  </a:lnTo>
                  <a:lnTo>
                    <a:pt x="923" y="796"/>
                  </a:lnTo>
                  <a:lnTo>
                    <a:pt x="996" y="818"/>
                  </a:lnTo>
                  <a:lnTo>
                    <a:pt x="1066" y="843"/>
                  </a:lnTo>
                  <a:lnTo>
                    <a:pt x="1139" y="867"/>
                  </a:lnTo>
                  <a:lnTo>
                    <a:pt x="1235" y="832"/>
                  </a:lnTo>
                  <a:lnTo>
                    <a:pt x="1328" y="796"/>
                  </a:lnTo>
                  <a:lnTo>
                    <a:pt x="1425" y="760"/>
                  </a:lnTo>
                  <a:lnTo>
                    <a:pt x="1517" y="724"/>
                  </a:lnTo>
                  <a:lnTo>
                    <a:pt x="1614" y="689"/>
                  </a:lnTo>
                  <a:lnTo>
                    <a:pt x="1706" y="653"/>
                  </a:lnTo>
                  <a:lnTo>
                    <a:pt x="1803" y="617"/>
                  </a:lnTo>
                  <a:lnTo>
                    <a:pt x="1896" y="581"/>
                  </a:lnTo>
                  <a:lnTo>
                    <a:pt x="1988" y="545"/>
                  </a:lnTo>
                  <a:lnTo>
                    <a:pt x="2085" y="510"/>
                  </a:lnTo>
                  <a:lnTo>
                    <a:pt x="2178" y="474"/>
                  </a:lnTo>
                  <a:lnTo>
                    <a:pt x="2274" y="438"/>
                  </a:lnTo>
                  <a:lnTo>
                    <a:pt x="2367" y="402"/>
                  </a:lnTo>
                  <a:lnTo>
                    <a:pt x="2463" y="367"/>
                  </a:lnTo>
                  <a:lnTo>
                    <a:pt x="2556" y="331"/>
                  </a:lnTo>
                  <a:lnTo>
                    <a:pt x="2652" y="295"/>
                  </a:lnTo>
                  <a:lnTo>
                    <a:pt x="2587" y="276"/>
                  </a:lnTo>
                  <a:lnTo>
                    <a:pt x="2517" y="259"/>
                  </a:lnTo>
                  <a:lnTo>
                    <a:pt x="2452" y="240"/>
                  </a:lnTo>
                  <a:lnTo>
                    <a:pt x="2386" y="221"/>
                  </a:lnTo>
                  <a:lnTo>
                    <a:pt x="2320" y="201"/>
                  </a:lnTo>
                  <a:lnTo>
                    <a:pt x="2251" y="185"/>
                  </a:lnTo>
                  <a:lnTo>
                    <a:pt x="2185" y="166"/>
                  </a:lnTo>
                  <a:lnTo>
                    <a:pt x="2120" y="146"/>
                  </a:lnTo>
                  <a:lnTo>
                    <a:pt x="2054" y="127"/>
                  </a:lnTo>
                  <a:lnTo>
                    <a:pt x="1985" y="111"/>
                  </a:lnTo>
                  <a:lnTo>
                    <a:pt x="1919" y="91"/>
                  </a:lnTo>
                  <a:lnTo>
                    <a:pt x="1853" y="72"/>
                  </a:lnTo>
                  <a:lnTo>
                    <a:pt x="1784" y="56"/>
                  </a:lnTo>
                  <a:lnTo>
                    <a:pt x="1718" y="36"/>
                  </a:lnTo>
                  <a:lnTo>
                    <a:pt x="1649" y="20"/>
                  </a:lnTo>
                  <a:lnTo>
                    <a:pt x="1583" y="0"/>
                  </a:lnTo>
                  <a:lnTo>
                    <a:pt x="1483" y="31"/>
                  </a:lnTo>
                  <a:lnTo>
                    <a:pt x="1386" y="61"/>
                  </a:lnTo>
                  <a:lnTo>
                    <a:pt x="1286" y="91"/>
                  </a:lnTo>
                  <a:lnTo>
                    <a:pt x="1185" y="119"/>
                  </a:lnTo>
                  <a:lnTo>
                    <a:pt x="1089" y="149"/>
                  </a:lnTo>
                  <a:lnTo>
                    <a:pt x="988" y="179"/>
                  </a:lnTo>
                  <a:lnTo>
                    <a:pt x="888" y="210"/>
                  </a:lnTo>
                  <a:lnTo>
                    <a:pt x="791" y="240"/>
                  </a:lnTo>
                  <a:lnTo>
                    <a:pt x="691" y="270"/>
                  </a:lnTo>
                  <a:lnTo>
                    <a:pt x="591" y="300"/>
                  </a:lnTo>
                  <a:lnTo>
                    <a:pt x="494" y="331"/>
                  </a:lnTo>
                  <a:lnTo>
                    <a:pt x="394" y="358"/>
                  </a:lnTo>
                  <a:lnTo>
                    <a:pt x="297" y="389"/>
                  </a:lnTo>
                  <a:lnTo>
                    <a:pt x="197" y="419"/>
                  </a:lnTo>
                  <a:lnTo>
                    <a:pt x="100" y="449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" name="Freeform 294">
              <a:extLst>
                <a:ext uri="{FF2B5EF4-FFF2-40B4-BE49-F238E27FC236}">
                  <a16:creationId xmlns:a16="http://schemas.microsoft.com/office/drawing/2014/main" id="{1137C2B8-6A63-7CC2-5003-2BCF21F00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916" y="4784263"/>
              <a:ext cx="1025155" cy="364454"/>
            </a:xfrm>
            <a:custGeom>
              <a:avLst/>
              <a:gdLst>
                <a:gd name="T0" fmla="*/ 0 w 2394"/>
                <a:gd name="T1" fmla="*/ 2147483646 h 782"/>
                <a:gd name="T2" fmla="*/ 2147483646 w 2394"/>
                <a:gd name="T3" fmla="*/ 2147483646 h 782"/>
                <a:gd name="T4" fmla="*/ 2147483646 w 2394"/>
                <a:gd name="T5" fmla="*/ 2147483646 h 782"/>
                <a:gd name="T6" fmla="*/ 2147483646 w 2394"/>
                <a:gd name="T7" fmla="*/ 0 h 782"/>
                <a:gd name="T8" fmla="*/ 0 w 2394"/>
                <a:gd name="T9" fmla="*/ 2147483646 h 7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4"/>
                <a:gd name="T16" fmla="*/ 0 h 782"/>
                <a:gd name="T17" fmla="*/ 2394 w 2394"/>
                <a:gd name="T18" fmla="*/ 782 h 7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4" h="782">
                  <a:moveTo>
                    <a:pt x="0" y="432"/>
                  </a:moveTo>
                  <a:lnTo>
                    <a:pt x="1027" y="782"/>
                  </a:lnTo>
                  <a:lnTo>
                    <a:pt x="2394" y="262"/>
                  </a:lnTo>
                  <a:lnTo>
                    <a:pt x="1428" y="0"/>
                  </a:lnTo>
                  <a:lnTo>
                    <a:pt x="0" y="432"/>
                  </a:lnTo>
                  <a:close/>
                </a:path>
              </a:pathLst>
            </a:custGeom>
            <a:solidFill>
              <a:srgbClr val="B2A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2" name="Freeform 295">
              <a:extLst>
                <a:ext uri="{FF2B5EF4-FFF2-40B4-BE49-F238E27FC236}">
                  <a16:creationId xmlns:a16="http://schemas.microsoft.com/office/drawing/2014/main" id="{8A1E6784-AE9D-1A11-A305-D32ABC6E1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445" y="4240379"/>
              <a:ext cx="2018622" cy="683701"/>
            </a:xfrm>
            <a:custGeom>
              <a:avLst/>
              <a:gdLst>
                <a:gd name="T0" fmla="*/ 2147483646 w 4714"/>
                <a:gd name="T1" fmla="*/ 2147483646 h 1467"/>
                <a:gd name="T2" fmla="*/ 2147483646 w 4714"/>
                <a:gd name="T3" fmla="*/ 0 h 1467"/>
                <a:gd name="T4" fmla="*/ 0 w 4714"/>
                <a:gd name="T5" fmla="*/ 2147483646 h 1467"/>
                <a:gd name="T6" fmla="*/ 2147483646 w 4714"/>
                <a:gd name="T7" fmla="*/ 2147483646 h 1467"/>
                <a:gd name="T8" fmla="*/ 2147483646 w 4714"/>
                <a:gd name="T9" fmla="*/ 2147483646 h 14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14"/>
                <a:gd name="T16" fmla="*/ 0 h 1467"/>
                <a:gd name="T17" fmla="*/ 4714 w 4714"/>
                <a:gd name="T18" fmla="*/ 1467 h 14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14" h="1467">
                  <a:moveTo>
                    <a:pt x="4714" y="264"/>
                  </a:moveTo>
                  <a:lnTo>
                    <a:pt x="3587" y="0"/>
                  </a:lnTo>
                  <a:lnTo>
                    <a:pt x="0" y="1062"/>
                  </a:lnTo>
                  <a:lnTo>
                    <a:pt x="1162" y="1467"/>
                  </a:lnTo>
                  <a:lnTo>
                    <a:pt x="4714" y="264"/>
                  </a:lnTo>
                  <a:close/>
                </a:path>
              </a:pathLst>
            </a:custGeom>
            <a:solidFill>
              <a:srgbClr val="2B2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" name="Freeform 296">
              <a:extLst>
                <a:ext uri="{FF2B5EF4-FFF2-40B4-BE49-F238E27FC236}">
                  <a16:creationId xmlns:a16="http://schemas.microsoft.com/office/drawing/2014/main" id="{F5A4CDFA-66DD-8F13-A5E7-0619E605D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32922"/>
              <a:ext cx="1964238" cy="672050"/>
            </a:xfrm>
            <a:custGeom>
              <a:avLst/>
              <a:gdLst>
                <a:gd name="T0" fmla="*/ 2147483646 w 4587"/>
                <a:gd name="T1" fmla="*/ 2147483646 h 1442"/>
                <a:gd name="T2" fmla="*/ 2147483646 w 4587"/>
                <a:gd name="T3" fmla="*/ 0 h 1442"/>
                <a:gd name="T4" fmla="*/ 0 w 4587"/>
                <a:gd name="T5" fmla="*/ 2147483646 h 1442"/>
                <a:gd name="T6" fmla="*/ 2147483646 w 4587"/>
                <a:gd name="T7" fmla="*/ 2147483646 h 1442"/>
                <a:gd name="T8" fmla="*/ 2147483646 w 4587"/>
                <a:gd name="T9" fmla="*/ 2147483646 h 1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87"/>
                <a:gd name="T16" fmla="*/ 0 h 1442"/>
                <a:gd name="T17" fmla="*/ 4587 w 4587"/>
                <a:gd name="T18" fmla="*/ 1442 h 1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87" h="1442">
                  <a:moveTo>
                    <a:pt x="4587" y="261"/>
                  </a:moveTo>
                  <a:lnTo>
                    <a:pt x="3525" y="0"/>
                  </a:lnTo>
                  <a:lnTo>
                    <a:pt x="0" y="1062"/>
                  </a:lnTo>
                  <a:lnTo>
                    <a:pt x="1120" y="1442"/>
                  </a:lnTo>
                  <a:lnTo>
                    <a:pt x="4587" y="261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" name="Freeform 297">
              <a:extLst>
                <a:ext uri="{FF2B5EF4-FFF2-40B4-BE49-F238E27FC236}">
                  <a16:creationId xmlns:a16="http://schemas.microsoft.com/office/drawing/2014/main" id="{6EF53DC3-7C8C-115C-29B9-BF45F59CC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26397"/>
              <a:ext cx="1932978" cy="660398"/>
            </a:xfrm>
            <a:custGeom>
              <a:avLst/>
              <a:gdLst>
                <a:gd name="T0" fmla="*/ 2147483646 w 4514"/>
                <a:gd name="T1" fmla="*/ 2147483646 h 1417"/>
                <a:gd name="T2" fmla="*/ 2147483646 w 4514"/>
                <a:gd name="T3" fmla="*/ 0 h 1417"/>
                <a:gd name="T4" fmla="*/ 0 w 4514"/>
                <a:gd name="T5" fmla="*/ 2147483646 h 1417"/>
                <a:gd name="T6" fmla="*/ 2147483646 w 4514"/>
                <a:gd name="T7" fmla="*/ 2147483646 h 1417"/>
                <a:gd name="T8" fmla="*/ 2147483646 w 4514"/>
                <a:gd name="T9" fmla="*/ 2147483646 h 1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4"/>
                <a:gd name="T16" fmla="*/ 0 h 1417"/>
                <a:gd name="T17" fmla="*/ 4514 w 4514"/>
                <a:gd name="T18" fmla="*/ 1417 h 14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4" h="1417">
                  <a:moveTo>
                    <a:pt x="4514" y="256"/>
                  </a:moveTo>
                  <a:lnTo>
                    <a:pt x="3525" y="0"/>
                  </a:lnTo>
                  <a:lnTo>
                    <a:pt x="0" y="1076"/>
                  </a:lnTo>
                  <a:lnTo>
                    <a:pt x="1066" y="1417"/>
                  </a:lnTo>
                  <a:lnTo>
                    <a:pt x="4514" y="256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5" name="Freeform 298">
              <a:extLst>
                <a:ext uri="{FF2B5EF4-FFF2-40B4-BE49-F238E27FC236}">
                  <a16:creationId xmlns:a16="http://schemas.microsoft.com/office/drawing/2014/main" id="{F76FE1C4-E23C-7B8E-22E8-76ED82110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292" y="4315879"/>
              <a:ext cx="1519319" cy="537826"/>
            </a:xfrm>
            <a:custGeom>
              <a:avLst/>
              <a:gdLst>
                <a:gd name="T0" fmla="*/ 0 w 3548"/>
                <a:gd name="T1" fmla="*/ 2147483646 h 1154"/>
                <a:gd name="T2" fmla="*/ 2147483646 w 3548"/>
                <a:gd name="T3" fmla="*/ 0 h 1154"/>
                <a:gd name="T4" fmla="*/ 2147483646 w 3548"/>
                <a:gd name="T5" fmla="*/ 2147483646 h 1154"/>
                <a:gd name="T6" fmla="*/ 2147483646 w 3548"/>
                <a:gd name="T7" fmla="*/ 2147483646 h 1154"/>
                <a:gd name="T8" fmla="*/ 0 w 3548"/>
                <a:gd name="T9" fmla="*/ 2147483646 h 1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8"/>
                <a:gd name="T16" fmla="*/ 0 h 1154"/>
                <a:gd name="T17" fmla="*/ 3548 w 3548"/>
                <a:gd name="T18" fmla="*/ 1154 h 1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8" h="1154">
                  <a:moveTo>
                    <a:pt x="0" y="1145"/>
                  </a:moveTo>
                  <a:lnTo>
                    <a:pt x="3506" y="0"/>
                  </a:lnTo>
                  <a:lnTo>
                    <a:pt x="3548" y="11"/>
                  </a:lnTo>
                  <a:lnTo>
                    <a:pt x="77" y="1154"/>
                  </a:lnTo>
                  <a:lnTo>
                    <a:pt x="0" y="1145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6" name="Freeform 299">
              <a:extLst>
                <a:ext uri="{FF2B5EF4-FFF2-40B4-BE49-F238E27FC236}">
                  <a16:creationId xmlns:a16="http://schemas.microsoft.com/office/drawing/2014/main" id="{0F64F205-A0F8-DAAC-4C24-9925773D9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795" y="4293043"/>
              <a:ext cx="1509470" cy="537360"/>
            </a:xfrm>
            <a:custGeom>
              <a:avLst/>
              <a:gdLst>
                <a:gd name="T0" fmla="*/ 0 w 3525"/>
                <a:gd name="T1" fmla="*/ 2147483646 h 1153"/>
                <a:gd name="T2" fmla="*/ 2147483646 w 3525"/>
                <a:gd name="T3" fmla="*/ 0 h 1153"/>
                <a:gd name="T4" fmla="*/ 2147483646 w 3525"/>
                <a:gd name="T5" fmla="*/ 2147483646 h 1153"/>
                <a:gd name="T6" fmla="*/ 2147483646 w 3525"/>
                <a:gd name="T7" fmla="*/ 2147483646 h 1153"/>
                <a:gd name="T8" fmla="*/ 0 w 3525"/>
                <a:gd name="T9" fmla="*/ 2147483646 h 1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53"/>
                <a:gd name="T17" fmla="*/ 3525 w 3525"/>
                <a:gd name="T18" fmla="*/ 1153 h 1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53">
                  <a:moveTo>
                    <a:pt x="0" y="1142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53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7" name="Freeform 300">
              <a:extLst>
                <a:ext uri="{FF2B5EF4-FFF2-40B4-BE49-F238E27FC236}">
                  <a16:creationId xmlns:a16="http://schemas.microsoft.com/office/drawing/2014/main" id="{E10B89B8-7FA3-2993-036F-472A738FF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299" y="4260885"/>
              <a:ext cx="1509470" cy="531301"/>
            </a:xfrm>
            <a:custGeom>
              <a:avLst/>
              <a:gdLst>
                <a:gd name="T0" fmla="*/ 0 w 3525"/>
                <a:gd name="T1" fmla="*/ 2147483646 h 1140"/>
                <a:gd name="T2" fmla="*/ 2147483646 w 3525"/>
                <a:gd name="T3" fmla="*/ 0 h 1140"/>
                <a:gd name="T4" fmla="*/ 2147483646 w 3525"/>
                <a:gd name="T5" fmla="*/ 2147483646 h 1140"/>
                <a:gd name="T6" fmla="*/ 2147483646 w 3525"/>
                <a:gd name="T7" fmla="*/ 2147483646 h 1140"/>
                <a:gd name="T8" fmla="*/ 0 w 3525"/>
                <a:gd name="T9" fmla="*/ 2147483646 h 1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40"/>
                <a:gd name="T17" fmla="*/ 3525 w 3525"/>
                <a:gd name="T18" fmla="*/ 1140 h 11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40">
                  <a:moveTo>
                    <a:pt x="0" y="1129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40"/>
                  </a:lnTo>
                  <a:lnTo>
                    <a:pt x="0" y="1129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8" name="Freeform 301">
              <a:extLst>
                <a:ext uri="{FF2B5EF4-FFF2-40B4-BE49-F238E27FC236}">
                  <a16:creationId xmlns:a16="http://schemas.microsoft.com/office/drawing/2014/main" id="{AF85A505-7C13-C909-8645-89F3DC8EA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515" y="4230125"/>
              <a:ext cx="1527883" cy="527107"/>
            </a:xfrm>
            <a:custGeom>
              <a:avLst/>
              <a:gdLst>
                <a:gd name="T0" fmla="*/ 0 w 3568"/>
                <a:gd name="T1" fmla="*/ 2147483646 h 1131"/>
                <a:gd name="T2" fmla="*/ 2147483646 w 3568"/>
                <a:gd name="T3" fmla="*/ 0 h 1131"/>
                <a:gd name="T4" fmla="*/ 2147483646 w 3568"/>
                <a:gd name="T5" fmla="*/ 2147483646 h 1131"/>
                <a:gd name="T6" fmla="*/ 2147483646 w 3568"/>
                <a:gd name="T7" fmla="*/ 2147483646 h 1131"/>
                <a:gd name="T8" fmla="*/ 0 w 3568"/>
                <a:gd name="T9" fmla="*/ 2147483646 h 1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8"/>
                <a:gd name="T16" fmla="*/ 0 h 1131"/>
                <a:gd name="T17" fmla="*/ 3568 w 3568"/>
                <a:gd name="T18" fmla="*/ 1131 h 1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8" h="1131">
                  <a:moveTo>
                    <a:pt x="0" y="1118"/>
                  </a:moveTo>
                  <a:lnTo>
                    <a:pt x="3525" y="0"/>
                  </a:lnTo>
                  <a:lnTo>
                    <a:pt x="3568" y="11"/>
                  </a:lnTo>
                  <a:lnTo>
                    <a:pt x="77" y="1131"/>
                  </a:lnTo>
                  <a:lnTo>
                    <a:pt x="0" y="111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9" name="Freeform 302">
              <a:extLst>
                <a:ext uri="{FF2B5EF4-FFF2-40B4-BE49-F238E27FC236}">
                  <a16:creationId xmlns:a16="http://schemas.microsoft.com/office/drawing/2014/main" id="{0A141995-1B15-D6C6-6F49-A678B200B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1318" y="4681731"/>
              <a:ext cx="117760" cy="46139"/>
            </a:xfrm>
            <a:custGeom>
              <a:avLst/>
              <a:gdLst>
                <a:gd name="T0" fmla="*/ 2147483646 w 275"/>
                <a:gd name="T1" fmla="*/ 0 h 99"/>
                <a:gd name="T2" fmla="*/ 2147483646 w 275"/>
                <a:gd name="T3" fmla="*/ 2147483646 h 99"/>
                <a:gd name="T4" fmla="*/ 2147483646 w 275"/>
                <a:gd name="T5" fmla="*/ 2147483646 h 99"/>
                <a:gd name="T6" fmla="*/ 0 w 275"/>
                <a:gd name="T7" fmla="*/ 0 h 99"/>
                <a:gd name="T8" fmla="*/ 2147483646 w 275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5"/>
                <a:gd name="T16" fmla="*/ 0 h 99"/>
                <a:gd name="T17" fmla="*/ 275 w 275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5" h="99">
                  <a:moveTo>
                    <a:pt x="78" y="0"/>
                  </a:moveTo>
                  <a:lnTo>
                    <a:pt x="275" y="66"/>
                  </a:lnTo>
                  <a:lnTo>
                    <a:pt x="244" y="99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0" name="Freeform 303">
              <a:extLst>
                <a:ext uri="{FF2B5EF4-FFF2-40B4-BE49-F238E27FC236}">
                  <a16:creationId xmlns:a16="http://schemas.microsoft.com/office/drawing/2014/main" id="{D9EE966F-62E8-ABF4-8BE2-64E66EE38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7865" y="4676605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0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77" y="0"/>
                  </a:moveTo>
                  <a:lnTo>
                    <a:pt x="251" y="38"/>
                  </a:lnTo>
                  <a:lnTo>
                    <a:pt x="193" y="74"/>
                  </a:lnTo>
                  <a:lnTo>
                    <a:pt x="0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1" name="Freeform 304">
              <a:extLst>
                <a:ext uri="{FF2B5EF4-FFF2-40B4-BE49-F238E27FC236}">
                  <a16:creationId xmlns:a16="http://schemas.microsoft.com/office/drawing/2014/main" id="{2F394249-C77B-BA13-2442-4607C6EE4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883" y="4484125"/>
              <a:ext cx="104057" cy="44741"/>
            </a:xfrm>
            <a:custGeom>
              <a:avLst/>
              <a:gdLst>
                <a:gd name="T0" fmla="*/ 2147483646 w 243"/>
                <a:gd name="T1" fmla="*/ 0 h 96"/>
                <a:gd name="T2" fmla="*/ 2147483646 w 243"/>
                <a:gd name="T3" fmla="*/ 2147483646 h 96"/>
                <a:gd name="T4" fmla="*/ 2147483646 w 243"/>
                <a:gd name="T5" fmla="*/ 2147483646 h 96"/>
                <a:gd name="T6" fmla="*/ 0 w 243"/>
                <a:gd name="T7" fmla="*/ 2147483646 h 96"/>
                <a:gd name="T8" fmla="*/ 2147483646 w 243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96"/>
                <a:gd name="T17" fmla="*/ 243 w 243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96">
                  <a:moveTo>
                    <a:pt x="70" y="0"/>
                  </a:moveTo>
                  <a:lnTo>
                    <a:pt x="243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2" name="Freeform 305">
              <a:extLst>
                <a:ext uri="{FF2B5EF4-FFF2-40B4-BE49-F238E27FC236}">
                  <a16:creationId xmlns:a16="http://schemas.microsoft.com/office/drawing/2014/main" id="{2E382982-2F82-6477-268E-3706BE30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5001" y="4478998"/>
              <a:ext cx="104485" cy="44741"/>
            </a:xfrm>
            <a:custGeom>
              <a:avLst/>
              <a:gdLst>
                <a:gd name="T0" fmla="*/ 2147483646 w 244"/>
                <a:gd name="T1" fmla="*/ 0 h 96"/>
                <a:gd name="T2" fmla="*/ 2147483646 w 244"/>
                <a:gd name="T3" fmla="*/ 2147483646 h 96"/>
                <a:gd name="T4" fmla="*/ 2147483646 w 244"/>
                <a:gd name="T5" fmla="*/ 2147483646 h 96"/>
                <a:gd name="T6" fmla="*/ 0 w 244"/>
                <a:gd name="T7" fmla="*/ 2147483646 h 96"/>
                <a:gd name="T8" fmla="*/ 2147483646 w 24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96"/>
                <a:gd name="T17" fmla="*/ 244 w 24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96">
                  <a:moveTo>
                    <a:pt x="70" y="0"/>
                  </a:moveTo>
                  <a:lnTo>
                    <a:pt x="244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3" name="Freeform 306">
              <a:extLst>
                <a:ext uri="{FF2B5EF4-FFF2-40B4-BE49-F238E27FC236}">
                  <a16:creationId xmlns:a16="http://schemas.microsoft.com/office/drawing/2014/main" id="{76E619E2-402F-4287-301C-B5F97E550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066" y="4448238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" name="Freeform 307">
              <a:extLst>
                <a:ext uri="{FF2B5EF4-FFF2-40B4-BE49-F238E27FC236}">
                  <a16:creationId xmlns:a16="http://schemas.microsoft.com/office/drawing/2014/main" id="{50C1A2DA-82B2-AC53-E657-39BE944C7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185" y="4443112"/>
              <a:ext cx="82646" cy="38682"/>
            </a:xfrm>
            <a:custGeom>
              <a:avLst/>
              <a:gdLst>
                <a:gd name="T0" fmla="*/ 2147483646 w 193"/>
                <a:gd name="T1" fmla="*/ 0 h 83"/>
                <a:gd name="T2" fmla="*/ 2147483646 w 193"/>
                <a:gd name="T3" fmla="*/ 2147483646 h 83"/>
                <a:gd name="T4" fmla="*/ 2147483646 w 193"/>
                <a:gd name="T5" fmla="*/ 2147483646 h 83"/>
                <a:gd name="T6" fmla="*/ 0 w 193"/>
                <a:gd name="T7" fmla="*/ 2147483646 h 83"/>
                <a:gd name="T8" fmla="*/ 2147483646 w 193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83"/>
                <a:gd name="T17" fmla="*/ 193 w 193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83">
                  <a:moveTo>
                    <a:pt x="50" y="0"/>
                  </a:moveTo>
                  <a:lnTo>
                    <a:pt x="193" y="52"/>
                  </a:lnTo>
                  <a:lnTo>
                    <a:pt x="162" y="83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5" name="Freeform 308">
              <a:extLst>
                <a:ext uri="{FF2B5EF4-FFF2-40B4-BE49-F238E27FC236}">
                  <a16:creationId xmlns:a16="http://schemas.microsoft.com/office/drawing/2014/main" id="{B0506CC8-8693-B62B-C539-58AD07D35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231" y="4454763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6" name="Freeform 309">
              <a:extLst>
                <a:ext uri="{FF2B5EF4-FFF2-40B4-BE49-F238E27FC236}">
                  <a16:creationId xmlns:a16="http://schemas.microsoft.com/office/drawing/2014/main" id="{7185EBB7-DAC6-2988-6F68-E7D6847D7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259" y="4405828"/>
              <a:ext cx="105770" cy="44741"/>
            </a:xfrm>
            <a:custGeom>
              <a:avLst/>
              <a:gdLst>
                <a:gd name="T0" fmla="*/ 2147483646 w 247"/>
                <a:gd name="T1" fmla="*/ 0 h 96"/>
                <a:gd name="T2" fmla="*/ 2147483646 w 247"/>
                <a:gd name="T3" fmla="*/ 2147483646 h 96"/>
                <a:gd name="T4" fmla="*/ 2147483646 w 247"/>
                <a:gd name="T5" fmla="*/ 2147483646 h 96"/>
                <a:gd name="T6" fmla="*/ 0 w 247"/>
                <a:gd name="T7" fmla="*/ 2147483646 h 96"/>
                <a:gd name="T8" fmla="*/ 2147483646 w 247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6"/>
                <a:gd name="T17" fmla="*/ 247 w 247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6">
                  <a:moveTo>
                    <a:pt x="46" y="0"/>
                  </a:moveTo>
                  <a:lnTo>
                    <a:pt x="247" y="66"/>
                  </a:lnTo>
                  <a:lnTo>
                    <a:pt x="216" y="96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7" name="Freeform 310">
              <a:extLst>
                <a:ext uri="{FF2B5EF4-FFF2-40B4-BE49-F238E27FC236}">
                  <a16:creationId xmlns:a16="http://schemas.microsoft.com/office/drawing/2014/main" id="{737CB833-5001-0F93-B90E-DE87AE216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625" y="4394176"/>
              <a:ext cx="80933" cy="42411"/>
            </a:xfrm>
            <a:custGeom>
              <a:avLst/>
              <a:gdLst>
                <a:gd name="T0" fmla="*/ 2147483646 w 189"/>
                <a:gd name="T1" fmla="*/ 0 h 91"/>
                <a:gd name="T2" fmla="*/ 2147483646 w 189"/>
                <a:gd name="T3" fmla="*/ 2147483646 h 91"/>
                <a:gd name="T4" fmla="*/ 2147483646 w 189"/>
                <a:gd name="T5" fmla="*/ 2147483646 h 91"/>
                <a:gd name="T6" fmla="*/ 0 w 189"/>
                <a:gd name="T7" fmla="*/ 2147483646 h 91"/>
                <a:gd name="T8" fmla="*/ 2147483646 w 189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91"/>
                <a:gd name="T17" fmla="*/ 189 w 189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91">
                  <a:moveTo>
                    <a:pt x="46" y="0"/>
                  </a:moveTo>
                  <a:lnTo>
                    <a:pt x="189" y="58"/>
                  </a:lnTo>
                  <a:lnTo>
                    <a:pt x="158" y="91"/>
                  </a:lnTo>
                  <a:lnTo>
                    <a:pt x="0" y="2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" name="Freeform 311">
              <a:extLst>
                <a:ext uri="{FF2B5EF4-FFF2-40B4-BE49-F238E27FC236}">
                  <a16:creationId xmlns:a16="http://schemas.microsoft.com/office/drawing/2014/main" id="{892506A1-451B-29DC-3CC9-CFDB7AF5BA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0209" y="4625339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20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" name="Freeform 312">
              <a:extLst>
                <a:ext uri="{FF2B5EF4-FFF2-40B4-BE49-F238E27FC236}">
                  <a16:creationId xmlns:a16="http://schemas.microsoft.com/office/drawing/2014/main" id="{58FC15EC-AF2C-7241-2B50-184AB1874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040" y="462021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0" name="Freeform 313">
              <a:extLst>
                <a:ext uri="{FF2B5EF4-FFF2-40B4-BE49-F238E27FC236}">
                  <a16:creationId xmlns:a16="http://schemas.microsoft.com/office/drawing/2014/main" id="{D2C0384B-ACDD-8025-813F-4FB28CAF0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355" y="4569879"/>
              <a:ext cx="105770" cy="42411"/>
            </a:xfrm>
            <a:custGeom>
              <a:avLst/>
              <a:gdLst>
                <a:gd name="T0" fmla="*/ 2147483646 w 247"/>
                <a:gd name="T1" fmla="*/ 0 h 91"/>
                <a:gd name="T2" fmla="*/ 2147483646 w 247"/>
                <a:gd name="T3" fmla="*/ 2147483646 h 91"/>
                <a:gd name="T4" fmla="*/ 2147483646 w 247"/>
                <a:gd name="T5" fmla="*/ 2147483646 h 91"/>
                <a:gd name="T6" fmla="*/ 0 w 247"/>
                <a:gd name="T7" fmla="*/ 2147483646 h 91"/>
                <a:gd name="T8" fmla="*/ 2147483646 w 247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1"/>
                <a:gd name="T17" fmla="*/ 247 w 247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1">
                  <a:moveTo>
                    <a:pt x="50" y="0"/>
                  </a:moveTo>
                  <a:lnTo>
                    <a:pt x="247" y="66"/>
                  </a:lnTo>
                  <a:lnTo>
                    <a:pt x="193" y="91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1" name="Freeform 314">
              <a:extLst>
                <a:ext uri="{FF2B5EF4-FFF2-40B4-BE49-F238E27FC236}">
                  <a16:creationId xmlns:a16="http://schemas.microsoft.com/office/drawing/2014/main" id="{7FFE1FB2-D7BD-9FDC-872B-C2F3F034A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0884" y="4555897"/>
              <a:ext cx="105770" cy="41013"/>
            </a:xfrm>
            <a:custGeom>
              <a:avLst/>
              <a:gdLst>
                <a:gd name="T0" fmla="*/ 2147483646 w 247"/>
                <a:gd name="T1" fmla="*/ 0 h 88"/>
                <a:gd name="T2" fmla="*/ 2147483646 w 247"/>
                <a:gd name="T3" fmla="*/ 2147483646 h 88"/>
                <a:gd name="T4" fmla="*/ 2147483646 w 247"/>
                <a:gd name="T5" fmla="*/ 2147483646 h 88"/>
                <a:gd name="T6" fmla="*/ 0 w 247"/>
                <a:gd name="T7" fmla="*/ 2147483646 h 88"/>
                <a:gd name="T8" fmla="*/ 2147483646 w 247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88"/>
                <a:gd name="T17" fmla="*/ 247 w 247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88">
                  <a:moveTo>
                    <a:pt x="50" y="0"/>
                  </a:moveTo>
                  <a:lnTo>
                    <a:pt x="247" y="63"/>
                  </a:lnTo>
                  <a:lnTo>
                    <a:pt x="193" y="88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2" name="Freeform 315">
              <a:extLst>
                <a:ext uri="{FF2B5EF4-FFF2-40B4-BE49-F238E27FC236}">
                  <a16:creationId xmlns:a16="http://schemas.microsoft.com/office/drawing/2014/main" id="{86BF64FF-C871-4BD4-CD0F-FBFCE2693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979" y="4585258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20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3" name="Freeform 316">
              <a:extLst>
                <a:ext uri="{FF2B5EF4-FFF2-40B4-BE49-F238E27FC236}">
                  <a16:creationId xmlns:a16="http://schemas.microsoft.com/office/drawing/2014/main" id="{BDCEB29D-4084-A2C1-507B-A3D32072C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10" y="4581530"/>
              <a:ext cx="105770" cy="45207"/>
            </a:xfrm>
            <a:custGeom>
              <a:avLst/>
              <a:gdLst>
                <a:gd name="T0" fmla="*/ 2147483646 w 247"/>
                <a:gd name="T1" fmla="*/ 0 h 97"/>
                <a:gd name="T2" fmla="*/ 2147483646 w 247"/>
                <a:gd name="T3" fmla="*/ 2147483646 h 97"/>
                <a:gd name="T4" fmla="*/ 2147483646 w 247"/>
                <a:gd name="T5" fmla="*/ 2147483646 h 97"/>
                <a:gd name="T6" fmla="*/ 0 w 247"/>
                <a:gd name="T7" fmla="*/ 2147483646 h 97"/>
                <a:gd name="T8" fmla="*/ 2147483646 w 247"/>
                <a:gd name="T9" fmla="*/ 0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7"/>
                <a:gd name="T17" fmla="*/ 247 w 24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7">
                  <a:moveTo>
                    <a:pt x="46" y="0"/>
                  </a:moveTo>
                  <a:lnTo>
                    <a:pt x="247" y="64"/>
                  </a:lnTo>
                  <a:lnTo>
                    <a:pt x="216" y="97"/>
                  </a:lnTo>
                  <a:lnTo>
                    <a:pt x="0" y="17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4" name="Freeform 317">
              <a:extLst>
                <a:ext uri="{FF2B5EF4-FFF2-40B4-BE49-F238E27FC236}">
                  <a16:creationId xmlns:a16="http://schemas.microsoft.com/office/drawing/2014/main" id="{631C66F3-E525-81A3-9E16-A2830E25C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124" y="453166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5" name="Freeform 318">
              <a:extLst>
                <a:ext uri="{FF2B5EF4-FFF2-40B4-BE49-F238E27FC236}">
                  <a16:creationId xmlns:a16="http://schemas.microsoft.com/office/drawing/2014/main" id="{353C1C13-5F23-B151-0977-EE17AD1F6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654" y="4516282"/>
              <a:ext cx="105770" cy="46139"/>
            </a:xfrm>
            <a:custGeom>
              <a:avLst/>
              <a:gdLst>
                <a:gd name="T0" fmla="*/ 2147483646 w 247"/>
                <a:gd name="T1" fmla="*/ 0 h 99"/>
                <a:gd name="T2" fmla="*/ 2147483646 w 247"/>
                <a:gd name="T3" fmla="*/ 2147483646 h 99"/>
                <a:gd name="T4" fmla="*/ 2147483646 w 247"/>
                <a:gd name="T5" fmla="*/ 2147483646 h 99"/>
                <a:gd name="T6" fmla="*/ 0 w 247"/>
                <a:gd name="T7" fmla="*/ 2147483646 h 99"/>
                <a:gd name="T8" fmla="*/ 2147483646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6" name="Freeform 319">
              <a:extLst>
                <a:ext uri="{FF2B5EF4-FFF2-40B4-BE49-F238E27FC236}">
                  <a16:creationId xmlns:a16="http://schemas.microsoft.com/office/drawing/2014/main" id="{3995B931-FEA0-27E7-2A91-A3A0EDA77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787" y="4749775"/>
              <a:ext cx="105770" cy="47537"/>
            </a:xfrm>
            <a:custGeom>
              <a:avLst/>
              <a:gdLst>
                <a:gd name="T0" fmla="*/ 2147483646 w 247"/>
                <a:gd name="T1" fmla="*/ 0 h 102"/>
                <a:gd name="T2" fmla="*/ 2147483646 w 247"/>
                <a:gd name="T3" fmla="*/ 2147483646 h 102"/>
                <a:gd name="T4" fmla="*/ 2147483646 w 247"/>
                <a:gd name="T5" fmla="*/ 2147483646 h 102"/>
                <a:gd name="T6" fmla="*/ 0 w 247"/>
                <a:gd name="T7" fmla="*/ 2147483646 h 102"/>
                <a:gd name="T8" fmla="*/ 2147483646 w 247"/>
                <a:gd name="T9" fmla="*/ 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2"/>
                <a:gd name="T17" fmla="*/ 247 w 247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2">
                  <a:moveTo>
                    <a:pt x="50" y="0"/>
                  </a:moveTo>
                  <a:lnTo>
                    <a:pt x="247" y="69"/>
                  </a:lnTo>
                  <a:lnTo>
                    <a:pt x="216" y="102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7" name="Freeform 320">
              <a:extLst>
                <a:ext uri="{FF2B5EF4-FFF2-40B4-BE49-F238E27FC236}">
                  <a16:creationId xmlns:a16="http://schemas.microsoft.com/office/drawing/2014/main" id="{5B2A7095-8020-04B3-3126-399D6E002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906" y="4745581"/>
              <a:ext cx="105770" cy="46605"/>
            </a:xfrm>
            <a:custGeom>
              <a:avLst/>
              <a:gdLst>
                <a:gd name="T0" fmla="*/ 2147483646 w 247"/>
                <a:gd name="T1" fmla="*/ 0 h 100"/>
                <a:gd name="T2" fmla="*/ 2147483646 w 247"/>
                <a:gd name="T3" fmla="*/ 2147483646 h 100"/>
                <a:gd name="T4" fmla="*/ 2147483646 w 247"/>
                <a:gd name="T5" fmla="*/ 2147483646 h 100"/>
                <a:gd name="T6" fmla="*/ 0 w 247"/>
                <a:gd name="T7" fmla="*/ 2147483646 h 100"/>
                <a:gd name="T8" fmla="*/ 2147483646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16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8" name="Freeform 321">
              <a:extLst>
                <a:ext uri="{FF2B5EF4-FFF2-40B4-BE49-F238E27FC236}">
                  <a16:creationId xmlns:a16="http://schemas.microsoft.com/office/drawing/2014/main" id="{8D200ADE-9E97-5370-4B0C-A38DB0AE0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6220" y="4695713"/>
              <a:ext cx="107483" cy="34488"/>
            </a:xfrm>
            <a:custGeom>
              <a:avLst/>
              <a:gdLst>
                <a:gd name="T0" fmla="*/ 2147483646 w 251"/>
                <a:gd name="T1" fmla="*/ 0 h 74"/>
                <a:gd name="T2" fmla="*/ 2147483646 w 251"/>
                <a:gd name="T3" fmla="*/ 2147483646 h 74"/>
                <a:gd name="T4" fmla="*/ 2147483646 w 251"/>
                <a:gd name="T5" fmla="*/ 2147483646 h 74"/>
                <a:gd name="T6" fmla="*/ 0 w 251"/>
                <a:gd name="T7" fmla="*/ 2147483646 h 74"/>
                <a:gd name="T8" fmla="*/ 2147483646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50" y="0"/>
                  </a:moveTo>
                  <a:lnTo>
                    <a:pt x="251" y="66"/>
                  </a:lnTo>
                  <a:lnTo>
                    <a:pt x="174" y="74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9" name="Freeform 322">
              <a:extLst>
                <a:ext uri="{FF2B5EF4-FFF2-40B4-BE49-F238E27FC236}">
                  <a16:creationId xmlns:a16="http://schemas.microsoft.com/office/drawing/2014/main" id="{2496548E-DFB7-2C2D-A0F9-6B6CF8E90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5463" y="4681731"/>
              <a:ext cx="105770" cy="34488"/>
            </a:xfrm>
            <a:custGeom>
              <a:avLst/>
              <a:gdLst>
                <a:gd name="T0" fmla="*/ 2147483646 w 247"/>
                <a:gd name="T1" fmla="*/ 0 h 74"/>
                <a:gd name="T2" fmla="*/ 2147483646 w 247"/>
                <a:gd name="T3" fmla="*/ 2147483646 h 74"/>
                <a:gd name="T4" fmla="*/ 2147483646 w 247"/>
                <a:gd name="T5" fmla="*/ 2147483646 h 74"/>
                <a:gd name="T6" fmla="*/ 0 w 247"/>
                <a:gd name="T7" fmla="*/ 2147483646 h 74"/>
                <a:gd name="T8" fmla="*/ 2147483646 w 247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74"/>
                <a:gd name="T17" fmla="*/ 247 w 247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74">
                  <a:moveTo>
                    <a:pt x="46" y="0"/>
                  </a:moveTo>
                  <a:lnTo>
                    <a:pt x="247" y="66"/>
                  </a:lnTo>
                  <a:lnTo>
                    <a:pt x="170" y="74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0" name="Freeform 323">
              <a:extLst>
                <a:ext uri="{FF2B5EF4-FFF2-40B4-BE49-F238E27FC236}">
                  <a16:creationId xmlns:a16="http://schemas.microsoft.com/office/drawing/2014/main" id="{FC07DA83-47B1-C1BD-FAF0-2B303F2B9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9138" y="4410954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1" name="Freeform 324">
              <a:extLst>
                <a:ext uri="{FF2B5EF4-FFF2-40B4-BE49-F238E27FC236}">
                  <a16:creationId xmlns:a16="http://schemas.microsoft.com/office/drawing/2014/main" id="{9D90729F-B102-F92B-68CD-B057C609E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69" y="4405828"/>
              <a:ext cx="108767" cy="42411"/>
            </a:xfrm>
            <a:custGeom>
              <a:avLst/>
              <a:gdLst>
                <a:gd name="T0" fmla="*/ 2147483646 w 254"/>
                <a:gd name="T1" fmla="*/ 0 h 91"/>
                <a:gd name="T2" fmla="*/ 2147483646 w 254"/>
                <a:gd name="T3" fmla="*/ 2147483646 h 91"/>
                <a:gd name="T4" fmla="*/ 2147483646 w 254"/>
                <a:gd name="T5" fmla="*/ 2147483646 h 91"/>
                <a:gd name="T6" fmla="*/ 0 w 254"/>
                <a:gd name="T7" fmla="*/ 2147483646 h 91"/>
                <a:gd name="T8" fmla="*/ 2147483646 w 25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1"/>
                <a:gd name="T17" fmla="*/ 254 w 25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1">
                  <a:moveTo>
                    <a:pt x="38" y="0"/>
                  </a:moveTo>
                  <a:lnTo>
                    <a:pt x="254" y="58"/>
                  </a:lnTo>
                  <a:lnTo>
                    <a:pt x="223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2" name="Freeform 325">
              <a:extLst>
                <a:ext uri="{FF2B5EF4-FFF2-40B4-BE49-F238E27FC236}">
                  <a16:creationId xmlns:a16="http://schemas.microsoft.com/office/drawing/2014/main" id="{9596CD24-E44B-CFD8-1DC0-6DC7330A0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016" y="4417479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3" name="Freeform 326">
              <a:extLst>
                <a:ext uri="{FF2B5EF4-FFF2-40B4-BE49-F238E27FC236}">
                  <a16:creationId xmlns:a16="http://schemas.microsoft.com/office/drawing/2014/main" id="{9B80AF4A-6F69-9D4D-932D-E017EA9D4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330" y="4367611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60"/>
                  </a:lnTo>
                  <a:lnTo>
                    <a:pt x="228" y="93"/>
                  </a:lnTo>
                  <a:lnTo>
                    <a:pt x="0" y="1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4" name="Freeform 327">
              <a:extLst>
                <a:ext uri="{FF2B5EF4-FFF2-40B4-BE49-F238E27FC236}">
                  <a16:creationId xmlns:a16="http://schemas.microsoft.com/office/drawing/2014/main" id="{B32CCD5B-FA96-F007-A68E-2C1E47940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1271" y="4352231"/>
              <a:ext cx="89498" cy="43343"/>
            </a:xfrm>
            <a:custGeom>
              <a:avLst/>
              <a:gdLst>
                <a:gd name="T0" fmla="*/ 2147483646 w 209"/>
                <a:gd name="T1" fmla="*/ 0 h 93"/>
                <a:gd name="T2" fmla="*/ 2147483646 w 209"/>
                <a:gd name="T3" fmla="*/ 2147483646 h 93"/>
                <a:gd name="T4" fmla="*/ 2147483646 w 209"/>
                <a:gd name="T5" fmla="*/ 2147483646 h 93"/>
                <a:gd name="T6" fmla="*/ 0 w 209"/>
                <a:gd name="T7" fmla="*/ 2147483646 h 93"/>
                <a:gd name="T8" fmla="*/ 2147483646 w 209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93"/>
                <a:gd name="T17" fmla="*/ 209 w 209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93">
                  <a:moveTo>
                    <a:pt x="39" y="0"/>
                  </a:moveTo>
                  <a:lnTo>
                    <a:pt x="209" y="60"/>
                  </a:lnTo>
                  <a:lnTo>
                    <a:pt x="178" y="93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5" name="Freeform 328">
              <a:extLst>
                <a:ext uri="{FF2B5EF4-FFF2-40B4-BE49-F238E27FC236}">
                  <a16:creationId xmlns:a16="http://schemas.microsoft.com/office/drawing/2014/main" id="{33BD3657-E591-BBD7-6EB1-4ED1A963C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1900" y="4554499"/>
              <a:ext cx="102344" cy="34954"/>
            </a:xfrm>
            <a:custGeom>
              <a:avLst/>
              <a:gdLst>
                <a:gd name="T0" fmla="*/ 2147483646 w 239"/>
                <a:gd name="T1" fmla="*/ 0 h 75"/>
                <a:gd name="T2" fmla="*/ 2147483646 w 239"/>
                <a:gd name="T3" fmla="*/ 2147483646 h 75"/>
                <a:gd name="T4" fmla="*/ 2147483646 w 239"/>
                <a:gd name="T5" fmla="*/ 2147483646 h 75"/>
                <a:gd name="T6" fmla="*/ 0 w 239"/>
                <a:gd name="T7" fmla="*/ 2147483646 h 75"/>
                <a:gd name="T8" fmla="*/ 2147483646 w 2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75"/>
                <a:gd name="T17" fmla="*/ 239 w 2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75">
                  <a:moveTo>
                    <a:pt x="39" y="0"/>
                  </a:moveTo>
                  <a:lnTo>
                    <a:pt x="239" y="47"/>
                  </a:lnTo>
                  <a:lnTo>
                    <a:pt x="209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6" name="Freeform 329">
              <a:extLst>
                <a:ext uri="{FF2B5EF4-FFF2-40B4-BE49-F238E27FC236}">
                  <a16:creationId xmlns:a16="http://schemas.microsoft.com/office/drawing/2014/main" id="{465F85A4-6FB4-74F9-2DFB-B492F4177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1595" y="4543313"/>
              <a:ext cx="108767" cy="41945"/>
            </a:xfrm>
            <a:custGeom>
              <a:avLst/>
              <a:gdLst>
                <a:gd name="T0" fmla="*/ 2147483646 w 254"/>
                <a:gd name="T1" fmla="*/ 0 h 90"/>
                <a:gd name="T2" fmla="*/ 2147483646 w 254"/>
                <a:gd name="T3" fmla="*/ 2147483646 h 90"/>
                <a:gd name="T4" fmla="*/ 2147483646 w 254"/>
                <a:gd name="T5" fmla="*/ 2147483646 h 90"/>
                <a:gd name="T6" fmla="*/ 0 w 254"/>
                <a:gd name="T7" fmla="*/ 2147483646 h 90"/>
                <a:gd name="T8" fmla="*/ 2147483646 w 254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0"/>
                <a:gd name="T17" fmla="*/ 254 w 254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0">
                  <a:moveTo>
                    <a:pt x="38" y="0"/>
                  </a:moveTo>
                  <a:lnTo>
                    <a:pt x="254" y="60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7" name="Freeform 330">
              <a:extLst>
                <a:ext uri="{FF2B5EF4-FFF2-40B4-BE49-F238E27FC236}">
                  <a16:creationId xmlns:a16="http://schemas.microsoft.com/office/drawing/2014/main" id="{93671C9A-88F1-6644-28D1-49B9C06D1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909" y="4494378"/>
              <a:ext cx="108767" cy="41013"/>
            </a:xfrm>
            <a:custGeom>
              <a:avLst/>
              <a:gdLst>
                <a:gd name="T0" fmla="*/ 2147483646 w 254"/>
                <a:gd name="T1" fmla="*/ 0 h 88"/>
                <a:gd name="T2" fmla="*/ 2147483646 w 254"/>
                <a:gd name="T3" fmla="*/ 2147483646 h 88"/>
                <a:gd name="T4" fmla="*/ 2147483646 w 254"/>
                <a:gd name="T5" fmla="*/ 2147483646 h 88"/>
                <a:gd name="T6" fmla="*/ 0 w 254"/>
                <a:gd name="T7" fmla="*/ 2147483646 h 88"/>
                <a:gd name="T8" fmla="*/ 2147483646 w 254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88"/>
                <a:gd name="T17" fmla="*/ 254 w 254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88">
                  <a:moveTo>
                    <a:pt x="38" y="0"/>
                  </a:moveTo>
                  <a:lnTo>
                    <a:pt x="254" y="58"/>
                  </a:lnTo>
                  <a:lnTo>
                    <a:pt x="223" y="88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8" name="Freeform 331">
              <a:extLst>
                <a:ext uri="{FF2B5EF4-FFF2-40B4-BE49-F238E27FC236}">
                  <a16:creationId xmlns:a16="http://schemas.microsoft.com/office/drawing/2014/main" id="{59092033-09BA-3DB9-DA66-98EBAACF0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439" y="4478998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42" y="0"/>
                  </a:moveTo>
                  <a:lnTo>
                    <a:pt x="255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9" name="Freeform 332">
              <a:extLst>
                <a:ext uri="{FF2B5EF4-FFF2-40B4-BE49-F238E27FC236}">
                  <a16:creationId xmlns:a16="http://schemas.microsoft.com/office/drawing/2014/main" id="{4BC412B1-AA76-45CA-CE39-2371148FA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983" y="4716219"/>
              <a:ext cx="87357" cy="40081"/>
            </a:xfrm>
            <a:custGeom>
              <a:avLst/>
              <a:gdLst>
                <a:gd name="T0" fmla="*/ 2147483646 w 204"/>
                <a:gd name="T1" fmla="*/ 0 h 86"/>
                <a:gd name="T2" fmla="*/ 2147483646 w 204"/>
                <a:gd name="T3" fmla="*/ 2147483646 h 86"/>
                <a:gd name="T4" fmla="*/ 2147483646 w 204"/>
                <a:gd name="T5" fmla="*/ 2147483646 h 86"/>
                <a:gd name="T6" fmla="*/ 0 w 204"/>
                <a:gd name="T7" fmla="*/ 2147483646 h 86"/>
                <a:gd name="T8" fmla="*/ 2147483646 w 204"/>
                <a:gd name="T9" fmla="*/ 0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86"/>
                <a:gd name="T17" fmla="*/ 204 w 204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86">
                  <a:moveTo>
                    <a:pt x="42" y="0"/>
                  </a:moveTo>
                  <a:lnTo>
                    <a:pt x="204" y="52"/>
                  </a:lnTo>
                  <a:lnTo>
                    <a:pt x="173" y="86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0" name="Freeform 333">
              <a:extLst>
                <a:ext uri="{FF2B5EF4-FFF2-40B4-BE49-F238E27FC236}">
                  <a16:creationId xmlns:a16="http://schemas.microsoft.com/office/drawing/2014/main" id="{6E558E57-991A-A26B-185A-89853139B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263" y="4708763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1" name="Freeform 334">
              <a:extLst>
                <a:ext uri="{FF2B5EF4-FFF2-40B4-BE49-F238E27FC236}">
                  <a16:creationId xmlns:a16="http://schemas.microsoft.com/office/drawing/2014/main" id="{D0DEB75A-3746-CC25-AAE1-192E409DE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3577" y="4658429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2" name="Freeform 335">
              <a:extLst>
                <a:ext uri="{FF2B5EF4-FFF2-40B4-BE49-F238E27FC236}">
                  <a16:creationId xmlns:a16="http://schemas.microsoft.com/office/drawing/2014/main" id="{15296D22-710D-CB95-ECDC-66D4AFECB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3248" y="4642117"/>
              <a:ext cx="108767" cy="44741"/>
            </a:xfrm>
            <a:custGeom>
              <a:avLst/>
              <a:gdLst>
                <a:gd name="T0" fmla="*/ 2147483646 w 254"/>
                <a:gd name="T1" fmla="*/ 0 h 96"/>
                <a:gd name="T2" fmla="*/ 2147483646 w 254"/>
                <a:gd name="T3" fmla="*/ 2147483646 h 96"/>
                <a:gd name="T4" fmla="*/ 2147483646 w 254"/>
                <a:gd name="T5" fmla="*/ 2147483646 h 96"/>
                <a:gd name="T6" fmla="*/ 0 w 254"/>
                <a:gd name="T7" fmla="*/ 2147483646 h 96"/>
                <a:gd name="T8" fmla="*/ 2147483646 w 25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6"/>
                <a:gd name="T17" fmla="*/ 254 w 25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6">
                  <a:moveTo>
                    <a:pt x="38" y="0"/>
                  </a:moveTo>
                  <a:lnTo>
                    <a:pt x="254" y="63"/>
                  </a:lnTo>
                  <a:lnTo>
                    <a:pt x="223" y="96"/>
                  </a:lnTo>
                  <a:lnTo>
                    <a:pt x="0" y="2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3" name="Freeform 336">
              <a:extLst>
                <a:ext uri="{FF2B5EF4-FFF2-40B4-BE49-F238E27FC236}">
                  <a16:creationId xmlns:a16="http://schemas.microsoft.com/office/drawing/2014/main" id="{4B0073CD-3B5F-BDF4-5572-BCF0CED52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059" y="4373670"/>
              <a:ext cx="108767" cy="43809"/>
            </a:xfrm>
            <a:custGeom>
              <a:avLst/>
              <a:gdLst>
                <a:gd name="T0" fmla="*/ 2147483646 w 254"/>
                <a:gd name="T1" fmla="*/ 0 h 94"/>
                <a:gd name="T2" fmla="*/ 2147483646 w 254"/>
                <a:gd name="T3" fmla="*/ 2147483646 h 94"/>
                <a:gd name="T4" fmla="*/ 2147483646 w 254"/>
                <a:gd name="T5" fmla="*/ 2147483646 h 94"/>
                <a:gd name="T6" fmla="*/ 0 w 254"/>
                <a:gd name="T7" fmla="*/ 2147483646 h 94"/>
                <a:gd name="T8" fmla="*/ 2147483646 w 254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4"/>
                <a:gd name="T17" fmla="*/ 254 w 254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4">
                  <a:moveTo>
                    <a:pt x="42" y="0"/>
                  </a:moveTo>
                  <a:lnTo>
                    <a:pt x="254" y="61"/>
                  </a:lnTo>
                  <a:lnTo>
                    <a:pt x="227" y="94"/>
                  </a:lnTo>
                  <a:lnTo>
                    <a:pt x="0" y="2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4" name="Freeform 337">
              <a:extLst>
                <a:ext uri="{FF2B5EF4-FFF2-40B4-BE49-F238E27FC236}">
                  <a16:creationId xmlns:a16="http://schemas.microsoft.com/office/drawing/2014/main" id="{4EFD54D0-F5C9-8045-5A42-CCC5A133C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178" y="4369941"/>
              <a:ext cx="110480" cy="42411"/>
            </a:xfrm>
            <a:custGeom>
              <a:avLst/>
              <a:gdLst>
                <a:gd name="T0" fmla="*/ 2147483646 w 258"/>
                <a:gd name="T1" fmla="*/ 0 h 91"/>
                <a:gd name="T2" fmla="*/ 2147483646 w 258"/>
                <a:gd name="T3" fmla="*/ 2147483646 h 91"/>
                <a:gd name="T4" fmla="*/ 2147483646 w 258"/>
                <a:gd name="T5" fmla="*/ 2147483646 h 91"/>
                <a:gd name="T6" fmla="*/ 0 w 258"/>
                <a:gd name="T7" fmla="*/ 2147483646 h 91"/>
                <a:gd name="T8" fmla="*/ 2147483646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5" name="Freeform 338">
              <a:extLst>
                <a:ext uri="{FF2B5EF4-FFF2-40B4-BE49-F238E27FC236}">
                  <a16:creationId xmlns:a16="http://schemas.microsoft.com/office/drawing/2014/main" id="{724B241F-4CD5-B1CD-88B3-87F6A9A87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937" y="438159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8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6" name="Freeform 339">
              <a:extLst>
                <a:ext uri="{FF2B5EF4-FFF2-40B4-BE49-F238E27FC236}">
                  <a16:creationId xmlns:a16="http://schemas.microsoft.com/office/drawing/2014/main" id="{4699E2C8-3611-7261-87BF-3BF01463A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251" y="4331725"/>
              <a:ext cx="110480" cy="41945"/>
            </a:xfrm>
            <a:custGeom>
              <a:avLst/>
              <a:gdLst>
                <a:gd name="T0" fmla="*/ 2147483646 w 258"/>
                <a:gd name="T1" fmla="*/ 0 h 90"/>
                <a:gd name="T2" fmla="*/ 2147483646 w 258"/>
                <a:gd name="T3" fmla="*/ 2147483646 h 90"/>
                <a:gd name="T4" fmla="*/ 2147483646 w 258"/>
                <a:gd name="T5" fmla="*/ 2147483646 h 90"/>
                <a:gd name="T6" fmla="*/ 0 w 258"/>
                <a:gd name="T7" fmla="*/ 2147483646 h 90"/>
                <a:gd name="T8" fmla="*/ 2147483646 w 258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0"/>
                <a:gd name="T17" fmla="*/ 258 w 2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0">
                  <a:moveTo>
                    <a:pt x="42" y="0"/>
                  </a:moveTo>
                  <a:lnTo>
                    <a:pt x="258" y="79"/>
                  </a:lnTo>
                  <a:lnTo>
                    <a:pt x="227" y="90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7" name="Freeform 340">
              <a:extLst>
                <a:ext uri="{FF2B5EF4-FFF2-40B4-BE49-F238E27FC236}">
                  <a16:creationId xmlns:a16="http://schemas.microsoft.com/office/drawing/2014/main" id="{3C1E326B-6D04-8AFC-4B28-67E79B860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630" y="4317277"/>
              <a:ext cx="101060" cy="42411"/>
            </a:xfrm>
            <a:custGeom>
              <a:avLst/>
              <a:gdLst>
                <a:gd name="T0" fmla="*/ 2147483646 w 236"/>
                <a:gd name="T1" fmla="*/ 0 h 91"/>
                <a:gd name="T2" fmla="*/ 2147483646 w 236"/>
                <a:gd name="T3" fmla="*/ 2147483646 h 91"/>
                <a:gd name="T4" fmla="*/ 2147483646 w 236"/>
                <a:gd name="T5" fmla="*/ 2147483646 h 91"/>
                <a:gd name="T6" fmla="*/ 0 w 236"/>
                <a:gd name="T7" fmla="*/ 2147483646 h 91"/>
                <a:gd name="T8" fmla="*/ 2147483646 w 236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6"/>
                <a:gd name="T16" fmla="*/ 0 h 91"/>
                <a:gd name="T17" fmla="*/ 236 w 236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6" h="91">
                  <a:moveTo>
                    <a:pt x="43" y="0"/>
                  </a:moveTo>
                  <a:lnTo>
                    <a:pt x="236" y="77"/>
                  </a:lnTo>
                  <a:lnTo>
                    <a:pt x="205" y="91"/>
                  </a:lnTo>
                  <a:lnTo>
                    <a:pt x="0" y="19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8" name="Freeform 341">
              <a:extLst>
                <a:ext uri="{FF2B5EF4-FFF2-40B4-BE49-F238E27FC236}">
                  <a16:creationId xmlns:a16="http://schemas.microsoft.com/office/drawing/2014/main" id="{073C71D0-A8A5-8285-E46B-1C04FBFAC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670" y="4523739"/>
              <a:ext cx="90782" cy="32158"/>
            </a:xfrm>
            <a:custGeom>
              <a:avLst/>
              <a:gdLst>
                <a:gd name="T0" fmla="*/ 2147483646 w 212"/>
                <a:gd name="T1" fmla="*/ 0 h 69"/>
                <a:gd name="T2" fmla="*/ 2147483646 w 212"/>
                <a:gd name="T3" fmla="*/ 2147483646 h 69"/>
                <a:gd name="T4" fmla="*/ 2147483646 w 212"/>
                <a:gd name="T5" fmla="*/ 2147483646 h 69"/>
                <a:gd name="T6" fmla="*/ 0 w 212"/>
                <a:gd name="T7" fmla="*/ 2147483646 h 69"/>
                <a:gd name="T8" fmla="*/ 2147483646 w 212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2"/>
                <a:gd name="T16" fmla="*/ 0 h 69"/>
                <a:gd name="T17" fmla="*/ 212 w 212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2" h="69">
                  <a:moveTo>
                    <a:pt x="43" y="0"/>
                  </a:moveTo>
                  <a:lnTo>
                    <a:pt x="212" y="53"/>
                  </a:lnTo>
                  <a:lnTo>
                    <a:pt x="185" y="69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9" name="Freeform 342">
              <a:extLst>
                <a:ext uri="{FF2B5EF4-FFF2-40B4-BE49-F238E27FC236}">
                  <a16:creationId xmlns:a16="http://schemas.microsoft.com/office/drawing/2014/main" id="{E2331C73-3E72-D5FC-F102-29E137A98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5803" y="4507427"/>
              <a:ext cx="110480" cy="43343"/>
            </a:xfrm>
            <a:custGeom>
              <a:avLst/>
              <a:gdLst>
                <a:gd name="T0" fmla="*/ 2147483646 w 258"/>
                <a:gd name="T1" fmla="*/ 0 h 93"/>
                <a:gd name="T2" fmla="*/ 2147483646 w 258"/>
                <a:gd name="T3" fmla="*/ 2147483646 h 93"/>
                <a:gd name="T4" fmla="*/ 2147483646 w 258"/>
                <a:gd name="T5" fmla="*/ 2147483646 h 93"/>
                <a:gd name="T6" fmla="*/ 0 w 258"/>
                <a:gd name="T7" fmla="*/ 2147483646 h 93"/>
                <a:gd name="T8" fmla="*/ 2147483646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79"/>
                  </a:lnTo>
                  <a:lnTo>
                    <a:pt x="228" y="93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0" name="Freeform 343">
              <a:extLst>
                <a:ext uri="{FF2B5EF4-FFF2-40B4-BE49-F238E27FC236}">
                  <a16:creationId xmlns:a16="http://schemas.microsoft.com/office/drawing/2014/main" id="{9FAA1CBE-6499-F612-D4D7-ADC11A95D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402" y="4458492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1" name="Freeform 344">
              <a:extLst>
                <a:ext uri="{FF2B5EF4-FFF2-40B4-BE49-F238E27FC236}">
                  <a16:creationId xmlns:a16="http://schemas.microsoft.com/office/drawing/2014/main" id="{E6CC3707-A192-DF78-EBAC-1F8ECA41E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058" y="4450569"/>
              <a:ext cx="89498" cy="34954"/>
            </a:xfrm>
            <a:custGeom>
              <a:avLst/>
              <a:gdLst>
                <a:gd name="T0" fmla="*/ 2147483646 w 209"/>
                <a:gd name="T1" fmla="*/ 0 h 75"/>
                <a:gd name="T2" fmla="*/ 2147483646 w 209"/>
                <a:gd name="T3" fmla="*/ 2147483646 h 75"/>
                <a:gd name="T4" fmla="*/ 2147483646 w 209"/>
                <a:gd name="T5" fmla="*/ 2147483646 h 75"/>
                <a:gd name="T6" fmla="*/ 0 w 209"/>
                <a:gd name="T7" fmla="*/ 2147483646 h 75"/>
                <a:gd name="T8" fmla="*/ 2147483646 w 20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75"/>
                <a:gd name="T17" fmla="*/ 209 w 20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75">
                  <a:moveTo>
                    <a:pt x="39" y="0"/>
                  </a:moveTo>
                  <a:lnTo>
                    <a:pt x="209" y="61"/>
                  </a:lnTo>
                  <a:lnTo>
                    <a:pt x="178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2" name="Freeform 345">
              <a:extLst>
                <a:ext uri="{FF2B5EF4-FFF2-40B4-BE49-F238E27FC236}">
                  <a16:creationId xmlns:a16="http://schemas.microsoft.com/office/drawing/2014/main" id="{5B2BEC94-9259-4303-F0D4-309F5AF52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4184" y="4672876"/>
              <a:ext cx="109196" cy="41945"/>
            </a:xfrm>
            <a:custGeom>
              <a:avLst/>
              <a:gdLst>
                <a:gd name="T0" fmla="*/ 2147483646 w 255"/>
                <a:gd name="T1" fmla="*/ 0 h 90"/>
                <a:gd name="T2" fmla="*/ 2147483646 w 255"/>
                <a:gd name="T3" fmla="*/ 2147483646 h 90"/>
                <a:gd name="T4" fmla="*/ 2147483646 w 255"/>
                <a:gd name="T5" fmla="*/ 2147483646 h 90"/>
                <a:gd name="T6" fmla="*/ 0 w 255"/>
                <a:gd name="T7" fmla="*/ 2147483646 h 90"/>
                <a:gd name="T8" fmla="*/ 2147483646 w 255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0"/>
                <a:gd name="T17" fmla="*/ 255 w 255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0">
                  <a:moveTo>
                    <a:pt x="39" y="0"/>
                  </a:moveTo>
                  <a:lnTo>
                    <a:pt x="255" y="77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3" name="Freeform 346">
              <a:extLst>
                <a:ext uri="{FF2B5EF4-FFF2-40B4-BE49-F238E27FC236}">
                  <a16:creationId xmlns:a16="http://schemas.microsoft.com/office/drawing/2014/main" id="{FE4E06A6-27EC-7775-1FA3-18D59EC1B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9498" y="462254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43" y="0"/>
                  </a:moveTo>
                  <a:lnTo>
                    <a:pt x="255" y="80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4" name="Freeform 347">
              <a:extLst>
                <a:ext uri="{FF2B5EF4-FFF2-40B4-BE49-F238E27FC236}">
                  <a16:creationId xmlns:a16="http://schemas.microsoft.com/office/drawing/2014/main" id="{EF9D7044-D30A-7491-CCEF-A723C1B56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608561"/>
              <a:ext cx="95921" cy="42411"/>
            </a:xfrm>
            <a:custGeom>
              <a:avLst/>
              <a:gdLst>
                <a:gd name="T0" fmla="*/ 2147483646 w 224"/>
                <a:gd name="T1" fmla="*/ 0 h 91"/>
                <a:gd name="T2" fmla="*/ 2147483646 w 224"/>
                <a:gd name="T3" fmla="*/ 2147483646 h 91"/>
                <a:gd name="T4" fmla="*/ 2147483646 w 224"/>
                <a:gd name="T5" fmla="*/ 2147483646 h 91"/>
                <a:gd name="T6" fmla="*/ 0 w 224"/>
                <a:gd name="T7" fmla="*/ 2147483646 h 91"/>
                <a:gd name="T8" fmla="*/ 2147483646 w 22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91"/>
                <a:gd name="T17" fmla="*/ 224 w 22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91">
                  <a:moveTo>
                    <a:pt x="43" y="0"/>
                  </a:moveTo>
                  <a:lnTo>
                    <a:pt x="224" y="77"/>
                  </a:lnTo>
                  <a:lnTo>
                    <a:pt x="193" y="91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5" name="Freeform 348">
              <a:extLst>
                <a:ext uri="{FF2B5EF4-FFF2-40B4-BE49-F238E27FC236}">
                  <a16:creationId xmlns:a16="http://schemas.microsoft.com/office/drawing/2014/main" id="{01DB4241-AFE7-71E1-3475-C0492E93C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4175" y="4366213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6" name="Freeform 349">
              <a:extLst>
                <a:ext uri="{FF2B5EF4-FFF2-40B4-BE49-F238E27FC236}">
                  <a16:creationId xmlns:a16="http://schemas.microsoft.com/office/drawing/2014/main" id="{34C94CB7-D5B4-3E0B-BA87-28ED0127B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0294" y="4361086"/>
              <a:ext cx="109196" cy="42411"/>
            </a:xfrm>
            <a:custGeom>
              <a:avLst/>
              <a:gdLst>
                <a:gd name="T0" fmla="*/ 2147483646 w 255"/>
                <a:gd name="T1" fmla="*/ 0 h 91"/>
                <a:gd name="T2" fmla="*/ 2147483646 w 255"/>
                <a:gd name="T3" fmla="*/ 2147483646 h 91"/>
                <a:gd name="T4" fmla="*/ 2147483646 w 255"/>
                <a:gd name="T5" fmla="*/ 2147483646 h 91"/>
                <a:gd name="T6" fmla="*/ 0 w 255"/>
                <a:gd name="T7" fmla="*/ 2147483646 h 91"/>
                <a:gd name="T8" fmla="*/ 2147483646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7" name="Freeform 350">
              <a:extLst>
                <a:ext uri="{FF2B5EF4-FFF2-40B4-BE49-F238E27FC236}">
                  <a16:creationId xmlns:a16="http://schemas.microsoft.com/office/drawing/2014/main" id="{AF161598-97A6-DBBE-F3C5-E96F40FBA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608" y="4310753"/>
              <a:ext cx="110909" cy="43809"/>
            </a:xfrm>
            <a:custGeom>
              <a:avLst/>
              <a:gdLst>
                <a:gd name="T0" fmla="*/ 2147483646 w 259"/>
                <a:gd name="T1" fmla="*/ 0 h 94"/>
                <a:gd name="T2" fmla="*/ 2147483646 w 259"/>
                <a:gd name="T3" fmla="*/ 2147483646 h 94"/>
                <a:gd name="T4" fmla="*/ 2147483646 w 259"/>
                <a:gd name="T5" fmla="*/ 2147483646 h 94"/>
                <a:gd name="T6" fmla="*/ 0 w 259"/>
                <a:gd name="T7" fmla="*/ 2147483646 h 94"/>
                <a:gd name="T8" fmla="*/ 2147483646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8" name="Freeform 351">
              <a:extLst>
                <a:ext uri="{FF2B5EF4-FFF2-40B4-BE49-F238E27FC236}">
                  <a16:creationId xmlns:a16="http://schemas.microsoft.com/office/drawing/2014/main" id="{ECE3B255-7246-FBA2-DF5E-36894DB47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850" y="4295373"/>
              <a:ext cx="109196" cy="43809"/>
            </a:xfrm>
            <a:custGeom>
              <a:avLst/>
              <a:gdLst>
                <a:gd name="T0" fmla="*/ 2147483646 w 255"/>
                <a:gd name="T1" fmla="*/ 0 h 94"/>
                <a:gd name="T2" fmla="*/ 2147483646 w 255"/>
                <a:gd name="T3" fmla="*/ 2147483646 h 94"/>
                <a:gd name="T4" fmla="*/ 2147483646 w 255"/>
                <a:gd name="T5" fmla="*/ 2147483646 h 94"/>
                <a:gd name="T6" fmla="*/ 0 w 255"/>
                <a:gd name="T7" fmla="*/ 2147483646 h 94"/>
                <a:gd name="T8" fmla="*/ 2147483646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39" y="0"/>
                  </a:moveTo>
                  <a:lnTo>
                    <a:pt x="255" y="61"/>
                  </a:lnTo>
                  <a:lnTo>
                    <a:pt x="224" y="94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9" name="Freeform 352">
              <a:extLst>
                <a:ext uri="{FF2B5EF4-FFF2-40B4-BE49-F238E27FC236}">
                  <a16:creationId xmlns:a16="http://schemas.microsoft.com/office/drawing/2014/main" id="{8B671123-0ADA-69A4-51B4-C7BDD1363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721" y="4478998"/>
              <a:ext cx="99347" cy="49868"/>
            </a:xfrm>
            <a:custGeom>
              <a:avLst/>
              <a:gdLst>
                <a:gd name="T0" fmla="*/ 2147483646 w 232"/>
                <a:gd name="T1" fmla="*/ 0 h 107"/>
                <a:gd name="T2" fmla="*/ 2147483646 w 232"/>
                <a:gd name="T3" fmla="*/ 2147483646 h 107"/>
                <a:gd name="T4" fmla="*/ 2147483646 w 232"/>
                <a:gd name="T5" fmla="*/ 2147483646 h 107"/>
                <a:gd name="T6" fmla="*/ 0 w 232"/>
                <a:gd name="T7" fmla="*/ 2147483646 h 107"/>
                <a:gd name="T8" fmla="*/ 2147483646 w 232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107"/>
                <a:gd name="T17" fmla="*/ 232 w 232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107">
                  <a:moveTo>
                    <a:pt x="43" y="0"/>
                  </a:moveTo>
                  <a:lnTo>
                    <a:pt x="232" y="74"/>
                  </a:lnTo>
                  <a:lnTo>
                    <a:pt x="201" y="107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0" name="Freeform 353">
              <a:extLst>
                <a:ext uri="{FF2B5EF4-FFF2-40B4-BE49-F238E27FC236}">
                  <a16:creationId xmlns:a16="http://schemas.microsoft.com/office/drawing/2014/main" id="{07C9D5A0-A9A5-C1F1-AFD3-1AADE2C46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749" y="4430062"/>
              <a:ext cx="97634" cy="38682"/>
            </a:xfrm>
            <a:custGeom>
              <a:avLst/>
              <a:gdLst>
                <a:gd name="T0" fmla="*/ 2147483646 w 228"/>
                <a:gd name="T1" fmla="*/ 0 h 83"/>
                <a:gd name="T2" fmla="*/ 2147483646 w 228"/>
                <a:gd name="T3" fmla="*/ 2147483646 h 83"/>
                <a:gd name="T4" fmla="*/ 2147483646 w 228"/>
                <a:gd name="T5" fmla="*/ 2147483646 h 83"/>
                <a:gd name="T6" fmla="*/ 0 w 228"/>
                <a:gd name="T7" fmla="*/ 2147483646 h 83"/>
                <a:gd name="T8" fmla="*/ 2147483646 w 228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3"/>
                <a:gd name="T17" fmla="*/ 228 w 228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3">
                  <a:moveTo>
                    <a:pt x="39" y="0"/>
                  </a:moveTo>
                  <a:lnTo>
                    <a:pt x="228" y="75"/>
                  </a:lnTo>
                  <a:lnTo>
                    <a:pt x="162" y="83"/>
                  </a:lnTo>
                  <a:lnTo>
                    <a:pt x="0" y="2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1" name="Freeform 354">
              <a:extLst>
                <a:ext uri="{FF2B5EF4-FFF2-40B4-BE49-F238E27FC236}">
                  <a16:creationId xmlns:a16="http://schemas.microsoft.com/office/drawing/2014/main" id="{8628F5E0-A50B-0B80-3A6F-055FAECB9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9278" y="4416081"/>
              <a:ext cx="97634" cy="37284"/>
            </a:xfrm>
            <a:custGeom>
              <a:avLst/>
              <a:gdLst>
                <a:gd name="T0" fmla="*/ 2147483646 w 228"/>
                <a:gd name="T1" fmla="*/ 0 h 80"/>
                <a:gd name="T2" fmla="*/ 2147483646 w 228"/>
                <a:gd name="T3" fmla="*/ 2147483646 h 80"/>
                <a:gd name="T4" fmla="*/ 2147483646 w 228"/>
                <a:gd name="T5" fmla="*/ 2147483646 h 80"/>
                <a:gd name="T6" fmla="*/ 0 w 228"/>
                <a:gd name="T7" fmla="*/ 2147483646 h 80"/>
                <a:gd name="T8" fmla="*/ 2147483646 w 228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0"/>
                <a:gd name="T17" fmla="*/ 228 w 22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0">
                  <a:moveTo>
                    <a:pt x="39" y="0"/>
                  </a:moveTo>
                  <a:lnTo>
                    <a:pt x="228" y="72"/>
                  </a:lnTo>
                  <a:lnTo>
                    <a:pt x="166" y="8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2" name="Freeform 355">
              <a:extLst>
                <a:ext uri="{FF2B5EF4-FFF2-40B4-BE49-F238E27FC236}">
                  <a16:creationId xmlns:a16="http://schemas.microsoft.com/office/drawing/2014/main" id="{F9B762D0-9B8E-2311-D958-E09EF4B96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968" y="4652370"/>
              <a:ext cx="109196" cy="41013"/>
            </a:xfrm>
            <a:custGeom>
              <a:avLst/>
              <a:gdLst>
                <a:gd name="T0" fmla="*/ 2147483646 w 255"/>
                <a:gd name="T1" fmla="*/ 0 h 88"/>
                <a:gd name="T2" fmla="*/ 2147483646 w 255"/>
                <a:gd name="T3" fmla="*/ 2147483646 h 88"/>
                <a:gd name="T4" fmla="*/ 2147483646 w 255"/>
                <a:gd name="T5" fmla="*/ 2147483646 h 88"/>
                <a:gd name="T6" fmla="*/ 0 w 255"/>
                <a:gd name="T7" fmla="*/ 2147483646 h 88"/>
                <a:gd name="T8" fmla="*/ 2147483646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3" name="Freeform 356">
              <a:extLst>
                <a:ext uri="{FF2B5EF4-FFF2-40B4-BE49-F238E27FC236}">
                  <a16:creationId xmlns:a16="http://schemas.microsoft.com/office/drawing/2014/main" id="{955FFB9C-E253-EC53-100E-7AA8066FA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602036"/>
              <a:ext cx="110909" cy="35886"/>
            </a:xfrm>
            <a:custGeom>
              <a:avLst/>
              <a:gdLst>
                <a:gd name="T0" fmla="*/ 2147483646 w 259"/>
                <a:gd name="T1" fmla="*/ 0 h 77"/>
                <a:gd name="T2" fmla="*/ 2147483646 w 259"/>
                <a:gd name="T3" fmla="*/ 2147483646 h 77"/>
                <a:gd name="T4" fmla="*/ 2147483646 w 259"/>
                <a:gd name="T5" fmla="*/ 2147483646 h 77"/>
                <a:gd name="T6" fmla="*/ 0 w 259"/>
                <a:gd name="T7" fmla="*/ 2147483646 h 77"/>
                <a:gd name="T8" fmla="*/ 2147483646 w 259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77"/>
                <a:gd name="T17" fmla="*/ 259 w 259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77">
                  <a:moveTo>
                    <a:pt x="42" y="0"/>
                  </a:moveTo>
                  <a:lnTo>
                    <a:pt x="259" y="61"/>
                  </a:lnTo>
                  <a:lnTo>
                    <a:pt x="181" y="77"/>
                  </a:lnTo>
                  <a:lnTo>
                    <a:pt x="0" y="2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4" name="Freeform 357">
              <a:extLst>
                <a:ext uri="{FF2B5EF4-FFF2-40B4-BE49-F238E27FC236}">
                  <a16:creationId xmlns:a16="http://schemas.microsoft.com/office/drawing/2014/main" id="{FECEB43B-A450-F8AD-86BC-039E5C85F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812" y="4585258"/>
              <a:ext cx="110909" cy="37284"/>
            </a:xfrm>
            <a:custGeom>
              <a:avLst/>
              <a:gdLst>
                <a:gd name="T0" fmla="*/ 2147483646 w 259"/>
                <a:gd name="T1" fmla="*/ 0 h 80"/>
                <a:gd name="T2" fmla="*/ 2147483646 w 259"/>
                <a:gd name="T3" fmla="*/ 2147483646 h 80"/>
                <a:gd name="T4" fmla="*/ 2147483646 w 259"/>
                <a:gd name="T5" fmla="*/ 2147483646 h 80"/>
                <a:gd name="T6" fmla="*/ 0 w 259"/>
                <a:gd name="T7" fmla="*/ 2147483646 h 80"/>
                <a:gd name="T8" fmla="*/ 2147483646 w 259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80"/>
                <a:gd name="T17" fmla="*/ 259 w 259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80">
                  <a:moveTo>
                    <a:pt x="43" y="0"/>
                  </a:moveTo>
                  <a:lnTo>
                    <a:pt x="259" y="64"/>
                  </a:lnTo>
                  <a:lnTo>
                    <a:pt x="182" y="80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5" name="Freeform 358">
              <a:extLst>
                <a:ext uri="{FF2B5EF4-FFF2-40B4-BE49-F238E27FC236}">
                  <a16:creationId xmlns:a16="http://schemas.microsoft.com/office/drawing/2014/main" id="{A9EC820A-FDCD-7A02-69B3-08074D33B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718" y="4729269"/>
              <a:ext cx="469756" cy="185955"/>
            </a:xfrm>
            <a:custGeom>
              <a:avLst/>
              <a:gdLst>
                <a:gd name="T0" fmla="*/ 2147483646 w 1097"/>
                <a:gd name="T1" fmla="*/ 0 h 399"/>
                <a:gd name="T2" fmla="*/ 2147483646 w 1097"/>
                <a:gd name="T3" fmla="*/ 2147483646 h 399"/>
                <a:gd name="T4" fmla="*/ 2147483646 w 1097"/>
                <a:gd name="T5" fmla="*/ 2147483646 h 399"/>
                <a:gd name="T6" fmla="*/ 2147483646 w 1097"/>
                <a:gd name="T7" fmla="*/ 2147483646 h 399"/>
                <a:gd name="T8" fmla="*/ 2147483646 w 1097"/>
                <a:gd name="T9" fmla="*/ 2147483646 h 399"/>
                <a:gd name="T10" fmla="*/ 2147483646 w 1097"/>
                <a:gd name="T11" fmla="*/ 2147483646 h 399"/>
                <a:gd name="T12" fmla="*/ 2147483646 w 1097"/>
                <a:gd name="T13" fmla="*/ 2147483646 h 399"/>
                <a:gd name="T14" fmla="*/ 2147483646 w 1097"/>
                <a:gd name="T15" fmla="*/ 2147483646 h 399"/>
                <a:gd name="T16" fmla="*/ 2147483646 w 1097"/>
                <a:gd name="T17" fmla="*/ 2147483646 h 399"/>
                <a:gd name="T18" fmla="*/ 2147483646 w 1097"/>
                <a:gd name="T19" fmla="*/ 2147483646 h 399"/>
                <a:gd name="T20" fmla="*/ 2147483646 w 1097"/>
                <a:gd name="T21" fmla="*/ 2147483646 h 399"/>
                <a:gd name="T22" fmla="*/ 2147483646 w 1097"/>
                <a:gd name="T23" fmla="*/ 2147483646 h 399"/>
                <a:gd name="T24" fmla="*/ 2147483646 w 1097"/>
                <a:gd name="T25" fmla="*/ 2147483646 h 399"/>
                <a:gd name="T26" fmla="*/ 2147483646 w 1097"/>
                <a:gd name="T27" fmla="*/ 2147483646 h 399"/>
                <a:gd name="T28" fmla="*/ 2147483646 w 1097"/>
                <a:gd name="T29" fmla="*/ 2147483646 h 399"/>
                <a:gd name="T30" fmla="*/ 0 w 1097"/>
                <a:gd name="T31" fmla="*/ 2147483646 h 399"/>
                <a:gd name="T32" fmla="*/ 2147483646 w 1097"/>
                <a:gd name="T33" fmla="*/ 0 h 3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97"/>
                <a:gd name="T52" fmla="*/ 0 h 399"/>
                <a:gd name="T53" fmla="*/ 1097 w 1097"/>
                <a:gd name="T54" fmla="*/ 399 h 39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97" h="399">
                  <a:moveTo>
                    <a:pt x="74" y="0"/>
                  </a:moveTo>
                  <a:lnTo>
                    <a:pt x="174" y="24"/>
                  </a:lnTo>
                  <a:lnTo>
                    <a:pt x="209" y="66"/>
                  </a:lnTo>
                  <a:lnTo>
                    <a:pt x="298" y="47"/>
                  </a:lnTo>
                  <a:lnTo>
                    <a:pt x="437" y="104"/>
                  </a:lnTo>
                  <a:lnTo>
                    <a:pt x="437" y="151"/>
                  </a:lnTo>
                  <a:lnTo>
                    <a:pt x="491" y="121"/>
                  </a:lnTo>
                  <a:lnTo>
                    <a:pt x="664" y="170"/>
                  </a:lnTo>
                  <a:lnTo>
                    <a:pt x="688" y="220"/>
                  </a:lnTo>
                  <a:lnTo>
                    <a:pt x="753" y="187"/>
                  </a:lnTo>
                  <a:lnTo>
                    <a:pt x="869" y="212"/>
                  </a:lnTo>
                  <a:lnTo>
                    <a:pt x="892" y="278"/>
                  </a:lnTo>
                  <a:lnTo>
                    <a:pt x="958" y="267"/>
                  </a:lnTo>
                  <a:lnTo>
                    <a:pt x="1085" y="311"/>
                  </a:lnTo>
                  <a:lnTo>
                    <a:pt x="1097" y="399"/>
                  </a:lnTo>
                  <a:lnTo>
                    <a:pt x="0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72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6" name="Freeform 359">
              <a:extLst>
                <a:ext uri="{FF2B5EF4-FFF2-40B4-BE49-F238E27FC236}">
                  <a16:creationId xmlns:a16="http://schemas.microsoft.com/office/drawing/2014/main" id="{38127B45-0D6B-F9D7-2D2D-D32867356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6083" y="4568946"/>
              <a:ext cx="646182" cy="223240"/>
            </a:xfrm>
            <a:custGeom>
              <a:avLst/>
              <a:gdLst>
                <a:gd name="T0" fmla="*/ 0 w 1509"/>
                <a:gd name="T1" fmla="*/ 2147483646 h 479"/>
                <a:gd name="T2" fmla="*/ 2147483646 w 1509"/>
                <a:gd name="T3" fmla="*/ 0 h 479"/>
                <a:gd name="T4" fmla="*/ 2147483646 w 1509"/>
                <a:gd name="T5" fmla="*/ 2147483646 h 479"/>
                <a:gd name="T6" fmla="*/ 2147483646 w 1509"/>
                <a:gd name="T7" fmla="*/ 2147483646 h 479"/>
                <a:gd name="T8" fmla="*/ 0 w 1509"/>
                <a:gd name="T9" fmla="*/ 2147483646 h 4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9"/>
                <a:gd name="T16" fmla="*/ 0 h 479"/>
                <a:gd name="T17" fmla="*/ 1509 w 1509"/>
                <a:gd name="T18" fmla="*/ 479 h 4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9" h="479">
                  <a:moveTo>
                    <a:pt x="0" y="379"/>
                  </a:moveTo>
                  <a:lnTo>
                    <a:pt x="1034" y="0"/>
                  </a:lnTo>
                  <a:lnTo>
                    <a:pt x="1509" y="140"/>
                  </a:lnTo>
                  <a:lnTo>
                    <a:pt x="475" y="479"/>
                  </a:lnTo>
                  <a:lnTo>
                    <a:pt x="0" y="379"/>
                  </a:lnTo>
                  <a:close/>
                </a:path>
              </a:pathLst>
            </a:custGeom>
            <a:solidFill>
              <a:srgbClr val="898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7" name="Freeform 360">
              <a:extLst>
                <a:ext uri="{FF2B5EF4-FFF2-40B4-BE49-F238E27FC236}">
                  <a16:creationId xmlns:a16="http://schemas.microsoft.com/office/drawing/2014/main" id="{26AD8E2A-FA2A-EB0C-B92F-C64D471C8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1856" y="4671478"/>
              <a:ext cx="598649" cy="224638"/>
            </a:xfrm>
            <a:custGeom>
              <a:avLst/>
              <a:gdLst>
                <a:gd name="T0" fmla="*/ 0 w 1398"/>
                <a:gd name="T1" fmla="*/ 2147483646 h 482"/>
                <a:gd name="T2" fmla="*/ 2147483646 w 1398"/>
                <a:gd name="T3" fmla="*/ 0 h 482"/>
                <a:gd name="T4" fmla="*/ 2147483646 w 1398"/>
                <a:gd name="T5" fmla="*/ 2147483646 h 482"/>
                <a:gd name="T6" fmla="*/ 2147483646 w 1398"/>
                <a:gd name="T7" fmla="*/ 2147483646 h 482"/>
                <a:gd name="T8" fmla="*/ 0 w 1398"/>
                <a:gd name="T9" fmla="*/ 2147483646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8"/>
                <a:gd name="T16" fmla="*/ 0 h 482"/>
                <a:gd name="T17" fmla="*/ 1398 w 1398"/>
                <a:gd name="T18" fmla="*/ 482 h 4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8" h="482">
                  <a:moveTo>
                    <a:pt x="0" y="421"/>
                  </a:moveTo>
                  <a:lnTo>
                    <a:pt x="1201" y="0"/>
                  </a:lnTo>
                  <a:lnTo>
                    <a:pt x="1398" y="22"/>
                  </a:lnTo>
                  <a:lnTo>
                    <a:pt x="139" y="482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8" name="Freeform 361">
              <a:extLst>
                <a:ext uri="{FF2B5EF4-FFF2-40B4-BE49-F238E27FC236}">
                  <a16:creationId xmlns:a16="http://schemas.microsoft.com/office/drawing/2014/main" id="{4080F162-8A3D-34C1-60D5-BA406AAD5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61" y="4553567"/>
              <a:ext cx="1532594" cy="715393"/>
            </a:xfrm>
            <a:custGeom>
              <a:avLst/>
              <a:gdLst>
                <a:gd name="T0" fmla="*/ 0 w 3579"/>
                <a:gd name="T1" fmla="*/ 2147483646 h 1535"/>
                <a:gd name="T2" fmla="*/ 2147483646 w 3579"/>
                <a:gd name="T3" fmla="*/ 2147483646 h 1535"/>
                <a:gd name="T4" fmla="*/ 2147483646 w 3579"/>
                <a:gd name="T5" fmla="*/ 2147483646 h 1535"/>
                <a:gd name="T6" fmla="*/ 2147483646 w 3579"/>
                <a:gd name="T7" fmla="*/ 2147483646 h 1535"/>
                <a:gd name="T8" fmla="*/ 2147483646 w 3579"/>
                <a:gd name="T9" fmla="*/ 2147483646 h 1535"/>
                <a:gd name="T10" fmla="*/ 2147483646 w 3579"/>
                <a:gd name="T11" fmla="*/ 0 h 1535"/>
                <a:gd name="T12" fmla="*/ 2147483646 w 3579"/>
                <a:gd name="T13" fmla="*/ 2147483646 h 1535"/>
                <a:gd name="T14" fmla="*/ 2147483646 w 3579"/>
                <a:gd name="T15" fmla="*/ 2147483646 h 1535"/>
                <a:gd name="T16" fmla="*/ 2147483646 w 3579"/>
                <a:gd name="T17" fmla="*/ 2147483646 h 1535"/>
                <a:gd name="T18" fmla="*/ 2147483646 w 3579"/>
                <a:gd name="T19" fmla="*/ 2147483646 h 1535"/>
                <a:gd name="T20" fmla="*/ 2147483646 w 3579"/>
                <a:gd name="T21" fmla="*/ 2147483646 h 1535"/>
                <a:gd name="T22" fmla="*/ 2147483646 w 3579"/>
                <a:gd name="T23" fmla="*/ 2147483646 h 1535"/>
                <a:gd name="T24" fmla="*/ 2147483646 w 3579"/>
                <a:gd name="T25" fmla="*/ 2147483646 h 1535"/>
                <a:gd name="T26" fmla="*/ 2147483646 w 3579"/>
                <a:gd name="T27" fmla="*/ 2147483646 h 1535"/>
                <a:gd name="T28" fmla="*/ 2147483646 w 3579"/>
                <a:gd name="T29" fmla="*/ 2147483646 h 1535"/>
                <a:gd name="T30" fmla="*/ 2147483646 w 3579"/>
                <a:gd name="T31" fmla="*/ 2147483646 h 1535"/>
                <a:gd name="T32" fmla="*/ 2147483646 w 3579"/>
                <a:gd name="T33" fmla="*/ 2147483646 h 1535"/>
                <a:gd name="T34" fmla="*/ 2147483646 w 3579"/>
                <a:gd name="T35" fmla="*/ 2147483646 h 1535"/>
                <a:gd name="T36" fmla="*/ 2147483646 w 3579"/>
                <a:gd name="T37" fmla="*/ 2147483646 h 1535"/>
                <a:gd name="T38" fmla="*/ 2147483646 w 3579"/>
                <a:gd name="T39" fmla="*/ 2147483646 h 1535"/>
                <a:gd name="T40" fmla="*/ 2147483646 w 3579"/>
                <a:gd name="T41" fmla="*/ 2147483646 h 1535"/>
                <a:gd name="T42" fmla="*/ 2147483646 w 3579"/>
                <a:gd name="T43" fmla="*/ 2147483646 h 1535"/>
                <a:gd name="T44" fmla="*/ 2147483646 w 3579"/>
                <a:gd name="T45" fmla="*/ 2147483646 h 1535"/>
                <a:gd name="T46" fmla="*/ 2147483646 w 3579"/>
                <a:gd name="T47" fmla="*/ 2147483646 h 1535"/>
                <a:gd name="T48" fmla="*/ 2147483646 w 3579"/>
                <a:gd name="T49" fmla="*/ 2147483646 h 1535"/>
                <a:gd name="T50" fmla="*/ 2147483646 w 3579"/>
                <a:gd name="T51" fmla="*/ 2147483646 h 1535"/>
                <a:gd name="T52" fmla="*/ 2147483646 w 3579"/>
                <a:gd name="T53" fmla="*/ 2147483646 h 1535"/>
                <a:gd name="T54" fmla="*/ 2147483646 w 3579"/>
                <a:gd name="T55" fmla="*/ 2147483646 h 1535"/>
                <a:gd name="T56" fmla="*/ 2147483646 w 3579"/>
                <a:gd name="T57" fmla="*/ 2147483646 h 1535"/>
                <a:gd name="T58" fmla="*/ 2147483646 w 3579"/>
                <a:gd name="T59" fmla="*/ 2147483646 h 1535"/>
                <a:gd name="T60" fmla="*/ 2147483646 w 3579"/>
                <a:gd name="T61" fmla="*/ 2147483646 h 1535"/>
                <a:gd name="T62" fmla="*/ 2147483646 w 3579"/>
                <a:gd name="T63" fmla="*/ 2147483646 h 1535"/>
                <a:gd name="T64" fmla="*/ 2147483646 w 3579"/>
                <a:gd name="T65" fmla="*/ 2147483646 h 1535"/>
                <a:gd name="T66" fmla="*/ 2147483646 w 3579"/>
                <a:gd name="T67" fmla="*/ 2147483646 h 1535"/>
                <a:gd name="T68" fmla="*/ 2147483646 w 3579"/>
                <a:gd name="T69" fmla="*/ 2147483646 h 1535"/>
                <a:gd name="T70" fmla="*/ 2147483646 w 3579"/>
                <a:gd name="T71" fmla="*/ 2147483646 h 1535"/>
                <a:gd name="T72" fmla="*/ 2147483646 w 3579"/>
                <a:gd name="T73" fmla="*/ 2147483646 h 1535"/>
                <a:gd name="T74" fmla="*/ 0 w 3579"/>
                <a:gd name="T75" fmla="*/ 2147483646 h 153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79"/>
                <a:gd name="T115" fmla="*/ 0 h 1535"/>
                <a:gd name="T116" fmla="*/ 3579 w 3579"/>
                <a:gd name="T117" fmla="*/ 1535 h 153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79" h="1535">
                  <a:moveTo>
                    <a:pt x="0" y="1357"/>
                  </a:moveTo>
                  <a:lnTo>
                    <a:pt x="27" y="1535"/>
                  </a:lnTo>
                  <a:lnTo>
                    <a:pt x="278" y="1436"/>
                  </a:lnTo>
                  <a:lnTo>
                    <a:pt x="3467" y="228"/>
                  </a:lnTo>
                  <a:lnTo>
                    <a:pt x="3567" y="77"/>
                  </a:lnTo>
                  <a:lnTo>
                    <a:pt x="3579" y="0"/>
                  </a:lnTo>
                  <a:lnTo>
                    <a:pt x="3567" y="2"/>
                  </a:lnTo>
                  <a:lnTo>
                    <a:pt x="3536" y="16"/>
                  </a:lnTo>
                  <a:lnTo>
                    <a:pt x="3490" y="33"/>
                  </a:lnTo>
                  <a:lnTo>
                    <a:pt x="3421" y="57"/>
                  </a:lnTo>
                  <a:lnTo>
                    <a:pt x="3340" y="88"/>
                  </a:lnTo>
                  <a:lnTo>
                    <a:pt x="3243" y="124"/>
                  </a:lnTo>
                  <a:lnTo>
                    <a:pt x="3131" y="165"/>
                  </a:lnTo>
                  <a:lnTo>
                    <a:pt x="3007" y="212"/>
                  </a:lnTo>
                  <a:lnTo>
                    <a:pt x="2876" y="261"/>
                  </a:lnTo>
                  <a:lnTo>
                    <a:pt x="2733" y="313"/>
                  </a:lnTo>
                  <a:lnTo>
                    <a:pt x="2583" y="371"/>
                  </a:lnTo>
                  <a:lnTo>
                    <a:pt x="2424" y="429"/>
                  </a:lnTo>
                  <a:lnTo>
                    <a:pt x="2262" y="490"/>
                  </a:lnTo>
                  <a:lnTo>
                    <a:pt x="2096" y="553"/>
                  </a:lnTo>
                  <a:lnTo>
                    <a:pt x="1926" y="613"/>
                  </a:lnTo>
                  <a:lnTo>
                    <a:pt x="1756" y="677"/>
                  </a:lnTo>
                  <a:lnTo>
                    <a:pt x="1587" y="743"/>
                  </a:lnTo>
                  <a:lnTo>
                    <a:pt x="1421" y="803"/>
                  </a:lnTo>
                  <a:lnTo>
                    <a:pt x="1254" y="867"/>
                  </a:lnTo>
                  <a:lnTo>
                    <a:pt x="1096" y="927"/>
                  </a:lnTo>
                  <a:lnTo>
                    <a:pt x="942" y="985"/>
                  </a:lnTo>
                  <a:lnTo>
                    <a:pt x="791" y="1043"/>
                  </a:lnTo>
                  <a:lnTo>
                    <a:pt x="652" y="1095"/>
                  </a:lnTo>
                  <a:lnTo>
                    <a:pt x="525" y="1145"/>
                  </a:lnTo>
                  <a:lnTo>
                    <a:pt x="405" y="1191"/>
                  </a:lnTo>
                  <a:lnTo>
                    <a:pt x="297" y="1233"/>
                  </a:lnTo>
                  <a:lnTo>
                    <a:pt x="204" y="1268"/>
                  </a:lnTo>
                  <a:lnTo>
                    <a:pt x="131" y="1299"/>
                  </a:lnTo>
                  <a:lnTo>
                    <a:pt x="69" y="1324"/>
                  </a:lnTo>
                  <a:lnTo>
                    <a:pt x="27" y="1340"/>
                  </a:lnTo>
                  <a:lnTo>
                    <a:pt x="3" y="1354"/>
                  </a:lnTo>
                  <a:lnTo>
                    <a:pt x="0" y="1357"/>
                  </a:lnTo>
                  <a:close/>
                </a:path>
              </a:pathLst>
            </a:custGeom>
            <a:solidFill>
              <a:srgbClr val="564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9" name="Freeform 362">
              <a:extLst>
                <a:ext uri="{FF2B5EF4-FFF2-40B4-BE49-F238E27FC236}">
                  <a16:creationId xmlns:a16="http://schemas.microsoft.com/office/drawing/2014/main" id="{B97F618F-9392-440F-7DEF-2174F657A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0376" y="4818751"/>
              <a:ext cx="191842" cy="115581"/>
            </a:xfrm>
            <a:custGeom>
              <a:avLst/>
              <a:gdLst>
                <a:gd name="T0" fmla="*/ 0 w 448"/>
                <a:gd name="T1" fmla="*/ 2147483646 h 248"/>
                <a:gd name="T2" fmla="*/ 2147483646 w 448"/>
                <a:gd name="T3" fmla="*/ 0 h 248"/>
                <a:gd name="T4" fmla="*/ 2147483646 w 448"/>
                <a:gd name="T5" fmla="*/ 2147483646 h 248"/>
                <a:gd name="T6" fmla="*/ 2147483646 w 448"/>
                <a:gd name="T7" fmla="*/ 2147483646 h 248"/>
                <a:gd name="T8" fmla="*/ 0 w 448"/>
                <a:gd name="T9" fmla="*/ 2147483646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8"/>
                <a:gd name="T16" fmla="*/ 0 h 248"/>
                <a:gd name="T17" fmla="*/ 448 w 448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8" h="248">
                  <a:moveTo>
                    <a:pt x="0" y="177"/>
                  </a:moveTo>
                  <a:lnTo>
                    <a:pt x="448" y="0"/>
                  </a:lnTo>
                  <a:lnTo>
                    <a:pt x="436" y="66"/>
                  </a:lnTo>
                  <a:lnTo>
                    <a:pt x="12" y="24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000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" name="Freeform 363">
              <a:extLst>
                <a:ext uri="{FF2B5EF4-FFF2-40B4-BE49-F238E27FC236}">
                  <a16:creationId xmlns:a16="http://schemas.microsoft.com/office/drawing/2014/main" id="{438772D4-81B4-92CD-3431-C4D1F7FEF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485" y="4782865"/>
              <a:ext cx="54384" cy="78297"/>
            </a:xfrm>
            <a:custGeom>
              <a:avLst/>
              <a:gdLst>
                <a:gd name="T0" fmla="*/ 0 w 127"/>
                <a:gd name="T1" fmla="*/ 0 h 168"/>
                <a:gd name="T2" fmla="*/ 2147483646 w 127"/>
                <a:gd name="T3" fmla="*/ 2147483646 h 168"/>
                <a:gd name="T4" fmla="*/ 2147483646 w 127"/>
                <a:gd name="T5" fmla="*/ 2147483646 h 168"/>
                <a:gd name="T6" fmla="*/ 2147483646 w 127"/>
                <a:gd name="T7" fmla="*/ 2147483646 h 168"/>
                <a:gd name="T8" fmla="*/ 0 w 127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168"/>
                <a:gd name="T17" fmla="*/ 127 w 127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168">
                  <a:moveTo>
                    <a:pt x="0" y="0"/>
                  </a:moveTo>
                  <a:lnTo>
                    <a:pt x="112" y="36"/>
                  </a:lnTo>
                  <a:lnTo>
                    <a:pt x="127" y="168"/>
                  </a:lnTo>
                  <a:lnTo>
                    <a:pt x="27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1" name="Freeform 364">
              <a:extLst>
                <a:ext uri="{FF2B5EF4-FFF2-40B4-BE49-F238E27FC236}">
                  <a16:creationId xmlns:a16="http://schemas.microsoft.com/office/drawing/2014/main" id="{4431C4B5-866D-66F3-A645-DAC638726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809896"/>
              <a:ext cx="49673" cy="66646"/>
            </a:xfrm>
            <a:custGeom>
              <a:avLst/>
              <a:gdLst>
                <a:gd name="T0" fmla="*/ 0 w 116"/>
                <a:gd name="T1" fmla="*/ 0 h 143"/>
                <a:gd name="T2" fmla="*/ 2147483646 w 116"/>
                <a:gd name="T3" fmla="*/ 2147483646 h 143"/>
                <a:gd name="T4" fmla="*/ 2147483646 w 116"/>
                <a:gd name="T5" fmla="*/ 2147483646 h 143"/>
                <a:gd name="T6" fmla="*/ 2147483646 w 116"/>
                <a:gd name="T7" fmla="*/ 2147483646 h 143"/>
                <a:gd name="T8" fmla="*/ 0 w 116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3"/>
                <a:gd name="T17" fmla="*/ 116 w 116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3">
                  <a:moveTo>
                    <a:pt x="0" y="0"/>
                  </a:moveTo>
                  <a:lnTo>
                    <a:pt x="112" y="44"/>
                  </a:lnTo>
                  <a:lnTo>
                    <a:pt x="116" y="143"/>
                  </a:lnTo>
                  <a:lnTo>
                    <a:pt x="23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2" name="Freeform 365">
              <a:extLst>
                <a:ext uri="{FF2B5EF4-FFF2-40B4-BE49-F238E27FC236}">
                  <a16:creationId xmlns:a16="http://schemas.microsoft.com/office/drawing/2014/main" id="{DEC5189C-B0D1-9DCA-167A-5F6744817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7527" y="4836927"/>
              <a:ext cx="51386" cy="56393"/>
            </a:xfrm>
            <a:custGeom>
              <a:avLst/>
              <a:gdLst>
                <a:gd name="T0" fmla="*/ 0 w 120"/>
                <a:gd name="T1" fmla="*/ 0 h 121"/>
                <a:gd name="T2" fmla="*/ 2147483646 w 120"/>
                <a:gd name="T3" fmla="*/ 2147483646 h 121"/>
                <a:gd name="T4" fmla="*/ 2147483646 w 120"/>
                <a:gd name="T5" fmla="*/ 2147483646 h 121"/>
                <a:gd name="T6" fmla="*/ 2147483646 w 120"/>
                <a:gd name="T7" fmla="*/ 2147483646 h 121"/>
                <a:gd name="T8" fmla="*/ 0 w 120"/>
                <a:gd name="T9" fmla="*/ 0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21"/>
                <a:gd name="T17" fmla="*/ 120 w 12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21">
                  <a:moveTo>
                    <a:pt x="0" y="0"/>
                  </a:moveTo>
                  <a:lnTo>
                    <a:pt x="109" y="47"/>
                  </a:lnTo>
                  <a:lnTo>
                    <a:pt x="120" y="121"/>
                  </a:lnTo>
                  <a:lnTo>
                    <a:pt x="20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3" name="Freeform 366">
              <a:extLst>
                <a:ext uri="{FF2B5EF4-FFF2-40B4-BE49-F238E27FC236}">
                  <a16:creationId xmlns:a16="http://schemas.microsoft.com/office/drawing/2014/main" id="{BD61595A-7704-4A62-AA61-B35D42871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762" y="4866289"/>
              <a:ext cx="39824" cy="42411"/>
            </a:xfrm>
            <a:custGeom>
              <a:avLst/>
              <a:gdLst>
                <a:gd name="T0" fmla="*/ 0 w 93"/>
                <a:gd name="T1" fmla="*/ 0 h 91"/>
                <a:gd name="T2" fmla="*/ 2147483646 w 93"/>
                <a:gd name="T3" fmla="*/ 2147483646 h 91"/>
                <a:gd name="T4" fmla="*/ 2147483646 w 93"/>
                <a:gd name="T5" fmla="*/ 2147483646 h 91"/>
                <a:gd name="T6" fmla="*/ 2147483646 w 93"/>
                <a:gd name="T7" fmla="*/ 2147483646 h 91"/>
                <a:gd name="T8" fmla="*/ 0 w 93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"/>
                <a:gd name="T16" fmla="*/ 0 h 91"/>
                <a:gd name="T17" fmla="*/ 93 w 93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" h="91">
                  <a:moveTo>
                    <a:pt x="0" y="0"/>
                  </a:moveTo>
                  <a:lnTo>
                    <a:pt x="93" y="41"/>
                  </a:lnTo>
                  <a:lnTo>
                    <a:pt x="93" y="91"/>
                  </a:lnTo>
                  <a:lnTo>
                    <a:pt x="12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4" name="Freeform 367">
              <a:extLst>
                <a:ext uri="{FF2B5EF4-FFF2-40B4-BE49-F238E27FC236}">
                  <a16:creationId xmlns:a16="http://schemas.microsoft.com/office/drawing/2014/main" id="{B3011BE9-B90D-F9E7-7F53-B2216C24F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572" y="4891922"/>
              <a:ext cx="29975" cy="25633"/>
            </a:xfrm>
            <a:custGeom>
              <a:avLst/>
              <a:gdLst>
                <a:gd name="T0" fmla="*/ 0 w 70"/>
                <a:gd name="T1" fmla="*/ 0 h 55"/>
                <a:gd name="T2" fmla="*/ 2147483646 w 70"/>
                <a:gd name="T3" fmla="*/ 2147483646 h 55"/>
                <a:gd name="T4" fmla="*/ 2147483646 w 70"/>
                <a:gd name="T5" fmla="*/ 2147483646 h 55"/>
                <a:gd name="T6" fmla="*/ 2147483646 w 70"/>
                <a:gd name="T7" fmla="*/ 2147483646 h 55"/>
                <a:gd name="T8" fmla="*/ 0 w 7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55"/>
                <a:gd name="T17" fmla="*/ 70 w 70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55">
                  <a:moveTo>
                    <a:pt x="0" y="0"/>
                  </a:moveTo>
                  <a:lnTo>
                    <a:pt x="62" y="39"/>
                  </a:lnTo>
                  <a:lnTo>
                    <a:pt x="70" y="55"/>
                  </a:lnTo>
                  <a:lnTo>
                    <a:pt x="12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5" name="Freeform 368">
              <a:extLst>
                <a:ext uri="{FF2B5EF4-FFF2-40B4-BE49-F238E27FC236}">
                  <a16:creationId xmlns:a16="http://schemas.microsoft.com/office/drawing/2014/main" id="{78AE97F4-F1CB-4C40-8E36-34566669A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592" y="4285120"/>
              <a:ext cx="861575" cy="286157"/>
            </a:xfrm>
            <a:custGeom>
              <a:avLst/>
              <a:gdLst>
                <a:gd name="T0" fmla="*/ 0 w 2012"/>
                <a:gd name="T1" fmla="*/ 2147483646 h 614"/>
                <a:gd name="T2" fmla="*/ 2147483646 w 2012"/>
                <a:gd name="T3" fmla="*/ 2147483646 h 614"/>
                <a:gd name="T4" fmla="*/ 2147483646 w 2012"/>
                <a:gd name="T5" fmla="*/ 2147483646 h 614"/>
                <a:gd name="T6" fmla="*/ 2147483646 w 2012"/>
                <a:gd name="T7" fmla="*/ 0 h 614"/>
                <a:gd name="T8" fmla="*/ 0 w 2012"/>
                <a:gd name="T9" fmla="*/ 2147483646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12"/>
                <a:gd name="T16" fmla="*/ 0 h 614"/>
                <a:gd name="T17" fmla="*/ 2012 w 2012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12" h="614">
                  <a:moveTo>
                    <a:pt x="0" y="598"/>
                  </a:moveTo>
                  <a:lnTo>
                    <a:pt x="181" y="614"/>
                  </a:lnTo>
                  <a:lnTo>
                    <a:pt x="2012" y="72"/>
                  </a:lnTo>
                  <a:lnTo>
                    <a:pt x="1834" y="0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6" name="Freeform 369">
              <a:extLst>
                <a:ext uri="{FF2B5EF4-FFF2-40B4-BE49-F238E27FC236}">
                  <a16:creationId xmlns:a16="http://schemas.microsoft.com/office/drawing/2014/main" id="{7CC991D9-AD5F-5D49-6D18-B970C7995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5350" y="3135831"/>
              <a:ext cx="411946" cy="1005744"/>
            </a:xfrm>
            <a:custGeom>
              <a:avLst/>
              <a:gdLst>
                <a:gd name="T0" fmla="*/ 0 w 962"/>
                <a:gd name="T1" fmla="*/ 2147483646 h 2158"/>
                <a:gd name="T2" fmla="*/ 2147483646 w 962"/>
                <a:gd name="T3" fmla="*/ 2147483646 h 2158"/>
                <a:gd name="T4" fmla="*/ 2147483646 w 962"/>
                <a:gd name="T5" fmla="*/ 2147483646 h 2158"/>
                <a:gd name="T6" fmla="*/ 2147483646 w 962"/>
                <a:gd name="T7" fmla="*/ 0 h 2158"/>
                <a:gd name="T8" fmla="*/ 0 w 962"/>
                <a:gd name="T9" fmla="*/ 2147483646 h 2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2"/>
                <a:gd name="T16" fmla="*/ 0 h 2158"/>
                <a:gd name="T17" fmla="*/ 962 w 962"/>
                <a:gd name="T18" fmla="*/ 2158 h 21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2" h="2158">
                  <a:moveTo>
                    <a:pt x="0" y="50"/>
                  </a:moveTo>
                  <a:lnTo>
                    <a:pt x="919" y="2158"/>
                  </a:lnTo>
                  <a:lnTo>
                    <a:pt x="962" y="2158"/>
                  </a:lnTo>
                  <a:lnTo>
                    <a:pt x="31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7" name="Freeform 370">
              <a:extLst>
                <a:ext uri="{FF2B5EF4-FFF2-40B4-BE49-F238E27FC236}">
                  <a16:creationId xmlns:a16="http://schemas.microsoft.com/office/drawing/2014/main" id="{8F0A19FD-D257-E3A0-0977-46D645B95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868" y="3140958"/>
              <a:ext cx="1497908" cy="398942"/>
            </a:xfrm>
            <a:custGeom>
              <a:avLst/>
              <a:gdLst>
                <a:gd name="T0" fmla="*/ 0 w 3498"/>
                <a:gd name="T1" fmla="*/ 2147483646 h 856"/>
                <a:gd name="T2" fmla="*/ 2147483646 w 3498"/>
                <a:gd name="T3" fmla="*/ 0 h 856"/>
                <a:gd name="T4" fmla="*/ 2147483646 w 3498"/>
                <a:gd name="T5" fmla="*/ 2147483646 h 856"/>
                <a:gd name="T6" fmla="*/ 2147483646 w 3498"/>
                <a:gd name="T7" fmla="*/ 2147483646 h 856"/>
                <a:gd name="T8" fmla="*/ 0 w 3498"/>
                <a:gd name="T9" fmla="*/ 2147483646 h 8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98"/>
                <a:gd name="T16" fmla="*/ 0 h 856"/>
                <a:gd name="T17" fmla="*/ 3498 w 3498"/>
                <a:gd name="T18" fmla="*/ 856 h 8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98" h="856">
                  <a:moveTo>
                    <a:pt x="0" y="818"/>
                  </a:moveTo>
                  <a:lnTo>
                    <a:pt x="3498" y="0"/>
                  </a:lnTo>
                  <a:lnTo>
                    <a:pt x="3486" y="47"/>
                  </a:lnTo>
                  <a:lnTo>
                    <a:pt x="27" y="856"/>
                  </a:lnTo>
                  <a:lnTo>
                    <a:pt x="0" y="818"/>
                  </a:lnTo>
                  <a:close/>
                </a:path>
              </a:pathLst>
            </a:custGeom>
            <a:solidFill>
              <a:srgbClr val="00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493" name="Straight Arrow Connector 1492">
            <a:extLst>
              <a:ext uri="{FF2B5EF4-FFF2-40B4-BE49-F238E27FC236}">
                <a16:creationId xmlns:a16="http://schemas.microsoft.com/office/drawing/2014/main" id="{6A7D4033-D78C-C548-6905-6E9CEFD8473D}"/>
              </a:ext>
            </a:extLst>
          </p:cNvPr>
          <p:cNvCxnSpPr>
            <a:cxnSpLocks/>
            <a:stCxn id="1487" idx="6"/>
            <a:endCxn id="1476" idx="6"/>
          </p:cNvCxnSpPr>
          <p:nvPr/>
        </p:nvCxnSpPr>
        <p:spPr>
          <a:xfrm flipH="1">
            <a:off x="9398818" y="4647445"/>
            <a:ext cx="1096827" cy="1387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0" name="Straight Arrow Connector 1829">
            <a:extLst>
              <a:ext uri="{FF2B5EF4-FFF2-40B4-BE49-F238E27FC236}">
                <a16:creationId xmlns:a16="http://schemas.microsoft.com/office/drawing/2014/main" id="{3C1818D0-0756-B104-7A88-1BB9F2AE6789}"/>
              </a:ext>
            </a:extLst>
          </p:cNvPr>
          <p:cNvCxnSpPr>
            <a:cxnSpLocks/>
            <a:stCxn id="71" idx="7"/>
            <a:endCxn id="1439" idx="3"/>
          </p:cNvCxnSpPr>
          <p:nvPr/>
        </p:nvCxnSpPr>
        <p:spPr>
          <a:xfrm flipV="1">
            <a:off x="4006581" y="3040968"/>
            <a:ext cx="1203098" cy="147057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5" name="Straight Arrow Connector 1834">
            <a:extLst>
              <a:ext uri="{FF2B5EF4-FFF2-40B4-BE49-F238E27FC236}">
                <a16:creationId xmlns:a16="http://schemas.microsoft.com/office/drawing/2014/main" id="{89EC4F6E-FE7C-25B5-4266-AE98632AED98}"/>
              </a:ext>
            </a:extLst>
          </p:cNvPr>
          <p:cNvCxnSpPr>
            <a:cxnSpLocks/>
            <a:stCxn id="1447" idx="6"/>
            <a:endCxn id="1480" idx="1"/>
          </p:cNvCxnSpPr>
          <p:nvPr/>
        </p:nvCxnSpPr>
        <p:spPr>
          <a:xfrm>
            <a:off x="6710677" y="2897650"/>
            <a:ext cx="1766745" cy="10429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0" name="Straight Arrow Connector 1849">
            <a:extLst>
              <a:ext uri="{FF2B5EF4-FFF2-40B4-BE49-F238E27FC236}">
                <a16:creationId xmlns:a16="http://schemas.microsoft.com/office/drawing/2014/main" id="{4CFA73AD-E8B9-9EFE-2B60-6D9BF4CA4BE1}"/>
              </a:ext>
            </a:extLst>
          </p:cNvPr>
          <p:cNvCxnSpPr>
            <a:cxnSpLocks/>
            <a:stCxn id="71" idx="6"/>
            <a:endCxn id="1468" idx="2"/>
          </p:cNvCxnSpPr>
          <p:nvPr/>
        </p:nvCxnSpPr>
        <p:spPr>
          <a:xfrm>
            <a:off x="4065734" y="4654350"/>
            <a:ext cx="3772933" cy="7479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5" name="TextBox 16">
            <a:extLst>
              <a:ext uri="{FF2B5EF4-FFF2-40B4-BE49-F238E27FC236}">
                <a16:creationId xmlns:a16="http://schemas.microsoft.com/office/drawing/2014/main" id="{92A5C83D-BC88-C47F-A60F-9572241EE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3495" y="3123590"/>
            <a:ext cx="1263246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AS/ISP #2</a:t>
            </a:r>
          </a:p>
        </p:txBody>
      </p:sp>
      <p:sp>
        <p:nvSpPr>
          <p:cNvPr id="1856" name="TextBox 16">
            <a:extLst>
              <a:ext uri="{FF2B5EF4-FFF2-40B4-BE49-F238E27FC236}">
                <a16:creationId xmlns:a16="http://schemas.microsoft.com/office/drawing/2014/main" id="{CE8671E4-F905-B47D-A088-BC8F415F8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716" y="1797208"/>
            <a:ext cx="13312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AS/ISP #1</a:t>
            </a:r>
          </a:p>
        </p:txBody>
      </p:sp>
      <p:sp>
        <p:nvSpPr>
          <p:cNvPr id="1857" name="TextBox 16">
            <a:extLst>
              <a:ext uri="{FF2B5EF4-FFF2-40B4-BE49-F238E27FC236}">
                <a16:creationId xmlns:a16="http://schemas.microsoft.com/office/drawing/2014/main" id="{01D747B3-4B0F-B717-9C0D-BE20F4752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9083" y="3169563"/>
            <a:ext cx="1372770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AS/ISP #3</a:t>
            </a:r>
          </a:p>
        </p:txBody>
      </p:sp>
      <p:sp>
        <p:nvSpPr>
          <p:cNvPr id="1858" name="TextBox 16">
            <a:extLst>
              <a:ext uri="{FF2B5EF4-FFF2-40B4-BE49-F238E27FC236}">
                <a16:creationId xmlns:a16="http://schemas.microsoft.com/office/drawing/2014/main" id="{F81FB6E2-F28C-40AE-E7D3-14E117BF3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9063" y="4098834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b</a:t>
            </a:r>
          </a:p>
        </p:txBody>
      </p:sp>
      <p:sp>
        <p:nvSpPr>
          <p:cNvPr id="1859" name="TextBox 16">
            <a:extLst>
              <a:ext uri="{FF2B5EF4-FFF2-40B4-BE49-F238E27FC236}">
                <a16:creationId xmlns:a16="http://schemas.microsoft.com/office/drawing/2014/main" id="{1BE08F65-B9B1-7F32-F7D0-CAC05FE01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1602" y="5024096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</a:p>
        </p:txBody>
      </p:sp>
      <p:sp>
        <p:nvSpPr>
          <p:cNvPr id="1860" name="TextBox 16">
            <a:extLst>
              <a:ext uri="{FF2B5EF4-FFF2-40B4-BE49-F238E27FC236}">
                <a16:creationId xmlns:a16="http://schemas.microsoft.com/office/drawing/2014/main" id="{41CC4032-E01A-7407-1928-2BB880181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5764" y="3511741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a</a:t>
            </a:r>
          </a:p>
        </p:txBody>
      </p:sp>
      <p:sp>
        <p:nvSpPr>
          <p:cNvPr id="1861" name="TextBox 16">
            <a:extLst>
              <a:ext uri="{FF2B5EF4-FFF2-40B4-BE49-F238E27FC236}">
                <a16:creationId xmlns:a16="http://schemas.microsoft.com/office/drawing/2014/main" id="{4D529E3D-AEC9-D22E-AA06-74246E829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122" y="4078264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</a:p>
        </p:txBody>
      </p:sp>
      <p:sp>
        <p:nvSpPr>
          <p:cNvPr id="1862" name="TextBox 16">
            <a:extLst>
              <a:ext uri="{FF2B5EF4-FFF2-40B4-BE49-F238E27FC236}">
                <a16:creationId xmlns:a16="http://schemas.microsoft.com/office/drawing/2014/main" id="{F968FD5A-5EE6-72EE-7A36-FFE69F7E5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3923" y="2329812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b</a:t>
            </a:r>
          </a:p>
        </p:txBody>
      </p:sp>
      <p:sp>
        <p:nvSpPr>
          <p:cNvPr id="1863" name="TextBox 16">
            <a:extLst>
              <a:ext uri="{FF2B5EF4-FFF2-40B4-BE49-F238E27FC236}">
                <a16:creationId xmlns:a16="http://schemas.microsoft.com/office/drawing/2014/main" id="{CBB151CA-8096-A463-40E6-389E973B8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6462" y="3267266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</a:p>
        </p:txBody>
      </p:sp>
      <p:sp>
        <p:nvSpPr>
          <p:cNvPr id="1864" name="TextBox 16">
            <a:extLst>
              <a:ext uri="{FF2B5EF4-FFF2-40B4-BE49-F238E27FC236}">
                <a16:creationId xmlns:a16="http://schemas.microsoft.com/office/drawing/2014/main" id="{E376DB67-E760-C2E4-5E5C-D24D5ED88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6657" y="1753908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a</a:t>
            </a:r>
          </a:p>
        </p:txBody>
      </p:sp>
      <p:sp>
        <p:nvSpPr>
          <p:cNvPr id="1865" name="TextBox 16">
            <a:extLst>
              <a:ext uri="{FF2B5EF4-FFF2-40B4-BE49-F238E27FC236}">
                <a16:creationId xmlns:a16="http://schemas.microsoft.com/office/drawing/2014/main" id="{07571B07-7C8C-4035-2543-5CDCCFA1C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0982" y="2315338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</a:p>
        </p:txBody>
      </p:sp>
      <p:sp>
        <p:nvSpPr>
          <p:cNvPr id="1866" name="TextBox 16">
            <a:extLst>
              <a:ext uri="{FF2B5EF4-FFF2-40B4-BE49-F238E27FC236}">
                <a16:creationId xmlns:a16="http://schemas.microsoft.com/office/drawing/2014/main" id="{8C17D930-B054-0EEE-A8FC-9156D294B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439" y="4106542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b</a:t>
            </a:r>
          </a:p>
        </p:txBody>
      </p:sp>
      <p:sp>
        <p:nvSpPr>
          <p:cNvPr id="1867" name="TextBox 16">
            <a:extLst>
              <a:ext uri="{FF2B5EF4-FFF2-40B4-BE49-F238E27FC236}">
                <a16:creationId xmlns:a16="http://schemas.microsoft.com/office/drawing/2014/main" id="{BA953CCC-B8F5-CBFE-1048-787EE0D18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978" y="5024946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</a:p>
        </p:txBody>
      </p:sp>
      <p:sp>
        <p:nvSpPr>
          <p:cNvPr id="1868" name="TextBox 16">
            <a:extLst>
              <a:ext uri="{FF2B5EF4-FFF2-40B4-BE49-F238E27FC236}">
                <a16:creationId xmlns:a16="http://schemas.microsoft.com/office/drawing/2014/main" id="{CF37826B-3193-5660-58DE-E0E8D19CE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998" y="3519107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a</a:t>
            </a:r>
          </a:p>
        </p:txBody>
      </p:sp>
      <p:sp>
        <p:nvSpPr>
          <p:cNvPr id="1869" name="TextBox 16">
            <a:extLst>
              <a:ext uri="{FF2B5EF4-FFF2-40B4-BE49-F238E27FC236}">
                <a16:creationId xmlns:a16="http://schemas.microsoft.com/office/drawing/2014/main" id="{8AC66479-5E83-1512-54E6-F74CFE561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3468" y="4105017"/>
            <a:ext cx="42182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</a:p>
        </p:txBody>
      </p:sp>
      <p:sp>
        <p:nvSpPr>
          <p:cNvPr id="1871" name="Multiply 14">
            <a:extLst>
              <a:ext uri="{FF2B5EF4-FFF2-40B4-BE49-F238E27FC236}">
                <a16:creationId xmlns:a16="http://schemas.microsoft.com/office/drawing/2014/main" id="{1DDFC8F4-251C-0C2E-2D02-45B071C0BE46}"/>
              </a:ext>
            </a:extLst>
          </p:cNvPr>
          <p:cNvSpPr>
            <a:spLocks noChangeAspect="1"/>
          </p:cNvSpPr>
          <p:nvPr/>
        </p:nvSpPr>
        <p:spPr>
          <a:xfrm>
            <a:off x="5797284" y="4376319"/>
            <a:ext cx="540000" cy="570000"/>
          </a:xfrm>
          <a:prstGeom prst="mathMultiply">
            <a:avLst>
              <a:gd name="adj1" fmla="val 20134"/>
            </a:avLst>
          </a:prstGeom>
          <a:solidFill>
            <a:srgbClr val="FF57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  <p:sp>
        <p:nvSpPr>
          <p:cNvPr id="1872" name="Line 6">
            <a:extLst>
              <a:ext uri="{FF2B5EF4-FFF2-40B4-BE49-F238E27FC236}">
                <a16:creationId xmlns:a16="http://schemas.microsoft.com/office/drawing/2014/main" id="{EA0E23BC-B478-A0E8-C7E7-CE3D7C7C1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6400" y="4577655"/>
            <a:ext cx="2304000" cy="0"/>
          </a:xfrm>
          <a:prstGeom prst="line">
            <a:avLst/>
          </a:prstGeom>
          <a:noFill/>
          <a:ln w="38100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3" name="Flowchart: Summing Junction 1402">
            <a:extLst>
              <a:ext uri="{FF2B5EF4-FFF2-40B4-BE49-F238E27FC236}">
                <a16:creationId xmlns:a16="http://schemas.microsoft.com/office/drawing/2014/main" id="{1D98624A-3B2E-1116-AC29-7A19AE49E176}"/>
              </a:ext>
            </a:extLst>
          </p:cNvPr>
          <p:cNvSpPr>
            <a:spLocks noChangeAspect="1"/>
          </p:cNvSpPr>
          <p:nvPr/>
        </p:nvSpPr>
        <p:spPr>
          <a:xfrm>
            <a:off x="1222805" y="4551480"/>
            <a:ext cx="216000" cy="216000"/>
          </a:xfrm>
          <a:prstGeom prst="flowChartSummingJunctio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F3739C6-4342-FCD0-CDA6-FBC99B193231}"/>
              </a:ext>
            </a:extLst>
          </p:cNvPr>
          <p:cNvGrpSpPr>
            <a:grpSpLocks noChangeAspect="1"/>
          </p:cNvGrpSpPr>
          <p:nvPr/>
        </p:nvGrpSpPr>
        <p:grpSpPr>
          <a:xfrm>
            <a:off x="2505583" y="4452899"/>
            <a:ext cx="403922" cy="403922"/>
            <a:chOff x="6659824" y="4100397"/>
            <a:chExt cx="811117" cy="811117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9EFDF99-4BFF-1EF0-2A68-B31886062D47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Arrow: Up-Down 81">
              <a:extLst>
                <a:ext uri="{FF2B5EF4-FFF2-40B4-BE49-F238E27FC236}">
                  <a16:creationId xmlns:a16="http://schemas.microsoft.com/office/drawing/2014/main" id="{A6C762AE-396D-5B8D-02A8-E38454D7BAD9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Arrow: Left-Right 82">
              <a:extLst>
                <a:ext uri="{FF2B5EF4-FFF2-40B4-BE49-F238E27FC236}">
                  <a16:creationId xmlns:a16="http://schemas.microsoft.com/office/drawing/2014/main" id="{B2064554-8A67-3D00-B23E-1891BAC206DC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22DA164-CA6E-163D-347D-1594BDECB0B5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1873" name="Line 6">
            <a:extLst>
              <a:ext uri="{FF2B5EF4-FFF2-40B4-BE49-F238E27FC236}">
                <a16:creationId xmlns:a16="http://schemas.microsoft.com/office/drawing/2014/main" id="{2F868DEA-1CDA-8828-88BB-634C3E82F9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36075" y="2845176"/>
            <a:ext cx="1437758" cy="1766876"/>
          </a:xfrm>
          <a:prstGeom prst="line">
            <a:avLst/>
          </a:prstGeom>
          <a:noFill/>
          <a:ln w="38100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0DB02BA-66DB-F196-BDAA-758E8E3FCBF2}"/>
              </a:ext>
            </a:extLst>
          </p:cNvPr>
          <p:cNvGrpSpPr>
            <a:grpSpLocks noChangeAspect="1"/>
          </p:cNvGrpSpPr>
          <p:nvPr/>
        </p:nvGrpSpPr>
        <p:grpSpPr>
          <a:xfrm>
            <a:off x="3661812" y="4452389"/>
            <a:ext cx="403922" cy="403922"/>
            <a:chOff x="6659824" y="4100397"/>
            <a:chExt cx="811117" cy="811117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EFBDD9B-D82E-6F01-871F-FD3C3B130B73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2" name="Arrow: Up-Down 71">
              <a:extLst>
                <a:ext uri="{FF2B5EF4-FFF2-40B4-BE49-F238E27FC236}">
                  <a16:creationId xmlns:a16="http://schemas.microsoft.com/office/drawing/2014/main" id="{4EF81AB2-B647-151C-CCA2-6283038B67CA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Arrow: Left-Right 72">
              <a:extLst>
                <a:ext uri="{FF2B5EF4-FFF2-40B4-BE49-F238E27FC236}">
                  <a16:creationId xmlns:a16="http://schemas.microsoft.com/office/drawing/2014/main" id="{54061954-C1AF-E602-E2E7-2E7F7887D147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8A4BB57-37ED-42E3-246C-080826875E99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1874" name="Line 6">
            <a:extLst>
              <a:ext uri="{FF2B5EF4-FFF2-40B4-BE49-F238E27FC236}">
                <a16:creationId xmlns:a16="http://schemas.microsoft.com/office/drawing/2014/main" id="{4B2E2E54-5E22-05F9-ED47-D23216329B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01654" y="2959476"/>
            <a:ext cx="1153104" cy="13140"/>
          </a:xfrm>
          <a:prstGeom prst="line">
            <a:avLst/>
          </a:prstGeom>
          <a:noFill/>
          <a:ln w="38100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38" name="Group 1437">
            <a:extLst>
              <a:ext uri="{FF2B5EF4-FFF2-40B4-BE49-F238E27FC236}">
                <a16:creationId xmlns:a16="http://schemas.microsoft.com/office/drawing/2014/main" id="{566071DF-4532-96B4-ACD7-9B318B0266E2}"/>
              </a:ext>
            </a:extLst>
          </p:cNvPr>
          <p:cNvGrpSpPr>
            <a:grpSpLocks noChangeAspect="1"/>
          </p:cNvGrpSpPr>
          <p:nvPr/>
        </p:nvGrpSpPr>
        <p:grpSpPr>
          <a:xfrm>
            <a:off x="5150526" y="2696199"/>
            <a:ext cx="403922" cy="403922"/>
            <a:chOff x="6659824" y="4100397"/>
            <a:chExt cx="811117" cy="811117"/>
          </a:xfrm>
        </p:grpSpPr>
        <p:sp>
          <p:nvSpPr>
            <p:cNvPr id="1439" name="Oval 1438">
              <a:extLst>
                <a:ext uri="{FF2B5EF4-FFF2-40B4-BE49-F238E27FC236}">
                  <a16:creationId xmlns:a16="http://schemas.microsoft.com/office/drawing/2014/main" id="{E1C858C6-63A9-9C25-5C3A-E57D6753FBA6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440" name="Arrow: Up-Down 1439">
              <a:extLst>
                <a:ext uri="{FF2B5EF4-FFF2-40B4-BE49-F238E27FC236}">
                  <a16:creationId xmlns:a16="http://schemas.microsoft.com/office/drawing/2014/main" id="{7610579C-2474-841D-627A-7E75022558D4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1" name="Arrow: Left-Right 1440">
              <a:extLst>
                <a:ext uri="{FF2B5EF4-FFF2-40B4-BE49-F238E27FC236}">
                  <a16:creationId xmlns:a16="http://schemas.microsoft.com/office/drawing/2014/main" id="{8796F797-C873-E359-40B6-330DEE27D2A4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2" name="Rectangle 1441">
              <a:extLst>
                <a:ext uri="{FF2B5EF4-FFF2-40B4-BE49-F238E27FC236}">
                  <a16:creationId xmlns:a16="http://schemas.microsoft.com/office/drawing/2014/main" id="{BAD3EE27-EA1A-8634-3C42-D709265BCC57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1875" name="Line 6">
            <a:extLst>
              <a:ext uri="{FF2B5EF4-FFF2-40B4-BE49-F238E27FC236}">
                <a16:creationId xmlns:a16="http://schemas.microsoft.com/office/drawing/2014/main" id="{375C0CDB-C836-790F-C18F-7E2638D2DE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2987" y="2975266"/>
            <a:ext cx="2021952" cy="1195089"/>
          </a:xfrm>
          <a:prstGeom prst="line">
            <a:avLst/>
          </a:prstGeom>
          <a:noFill/>
          <a:ln w="38100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36" name="Group 1435">
            <a:extLst>
              <a:ext uri="{FF2B5EF4-FFF2-40B4-BE49-F238E27FC236}">
                <a16:creationId xmlns:a16="http://schemas.microsoft.com/office/drawing/2014/main" id="{89F94FA0-5835-18AD-3292-26BA97B8BD91}"/>
              </a:ext>
            </a:extLst>
          </p:cNvPr>
          <p:cNvGrpSpPr>
            <a:grpSpLocks noChangeAspect="1"/>
          </p:cNvGrpSpPr>
          <p:nvPr/>
        </p:nvGrpSpPr>
        <p:grpSpPr>
          <a:xfrm>
            <a:off x="6306755" y="2695689"/>
            <a:ext cx="403922" cy="403922"/>
            <a:chOff x="6659824" y="4100397"/>
            <a:chExt cx="811117" cy="811117"/>
          </a:xfrm>
        </p:grpSpPr>
        <p:sp>
          <p:nvSpPr>
            <p:cNvPr id="1447" name="Oval 1446">
              <a:extLst>
                <a:ext uri="{FF2B5EF4-FFF2-40B4-BE49-F238E27FC236}">
                  <a16:creationId xmlns:a16="http://schemas.microsoft.com/office/drawing/2014/main" id="{5BA1FC32-53E3-0258-25BC-CA13B7B3F632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448" name="Arrow: Up-Down 1447">
              <a:extLst>
                <a:ext uri="{FF2B5EF4-FFF2-40B4-BE49-F238E27FC236}">
                  <a16:creationId xmlns:a16="http://schemas.microsoft.com/office/drawing/2014/main" id="{0DF2BB6D-2FC1-4394-62F6-2B398335F91B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9" name="Arrow: Left-Right 1448">
              <a:extLst>
                <a:ext uri="{FF2B5EF4-FFF2-40B4-BE49-F238E27FC236}">
                  <a16:creationId xmlns:a16="http://schemas.microsoft.com/office/drawing/2014/main" id="{4ED02C5D-6210-DC66-812A-C680152DAF3B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0" name="Rectangle 1449">
              <a:extLst>
                <a:ext uri="{FF2B5EF4-FFF2-40B4-BE49-F238E27FC236}">
                  <a16:creationId xmlns:a16="http://schemas.microsoft.com/office/drawing/2014/main" id="{358FEFED-E2BC-A28C-DD8F-34FDD63592D3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1878" name="Line 6">
            <a:extLst>
              <a:ext uri="{FF2B5EF4-FFF2-40B4-BE49-F238E27FC236}">
                <a16:creationId xmlns:a16="http://schemas.microsoft.com/office/drawing/2014/main" id="{05C9E210-96E3-9047-ADB0-C5690E2885B8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6909" y="4742182"/>
            <a:ext cx="1404000" cy="0"/>
          </a:xfrm>
          <a:prstGeom prst="line">
            <a:avLst/>
          </a:prstGeom>
          <a:noFill/>
          <a:ln w="38100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67" name="Group 1466">
            <a:extLst>
              <a:ext uri="{FF2B5EF4-FFF2-40B4-BE49-F238E27FC236}">
                <a16:creationId xmlns:a16="http://schemas.microsoft.com/office/drawing/2014/main" id="{36DBD4A3-E1C4-2848-D5D9-B4FF6B88F39A}"/>
              </a:ext>
            </a:extLst>
          </p:cNvPr>
          <p:cNvGrpSpPr>
            <a:grpSpLocks noChangeAspect="1"/>
          </p:cNvGrpSpPr>
          <p:nvPr/>
        </p:nvGrpSpPr>
        <p:grpSpPr>
          <a:xfrm>
            <a:off x="7838667" y="4459868"/>
            <a:ext cx="403922" cy="403922"/>
            <a:chOff x="6659824" y="4100397"/>
            <a:chExt cx="811117" cy="811117"/>
          </a:xfrm>
        </p:grpSpPr>
        <p:sp>
          <p:nvSpPr>
            <p:cNvPr id="1468" name="Oval 1467">
              <a:extLst>
                <a:ext uri="{FF2B5EF4-FFF2-40B4-BE49-F238E27FC236}">
                  <a16:creationId xmlns:a16="http://schemas.microsoft.com/office/drawing/2014/main" id="{26C06202-DE7B-573B-305C-554AB364DC82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469" name="Arrow: Up-Down 1468">
              <a:extLst>
                <a:ext uri="{FF2B5EF4-FFF2-40B4-BE49-F238E27FC236}">
                  <a16:creationId xmlns:a16="http://schemas.microsoft.com/office/drawing/2014/main" id="{17564DAA-B20F-157B-73F6-791F7C99FB00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0" name="Arrow: Left-Right 1469">
              <a:extLst>
                <a:ext uri="{FF2B5EF4-FFF2-40B4-BE49-F238E27FC236}">
                  <a16:creationId xmlns:a16="http://schemas.microsoft.com/office/drawing/2014/main" id="{24957C04-F8ED-2853-7040-C366EAD497A7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1" name="Rectangle 1470">
              <a:extLst>
                <a:ext uri="{FF2B5EF4-FFF2-40B4-BE49-F238E27FC236}">
                  <a16:creationId xmlns:a16="http://schemas.microsoft.com/office/drawing/2014/main" id="{92C1E41A-312C-9305-328D-E22757249D7D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1879" name="Line 6">
            <a:extLst>
              <a:ext uri="{FF2B5EF4-FFF2-40B4-BE49-F238E27FC236}">
                <a16:creationId xmlns:a16="http://schemas.microsoft.com/office/drawing/2014/main" id="{FB88DC83-8D4B-0D4D-EE0E-10303B39B3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26125" y="4728583"/>
            <a:ext cx="0" cy="432000"/>
          </a:xfrm>
          <a:prstGeom prst="line">
            <a:avLst/>
          </a:prstGeom>
          <a:noFill/>
          <a:ln w="38100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19" name="Group 111">
            <a:extLst>
              <a:ext uri="{FF2B5EF4-FFF2-40B4-BE49-F238E27FC236}">
                <a16:creationId xmlns:a16="http://schemas.microsoft.com/office/drawing/2014/main" id="{DD75CBAB-5CD2-E50E-B328-834220940E1B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10419600" y="5086392"/>
            <a:ext cx="364907" cy="547361"/>
            <a:chOff x="4132750" y="3510171"/>
            <a:chExt cx="552027" cy="829167"/>
          </a:xfrm>
        </p:grpSpPr>
        <p:sp>
          <p:nvSpPr>
            <p:cNvPr id="1920" name="Freeform 196">
              <a:extLst>
                <a:ext uri="{FF2B5EF4-FFF2-40B4-BE49-F238E27FC236}">
                  <a16:creationId xmlns:a16="http://schemas.microsoft.com/office/drawing/2014/main" id="{8412CBB2-2F47-E920-12A8-E07BB618B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608" y="3519840"/>
              <a:ext cx="257393" cy="809828"/>
            </a:xfrm>
            <a:custGeom>
              <a:avLst/>
              <a:gdLst>
                <a:gd name="T0" fmla="*/ 0 w 235"/>
                <a:gd name="T1" fmla="*/ 2147483646 h 670"/>
                <a:gd name="T2" fmla="*/ 0 w 235"/>
                <a:gd name="T3" fmla="*/ 2147483646 h 670"/>
                <a:gd name="T4" fmla="*/ 0 w 235"/>
                <a:gd name="T5" fmla="*/ 2147483646 h 670"/>
                <a:gd name="T6" fmla="*/ 0 w 235"/>
                <a:gd name="T7" fmla="*/ 2147483646 h 670"/>
                <a:gd name="T8" fmla="*/ 0 w 235"/>
                <a:gd name="T9" fmla="*/ 2147483646 h 670"/>
                <a:gd name="T10" fmla="*/ 2147483646 w 235"/>
                <a:gd name="T11" fmla="*/ 2147483646 h 670"/>
                <a:gd name="T12" fmla="*/ 2147483646 w 235"/>
                <a:gd name="T13" fmla="*/ 2147483646 h 670"/>
                <a:gd name="T14" fmla="*/ 2147483646 w 235"/>
                <a:gd name="T15" fmla="*/ 2147483646 h 670"/>
                <a:gd name="T16" fmla="*/ 2147483646 w 235"/>
                <a:gd name="T17" fmla="*/ 2147483646 h 670"/>
                <a:gd name="T18" fmla="*/ 2147483646 w 235"/>
                <a:gd name="T19" fmla="*/ 2147483646 h 670"/>
                <a:gd name="T20" fmla="*/ 2147483646 w 235"/>
                <a:gd name="T21" fmla="*/ 2147483646 h 670"/>
                <a:gd name="T22" fmla="*/ 2147483646 w 235"/>
                <a:gd name="T23" fmla="*/ 2147483646 h 670"/>
                <a:gd name="T24" fmla="*/ 2147483646 w 235"/>
                <a:gd name="T25" fmla="*/ 2147483646 h 670"/>
                <a:gd name="T26" fmla="*/ 2147483646 w 235"/>
                <a:gd name="T27" fmla="*/ 2147483646 h 670"/>
                <a:gd name="T28" fmla="*/ 2147483646 w 235"/>
                <a:gd name="T29" fmla="*/ 2147483646 h 670"/>
                <a:gd name="T30" fmla="*/ 2147483646 w 235"/>
                <a:gd name="T31" fmla="*/ 2147483646 h 670"/>
                <a:gd name="T32" fmla="*/ 2147483646 w 235"/>
                <a:gd name="T33" fmla="*/ 2147483646 h 670"/>
                <a:gd name="T34" fmla="*/ 2147483646 w 235"/>
                <a:gd name="T35" fmla="*/ 0 h 670"/>
                <a:gd name="T36" fmla="*/ 2147483646 w 235"/>
                <a:gd name="T37" fmla="*/ 0 h 670"/>
                <a:gd name="T38" fmla="*/ 2147483646 w 235"/>
                <a:gd name="T39" fmla="*/ 0 h 670"/>
                <a:gd name="T40" fmla="*/ 2147483646 w 235"/>
                <a:gd name="T41" fmla="*/ 0 h 670"/>
                <a:gd name="T42" fmla="*/ 0 w 235"/>
                <a:gd name="T43" fmla="*/ 2147483646 h 670"/>
                <a:gd name="T44" fmla="*/ 0 w 235"/>
                <a:gd name="T45" fmla="*/ 2147483646 h 67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35"/>
                <a:gd name="T70" fmla="*/ 0 h 670"/>
                <a:gd name="T71" fmla="*/ 235 w 235"/>
                <a:gd name="T72" fmla="*/ 670 h 67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35" h="670">
                  <a:moveTo>
                    <a:pt x="0" y="14"/>
                  </a:moveTo>
                  <a:lnTo>
                    <a:pt x="0" y="14"/>
                  </a:lnTo>
                  <a:lnTo>
                    <a:pt x="0" y="636"/>
                  </a:lnTo>
                  <a:lnTo>
                    <a:pt x="0" y="637"/>
                  </a:lnTo>
                  <a:lnTo>
                    <a:pt x="1" y="640"/>
                  </a:lnTo>
                  <a:lnTo>
                    <a:pt x="2" y="640"/>
                  </a:lnTo>
                  <a:lnTo>
                    <a:pt x="24" y="647"/>
                  </a:lnTo>
                  <a:lnTo>
                    <a:pt x="41" y="651"/>
                  </a:lnTo>
                  <a:lnTo>
                    <a:pt x="64" y="655"/>
                  </a:lnTo>
                  <a:lnTo>
                    <a:pt x="94" y="660"/>
                  </a:lnTo>
                  <a:lnTo>
                    <a:pt x="131" y="664"/>
                  </a:lnTo>
                  <a:lnTo>
                    <a:pt x="177" y="668"/>
                  </a:lnTo>
                  <a:lnTo>
                    <a:pt x="230" y="670"/>
                  </a:lnTo>
                  <a:lnTo>
                    <a:pt x="235" y="670"/>
                  </a:lnTo>
                  <a:lnTo>
                    <a:pt x="235" y="0"/>
                  </a:lnTo>
                  <a:lnTo>
                    <a:pt x="23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1" name="Freeform 197">
              <a:extLst>
                <a:ext uri="{FF2B5EF4-FFF2-40B4-BE49-F238E27FC236}">
                  <a16:creationId xmlns:a16="http://schemas.microsoft.com/office/drawing/2014/main" id="{A9B1E016-73E6-0FD2-B8F5-5FA3D9C66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8084" y="3521049"/>
              <a:ext cx="249726" cy="797741"/>
            </a:xfrm>
            <a:custGeom>
              <a:avLst/>
              <a:gdLst>
                <a:gd name="T0" fmla="*/ 0 w 228"/>
                <a:gd name="T1" fmla="*/ 2147483646 h 660"/>
                <a:gd name="T2" fmla="*/ 0 w 228"/>
                <a:gd name="T3" fmla="*/ 2147483646 h 660"/>
                <a:gd name="T4" fmla="*/ 0 w 228"/>
                <a:gd name="T5" fmla="*/ 2147483646 h 660"/>
                <a:gd name="T6" fmla="*/ 0 w 228"/>
                <a:gd name="T7" fmla="*/ 2147483646 h 660"/>
                <a:gd name="T8" fmla="*/ 0 w 228"/>
                <a:gd name="T9" fmla="*/ 2147483646 h 660"/>
                <a:gd name="T10" fmla="*/ 2147483646 w 228"/>
                <a:gd name="T11" fmla="*/ 2147483646 h 660"/>
                <a:gd name="T12" fmla="*/ 2147483646 w 228"/>
                <a:gd name="T13" fmla="*/ 2147483646 h 660"/>
                <a:gd name="T14" fmla="*/ 2147483646 w 228"/>
                <a:gd name="T15" fmla="*/ 2147483646 h 660"/>
                <a:gd name="T16" fmla="*/ 2147483646 w 228"/>
                <a:gd name="T17" fmla="*/ 2147483646 h 660"/>
                <a:gd name="T18" fmla="*/ 2147483646 w 228"/>
                <a:gd name="T19" fmla="*/ 2147483646 h 660"/>
                <a:gd name="T20" fmla="*/ 2147483646 w 228"/>
                <a:gd name="T21" fmla="*/ 2147483646 h 660"/>
                <a:gd name="T22" fmla="*/ 2147483646 w 228"/>
                <a:gd name="T23" fmla="*/ 2147483646 h 660"/>
                <a:gd name="T24" fmla="*/ 2147483646 w 228"/>
                <a:gd name="T25" fmla="*/ 2147483646 h 660"/>
                <a:gd name="T26" fmla="*/ 2147483646 w 228"/>
                <a:gd name="T27" fmla="*/ 2147483646 h 660"/>
                <a:gd name="T28" fmla="*/ 2147483646 w 228"/>
                <a:gd name="T29" fmla="*/ 2147483646 h 660"/>
                <a:gd name="T30" fmla="*/ 2147483646 w 228"/>
                <a:gd name="T31" fmla="*/ 2147483646 h 660"/>
                <a:gd name="T32" fmla="*/ 2147483646 w 228"/>
                <a:gd name="T33" fmla="*/ 2147483646 h 660"/>
                <a:gd name="T34" fmla="*/ 2147483646 w 228"/>
                <a:gd name="T35" fmla="*/ 0 h 660"/>
                <a:gd name="T36" fmla="*/ 2147483646 w 228"/>
                <a:gd name="T37" fmla="*/ 0 h 660"/>
                <a:gd name="T38" fmla="*/ 0 w 228"/>
                <a:gd name="T39" fmla="*/ 2147483646 h 660"/>
                <a:gd name="T40" fmla="*/ 0 w 228"/>
                <a:gd name="T41" fmla="*/ 2147483646 h 6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8"/>
                <a:gd name="T64" fmla="*/ 0 h 660"/>
                <a:gd name="T65" fmla="*/ 228 w 228"/>
                <a:gd name="T66" fmla="*/ 660 h 66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8" h="660">
                  <a:moveTo>
                    <a:pt x="0" y="14"/>
                  </a:moveTo>
                  <a:lnTo>
                    <a:pt x="0" y="14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1" y="630"/>
                  </a:lnTo>
                  <a:lnTo>
                    <a:pt x="2" y="630"/>
                  </a:lnTo>
                  <a:lnTo>
                    <a:pt x="22" y="636"/>
                  </a:lnTo>
                  <a:lnTo>
                    <a:pt x="40" y="640"/>
                  </a:lnTo>
                  <a:lnTo>
                    <a:pt x="63" y="644"/>
                  </a:lnTo>
                  <a:lnTo>
                    <a:pt x="92" y="650"/>
                  </a:lnTo>
                  <a:lnTo>
                    <a:pt x="127" y="654"/>
                  </a:lnTo>
                  <a:lnTo>
                    <a:pt x="172" y="658"/>
                  </a:lnTo>
                  <a:lnTo>
                    <a:pt x="225" y="660"/>
                  </a:lnTo>
                  <a:lnTo>
                    <a:pt x="228" y="660"/>
                  </a:lnTo>
                  <a:lnTo>
                    <a:pt x="22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2" name="Freeform 198">
              <a:extLst>
                <a:ext uri="{FF2B5EF4-FFF2-40B4-BE49-F238E27FC236}">
                  <a16:creationId xmlns:a16="http://schemas.microsoft.com/office/drawing/2014/main" id="{4F531AD8-6155-5686-5FC9-346B8DAD5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6146" y="3524675"/>
              <a:ext cx="237678" cy="788072"/>
            </a:xfrm>
            <a:custGeom>
              <a:avLst/>
              <a:gdLst>
                <a:gd name="T0" fmla="*/ 0 w 217"/>
                <a:gd name="T1" fmla="*/ 0 h 652"/>
                <a:gd name="T2" fmla="*/ 0 w 217"/>
                <a:gd name="T3" fmla="*/ 2147483646 h 652"/>
                <a:gd name="T4" fmla="*/ 0 w 217"/>
                <a:gd name="T5" fmla="*/ 2147483646 h 652"/>
                <a:gd name="T6" fmla="*/ 2147483646 w 217"/>
                <a:gd name="T7" fmla="*/ 2147483646 h 652"/>
                <a:gd name="T8" fmla="*/ 2147483646 w 217"/>
                <a:gd name="T9" fmla="*/ 2147483646 h 652"/>
                <a:gd name="T10" fmla="*/ 2147483646 w 217"/>
                <a:gd name="T11" fmla="*/ 2147483646 h 652"/>
                <a:gd name="T12" fmla="*/ 2147483646 w 217"/>
                <a:gd name="T13" fmla="*/ 2147483646 h 652"/>
                <a:gd name="T14" fmla="*/ 0 w 217"/>
                <a:gd name="T15" fmla="*/ 0 h 652"/>
                <a:gd name="T16" fmla="*/ 0 w 217"/>
                <a:gd name="T17" fmla="*/ 0 h 6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7"/>
                <a:gd name="T28" fmla="*/ 0 h 652"/>
                <a:gd name="T29" fmla="*/ 217 w 217"/>
                <a:gd name="T30" fmla="*/ 652 h 6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7" h="652">
                  <a:moveTo>
                    <a:pt x="0" y="0"/>
                  </a:moveTo>
                  <a:lnTo>
                    <a:pt x="0" y="652"/>
                  </a:lnTo>
                  <a:lnTo>
                    <a:pt x="217" y="553"/>
                  </a:lnTo>
                  <a:lnTo>
                    <a:pt x="217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3" name="Freeform 199">
              <a:extLst>
                <a:ext uri="{FF2B5EF4-FFF2-40B4-BE49-F238E27FC236}">
                  <a16:creationId xmlns:a16="http://schemas.microsoft.com/office/drawing/2014/main" id="{DB7BE12E-C68A-FAB2-9D71-569A05A85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6146" y="3559728"/>
              <a:ext cx="237678" cy="753020"/>
            </a:xfrm>
            <a:custGeom>
              <a:avLst/>
              <a:gdLst>
                <a:gd name="T0" fmla="*/ 2147483646 w 217"/>
                <a:gd name="T1" fmla="*/ 0 h 623"/>
                <a:gd name="T2" fmla="*/ 2147483646 w 217"/>
                <a:gd name="T3" fmla="*/ 0 h 623"/>
                <a:gd name="T4" fmla="*/ 2147483646 w 217"/>
                <a:gd name="T5" fmla="*/ 2147483646 h 623"/>
                <a:gd name="T6" fmla="*/ 2147483646 w 217"/>
                <a:gd name="T7" fmla="*/ 2147483646 h 623"/>
                <a:gd name="T8" fmla="*/ 2147483646 w 217"/>
                <a:gd name="T9" fmla="*/ 2147483646 h 623"/>
                <a:gd name="T10" fmla="*/ 2147483646 w 217"/>
                <a:gd name="T11" fmla="*/ 2147483646 h 623"/>
                <a:gd name="T12" fmla="*/ 0 w 217"/>
                <a:gd name="T13" fmla="*/ 2147483646 h 623"/>
                <a:gd name="T14" fmla="*/ 0 w 217"/>
                <a:gd name="T15" fmla="*/ 2147483646 h 623"/>
                <a:gd name="T16" fmla="*/ 0 w 217"/>
                <a:gd name="T17" fmla="*/ 2147483646 h 623"/>
                <a:gd name="T18" fmla="*/ 2147483646 w 217"/>
                <a:gd name="T19" fmla="*/ 2147483646 h 623"/>
                <a:gd name="T20" fmla="*/ 2147483646 w 217"/>
                <a:gd name="T21" fmla="*/ 2147483646 h 623"/>
                <a:gd name="T22" fmla="*/ 2147483646 w 217"/>
                <a:gd name="T23" fmla="*/ 2147483646 h 623"/>
                <a:gd name="T24" fmla="*/ 2147483646 w 217"/>
                <a:gd name="T25" fmla="*/ 2147483646 h 623"/>
                <a:gd name="T26" fmla="*/ 2147483646 w 217"/>
                <a:gd name="T27" fmla="*/ 2147483646 h 623"/>
                <a:gd name="T28" fmla="*/ 2147483646 w 217"/>
                <a:gd name="T29" fmla="*/ 2147483646 h 623"/>
                <a:gd name="T30" fmla="*/ 2147483646 w 217"/>
                <a:gd name="T31" fmla="*/ 2147483646 h 623"/>
                <a:gd name="T32" fmla="*/ 2147483646 w 217"/>
                <a:gd name="T33" fmla="*/ 2147483646 h 623"/>
                <a:gd name="T34" fmla="*/ 2147483646 w 217"/>
                <a:gd name="T35" fmla="*/ 2147483646 h 623"/>
                <a:gd name="T36" fmla="*/ 2147483646 w 217"/>
                <a:gd name="T37" fmla="*/ 2147483646 h 623"/>
                <a:gd name="T38" fmla="*/ 2147483646 w 217"/>
                <a:gd name="T39" fmla="*/ 2147483646 h 623"/>
                <a:gd name="T40" fmla="*/ 2147483646 w 217"/>
                <a:gd name="T41" fmla="*/ 2147483646 h 623"/>
                <a:gd name="T42" fmla="*/ 2147483646 w 217"/>
                <a:gd name="T43" fmla="*/ 2147483646 h 623"/>
                <a:gd name="T44" fmla="*/ 2147483646 w 217"/>
                <a:gd name="T45" fmla="*/ 2147483646 h 623"/>
                <a:gd name="T46" fmla="*/ 2147483646 w 217"/>
                <a:gd name="T47" fmla="*/ 2147483646 h 623"/>
                <a:gd name="T48" fmla="*/ 2147483646 w 217"/>
                <a:gd name="T49" fmla="*/ 2147483646 h 623"/>
                <a:gd name="T50" fmla="*/ 2147483646 w 217"/>
                <a:gd name="T51" fmla="*/ 2147483646 h 623"/>
                <a:gd name="T52" fmla="*/ 2147483646 w 217"/>
                <a:gd name="T53" fmla="*/ 2147483646 h 623"/>
                <a:gd name="T54" fmla="*/ 2147483646 w 217"/>
                <a:gd name="T55" fmla="*/ 2147483646 h 623"/>
                <a:gd name="T56" fmla="*/ 2147483646 w 217"/>
                <a:gd name="T57" fmla="*/ 2147483646 h 623"/>
                <a:gd name="T58" fmla="*/ 2147483646 w 217"/>
                <a:gd name="T59" fmla="*/ 2147483646 h 623"/>
                <a:gd name="T60" fmla="*/ 2147483646 w 217"/>
                <a:gd name="T61" fmla="*/ 2147483646 h 623"/>
                <a:gd name="T62" fmla="*/ 2147483646 w 217"/>
                <a:gd name="T63" fmla="*/ 2147483646 h 623"/>
                <a:gd name="T64" fmla="*/ 2147483646 w 217"/>
                <a:gd name="T65" fmla="*/ 0 h 623"/>
                <a:gd name="T66" fmla="*/ 2147483646 w 217"/>
                <a:gd name="T67" fmla="*/ 0 h 6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7"/>
                <a:gd name="T103" fmla="*/ 0 h 623"/>
                <a:gd name="T104" fmla="*/ 217 w 217"/>
                <a:gd name="T105" fmla="*/ 623 h 6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7" h="623">
                  <a:moveTo>
                    <a:pt x="178" y="0"/>
                  </a:moveTo>
                  <a:lnTo>
                    <a:pt x="178" y="0"/>
                  </a:lnTo>
                  <a:lnTo>
                    <a:pt x="217" y="6"/>
                  </a:lnTo>
                  <a:lnTo>
                    <a:pt x="217" y="524"/>
                  </a:lnTo>
                  <a:lnTo>
                    <a:pt x="0" y="623"/>
                  </a:lnTo>
                  <a:lnTo>
                    <a:pt x="0" y="396"/>
                  </a:lnTo>
                  <a:lnTo>
                    <a:pt x="5" y="379"/>
                  </a:lnTo>
                  <a:lnTo>
                    <a:pt x="11" y="361"/>
                  </a:lnTo>
                  <a:lnTo>
                    <a:pt x="17" y="347"/>
                  </a:lnTo>
                  <a:lnTo>
                    <a:pt x="24" y="332"/>
                  </a:lnTo>
                  <a:lnTo>
                    <a:pt x="30" y="319"/>
                  </a:lnTo>
                  <a:lnTo>
                    <a:pt x="38" y="307"/>
                  </a:lnTo>
                  <a:lnTo>
                    <a:pt x="53" y="285"/>
                  </a:lnTo>
                  <a:lnTo>
                    <a:pt x="69" y="265"/>
                  </a:lnTo>
                  <a:lnTo>
                    <a:pt x="86" y="248"/>
                  </a:lnTo>
                  <a:lnTo>
                    <a:pt x="118" y="215"/>
                  </a:lnTo>
                  <a:lnTo>
                    <a:pt x="134" y="198"/>
                  </a:lnTo>
                  <a:lnTo>
                    <a:pt x="148" y="181"/>
                  </a:lnTo>
                  <a:lnTo>
                    <a:pt x="154" y="170"/>
                  </a:lnTo>
                  <a:lnTo>
                    <a:pt x="160" y="159"/>
                  </a:lnTo>
                  <a:lnTo>
                    <a:pt x="165" y="149"/>
                  </a:lnTo>
                  <a:lnTo>
                    <a:pt x="169" y="137"/>
                  </a:lnTo>
                  <a:lnTo>
                    <a:pt x="174" y="124"/>
                  </a:lnTo>
                  <a:lnTo>
                    <a:pt x="177" y="109"/>
                  </a:lnTo>
                  <a:lnTo>
                    <a:pt x="179" y="95"/>
                  </a:lnTo>
                  <a:lnTo>
                    <a:pt x="180" y="79"/>
                  </a:lnTo>
                  <a:lnTo>
                    <a:pt x="182" y="60"/>
                  </a:lnTo>
                  <a:lnTo>
                    <a:pt x="182" y="42"/>
                  </a:lnTo>
                  <a:lnTo>
                    <a:pt x="180" y="22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4" name="Freeform 200">
              <a:extLst>
                <a:ext uri="{FF2B5EF4-FFF2-40B4-BE49-F238E27FC236}">
                  <a16:creationId xmlns:a16="http://schemas.microsoft.com/office/drawing/2014/main" id="{35592C5A-B55C-A2D7-AE59-4EC35B3C2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25" y="3519840"/>
              <a:ext cx="31763" cy="809828"/>
            </a:xfrm>
            <a:custGeom>
              <a:avLst/>
              <a:gdLst>
                <a:gd name="T0" fmla="*/ 0 w 29"/>
                <a:gd name="T1" fmla="*/ 0 h 670"/>
                <a:gd name="T2" fmla="*/ 0 w 29"/>
                <a:gd name="T3" fmla="*/ 2147483646 h 670"/>
                <a:gd name="T4" fmla="*/ 0 w 29"/>
                <a:gd name="T5" fmla="*/ 2147483646 h 670"/>
                <a:gd name="T6" fmla="*/ 2147483646 w 29"/>
                <a:gd name="T7" fmla="*/ 2147483646 h 670"/>
                <a:gd name="T8" fmla="*/ 2147483646 w 29"/>
                <a:gd name="T9" fmla="*/ 2147483646 h 670"/>
                <a:gd name="T10" fmla="*/ 2147483646 w 29"/>
                <a:gd name="T11" fmla="*/ 2147483646 h 670"/>
                <a:gd name="T12" fmla="*/ 2147483646 w 29"/>
                <a:gd name="T13" fmla="*/ 2147483646 h 670"/>
                <a:gd name="T14" fmla="*/ 2147483646 w 29"/>
                <a:gd name="T15" fmla="*/ 2147483646 h 670"/>
                <a:gd name="T16" fmla="*/ 2147483646 w 29"/>
                <a:gd name="T17" fmla="*/ 2147483646 h 670"/>
                <a:gd name="T18" fmla="*/ 2147483646 w 29"/>
                <a:gd name="T19" fmla="*/ 2147483646 h 670"/>
                <a:gd name="T20" fmla="*/ 2147483646 w 29"/>
                <a:gd name="T21" fmla="*/ 2147483646 h 670"/>
                <a:gd name="T22" fmla="*/ 2147483646 w 29"/>
                <a:gd name="T23" fmla="*/ 2147483646 h 670"/>
                <a:gd name="T24" fmla="*/ 2147483646 w 29"/>
                <a:gd name="T25" fmla="*/ 0 h 670"/>
                <a:gd name="T26" fmla="*/ 2147483646 w 29"/>
                <a:gd name="T27" fmla="*/ 0 h 670"/>
                <a:gd name="T28" fmla="*/ 0 w 29"/>
                <a:gd name="T29" fmla="*/ 0 h 670"/>
                <a:gd name="T30" fmla="*/ 0 w 29"/>
                <a:gd name="T31" fmla="*/ 0 h 6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670"/>
                <a:gd name="T50" fmla="*/ 29 w 29"/>
                <a:gd name="T51" fmla="*/ 670 h 67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670">
                  <a:moveTo>
                    <a:pt x="0" y="0"/>
                  </a:moveTo>
                  <a:lnTo>
                    <a:pt x="0" y="670"/>
                  </a:lnTo>
                  <a:lnTo>
                    <a:pt x="7" y="669"/>
                  </a:lnTo>
                  <a:lnTo>
                    <a:pt x="15" y="666"/>
                  </a:lnTo>
                  <a:lnTo>
                    <a:pt x="21" y="664"/>
                  </a:lnTo>
                  <a:lnTo>
                    <a:pt x="29" y="657"/>
                  </a:lnTo>
                  <a:lnTo>
                    <a:pt x="29" y="5"/>
                  </a:lnTo>
                  <a:lnTo>
                    <a:pt x="21" y="2"/>
                  </a:lnTo>
                  <a:lnTo>
                    <a:pt x="15" y="1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5" name="Freeform 201">
              <a:extLst>
                <a:ext uri="{FF2B5EF4-FFF2-40B4-BE49-F238E27FC236}">
                  <a16:creationId xmlns:a16="http://schemas.microsoft.com/office/drawing/2014/main" id="{ED4883CB-0FA3-09E2-9EC7-7A2F5B079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754" y="3745867"/>
              <a:ext cx="25191" cy="105157"/>
            </a:xfrm>
            <a:custGeom>
              <a:avLst/>
              <a:gdLst>
                <a:gd name="T0" fmla="*/ 2147483646 w 23"/>
                <a:gd name="T1" fmla="*/ 0 h 87"/>
                <a:gd name="T2" fmla="*/ 2147483646 w 23"/>
                <a:gd name="T3" fmla="*/ 0 h 87"/>
                <a:gd name="T4" fmla="*/ 0 w 23"/>
                <a:gd name="T5" fmla="*/ 0 h 87"/>
                <a:gd name="T6" fmla="*/ 0 w 23"/>
                <a:gd name="T7" fmla="*/ 0 h 87"/>
                <a:gd name="T8" fmla="*/ 0 w 23"/>
                <a:gd name="T9" fmla="*/ 2147483646 h 87"/>
                <a:gd name="T10" fmla="*/ 2147483646 w 23"/>
                <a:gd name="T11" fmla="*/ 2147483646 h 87"/>
                <a:gd name="T12" fmla="*/ 2147483646 w 23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87"/>
                <a:gd name="T23" fmla="*/ 23 w 23"/>
                <a:gd name="T24" fmla="*/ 87 h 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87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87"/>
                  </a:lnTo>
                  <a:lnTo>
                    <a:pt x="23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6" name="Freeform 202">
              <a:extLst>
                <a:ext uri="{FF2B5EF4-FFF2-40B4-BE49-F238E27FC236}">
                  <a16:creationId xmlns:a16="http://schemas.microsoft.com/office/drawing/2014/main" id="{13D57FB2-9C9D-245D-0F62-2C2967A8C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135" y="3751911"/>
              <a:ext cx="21906" cy="97905"/>
            </a:xfrm>
            <a:custGeom>
              <a:avLst/>
              <a:gdLst>
                <a:gd name="T0" fmla="*/ 2147483646 w 20"/>
                <a:gd name="T1" fmla="*/ 0 h 81"/>
                <a:gd name="T2" fmla="*/ 2147483646 w 20"/>
                <a:gd name="T3" fmla="*/ 0 h 81"/>
                <a:gd name="T4" fmla="*/ 0 w 20"/>
                <a:gd name="T5" fmla="*/ 0 h 81"/>
                <a:gd name="T6" fmla="*/ 0 w 20"/>
                <a:gd name="T7" fmla="*/ 0 h 81"/>
                <a:gd name="T8" fmla="*/ 0 w 20"/>
                <a:gd name="T9" fmla="*/ 2147483646 h 81"/>
                <a:gd name="T10" fmla="*/ 2147483646 w 20"/>
                <a:gd name="T11" fmla="*/ 2147483646 h 81"/>
                <a:gd name="T12" fmla="*/ 2147483646 w 20"/>
                <a:gd name="T13" fmla="*/ 0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81"/>
                <a:gd name="T23" fmla="*/ 20 w 20"/>
                <a:gd name="T24" fmla="*/ 81 h 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81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20" y="4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7" name="Freeform 203">
              <a:extLst>
                <a:ext uri="{FF2B5EF4-FFF2-40B4-BE49-F238E27FC236}">
                  <a16:creationId xmlns:a16="http://schemas.microsoft.com/office/drawing/2014/main" id="{15379A16-EE32-0C00-AFEB-12E27B0E7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232" y="3745867"/>
              <a:ext cx="144578" cy="55600"/>
            </a:xfrm>
            <a:custGeom>
              <a:avLst/>
              <a:gdLst>
                <a:gd name="T0" fmla="*/ 0 w 132"/>
                <a:gd name="T1" fmla="*/ 0 h 46"/>
                <a:gd name="T2" fmla="*/ 0 w 132"/>
                <a:gd name="T3" fmla="*/ 0 h 46"/>
                <a:gd name="T4" fmla="*/ 0 w 132"/>
                <a:gd name="T5" fmla="*/ 2147483646 h 46"/>
                <a:gd name="T6" fmla="*/ 0 w 132"/>
                <a:gd name="T7" fmla="*/ 2147483646 h 46"/>
                <a:gd name="T8" fmla="*/ 2147483646 w 132"/>
                <a:gd name="T9" fmla="*/ 2147483646 h 46"/>
                <a:gd name="T10" fmla="*/ 2147483646 w 132"/>
                <a:gd name="T11" fmla="*/ 2147483646 h 46"/>
                <a:gd name="T12" fmla="*/ 2147483646 w 132"/>
                <a:gd name="T13" fmla="*/ 0 h 46"/>
                <a:gd name="T14" fmla="*/ 2147483646 w 132"/>
                <a:gd name="T15" fmla="*/ 0 h 46"/>
                <a:gd name="T16" fmla="*/ 0 w 132"/>
                <a:gd name="T17" fmla="*/ 0 h 46"/>
                <a:gd name="T18" fmla="*/ 0 w 132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2"/>
                <a:gd name="T31" fmla="*/ 0 h 46"/>
                <a:gd name="T32" fmla="*/ 132 w 132"/>
                <a:gd name="T33" fmla="*/ 46 h 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2" h="46">
                  <a:moveTo>
                    <a:pt x="0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132" y="46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8" name="Freeform 204">
              <a:extLst>
                <a:ext uri="{FF2B5EF4-FFF2-40B4-BE49-F238E27FC236}">
                  <a16:creationId xmlns:a16="http://schemas.microsoft.com/office/drawing/2014/main" id="{9476924E-4DD3-2646-A422-C445748B9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6803" y="3751911"/>
              <a:ext cx="138007" cy="49557"/>
            </a:xfrm>
            <a:custGeom>
              <a:avLst/>
              <a:gdLst>
                <a:gd name="T0" fmla="*/ 0 w 126"/>
                <a:gd name="T1" fmla="*/ 0 h 41"/>
                <a:gd name="T2" fmla="*/ 0 w 126"/>
                <a:gd name="T3" fmla="*/ 0 h 41"/>
                <a:gd name="T4" fmla="*/ 0 w 126"/>
                <a:gd name="T5" fmla="*/ 2147483646 h 41"/>
                <a:gd name="T6" fmla="*/ 0 w 126"/>
                <a:gd name="T7" fmla="*/ 2147483646 h 41"/>
                <a:gd name="T8" fmla="*/ 2147483646 w 126"/>
                <a:gd name="T9" fmla="*/ 2147483646 h 41"/>
                <a:gd name="T10" fmla="*/ 2147483646 w 126"/>
                <a:gd name="T11" fmla="*/ 2147483646 h 41"/>
                <a:gd name="T12" fmla="*/ 2147483646 w 126"/>
                <a:gd name="T13" fmla="*/ 0 h 41"/>
                <a:gd name="T14" fmla="*/ 2147483646 w 126"/>
                <a:gd name="T15" fmla="*/ 0 h 41"/>
                <a:gd name="T16" fmla="*/ 0 w 126"/>
                <a:gd name="T17" fmla="*/ 0 h 41"/>
                <a:gd name="T18" fmla="*/ 0 w 126"/>
                <a:gd name="T19" fmla="*/ 0 h 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6"/>
                <a:gd name="T31" fmla="*/ 0 h 41"/>
                <a:gd name="T32" fmla="*/ 126 w 126"/>
                <a:gd name="T33" fmla="*/ 41 h 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6" h="41">
                  <a:moveTo>
                    <a:pt x="0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26" y="41"/>
                  </a:lnTo>
                  <a:lnTo>
                    <a:pt x="1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9" name="Freeform 205">
              <a:extLst>
                <a:ext uri="{FF2B5EF4-FFF2-40B4-BE49-F238E27FC236}">
                  <a16:creationId xmlns:a16="http://schemas.microsoft.com/office/drawing/2014/main" id="{B6B5BE21-58B7-1712-C689-13CCC2083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754" y="3803885"/>
              <a:ext cx="173056" cy="61644"/>
            </a:xfrm>
            <a:custGeom>
              <a:avLst/>
              <a:gdLst>
                <a:gd name="T0" fmla="*/ 0 w 158"/>
                <a:gd name="T1" fmla="*/ 2147483646 h 51"/>
                <a:gd name="T2" fmla="*/ 0 w 158"/>
                <a:gd name="T3" fmla="*/ 2147483646 h 51"/>
                <a:gd name="T4" fmla="*/ 2147483646 w 158"/>
                <a:gd name="T5" fmla="*/ 2147483646 h 51"/>
                <a:gd name="T6" fmla="*/ 2147483646 w 158"/>
                <a:gd name="T7" fmla="*/ 2147483646 h 51"/>
                <a:gd name="T8" fmla="*/ 2147483646 w 158"/>
                <a:gd name="T9" fmla="*/ 2147483646 h 51"/>
                <a:gd name="T10" fmla="*/ 2147483646 w 158"/>
                <a:gd name="T11" fmla="*/ 0 h 51"/>
                <a:gd name="T12" fmla="*/ 0 w 158"/>
                <a:gd name="T13" fmla="*/ 2147483646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"/>
                <a:gd name="T22" fmla="*/ 0 h 51"/>
                <a:gd name="T23" fmla="*/ 158 w 158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" h="51">
                  <a:moveTo>
                    <a:pt x="0" y="46"/>
                  </a:moveTo>
                  <a:lnTo>
                    <a:pt x="0" y="46"/>
                  </a:lnTo>
                  <a:lnTo>
                    <a:pt x="158" y="51"/>
                  </a:lnTo>
                  <a:lnTo>
                    <a:pt x="158" y="2"/>
                  </a:lnTo>
                  <a:lnTo>
                    <a:pt x="25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0" name="Freeform 206">
              <a:extLst>
                <a:ext uri="{FF2B5EF4-FFF2-40B4-BE49-F238E27FC236}">
                  <a16:creationId xmlns:a16="http://schemas.microsoft.com/office/drawing/2014/main" id="{DC7A8EA8-EDD8-1301-D41A-F48800FC0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133" y="3545223"/>
              <a:ext cx="215772" cy="178887"/>
            </a:xfrm>
            <a:custGeom>
              <a:avLst/>
              <a:gdLst>
                <a:gd name="T0" fmla="*/ 2147483646 w 197"/>
                <a:gd name="T1" fmla="*/ 2147483646 h 148"/>
                <a:gd name="T2" fmla="*/ 0 w 197"/>
                <a:gd name="T3" fmla="*/ 2147483646 h 148"/>
                <a:gd name="T4" fmla="*/ 0 w 197"/>
                <a:gd name="T5" fmla="*/ 2147483646 h 148"/>
                <a:gd name="T6" fmla="*/ 2147483646 w 197"/>
                <a:gd name="T7" fmla="*/ 0 h 148"/>
                <a:gd name="T8" fmla="*/ 2147483646 w 197"/>
                <a:gd name="T9" fmla="*/ 2147483646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48"/>
                <a:gd name="T17" fmla="*/ 197 w 197"/>
                <a:gd name="T18" fmla="*/ 148 h 1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48">
                  <a:moveTo>
                    <a:pt x="197" y="148"/>
                  </a:moveTo>
                  <a:lnTo>
                    <a:pt x="0" y="148"/>
                  </a:lnTo>
                  <a:lnTo>
                    <a:pt x="0" y="10"/>
                  </a:lnTo>
                  <a:lnTo>
                    <a:pt x="197" y="0"/>
                  </a:lnTo>
                  <a:lnTo>
                    <a:pt x="197" y="148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1" name="Freeform 207">
              <a:extLst>
                <a:ext uri="{FF2B5EF4-FFF2-40B4-BE49-F238E27FC236}">
                  <a16:creationId xmlns:a16="http://schemas.microsoft.com/office/drawing/2014/main" id="{4B7A2119-F3C7-D5BE-0A0E-8AF263C90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705" y="3552476"/>
              <a:ext cx="209200" cy="161966"/>
            </a:xfrm>
            <a:custGeom>
              <a:avLst/>
              <a:gdLst>
                <a:gd name="T0" fmla="*/ 2147483646 w 191"/>
                <a:gd name="T1" fmla="*/ 2147483646 h 134"/>
                <a:gd name="T2" fmla="*/ 0 w 191"/>
                <a:gd name="T3" fmla="*/ 2147483646 h 134"/>
                <a:gd name="T4" fmla="*/ 0 w 191"/>
                <a:gd name="T5" fmla="*/ 2147483646 h 134"/>
                <a:gd name="T6" fmla="*/ 2147483646 w 191"/>
                <a:gd name="T7" fmla="*/ 0 h 134"/>
                <a:gd name="T8" fmla="*/ 2147483646 w 191"/>
                <a:gd name="T9" fmla="*/ 2147483646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34"/>
                <a:gd name="T17" fmla="*/ 191 w 191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34">
                  <a:moveTo>
                    <a:pt x="191" y="134"/>
                  </a:moveTo>
                  <a:lnTo>
                    <a:pt x="0" y="134"/>
                  </a:lnTo>
                  <a:lnTo>
                    <a:pt x="0" y="11"/>
                  </a:lnTo>
                  <a:lnTo>
                    <a:pt x="191" y="0"/>
                  </a:lnTo>
                  <a:lnTo>
                    <a:pt x="191" y="134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2" name="Freeform 208">
              <a:extLst>
                <a:ext uri="{FF2B5EF4-FFF2-40B4-BE49-F238E27FC236}">
                  <a16:creationId xmlns:a16="http://schemas.microsoft.com/office/drawing/2014/main" id="{30543F44-AABD-83F7-ADB6-53A76DAD70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6847" y="3541597"/>
              <a:ext cx="222344" cy="184931"/>
            </a:xfrm>
            <a:custGeom>
              <a:avLst/>
              <a:gdLst>
                <a:gd name="T0" fmla="*/ 2147483646 w 203"/>
                <a:gd name="T1" fmla="*/ 2147483646 h 153"/>
                <a:gd name="T2" fmla="*/ 2147483646 w 203"/>
                <a:gd name="T3" fmla="*/ 2147483646 h 153"/>
                <a:gd name="T4" fmla="*/ 2147483646 w 203"/>
                <a:gd name="T5" fmla="*/ 2147483646 h 153"/>
                <a:gd name="T6" fmla="*/ 2147483646 w 203"/>
                <a:gd name="T7" fmla="*/ 2147483646 h 153"/>
                <a:gd name="T8" fmla="*/ 2147483646 w 203"/>
                <a:gd name="T9" fmla="*/ 2147483646 h 153"/>
                <a:gd name="T10" fmla="*/ 2147483646 w 203"/>
                <a:gd name="T11" fmla="*/ 2147483646 h 153"/>
                <a:gd name="T12" fmla="*/ 2147483646 w 203"/>
                <a:gd name="T13" fmla="*/ 2147483646 h 153"/>
                <a:gd name="T14" fmla="*/ 2147483646 w 203"/>
                <a:gd name="T15" fmla="*/ 2147483646 h 153"/>
                <a:gd name="T16" fmla="*/ 2147483646 w 203"/>
                <a:gd name="T17" fmla="*/ 2147483646 h 153"/>
                <a:gd name="T18" fmla="*/ 2147483646 w 203"/>
                <a:gd name="T19" fmla="*/ 2147483646 h 153"/>
                <a:gd name="T20" fmla="*/ 2147483646 w 203"/>
                <a:gd name="T21" fmla="*/ 2147483646 h 153"/>
                <a:gd name="T22" fmla="*/ 2147483646 w 203"/>
                <a:gd name="T23" fmla="*/ 2147483646 h 153"/>
                <a:gd name="T24" fmla="*/ 2147483646 w 203"/>
                <a:gd name="T25" fmla="*/ 2147483646 h 153"/>
                <a:gd name="T26" fmla="*/ 2147483646 w 203"/>
                <a:gd name="T27" fmla="*/ 2147483646 h 153"/>
                <a:gd name="T28" fmla="*/ 2147483646 w 203"/>
                <a:gd name="T29" fmla="*/ 2147483646 h 153"/>
                <a:gd name="T30" fmla="*/ 2147483646 w 203"/>
                <a:gd name="T31" fmla="*/ 2147483646 h 153"/>
                <a:gd name="T32" fmla="*/ 2147483646 w 203"/>
                <a:gd name="T33" fmla="*/ 2147483646 h 153"/>
                <a:gd name="T34" fmla="*/ 2147483646 w 203"/>
                <a:gd name="T35" fmla="*/ 2147483646 h 153"/>
                <a:gd name="T36" fmla="*/ 2147483646 w 203"/>
                <a:gd name="T37" fmla="*/ 2147483646 h 153"/>
                <a:gd name="T38" fmla="*/ 2147483646 w 203"/>
                <a:gd name="T39" fmla="*/ 2147483646 h 153"/>
                <a:gd name="T40" fmla="*/ 2147483646 w 203"/>
                <a:gd name="T41" fmla="*/ 0 h 153"/>
                <a:gd name="T42" fmla="*/ 2147483646 w 203"/>
                <a:gd name="T43" fmla="*/ 2147483646 h 153"/>
                <a:gd name="T44" fmla="*/ 2147483646 w 203"/>
                <a:gd name="T45" fmla="*/ 2147483646 h 153"/>
                <a:gd name="T46" fmla="*/ 0 w 203"/>
                <a:gd name="T47" fmla="*/ 2147483646 h 153"/>
                <a:gd name="T48" fmla="*/ 0 w 203"/>
                <a:gd name="T49" fmla="*/ 2147483646 h 153"/>
                <a:gd name="T50" fmla="*/ 0 w 203"/>
                <a:gd name="T51" fmla="*/ 2147483646 h 153"/>
                <a:gd name="T52" fmla="*/ 0 w 203"/>
                <a:gd name="T53" fmla="*/ 2147483646 h 153"/>
                <a:gd name="T54" fmla="*/ 0 w 203"/>
                <a:gd name="T55" fmla="*/ 2147483646 h 153"/>
                <a:gd name="T56" fmla="*/ 2147483646 w 203"/>
                <a:gd name="T57" fmla="*/ 2147483646 h 153"/>
                <a:gd name="T58" fmla="*/ 2147483646 w 203"/>
                <a:gd name="T59" fmla="*/ 2147483646 h 153"/>
                <a:gd name="T60" fmla="*/ 2147483646 w 203"/>
                <a:gd name="T61" fmla="*/ 2147483646 h 153"/>
                <a:gd name="T62" fmla="*/ 2147483646 w 203"/>
                <a:gd name="T63" fmla="*/ 2147483646 h 153"/>
                <a:gd name="T64" fmla="*/ 2147483646 w 203"/>
                <a:gd name="T65" fmla="*/ 2147483646 h 153"/>
                <a:gd name="T66" fmla="*/ 2147483646 w 203"/>
                <a:gd name="T67" fmla="*/ 2147483646 h 153"/>
                <a:gd name="T68" fmla="*/ 2147483646 w 203"/>
                <a:gd name="T69" fmla="*/ 2147483646 h 153"/>
                <a:gd name="T70" fmla="*/ 2147483646 w 203"/>
                <a:gd name="T71" fmla="*/ 2147483646 h 153"/>
                <a:gd name="T72" fmla="*/ 2147483646 w 203"/>
                <a:gd name="T73" fmla="*/ 2147483646 h 1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03"/>
                <a:gd name="T112" fmla="*/ 0 h 153"/>
                <a:gd name="T113" fmla="*/ 203 w 203"/>
                <a:gd name="T114" fmla="*/ 153 h 1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03" h="153">
                  <a:moveTo>
                    <a:pt x="5" y="148"/>
                  </a:moveTo>
                  <a:lnTo>
                    <a:pt x="5" y="148"/>
                  </a:lnTo>
                  <a:lnTo>
                    <a:pt x="5" y="90"/>
                  </a:lnTo>
                  <a:lnTo>
                    <a:pt x="198" y="83"/>
                  </a:lnTo>
                  <a:lnTo>
                    <a:pt x="198" y="148"/>
                  </a:lnTo>
                  <a:lnTo>
                    <a:pt x="5" y="148"/>
                  </a:lnTo>
                  <a:close/>
                  <a:moveTo>
                    <a:pt x="198" y="7"/>
                  </a:moveTo>
                  <a:lnTo>
                    <a:pt x="198" y="7"/>
                  </a:lnTo>
                  <a:lnTo>
                    <a:pt x="198" y="78"/>
                  </a:lnTo>
                  <a:lnTo>
                    <a:pt x="5" y="85"/>
                  </a:lnTo>
                  <a:lnTo>
                    <a:pt x="5" y="16"/>
                  </a:lnTo>
                  <a:lnTo>
                    <a:pt x="198" y="7"/>
                  </a:lnTo>
                  <a:close/>
                  <a:moveTo>
                    <a:pt x="201" y="1"/>
                  </a:moveTo>
                  <a:lnTo>
                    <a:pt x="201" y="1"/>
                  </a:lnTo>
                  <a:lnTo>
                    <a:pt x="200" y="0"/>
                  </a:lnTo>
                  <a:lnTo>
                    <a:pt x="3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51"/>
                  </a:lnTo>
                  <a:lnTo>
                    <a:pt x="0" y="152"/>
                  </a:lnTo>
                  <a:lnTo>
                    <a:pt x="3" y="153"/>
                  </a:lnTo>
                  <a:lnTo>
                    <a:pt x="200" y="153"/>
                  </a:lnTo>
                  <a:lnTo>
                    <a:pt x="201" y="152"/>
                  </a:lnTo>
                  <a:lnTo>
                    <a:pt x="203" y="151"/>
                  </a:lnTo>
                  <a:lnTo>
                    <a:pt x="203" y="3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3" name="Freeform 209">
              <a:extLst>
                <a:ext uri="{FF2B5EF4-FFF2-40B4-BE49-F238E27FC236}">
                  <a16:creationId xmlns:a16="http://schemas.microsoft.com/office/drawing/2014/main" id="{153C7F9A-18F3-F2D8-A93C-A986CD837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3561" y="3741033"/>
              <a:ext cx="36144" cy="43513"/>
            </a:xfrm>
            <a:custGeom>
              <a:avLst/>
              <a:gdLst>
                <a:gd name="T0" fmla="*/ 2147483646 w 33"/>
                <a:gd name="T1" fmla="*/ 2147483646 h 36"/>
                <a:gd name="T2" fmla="*/ 2147483646 w 33"/>
                <a:gd name="T3" fmla="*/ 2147483646 h 36"/>
                <a:gd name="T4" fmla="*/ 2147483646 w 33"/>
                <a:gd name="T5" fmla="*/ 2147483646 h 36"/>
                <a:gd name="T6" fmla="*/ 2147483646 w 33"/>
                <a:gd name="T7" fmla="*/ 2147483646 h 36"/>
                <a:gd name="T8" fmla="*/ 2147483646 w 33"/>
                <a:gd name="T9" fmla="*/ 2147483646 h 36"/>
                <a:gd name="T10" fmla="*/ 2147483646 w 33"/>
                <a:gd name="T11" fmla="*/ 0 h 36"/>
                <a:gd name="T12" fmla="*/ 2147483646 w 33"/>
                <a:gd name="T13" fmla="*/ 0 h 36"/>
                <a:gd name="T14" fmla="*/ 2147483646 w 33"/>
                <a:gd name="T15" fmla="*/ 2147483646 h 36"/>
                <a:gd name="T16" fmla="*/ 2147483646 w 33"/>
                <a:gd name="T17" fmla="*/ 2147483646 h 36"/>
                <a:gd name="T18" fmla="*/ 2147483646 w 33"/>
                <a:gd name="T19" fmla="*/ 2147483646 h 36"/>
                <a:gd name="T20" fmla="*/ 0 w 33"/>
                <a:gd name="T21" fmla="*/ 2147483646 h 36"/>
                <a:gd name="T22" fmla="*/ 0 w 33"/>
                <a:gd name="T23" fmla="*/ 2147483646 h 36"/>
                <a:gd name="T24" fmla="*/ 2147483646 w 33"/>
                <a:gd name="T25" fmla="*/ 2147483646 h 36"/>
                <a:gd name="T26" fmla="*/ 2147483646 w 33"/>
                <a:gd name="T27" fmla="*/ 2147483646 h 36"/>
                <a:gd name="T28" fmla="*/ 2147483646 w 33"/>
                <a:gd name="T29" fmla="*/ 2147483646 h 36"/>
                <a:gd name="T30" fmla="*/ 2147483646 w 33"/>
                <a:gd name="T31" fmla="*/ 2147483646 h 36"/>
                <a:gd name="T32" fmla="*/ 2147483646 w 33"/>
                <a:gd name="T33" fmla="*/ 2147483646 h 36"/>
                <a:gd name="T34" fmla="*/ 2147483646 w 33"/>
                <a:gd name="T35" fmla="*/ 2147483646 h 36"/>
                <a:gd name="T36" fmla="*/ 2147483646 w 33"/>
                <a:gd name="T37" fmla="*/ 2147483646 h 36"/>
                <a:gd name="T38" fmla="*/ 2147483646 w 33"/>
                <a:gd name="T39" fmla="*/ 2147483646 h 36"/>
                <a:gd name="T40" fmla="*/ 2147483646 w 33"/>
                <a:gd name="T41" fmla="*/ 2147483646 h 36"/>
                <a:gd name="T42" fmla="*/ 2147483646 w 33"/>
                <a:gd name="T43" fmla="*/ 2147483646 h 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"/>
                <a:gd name="T67" fmla="*/ 0 h 36"/>
                <a:gd name="T68" fmla="*/ 33 w 33"/>
                <a:gd name="T69" fmla="*/ 36 h 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" h="36">
                  <a:moveTo>
                    <a:pt x="33" y="19"/>
                  </a:moveTo>
                  <a:lnTo>
                    <a:pt x="33" y="19"/>
                  </a:lnTo>
                  <a:lnTo>
                    <a:pt x="31" y="12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5" y="31"/>
                  </a:lnTo>
                  <a:lnTo>
                    <a:pt x="10" y="34"/>
                  </a:lnTo>
                  <a:lnTo>
                    <a:pt x="16" y="36"/>
                  </a:lnTo>
                  <a:lnTo>
                    <a:pt x="22" y="34"/>
                  </a:lnTo>
                  <a:lnTo>
                    <a:pt x="27" y="31"/>
                  </a:lnTo>
                  <a:lnTo>
                    <a:pt x="31" y="25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4" name="Freeform 210">
              <a:extLst>
                <a:ext uri="{FF2B5EF4-FFF2-40B4-BE49-F238E27FC236}">
                  <a16:creationId xmlns:a16="http://schemas.microsoft.com/office/drawing/2014/main" id="{5CAEA1D4-A21E-E5AC-3701-D970D2394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037" y="3749493"/>
              <a:ext cx="24096" cy="29009"/>
            </a:xfrm>
            <a:custGeom>
              <a:avLst/>
              <a:gdLst>
                <a:gd name="T0" fmla="*/ 2147483646 w 22"/>
                <a:gd name="T1" fmla="*/ 2147483646 h 24"/>
                <a:gd name="T2" fmla="*/ 2147483646 w 22"/>
                <a:gd name="T3" fmla="*/ 2147483646 h 24"/>
                <a:gd name="T4" fmla="*/ 2147483646 w 22"/>
                <a:gd name="T5" fmla="*/ 2147483646 h 24"/>
                <a:gd name="T6" fmla="*/ 2147483646 w 22"/>
                <a:gd name="T7" fmla="*/ 2147483646 h 24"/>
                <a:gd name="T8" fmla="*/ 2147483646 w 22"/>
                <a:gd name="T9" fmla="*/ 0 h 24"/>
                <a:gd name="T10" fmla="*/ 2147483646 w 22"/>
                <a:gd name="T11" fmla="*/ 0 h 24"/>
                <a:gd name="T12" fmla="*/ 2147483646 w 22"/>
                <a:gd name="T13" fmla="*/ 0 h 24"/>
                <a:gd name="T14" fmla="*/ 2147483646 w 22"/>
                <a:gd name="T15" fmla="*/ 0 h 24"/>
                <a:gd name="T16" fmla="*/ 2147483646 w 22"/>
                <a:gd name="T17" fmla="*/ 2147483646 h 24"/>
                <a:gd name="T18" fmla="*/ 2147483646 w 22"/>
                <a:gd name="T19" fmla="*/ 2147483646 h 24"/>
                <a:gd name="T20" fmla="*/ 0 w 22"/>
                <a:gd name="T21" fmla="*/ 2147483646 h 24"/>
                <a:gd name="T22" fmla="*/ 0 w 22"/>
                <a:gd name="T23" fmla="*/ 2147483646 h 24"/>
                <a:gd name="T24" fmla="*/ 2147483646 w 22"/>
                <a:gd name="T25" fmla="*/ 2147483646 h 24"/>
                <a:gd name="T26" fmla="*/ 2147483646 w 22"/>
                <a:gd name="T27" fmla="*/ 2147483646 h 24"/>
                <a:gd name="T28" fmla="*/ 2147483646 w 22"/>
                <a:gd name="T29" fmla="*/ 2147483646 h 24"/>
                <a:gd name="T30" fmla="*/ 2147483646 w 22"/>
                <a:gd name="T31" fmla="*/ 2147483646 h 24"/>
                <a:gd name="T32" fmla="*/ 2147483646 w 22"/>
                <a:gd name="T33" fmla="*/ 2147483646 h 24"/>
                <a:gd name="T34" fmla="*/ 2147483646 w 22"/>
                <a:gd name="T35" fmla="*/ 2147483646 h 24"/>
                <a:gd name="T36" fmla="*/ 2147483646 w 22"/>
                <a:gd name="T37" fmla="*/ 2147483646 h 24"/>
                <a:gd name="T38" fmla="*/ 2147483646 w 22"/>
                <a:gd name="T39" fmla="*/ 2147483646 h 24"/>
                <a:gd name="T40" fmla="*/ 2147483646 w 22"/>
                <a:gd name="T41" fmla="*/ 2147483646 h 24"/>
                <a:gd name="T42" fmla="*/ 2147483646 w 22"/>
                <a:gd name="T43" fmla="*/ 2147483646 h 2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"/>
                <a:gd name="T67" fmla="*/ 0 h 24"/>
                <a:gd name="T68" fmla="*/ 22 w 22"/>
                <a:gd name="T69" fmla="*/ 24 h 2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" h="24">
                  <a:moveTo>
                    <a:pt x="22" y="12"/>
                  </a:moveTo>
                  <a:lnTo>
                    <a:pt x="22" y="12"/>
                  </a:lnTo>
                  <a:lnTo>
                    <a:pt x="21" y="6"/>
                  </a:lnTo>
                  <a:lnTo>
                    <a:pt x="19" y="2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33A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5" name="Freeform 211">
              <a:extLst>
                <a:ext uri="{FF2B5EF4-FFF2-40B4-BE49-F238E27FC236}">
                  <a16:creationId xmlns:a16="http://schemas.microsoft.com/office/drawing/2014/main" id="{24CBD706-EE05-7E44-BF1D-AE3D3B706C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5752" y="3745867"/>
              <a:ext cx="30668" cy="35053"/>
            </a:xfrm>
            <a:custGeom>
              <a:avLst/>
              <a:gdLst>
                <a:gd name="T0" fmla="*/ 2147483646 w 28"/>
                <a:gd name="T1" fmla="*/ 2147483646 h 29"/>
                <a:gd name="T2" fmla="*/ 2147483646 w 28"/>
                <a:gd name="T3" fmla="*/ 2147483646 h 29"/>
                <a:gd name="T4" fmla="*/ 2147483646 w 28"/>
                <a:gd name="T5" fmla="*/ 2147483646 h 29"/>
                <a:gd name="T6" fmla="*/ 2147483646 w 28"/>
                <a:gd name="T7" fmla="*/ 2147483646 h 29"/>
                <a:gd name="T8" fmla="*/ 2147483646 w 28"/>
                <a:gd name="T9" fmla="*/ 2147483646 h 29"/>
                <a:gd name="T10" fmla="*/ 2147483646 w 28"/>
                <a:gd name="T11" fmla="*/ 2147483646 h 29"/>
                <a:gd name="T12" fmla="*/ 2147483646 w 28"/>
                <a:gd name="T13" fmla="*/ 2147483646 h 29"/>
                <a:gd name="T14" fmla="*/ 2147483646 w 28"/>
                <a:gd name="T15" fmla="*/ 2147483646 h 29"/>
                <a:gd name="T16" fmla="*/ 2147483646 w 28"/>
                <a:gd name="T17" fmla="*/ 2147483646 h 29"/>
                <a:gd name="T18" fmla="*/ 2147483646 w 28"/>
                <a:gd name="T19" fmla="*/ 2147483646 h 29"/>
                <a:gd name="T20" fmla="*/ 2147483646 w 28"/>
                <a:gd name="T21" fmla="*/ 2147483646 h 29"/>
                <a:gd name="T22" fmla="*/ 2147483646 w 28"/>
                <a:gd name="T23" fmla="*/ 2147483646 h 29"/>
                <a:gd name="T24" fmla="*/ 2147483646 w 28"/>
                <a:gd name="T25" fmla="*/ 2147483646 h 29"/>
                <a:gd name="T26" fmla="*/ 2147483646 w 28"/>
                <a:gd name="T27" fmla="*/ 2147483646 h 29"/>
                <a:gd name="T28" fmla="*/ 2147483646 w 28"/>
                <a:gd name="T29" fmla="*/ 2147483646 h 29"/>
                <a:gd name="T30" fmla="*/ 2147483646 w 28"/>
                <a:gd name="T31" fmla="*/ 2147483646 h 29"/>
                <a:gd name="T32" fmla="*/ 2147483646 w 28"/>
                <a:gd name="T33" fmla="*/ 2147483646 h 29"/>
                <a:gd name="T34" fmla="*/ 2147483646 w 28"/>
                <a:gd name="T35" fmla="*/ 2147483646 h 29"/>
                <a:gd name="T36" fmla="*/ 2147483646 w 28"/>
                <a:gd name="T37" fmla="*/ 2147483646 h 29"/>
                <a:gd name="T38" fmla="*/ 2147483646 w 28"/>
                <a:gd name="T39" fmla="*/ 2147483646 h 29"/>
                <a:gd name="T40" fmla="*/ 2147483646 w 28"/>
                <a:gd name="T41" fmla="*/ 2147483646 h 29"/>
                <a:gd name="T42" fmla="*/ 2147483646 w 28"/>
                <a:gd name="T43" fmla="*/ 2147483646 h 29"/>
                <a:gd name="T44" fmla="*/ 0 w 28"/>
                <a:gd name="T45" fmla="*/ 2147483646 h 29"/>
                <a:gd name="T46" fmla="*/ 0 w 28"/>
                <a:gd name="T47" fmla="*/ 2147483646 h 29"/>
                <a:gd name="T48" fmla="*/ 2147483646 w 28"/>
                <a:gd name="T49" fmla="*/ 2147483646 h 29"/>
                <a:gd name="T50" fmla="*/ 2147483646 w 28"/>
                <a:gd name="T51" fmla="*/ 2147483646 h 29"/>
                <a:gd name="T52" fmla="*/ 2147483646 w 28"/>
                <a:gd name="T53" fmla="*/ 2147483646 h 29"/>
                <a:gd name="T54" fmla="*/ 2147483646 w 28"/>
                <a:gd name="T55" fmla="*/ 2147483646 h 29"/>
                <a:gd name="T56" fmla="*/ 2147483646 w 28"/>
                <a:gd name="T57" fmla="*/ 2147483646 h 29"/>
                <a:gd name="T58" fmla="*/ 2147483646 w 28"/>
                <a:gd name="T59" fmla="*/ 2147483646 h 29"/>
                <a:gd name="T60" fmla="*/ 2147483646 w 28"/>
                <a:gd name="T61" fmla="*/ 2147483646 h 29"/>
                <a:gd name="T62" fmla="*/ 2147483646 w 28"/>
                <a:gd name="T63" fmla="*/ 2147483646 h 29"/>
                <a:gd name="T64" fmla="*/ 2147483646 w 28"/>
                <a:gd name="T65" fmla="*/ 2147483646 h 29"/>
                <a:gd name="T66" fmla="*/ 2147483646 w 28"/>
                <a:gd name="T67" fmla="*/ 2147483646 h 29"/>
                <a:gd name="T68" fmla="*/ 2147483646 w 28"/>
                <a:gd name="T69" fmla="*/ 2147483646 h 29"/>
                <a:gd name="T70" fmla="*/ 2147483646 w 28"/>
                <a:gd name="T71" fmla="*/ 2147483646 h 29"/>
                <a:gd name="T72" fmla="*/ 2147483646 w 28"/>
                <a:gd name="T73" fmla="*/ 2147483646 h 29"/>
                <a:gd name="T74" fmla="*/ 2147483646 w 28"/>
                <a:gd name="T75" fmla="*/ 0 h 29"/>
                <a:gd name="T76" fmla="*/ 2147483646 w 28"/>
                <a:gd name="T77" fmla="*/ 0 h 29"/>
                <a:gd name="T78" fmla="*/ 2147483646 w 28"/>
                <a:gd name="T79" fmla="*/ 2147483646 h 29"/>
                <a:gd name="T80" fmla="*/ 2147483646 w 28"/>
                <a:gd name="T81" fmla="*/ 2147483646 h 29"/>
                <a:gd name="T82" fmla="*/ 2147483646 w 28"/>
                <a:gd name="T83" fmla="*/ 2147483646 h 29"/>
                <a:gd name="T84" fmla="*/ 0 w 28"/>
                <a:gd name="T85" fmla="*/ 2147483646 h 29"/>
                <a:gd name="T86" fmla="*/ 0 w 28"/>
                <a:gd name="T87" fmla="*/ 2147483646 h 2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29"/>
                <a:gd name="T134" fmla="*/ 28 w 28"/>
                <a:gd name="T135" fmla="*/ 29 h 2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29">
                  <a:moveTo>
                    <a:pt x="5" y="15"/>
                  </a:moveTo>
                  <a:lnTo>
                    <a:pt x="5" y="15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3" y="15"/>
                  </a:lnTo>
                  <a:lnTo>
                    <a:pt x="22" y="17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14" y="24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6" y="17"/>
                  </a:lnTo>
                  <a:lnTo>
                    <a:pt x="5" y="15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1" y="20"/>
                  </a:lnTo>
                  <a:lnTo>
                    <a:pt x="5" y="25"/>
                  </a:lnTo>
                  <a:lnTo>
                    <a:pt x="9" y="28"/>
                  </a:lnTo>
                  <a:lnTo>
                    <a:pt x="14" y="29"/>
                  </a:lnTo>
                  <a:lnTo>
                    <a:pt x="19" y="28"/>
                  </a:lnTo>
                  <a:lnTo>
                    <a:pt x="24" y="25"/>
                  </a:lnTo>
                  <a:lnTo>
                    <a:pt x="27" y="20"/>
                  </a:lnTo>
                  <a:lnTo>
                    <a:pt x="28" y="15"/>
                  </a:lnTo>
                  <a:lnTo>
                    <a:pt x="27" y="9"/>
                  </a:lnTo>
                  <a:lnTo>
                    <a:pt x="24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1" y="9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6" name="Freeform 212">
              <a:extLst>
                <a:ext uri="{FF2B5EF4-FFF2-40B4-BE49-F238E27FC236}">
                  <a16:creationId xmlns:a16="http://schemas.microsoft.com/office/drawing/2014/main" id="{9A11AA62-63BF-F1DC-2584-54A6C4DD9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3561" y="3791798"/>
              <a:ext cx="36144" cy="43513"/>
            </a:xfrm>
            <a:custGeom>
              <a:avLst/>
              <a:gdLst>
                <a:gd name="T0" fmla="*/ 2147483646 w 33"/>
                <a:gd name="T1" fmla="*/ 2147483646 h 36"/>
                <a:gd name="T2" fmla="*/ 2147483646 w 33"/>
                <a:gd name="T3" fmla="*/ 2147483646 h 36"/>
                <a:gd name="T4" fmla="*/ 2147483646 w 33"/>
                <a:gd name="T5" fmla="*/ 2147483646 h 36"/>
                <a:gd name="T6" fmla="*/ 2147483646 w 33"/>
                <a:gd name="T7" fmla="*/ 2147483646 h 36"/>
                <a:gd name="T8" fmla="*/ 2147483646 w 33"/>
                <a:gd name="T9" fmla="*/ 2147483646 h 36"/>
                <a:gd name="T10" fmla="*/ 2147483646 w 33"/>
                <a:gd name="T11" fmla="*/ 0 h 36"/>
                <a:gd name="T12" fmla="*/ 2147483646 w 33"/>
                <a:gd name="T13" fmla="*/ 0 h 36"/>
                <a:gd name="T14" fmla="*/ 2147483646 w 33"/>
                <a:gd name="T15" fmla="*/ 2147483646 h 36"/>
                <a:gd name="T16" fmla="*/ 2147483646 w 33"/>
                <a:gd name="T17" fmla="*/ 2147483646 h 36"/>
                <a:gd name="T18" fmla="*/ 2147483646 w 33"/>
                <a:gd name="T19" fmla="*/ 2147483646 h 36"/>
                <a:gd name="T20" fmla="*/ 0 w 33"/>
                <a:gd name="T21" fmla="*/ 2147483646 h 36"/>
                <a:gd name="T22" fmla="*/ 0 w 33"/>
                <a:gd name="T23" fmla="*/ 2147483646 h 36"/>
                <a:gd name="T24" fmla="*/ 2147483646 w 33"/>
                <a:gd name="T25" fmla="*/ 2147483646 h 36"/>
                <a:gd name="T26" fmla="*/ 2147483646 w 33"/>
                <a:gd name="T27" fmla="*/ 2147483646 h 36"/>
                <a:gd name="T28" fmla="*/ 2147483646 w 33"/>
                <a:gd name="T29" fmla="*/ 2147483646 h 36"/>
                <a:gd name="T30" fmla="*/ 2147483646 w 33"/>
                <a:gd name="T31" fmla="*/ 2147483646 h 36"/>
                <a:gd name="T32" fmla="*/ 2147483646 w 33"/>
                <a:gd name="T33" fmla="*/ 2147483646 h 36"/>
                <a:gd name="T34" fmla="*/ 2147483646 w 33"/>
                <a:gd name="T35" fmla="*/ 2147483646 h 36"/>
                <a:gd name="T36" fmla="*/ 2147483646 w 33"/>
                <a:gd name="T37" fmla="*/ 2147483646 h 36"/>
                <a:gd name="T38" fmla="*/ 2147483646 w 33"/>
                <a:gd name="T39" fmla="*/ 2147483646 h 36"/>
                <a:gd name="T40" fmla="*/ 2147483646 w 33"/>
                <a:gd name="T41" fmla="*/ 2147483646 h 36"/>
                <a:gd name="T42" fmla="*/ 2147483646 w 33"/>
                <a:gd name="T43" fmla="*/ 2147483646 h 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"/>
                <a:gd name="T67" fmla="*/ 0 h 36"/>
                <a:gd name="T68" fmla="*/ 33 w 33"/>
                <a:gd name="T69" fmla="*/ 36 h 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" h="36">
                  <a:moveTo>
                    <a:pt x="33" y="19"/>
                  </a:moveTo>
                  <a:lnTo>
                    <a:pt x="33" y="19"/>
                  </a:lnTo>
                  <a:lnTo>
                    <a:pt x="31" y="12"/>
                  </a:lnTo>
                  <a:lnTo>
                    <a:pt x="27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5" y="31"/>
                  </a:lnTo>
                  <a:lnTo>
                    <a:pt x="10" y="35"/>
                  </a:lnTo>
                  <a:lnTo>
                    <a:pt x="16" y="36"/>
                  </a:lnTo>
                  <a:lnTo>
                    <a:pt x="22" y="35"/>
                  </a:lnTo>
                  <a:lnTo>
                    <a:pt x="27" y="31"/>
                  </a:lnTo>
                  <a:lnTo>
                    <a:pt x="31" y="25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7" name="Freeform 213">
              <a:extLst>
                <a:ext uri="{FF2B5EF4-FFF2-40B4-BE49-F238E27FC236}">
                  <a16:creationId xmlns:a16="http://schemas.microsoft.com/office/drawing/2014/main" id="{72EC883D-E173-1E6E-FD88-7A7D29CDF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037" y="3800259"/>
              <a:ext cx="24096" cy="29009"/>
            </a:xfrm>
            <a:custGeom>
              <a:avLst/>
              <a:gdLst>
                <a:gd name="T0" fmla="*/ 2147483646 w 22"/>
                <a:gd name="T1" fmla="*/ 2147483646 h 24"/>
                <a:gd name="T2" fmla="*/ 2147483646 w 22"/>
                <a:gd name="T3" fmla="*/ 2147483646 h 24"/>
                <a:gd name="T4" fmla="*/ 2147483646 w 22"/>
                <a:gd name="T5" fmla="*/ 2147483646 h 24"/>
                <a:gd name="T6" fmla="*/ 2147483646 w 22"/>
                <a:gd name="T7" fmla="*/ 2147483646 h 24"/>
                <a:gd name="T8" fmla="*/ 2147483646 w 22"/>
                <a:gd name="T9" fmla="*/ 0 h 24"/>
                <a:gd name="T10" fmla="*/ 2147483646 w 22"/>
                <a:gd name="T11" fmla="*/ 0 h 24"/>
                <a:gd name="T12" fmla="*/ 2147483646 w 22"/>
                <a:gd name="T13" fmla="*/ 0 h 24"/>
                <a:gd name="T14" fmla="*/ 2147483646 w 22"/>
                <a:gd name="T15" fmla="*/ 0 h 24"/>
                <a:gd name="T16" fmla="*/ 2147483646 w 22"/>
                <a:gd name="T17" fmla="*/ 2147483646 h 24"/>
                <a:gd name="T18" fmla="*/ 2147483646 w 22"/>
                <a:gd name="T19" fmla="*/ 2147483646 h 24"/>
                <a:gd name="T20" fmla="*/ 0 w 22"/>
                <a:gd name="T21" fmla="*/ 2147483646 h 24"/>
                <a:gd name="T22" fmla="*/ 0 w 22"/>
                <a:gd name="T23" fmla="*/ 2147483646 h 24"/>
                <a:gd name="T24" fmla="*/ 2147483646 w 22"/>
                <a:gd name="T25" fmla="*/ 2147483646 h 24"/>
                <a:gd name="T26" fmla="*/ 2147483646 w 22"/>
                <a:gd name="T27" fmla="*/ 2147483646 h 24"/>
                <a:gd name="T28" fmla="*/ 2147483646 w 22"/>
                <a:gd name="T29" fmla="*/ 2147483646 h 24"/>
                <a:gd name="T30" fmla="*/ 2147483646 w 22"/>
                <a:gd name="T31" fmla="*/ 2147483646 h 24"/>
                <a:gd name="T32" fmla="*/ 2147483646 w 22"/>
                <a:gd name="T33" fmla="*/ 2147483646 h 24"/>
                <a:gd name="T34" fmla="*/ 2147483646 w 22"/>
                <a:gd name="T35" fmla="*/ 2147483646 h 24"/>
                <a:gd name="T36" fmla="*/ 2147483646 w 22"/>
                <a:gd name="T37" fmla="*/ 2147483646 h 24"/>
                <a:gd name="T38" fmla="*/ 2147483646 w 22"/>
                <a:gd name="T39" fmla="*/ 2147483646 h 24"/>
                <a:gd name="T40" fmla="*/ 2147483646 w 22"/>
                <a:gd name="T41" fmla="*/ 2147483646 h 24"/>
                <a:gd name="T42" fmla="*/ 2147483646 w 22"/>
                <a:gd name="T43" fmla="*/ 2147483646 h 2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"/>
                <a:gd name="T67" fmla="*/ 0 h 24"/>
                <a:gd name="T68" fmla="*/ 22 w 22"/>
                <a:gd name="T69" fmla="*/ 24 h 2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" h="24">
                  <a:moveTo>
                    <a:pt x="22" y="12"/>
                  </a:moveTo>
                  <a:lnTo>
                    <a:pt x="22" y="12"/>
                  </a:lnTo>
                  <a:lnTo>
                    <a:pt x="21" y="7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8" name="Freeform 214">
              <a:extLst>
                <a:ext uri="{FF2B5EF4-FFF2-40B4-BE49-F238E27FC236}">
                  <a16:creationId xmlns:a16="http://schemas.microsoft.com/office/drawing/2014/main" id="{F68DE4C2-39FB-23FE-DE53-93EE19B9D1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5752" y="3796633"/>
              <a:ext cx="30668" cy="35053"/>
            </a:xfrm>
            <a:custGeom>
              <a:avLst/>
              <a:gdLst>
                <a:gd name="T0" fmla="*/ 2147483646 w 28"/>
                <a:gd name="T1" fmla="*/ 2147483646 h 29"/>
                <a:gd name="T2" fmla="*/ 2147483646 w 28"/>
                <a:gd name="T3" fmla="*/ 2147483646 h 29"/>
                <a:gd name="T4" fmla="*/ 2147483646 w 28"/>
                <a:gd name="T5" fmla="*/ 2147483646 h 29"/>
                <a:gd name="T6" fmla="*/ 2147483646 w 28"/>
                <a:gd name="T7" fmla="*/ 2147483646 h 29"/>
                <a:gd name="T8" fmla="*/ 2147483646 w 28"/>
                <a:gd name="T9" fmla="*/ 2147483646 h 29"/>
                <a:gd name="T10" fmla="*/ 2147483646 w 28"/>
                <a:gd name="T11" fmla="*/ 2147483646 h 29"/>
                <a:gd name="T12" fmla="*/ 2147483646 w 28"/>
                <a:gd name="T13" fmla="*/ 2147483646 h 29"/>
                <a:gd name="T14" fmla="*/ 2147483646 w 28"/>
                <a:gd name="T15" fmla="*/ 2147483646 h 29"/>
                <a:gd name="T16" fmla="*/ 2147483646 w 28"/>
                <a:gd name="T17" fmla="*/ 2147483646 h 29"/>
                <a:gd name="T18" fmla="*/ 2147483646 w 28"/>
                <a:gd name="T19" fmla="*/ 2147483646 h 29"/>
                <a:gd name="T20" fmla="*/ 2147483646 w 28"/>
                <a:gd name="T21" fmla="*/ 2147483646 h 29"/>
                <a:gd name="T22" fmla="*/ 2147483646 w 28"/>
                <a:gd name="T23" fmla="*/ 2147483646 h 29"/>
                <a:gd name="T24" fmla="*/ 2147483646 w 28"/>
                <a:gd name="T25" fmla="*/ 2147483646 h 29"/>
                <a:gd name="T26" fmla="*/ 2147483646 w 28"/>
                <a:gd name="T27" fmla="*/ 2147483646 h 29"/>
                <a:gd name="T28" fmla="*/ 2147483646 w 28"/>
                <a:gd name="T29" fmla="*/ 2147483646 h 29"/>
                <a:gd name="T30" fmla="*/ 2147483646 w 28"/>
                <a:gd name="T31" fmla="*/ 2147483646 h 29"/>
                <a:gd name="T32" fmla="*/ 2147483646 w 28"/>
                <a:gd name="T33" fmla="*/ 2147483646 h 29"/>
                <a:gd name="T34" fmla="*/ 2147483646 w 28"/>
                <a:gd name="T35" fmla="*/ 2147483646 h 29"/>
                <a:gd name="T36" fmla="*/ 2147483646 w 28"/>
                <a:gd name="T37" fmla="*/ 2147483646 h 29"/>
                <a:gd name="T38" fmla="*/ 2147483646 w 28"/>
                <a:gd name="T39" fmla="*/ 2147483646 h 29"/>
                <a:gd name="T40" fmla="*/ 2147483646 w 28"/>
                <a:gd name="T41" fmla="*/ 2147483646 h 29"/>
                <a:gd name="T42" fmla="*/ 2147483646 w 28"/>
                <a:gd name="T43" fmla="*/ 2147483646 h 29"/>
                <a:gd name="T44" fmla="*/ 0 w 28"/>
                <a:gd name="T45" fmla="*/ 2147483646 h 29"/>
                <a:gd name="T46" fmla="*/ 0 w 28"/>
                <a:gd name="T47" fmla="*/ 2147483646 h 29"/>
                <a:gd name="T48" fmla="*/ 2147483646 w 28"/>
                <a:gd name="T49" fmla="*/ 2147483646 h 29"/>
                <a:gd name="T50" fmla="*/ 2147483646 w 28"/>
                <a:gd name="T51" fmla="*/ 2147483646 h 29"/>
                <a:gd name="T52" fmla="*/ 2147483646 w 28"/>
                <a:gd name="T53" fmla="*/ 2147483646 h 29"/>
                <a:gd name="T54" fmla="*/ 2147483646 w 28"/>
                <a:gd name="T55" fmla="*/ 2147483646 h 29"/>
                <a:gd name="T56" fmla="*/ 2147483646 w 28"/>
                <a:gd name="T57" fmla="*/ 2147483646 h 29"/>
                <a:gd name="T58" fmla="*/ 2147483646 w 28"/>
                <a:gd name="T59" fmla="*/ 2147483646 h 29"/>
                <a:gd name="T60" fmla="*/ 2147483646 w 28"/>
                <a:gd name="T61" fmla="*/ 2147483646 h 29"/>
                <a:gd name="T62" fmla="*/ 2147483646 w 28"/>
                <a:gd name="T63" fmla="*/ 2147483646 h 29"/>
                <a:gd name="T64" fmla="*/ 2147483646 w 28"/>
                <a:gd name="T65" fmla="*/ 2147483646 h 29"/>
                <a:gd name="T66" fmla="*/ 2147483646 w 28"/>
                <a:gd name="T67" fmla="*/ 2147483646 h 29"/>
                <a:gd name="T68" fmla="*/ 2147483646 w 28"/>
                <a:gd name="T69" fmla="*/ 2147483646 h 29"/>
                <a:gd name="T70" fmla="*/ 2147483646 w 28"/>
                <a:gd name="T71" fmla="*/ 2147483646 h 29"/>
                <a:gd name="T72" fmla="*/ 2147483646 w 28"/>
                <a:gd name="T73" fmla="*/ 2147483646 h 29"/>
                <a:gd name="T74" fmla="*/ 2147483646 w 28"/>
                <a:gd name="T75" fmla="*/ 0 h 29"/>
                <a:gd name="T76" fmla="*/ 2147483646 w 28"/>
                <a:gd name="T77" fmla="*/ 0 h 29"/>
                <a:gd name="T78" fmla="*/ 2147483646 w 28"/>
                <a:gd name="T79" fmla="*/ 2147483646 h 29"/>
                <a:gd name="T80" fmla="*/ 2147483646 w 28"/>
                <a:gd name="T81" fmla="*/ 2147483646 h 29"/>
                <a:gd name="T82" fmla="*/ 2147483646 w 28"/>
                <a:gd name="T83" fmla="*/ 2147483646 h 29"/>
                <a:gd name="T84" fmla="*/ 0 w 28"/>
                <a:gd name="T85" fmla="*/ 2147483646 h 29"/>
                <a:gd name="T86" fmla="*/ 0 w 28"/>
                <a:gd name="T87" fmla="*/ 2147483646 h 2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29"/>
                <a:gd name="T134" fmla="*/ 28 w 28"/>
                <a:gd name="T135" fmla="*/ 29 h 2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29">
                  <a:moveTo>
                    <a:pt x="5" y="15"/>
                  </a:moveTo>
                  <a:lnTo>
                    <a:pt x="5" y="15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3" y="15"/>
                  </a:lnTo>
                  <a:lnTo>
                    <a:pt x="22" y="18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14" y="24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6" y="18"/>
                  </a:lnTo>
                  <a:lnTo>
                    <a:pt x="5" y="15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1" y="20"/>
                  </a:lnTo>
                  <a:lnTo>
                    <a:pt x="5" y="25"/>
                  </a:lnTo>
                  <a:lnTo>
                    <a:pt x="9" y="28"/>
                  </a:lnTo>
                  <a:lnTo>
                    <a:pt x="14" y="29"/>
                  </a:lnTo>
                  <a:lnTo>
                    <a:pt x="19" y="28"/>
                  </a:lnTo>
                  <a:lnTo>
                    <a:pt x="24" y="25"/>
                  </a:lnTo>
                  <a:lnTo>
                    <a:pt x="27" y="20"/>
                  </a:lnTo>
                  <a:lnTo>
                    <a:pt x="28" y="15"/>
                  </a:lnTo>
                  <a:lnTo>
                    <a:pt x="27" y="10"/>
                  </a:lnTo>
                  <a:lnTo>
                    <a:pt x="24" y="4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9" y="2"/>
                  </a:lnTo>
                  <a:lnTo>
                    <a:pt x="5" y="4"/>
                  </a:lnTo>
                  <a:lnTo>
                    <a:pt x="1" y="1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9" name="Freeform 215">
              <a:extLst>
                <a:ext uri="{FF2B5EF4-FFF2-40B4-BE49-F238E27FC236}">
                  <a16:creationId xmlns:a16="http://schemas.microsoft.com/office/drawing/2014/main" id="{3116A367-278B-0FE7-745E-B638D488E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7658" y="3560936"/>
              <a:ext cx="186199" cy="68896"/>
            </a:xfrm>
            <a:custGeom>
              <a:avLst/>
              <a:gdLst>
                <a:gd name="T0" fmla="*/ 2147483646 w 170"/>
                <a:gd name="T1" fmla="*/ 2147483646 h 57"/>
                <a:gd name="T2" fmla="*/ 0 w 170"/>
                <a:gd name="T3" fmla="*/ 2147483646 h 57"/>
                <a:gd name="T4" fmla="*/ 0 w 170"/>
                <a:gd name="T5" fmla="*/ 2147483646 h 57"/>
                <a:gd name="T6" fmla="*/ 2147483646 w 170"/>
                <a:gd name="T7" fmla="*/ 0 h 57"/>
                <a:gd name="T8" fmla="*/ 2147483646 w 170"/>
                <a:gd name="T9" fmla="*/ 2147483646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0"/>
                <a:gd name="T16" fmla="*/ 0 h 57"/>
                <a:gd name="T17" fmla="*/ 170 w 170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0" h="57">
                  <a:moveTo>
                    <a:pt x="170" y="51"/>
                  </a:moveTo>
                  <a:lnTo>
                    <a:pt x="0" y="57"/>
                  </a:lnTo>
                  <a:lnTo>
                    <a:pt x="0" y="9"/>
                  </a:lnTo>
                  <a:lnTo>
                    <a:pt x="170" y="0"/>
                  </a:lnTo>
                  <a:lnTo>
                    <a:pt x="170" y="51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0" name="Freeform 216">
              <a:extLst>
                <a:ext uri="{FF2B5EF4-FFF2-40B4-BE49-F238E27FC236}">
                  <a16:creationId xmlns:a16="http://schemas.microsoft.com/office/drawing/2014/main" id="{C8EFE06D-735B-1EFD-C0B0-9BEB70267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7658" y="3589945"/>
              <a:ext cx="179628" cy="32635"/>
            </a:xfrm>
            <a:custGeom>
              <a:avLst/>
              <a:gdLst>
                <a:gd name="T0" fmla="*/ 2147483646 w 164"/>
                <a:gd name="T1" fmla="*/ 2147483646 h 27"/>
                <a:gd name="T2" fmla="*/ 0 w 164"/>
                <a:gd name="T3" fmla="*/ 2147483646 h 27"/>
                <a:gd name="T4" fmla="*/ 0 w 164"/>
                <a:gd name="T5" fmla="*/ 2147483646 h 27"/>
                <a:gd name="T6" fmla="*/ 2147483646 w 164"/>
                <a:gd name="T7" fmla="*/ 0 h 27"/>
                <a:gd name="T8" fmla="*/ 2147483646 w 164"/>
                <a:gd name="T9" fmla="*/ 2147483646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27"/>
                <a:gd name="T17" fmla="*/ 164 w 164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27">
                  <a:moveTo>
                    <a:pt x="164" y="22"/>
                  </a:moveTo>
                  <a:lnTo>
                    <a:pt x="0" y="27"/>
                  </a:lnTo>
                  <a:lnTo>
                    <a:pt x="0" y="10"/>
                  </a:lnTo>
                  <a:lnTo>
                    <a:pt x="164" y="0"/>
                  </a:lnTo>
                  <a:lnTo>
                    <a:pt x="164" y="2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1" name="Rectangle 217">
              <a:extLst>
                <a:ext uri="{FF2B5EF4-FFF2-40B4-BE49-F238E27FC236}">
                  <a16:creationId xmlns:a16="http://schemas.microsoft.com/office/drawing/2014/main" id="{84DEC090-CF2C-5F2A-BB58-9AEA5DC8E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2279" y="3768832"/>
              <a:ext cx="132530" cy="12087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3000"/>
                </a:lnSpc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1pPr>
              <a:lvl2pPr marL="742950" indent="-285750">
                <a:lnSpc>
                  <a:spcPct val="93000"/>
                </a:lnSpc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2pPr>
              <a:lvl3pPr marL="1143000" indent="-228600">
                <a:lnSpc>
                  <a:spcPct val="93000"/>
                </a:lnSpc>
                <a:spcBef>
                  <a:spcPts val="45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3pPr>
              <a:lvl4pPr marL="1600200" indent="-228600">
                <a:lnSpc>
                  <a:spcPct val="93000"/>
                </a:lnSpc>
                <a:spcBef>
                  <a:spcPts val="4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4pPr>
              <a:lvl5pPr marL="2057400" indent="-228600">
                <a:lnSpc>
                  <a:spcPct val="93000"/>
                </a:lnSpc>
                <a:spcBef>
                  <a:spcPts val="4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942" name="Freeform 218">
              <a:extLst>
                <a:ext uri="{FF2B5EF4-FFF2-40B4-BE49-F238E27FC236}">
                  <a16:creationId xmlns:a16="http://schemas.microsoft.com/office/drawing/2014/main" id="{422A9B06-31AF-6417-AD65-7AD051642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279" y="3761580"/>
              <a:ext cx="132530" cy="14504"/>
            </a:xfrm>
            <a:custGeom>
              <a:avLst/>
              <a:gdLst>
                <a:gd name="T0" fmla="*/ 0 w 121"/>
                <a:gd name="T1" fmla="*/ 2147483646 h 12"/>
                <a:gd name="T2" fmla="*/ 2147483646 w 121"/>
                <a:gd name="T3" fmla="*/ 2147483646 h 12"/>
                <a:gd name="T4" fmla="*/ 2147483646 w 121"/>
                <a:gd name="T5" fmla="*/ 2147483646 h 12"/>
                <a:gd name="T6" fmla="*/ 0 w 121"/>
                <a:gd name="T7" fmla="*/ 0 h 12"/>
                <a:gd name="T8" fmla="*/ 0 w 121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"/>
                <a:gd name="T16" fmla="*/ 0 h 12"/>
                <a:gd name="T17" fmla="*/ 121 w 121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" h="12">
                  <a:moveTo>
                    <a:pt x="0" y="11"/>
                  </a:moveTo>
                  <a:lnTo>
                    <a:pt x="121" y="12"/>
                  </a:lnTo>
                  <a:lnTo>
                    <a:pt x="121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3" name="Freeform 220">
              <a:extLst>
                <a:ext uri="{FF2B5EF4-FFF2-40B4-BE49-F238E27FC236}">
                  <a16:creationId xmlns:a16="http://schemas.microsoft.com/office/drawing/2014/main" id="{41D42780-9069-10CB-2E96-6AD24A4BDA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2750" y="3510171"/>
              <a:ext cx="552027" cy="829167"/>
            </a:xfrm>
            <a:custGeom>
              <a:avLst/>
              <a:gdLst>
                <a:gd name="T0" fmla="*/ 2147483646 w 504"/>
                <a:gd name="T1" fmla="*/ 2147483646 h 686"/>
                <a:gd name="T2" fmla="*/ 2147483646 w 504"/>
                <a:gd name="T3" fmla="*/ 2147483646 h 686"/>
                <a:gd name="T4" fmla="*/ 2147483646 w 504"/>
                <a:gd name="T5" fmla="*/ 2147483646 h 686"/>
                <a:gd name="T6" fmla="*/ 2147483646 w 504"/>
                <a:gd name="T7" fmla="*/ 2147483646 h 686"/>
                <a:gd name="T8" fmla="*/ 2147483646 w 504"/>
                <a:gd name="T9" fmla="*/ 2147483646 h 686"/>
                <a:gd name="T10" fmla="*/ 2147483646 w 504"/>
                <a:gd name="T11" fmla="*/ 2147483646 h 686"/>
                <a:gd name="T12" fmla="*/ 2147483646 w 504"/>
                <a:gd name="T13" fmla="*/ 2147483646 h 686"/>
                <a:gd name="T14" fmla="*/ 2147483646 w 504"/>
                <a:gd name="T15" fmla="*/ 2147483646 h 686"/>
                <a:gd name="T16" fmla="*/ 2147483646 w 504"/>
                <a:gd name="T17" fmla="*/ 2147483646 h 686"/>
                <a:gd name="T18" fmla="*/ 2147483646 w 504"/>
                <a:gd name="T19" fmla="*/ 2147483646 h 686"/>
                <a:gd name="T20" fmla="*/ 2147483646 w 504"/>
                <a:gd name="T21" fmla="*/ 2147483646 h 686"/>
                <a:gd name="T22" fmla="*/ 2147483646 w 504"/>
                <a:gd name="T23" fmla="*/ 2147483646 h 686"/>
                <a:gd name="T24" fmla="*/ 2147483646 w 504"/>
                <a:gd name="T25" fmla="*/ 2147483646 h 686"/>
                <a:gd name="T26" fmla="*/ 2147483646 w 504"/>
                <a:gd name="T27" fmla="*/ 2147483646 h 686"/>
                <a:gd name="T28" fmla="*/ 2147483646 w 504"/>
                <a:gd name="T29" fmla="*/ 2147483646 h 686"/>
                <a:gd name="T30" fmla="*/ 2147483646 w 504"/>
                <a:gd name="T31" fmla="*/ 2147483646 h 686"/>
                <a:gd name="T32" fmla="*/ 2147483646 w 504"/>
                <a:gd name="T33" fmla="*/ 2147483646 h 686"/>
                <a:gd name="T34" fmla="*/ 2147483646 w 504"/>
                <a:gd name="T35" fmla="*/ 2147483646 h 686"/>
                <a:gd name="T36" fmla="*/ 2147483646 w 504"/>
                <a:gd name="T37" fmla="*/ 2147483646 h 686"/>
                <a:gd name="T38" fmla="*/ 2147483646 w 504"/>
                <a:gd name="T39" fmla="*/ 2147483646 h 686"/>
                <a:gd name="T40" fmla="*/ 2147483646 w 504"/>
                <a:gd name="T41" fmla="*/ 2147483646 h 686"/>
                <a:gd name="T42" fmla="*/ 2147483646 w 504"/>
                <a:gd name="T43" fmla="*/ 2147483646 h 686"/>
                <a:gd name="T44" fmla="*/ 2147483646 w 504"/>
                <a:gd name="T45" fmla="*/ 2147483646 h 686"/>
                <a:gd name="T46" fmla="*/ 2147483646 w 504"/>
                <a:gd name="T47" fmla="*/ 0 h 686"/>
                <a:gd name="T48" fmla="*/ 2147483646 w 504"/>
                <a:gd name="T49" fmla="*/ 0 h 686"/>
                <a:gd name="T50" fmla="*/ 2147483646 w 504"/>
                <a:gd name="T51" fmla="*/ 2147483646 h 686"/>
                <a:gd name="T52" fmla="*/ 0 w 504"/>
                <a:gd name="T53" fmla="*/ 2147483646 h 686"/>
                <a:gd name="T54" fmla="*/ 0 w 504"/>
                <a:gd name="T55" fmla="*/ 2147483646 h 686"/>
                <a:gd name="T56" fmla="*/ 2147483646 w 504"/>
                <a:gd name="T57" fmla="*/ 2147483646 h 686"/>
                <a:gd name="T58" fmla="*/ 2147483646 w 504"/>
                <a:gd name="T59" fmla="*/ 2147483646 h 686"/>
                <a:gd name="T60" fmla="*/ 2147483646 w 504"/>
                <a:gd name="T61" fmla="*/ 2147483646 h 686"/>
                <a:gd name="T62" fmla="*/ 2147483646 w 504"/>
                <a:gd name="T63" fmla="*/ 2147483646 h 686"/>
                <a:gd name="T64" fmla="*/ 2147483646 w 504"/>
                <a:gd name="T65" fmla="*/ 2147483646 h 686"/>
                <a:gd name="T66" fmla="*/ 2147483646 w 504"/>
                <a:gd name="T67" fmla="*/ 2147483646 h 686"/>
                <a:gd name="T68" fmla="*/ 2147483646 w 504"/>
                <a:gd name="T69" fmla="*/ 2147483646 h 686"/>
                <a:gd name="T70" fmla="*/ 2147483646 w 504"/>
                <a:gd name="T71" fmla="*/ 2147483646 h 686"/>
                <a:gd name="T72" fmla="*/ 2147483646 w 504"/>
                <a:gd name="T73" fmla="*/ 2147483646 h 686"/>
                <a:gd name="T74" fmla="*/ 2147483646 w 504"/>
                <a:gd name="T75" fmla="*/ 2147483646 h 686"/>
                <a:gd name="T76" fmla="*/ 2147483646 w 504"/>
                <a:gd name="T77" fmla="*/ 2147483646 h 686"/>
                <a:gd name="T78" fmla="*/ 2147483646 w 504"/>
                <a:gd name="T79" fmla="*/ 2147483646 h 686"/>
                <a:gd name="T80" fmla="*/ 2147483646 w 504"/>
                <a:gd name="T81" fmla="*/ 2147483646 h 6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4"/>
                <a:gd name="T124" fmla="*/ 0 h 686"/>
                <a:gd name="T125" fmla="*/ 504 w 504"/>
                <a:gd name="T126" fmla="*/ 686 h 6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4" h="686">
                  <a:moveTo>
                    <a:pt x="494" y="562"/>
                  </a:moveTo>
                  <a:lnTo>
                    <a:pt x="494" y="562"/>
                  </a:lnTo>
                  <a:lnTo>
                    <a:pt x="278" y="661"/>
                  </a:lnTo>
                  <a:lnTo>
                    <a:pt x="278" y="15"/>
                  </a:lnTo>
                  <a:lnTo>
                    <a:pt x="494" y="50"/>
                  </a:lnTo>
                  <a:lnTo>
                    <a:pt x="494" y="562"/>
                  </a:lnTo>
                  <a:close/>
                  <a:moveTo>
                    <a:pt x="254" y="672"/>
                  </a:moveTo>
                  <a:lnTo>
                    <a:pt x="254" y="672"/>
                  </a:lnTo>
                  <a:lnTo>
                    <a:pt x="248" y="674"/>
                  </a:lnTo>
                  <a:lnTo>
                    <a:pt x="248" y="10"/>
                  </a:lnTo>
                  <a:lnTo>
                    <a:pt x="254" y="12"/>
                  </a:lnTo>
                  <a:lnTo>
                    <a:pt x="268" y="13"/>
                  </a:lnTo>
                  <a:lnTo>
                    <a:pt x="268" y="665"/>
                  </a:lnTo>
                  <a:lnTo>
                    <a:pt x="254" y="672"/>
                  </a:lnTo>
                  <a:close/>
                  <a:moveTo>
                    <a:pt x="239" y="676"/>
                  </a:moveTo>
                  <a:lnTo>
                    <a:pt x="239" y="676"/>
                  </a:lnTo>
                  <a:lnTo>
                    <a:pt x="184" y="672"/>
                  </a:lnTo>
                  <a:lnTo>
                    <a:pt x="140" y="669"/>
                  </a:lnTo>
                  <a:lnTo>
                    <a:pt x="103" y="664"/>
                  </a:lnTo>
                  <a:lnTo>
                    <a:pt x="74" y="660"/>
                  </a:lnTo>
                  <a:lnTo>
                    <a:pt x="50" y="656"/>
                  </a:lnTo>
                  <a:lnTo>
                    <a:pt x="33" y="651"/>
                  </a:lnTo>
                  <a:lnTo>
                    <a:pt x="12" y="645"/>
                  </a:lnTo>
                  <a:lnTo>
                    <a:pt x="11" y="644"/>
                  </a:lnTo>
                  <a:lnTo>
                    <a:pt x="10" y="643"/>
                  </a:lnTo>
                  <a:lnTo>
                    <a:pt x="10" y="640"/>
                  </a:lnTo>
                  <a:lnTo>
                    <a:pt x="10" y="25"/>
                  </a:lnTo>
                  <a:lnTo>
                    <a:pt x="237" y="10"/>
                  </a:lnTo>
                  <a:lnTo>
                    <a:pt x="242" y="10"/>
                  </a:lnTo>
                  <a:lnTo>
                    <a:pt x="242" y="674"/>
                  </a:lnTo>
                  <a:lnTo>
                    <a:pt x="239" y="676"/>
                  </a:lnTo>
                  <a:close/>
                  <a:moveTo>
                    <a:pt x="499" y="39"/>
                  </a:moveTo>
                  <a:lnTo>
                    <a:pt x="255" y="1"/>
                  </a:lnTo>
                  <a:lnTo>
                    <a:pt x="242" y="0"/>
                  </a:lnTo>
                  <a:lnTo>
                    <a:pt x="237" y="0"/>
                  </a:lnTo>
                  <a:lnTo>
                    <a:pt x="3" y="14"/>
                  </a:lnTo>
                  <a:lnTo>
                    <a:pt x="1" y="17"/>
                  </a:lnTo>
                  <a:lnTo>
                    <a:pt x="0" y="19"/>
                  </a:lnTo>
                  <a:lnTo>
                    <a:pt x="0" y="640"/>
                  </a:lnTo>
                  <a:lnTo>
                    <a:pt x="0" y="644"/>
                  </a:lnTo>
                  <a:lnTo>
                    <a:pt x="1" y="648"/>
                  </a:lnTo>
                  <a:lnTo>
                    <a:pt x="3" y="652"/>
                  </a:lnTo>
                  <a:lnTo>
                    <a:pt x="7" y="655"/>
                  </a:lnTo>
                  <a:lnTo>
                    <a:pt x="9" y="655"/>
                  </a:lnTo>
                  <a:lnTo>
                    <a:pt x="31" y="661"/>
                  </a:lnTo>
                  <a:lnTo>
                    <a:pt x="49" y="667"/>
                  </a:lnTo>
                  <a:lnTo>
                    <a:pt x="72" y="671"/>
                  </a:lnTo>
                  <a:lnTo>
                    <a:pt x="102" y="674"/>
                  </a:lnTo>
                  <a:lnTo>
                    <a:pt x="139" y="680"/>
                  </a:lnTo>
                  <a:lnTo>
                    <a:pt x="184" y="682"/>
                  </a:lnTo>
                  <a:lnTo>
                    <a:pt x="237" y="686"/>
                  </a:lnTo>
                  <a:lnTo>
                    <a:pt x="244" y="685"/>
                  </a:lnTo>
                  <a:lnTo>
                    <a:pt x="250" y="685"/>
                  </a:lnTo>
                  <a:lnTo>
                    <a:pt x="258" y="682"/>
                  </a:lnTo>
                  <a:lnTo>
                    <a:pt x="500" y="571"/>
                  </a:lnTo>
                  <a:lnTo>
                    <a:pt x="503" y="569"/>
                  </a:lnTo>
                  <a:lnTo>
                    <a:pt x="504" y="566"/>
                  </a:lnTo>
                  <a:lnTo>
                    <a:pt x="504" y="45"/>
                  </a:lnTo>
                  <a:lnTo>
                    <a:pt x="503" y="42"/>
                  </a:lnTo>
                  <a:lnTo>
                    <a:pt x="499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4" name="Freeform 221">
              <a:extLst>
                <a:ext uri="{FF2B5EF4-FFF2-40B4-BE49-F238E27FC236}">
                  <a16:creationId xmlns:a16="http://schemas.microsoft.com/office/drawing/2014/main" id="{4EB4E07A-CD16-A656-0C9F-D833EE086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037" y="3890911"/>
              <a:ext cx="95290" cy="398871"/>
            </a:xfrm>
            <a:custGeom>
              <a:avLst/>
              <a:gdLst>
                <a:gd name="T0" fmla="*/ 2147483646 w 87"/>
                <a:gd name="T1" fmla="*/ 2147483646 h 330"/>
                <a:gd name="T2" fmla="*/ 2147483646 w 87"/>
                <a:gd name="T3" fmla="*/ 2147483646 h 330"/>
                <a:gd name="T4" fmla="*/ 2147483646 w 87"/>
                <a:gd name="T5" fmla="*/ 2147483646 h 330"/>
                <a:gd name="T6" fmla="*/ 2147483646 w 87"/>
                <a:gd name="T7" fmla="*/ 2147483646 h 330"/>
                <a:gd name="T8" fmla="*/ 2147483646 w 87"/>
                <a:gd name="T9" fmla="*/ 2147483646 h 330"/>
                <a:gd name="T10" fmla="*/ 2147483646 w 87"/>
                <a:gd name="T11" fmla="*/ 2147483646 h 330"/>
                <a:gd name="T12" fmla="*/ 2147483646 w 87"/>
                <a:gd name="T13" fmla="*/ 2147483646 h 330"/>
                <a:gd name="T14" fmla="*/ 2147483646 w 87"/>
                <a:gd name="T15" fmla="*/ 2147483646 h 330"/>
                <a:gd name="T16" fmla="*/ 2147483646 w 87"/>
                <a:gd name="T17" fmla="*/ 2147483646 h 330"/>
                <a:gd name="T18" fmla="*/ 2147483646 w 87"/>
                <a:gd name="T19" fmla="*/ 2147483646 h 330"/>
                <a:gd name="T20" fmla="*/ 2147483646 w 87"/>
                <a:gd name="T21" fmla="*/ 2147483646 h 330"/>
                <a:gd name="T22" fmla="*/ 0 w 87"/>
                <a:gd name="T23" fmla="*/ 0 h 330"/>
                <a:gd name="T24" fmla="*/ 0 w 87"/>
                <a:gd name="T25" fmla="*/ 2147483646 h 330"/>
                <a:gd name="T26" fmla="*/ 0 w 87"/>
                <a:gd name="T27" fmla="*/ 2147483646 h 330"/>
                <a:gd name="T28" fmla="*/ 2147483646 w 87"/>
                <a:gd name="T29" fmla="*/ 2147483646 h 330"/>
                <a:gd name="T30" fmla="*/ 2147483646 w 87"/>
                <a:gd name="T31" fmla="*/ 2147483646 h 330"/>
                <a:gd name="T32" fmla="*/ 2147483646 w 87"/>
                <a:gd name="T33" fmla="*/ 2147483646 h 330"/>
                <a:gd name="T34" fmla="*/ 2147483646 w 87"/>
                <a:gd name="T35" fmla="*/ 2147483646 h 330"/>
                <a:gd name="T36" fmla="*/ 2147483646 w 87"/>
                <a:gd name="T37" fmla="*/ 2147483646 h 330"/>
                <a:gd name="T38" fmla="*/ 2147483646 w 87"/>
                <a:gd name="T39" fmla="*/ 2147483646 h 330"/>
                <a:gd name="T40" fmla="*/ 2147483646 w 87"/>
                <a:gd name="T41" fmla="*/ 2147483646 h 330"/>
                <a:gd name="T42" fmla="*/ 2147483646 w 87"/>
                <a:gd name="T43" fmla="*/ 2147483646 h 330"/>
                <a:gd name="T44" fmla="*/ 2147483646 w 87"/>
                <a:gd name="T45" fmla="*/ 2147483646 h 330"/>
                <a:gd name="T46" fmla="*/ 2147483646 w 87"/>
                <a:gd name="T47" fmla="*/ 2147483646 h 330"/>
                <a:gd name="T48" fmla="*/ 2147483646 w 87"/>
                <a:gd name="T49" fmla="*/ 2147483646 h 330"/>
                <a:gd name="T50" fmla="*/ 2147483646 w 87"/>
                <a:gd name="T51" fmla="*/ 2147483646 h 330"/>
                <a:gd name="T52" fmla="*/ 2147483646 w 87"/>
                <a:gd name="T53" fmla="*/ 2147483646 h 330"/>
                <a:gd name="T54" fmla="*/ 2147483646 w 87"/>
                <a:gd name="T55" fmla="*/ 2147483646 h 3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7"/>
                <a:gd name="T85" fmla="*/ 0 h 330"/>
                <a:gd name="T86" fmla="*/ 87 w 87"/>
                <a:gd name="T87" fmla="*/ 330 h 3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7" h="330">
                  <a:moveTo>
                    <a:pt x="53" y="105"/>
                  </a:moveTo>
                  <a:lnTo>
                    <a:pt x="53" y="105"/>
                  </a:lnTo>
                  <a:lnTo>
                    <a:pt x="54" y="95"/>
                  </a:lnTo>
                  <a:lnTo>
                    <a:pt x="55" y="87"/>
                  </a:lnTo>
                  <a:lnTo>
                    <a:pt x="59" y="81"/>
                  </a:lnTo>
                  <a:lnTo>
                    <a:pt x="63" y="74"/>
                  </a:lnTo>
                  <a:lnTo>
                    <a:pt x="68" y="69"/>
                  </a:lnTo>
                  <a:lnTo>
                    <a:pt x="74" y="65"/>
                  </a:lnTo>
                  <a:lnTo>
                    <a:pt x="81" y="61"/>
                  </a:lnTo>
                  <a:lnTo>
                    <a:pt x="87" y="60"/>
                  </a:lnTo>
                  <a:lnTo>
                    <a:pt x="87" y="4"/>
                  </a:lnTo>
                  <a:lnTo>
                    <a:pt x="0" y="0"/>
                  </a:lnTo>
                  <a:lnTo>
                    <a:pt x="0" y="313"/>
                  </a:lnTo>
                  <a:lnTo>
                    <a:pt x="24" y="319"/>
                  </a:lnTo>
                  <a:lnTo>
                    <a:pt x="52" y="325"/>
                  </a:lnTo>
                  <a:lnTo>
                    <a:pt x="87" y="330"/>
                  </a:lnTo>
                  <a:lnTo>
                    <a:pt x="87" y="150"/>
                  </a:lnTo>
                  <a:lnTo>
                    <a:pt x="81" y="147"/>
                  </a:lnTo>
                  <a:lnTo>
                    <a:pt x="74" y="144"/>
                  </a:lnTo>
                  <a:lnTo>
                    <a:pt x="68" y="139"/>
                  </a:lnTo>
                  <a:lnTo>
                    <a:pt x="63" y="134"/>
                  </a:lnTo>
                  <a:lnTo>
                    <a:pt x="59" y="127"/>
                  </a:lnTo>
                  <a:lnTo>
                    <a:pt x="55" y="120"/>
                  </a:lnTo>
                  <a:lnTo>
                    <a:pt x="54" y="113"/>
                  </a:lnTo>
                  <a:lnTo>
                    <a:pt x="53" y="105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5" name="Freeform 222">
              <a:extLst>
                <a:ext uri="{FF2B5EF4-FFF2-40B4-BE49-F238E27FC236}">
                  <a16:creationId xmlns:a16="http://schemas.microsoft.com/office/drawing/2014/main" id="{42EAA814-51C1-187B-8BD9-2E3312B45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566" y="3895746"/>
              <a:ext cx="110624" cy="406123"/>
            </a:xfrm>
            <a:custGeom>
              <a:avLst/>
              <a:gdLst>
                <a:gd name="T0" fmla="*/ 2147483646 w 101"/>
                <a:gd name="T1" fmla="*/ 2147483646 h 336"/>
                <a:gd name="T2" fmla="*/ 0 w 101"/>
                <a:gd name="T3" fmla="*/ 0 h 336"/>
                <a:gd name="T4" fmla="*/ 0 w 101"/>
                <a:gd name="T5" fmla="*/ 2147483646 h 336"/>
                <a:gd name="T6" fmla="*/ 0 w 101"/>
                <a:gd name="T7" fmla="*/ 2147483646 h 336"/>
                <a:gd name="T8" fmla="*/ 2147483646 w 101"/>
                <a:gd name="T9" fmla="*/ 2147483646 h 336"/>
                <a:gd name="T10" fmla="*/ 2147483646 w 101"/>
                <a:gd name="T11" fmla="*/ 2147483646 h 336"/>
                <a:gd name="T12" fmla="*/ 2147483646 w 101"/>
                <a:gd name="T13" fmla="*/ 2147483646 h 336"/>
                <a:gd name="T14" fmla="*/ 2147483646 w 101"/>
                <a:gd name="T15" fmla="*/ 2147483646 h 336"/>
                <a:gd name="T16" fmla="*/ 2147483646 w 101"/>
                <a:gd name="T17" fmla="*/ 2147483646 h 336"/>
                <a:gd name="T18" fmla="*/ 2147483646 w 101"/>
                <a:gd name="T19" fmla="*/ 2147483646 h 336"/>
                <a:gd name="T20" fmla="*/ 2147483646 w 101"/>
                <a:gd name="T21" fmla="*/ 2147483646 h 336"/>
                <a:gd name="T22" fmla="*/ 2147483646 w 101"/>
                <a:gd name="T23" fmla="*/ 2147483646 h 336"/>
                <a:gd name="T24" fmla="*/ 2147483646 w 101"/>
                <a:gd name="T25" fmla="*/ 2147483646 h 336"/>
                <a:gd name="T26" fmla="*/ 2147483646 w 101"/>
                <a:gd name="T27" fmla="*/ 2147483646 h 336"/>
                <a:gd name="T28" fmla="*/ 2147483646 w 101"/>
                <a:gd name="T29" fmla="*/ 2147483646 h 336"/>
                <a:gd name="T30" fmla="*/ 2147483646 w 101"/>
                <a:gd name="T31" fmla="*/ 2147483646 h 336"/>
                <a:gd name="T32" fmla="*/ 2147483646 w 101"/>
                <a:gd name="T33" fmla="*/ 2147483646 h 336"/>
                <a:gd name="T34" fmla="*/ 2147483646 w 101"/>
                <a:gd name="T35" fmla="*/ 2147483646 h 336"/>
                <a:gd name="T36" fmla="*/ 2147483646 w 101"/>
                <a:gd name="T37" fmla="*/ 2147483646 h 336"/>
                <a:gd name="T38" fmla="*/ 2147483646 w 101"/>
                <a:gd name="T39" fmla="*/ 2147483646 h 336"/>
                <a:gd name="T40" fmla="*/ 0 w 101"/>
                <a:gd name="T41" fmla="*/ 2147483646 h 336"/>
                <a:gd name="T42" fmla="*/ 0 w 101"/>
                <a:gd name="T43" fmla="*/ 2147483646 h 336"/>
                <a:gd name="T44" fmla="*/ 0 w 101"/>
                <a:gd name="T45" fmla="*/ 2147483646 h 336"/>
                <a:gd name="T46" fmla="*/ 2147483646 w 101"/>
                <a:gd name="T47" fmla="*/ 2147483646 h 336"/>
                <a:gd name="T48" fmla="*/ 2147483646 w 101"/>
                <a:gd name="T49" fmla="*/ 2147483646 h 336"/>
                <a:gd name="T50" fmla="*/ 2147483646 w 101"/>
                <a:gd name="T51" fmla="*/ 2147483646 h 336"/>
                <a:gd name="T52" fmla="*/ 2147483646 w 101"/>
                <a:gd name="T53" fmla="*/ 2147483646 h 3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1"/>
                <a:gd name="T82" fmla="*/ 0 h 336"/>
                <a:gd name="T83" fmla="*/ 101 w 101"/>
                <a:gd name="T84" fmla="*/ 336 h 3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1" h="336">
                  <a:moveTo>
                    <a:pt x="101" y="4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7" y="57"/>
                  </a:lnTo>
                  <a:lnTo>
                    <a:pt x="13" y="61"/>
                  </a:lnTo>
                  <a:lnTo>
                    <a:pt x="19" y="65"/>
                  </a:lnTo>
                  <a:lnTo>
                    <a:pt x="24" y="70"/>
                  </a:lnTo>
                  <a:lnTo>
                    <a:pt x="29" y="77"/>
                  </a:lnTo>
                  <a:lnTo>
                    <a:pt x="31" y="83"/>
                  </a:lnTo>
                  <a:lnTo>
                    <a:pt x="34" y="91"/>
                  </a:lnTo>
                  <a:lnTo>
                    <a:pt x="34" y="101"/>
                  </a:lnTo>
                  <a:lnTo>
                    <a:pt x="34" y="109"/>
                  </a:lnTo>
                  <a:lnTo>
                    <a:pt x="31" y="116"/>
                  </a:lnTo>
                  <a:lnTo>
                    <a:pt x="29" y="123"/>
                  </a:lnTo>
                  <a:lnTo>
                    <a:pt x="24" y="130"/>
                  </a:lnTo>
                  <a:lnTo>
                    <a:pt x="19" y="135"/>
                  </a:lnTo>
                  <a:lnTo>
                    <a:pt x="13" y="140"/>
                  </a:lnTo>
                  <a:lnTo>
                    <a:pt x="7" y="143"/>
                  </a:lnTo>
                  <a:lnTo>
                    <a:pt x="0" y="146"/>
                  </a:lnTo>
                  <a:lnTo>
                    <a:pt x="0" y="328"/>
                  </a:lnTo>
                  <a:lnTo>
                    <a:pt x="48" y="333"/>
                  </a:lnTo>
                  <a:lnTo>
                    <a:pt x="73" y="334"/>
                  </a:lnTo>
                  <a:lnTo>
                    <a:pt x="101" y="336"/>
                  </a:lnTo>
                  <a:lnTo>
                    <a:pt x="101" y="4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6" name="Freeform 223">
              <a:extLst>
                <a:ext uri="{FF2B5EF4-FFF2-40B4-BE49-F238E27FC236}">
                  <a16:creationId xmlns:a16="http://schemas.microsoft.com/office/drawing/2014/main" id="{B03F7965-2E84-0D1B-6114-74DBD2328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232" y="3979146"/>
              <a:ext cx="61336" cy="74939"/>
            </a:xfrm>
            <a:custGeom>
              <a:avLst/>
              <a:gdLst>
                <a:gd name="T0" fmla="*/ 2147483646 w 56"/>
                <a:gd name="T1" fmla="*/ 2147483646 h 62"/>
                <a:gd name="T2" fmla="*/ 2147483646 w 56"/>
                <a:gd name="T3" fmla="*/ 2147483646 h 62"/>
                <a:gd name="T4" fmla="*/ 2147483646 w 56"/>
                <a:gd name="T5" fmla="*/ 2147483646 h 62"/>
                <a:gd name="T6" fmla="*/ 2147483646 w 56"/>
                <a:gd name="T7" fmla="*/ 2147483646 h 62"/>
                <a:gd name="T8" fmla="*/ 2147483646 w 56"/>
                <a:gd name="T9" fmla="*/ 2147483646 h 62"/>
                <a:gd name="T10" fmla="*/ 2147483646 w 56"/>
                <a:gd name="T11" fmla="*/ 2147483646 h 62"/>
                <a:gd name="T12" fmla="*/ 2147483646 w 56"/>
                <a:gd name="T13" fmla="*/ 2147483646 h 62"/>
                <a:gd name="T14" fmla="*/ 2147483646 w 56"/>
                <a:gd name="T15" fmla="*/ 2147483646 h 62"/>
                <a:gd name="T16" fmla="*/ 2147483646 w 56"/>
                <a:gd name="T17" fmla="*/ 2147483646 h 62"/>
                <a:gd name="T18" fmla="*/ 2147483646 w 56"/>
                <a:gd name="T19" fmla="*/ 0 h 62"/>
                <a:gd name="T20" fmla="*/ 2147483646 w 56"/>
                <a:gd name="T21" fmla="*/ 0 h 62"/>
                <a:gd name="T22" fmla="*/ 2147483646 w 56"/>
                <a:gd name="T23" fmla="*/ 2147483646 h 62"/>
                <a:gd name="T24" fmla="*/ 2147483646 w 56"/>
                <a:gd name="T25" fmla="*/ 2147483646 h 62"/>
                <a:gd name="T26" fmla="*/ 2147483646 w 56"/>
                <a:gd name="T27" fmla="*/ 2147483646 h 62"/>
                <a:gd name="T28" fmla="*/ 2147483646 w 56"/>
                <a:gd name="T29" fmla="*/ 2147483646 h 62"/>
                <a:gd name="T30" fmla="*/ 2147483646 w 56"/>
                <a:gd name="T31" fmla="*/ 2147483646 h 62"/>
                <a:gd name="T32" fmla="*/ 2147483646 w 56"/>
                <a:gd name="T33" fmla="*/ 2147483646 h 62"/>
                <a:gd name="T34" fmla="*/ 2147483646 w 56"/>
                <a:gd name="T35" fmla="*/ 2147483646 h 62"/>
                <a:gd name="T36" fmla="*/ 0 w 56"/>
                <a:gd name="T37" fmla="*/ 2147483646 h 62"/>
                <a:gd name="T38" fmla="*/ 0 w 56"/>
                <a:gd name="T39" fmla="*/ 2147483646 h 62"/>
                <a:gd name="T40" fmla="*/ 2147483646 w 56"/>
                <a:gd name="T41" fmla="*/ 2147483646 h 62"/>
                <a:gd name="T42" fmla="*/ 2147483646 w 56"/>
                <a:gd name="T43" fmla="*/ 2147483646 h 62"/>
                <a:gd name="T44" fmla="*/ 2147483646 w 56"/>
                <a:gd name="T45" fmla="*/ 2147483646 h 62"/>
                <a:gd name="T46" fmla="*/ 2147483646 w 56"/>
                <a:gd name="T47" fmla="*/ 2147483646 h 62"/>
                <a:gd name="T48" fmla="*/ 2147483646 w 56"/>
                <a:gd name="T49" fmla="*/ 2147483646 h 62"/>
                <a:gd name="T50" fmla="*/ 2147483646 w 56"/>
                <a:gd name="T51" fmla="*/ 2147483646 h 62"/>
                <a:gd name="T52" fmla="*/ 2147483646 w 56"/>
                <a:gd name="T53" fmla="*/ 2147483646 h 62"/>
                <a:gd name="T54" fmla="*/ 2147483646 w 56"/>
                <a:gd name="T55" fmla="*/ 2147483646 h 62"/>
                <a:gd name="T56" fmla="*/ 2147483646 w 56"/>
                <a:gd name="T57" fmla="*/ 2147483646 h 62"/>
                <a:gd name="T58" fmla="*/ 2147483646 w 56"/>
                <a:gd name="T59" fmla="*/ 2147483646 h 62"/>
                <a:gd name="T60" fmla="*/ 2147483646 w 56"/>
                <a:gd name="T61" fmla="*/ 2147483646 h 62"/>
                <a:gd name="T62" fmla="*/ 2147483646 w 56"/>
                <a:gd name="T63" fmla="*/ 2147483646 h 62"/>
                <a:gd name="T64" fmla="*/ 2147483646 w 56"/>
                <a:gd name="T65" fmla="*/ 2147483646 h 62"/>
                <a:gd name="T66" fmla="*/ 2147483646 w 56"/>
                <a:gd name="T67" fmla="*/ 2147483646 h 62"/>
                <a:gd name="T68" fmla="*/ 2147483646 w 56"/>
                <a:gd name="T69" fmla="*/ 2147483646 h 62"/>
                <a:gd name="T70" fmla="*/ 2147483646 w 56"/>
                <a:gd name="T71" fmla="*/ 2147483646 h 62"/>
                <a:gd name="T72" fmla="*/ 2147483646 w 56"/>
                <a:gd name="T73" fmla="*/ 2147483646 h 62"/>
                <a:gd name="T74" fmla="*/ 2147483646 w 56"/>
                <a:gd name="T75" fmla="*/ 2147483646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6"/>
                <a:gd name="T115" fmla="*/ 0 h 62"/>
                <a:gd name="T116" fmla="*/ 56 w 56"/>
                <a:gd name="T117" fmla="*/ 62 h 6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6" h="62">
                  <a:moveTo>
                    <a:pt x="56" y="32"/>
                  </a:moveTo>
                  <a:lnTo>
                    <a:pt x="56" y="32"/>
                  </a:lnTo>
                  <a:lnTo>
                    <a:pt x="56" y="25"/>
                  </a:lnTo>
                  <a:lnTo>
                    <a:pt x="54" y="20"/>
                  </a:lnTo>
                  <a:lnTo>
                    <a:pt x="51" y="14"/>
                  </a:lnTo>
                  <a:lnTo>
                    <a:pt x="48" y="9"/>
                  </a:lnTo>
                  <a:lnTo>
                    <a:pt x="43" y="5"/>
                  </a:lnTo>
                  <a:lnTo>
                    <a:pt x="40" y="3"/>
                  </a:lnTo>
                  <a:lnTo>
                    <a:pt x="35" y="1"/>
                  </a:lnTo>
                  <a:lnTo>
                    <a:pt x="28" y="0"/>
                  </a:lnTo>
                  <a:lnTo>
                    <a:pt x="23" y="1"/>
                  </a:lnTo>
                  <a:lnTo>
                    <a:pt x="18" y="3"/>
                  </a:lnTo>
                  <a:lnTo>
                    <a:pt x="13" y="5"/>
                  </a:lnTo>
                  <a:lnTo>
                    <a:pt x="9" y="9"/>
                  </a:lnTo>
                  <a:lnTo>
                    <a:pt x="6" y="14"/>
                  </a:lnTo>
                  <a:lnTo>
                    <a:pt x="3" y="20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2" y="37"/>
                  </a:lnTo>
                  <a:lnTo>
                    <a:pt x="3" y="43"/>
                  </a:lnTo>
                  <a:lnTo>
                    <a:pt x="6" y="49"/>
                  </a:lnTo>
                  <a:lnTo>
                    <a:pt x="9" y="53"/>
                  </a:lnTo>
                  <a:lnTo>
                    <a:pt x="13" y="57"/>
                  </a:lnTo>
                  <a:lnTo>
                    <a:pt x="18" y="59"/>
                  </a:lnTo>
                  <a:lnTo>
                    <a:pt x="23" y="62"/>
                  </a:lnTo>
                  <a:lnTo>
                    <a:pt x="28" y="62"/>
                  </a:lnTo>
                  <a:lnTo>
                    <a:pt x="35" y="62"/>
                  </a:lnTo>
                  <a:lnTo>
                    <a:pt x="40" y="59"/>
                  </a:lnTo>
                  <a:lnTo>
                    <a:pt x="43" y="57"/>
                  </a:lnTo>
                  <a:lnTo>
                    <a:pt x="48" y="53"/>
                  </a:lnTo>
                  <a:lnTo>
                    <a:pt x="51" y="49"/>
                  </a:lnTo>
                  <a:lnTo>
                    <a:pt x="54" y="43"/>
                  </a:lnTo>
                  <a:lnTo>
                    <a:pt x="56" y="37"/>
                  </a:lnTo>
                  <a:lnTo>
                    <a:pt x="56" y="32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7" name="Freeform 224">
              <a:extLst>
                <a:ext uri="{FF2B5EF4-FFF2-40B4-BE49-F238E27FC236}">
                  <a16:creationId xmlns:a16="http://schemas.microsoft.com/office/drawing/2014/main" id="{70351396-9E18-ACF2-C6D3-6F0B4D872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422" y="3988816"/>
              <a:ext cx="48193" cy="59227"/>
            </a:xfrm>
            <a:custGeom>
              <a:avLst/>
              <a:gdLst>
                <a:gd name="T0" fmla="*/ 2147483646 w 44"/>
                <a:gd name="T1" fmla="*/ 2147483646 h 49"/>
                <a:gd name="T2" fmla="*/ 2147483646 w 44"/>
                <a:gd name="T3" fmla="*/ 2147483646 h 49"/>
                <a:gd name="T4" fmla="*/ 2147483646 w 44"/>
                <a:gd name="T5" fmla="*/ 2147483646 h 49"/>
                <a:gd name="T6" fmla="*/ 2147483646 w 44"/>
                <a:gd name="T7" fmla="*/ 2147483646 h 49"/>
                <a:gd name="T8" fmla="*/ 2147483646 w 44"/>
                <a:gd name="T9" fmla="*/ 2147483646 h 49"/>
                <a:gd name="T10" fmla="*/ 2147483646 w 44"/>
                <a:gd name="T11" fmla="*/ 2147483646 h 49"/>
                <a:gd name="T12" fmla="*/ 2147483646 w 44"/>
                <a:gd name="T13" fmla="*/ 2147483646 h 49"/>
                <a:gd name="T14" fmla="*/ 2147483646 w 44"/>
                <a:gd name="T15" fmla="*/ 2147483646 h 49"/>
                <a:gd name="T16" fmla="*/ 2147483646 w 44"/>
                <a:gd name="T17" fmla="*/ 2147483646 h 49"/>
                <a:gd name="T18" fmla="*/ 2147483646 w 44"/>
                <a:gd name="T19" fmla="*/ 2147483646 h 49"/>
                <a:gd name="T20" fmla="*/ 2147483646 w 44"/>
                <a:gd name="T21" fmla="*/ 2147483646 h 49"/>
                <a:gd name="T22" fmla="*/ 2147483646 w 44"/>
                <a:gd name="T23" fmla="*/ 2147483646 h 49"/>
                <a:gd name="T24" fmla="*/ 2147483646 w 44"/>
                <a:gd name="T25" fmla="*/ 2147483646 h 49"/>
                <a:gd name="T26" fmla="*/ 2147483646 w 44"/>
                <a:gd name="T27" fmla="*/ 2147483646 h 49"/>
                <a:gd name="T28" fmla="*/ 2147483646 w 44"/>
                <a:gd name="T29" fmla="*/ 2147483646 h 49"/>
                <a:gd name="T30" fmla="*/ 2147483646 w 44"/>
                <a:gd name="T31" fmla="*/ 0 h 49"/>
                <a:gd name="T32" fmla="*/ 2147483646 w 44"/>
                <a:gd name="T33" fmla="*/ 0 h 49"/>
                <a:gd name="T34" fmla="*/ 2147483646 w 44"/>
                <a:gd name="T35" fmla="*/ 0 h 49"/>
                <a:gd name="T36" fmla="*/ 2147483646 w 44"/>
                <a:gd name="T37" fmla="*/ 2147483646 h 49"/>
                <a:gd name="T38" fmla="*/ 2147483646 w 44"/>
                <a:gd name="T39" fmla="*/ 2147483646 h 49"/>
                <a:gd name="T40" fmla="*/ 2147483646 w 44"/>
                <a:gd name="T41" fmla="*/ 2147483646 h 49"/>
                <a:gd name="T42" fmla="*/ 2147483646 w 44"/>
                <a:gd name="T43" fmla="*/ 2147483646 h 49"/>
                <a:gd name="T44" fmla="*/ 2147483646 w 44"/>
                <a:gd name="T45" fmla="*/ 2147483646 h 49"/>
                <a:gd name="T46" fmla="*/ 0 w 44"/>
                <a:gd name="T47" fmla="*/ 2147483646 h 49"/>
                <a:gd name="T48" fmla="*/ 0 w 44"/>
                <a:gd name="T49" fmla="*/ 2147483646 h 49"/>
                <a:gd name="T50" fmla="*/ 0 w 44"/>
                <a:gd name="T51" fmla="*/ 2147483646 h 49"/>
                <a:gd name="T52" fmla="*/ 0 w 44"/>
                <a:gd name="T53" fmla="*/ 2147483646 h 49"/>
                <a:gd name="T54" fmla="*/ 2147483646 w 44"/>
                <a:gd name="T55" fmla="*/ 2147483646 h 49"/>
                <a:gd name="T56" fmla="*/ 2147483646 w 44"/>
                <a:gd name="T57" fmla="*/ 2147483646 h 49"/>
                <a:gd name="T58" fmla="*/ 2147483646 w 44"/>
                <a:gd name="T59" fmla="*/ 2147483646 h 49"/>
                <a:gd name="T60" fmla="*/ 2147483646 w 44"/>
                <a:gd name="T61" fmla="*/ 2147483646 h 49"/>
                <a:gd name="T62" fmla="*/ 2147483646 w 44"/>
                <a:gd name="T63" fmla="*/ 2147483646 h 49"/>
                <a:gd name="T64" fmla="*/ 2147483646 w 44"/>
                <a:gd name="T65" fmla="*/ 2147483646 h 49"/>
                <a:gd name="T66" fmla="*/ 2147483646 w 44"/>
                <a:gd name="T67" fmla="*/ 2147483646 h 49"/>
                <a:gd name="T68" fmla="*/ 2147483646 w 44"/>
                <a:gd name="T69" fmla="*/ 2147483646 h 49"/>
                <a:gd name="T70" fmla="*/ 2147483646 w 44"/>
                <a:gd name="T71" fmla="*/ 2147483646 h 49"/>
                <a:gd name="T72" fmla="*/ 2147483646 w 44"/>
                <a:gd name="T73" fmla="*/ 2147483646 h 49"/>
                <a:gd name="T74" fmla="*/ 2147483646 w 44"/>
                <a:gd name="T75" fmla="*/ 2147483646 h 49"/>
                <a:gd name="T76" fmla="*/ 2147483646 w 44"/>
                <a:gd name="T77" fmla="*/ 2147483646 h 49"/>
                <a:gd name="T78" fmla="*/ 2147483646 w 44"/>
                <a:gd name="T79" fmla="*/ 2147483646 h 49"/>
                <a:gd name="T80" fmla="*/ 2147483646 w 44"/>
                <a:gd name="T81" fmla="*/ 2147483646 h 49"/>
                <a:gd name="T82" fmla="*/ 2147483646 w 44"/>
                <a:gd name="T83" fmla="*/ 2147483646 h 49"/>
                <a:gd name="T84" fmla="*/ 2147483646 w 44"/>
                <a:gd name="T85" fmla="*/ 2147483646 h 49"/>
                <a:gd name="T86" fmla="*/ 2147483646 w 44"/>
                <a:gd name="T87" fmla="*/ 2147483646 h 49"/>
                <a:gd name="T88" fmla="*/ 2147483646 w 44"/>
                <a:gd name="T89" fmla="*/ 2147483646 h 49"/>
                <a:gd name="T90" fmla="*/ 2147483646 w 44"/>
                <a:gd name="T91" fmla="*/ 2147483646 h 49"/>
                <a:gd name="T92" fmla="*/ 2147483646 w 44"/>
                <a:gd name="T93" fmla="*/ 2147483646 h 49"/>
                <a:gd name="T94" fmla="*/ 2147483646 w 44"/>
                <a:gd name="T95" fmla="*/ 2147483646 h 49"/>
                <a:gd name="T96" fmla="*/ 2147483646 w 44"/>
                <a:gd name="T97" fmla="*/ 2147483646 h 49"/>
                <a:gd name="T98" fmla="*/ 2147483646 w 44"/>
                <a:gd name="T99" fmla="*/ 2147483646 h 49"/>
                <a:gd name="T100" fmla="*/ 2147483646 w 44"/>
                <a:gd name="T101" fmla="*/ 2147483646 h 4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4"/>
                <a:gd name="T154" fmla="*/ 0 h 49"/>
                <a:gd name="T155" fmla="*/ 44 w 44"/>
                <a:gd name="T156" fmla="*/ 49 h 4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4" h="49">
                  <a:moveTo>
                    <a:pt x="34" y="29"/>
                  </a:moveTo>
                  <a:lnTo>
                    <a:pt x="34" y="29"/>
                  </a:lnTo>
                  <a:lnTo>
                    <a:pt x="30" y="28"/>
                  </a:lnTo>
                  <a:lnTo>
                    <a:pt x="26" y="25"/>
                  </a:lnTo>
                  <a:lnTo>
                    <a:pt x="24" y="21"/>
                  </a:lnTo>
                  <a:lnTo>
                    <a:pt x="22" y="17"/>
                  </a:lnTo>
                  <a:lnTo>
                    <a:pt x="24" y="12"/>
                  </a:lnTo>
                  <a:lnTo>
                    <a:pt x="26" y="8"/>
                  </a:lnTo>
                  <a:lnTo>
                    <a:pt x="30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29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10"/>
                  </a:lnTo>
                  <a:lnTo>
                    <a:pt x="1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1" y="34"/>
                  </a:lnTo>
                  <a:lnTo>
                    <a:pt x="4" y="38"/>
                  </a:lnTo>
                  <a:lnTo>
                    <a:pt x="6" y="42"/>
                  </a:lnTo>
                  <a:lnTo>
                    <a:pt x="10" y="45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21" y="49"/>
                  </a:lnTo>
                  <a:lnTo>
                    <a:pt x="26" y="49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8" y="42"/>
                  </a:lnTo>
                  <a:lnTo>
                    <a:pt x="40" y="38"/>
                  </a:lnTo>
                  <a:lnTo>
                    <a:pt x="43" y="34"/>
                  </a:lnTo>
                  <a:lnTo>
                    <a:pt x="44" y="29"/>
                  </a:lnTo>
                  <a:lnTo>
                    <a:pt x="44" y="24"/>
                  </a:lnTo>
                  <a:lnTo>
                    <a:pt x="44" y="22"/>
                  </a:lnTo>
                  <a:lnTo>
                    <a:pt x="41" y="25"/>
                  </a:lnTo>
                  <a:lnTo>
                    <a:pt x="40" y="28"/>
                  </a:lnTo>
                  <a:lnTo>
                    <a:pt x="36" y="29"/>
                  </a:lnTo>
                  <a:lnTo>
                    <a:pt x="34" y="2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8" name="Freeform 225">
              <a:extLst>
                <a:ext uri="{FF2B5EF4-FFF2-40B4-BE49-F238E27FC236}">
                  <a16:creationId xmlns:a16="http://schemas.microsoft.com/office/drawing/2014/main" id="{1CAED45D-078A-5A27-393B-D9A4867E6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990" y="3806302"/>
              <a:ext cx="6572" cy="8461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FB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9" name="Freeform 226">
              <a:extLst>
                <a:ext uri="{FF2B5EF4-FFF2-40B4-BE49-F238E27FC236}">
                  <a16:creationId xmlns:a16="http://schemas.microsoft.com/office/drawing/2014/main" id="{D855F72D-6B5D-76E9-9D64-A2198EB67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990" y="3806302"/>
              <a:ext cx="6572" cy="8461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FB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" name="Freeform 227">
              <a:extLst>
                <a:ext uri="{FF2B5EF4-FFF2-40B4-BE49-F238E27FC236}">
                  <a16:creationId xmlns:a16="http://schemas.microsoft.com/office/drawing/2014/main" id="{ACF63D3D-FF8B-A1EF-62CB-1AD01FF91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990" y="3755537"/>
              <a:ext cx="6572" cy="8461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5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1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7EA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1" name="Freeform 228">
              <a:extLst>
                <a:ext uri="{FF2B5EF4-FFF2-40B4-BE49-F238E27FC236}">
                  <a16:creationId xmlns:a16="http://schemas.microsoft.com/office/drawing/2014/main" id="{EEECAAE0-4AE2-781A-F322-C8510EDD95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6277" y="3741033"/>
              <a:ext cx="182913" cy="130539"/>
            </a:xfrm>
            <a:custGeom>
              <a:avLst/>
              <a:gdLst>
                <a:gd name="T0" fmla="*/ 2147483646 w 167"/>
                <a:gd name="T1" fmla="*/ 2147483646 h 108"/>
                <a:gd name="T2" fmla="*/ 2147483646 w 167"/>
                <a:gd name="T3" fmla="*/ 2147483646 h 108"/>
                <a:gd name="T4" fmla="*/ 2147483646 w 167"/>
                <a:gd name="T5" fmla="*/ 2147483646 h 108"/>
                <a:gd name="T6" fmla="*/ 2147483646 w 167"/>
                <a:gd name="T7" fmla="*/ 2147483646 h 108"/>
                <a:gd name="T8" fmla="*/ 2147483646 w 167"/>
                <a:gd name="T9" fmla="*/ 2147483646 h 108"/>
                <a:gd name="T10" fmla="*/ 2147483646 w 167"/>
                <a:gd name="T11" fmla="*/ 2147483646 h 108"/>
                <a:gd name="T12" fmla="*/ 2147483646 w 167"/>
                <a:gd name="T13" fmla="*/ 2147483646 h 108"/>
                <a:gd name="T14" fmla="*/ 2147483646 w 167"/>
                <a:gd name="T15" fmla="*/ 2147483646 h 108"/>
                <a:gd name="T16" fmla="*/ 2147483646 w 167"/>
                <a:gd name="T17" fmla="*/ 2147483646 h 108"/>
                <a:gd name="T18" fmla="*/ 2147483646 w 167"/>
                <a:gd name="T19" fmla="*/ 2147483646 h 108"/>
                <a:gd name="T20" fmla="*/ 2147483646 w 167"/>
                <a:gd name="T21" fmla="*/ 2147483646 h 108"/>
                <a:gd name="T22" fmla="*/ 2147483646 w 167"/>
                <a:gd name="T23" fmla="*/ 2147483646 h 108"/>
                <a:gd name="T24" fmla="*/ 2147483646 w 167"/>
                <a:gd name="T25" fmla="*/ 2147483646 h 108"/>
                <a:gd name="T26" fmla="*/ 2147483646 w 167"/>
                <a:gd name="T27" fmla="*/ 2147483646 h 108"/>
                <a:gd name="T28" fmla="*/ 2147483646 w 167"/>
                <a:gd name="T29" fmla="*/ 2147483646 h 108"/>
                <a:gd name="T30" fmla="*/ 2147483646 w 167"/>
                <a:gd name="T31" fmla="*/ 2147483646 h 108"/>
                <a:gd name="T32" fmla="*/ 2147483646 w 167"/>
                <a:gd name="T33" fmla="*/ 2147483646 h 108"/>
                <a:gd name="T34" fmla="*/ 2147483646 w 167"/>
                <a:gd name="T35" fmla="*/ 2147483646 h 108"/>
                <a:gd name="T36" fmla="*/ 2147483646 w 167"/>
                <a:gd name="T37" fmla="*/ 2147483646 h 108"/>
                <a:gd name="T38" fmla="*/ 2147483646 w 167"/>
                <a:gd name="T39" fmla="*/ 2147483646 h 108"/>
                <a:gd name="T40" fmla="*/ 2147483646 w 167"/>
                <a:gd name="T41" fmla="*/ 2147483646 h 108"/>
                <a:gd name="T42" fmla="*/ 2147483646 w 167"/>
                <a:gd name="T43" fmla="*/ 2147483646 h 108"/>
                <a:gd name="T44" fmla="*/ 2147483646 w 167"/>
                <a:gd name="T45" fmla="*/ 2147483646 h 108"/>
                <a:gd name="T46" fmla="*/ 2147483646 w 167"/>
                <a:gd name="T47" fmla="*/ 2147483646 h 108"/>
                <a:gd name="T48" fmla="*/ 2147483646 w 167"/>
                <a:gd name="T49" fmla="*/ 2147483646 h 108"/>
                <a:gd name="T50" fmla="*/ 2147483646 w 167"/>
                <a:gd name="T51" fmla="*/ 2147483646 h 108"/>
                <a:gd name="T52" fmla="*/ 2147483646 w 167"/>
                <a:gd name="T53" fmla="*/ 0 h 108"/>
                <a:gd name="T54" fmla="*/ 2147483646 w 167"/>
                <a:gd name="T55" fmla="*/ 0 h 108"/>
                <a:gd name="T56" fmla="*/ 2147483646 w 167"/>
                <a:gd name="T57" fmla="*/ 0 h 108"/>
                <a:gd name="T58" fmla="*/ 0 w 167"/>
                <a:gd name="T59" fmla="*/ 0 h 108"/>
                <a:gd name="T60" fmla="*/ 0 w 167"/>
                <a:gd name="T61" fmla="*/ 2147483646 h 108"/>
                <a:gd name="T62" fmla="*/ 0 w 167"/>
                <a:gd name="T63" fmla="*/ 2147483646 h 108"/>
                <a:gd name="T64" fmla="*/ 0 w 167"/>
                <a:gd name="T65" fmla="*/ 2147483646 h 108"/>
                <a:gd name="T66" fmla="*/ 0 w 167"/>
                <a:gd name="T67" fmla="*/ 2147483646 h 108"/>
                <a:gd name="T68" fmla="*/ 2147483646 w 167"/>
                <a:gd name="T69" fmla="*/ 2147483646 h 108"/>
                <a:gd name="T70" fmla="*/ 2147483646 w 167"/>
                <a:gd name="T71" fmla="*/ 2147483646 h 108"/>
                <a:gd name="T72" fmla="*/ 2147483646 w 167"/>
                <a:gd name="T73" fmla="*/ 2147483646 h 108"/>
                <a:gd name="T74" fmla="*/ 2147483646 w 167"/>
                <a:gd name="T75" fmla="*/ 2147483646 h 108"/>
                <a:gd name="T76" fmla="*/ 2147483646 w 167"/>
                <a:gd name="T77" fmla="*/ 2147483646 h 108"/>
                <a:gd name="T78" fmla="*/ 2147483646 w 167"/>
                <a:gd name="T79" fmla="*/ 2147483646 h 108"/>
                <a:gd name="T80" fmla="*/ 2147483646 w 167"/>
                <a:gd name="T81" fmla="*/ 2147483646 h 108"/>
                <a:gd name="T82" fmla="*/ 2147483646 w 167"/>
                <a:gd name="T83" fmla="*/ 2147483646 h 108"/>
                <a:gd name="T84" fmla="*/ 2147483646 w 167"/>
                <a:gd name="T85" fmla="*/ 0 h 108"/>
                <a:gd name="T86" fmla="*/ 2147483646 w 167"/>
                <a:gd name="T87" fmla="*/ 0 h 108"/>
                <a:gd name="T88" fmla="*/ 2147483646 w 167"/>
                <a:gd name="T89" fmla="*/ 0 h 10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67"/>
                <a:gd name="T136" fmla="*/ 0 h 108"/>
                <a:gd name="T137" fmla="*/ 167 w 167"/>
                <a:gd name="T138" fmla="*/ 108 h 10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67" h="108">
                  <a:moveTo>
                    <a:pt x="6" y="98"/>
                  </a:moveTo>
                  <a:lnTo>
                    <a:pt x="31" y="53"/>
                  </a:lnTo>
                  <a:lnTo>
                    <a:pt x="162" y="54"/>
                  </a:lnTo>
                  <a:lnTo>
                    <a:pt x="162" y="103"/>
                  </a:lnTo>
                  <a:lnTo>
                    <a:pt x="6" y="98"/>
                  </a:lnTo>
                  <a:close/>
                  <a:moveTo>
                    <a:pt x="28" y="5"/>
                  </a:moveTo>
                  <a:lnTo>
                    <a:pt x="28" y="49"/>
                  </a:lnTo>
                  <a:lnTo>
                    <a:pt x="5" y="90"/>
                  </a:lnTo>
                  <a:lnTo>
                    <a:pt x="5" y="5"/>
                  </a:lnTo>
                  <a:lnTo>
                    <a:pt x="28" y="5"/>
                  </a:lnTo>
                  <a:close/>
                  <a:moveTo>
                    <a:pt x="162" y="49"/>
                  </a:moveTo>
                  <a:lnTo>
                    <a:pt x="162" y="49"/>
                  </a:lnTo>
                  <a:lnTo>
                    <a:pt x="33" y="48"/>
                  </a:lnTo>
                  <a:lnTo>
                    <a:pt x="33" y="5"/>
                  </a:lnTo>
                  <a:lnTo>
                    <a:pt x="162" y="5"/>
                  </a:lnTo>
                  <a:lnTo>
                    <a:pt x="162" y="49"/>
                  </a:lnTo>
                  <a:close/>
                  <a:moveTo>
                    <a:pt x="16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101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164" y="108"/>
                  </a:lnTo>
                  <a:lnTo>
                    <a:pt x="165" y="107"/>
                  </a:lnTo>
                  <a:lnTo>
                    <a:pt x="167" y="106"/>
                  </a:lnTo>
                  <a:lnTo>
                    <a:pt x="167" y="3"/>
                  </a:lnTo>
                  <a:lnTo>
                    <a:pt x="165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2" name="Freeform 229">
              <a:extLst>
                <a:ext uri="{FF2B5EF4-FFF2-40B4-BE49-F238E27FC236}">
                  <a16:creationId xmlns:a16="http://schemas.microsoft.com/office/drawing/2014/main" id="{A28630AD-19C0-0067-B1ED-4A15A2583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7658" y="3560936"/>
              <a:ext cx="179628" cy="35053"/>
            </a:xfrm>
            <a:custGeom>
              <a:avLst/>
              <a:gdLst>
                <a:gd name="T0" fmla="*/ 2147483646 w 164"/>
                <a:gd name="T1" fmla="*/ 2147483646 h 29"/>
                <a:gd name="T2" fmla="*/ 0 w 164"/>
                <a:gd name="T3" fmla="*/ 2147483646 h 29"/>
                <a:gd name="T4" fmla="*/ 0 w 164"/>
                <a:gd name="T5" fmla="*/ 2147483646 h 29"/>
                <a:gd name="T6" fmla="*/ 2147483646 w 164"/>
                <a:gd name="T7" fmla="*/ 0 h 29"/>
                <a:gd name="T8" fmla="*/ 2147483646 w 164"/>
                <a:gd name="T9" fmla="*/ 214748364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29"/>
                <a:gd name="T17" fmla="*/ 164 w 164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29">
                  <a:moveTo>
                    <a:pt x="164" y="18"/>
                  </a:moveTo>
                  <a:lnTo>
                    <a:pt x="0" y="29"/>
                  </a:lnTo>
                  <a:lnTo>
                    <a:pt x="0" y="9"/>
                  </a:lnTo>
                  <a:lnTo>
                    <a:pt x="164" y="0"/>
                  </a:lnTo>
                  <a:lnTo>
                    <a:pt x="164" y="1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3" name="Freeform 230">
              <a:extLst>
                <a:ext uri="{FF2B5EF4-FFF2-40B4-BE49-F238E27FC236}">
                  <a16:creationId xmlns:a16="http://schemas.microsoft.com/office/drawing/2014/main" id="{C0EC91A0-2109-4799-628C-93D3352262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5467" y="3557310"/>
              <a:ext cx="190581" cy="74939"/>
            </a:xfrm>
            <a:custGeom>
              <a:avLst/>
              <a:gdLst>
                <a:gd name="T0" fmla="*/ 2147483646 w 174"/>
                <a:gd name="T1" fmla="*/ 2147483646 h 62"/>
                <a:gd name="T2" fmla="*/ 2147483646 w 174"/>
                <a:gd name="T3" fmla="*/ 2147483646 h 62"/>
                <a:gd name="T4" fmla="*/ 2147483646 w 174"/>
                <a:gd name="T5" fmla="*/ 2147483646 h 62"/>
                <a:gd name="T6" fmla="*/ 2147483646 w 174"/>
                <a:gd name="T7" fmla="*/ 2147483646 h 62"/>
                <a:gd name="T8" fmla="*/ 2147483646 w 174"/>
                <a:gd name="T9" fmla="*/ 2147483646 h 62"/>
                <a:gd name="T10" fmla="*/ 2147483646 w 174"/>
                <a:gd name="T11" fmla="*/ 2147483646 h 62"/>
                <a:gd name="T12" fmla="*/ 2147483646 w 174"/>
                <a:gd name="T13" fmla="*/ 2147483646 h 62"/>
                <a:gd name="T14" fmla="*/ 2147483646 w 174"/>
                <a:gd name="T15" fmla="*/ 2147483646 h 62"/>
                <a:gd name="T16" fmla="*/ 2147483646 w 174"/>
                <a:gd name="T17" fmla="*/ 2147483646 h 62"/>
                <a:gd name="T18" fmla="*/ 2147483646 w 174"/>
                <a:gd name="T19" fmla="*/ 2147483646 h 62"/>
                <a:gd name="T20" fmla="*/ 2147483646 w 174"/>
                <a:gd name="T21" fmla="*/ 2147483646 h 62"/>
                <a:gd name="T22" fmla="*/ 2147483646 w 174"/>
                <a:gd name="T23" fmla="*/ 2147483646 h 62"/>
                <a:gd name="T24" fmla="*/ 2147483646 w 174"/>
                <a:gd name="T25" fmla="*/ 2147483646 h 62"/>
                <a:gd name="T26" fmla="*/ 2147483646 w 174"/>
                <a:gd name="T27" fmla="*/ 2147483646 h 62"/>
                <a:gd name="T28" fmla="*/ 2147483646 w 174"/>
                <a:gd name="T29" fmla="*/ 2147483646 h 62"/>
                <a:gd name="T30" fmla="*/ 2147483646 w 174"/>
                <a:gd name="T31" fmla="*/ 2147483646 h 62"/>
                <a:gd name="T32" fmla="*/ 2147483646 w 174"/>
                <a:gd name="T33" fmla="*/ 2147483646 h 62"/>
                <a:gd name="T34" fmla="*/ 2147483646 w 174"/>
                <a:gd name="T35" fmla="*/ 2147483646 h 62"/>
                <a:gd name="T36" fmla="*/ 2147483646 w 174"/>
                <a:gd name="T37" fmla="*/ 2147483646 h 62"/>
                <a:gd name="T38" fmla="*/ 2147483646 w 174"/>
                <a:gd name="T39" fmla="*/ 2147483646 h 62"/>
                <a:gd name="T40" fmla="*/ 2147483646 w 174"/>
                <a:gd name="T41" fmla="*/ 0 h 62"/>
                <a:gd name="T42" fmla="*/ 2147483646 w 174"/>
                <a:gd name="T43" fmla="*/ 2147483646 h 62"/>
                <a:gd name="T44" fmla="*/ 2147483646 w 174"/>
                <a:gd name="T45" fmla="*/ 2147483646 h 62"/>
                <a:gd name="T46" fmla="*/ 2147483646 w 174"/>
                <a:gd name="T47" fmla="*/ 2147483646 h 62"/>
                <a:gd name="T48" fmla="*/ 0 w 174"/>
                <a:gd name="T49" fmla="*/ 2147483646 h 62"/>
                <a:gd name="T50" fmla="*/ 0 w 174"/>
                <a:gd name="T51" fmla="*/ 2147483646 h 62"/>
                <a:gd name="T52" fmla="*/ 0 w 174"/>
                <a:gd name="T53" fmla="*/ 2147483646 h 62"/>
                <a:gd name="T54" fmla="*/ 2147483646 w 174"/>
                <a:gd name="T55" fmla="*/ 2147483646 h 62"/>
                <a:gd name="T56" fmla="*/ 2147483646 w 174"/>
                <a:gd name="T57" fmla="*/ 2147483646 h 62"/>
                <a:gd name="T58" fmla="*/ 2147483646 w 174"/>
                <a:gd name="T59" fmla="*/ 2147483646 h 62"/>
                <a:gd name="T60" fmla="*/ 2147483646 w 174"/>
                <a:gd name="T61" fmla="*/ 2147483646 h 62"/>
                <a:gd name="T62" fmla="*/ 2147483646 w 174"/>
                <a:gd name="T63" fmla="*/ 2147483646 h 62"/>
                <a:gd name="T64" fmla="*/ 2147483646 w 174"/>
                <a:gd name="T65" fmla="*/ 2147483646 h 62"/>
                <a:gd name="T66" fmla="*/ 2147483646 w 174"/>
                <a:gd name="T67" fmla="*/ 2147483646 h 62"/>
                <a:gd name="T68" fmla="*/ 2147483646 w 174"/>
                <a:gd name="T69" fmla="*/ 2147483646 h 62"/>
                <a:gd name="T70" fmla="*/ 2147483646 w 174"/>
                <a:gd name="T71" fmla="*/ 2147483646 h 62"/>
                <a:gd name="T72" fmla="*/ 2147483646 w 174"/>
                <a:gd name="T73" fmla="*/ 2147483646 h 62"/>
                <a:gd name="T74" fmla="*/ 2147483646 w 174"/>
                <a:gd name="T75" fmla="*/ 2147483646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74"/>
                <a:gd name="T115" fmla="*/ 0 h 62"/>
                <a:gd name="T116" fmla="*/ 174 w 174"/>
                <a:gd name="T117" fmla="*/ 62 h 6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74" h="62">
                  <a:moveTo>
                    <a:pt x="5" y="57"/>
                  </a:moveTo>
                  <a:lnTo>
                    <a:pt x="5" y="57"/>
                  </a:lnTo>
                  <a:lnTo>
                    <a:pt x="5" y="40"/>
                  </a:lnTo>
                  <a:lnTo>
                    <a:pt x="169" y="31"/>
                  </a:lnTo>
                  <a:lnTo>
                    <a:pt x="169" y="52"/>
                  </a:lnTo>
                  <a:lnTo>
                    <a:pt x="5" y="57"/>
                  </a:lnTo>
                  <a:close/>
                  <a:moveTo>
                    <a:pt x="169" y="6"/>
                  </a:moveTo>
                  <a:lnTo>
                    <a:pt x="169" y="6"/>
                  </a:lnTo>
                  <a:lnTo>
                    <a:pt x="169" y="25"/>
                  </a:lnTo>
                  <a:lnTo>
                    <a:pt x="5" y="35"/>
                  </a:lnTo>
                  <a:lnTo>
                    <a:pt x="5" y="15"/>
                  </a:lnTo>
                  <a:lnTo>
                    <a:pt x="169" y="6"/>
                  </a:lnTo>
                  <a:close/>
                  <a:moveTo>
                    <a:pt x="173" y="2"/>
                  </a:moveTo>
                  <a:lnTo>
                    <a:pt x="173" y="2"/>
                  </a:lnTo>
                  <a:lnTo>
                    <a:pt x="172" y="0"/>
                  </a:lnTo>
                  <a:lnTo>
                    <a:pt x="2" y="10"/>
                  </a:lnTo>
                  <a:lnTo>
                    <a:pt x="1" y="11"/>
                  </a:lnTo>
                  <a:lnTo>
                    <a:pt x="0" y="12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2" y="62"/>
                  </a:lnTo>
                  <a:lnTo>
                    <a:pt x="172" y="57"/>
                  </a:lnTo>
                  <a:lnTo>
                    <a:pt x="174" y="56"/>
                  </a:lnTo>
                  <a:lnTo>
                    <a:pt x="174" y="54"/>
                  </a:lnTo>
                  <a:lnTo>
                    <a:pt x="174" y="3"/>
                  </a:lnTo>
                  <a:lnTo>
                    <a:pt x="17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4" name="Freeform 231">
              <a:extLst>
                <a:ext uri="{FF2B5EF4-FFF2-40B4-BE49-F238E27FC236}">
                  <a16:creationId xmlns:a16="http://schemas.microsoft.com/office/drawing/2014/main" id="{DBD3FC7F-47D1-62AE-4367-7BA1DDC74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766" y="3556101"/>
              <a:ext cx="30668" cy="59227"/>
            </a:xfrm>
            <a:custGeom>
              <a:avLst/>
              <a:gdLst>
                <a:gd name="T0" fmla="*/ 2147483646 w 28"/>
                <a:gd name="T1" fmla="*/ 2147483646 h 49"/>
                <a:gd name="T2" fmla="*/ 2147483646 w 28"/>
                <a:gd name="T3" fmla="*/ 2147483646 h 49"/>
                <a:gd name="T4" fmla="*/ 2147483646 w 28"/>
                <a:gd name="T5" fmla="*/ 2147483646 h 49"/>
                <a:gd name="T6" fmla="*/ 2147483646 w 28"/>
                <a:gd name="T7" fmla="*/ 2147483646 h 49"/>
                <a:gd name="T8" fmla="*/ 2147483646 w 28"/>
                <a:gd name="T9" fmla="*/ 2147483646 h 49"/>
                <a:gd name="T10" fmla="*/ 2147483646 w 28"/>
                <a:gd name="T11" fmla="*/ 2147483646 h 49"/>
                <a:gd name="T12" fmla="*/ 2147483646 w 28"/>
                <a:gd name="T13" fmla="*/ 2147483646 h 49"/>
                <a:gd name="T14" fmla="*/ 2147483646 w 28"/>
                <a:gd name="T15" fmla="*/ 2147483646 h 49"/>
                <a:gd name="T16" fmla="*/ 2147483646 w 28"/>
                <a:gd name="T17" fmla="*/ 2147483646 h 49"/>
                <a:gd name="T18" fmla="*/ 2147483646 w 28"/>
                <a:gd name="T19" fmla="*/ 2147483646 h 49"/>
                <a:gd name="T20" fmla="*/ 2147483646 w 28"/>
                <a:gd name="T21" fmla="*/ 2147483646 h 49"/>
                <a:gd name="T22" fmla="*/ 2147483646 w 28"/>
                <a:gd name="T23" fmla="*/ 2147483646 h 49"/>
                <a:gd name="T24" fmla="*/ 0 w 28"/>
                <a:gd name="T25" fmla="*/ 2147483646 h 49"/>
                <a:gd name="T26" fmla="*/ 0 w 28"/>
                <a:gd name="T27" fmla="*/ 2147483646 h 49"/>
                <a:gd name="T28" fmla="*/ 2147483646 w 28"/>
                <a:gd name="T29" fmla="*/ 2147483646 h 49"/>
                <a:gd name="T30" fmla="*/ 2147483646 w 28"/>
                <a:gd name="T31" fmla="*/ 2147483646 h 49"/>
                <a:gd name="T32" fmla="*/ 2147483646 w 28"/>
                <a:gd name="T33" fmla="*/ 2147483646 h 49"/>
                <a:gd name="T34" fmla="*/ 2147483646 w 28"/>
                <a:gd name="T35" fmla="*/ 2147483646 h 49"/>
                <a:gd name="T36" fmla="*/ 2147483646 w 28"/>
                <a:gd name="T37" fmla="*/ 0 h 49"/>
                <a:gd name="T38" fmla="*/ 2147483646 w 28"/>
                <a:gd name="T39" fmla="*/ 0 h 49"/>
                <a:gd name="T40" fmla="*/ 2147483646 w 28"/>
                <a:gd name="T41" fmla="*/ 2147483646 h 49"/>
                <a:gd name="T42" fmla="*/ 2147483646 w 28"/>
                <a:gd name="T43" fmla="*/ 2147483646 h 49"/>
                <a:gd name="T44" fmla="*/ 2147483646 w 28"/>
                <a:gd name="T45" fmla="*/ 2147483646 h 49"/>
                <a:gd name="T46" fmla="*/ 2147483646 w 28"/>
                <a:gd name="T47" fmla="*/ 2147483646 h 49"/>
                <a:gd name="T48" fmla="*/ 2147483646 w 28"/>
                <a:gd name="T49" fmla="*/ 2147483646 h 49"/>
                <a:gd name="T50" fmla="*/ 2147483646 w 28"/>
                <a:gd name="T51" fmla="*/ 2147483646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8"/>
                <a:gd name="T79" fmla="*/ 0 h 49"/>
                <a:gd name="T80" fmla="*/ 28 w 28"/>
                <a:gd name="T81" fmla="*/ 49 h 4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8" h="49">
                  <a:moveTo>
                    <a:pt x="28" y="25"/>
                  </a:moveTo>
                  <a:lnTo>
                    <a:pt x="28" y="25"/>
                  </a:lnTo>
                  <a:lnTo>
                    <a:pt x="27" y="34"/>
                  </a:lnTo>
                  <a:lnTo>
                    <a:pt x="24" y="42"/>
                  </a:lnTo>
                  <a:lnTo>
                    <a:pt x="19" y="47"/>
                  </a:lnTo>
                  <a:lnTo>
                    <a:pt x="17" y="49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9" y="47"/>
                  </a:lnTo>
                  <a:lnTo>
                    <a:pt x="4" y="42"/>
                  </a:lnTo>
                  <a:lnTo>
                    <a:pt x="2" y="34"/>
                  </a:lnTo>
                  <a:lnTo>
                    <a:pt x="0" y="25"/>
                  </a:lnTo>
                  <a:lnTo>
                    <a:pt x="2" y="16"/>
                  </a:lnTo>
                  <a:lnTo>
                    <a:pt x="4" y="8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4" y="8"/>
                  </a:lnTo>
                  <a:lnTo>
                    <a:pt x="27" y="16"/>
                  </a:lnTo>
                  <a:lnTo>
                    <a:pt x="28" y="2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5" name="Freeform 232">
              <a:extLst>
                <a:ext uri="{FF2B5EF4-FFF2-40B4-BE49-F238E27FC236}">
                  <a16:creationId xmlns:a16="http://schemas.microsoft.com/office/drawing/2014/main" id="{444CFE60-4F97-2D57-890D-6056C2197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5292" y="3562145"/>
              <a:ext cx="12048" cy="24174"/>
            </a:xfrm>
            <a:custGeom>
              <a:avLst/>
              <a:gdLst>
                <a:gd name="T0" fmla="*/ 2147483646 w 11"/>
                <a:gd name="T1" fmla="*/ 2147483646 h 20"/>
                <a:gd name="T2" fmla="*/ 2147483646 w 11"/>
                <a:gd name="T3" fmla="*/ 2147483646 h 20"/>
                <a:gd name="T4" fmla="*/ 2147483646 w 11"/>
                <a:gd name="T5" fmla="*/ 2147483646 h 20"/>
                <a:gd name="T6" fmla="*/ 2147483646 w 11"/>
                <a:gd name="T7" fmla="*/ 2147483646 h 20"/>
                <a:gd name="T8" fmla="*/ 2147483646 w 11"/>
                <a:gd name="T9" fmla="*/ 2147483646 h 20"/>
                <a:gd name="T10" fmla="*/ 2147483646 w 11"/>
                <a:gd name="T11" fmla="*/ 2147483646 h 20"/>
                <a:gd name="T12" fmla="*/ 2147483646 w 11"/>
                <a:gd name="T13" fmla="*/ 2147483646 h 20"/>
                <a:gd name="T14" fmla="*/ 2147483646 w 11"/>
                <a:gd name="T15" fmla="*/ 2147483646 h 20"/>
                <a:gd name="T16" fmla="*/ 2147483646 w 11"/>
                <a:gd name="T17" fmla="*/ 2147483646 h 20"/>
                <a:gd name="T18" fmla="*/ 2147483646 w 11"/>
                <a:gd name="T19" fmla="*/ 2147483646 h 20"/>
                <a:gd name="T20" fmla="*/ 0 w 11"/>
                <a:gd name="T21" fmla="*/ 2147483646 h 20"/>
                <a:gd name="T22" fmla="*/ 0 w 11"/>
                <a:gd name="T23" fmla="*/ 2147483646 h 20"/>
                <a:gd name="T24" fmla="*/ 2147483646 w 11"/>
                <a:gd name="T25" fmla="*/ 2147483646 h 20"/>
                <a:gd name="T26" fmla="*/ 2147483646 w 11"/>
                <a:gd name="T27" fmla="*/ 2147483646 h 20"/>
                <a:gd name="T28" fmla="*/ 2147483646 w 11"/>
                <a:gd name="T29" fmla="*/ 0 h 20"/>
                <a:gd name="T30" fmla="*/ 2147483646 w 11"/>
                <a:gd name="T31" fmla="*/ 0 h 20"/>
                <a:gd name="T32" fmla="*/ 2147483646 w 11"/>
                <a:gd name="T33" fmla="*/ 0 h 20"/>
                <a:gd name="T34" fmla="*/ 2147483646 w 11"/>
                <a:gd name="T35" fmla="*/ 0 h 20"/>
                <a:gd name="T36" fmla="*/ 2147483646 w 11"/>
                <a:gd name="T37" fmla="*/ 2147483646 h 20"/>
                <a:gd name="T38" fmla="*/ 2147483646 w 11"/>
                <a:gd name="T39" fmla="*/ 2147483646 h 20"/>
                <a:gd name="T40" fmla="*/ 2147483646 w 11"/>
                <a:gd name="T41" fmla="*/ 2147483646 h 20"/>
                <a:gd name="T42" fmla="*/ 2147483646 w 11"/>
                <a:gd name="T43" fmla="*/ 2147483646 h 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1"/>
                <a:gd name="T67" fmla="*/ 0 h 20"/>
                <a:gd name="T68" fmla="*/ 11 w 11"/>
                <a:gd name="T69" fmla="*/ 20 h 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1" h="20">
                  <a:moveTo>
                    <a:pt x="11" y="9"/>
                  </a:moveTo>
                  <a:lnTo>
                    <a:pt x="11" y="9"/>
                  </a:lnTo>
                  <a:lnTo>
                    <a:pt x="11" y="13"/>
                  </a:lnTo>
                  <a:lnTo>
                    <a:pt x="10" y="17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4" y="20"/>
                  </a:lnTo>
                  <a:lnTo>
                    <a:pt x="2" y="17"/>
                  </a:lnTo>
                  <a:lnTo>
                    <a:pt x="1" y="13"/>
                  </a:lnTo>
                  <a:lnTo>
                    <a:pt x="0" y="9"/>
                  </a:lnTo>
                  <a:lnTo>
                    <a:pt x="1" y="6"/>
                  </a:lnTo>
                  <a:lnTo>
                    <a:pt x="2" y="3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3"/>
                  </a:lnTo>
                  <a:lnTo>
                    <a:pt x="11" y="6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6" name="Freeform 233">
              <a:extLst>
                <a:ext uri="{FF2B5EF4-FFF2-40B4-BE49-F238E27FC236}">
                  <a16:creationId xmlns:a16="http://schemas.microsoft.com/office/drawing/2014/main" id="{6C72AE5D-FB5A-0E90-59C7-E10DEF110B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4755" y="3973103"/>
              <a:ext cx="72289" cy="87026"/>
            </a:xfrm>
            <a:custGeom>
              <a:avLst/>
              <a:gdLst>
                <a:gd name="T0" fmla="*/ 2147483646 w 66"/>
                <a:gd name="T1" fmla="*/ 2147483646 h 72"/>
                <a:gd name="T2" fmla="*/ 2147483646 w 66"/>
                <a:gd name="T3" fmla="*/ 2147483646 h 72"/>
                <a:gd name="T4" fmla="*/ 2147483646 w 66"/>
                <a:gd name="T5" fmla="*/ 2147483646 h 72"/>
                <a:gd name="T6" fmla="*/ 2147483646 w 66"/>
                <a:gd name="T7" fmla="*/ 2147483646 h 72"/>
                <a:gd name="T8" fmla="*/ 2147483646 w 66"/>
                <a:gd name="T9" fmla="*/ 2147483646 h 72"/>
                <a:gd name="T10" fmla="*/ 2147483646 w 66"/>
                <a:gd name="T11" fmla="*/ 2147483646 h 72"/>
                <a:gd name="T12" fmla="*/ 2147483646 w 66"/>
                <a:gd name="T13" fmla="*/ 2147483646 h 72"/>
                <a:gd name="T14" fmla="*/ 2147483646 w 66"/>
                <a:gd name="T15" fmla="*/ 2147483646 h 72"/>
                <a:gd name="T16" fmla="*/ 2147483646 w 66"/>
                <a:gd name="T17" fmla="*/ 2147483646 h 72"/>
                <a:gd name="T18" fmla="*/ 2147483646 w 66"/>
                <a:gd name="T19" fmla="*/ 2147483646 h 72"/>
                <a:gd name="T20" fmla="*/ 2147483646 w 66"/>
                <a:gd name="T21" fmla="*/ 2147483646 h 72"/>
                <a:gd name="T22" fmla="*/ 2147483646 w 66"/>
                <a:gd name="T23" fmla="*/ 2147483646 h 72"/>
                <a:gd name="T24" fmla="*/ 2147483646 w 66"/>
                <a:gd name="T25" fmla="*/ 2147483646 h 72"/>
                <a:gd name="T26" fmla="*/ 2147483646 w 66"/>
                <a:gd name="T27" fmla="*/ 2147483646 h 72"/>
                <a:gd name="T28" fmla="*/ 2147483646 w 66"/>
                <a:gd name="T29" fmla="*/ 2147483646 h 72"/>
                <a:gd name="T30" fmla="*/ 2147483646 w 66"/>
                <a:gd name="T31" fmla="*/ 2147483646 h 72"/>
                <a:gd name="T32" fmla="*/ 2147483646 w 66"/>
                <a:gd name="T33" fmla="*/ 2147483646 h 72"/>
                <a:gd name="T34" fmla="*/ 2147483646 w 66"/>
                <a:gd name="T35" fmla="*/ 2147483646 h 72"/>
                <a:gd name="T36" fmla="*/ 2147483646 w 66"/>
                <a:gd name="T37" fmla="*/ 2147483646 h 72"/>
                <a:gd name="T38" fmla="*/ 0 w 66"/>
                <a:gd name="T39" fmla="*/ 2147483646 h 72"/>
                <a:gd name="T40" fmla="*/ 2147483646 w 66"/>
                <a:gd name="T41" fmla="*/ 2147483646 h 72"/>
                <a:gd name="T42" fmla="*/ 2147483646 w 66"/>
                <a:gd name="T43" fmla="*/ 2147483646 h 72"/>
                <a:gd name="T44" fmla="*/ 2147483646 w 66"/>
                <a:gd name="T45" fmla="*/ 2147483646 h 72"/>
                <a:gd name="T46" fmla="*/ 2147483646 w 66"/>
                <a:gd name="T47" fmla="*/ 2147483646 h 72"/>
                <a:gd name="T48" fmla="*/ 2147483646 w 66"/>
                <a:gd name="T49" fmla="*/ 2147483646 h 72"/>
                <a:gd name="T50" fmla="*/ 2147483646 w 66"/>
                <a:gd name="T51" fmla="*/ 2147483646 h 72"/>
                <a:gd name="T52" fmla="*/ 2147483646 w 66"/>
                <a:gd name="T53" fmla="*/ 2147483646 h 72"/>
                <a:gd name="T54" fmla="*/ 2147483646 w 66"/>
                <a:gd name="T55" fmla="*/ 2147483646 h 72"/>
                <a:gd name="T56" fmla="*/ 2147483646 w 66"/>
                <a:gd name="T57" fmla="*/ 2147483646 h 72"/>
                <a:gd name="T58" fmla="*/ 2147483646 w 66"/>
                <a:gd name="T59" fmla="*/ 2147483646 h 72"/>
                <a:gd name="T60" fmla="*/ 2147483646 w 66"/>
                <a:gd name="T61" fmla="*/ 2147483646 h 72"/>
                <a:gd name="T62" fmla="*/ 2147483646 w 66"/>
                <a:gd name="T63" fmla="*/ 2147483646 h 72"/>
                <a:gd name="T64" fmla="*/ 2147483646 w 66"/>
                <a:gd name="T65" fmla="*/ 0 h 72"/>
                <a:gd name="T66" fmla="*/ 2147483646 w 66"/>
                <a:gd name="T67" fmla="*/ 2147483646 h 72"/>
                <a:gd name="T68" fmla="*/ 2147483646 w 66"/>
                <a:gd name="T69" fmla="*/ 2147483646 h 72"/>
                <a:gd name="T70" fmla="*/ 2147483646 w 66"/>
                <a:gd name="T71" fmla="*/ 2147483646 h 72"/>
                <a:gd name="T72" fmla="*/ 2147483646 w 66"/>
                <a:gd name="T73" fmla="*/ 2147483646 h 72"/>
                <a:gd name="T74" fmla="*/ 0 w 66"/>
                <a:gd name="T75" fmla="*/ 2147483646 h 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"/>
                <a:gd name="T115" fmla="*/ 0 h 72"/>
                <a:gd name="T116" fmla="*/ 66 w 66"/>
                <a:gd name="T117" fmla="*/ 72 h 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" h="72">
                  <a:moveTo>
                    <a:pt x="11" y="37"/>
                  </a:moveTo>
                  <a:lnTo>
                    <a:pt x="11" y="37"/>
                  </a:lnTo>
                  <a:lnTo>
                    <a:pt x="12" y="31"/>
                  </a:lnTo>
                  <a:lnTo>
                    <a:pt x="13" y="26"/>
                  </a:lnTo>
                  <a:lnTo>
                    <a:pt x="14" y="22"/>
                  </a:lnTo>
                  <a:lnTo>
                    <a:pt x="18" y="18"/>
                  </a:lnTo>
                  <a:lnTo>
                    <a:pt x="21" y="15"/>
                  </a:lnTo>
                  <a:lnTo>
                    <a:pt x="24" y="13"/>
                  </a:lnTo>
                  <a:lnTo>
                    <a:pt x="29" y="12"/>
                  </a:lnTo>
                  <a:lnTo>
                    <a:pt x="33" y="10"/>
                  </a:lnTo>
                  <a:lnTo>
                    <a:pt x="38" y="12"/>
                  </a:lnTo>
                  <a:lnTo>
                    <a:pt x="42" y="13"/>
                  </a:lnTo>
                  <a:lnTo>
                    <a:pt x="46" y="15"/>
                  </a:lnTo>
                  <a:lnTo>
                    <a:pt x="50" y="18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6" y="31"/>
                  </a:lnTo>
                  <a:lnTo>
                    <a:pt x="56" y="37"/>
                  </a:lnTo>
                  <a:lnTo>
                    <a:pt x="56" y="42"/>
                  </a:lnTo>
                  <a:lnTo>
                    <a:pt x="55" y="46"/>
                  </a:lnTo>
                  <a:lnTo>
                    <a:pt x="52" y="50"/>
                  </a:lnTo>
                  <a:lnTo>
                    <a:pt x="50" y="54"/>
                  </a:lnTo>
                  <a:lnTo>
                    <a:pt x="46" y="58"/>
                  </a:lnTo>
                  <a:lnTo>
                    <a:pt x="42" y="60"/>
                  </a:lnTo>
                  <a:lnTo>
                    <a:pt x="38" y="62"/>
                  </a:lnTo>
                  <a:lnTo>
                    <a:pt x="33" y="62"/>
                  </a:lnTo>
                  <a:lnTo>
                    <a:pt x="29" y="62"/>
                  </a:lnTo>
                  <a:lnTo>
                    <a:pt x="24" y="60"/>
                  </a:lnTo>
                  <a:lnTo>
                    <a:pt x="21" y="58"/>
                  </a:lnTo>
                  <a:lnTo>
                    <a:pt x="18" y="54"/>
                  </a:lnTo>
                  <a:lnTo>
                    <a:pt x="14" y="50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close/>
                  <a:moveTo>
                    <a:pt x="0" y="37"/>
                  </a:moveTo>
                  <a:lnTo>
                    <a:pt x="0" y="37"/>
                  </a:lnTo>
                  <a:lnTo>
                    <a:pt x="2" y="43"/>
                  </a:lnTo>
                  <a:lnTo>
                    <a:pt x="3" y="50"/>
                  </a:lnTo>
                  <a:lnTo>
                    <a:pt x="7" y="56"/>
                  </a:lnTo>
                  <a:lnTo>
                    <a:pt x="11" y="62"/>
                  </a:lnTo>
                  <a:lnTo>
                    <a:pt x="16" y="66"/>
                  </a:lnTo>
                  <a:lnTo>
                    <a:pt x="21" y="70"/>
                  </a:lnTo>
                  <a:lnTo>
                    <a:pt x="27" y="71"/>
                  </a:lnTo>
                  <a:lnTo>
                    <a:pt x="33" y="72"/>
                  </a:lnTo>
                  <a:lnTo>
                    <a:pt x="40" y="71"/>
                  </a:lnTo>
                  <a:lnTo>
                    <a:pt x="46" y="70"/>
                  </a:lnTo>
                  <a:lnTo>
                    <a:pt x="52" y="66"/>
                  </a:lnTo>
                  <a:lnTo>
                    <a:pt x="56" y="62"/>
                  </a:lnTo>
                  <a:lnTo>
                    <a:pt x="61" y="56"/>
                  </a:lnTo>
                  <a:lnTo>
                    <a:pt x="64" y="50"/>
                  </a:lnTo>
                  <a:lnTo>
                    <a:pt x="65" y="43"/>
                  </a:lnTo>
                  <a:lnTo>
                    <a:pt x="66" y="37"/>
                  </a:lnTo>
                  <a:lnTo>
                    <a:pt x="65" y="29"/>
                  </a:lnTo>
                  <a:lnTo>
                    <a:pt x="64" y="22"/>
                  </a:lnTo>
                  <a:lnTo>
                    <a:pt x="61" y="15"/>
                  </a:lnTo>
                  <a:lnTo>
                    <a:pt x="56" y="10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0" y="1"/>
                  </a:lnTo>
                  <a:lnTo>
                    <a:pt x="33" y="0"/>
                  </a:lnTo>
                  <a:lnTo>
                    <a:pt x="27" y="1"/>
                  </a:lnTo>
                  <a:lnTo>
                    <a:pt x="21" y="2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7" y="15"/>
                  </a:lnTo>
                  <a:lnTo>
                    <a:pt x="3" y="22"/>
                  </a:lnTo>
                  <a:lnTo>
                    <a:pt x="2" y="29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57" name="Group 111">
            <a:extLst>
              <a:ext uri="{FF2B5EF4-FFF2-40B4-BE49-F238E27FC236}">
                <a16:creationId xmlns:a16="http://schemas.microsoft.com/office/drawing/2014/main" id="{D50ED5F4-3C5F-89EF-F27B-9A9B6F8CD68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60192" y="5061963"/>
            <a:ext cx="364907" cy="547361"/>
            <a:chOff x="4132750" y="3510171"/>
            <a:chExt cx="552027" cy="829167"/>
          </a:xfrm>
        </p:grpSpPr>
        <p:sp>
          <p:nvSpPr>
            <p:cNvPr id="1958" name="Freeform 196">
              <a:extLst>
                <a:ext uri="{FF2B5EF4-FFF2-40B4-BE49-F238E27FC236}">
                  <a16:creationId xmlns:a16="http://schemas.microsoft.com/office/drawing/2014/main" id="{5BCD988E-7A8C-DAD5-E065-2C3A793E7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2608" y="3519840"/>
              <a:ext cx="257393" cy="809828"/>
            </a:xfrm>
            <a:custGeom>
              <a:avLst/>
              <a:gdLst>
                <a:gd name="T0" fmla="*/ 0 w 235"/>
                <a:gd name="T1" fmla="*/ 2147483646 h 670"/>
                <a:gd name="T2" fmla="*/ 0 w 235"/>
                <a:gd name="T3" fmla="*/ 2147483646 h 670"/>
                <a:gd name="T4" fmla="*/ 0 w 235"/>
                <a:gd name="T5" fmla="*/ 2147483646 h 670"/>
                <a:gd name="T6" fmla="*/ 0 w 235"/>
                <a:gd name="T7" fmla="*/ 2147483646 h 670"/>
                <a:gd name="T8" fmla="*/ 0 w 235"/>
                <a:gd name="T9" fmla="*/ 2147483646 h 670"/>
                <a:gd name="T10" fmla="*/ 2147483646 w 235"/>
                <a:gd name="T11" fmla="*/ 2147483646 h 670"/>
                <a:gd name="T12" fmla="*/ 2147483646 w 235"/>
                <a:gd name="T13" fmla="*/ 2147483646 h 670"/>
                <a:gd name="T14" fmla="*/ 2147483646 w 235"/>
                <a:gd name="T15" fmla="*/ 2147483646 h 670"/>
                <a:gd name="T16" fmla="*/ 2147483646 w 235"/>
                <a:gd name="T17" fmla="*/ 2147483646 h 670"/>
                <a:gd name="T18" fmla="*/ 2147483646 w 235"/>
                <a:gd name="T19" fmla="*/ 2147483646 h 670"/>
                <a:gd name="T20" fmla="*/ 2147483646 w 235"/>
                <a:gd name="T21" fmla="*/ 2147483646 h 670"/>
                <a:gd name="T22" fmla="*/ 2147483646 w 235"/>
                <a:gd name="T23" fmla="*/ 2147483646 h 670"/>
                <a:gd name="T24" fmla="*/ 2147483646 w 235"/>
                <a:gd name="T25" fmla="*/ 2147483646 h 670"/>
                <a:gd name="T26" fmla="*/ 2147483646 w 235"/>
                <a:gd name="T27" fmla="*/ 2147483646 h 670"/>
                <a:gd name="T28" fmla="*/ 2147483646 w 235"/>
                <a:gd name="T29" fmla="*/ 2147483646 h 670"/>
                <a:gd name="T30" fmla="*/ 2147483646 w 235"/>
                <a:gd name="T31" fmla="*/ 2147483646 h 670"/>
                <a:gd name="T32" fmla="*/ 2147483646 w 235"/>
                <a:gd name="T33" fmla="*/ 2147483646 h 670"/>
                <a:gd name="T34" fmla="*/ 2147483646 w 235"/>
                <a:gd name="T35" fmla="*/ 0 h 670"/>
                <a:gd name="T36" fmla="*/ 2147483646 w 235"/>
                <a:gd name="T37" fmla="*/ 0 h 670"/>
                <a:gd name="T38" fmla="*/ 2147483646 w 235"/>
                <a:gd name="T39" fmla="*/ 0 h 670"/>
                <a:gd name="T40" fmla="*/ 2147483646 w 235"/>
                <a:gd name="T41" fmla="*/ 0 h 670"/>
                <a:gd name="T42" fmla="*/ 0 w 235"/>
                <a:gd name="T43" fmla="*/ 2147483646 h 670"/>
                <a:gd name="T44" fmla="*/ 0 w 235"/>
                <a:gd name="T45" fmla="*/ 2147483646 h 67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35"/>
                <a:gd name="T70" fmla="*/ 0 h 670"/>
                <a:gd name="T71" fmla="*/ 235 w 235"/>
                <a:gd name="T72" fmla="*/ 670 h 67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35" h="670">
                  <a:moveTo>
                    <a:pt x="0" y="14"/>
                  </a:moveTo>
                  <a:lnTo>
                    <a:pt x="0" y="14"/>
                  </a:lnTo>
                  <a:lnTo>
                    <a:pt x="0" y="636"/>
                  </a:lnTo>
                  <a:lnTo>
                    <a:pt x="0" y="637"/>
                  </a:lnTo>
                  <a:lnTo>
                    <a:pt x="1" y="640"/>
                  </a:lnTo>
                  <a:lnTo>
                    <a:pt x="2" y="640"/>
                  </a:lnTo>
                  <a:lnTo>
                    <a:pt x="24" y="647"/>
                  </a:lnTo>
                  <a:lnTo>
                    <a:pt x="41" y="651"/>
                  </a:lnTo>
                  <a:lnTo>
                    <a:pt x="64" y="655"/>
                  </a:lnTo>
                  <a:lnTo>
                    <a:pt x="94" y="660"/>
                  </a:lnTo>
                  <a:lnTo>
                    <a:pt x="131" y="664"/>
                  </a:lnTo>
                  <a:lnTo>
                    <a:pt x="177" y="668"/>
                  </a:lnTo>
                  <a:lnTo>
                    <a:pt x="230" y="670"/>
                  </a:lnTo>
                  <a:lnTo>
                    <a:pt x="235" y="670"/>
                  </a:lnTo>
                  <a:lnTo>
                    <a:pt x="235" y="0"/>
                  </a:lnTo>
                  <a:lnTo>
                    <a:pt x="23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9" name="Freeform 197">
              <a:extLst>
                <a:ext uri="{FF2B5EF4-FFF2-40B4-BE49-F238E27FC236}">
                  <a16:creationId xmlns:a16="http://schemas.microsoft.com/office/drawing/2014/main" id="{FAF35917-62DE-AEBA-6A1F-1BD11AF86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8084" y="3521049"/>
              <a:ext cx="249726" cy="797741"/>
            </a:xfrm>
            <a:custGeom>
              <a:avLst/>
              <a:gdLst>
                <a:gd name="T0" fmla="*/ 0 w 228"/>
                <a:gd name="T1" fmla="*/ 2147483646 h 660"/>
                <a:gd name="T2" fmla="*/ 0 w 228"/>
                <a:gd name="T3" fmla="*/ 2147483646 h 660"/>
                <a:gd name="T4" fmla="*/ 0 w 228"/>
                <a:gd name="T5" fmla="*/ 2147483646 h 660"/>
                <a:gd name="T6" fmla="*/ 0 w 228"/>
                <a:gd name="T7" fmla="*/ 2147483646 h 660"/>
                <a:gd name="T8" fmla="*/ 0 w 228"/>
                <a:gd name="T9" fmla="*/ 2147483646 h 660"/>
                <a:gd name="T10" fmla="*/ 2147483646 w 228"/>
                <a:gd name="T11" fmla="*/ 2147483646 h 660"/>
                <a:gd name="T12" fmla="*/ 2147483646 w 228"/>
                <a:gd name="T13" fmla="*/ 2147483646 h 660"/>
                <a:gd name="T14" fmla="*/ 2147483646 w 228"/>
                <a:gd name="T15" fmla="*/ 2147483646 h 660"/>
                <a:gd name="T16" fmla="*/ 2147483646 w 228"/>
                <a:gd name="T17" fmla="*/ 2147483646 h 660"/>
                <a:gd name="T18" fmla="*/ 2147483646 w 228"/>
                <a:gd name="T19" fmla="*/ 2147483646 h 660"/>
                <a:gd name="T20" fmla="*/ 2147483646 w 228"/>
                <a:gd name="T21" fmla="*/ 2147483646 h 660"/>
                <a:gd name="T22" fmla="*/ 2147483646 w 228"/>
                <a:gd name="T23" fmla="*/ 2147483646 h 660"/>
                <a:gd name="T24" fmla="*/ 2147483646 w 228"/>
                <a:gd name="T25" fmla="*/ 2147483646 h 660"/>
                <a:gd name="T26" fmla="*/ 2147483646 w 228"/>
                <a:gd name="T27" fmla="*/ 2147483646 h 660"/>
                <a:gd name="T28" fmla="*/ 2147483646 w 228"/>
                <a:gd name="T29" fmla="*/ 2147483646 h 660"/>
                <a:gd name="T30" fmla="*/ 2147483646 w 228"/>
                <a:gd name="T31" fmla="*/ 2147483646 h 660"/>
                <a:gd name="T32" fmla="*/ 2147483646 w 228"/>
                <a:gd name="T33" fmla="*/ 2147483646 h 660"/>
                <a:gd name="T34" fmla="*/ 2147483646 w 228"/>
                <a:gd name="T35" fmla="*/ 0 h 660"/>
                <a:gd name="T36" fmla="*/ 2147483646 w 228"/>
                <a:gd name="T37" fmla="*/ 0 h 660"/>
                <a:gd name="T38" fmla="*/ 0 w 228"/>
                <a:gd name="T39" fmla="*/ 2147483646 h 660"/>
                <a:gd name="T40" fmla="*/ 0 w 228"/>
                <a:gd name="T41" fmla="*/ 2147483646 h 6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8"/>
                <a:gd name="T64" fmla="*/ 0 h 660"/>
                <a:gd name="T65" fmla="*/ 228 w 228"/>
                <a:gd name="T66" fmla="*/ 660 h 66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8" h="660">
                  <a:moveTo>
                    <a:pt x="0" y="14"/>
                  </a:moveTo>
                  <a:lnTo>
                    <a:pt x="0" y="14"/>
                  </a:lnTo>
                  <a:lnTo>
                    <a:pt x="0" y="626"/>
                  </a:lnTo>
                  <a:lnTo>
                    <a:pt x="0" y="627"/>
                  </a:lnTo>
                  <a:lnTo>
                    <a:pt x="1" y="630"/>
                  </a:lnTo>
                  <a:lnTo>
                    <a:pt x="2" y="630"/>
                  </a:lnTo>
                  <a:lnTo>
                    <a:pt x="22" y="636"/>
                  </a:lnTo>
                  <a:lnTo>
                    <a:pt x="40" y="640"/>
                  </a:lnTo>
                  <a:lnTo>
                    <a:pt x="63" y="644"/>
                  </a:lnTo>
                  <a:lnTo>
                    <a:pt x="92" y="650"/>
                  </a:lnTo>
                  <a:lnTo>
                    <a:pt x="127" y="654"/>
                  </a:lnTo>
                  <a:lnTo>
                    <a:pt x="172" y="658"/>
                  </a:lnTo>
                  <a:lnTo>
                    <a:pt x="225" y="660"/>
                  </a:lnTo>
                  <a:lnTo>
                    <a:pt x="228" y="660"/>
                  </a:lnTo>
                  <a:lnTo>
                    <a:pt x="22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0" name="Freeform 198">
              <a:extLst>
                <a:ext uri="{FF2B5EF4-FFF2-40B4-BE49-F238E27FC236}">
                  <a16:creationId xmlns:a16="http://schemas.microsoft.com/office/drawing/2014/main" id="{0460B022-E736-57D9-EA98-0384FDF0D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6146" y="3524675"/>
              <a:ext cx="237678" cy="788072"/>
            </a:xfrm>
            <a:custGeom>
              <a:avLst/>
              <a:gdLst>
                <a:gd name="T0" fmla="*/ 0 w 217"/>
                <a:gd name="T1" fmla="*/ 0 h 652"/>
                <a:gd name="T2" fmla="*/ 0 w 217"/>
                <a:gd name="T3" fmla="*/ 2147483646 h 652"/>
                <a:gd name="T4" fmla="*/ 0 w 217"/>
                <a:gd name="T5" fmla="*/ 2147483646 h 652"/>
                <a:gd name="T6" fmla="*/ 2147483646 w 217"/>
                <a:gd name="T7" fmla="*/ 2147483646 h 652"/>
                <a:gd name="T8" fmla="*/ 2147483646 w 217"/>
                <a:gd name="T9" fmla="*/ 2147483646 h 652"/>
                <a:gd name="T10" fmla="*/ 2147483646 w 217"/>
                <a:gd name="T11" fmla="*/ 2147483646 h 652"/>
                <a:gd name="T12" fmla="*/ 2147483646 w 217"/>
                <a:gd name="T13" fmla="*/ 2147483646 h 652"/>
                <a:gd name="T14" fmla="*/ 0 w 217"/>
                <a:gd name="T15" fmla="*/ 0 h 652"/>
                <a:gd name="T16" fmla="*/ 0 w 217"/>
                <a:gd name="T17" fmla="*/ 0 h 6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7"/>
                <a:gd name="T28" fmla="*/ 0 h 652"/>
                <a:gd name="T29" fmla="*/ 217 w 217"/>
                <a:gd name="T30" fmla="*/ 652 h 6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7" h="652">
                  <a:moveTo>
                    <a:pt x="0" y="0"/>
                  </a:moveTo>
                  <a:lnTo>
                    <a:pt x="0" y="652"/>
                  </a:lnTo>
                  <a:lnTo>
                    <a:pt x="217" y="553"/>
                  </a:lnTo>
                  <a:lnTo>
                    <a:pt x="217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1" name="Freeform 199">
              <a:extLst>
                <a:ext uri="{FF2B5EF4-FFF2-40B4-BE49-F238E27FC236}">
                  <a16:creationId xmlns:a16="http://schemas.microsoft.com/office/drawing/2014/main" id="{3EF6DCA8-72FD-537C-A9B3-1EBF5BD81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6146" y="3559728"/>
              <a:ext cx="237678" cy="753020"/>
            </a:xfrm>
            <a:custGeom>
              <a:avLst/>
              <a:gdLst>
                <a:gd name="T0" fmla="*/ 2147483646 w 217"/>
                <a:gd name="T1" fmla="*/ 0 h 623"/>
                <a:gd name="T2" fmla="*/ 2147483646 w 217"/>
                <a:gd name="T3" fmla="*/ 0 h 623"/>
                <a:gd name="T4" fmla="*/ 2147483646 w 217"/>
                <a:gd name="T5" fmla="*/ 2147483646 h 623"/>
                <a:gd name="T6" fmla="*/ 2147483646 w 217"/>
                <a:gd name="T7" fmla="*/ 2147483646 h 623"/>
                <a:gd name="T8" fmla="*/ 2147483646 w 217"/>
                <a:gd name="T9" fmla="*/ 2147483646 h 623"/>
                <a:gd name="T10" fmla="*/ 2147483646 w 217"/>
                <a:gd name="T11" fmla="*/ 2147483646 h 623"/>
                <a:gd name="T12" fmla="*/ 0 w 217"/>
                <a:gd name="T13" fmla="*/ 2147483646 h 623"/>
                <a:gd name="T14" fmla="*/ 0 w 217"/>
                <a:gd name="T15" fmla="*/ 2147483646 h 623"/>
                <a:gd name="T16" fmla="*/ 0 w 217"/>
                <a:gd name="T17" fmla="*/ 2147483646 h 623"/>
                <a:gd name="T18" fmla="*/ 2147483646 w 217"/>
                <a:gd name="T19" fmla="*/ 2147483646 h 623"/>
                <a:gd name="T20" fmla="*/ 2147483646 w 217"/>
                <a:gd name="T21" fmla="*/ 2147483646 h 623"/>
                <a:gd name="T22" fmla="*/ 2147483646 w 217"/>
                <a:gd name="T23" fmla="*/ 2147483646 h 623"/>
                <a:gd name="T24" fmla="*/ 2147483646 w 217"/>
                <a:gd name="T25" fmla="*/ 2147483646 h 623"/>
                <a:gd name="T26" fmla="*/ 2147483646 w 217"/>
                <a:gd name="T27" fmla="*/ 2147483646 h 623"/>
                <a:gd name="T28" fmla="*/ 2147483646 w 217"/>
                <a:gd name="T29" fmla="*/ 2147483646 h 623"/>
                <a:gd name="T30" fmla="*/ 2147483646 w 217"/>
                <a:gd name="T31" fmla="*/ 2147483646 h 623"/>
                <a:gd name="T32" fmla="*/ 2147483646 w 217"/>
                <a:gd name="T33" fmla="*/ 2147483646 h 623"/>
                <a:gd name="T34" fmla="*/ 2147483646 w 217"/>
                <a:gd name="T35" fmla="*/ 2147483646 h 623"/>
                <a:gd name="T36" fmla="*/ 2147483646 w 217"/>
                <a:gd name="T37" fmla="*/ 2147483646 h 623"/>
                <a:gd name="T38" fmla="*/ 2147483646 w 217"/>
                <a:gd name="T39" fmla="*/ 2147483646 h 623"/>
                <a:gd name="T40" fmla="*/ 2147483646 w 217"/>
                <a:gd name="T41" fmla="*/ 2147483646 h 623"/>
                <a:gd name="T42" fmla="*/ 2147483646 w 217"/>
                <a:gd name="T43" fmla="*/ 2147483646 h 623"/>
                <a:gd name="T44" fmla="*/ 2147483646 w 217"/>
                <a:gd name="T45" fmla="*/ 2147483646 h 623"/>
                <a:gd name="T46" fmla="*/ 2147483646 w 217"/>
                <a:gd name="T47" fmla="*/ 2147483646 h 623"/>
                <a:gd name="T48" fmla="*/ 2147483646 w 217"/>
                <a:gd name="T49" fmla="*/ 2147483646 h 623"/>
                <a:gd name="T50" fmla="*/ 2147483646 w 217"/>
                <a:gd name="T51" fmla="*/ 2147483646 h 623"/>
                <a:gd name="T52" fmla="*/ 2147483646 w 217"/>
                <a:gd name="T53" fmla="*/ 2147483646 h 623"/>
                <a:gd name="T54" fmla="*/ 2147483646 w 217"/>
                <a:gd name="T55" fmla="*/ 2147483646 h 623"/>
                <a:gd name="T56" fmla="*/ 2147483646 w 217"/>
                <a:gd name="T57" fmla="*/ 2147483646 h 623"/>
                <a:gd name="T58" fmla="*/ 2147483646 w 217"/>
                <a:gd name="T59" fmla="*/ 2147483646 h 623"/>
                <a:gd name="T60" fmla="*/ 2147483646 w 217"/>
                <a:gd name="T61" fmla="*/ 2147483646 h 623"/>
                <a:gd name="T62" fmla="*/ 2147483646 w 217"/>
                <a:gd name="T63" fmla="*/ 2147483646 h 623"/>
                <a:gd name="T64" fmla="*/ 2147483646 w 217"/>
                <a:gd name="T65" fmla="*/ 0 h 623"/>
                <a:gd name="T66" fmla="*/ 2147483646 w 217"/>
                <a:gd name="T67" fmla="*/ 0 h 6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7"/>
                <a:gd name="T103" fmla="*/ 0 h 623"/>
                <a:gd name="T104" fmla="*/ 217 w 217"/>
                <a:gd name="T105" fmla="*/ 623 h 6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7" h="623">
                  <a:moveTo>
                    <a:pt x="178" y="0"/>
                  </a:moveTo>
                  <a:lnTo>
                    <a:pt x="178" y="0"/>
                  </a:lnTo>
                  <a:lnTo>
                    <a:pt x="217" y="6"/>
                  </a:lnTo>
                  <a:lnTo>
                    <a:pt x="217" y="524"/>
                  </a:lnTo>
                  <a:lnTo>
                    <a:pt x="0" y="623"/>
                  </a:lnTo>
                  <a:lnTo>
                    <a:pt x="0" y="396"/>
                  </a:lnTo>
                  <a:lnTo>
                    <a:pt x="5" y="379"/>
                  </a:lnTo>
                  <a:lnTo>
                    <a:pt x="11" y="361"/>
                  </a:lnTo>
                  <a:lnTo>
                    <a:pt x="17" y="347"/>
                  </a:lnTo>
                  <a:lnTo>
                    <a:pt x="24" y="332"/>
                  </a:lnTo>
                  <a:lnTo>
                    <a:pt x="30" y="319"/>
                  </a:lnTo>
                  <a:lnTo>
                    <a:pt x="38" y="307"/>
                  </a:lnTo>
                  <a:lnTo>
                    <a:pt x="53" y="285"/>
                  </a:lnTo>
                  <a:lnTo>
                    <a:pt x="69" y="265"/>
                  </a:lnTo>
                  <a:lnTo>
                    <a:pt x="86" y="248"/>
                  </a:lnTo>
                  <a:lnTo>
                    <a:pt x="118" y="215"/>
                  </a:lnTo>
                  <a:lnTo>
                    <a:pt x="134" y="198"/>
                  </a:lnTo>
                  <a:lnTo>
                    <a:pt x="148" y="181"/>
                  </a:lnTo>
                  <a:lnTo>
                    <a:pt x="154" y="170"/>
                  </a:lnTo>
                  <a:lnTo>
                    <a:pt x="160" y="159"/>
                  </a:lnTo>
                  <a:lnTo>
                    <a:pt x="165" y="149"/>
                  </a:lnTo>
                  <a:lnTo>
                    <a:pt x="169" y="137"/>
                  </a:lnTo>
                  <a:lnTo>
                    <a:pt x="174" y="124"/>
                  </a:lnTo>
                  <a:lnTo>
                    <a:pt x="177" y="109"/>
                  </a:lnTo>
                  <a:lnTo>
                    <a:pt x="179" y="95"/>
                  </a:lnTo>
                  <a:lnTo>
                    <a:pt x="180" y="79"/>
                  </a:lnTo>
                  <a:lnTo>
                    <a:pt x="182" y="60"/>
                  </a:lnTo>
                  <a:lnTo>
                    <a:pt x="182" y="42"/>
                  </a:lnTo>
                  <a:lnTo>
                    <a:pt x="180" y="22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2" name="Freeform 200">
              <a:extLst>
                <a:ext uri="{FF2B5EF4-FFF2-40B4-BE49-F238E27FC236}">
                  <a16:creationId xmlns:a16="http://schemas.microsoft.com/office/drawing/2014/main" id="{477A23FD-91B1-7BA5-BCDE-236A9A0B0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25" y="3519840"/>
              <a:ext cx="31763" cy="809828"/>
            </a:xfrm>
            <a:custGeom>
              <a:avLst/>
              <a:gdLst>
                <a:gd name="T0" fmla="*/ 0 w 29"/>
                <a:gd name="T1" fmla="*/ 0 h 670"/>
                <a:gd name="T2" fmla="*/ 0 w 29"/>
                <a:gd name="T3" fmla="*/ 2147483646 h 670"/>
                <a:gd name="T4" fmla="*/ 0 w 29"/>
                <a:gd name="T5" fmla="*/ 2147483646 h 670"/>
                <a:gd name="T6" fmla="*/ 2147483646 w 29"/>
                <a:gd name="T7" fmla="*/ 2147483646 h 670"/>
                <a:gd name="T8" fmla="*/ 2147483646 w 29"/>
                <a:gd name="T9" fmla="*/ 2147483646 h 670"/>
                <a:gd name="T10" fmla="*/ 2147483646 w 29"/>
                <a:gd name="T11" fmla="*/ 2147483646 h 670"/>
                <a:gd name="T12" fmla="*/ 2147483646 w 29"/>
                <a:gd name="T13" fmla="*/ 2147483646 h 670"/>
                <a:gd name="T14" fmla="*/ 2147483646 w 29"/>
                <a:gd name="T15" fmla="*/ 2147483646 h 670"/>
                <a:gd name="T16" fmla="*/ 2147483646 w 29"/>
                <a:gd name="T17" fmla="*/ 2147483646 h 670"/>
                <a:gd name="T18" fmla="*/ 2147483646 w 29"/>
                <a:gd name="T19" fmla="*/ 2147483646 h 670"/>
                <a:gd name="T20" fmla="*/ 2147483646 w 29"/>
                <a:gd name="T21" fmla="*/ 2147483646 h 670"/>
                <a:gd name="T22" fmla="*/ 2147483646 w 29"/>
                <a:gd name="T23" fmla="*/ 2147483646 h 670"/>
                <a:gd name="T24" fmla="*/ 2147483646 w 29"/>
                <a:gd name="T25" fmla="*/ 0 h 670"/>
                <a:gd name="T26" fmla="*/ 2147483646 w 29"/>
                <a:gd name="T27" fmla="*/ 0 h 670"/>
                <a:gd name="T28" fmla="*/ 0 w 29"/>
                <a:gd name="T29" fmla="*/ 0 h 670"/>
                <a:gd name="T30" fmla="*/ 0 w 29"/>
                <a:gd name="T31" fmla="*/ 0 h 6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"/>
                <a:gd name="T49" fmla="*/ 0 h 670"/>
                <a:gd name="T50" fmla="*/ 29 w 29"/>
                <a:gd name="T51" fmla="*/ 670 h 67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" h="670">
                  <a:moveTo>
                    <a:pt x="0" y="0"/>
                  </a:moveTo>
                  <a:lnTo>
                    <a:pt x="0" y="670"/>
                  </a:lnTo>
                  <a:lnTo>
                    <a:pt x="7" y="669"/>
                  </a:lnTo>
                  <a:lnTo>
                    <a:pt x="15" y="666"/>
                  </a:lnTo>
                  <a:lnTo>
                    <a:pt x="21" y="664"/>
                  </a:lnTo>
                  <a:lnTo>
                    <a:pt x="29" y="657"/>
                  </a:lnTo>
                  <a:lnTo>
                    <a:pt x="29" y="5"/>
                  </a:lnTo>
                  <a:lnTo>
                    <a:pt x="21" y="2"/>
                  </a:lnTo>
                  <a:lnTo>
                    <a:pt x="15" y="1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3" name="Freeform 201">
              <a:extLst>
                <a:ext uri="{FF2B5EF4-FFF2-40B4-BE49-F238E27FC236}">
                  <a16:creationId xmlns:a16="http://schemas.microsoft.com/office/drawing/2014/main" id="{EF054BFE-1643-503D-E38C-98FAE25FE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754" y="3745867"/>
              <a:ext cx="25191" cy="105157"/>
            </a:xfrm>
            <a:custGeom>
              <a:avLst/>
              <a:gdLst>
                <a:gd name="T0" fmla="*/ 2147483646 w 23"/>
                <a:gd name="T1" fmla="*/ 0 h 87"/>
                <a:gd name="T2" fmla="*/ 2147483646 w 23"/>
                <a:gd name="T3" fmla="*/ 0 h 87"/>
                <a:gd name="T4" fmla="*/ 0 w 23"/>
                <a:gd name="T5" fmla="*/ 0 h 87"/>
                <a:gd name="T6" fmla="*/ 0 w 23"/>
                <a:gd name="T7" fmla="*/ 0 h 87"/>
                <a:gd name="T8" fmla="*/ 0 w 23"/>
                <a:gd name="T9" fmla="*/ 2147483646 h 87"/>
                <a:gd name="T10" fmla="*/ 2147483646 w 23"/>
                <a:gd name="T11" fmla="*/ 2147483646 h 87"/>
                <a:gd name="T12" fmla="*/ 2147483646 w 23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87"/>
                <a:gd name="T23" fmla="*/ 23 w 23"/>
                <a:gd name="T24" fmla="*/ 87 h 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87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87"/>
                  </a:lnTo>
                  <a:lnTo>
                    <a:pt x="23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4" name="Freeform 202">
              <a:extLst>
                <a:ext uri="{FF2B5EF4-FFF2-40B4-BE49-F238E27FC236}">
                  <a16:creationId xmlns:a16="http://schemas.microsoft.com/office/drawing/2014/main" id="{C7A1B76F-3C08-9C9A-8C61-8922757A8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135" y="3751911"/>
              <a:ext cx="21906" cy="97905"/>
            </a:xfrm>
            <a:custGeom>
              <a:avLst/>
              <a:gdLst>
                <a:gd name="T0" fmla="*/ 2147483646 w 20"/>
                <a:gd name="T1" fmla="*/ 0 h 81"/>
                <a:gd name="T2" fmla="*/ 2147483646 w 20"/>
                <a:gd name="T3" fmla="*/ 0 h 81"/>
                <a:gd name="T4" fmla="*/ 0 w 20"/>
                <a:gd name="T5" fmla="*/ 0 h 81"/>
                <a:gd name="T6" fmla="*/ 0 w 20"/>
                <a:gd name="T7" fmla="*/ 0 h 81"/>
                <a:gd name="T8" fmla="*/ 0 w 20"/>
                <a:gd name="T9" fmla="*/ 2147483646 h 81"/>
                <a:gd name="T10" fmla="*/ 2147483646 w 20"/>
                <a:gd name="T11" fmla="*/ 2147483646 h 81"/>
                <a:gd name="T12" fmla="*/ 2147483646 w 20"/>
                <a:gd name="T13" fmla="*/ 0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81"/>
                <a:gd name="T23" fmla="*/ 20 w 20"/>
                <a:gd name="T24" fmla="*/ 81 h 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81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20" y="4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5" name="Freeform 203">
              <a:extLst>
                <a:ext uri="{FF2B5EF4-FFF2-40B4-BE49-F238E27FC236}">
                  <a16:creationId xmlns:a16="http://schemas.microsoft.com/office/drawing/2014/main" id="{B24F68D8-B41C-601D-B4D2-BA9907952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232" y="3745867"/>
              <a:ext cx="144578" cy="55600"/>
            </a:xfrm>
            <a:custGeom>
              <a:avLst/>
              <a:gdLst>
                <a:gd name="T0" fmla="*/ 0 w 132"/>
                <a:gd name="T1" fmla="*/ 0 h 46"/>
                <a:gd name="T2" fmla="*/ 0 w 132"/>
                <a:gd name="T3" fmla="*/ 0 h 46"/>
                <a:gd name="T4" fmla="*/ 0 w 132"/>
                <a:gd name="T5" fmla="*/ 2147483646 h 46"/>
                <a:gd name="T6" fmla="*/ 0 w 132"/>
                <a:gd name="T7" fmla="*/ 2147483646 h 46"/>
                <a:gd name="T8" fmla="*/ 2147483646 w 132"/>
                <a:gd name="T9" fmla="*/ 2147483646 h 46"/>
                <a:gd name="T10" fmla="*/ 2147483646 w 132"/>
                <a:gd name="T11" fmla="*/ 2147483646 h 46"/>
                <a:gd name="T12" fmla="*/ 2147483646 w 132"/>
                <a:gd name="T13" fmla="*/ 0 h 46"/>
                <a:gd name="T14" fmla="*/ 2147483646 w 132"/>
                <a:gd name="T15" fmla="*/ 0 h 46"/>
                <a:gd name="T16" fmla="*/ 0 w 132"/>
                <a:gd name="T17" fmla="*/ 0 h 46"/>
                <a:gd name="T18" fmla="*/ 0 w 132"/>
                <a:gd name="T19" fmla="*/ 0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2"/>
                <a:gd name="T31" fmla="*/ 0 h 46"/>
                <a:gd name="T32" fmla="*/ 132 w 132"/>
                <a:gd name="T33" fmla="*/ 46 h 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2" h="46">
                  <a:moveTo>
                    <a:pt x="0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132" y="46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6" name="Freeform 204">
              <a:extLst>
                <a:ext uri="{FF2B5EF4-FFF2-40B4-BE49-F238E27FC236}">
                  <a16:creationId xmlns:a16="http://schemas.microsoft.com/office/drawing/2014/main" id="{A1E4D965-3559-DE2C-5BD9-B9A3A7A13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6803" y="3751911"/>
              <a:ext cx="138007" cy="49557"/>
            </a:xfrm>
            <a:custGeom>
              <a:avLst/>
              <a:gdLst>
                <a:gd name="T0" fmla="*/ 0 w 126"/>
                <a:gd name="T1" fmla="*/ 0 h 41"/>
                <a:gd name="T2" fmla="*/ 0 w 126"/>
                <a:gd name="T3" fmla="*/ 0 h 41"/>
                <a:gd name="T4" fmla="*/ 0 w 126"/>
                <a:gd name="T5" fmla="*/ 2147483646 h 41"/>
                <a:gd name="T6" fmla="*/ 0 w 126"/>
                <a:gd name="T7" fmla="*/ 2147483646 h 41"/>
                <a:gd name="T8" fmla="*/ 2147483646 w 126"/>
                <a:gd name="T9" fmla="*/ 2147483646 h 41"/>
                <a:gd name="T10" fmla="*/ 2147483646 w 126"/>
                <a:gd name="T11" fmla="*/ 2147483646 h 41"/>
                <a:gd name="T12" fmla="*/ 2147483646 w 126"/>
                <a:gd name="T13" fmla="*/ 0 h 41"/>
                <a:gd name="T14" fmla="*/ 2147483646 w 126"/>
                <a:gd name="T15" fmla="*/ 0 h 41"/>
                <a:gd name="T16" fmla="*/ 0 w 126"/>
                <a:gd name="T17" fmla="*/ 0 h 41"/>
                <a:gd name="T18" fmla="*/ 0 w 126"/>
                <a:gd name="T19" fmla="*/ 0 h 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6"/>
                <a:gd name="T31" fmla="*/ 0 h 41"/>
                <a:gd name="T32" fmla="*/ 126 w 126"/>
                <a:gd name="T33" fmla="*/ 41 h 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6" h="41">
                  <a:moveTo>
                    <a:pt x="0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26" y="41"/>
                  </a:lnTo>
                  <a:lnTo>
                    <a:pt x="1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7" name="Freeform 205">
              <a:extLst>
                <a:ext uri="{FF2B5EF4-FFF2-40B4-BE49-F238E27FC236}">
                  <a16:creationId xmlns:a16="http://schemas.microsoft.com/office/drawing/2014/main" id="{EAC041D8-3F66-33B6-A533-7E56F7856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754" y="3803885"/>
              <a:ext cx="173056" cy="61644"/>
            </a:xfrm>
            <a:custGeom>
              <a:avLst/>
              <a:gdLst>
                <a:gd name="T0" fmla="*/ 0 w 158"/>
                <a:gd name="T1" fmla="*/ 2147483646 h 51"/>
                <a:gd name="T2" fmla="*/ 0 w 158"/>
                <a:gd name="T3" fmla="*/ 2147483646 h 51"/>
                <a:gd name="T4" fmla="*/ 2147483646 w 158"/>
                <a:gd name="T5" fmla="*/ 2147483646 h 51"/>
                <a:gd name="T6" fmla="*/ 2147483646 w 158"/>
                <a:gd name="T7" fmla="*/ 2147483646 h 51"/>
                <a:gd name="T8" fmla="*/ 2147483646 w 158"/>
                <a:gd name="T9" fmla="*/ 2147483646 h 51"/>
                <a:gd name="T10" fmla="*/ 2147483646 w 158"/>
                <a:gd name="T11" fmla="*/ 0 h 51"/>
                <a:gd name="T12" fmla="*/ 0 w 158"/>
                <a:gd name="T13" fmla="*/ 2147483646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"/>
                <a:gd name="T22" fmla="*/ 0 h 51"/>
                <a:gd name="T23" fmla="*/ 158 w 158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" h="51">
                  <a:moveTo>
                    <a:pt x="0" y="46"/>
                  </a:moveTo>
                  <a:lnTo>
                    <a:pt x="0" y="46"/>
                  </a:lnTo>
                  <a:lnTo>
                    <a:pt x="158" y="51"/>
                  </a:lnTo>
                  <a:lnTo>
                    <a:pt x="158" y="2"/>
                  </a:lnTo>
                  <a:lnTo>
                    <a:pt x="25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8" name="Freeform 206">
              <a:extLst>
                <a:ext uri="{FF2B5EF4-FFF2-40B4-BE49-F238E27FC236}">
                  <a16:creationId xmlns:a16="http://schemas.microsoft.com/office/drawing/2014/main" id="{8AD39540-2406-93A0-8B53-2A5DB8F33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133" y="3545223"/>
              <a:ext cx="215772" cy="178887"/>
            </a:xfrm>
            <a:custGeom>
              <a:avLst/>
              <a:gdLst>
                <a:gd name="T0" fmla="*/ 2147483646 w 197"/>
                <a:gd name="T1" fmla="*/ 2147483646 h 148"/>
                <a:gd name="T2" fmla="*/ 0 w 197"/>
                <a:gd name="T3" fmla="*/ 2147483646 h 148"/>
                <a:gd name="T4" fmla="*/ 0 w 197"/>
                <a:gd name="T5" fmla="*/ 2147483646 h 148"/>
                <a:gd name="T6" fmla="*/ 2147483646 w 197"/>
                <a:gd name="T7" fmla="*/ 0 h 148"/>
                <a:gd name="T8" fmla="*/ 2147483646 w 197"/>
                <a:gd name="T9" fmla="*/ 2147483646 h 1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48"/>
                <a:gd name="T17" fmla="*/ 197 w 197"/>
                <a:gd name="T18" fmla="*/ 148 h 1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48">
                  <a:moveTo>
                    <a:pt x="197" y="148"/>
                  </a:moveTo>
                  <a:lnTo>
                    <a:pt x="0" y="148"/>
                  </a:lnTo>
                  <a:lnTo>
                    <a:pt x="0" y="10"/>
                  </a:lnTo>
                  <a:lnTo>
                    <a:pt x="197" y="0"/>
                  </a:lnTo>
                  <a:lnTo>
                    <a:pt x="197" y="148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9" name="Freeform 207">
              <a:extLst>
                <a:ext uri="{FF2B5EF4-FFF2-40B4-BE49-F238E27FC236}">
                  <a16:creationId xmlns:a16="http://schemas.microsoft.com/office/drawing/2014/main" id="{B7D96F37-170F-BBD1-2550-050899686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705" y="3552476"/>
              <a:ext cx="209200" cy="161966"/>
            </a:xfrm>
            <a:custGeom>
              <a:avLst/>
              <a:gdLst>
                <a:gd name="T0" fmla="*/ 2147483646 w 191"/>
                <a:gd name="T1" fmla="*/ 2147483646 h 134"/>
                <a:gd name="T2" fmla="*/ 0 w 191"/>
                <a:gd name="T3" fmla="*/ 2147483646 h 134"/>
                <a:gd name="T4" fmla="*/ 0 w 191"/>
                <a:gd name="T5" fmla="*/ 2147483646 h 134"/>
                <a:gd name="T6" fmla="*/ 2147483646 w 191"/>
                <a:gd name="T7" fmla="*/ 0 h 134"/>
                <a:gd name="T8" fmla="*/ 2147483646 w 191"/>
                <a:gd name="T9" fmla="*/ 2147483646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34"/>
                <a:gd name="T17" fmla="*/ 191 w 191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34">
                  <a:moveTo>
                    <a:pt x="191" y="134"/>
                  </a:moveTo>
                  <a:lnTo>
                    <a:pt x="0" y="134"/>
                  </a:lnTo>
                  <a:lnTo>
                    <a:pt x="0" y="11"/>
                  </a:lnTo>
                  <a:lnTo>
                    <a:pt x="191" y="0"/>
                  </a:lnTo>
                  <a:lnTo>
                    <a:pt x="191" y="134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0" name="Freeform 208">
              <a:extLst>
                <a:ext uri="{FF2B5EF4-FFF2-40B4-BE49-F238E27FC236}">
                  <a16:creationId xmlns:a16="http://schemas.microsoft.com/office/drawing/2014/main" id="{3AE26D43-B6F7-3450-EDC0-A5186A37A9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6847" y="3541597"/>
              <a:ext cx="222344" cy="184931"/>
            </a:xfrm>
            <a:custGeom>
              <a:avLst/>
              <a:gdLst>
                <a:gd name="T0" fmla="*/ 2147483646 w 203"/>
                <a:gd name="T1" fmla="*/ 2147483646 h 153"/>
                <a:gd name="T2" fmla="*/ 2147483646 w 203"/>
                <a:gd name="T3" fmla="*/ 2147483646 h 153"/>
                <a:gd name="T4" fmla="*/ 2147483646 w 203"/>
                <a:gd name="T5" fmla="*/ 2147483646 h 153"/>
                <a:gd name="T6" fmla="*/ 2147483646 w 203"/>
                <a:gd name="T7" fmla="*/ 2147483646 h 153"/>
                <a:gd name="T8" fmla="*/ 2147483646 w 203"/>
                <a:gd name="T9" fmla="*/ 2147483646 h 153"/>
                <a:gd name="T10" fmla="*/ 2147483646 w 203"/>
                <a:gd name="T11" fmla="*/ 2147483646 h 153"/>
                <a:gd name="T12" fmla="*/ 2147483646 w 203"/>
                <a:gd name="T13" fmla="*/ 2147483646 h 153"/>
                <a:gd name="T14" fmla="*/ 2147483646 w 203"/>
                <a:gd name="T15" fmla="*/ 2147483646 h 153"/>
                <a:gd name="T16" fmla="*/ 2147483646 w 203"/>
                <a:gd name="T17" fmla="*/ 2147483646 h 153"/>
                <a:gd name="T18" fmla="*/ 2147483646 w 203"/>
                <a:gd name="T19" fmla="*/ 2147483646 h 153"/>
                <a:gd name="T20" fmla="*/ 2147483646 w 203"/>
                <a:gd name="T21" fmla="*/ 2147483646 h 153"/>
                <a:gd name="T22" fmla="*/ 2147483646 w 203"/>
                <a:gd name="T23" fmla="*/ 2147483646 h 153"/>
                <a:gd name="T24" fmla="*/ 2147483646 w 203"/>
                <a:gd name="T25" fmla="*/ 2147483646 h 153"/>
                <a:gd name="T26" fmla="*/ 2147483646 w 203"/>
                <a:gd name="T27" fmla="*/ 2147483646 h 153"/>
                <a:gd name="T28" fmla="*/ 2147483646 w 203"/>
                <a:gd name="T29" fmla="*/ 2147483646 h 153"/>
                <a:gd name="T30" fmla="*/ 2147483646 w 203"/>
                <a:gd name="T31" fmla="*/ 2147483646 h 153"/>
                <a:gd name="T32" fmla="*/ 2147483646 w 203"/>
                <a:gd name="T33" fmla="*/ 2147483646 h 153"/>
                <a:gd name="T34" fmla="*/ 2147483646 w 203"/>
                <a:gd name="T35" fmla="*/ 2147483646 h 153"/>
                <a:gd name="T36" fmla="*/ 2147483646 w 203"/>
                <a:gd name="T37" fmla="*/ 2147483646 h 153"/>
                <a:gd name="T38" fmla="*/ 2147483646 w 203"/>
                <a:gd name="T39" fmla="*/ 2147483646 h 153"/>
                <a:gd name="T40" fmla="*/ 2147483646 w 203"/>
                <a:gd name="T41" fmla="*/ 0 h 153"/>
                <a:gd name="T42" fmla="*/ 2147483646 w 203"/>
                <a:gd name="T43" fmla="*/ 2147483646 h 153"/>
                <a:gd name="T44" fmla="*/ 2147483646 w 203"/>
                <a:gd name="T45" fmla="*/ 2147483646 h 153"/>
                <a:gd name="T46" fmla="*/ 0 w 203"/>
                <a:gd name="T47" fmla="*/ 2147483646 h 153"/>
                <a:gd name="T48" fmla="*/ 0 w 203"/>
                <a:gd name="T49" fmla="*/ 2147483646 h 153"/>
                <a:gd name="T50" fmla="*/ 0 w 203"/>
                <a:gd name="T51" fmla="*/ 2147483646 h 153"/>
                <a:gd name="T52" fmla="*/ 0 w 203"/>
                <a:gd name="T53" fmla="*/ 2147483646 h 153"/>
                <a:gd name="T54" fmla="*/ 0 w 203"/>
                <a:gd name="T55" fmla="*/ 2147483646 h 153"/>
                <a:gd name="T56" fmla="*/ 2147483646 w 203"/>
                <a:gd name="T57" fmla="*/ 2147483646 h 153"/>
                <a:gd name="T58" fmla="*/ 2147483646 w 203"/>
                <a:gd name="T59" fmla="*/ 2147483646 h 153"/>
                <a:gd name="T60" fmla="*/ 2147483646 w 203"/>
                <a:gd name="T61" fmla="*/ 2147483646 h 153"/>
                <a:gd name="T62" fmla="*/ 2147483646 w 203"/>
                <a:gd name="T63" fmla="*/ 2147483646 h 153"/>
                <a:gd name="T64" fmla="*/ 2147483646 w 203"/>
                <a:gd name="T65" fmla="*/ 2147483646 h 153"/>
                <a:gd name="T66" fmla="*/ 2147483646 w 203"/>
                <a:gd name="T67" fmla="*/ 2147483646 h 153"/>
                <a:gd name="T68" fmla="*/ 2147483646 w 203"/>
                <a:gd name="T69" fmla="*/ 2147483646 h 153"/>
                <a:gd name="T70" fmla="*/ 2147483646 w 203"/>
                <a:gd name="T71" fmla="*/ 2147483646 h 153"/>
                <a:gd name="T72" fmla="*/ 2147483646 w 203"/>
                <a:gd name="T73" fmla="*/ 2147483646 h 1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03"/>
                <a:gd name="T112" fmla="*/ 0 h 153"/>
                <a:gd name="T113" fmla="*/ 203 w 203"/>
                <a:gd name="T114" fmla="*/ 153 h 1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03" h="153">
                  <a:moveTo>
                    <a:pt x="5" y="148"/>
                  </a:moveTo>
                  <a:lnTo>
                    <a:pt x="5" y="148"/>
                  </a:lnTo>
                  <a:lnTo>
                    <a:pt x="5" y="90"/>
                  </a:lnTo>
                  <a:lnTo>
                    <a:pt x="198" y="83"/>
                  </a:lnTo>
                  <a:lnTo>
                    <a:pt x="198" y="148"/>
                  </a:lnTo>
                  <a:lnTo>
                    <a:pt x="5" y="148"/>
                  </a:lnTo>
                  <a:close/>
                  <a:moveTo>
                    <a:pt x="198" y="7"/>
                  </a:moveTo>
                  <a:lnTo>
                    <a:pt x="198" y="7"/>
                  </a:lnTo>
                  <a:lnTo>
                    <a:pt x="198" y="78"/>
                  </a:lnTo>
                  <a:lnTo>
                    <a:pt x="5" y="85"/>
                  </a:lnTo>
                  <a:lnTo>
                    <a:pt x="5" y="16"/>
                  </a:lnTo>
                  <a:lnTo>
                    <a:pt x="198" y="7"/>
                  </a:lnTo>
                  <a:close/>
                  <a:moveTo>
                    <a:pt x="201" y="1"/>
                  </a:moveTo>
                  <a:lnTo>
                    <a:pt x="201" y="1"/>
                  </a:lnTo>
                  <a:lnTo>
                    <a:pt x="200" y="0"/>
                  </a:lnTo>
                  <a:lnTo>
                    <a:pt x="3" y="11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0" y="151"/>
                  </a:lnTo>
                  <a:lnTo>
                    <a:pt x="0" y="152"/>
                  </a:lnTo>
                  <a:lnTo>
                    <a:pt x="3" y="153"/>
                  </a:lnTo>
                  <a:lnTo>
                    <a:pt x="200" y="153"/>
                  </a:lnTo>
                  <a:lnTo>
                    <a:pt x="201" y="152"/>
                  </a:lnTo>
                  <a:lnTo>
                    <a:pt x="203" y="151"/>
                  </a:lnTo>
                  <a:lnTo>
                    <a:pt x="203" y="3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1" name="Freeform 209">
              <a:extLst>
                <a:ext uri="{FF2B5EF4-FFF2-40B4-BE49-F238E27FC236}">
                  <a16:creationId xmlns:a16="http://schemas.microsoft.com/office/drawing/2014/main" id="{BAE16342-6A23-57C0-E64F-032EEE7DF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3561" y="3741033"/>
              <a:ext cx="36144" cy="43513"/>
            </a:xfrm>
            <a:custGeom>
              <a:avLst/>
              <a:gdLst>
                <a:gd name="T0" fmla="*/ 2147483646 w 33"/>
                <a:gd name="T1" fmla="*/ 2147483646 h 36"/>
                <a:gd name="T2" fmla="*/ 2147483646 w 33"/>
                <a:gd name="T3" fmla="*/ 2147483646 h 36"/>
                <a:gd name="T4" fmla="*/ 2147483646 w 33"/>
                <a:gd name="T5" fmla="*/ 2147483646 h 36"/>
                <a:gd name="T6" fmla="*/ 2147483646 w 33"/>
                <a:gd name="T7" fmla="*/ 2147483646 h 36"/>
                <a:gd name="T8" fmla="*/ 2147483646 w 33"/>
                <a:gd name="T9" fmla="*/ 2147483646 h 36"/>
                <a:gd name="T10" fmla="*/ 2147483646 w 33"/>
                <a:gd name="T11" fmla="*/ 0 h 36"/>
                <a:gd name="T12" fmla="*/ 2147483646 w 33"/>
                <a:gd name="T13" fmla="*/ 0 h 36"/>
                <a:gd name="T14" fmla="*/ 2147483646 w 33"/>
                <a:gd name="T15" fmla="*/ 2147483646 h 36"/>
                <a:gd name="T16" fmla="*/ 2147483646 w 33"/>
                <a:gd name="T17" fmla="*/ 2147483646 h 36"/>
                <a:gd name="T18" fmla="*/ 2147483646 w 33"/>
                <a:gd name="T19" fmla="*/ 2147483646 h 36"/>
                <a:gd name="T20" fmla="*/ 0 w 33"/>
                <a:gd name="T21" fmla="*/ 2147483646 h 36"/>
                <a:gd name="T22" fmla="*/ 0 w 33"/>
                <a:gd name="T23" fmla="*/ 2147483646 h 36"/>
                <a:gd name="T24" fmla="*/ 2147483646 w 33"/>
                <a:gd name="T25" fmla="*/ 2147483646 h 36"/>
                <a:gd name="T26" fmla="*/ 2147483646 w 33"/>
                <a:gd name="T27" fmla="*/ 2147483646 h 36"/>
                <a:gd name="T28" fmla="*/ 2147483646 w 33"/>
                <a:gd name="T29" fmla="*/ 2147483646 h 36"/>
                <a:gd name="T30" fmla="*/ 2147483646 w 33"/>
                <a:gd name="T31" fmla="*/ 2147483646 h 36"/>
                <a:gd name="T32" fmla="*/ 2147483646 w 33"/>
                <a:gd name="T33" fmla="*/ 2147483646 h 36"/>
                <a:gd name="T34" fmla="*/ 2147483646 w 33"/>
                <a:gd name="T35" fmla="*/ 2147483646 h 36"/>
                <a:gd name="T36" fmla="*/ 2147483646 w 33"/>
                <a:gd name="T37" fmla="*/ 2147483646 h 36"/>
                <a:gd name="T38" fmla="*/ 2147483646 w 33"/>
                <a:gd name="T39" fmla="*/ 2147483646 h 36"/>
                <a:gd name="T40" fmla="*/ 2147483646 w 33"/>
                <a:gd name="T41" fmla="*/ 2147483646 h 36"/>
                <a:gd name="T42" fmla="*/ 2147483646 w 33"/>
                <a:gd name="T43" fmla="*/ 2147483646 h 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"/>
                <a:gd name="T67" fmla="*/ 0 h 36"/>
                <a:gd name="T68" fmla="*/ 33 w 33"/>
                <a:gd name="T69" fmla="*/ 36 h 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" h="36">
                  <a:moveTo>
                    <a:pt x="33" y="19"/>
                  </a:moveTo>
                  <a:lnTo>
                    <a:pt x="33" y="19"/>
                  </a:lnTo>
                  <a:lnTo>
                    <a:pt x="31" y="12"/>
                  </a:lnTo>
                  <a:lnTo>
                    <a:pt x="27" y="5"/>
                  </a:lnTo>
                  <a:lnTo>
                    <a:pt x="22" y="1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5" y="31"/>
                  </a:lnTo>
                  <a:lnTo>
                    <a:pt x="10" y="34"/>
                  </a:lnTo>
                  <a:lnTo>
                    <a:pt x="16" y="36"/>
                  </a:lnTo>
                  <a:lnTo>
                    <a:pt x="22" y="34"/>
                  </a:lnTo>
                  <a:lnTo>
                    <a:pt x="27" y="31"/>
                  </a:lnTo>
                  <a:lnTo>
                    <a:pt x="31" y="25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2" name="Freeform 210">
              <a:extLst>
                <a:ext uri="{FF2B5EF4-FFF2-40B4-BE49-F238E27FC236}">
                  <a16:creationId xmlns:a16="http://schemas.microsoft.com/office/drawing/2014/main" id="{D9149614-E667-01E5-FEF5-4EFD8F346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037" y="3749493"/>
              <a:ext cx="24096" cy="29009"/>
            </a:xfrm>
            <a:custGeom>
              <a:avLst/>
              <a:gdLst>
                <a:gd name="T0" fmla="*/ 2147483646 w 22"/>
                <a:gd name="T1" fmla="*/ 2147483646 h 24"/>
                <a:gd name="T2" fmla="*/ 2147483646 w 22"/>
                <a:gd name="T3" fmla="*/ 2147483646 h 24"/>
                <a:gd name="T4" fmla="*/ 2147483646 w 22"/>
                <a:gd name="T5" fmla="*/ 2147483646 h 24"/>
                <a:gd name="T6" fmla="*/ 2147483646 w 22"/>
                <a:gd name="T7" fmla="*/ 2147483646 h 24"/>
                <a:gd name="T8" fmla="*/ 2147483646 w 22"/>
                <a:gd name="T9" fmla="*/ 0 h 24"/>
                <a:gd name="T10" fmla="*/ 2147483646 w 22"/>
                <a:gd name="T11" fmla="*/ 0 h 24"/>
                <a:gd name="T12" fmla="*/ 2147483646 w 22"/>
                <a:gd name="T13" fmla="*/ 0 h 24"/>
                <a:gd name="T14" fmla="*/ 2147483646 w 22"/>
                <a:gd name="T15" fmla="*/ 0 h 24"/>
                <a:gd name="T16" fmla="*/ 2147483646 w 22"/>
                <a:gd name="T17" fmla="*/ 2147483646 h 24"/>
                <a:gd name="T18" fmla="*/ 2147483646 w 22"/>
                <a:gd name="T19" fmla="*/ 2147483646 h 24"/>
                <a:gd name="T20" fmla="*/ 0 w 22"/>
                <a:gd name="T21" fmla="*/ 2147483646 h 24"/>
                <a:gd name="T22" fmla="*/ 0 w 22"/>
                <a:gd name="T23" fmla="*/ 2147483646 h 24"/>
                <a:gd name="T24" fmla="*/ 2147483646 w 22"/>
                <a:gd name="T25" fmla="*/ 2147483646 h 24"/>
                <a:gd name="T26" fmla="*/ 2147483646 w 22"/>
                <a:gd name="T27" fmla="*/ 2147483646 h 24"/>
                <a:gd name="T28" fmla="*/ 2147483646 w 22"/>
                <a:gd name="T29" fmla="*/ 2147483646 h 24"/>
                <a:gd name="T30" fmla="*/ 2147483646 w 22"/>
                <a:gd name="T31" fmla="*/ 2147483646 h 24"/>
                <a:gd name="T32" fmla="*/ 2147483646 w 22"/>
                <a:gd name="T33" fmla="*/ 2147483646 h 24"/>
                <a:gd name="T34" fmla="*/ 2147483646 w 22"/>
                <a:gd name="T35" fmla="*/ 2147483646 h 24"/>
                <a:gd name="T36" fmla="*/ 2147483646 w 22"/>
                <a:gd name="T37" fmla="*/ 2147483646 h 24"/>
                <a:gd name="T38" fmla="*/ 2147483646 w 22"/>
                <a:gd name="T39" fmla="*/ 2147483646 h 24"/>
                <a:gd name="T40" fmla="*/ 2147483646 w 22"/>
                <a:gd name="T41" fmla="*/ 2147483646 h 24"/>
                <a:gd name="T42" fmla="*/ 2147483646 w 22"/>
                <a:gd name="T43" fmla="*/ 2147483646 h 2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"/>
                <a:gd name="T67" fmla="*/ 0 h 24"/>
                <a:gd name="T68" fmla="*/ 22 w 22"/>
                <a:gd name="T69" fmla="*/ 24 h 2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" h="24">
                  <a:moveTo>
                    <a:pt x="22" y="12"/>
                  </a:moveTo>
                  <a:lnTo>
                    <a:pt x="22" y="12"/>
                  </a:lnTo>
                  <a:lnTo>
                    <a:pt x="21" y="6"/>
                  </a:lnTo>
                  <a:lnTo>
                    <a:pt x="19" y="2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33A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3" name="Freeform 211">
              <a:extLst>
                <a:ext uri="{FF2B5EF4-FFF2-40B4-BE49-F238E27FC236}">
                  <a16:creationId xmlns:a16="http://schemas.microsoft.com/office/drawing/2014/main" id="{45ED0C3B-706F-9F67-2A0C-D0E119C454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5752" y="3745867"/>
              <a:ext cx="30668" cy="35053"/>
            </a:xfrm>
            <a:custGeom>
              <a:avLst/>
              <a:gdLst>
                <a:gd name="T0" fmla="*/ 2147483646 w 28"/>
                <a:gd name="T1" fmla="*/ 2147483646 h 29"/>
                <a:gd name="T2" fmla="*/ 2147483646 w 28"/>
                <a:gd name="T3" fmla="*/ 2147483646 h 29"/>
                <a:gd name="T4" fmla="*/ 2147483646 w 28"/>
                <a:gd name="T5" fmla="*/ 2147483646 h 29"/>
                <a:gd name="T6" fmla="*/ 2147483646 w 28"/>
                <a:gd name="T7" fmla="*/ 2147483646 h 29"/>
                <a:gd name="T8" fmla="*/ 2147483646 w 28"/>
                <a:gd name="T9" fmla="*/ 2147483646 h 29"/>
                <a:gd name="T10" fmla="*/ 2147483646 w 28"/>
                <a:gd name="T11" fmla="*/ 2147483646 h 29"/>
                <a:gd name="T12" fmla="*/ 2147483646 w 28"/>
                <a:gd name="T13" fmla="*/ 2147483646 h 29"/>
                <a:gd name="T14" fmla="*/ 2147483646 w 28"/>
                <a:gd name="T15" fmla="*/ 2147483646 h 29"/>
                <a:gd name="T16" fmla="*/ 2147483646 w 28"/>
                <a:gd name="T17" fmla="*/ 2147483646 h 29"/>
                <a:gd name="T18" fmla="*/ 2147483646 w 28"/>
                <a:gd name="T19" fmla="*/ 2147483646 h 29"/>
                <a:gd name="T20" fmla="*/ 2147483646 w 28"/>
                <a:gd name="T21" fmla="*/ 2147483646 h 29"/>
                <a:gd name="T22" fmla="*/ 2147483646 w 28"/>
                <a:gd name="T23" fmla="*/ 2147483646 h 29"/>
                <a:gd name="T24" fmla="*/ 2147483646 w 28"/>
                <a:gd name="T25" fmla="*/ 2147483646 h 29"/>
                <a:gd name="T26" fmla="*/ 2147483646 w 28"/>
                <a:gd name="T27" fmla="*/ 2147483646 h 29"/>
                <a:gd name="T28" fmla="*/ 2147483646 w 28"/>
                <a:gd name="T29" fmla="*/ 2147483646 h 29"/>
                <a:gd name="T30" fmla="*/ 2147483646 w 28"/>
                <a:gd name="T31" fmla="*/ 2147483646 h 29"/>
                <a:gd name="T32" fmla="*/ 2147483646 w 28"/>
                <a:gd name="T33" fmla="*/ 2147483646 h 29"/>
                <a:gd name="T34" fmla="*/ 2147483646 w 28"/>
                <a:gd name="T35" fmla="*/ 2147483646 h 29"/>
                <a:gd name="T36" fmla="*/ 2147483646 w 28"/>
                <a:gd name="T37" fmla="*/ 2147483646 h 29"/>
                <a:gd name="T38" fmla="*/ 2147483646 w 28"/>
                <a:gd name="T39" fmla="*/ 2147483646 h 29"/>
                <a:gd name="T40" fmla="*/ 2147483646 w 28"/>
                <a:gd name="T41" fmla="*/ 2147483646 h 29"/>
                <a:gd name="T42" fmla="*/ 2147483646 w 28"/>
                <a:gd name="T43" fmla="*/ 2147483646 h 29"/>
                <a:gd name="T44" fmla="*/ 0 w 28"/>
                <a:gd name="T45" fmla="*/ 2147483646 h 29"/>
                <a:gd name="T46" fmla="*/ 0 w 28"/>
                <a:gd name="T47" fmla="*/ 2147483646 h 29"/>
                <a:gd name="T48" fmla="*/ 2147483646 w 28"/>
                <a:gd name="T49" fmla="*/ 2147483646 h 29"/>
                <a:gd name="T50" fmla="*/ 2147483646 w 28"/>
                <a:gd name="T51" fmla="*/ 2147483646 h 29"/>
                <a:gd name="T52" fmla="*/ 2147483646 w 28"/>
                <a:gd name="T53" fmla="*/ 2147483646 h 29"/>
                <a:gd name="T54" fmla="*/ 2147483646 w 28"/>
                <a:gd name="T55" fmla="*/ 2147483646 h 29"/>
                <a:gd name="T56" fmla="*/ 2147483646 w 28"/>
                <a:gd name="T57" fmla="*/ 2147483646 h 29"/>
                <a:gd name="T58" fmla="*/ 2147483646 w 28"/>
                <a:gd name="T59" fmla="*/ 2147483646 h 29"/>
                <a:gd name="T60" fmla="*/ 2147483646 w 28"/>
                <a:gd name="T61" fmla="*/ 2147483646 h 29"/>
                <a:gd name="T62" fmla="*/ 2147483646 w 28"/>
                <a:gd name="T63" fmla="*/ 2147483646 h 29"/>
                <a:gd name="T64" fmla="*/ 2147483646 w 28"/>
                <a:gd name="T65" fmla="*/ 2147483646 h 29"/>
                <a:gd name="T66" fmla="*/ 2147483646 w 28"/>
                <a:gd name="T67" fmla="*/ 2147483646 h 29"/>
                <a:gd name="T68" fmla="*/ 2147483646 w 28"/>
                <a:gd name="T69" fmla="*/ 2147483646 h 29"/>
                <a:gd name="T70" fmla="*/ 2147483646 w 28"/>
                <a:gd name="T71" fmla="*/ 2147483646 h 29"/>
                <a:gd name="T72" fmla="*/ 2147483646 w 28"/>
                <a:gd name="T73" fmla="*/ 2147483646 h 29"/>
                <a:gd name="T74" fmla="*/ 2147483646 w 28"/>
                <a:gd name="T75" fmla="*/ 0 h 29"/>
                <a:gd name="T76" fmla="*/ 2147483646 w 28"/>
                <a:gd name="T77" fmla="*/ 0 h 29"/>
                <a:gd name="T78" fmla="*/ 2147483646 w 28"/>
                <a:gd name="T79" fmla="*/ 2147483646 h 29"/>
                <a:gd name="T80" fmla="*/ 2147483646 w 28"/>
                <a:gd name="T81" fmla="*/ 2147483646 h 29"/>
                <a:gd name="T82" fmla="*/ 2147483646 w 28"/>
                <a:gd name="T83" fmla="*/ 2147483646 h 29"/>
                <a:gd name="T84" fmla="*/ 0 w 28"/>
                <a:gd name="T85" fmla="*/ 2147483646 h 29"/>
                <a:gd name="T86" fmla="*/ 0 w 28"/>
                <a:gd name="T87" fmla="*/ 2147483646 h 2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29"/>
                <a:gd name="T134" fmla="*/ 28 w 28"/>
                <a:gd name="T135" fmla="*/ 29 h 2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29">
                  <a:moveTo>
                    <a:pt x="5" y="15"/>
                  </a:moveTo>
                  <a:lnTo>
                    <a:pt x="5" y="15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4" y="5"/>
                  </a:lnTo>
                  <a:lnTo>
                    <a:pt x="18" y="5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3" y="15"/>
                  </a:lnTo>
                  <a:lnTo>
                    <a:pt x="22" y="17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14" y="24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6" y="17"/>
                  </a:lnTo>
                  <a:lnTo>
                    <a:pt x="5" y="15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1" y="20"/>
                  </a:lnTo>
                  <a:lnTo>
                    <a:pt x="5" y="25"/>
                  </a:lnTo>
                  <a:lnTo>
                    <a:pt x="9" y="28"/>
                  </a:lnTo>
                  <a:lnTo>
                    <a:pt x="14" y="29"/>
                  </a:lnTo>
                  <a:lnTo>
                    <a:pt x="19" y="28"/>
                  </a:lnTo>
                  <a:lnTo>
                    <a:pt x="24" y="25"/>
                  </a:lnTo>
                  <a:lnTo>
                    <a:pt x="27" y="20"/>
                  </a:lnTo>
                  <a:lnTo>
                    <a:pt x="28" y="15"/>
                  </a:lnTo>
                  <a:lnTo>
                    <a:pt x="27" y="9"/>
                  </a:lnTo>
                  <a:lnTo>
                    <a:pt x="24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1" y="9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4" name="Freeform 212">
              <a:extLst>
                <a:ext uri="{FF2B5EF4-FFF2-40B4-BE49-F238E27FC236}">
                  <a16:creationId xmlns:a16="http://schemas.microsoft.com/office/drawing/2014/main" id="{1699E75F-B43D-BA43-AA32-2A8C2AAFB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3561" y="3791798"/>
              <a:ext cx="36144" cy="43513"/>
            </a:xfrm>
            <a:custGeom>
              <a:avLst/>
              <a:gdLst>
                <a:gd name="T0" fmla="*/ 2147483646 w 33"/>
                <a:gd name="T1" fmla="*/ 2147483646 h 36"/>
                <a:gd name="T2" fmla="*/ 2147483646 w 33"/>
                <a:gd name="T3" fmla="*/ 2147483646 h 36"/>
                <a:gd name="T4" fmla="*/ 2147483646 w 33"/>
                <a:gd name="T5" fmla="*/ 2147483646 h 36"/>
                <a:gd name="T6" fmla="*/ 2147483646 w 33"/>
                <a:gd name="T7" fmla="*/ 2147483646 h 36"/>
                <a:gd name="T8" fmla="*/ 2147483646 w 33"/>
                <a:gd name="T9" fmla="*/ 2147483646 h 36"/>
                <a:gd name="T10" fmla="*/ 2147483646 w 33"/>
                <a:gd name="T11" fmla="*/ 0 h 36"/>
                <a:gd name="T12" fmla="*/ 2147483646 w 33"/>
                <a:gd name="T13" fmla="*/ 0 h 36"/>
                <a:gd name="T14" fmla="*/ 2147483646 w 33"/>
                <a:gd name="T15" fmla="*/ 2147483646 h 36"/>
                <a:gd name="T16" fmla="*/ 2147483646 w 33"/>
                <a:gd name="T17" fmla="*/ 2147483646 h 36"/>
                <a:gd name="T18" fmla="*/ 2147483646 w 33"/>
                <a:gd name="T19" fmla="*/ 2147483646 h 36"/>
                <a:gd name="T20" fmla="*/ 0 w 33"/>
                <a:gd name="T21" fmla="*/ 2147483646 h 36"/>
                <a:gd name="T22" fmla="*/ 0 w 33"/>
                <a:gd name="T23" fmla="*/ 2147483646 h 36"/>
                <a:gd name="T24" fmla="*/ 2147483646 w 33"/>
                <a:gd name="T25" fmla="*/ 2147483646 h 36"/>
                <a:gd name="T26" fmla="*/ 2147483646 w 33"/>
                <a:gd name="T27" fmla="*/ 2147483646 h 36"/>
                <a:gd name="T28" fmla="*/ 2147483646 w 33"/>
                <a:gd name="T29" fmla="*/ 2147483646 h 36"/>
                <a:gd name="T30" fmla="*/ 2147483646 w 33"/>
                <a:gd name="T31" fmla="*/ 2147483646 h 36"/>
                <a:gd name="T32" fmla="*/ 2147483646 w 33"/>
                <a:gd name="T33" fmla="*/ 2147483646 h 36"/>
                <a:gd name="T34" fmla="*/ 2147483646 w 33"/>
                <a:gd name="T35" fmla="*/ 2147483646 h 36"/>
                <a:gd name="T36" fmla="*/ 2147483646 w 33"/>
                <a:gd name="T37" fmla="*/ 2147483646 h 36"/>
                <a:gd name="T38" fmla="*/ 2147483646 w 33"/>
                <a:gd name="T39" fmla="*/ 2147483646 h 36"/>
                <a:gd name="T40" fmla="*/ 2147483646 w 33"/>
                <a:gd name="T41" fmla="*/ 2147483646 h 36"/>
                <a:gd name="T42" fmla="*/ 2147483646 w 33"/>
                <a:gd name="T43" fmla="*/ 2147483646 h 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"/>
                <a:gd name="T67" fmla="*/ 0 h 36"/>
                <a:gd name="T68" fmla="*/ 33 w 33"/>
                <a:gd name="T69" fmla="*/ 36 h 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" h="36">
                  <a:moveTo>
                    <a:pt x="33" y="19"/>
                  </a:moveTo>
                  <a:lnTo>
                    <a:pt x="33" y="19"/>
                  </a:lnTo>
                  <a:lnTo>
                    <a:pt x="31" y="12"/>
                  </a:lnTo>
                  <a:lnTo>
                    <a:pt x="27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2"/>
                  </a:lnTo>
                  <a:lnTo>
                    <a:pt x="0" y="19"/>
                  </a:lnTo>
                  <a:lnTo>
                    <a:pt x="1" y="25"/>
                  </a:lnTo>
                  <a:lnTo>
                    <a:pt x="5" y="31"/>
                  </a:lnTo>
                  <a:lnTo>
                    <a:pt x="10" y="35"/>
                  </a:lnTo>
                  <a:lnTo>
                    <a:pt x="16" y="36"/>
                  </a:lnTo>
                  <a:lnTo>
                    <a:pt x="22" y="35"/>
                  </a:lnTo>
                  <a:lnTo>
                    <a:pt x="27" y="31"/>
                  </a:lnTo>
                  <a:lnTo>
                    <a:pt x="31" y="25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5" name="Freeform 213">
              <a:extLst>
                <a:ext uri="{FF2B5EF4-FFF2-40B4-BE49-F238E27FC236}">
                  <a16:creationId xmlns:a16="http://schemas.microsoft.com/office/drawing/2014/main" id="{EE8B99D1-8B49-AAF0-FCB4-4E8DFE544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037" y="3800259"/>
              <a:ext cx="24096" cy="29009"/>
            </a:xfrm>
            <a:custGeom>
              <a:avLst/>
              <a:gdLst>
                <a:gd name="T0" fmla="*/ 2147483646 w 22"/>
                <a:gd name="T1" fmla="*/ 2147483646 h 24"/>
                <a:gd name="T2" fmla="*/ 2147483646 w 22"/>
                <a:gd name="T3" fmla="*/ 2147483646 h 24"/>
                <a:gd name="T4" fmla="*/ 2147483646 w 22"/>
                <a:gd name="T5" fmla="*/ 2147483646 h 24"/>
                <a:gd name="T6" fmla="*/ 2147483646 w 22"/>
                <a:gd name="T7" fmla="*/ 2147483646 h 24"/>
                <a:gd name="T8" fmla="*/ 2147483646 w 22"/>
                <a:gd name="T9" fmla="*/ 0 h 24"/>
                <a:gd name="T10" fmla="*/ 2147483646 w 22"/>
                <a:gd name="T11" fmla="*/ 0 h 24"/>
                <a:gd name="T12" fmla="*/ 2147483646 w 22"/>
                <a:gd name="T13" fmla="*/ 0 h 24"/>
                <a:gd name="T14" fmla="*/ 2147483646 w 22"/>
                <a:gd name="T15" fmla="*/ 0 h 24"/>
                <a:gd name="T16" fmla="*/ 2147483646 w 22"/>
                <a:gd name="T17" fmla="*/ 2147483646 h 24"/>
                <a:gd name="T18" fmla="*/ 2147483646 w 22"/>
                <a:gd name="T19" fmla="*/ 2147483646 h 24"/>
                <a:gd name="T20" fmla="*/ 0 w 22"/>
                <a:gd name="T21" fmla="*/ 2147483646 h 24"/>
                <a:gd name="T22" fmla="*/ 0 w 22"/>
                <a:gd name="T23" fmla="*/ 2147483646 h 24"/>
                <a:gd name="T24" fmla="*/ 2147483646 w 22"/>
                <a:gd name="T25" fmla="*/ 2147483646 h 24"/>
                <a:gd name="T26" fmla="*/ 2147483646 w 22"/>
                <a:gd name="T27" fmla="*/ 2147483646 h 24"/>
                <a:gd name="T28" fmla="*/ 2147483646 w 22"/>
                <a:gd name="T29" fmla="*/ 2147483646 h 24"/>
                <a:gd name="T30" fmla="*/ 2147483646 w 22"/>
                <a:gd name="T31" fmla="*/ 2147483646 h 24"/>
                <a:gd name="T32" fmla="*/ 2147483646 w 22"/>
                <a:gd name="T33" fmla="*/ 2147483646 h 24"/>
                <a:gd name="T34" fmla="*/ 2147483646 w 22"/>
                <a:gd name="T35" fmla="*/ 2147483646 h 24"/>
                <a:gd name="T36" fmla="*/ 2147483646 w 22"/>
                <a:gd name="T37" fmla="*/ 2147483646 h 24"/>
                <a:gd name="T38" fmla="*/ 2147483646 w 22"/>
                <a:gd name="T39" fmla="*/ 2147483646 h 24"/>
                <a:gd name="T40" fmla="*/ 2147483646 w 22"/>
                <a:gd name="T41" fmla="*/ 2147483646 h 24"/>
                <a:gd name="T42" fmla="*/ 2147483646 w 22"/>
                <a:gd name="T43" fmla="*/ 2147483646 h 2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2"/>
                <a:gd name="T67" fmla="*/ 0 h 24"/>
                <a:gd name="T68" fmla="*/ 22 w 22"/>
                <a:gd name="T69" fmla="*/ 24 h 2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2" h="24">
                  <a:moveTo>
                    <a:pt x="22" y="12"/>
                  </a:moveTo>
                  <a:lnTo>
                    <a:pt x="22" y="12"/>
                  </a:lnTo>
                  <a:lnTo>
                    <a:pt x="21" y="7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6" name="Freeform 214">
              <a:extLst>
                <a:ext uri="{FF2B5EF4-FFF2-40B4-BE49-F238E27FC236}">
                  <a16:creationId xmlns:a16="http://schemas.microsoft.com/office/drawing/2014/main" id="{448DF51F-A99D-EE28-F488-E393E03D36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5752" y="3796633"/>
              <a:ext cx="30668" cy="35053"/>
            </a:xfrm>
            <a:custGeom>
              <a:avLst/>
              <a:gdLst>
                <a:gd name="T0" fmla="*/ 2147483646 w 28"/>
                <a:gd name="T1" fmla="*/ 2147483646 h 29"/>
                <a:gd name="T2" fmla="*/ 2147483646 w 28"/>
                <a:gd name="T3" fmla="*/ 2147483646 h 29"/>
                <a:gd name="T4" fmla="*/ 2147483646 w 28"/>
                <a:gd name="T5" fmla="*/ 2147483646 h 29"/>
                <a:gd name="T6" fmla="*/ 2147483646 w 28"/>
                <a:gd name="T7" fmla="*/ 2147483646 h 29"/>
                <a:gd name="T8" fmla="*/ 2147483646 w 28"/>
                <a:gd name="T9" fmla="*/ 2147483646 h 29"/>
                <a:gd name="T10" fmla="*/ 2147483646 w 28"/>
                <a:gd name="T11" fmla="*/ 2147483646 h 29"/>
                <a:gd name="T12" fmla="*/ 2147483646 w 28"/>
                <a:gd name="T13" fmla="*/ 2147483646 h 29"/>
                <a:gd name="T14" fmla="*/ 2147483646 w 28"/>
                <a:gd name="T15" fmla="*/ 2147483646 h 29"/>
                <a:gd name="T16" fmla="*/ 2147483646 w 28"/>
                <a:gd name="T17" fmla="*/ 2147483646 h 29"/>
                <a:gd name="T18" fmla="*/ 2147483646 w 28"/>
                <a:gd name="T19" fmla="*/ 2147483646 h 29"/>
                <a:gd name="T20" fmla="*/ 2147483646 w 28"/>
                <a:gd name="T21" fmla="*/ 2147483646 h 29"/>
                <a:gd name="T22" fmla="*/ 2147483646 w 28"/>
                <a:gd name="T23" fmla="*/ 2147483646 h 29"/>
                <a:gd name="T24" fmla="*/ 2147483646 w 28"/>
                <a:gd name="T25" fmla="*/ 2147483646 h 29"/>
                <a:gd name="T26" fmla="*/ 2147483646 w 28"/>
                <a:gd name="T27" fmla="*/ 2147483646 h 29"/>
                <a:gd name="T28" fmla="*/ 2147483646 w 28"/>
                <a:gd name="T29" fmla="*/ 2147483646 h 29"/>
                <a:gd name="T30" fmla="*/ 2147483646 w 28"/>
                <a:gd name="T31" fmla="*/ 2147483646 h 29"/>
                <a:gd name="T32" fmla="*/ 2147483646 w 28"/>
                <a:gd name="T33" fmla="*/ 2147483646 h 29"/>
                <a:gd name="T34" fmla="*/ 2147483646 w 28"/>
                <a:gd name="T35" fmla="*/ 2147483646 h 29"/>
                <a:gd name="T36" fmla="*/ 2147483646 w 28"/>
                <a:gd name="T37" fmla="*/ 2147483646 h 29"/>
                <a:gd name="T38" fmla="*/ 2147483646 w 28"/>
                <a:gd name="T39" fmla="*/ 2147483646 h 29"/>
                <a:gd name="T40" fmla="*/ 2147483646 w 28"/>
                <a:gd name="T41" fmla="*/ 2147483646 h 29"/>
                <a:gd name="T42" fmla="*/ 2147483646 w 28"/>
                <a:gd name="T43" fmla="*/ 2147483646 h 29"/>
                <a:gd name="T44" fmla="*/ 0 w 28"/>
                <a:gd name="T45" fmla="*/ 2147483646 h 29"/>
                <a:gd name="T46" fmla="*/ 0 w 28"/>
                <a:gd name="T47" fmla="*/ 2147483646 h 29"/>
                <a:gd name="T48" fmla="*/ 2147483646 w 28"/>
                <a:gd name="T49" fmla="*/ 2147483646 h 29"/>
                <a:gd name="T50" fmla="*/ 2147483646 w 28"/>
                <a:gd name="T51" fmla="*/ 2147483646 h 29"/>
                <a:gd name="T52" fmla="*/ 2147483646 w 28"/>
                <a:gd name="T53" fmla="*/ 2147483646 h 29"/>
                <a:gd name="T54" fmla="*/ 2147483646 w 28"/>
                <a:gd name="T55" fmla="*/ 2147483646 h 29"/>
                <a:gd name="T56" fmla="*/ 2147483646 w 28"/>
                <a:gd name="T57" fmla="*/ 2147483646 h 29"/>
                <a:gd name="T58" fmla="*/ 2147483646 w 28"/>
                <a:gd name="T59" fmla="*/ 2147483646 h 29"/>
                <a:gd name="T60" fmla="*/ 2147483646 w 28"/>
                <a:gd name="T61" fmla="*/ 2147483646 h 29"/>
                <a:gd name="T62" fmla="*/ 2147483646 w 28"/>
                <a:gd name="T63" fmla="*/ 2147483646 h 29"/>
                <a:gd name="T64" fmla="*/ 2147483646 w 28"/>
                <a:gd name="T65" fmla="*/ 2147483646 h 29"/>
                <a:gd name="T66" fmla="*/ 2147483646 w 28"/>
                <a:gd name="T67" fmla="*/ 2147483646 h 29"/>
                <a:gd name="T68" fmla="*/ 2147483646 w 28"/>
                <a:gd name="T69" fmla="*/ 2147483646 h 29"/>
                <a:gd name="T70" fmla="*/ 2147483646 w 28"/>
                <a:gd name="T71" fmla="*/ 2147483646 h 29"/>
                <a:gd name="T72" fmla="*/ 2147483646 w 28"/>
                <a:gd name="T73" fmla="*/ 2147483646 h 29"/>
                <a:gd name="T74" fmla="*/ 2147483646 w 28"/>
                <a:gd name="T75" fmla="*/ 0 h 29"/>
                <a:gd name="T76" fmla="*/ 2147483646 w 28"/>
                <a:gd name="T77" fmla="*/ 0 h 29"/>
                <a:gd name="T78" fmla="*/ 2147483646 w 28"/>
                <a:gd name="T79" fmla="*/ 2147483646 h 29"/>
                <a:gd name="T80" fmla="*/ 2147483646 w 28"/>
                <a:gd name="T81" fmla="*/ 2147483646 h 29"/>
                <a:gd name="T82" fmla="*/ 2147483646 w 28"/>
                <a:gd name="T83" fmla="*/ 2147483646 h 29"/>
                <a:gd name="T84" fmla="*/ 0 w 28"/>
                <a:gd name="T85" fmla="*/ 2147483646 h 29"/>
                <a:gd name="T86" fmla="*/ 0 w 28"/>
                <a:gd name="T87" fmla="*/ 2147483646 h 2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29"/>
                <a:gd name="T134" fmla="*/ 28 w 28"/>
                <a:gd name="T135" fmla="*/ 29 h 2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29">
                  <a:moveTo>
                    <a:pt x="5" y="15"/>
                  </a:moveTo>
                  <a:lnTo>
                    <a:pt x="5" y="15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20" y="8"/>
                  </a:lnTo>
                  <a:lnTo>
                    <a:pt x="22" y="11"/>
                  </a:lnTo>
                  <a:lnTo>
                    <a:pt x="23" y="15"/>
                  </a:lnTo>
                  <a:lnTo>
                    <a:pt x="22" y="18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14" y="24"/>
                  </a:lnTo>
                  <a:lnTo>
                    <a:pt x="10" y="23"/>
                  </a:lnTo>
                  <a:lnTo>
                    <a:pt x="8" y="21"/>
                  </a:lnTo>
                  <a:lnTo>
                    <a:pt x="6" y="18"/>
                  </a:lnTo>
                  <a:lnTo>
                    <a:pt x="5" y="15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1" y="20"/>
                  </a:lnTo>
                  <a:lnTo>
                    <a:pt x="5" y="25"/>
                  </a:lnTo>
                  <a:lnTo>
                    <a:pt x="9" y="28"/>
                  </a:lnTo>
                  <a:lnTo>
                    <a:pt x="14" y="29"/>
                  </a:lnTo>
                  <a:lnTo>
                    <a:pt x="19" y="28"/>
                  </a:lnTo>
                  <a:lnTo>
                    <a:pt x="24" y="25"/>
                  </a:lnTo>
                  <a:lnTo>
                    <a:pt x="27" y="20"/>
                  </a:lnTo>
                  <a:lnTo>
                    <a:pt x="28" y="15"/>
                  </a:lnTo>
                  <a:lnTo>
                    <a:pt x="27" y="10"/>
                  </a:lnTo>
                  <a:lnTo>
                    <a:pt x="24" y="4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9" y="2"/>
                  </a:lnTo>
                  <a:lnTo>
                    <a:pt x="5" y="4"/>
                  </a:lnTo>
                  <a:lnTo>
                    <a:pt x="1" y="1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7" name="Freeform 215">
              <a:extLst>
                <a:ext uri="{FF2B5EF4-FFF2-40B4-BE49-F238E27FC236}">
                  <a16:creationId xmlns:a16="http://schemas.microsoft.com/office/drawing/2014/main" id="{D1A042CA-CDDE-6D4D-A814-98A05848F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7658" y="3560936"/>
              <a:ext cx="186199" cy="68896"/>
            </a:xfrm>
            <a:custGeom>
              <a:avLst/>
              <a:gdLst>
                <a:gd name="T0" fmla="*/ 2147483646 w 170"/>
                <a:gd name="T1" fmla="*/ 2147483646 h 57"/>
                <a:gd name="T2" fmla="*/ 0 w 170"/>
                <a:gd name="T3" fmla="*/ 2147483646 h 57"/>
                <a:gd name="T4" fmla="*/ 0 w 170"/>
                <a:gd name="T5" fmla="*/ 2147483646 h 57"/>
                <a:gd name="T6" fmla="*/ 2147483646 w 170"/>
                <a:gd name="T7" fmla="*/ 0 h 57"/>
                <a:gd name="T8" fmla="*/ 2147483646 w 170"/>
                <a:gd name="T9" fmla="*/ 2147483646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0"/>
                <a:gd name="T16" fmla="*/ 0 h 57"/>
                <a:gd name="T17" fmla="*/ 170 w 170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0" h="57">
                  <a:moveTo>
                    <a:pt x="170" y="51"/>
                  </a:moveTo>
                  <a:lnTo>
                    <a:pt x="0" y="57"/>
                  </a:lnTo>
                  <a:lnTo>
                    <a:pt x="0" y="9"/>
                  </a:lnTo>
                  <a:lnTo>
                    <a:pt x="170" y="0"/>
                  </a:lnTo>
                  <a:lnTo>
                    <a:pt x="170" y="51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8" name="Freeform 216">
              <a:extLst>
                <a:ext uri="{FF2B5EF4-FFF2-40B4-BE49-F238E27FC236}">
                  <a16:creationId xmlns:a16="http://schemas.microsoft.com/office/drawing/2014/main" id="{B4A8DFE8-9B05-7174-2DC0-BFFB386F4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7658" y="3589945"/>
              <a:ext cx="179628" cy="32635"/>
            </a:xfrm>
            <a:custGeom>
              <a:avLst/>
              <a:gdLst>
                <a:gd name="T0" fmla="*/ 2147483646 w 164"/>
                <a:gd name="T1" fmla="*/ 2147483646 h 27"/>
                <a:gd name="T2" fmla="*/ 0 w 164"/>
                <a:gd name="T3" fmla="*/ 2147483646 h 27"/>
                <a:gd name="T4" fmla="*/ 0 w 164"/>
                <a:gd name="T5" fmla="*/ 2147483646 h 27"/>
                <a:gd name="T6" fmla="*/ 2147483646 w 164"/>
                <a:gd name="T7" fmla="*/ 0 h 27"/>
                <a:gd name="T8" fmla="*/ 2147483646 w 164"/>
                <a:gd name="T9" fmla="*/ 2147483646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27"/>
                <a:gd name="T17" fmla="*/ 164 w 164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27">
                  <a:moveTo>
                    <a:pt x="164" y="22"/>
                  </a:moveTo>
                  <a:lnTo>
                    <a:pt x="0" y="27"/>
                  </a:lnTo>
                  <a:lnTo>
                    <a:pt x="0" y="10"/>
                  </a:lnTo>
                  <a:lnTo>
                    <a:pt x="164" y="0"/>
                  </a:lnTo>
                  <a:lnTo>
                    <a:pt x="164" y="2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9" name="Rectangle 217">
              <a:extLst>
                <a:ext uri="{FF2B5EF4-FFF2-40B4-BE49-F238E27FC236}">
                  <a16:creationId xmlns:a16="http://schemas.microsoft.com/office/drawing/2014/main" id="{55F29B15-B253-16A2-2A26-C8B7B4C43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2279" y="3768832"/>
              <a:ext cx="132530" cy="12087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3000"/>
                </a:lnSpc>
                <a:spcBef>
                  <a:spcPts val="6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1pPr>
              <a:lvl2pPr marL="742950" indent="-285750">
                <a:lnSpc>
                  <a:spcPct val="93000"/>
                </a:lnSpc>
                <a:spcBef>
                  <a:spcPts val="5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2pPr>
              <a:lvl3pPr marL="1143000" indent="-228600">
                <a:lnSpc>
                  <a:spcPct val="93000"/>
                </a:lnSpc>
                <a:spcBef>
                  <a:spcPts val="45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3pPr>
              <a:lvl4pPr marL="1600200" indent="-228600">
                <a:lnSpc>
                  <a:spcPct val="93000"/>
                </a:lnSpc>
                <a:spcBef>
                  <a:spcPts val="4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–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4pPr>
              <a:lvl5pPr marL="2057400" indent="-228600">
                <a:lnSpc>
                  <a:spcPct val="93000"/>
                </a:lnSpc>
                <a:spcBef>
                  <a:spcPts val="400"/>
                </a:spcBef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ts val="4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»"/>
                <a:defRPr sz="1600">
                  <a:solidFill>
                    <a:srgbClr val="000000"/>
                  </a:solidFill>
                  <a:latin typeface="Arial" panose="020B0604020202020204" pitchFamily="34" charset="0"/>
                  <a:cs typeface="DejaVu Sans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nb-NO" altLang="nb-NO" sz="1800">
                <a:solidFill>
                  <a:schemeClr val="tx1"/>
                </a:solidFill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980" name="Freeform 218">
              <a:extLst>
                <a:ext uri="{FF2B5EF4-FFF2-40B4-BE49-F238E27FC236}">
                  <a16:creationId xmlns:a16="http://schemas.microsoft.com/office/drawing/2014/main" id="{F87A0B4E-F9DC-7E38-EF5F-10AEE803C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279" y="3761580"/>
              <a:ext cx="132530" cy="14504"/>
            </a:xfrm>
            <a:custGeom>
              <a:avLst/>
              <a:gdLst>
                <a:gd name="T0" fmla="*/ 0 w 121"/>
                <a:gd name="T1" fmla="*/ 2147483646 h 12"/>
                <a:gd name="T2" fmla="*/ 2147483646 w 121"/>
                <a:gd name="T3" fmla="*/ 2147483646 h 12"/>
                <a:gd name="T4" fmla="*/ 2147483646 w 121"/>
                <a:gd name="T5" fmla="*/ 2147483646 h 12"/>
                <a:gd name="T6" fmla="*/ 0 w 121"/>
                <a:gd name="T7" fmla="*/ 0 h 12"/>
                <a:gd name="T8" fmla="*/ 0 w 121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"/>
                <a:gd name="T16" fmla="*/ 0 h 12"/>
                <a:gd name="T17" fmla="*/ 121 w 121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" h="12">
                  <a:moveTo>
                    <a:pt x="0" y="11"/>
                  </a:moveTo>
                  <a:lnTo>
                    <a:pt x="121" y="12"/>
                  </a:lnTo>
                  <a:lnTo>
                    <a:pt x="121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1" name="Freeform 220">
              <a:extLst>
                <a:ext uri="{FF2B5EF4-FFF2-40B4-BE49-F238E27FC236}">
                  <a16:creationId xmlns:a16="http://schemas.microsoft.com/office/drawing/2014/main" id="{1C95D2E3-C8AD-6C70-2759-F3A31E54ED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2750" y="3510171"/>
              <a:ext cx="552027" cy="829167"/>
            </a:xfrm>
            <a:custGeom>
              <a:avLst/>
              <a:gdLst>
                <a:gd name="T0" fmla="*/ 2147483646 w 504"/>
                <a:gd name="T1" fmla="*/ 2147483646 h 686"/>
                <a:gd name="T2" fmla="*/ 2147483646 w 504"/>
                <a:gd name="T3" fmla="*/ 2147483646 h 686"/>
                <a:gd name="T4" fmla="*/ 2147483646 w 504"/>
                <a:gd name="T5" fmla="*/ 2147483646 h 686"/>
                <a:gd name="T6" fmla="*/ 2147483646 w 504"/>
                <a:gd name="T7" fmla="*/ 2147483646 h 686"/>
                <a:gd name="T8" fmla="*/ 2147483646 w 504"/>
                <a:gd name="T9" fmla="*/ 2147483646 h 686"/>
                <a:gd name="T10" fmla="*/ 2147483646 w 504"/>
                <a:gd name="T11" fmla="*/ 2147483646 h 686"/>
                <a:gd name="T12" fmla="*/ 2147483646 w 504"/>
                <a:gd name="T13" fmla="*/ 2147483646 h 686"/>
                <a:gd name="T14" fmla="*/ 2147483646 w 504"/>
                <a:gd name="T15" fmla="*/ 2147483646 h 686"/>
                <a:gd name="T16" fmla="*/ 2147483646 w 504"/>
                <a:gd name="T17" fmla="*/ 2147483646 h 686"/>
                <a:gd name="T18" fmla="*/ 2147483646 w 504"/>
                <a:gd name="T19" fmla="*/ 2147483646 h 686"/>
                <a:gd name="T20" fmla="*/ 2147483646 w 504"/>
                <a:gd name="T21" fmla="*/ 2147483646 h 686"/>
                <a:gd name="T22" fmla="*/ 2147483646 w 504"/>
                <a:gd name="T23" fmla="*/ 2147483646 h 686"/>
                <a:gd name="T24" fmla="*/ 2147483646 w 504"/>
                <a:gd name="T25" fmla="*/ 2147483646 h 686"/>
                <a:gd name="T26" fmla="*/ 2147483646 w 504"/>
                <a:gd name="T27" fmla="*/ 2147483646 h 686"/>
                <a:gd name="T28" fmla="*/ 2147483646 w 504"/>
                <a:gd name="T29" fmla="*/ 2147483646 h 686"/>
                <a:gd name="T30" fmla="*/ 2147483646 w 504"/>
                <a:gd name="T31" fmla="*/ 2147483646 h 686"/>
                <a:gd name="T32" fmla="*/ 2147483646 w 504"/>
                <a:gd name="T33" fmla="*/ 2147483646 h 686"/>
                <a:gd name="T34" fmla="*/ 2147483646 w 504"/>
                <a:gd name="T35" fmla="*/ 2147483646 h 686"/>
                <a:gd name="T36" fmla="*/ 2147483646 w 504"/>
                <a:gd name="T37" fmla="*/ 2147483646 h 686"/>
                <a:gd name="T38" fmla="*/ 2147483646 w 504"/>
                <a:gd name="T39" fmla="*/ 2147483646 h 686"/>
                <a:gd name="T40" fmla="*/ 2147483646 w 504"/>
                <a:gd name="T41" fmla="*/ 2147483646 h 686"/>
                <a:gd name="T42" fmla="*/ 2147483646 w 504"/>
                <a:gd name="T43" fmla="*/ 2147483646 h 686"/>
                <a:gd name="T44" fmla="*/ 2147483646 w 504"/>
                <a:gd name="T45" fmla="*/ 2147483646 h 686"/>
                <a:gd name="T46" fmla="*/ 2147483646 w 504"/>
                <a:gd name="T47" fmla="*/ 0 h 686"/>
                <a:gd name="T48" fmla="*/ 2147483646 w 504"/>
                <a:gd name="T49" fmla="*/ 0 h 686"/>
                <a:gd name="T50" fmla="*/ 2147483646 w 504"/>
                <a:gd name="T51" fmla="*/ 2147483646 h 686"/>
                <a:gd name="T52" fmla="*/ 0 w 504"/>
                <a:gd name="T53" fmla="*/ 2147483646 h 686"/>
                <a:gd name="T54" fmla="*/ 0 w 504"/>
                <a:gd name="T55" fmla="*/ 2147483646 h 686"/>
                <a:gd name="T56" fmla="*/ 2147483646 w 504"/>
                <a:gd name="T57" fmla="*/ 2147483646 h 686"/>
                <a:gd name="T58" fmla="*/ 2147483646 w 504"/>
                <a:gd name="T59" fmla="*/ 2147483646 h 686"/>
                <a:gd name="T60" fmla="*/ 2147483646 w 504"/>
                <a:gd name="T61" fmla="*/ 2147483646 h 686"/>
                <a:gd name="T62" fmla="*/ 2147483646 w 504"/>
                <a:gd name="T63" fmla="*/ 2147483646 h 686"/>
                <a:gd name="T64" fmla="*/ 2147483646 w 504"/>
                <a:gd name="T65" fmla="*/ 2147483646 h 686"/>
                <a:gd name="T66" fmla="*/ 2147483646 w 504"/>
                <a:gd name="T67" fmla="*/ 2147483646 h 686"/>
                <a:gd name="T68" fmla="*/ 2147483646 w 504"/>
                <a:gd name="T69" fmla="*/ 2147483646 h 686"/>
                <a:gd name="T70" fmla="*/ 2147483646 w 504"/>
                <a:gd name="T71" fmla="*/ 2147483646 h 686"/>
                <a:gd name="T72" fmla="*/ 2147483646 w 504"/>
                <a:gd name="T73" fmla="*/ 2147483646 h 686"/>
                <a:gd name="T74" fmla="*/ 2147483646 w 504"/>
                <a:gd name="T75" fmla="*/ 2147483646 h 686"/>
                <a:gd name="T76" fmla="*/ 2147483646 w 504"/>
                <a:gd name="T77" fmla="*/ 2147483646 h 686"/>
                <a:gd name="T78" fmla="*/ 2147483646 w 504"/>
                <a:gd name="T79" fmla="*/ 2147483646 h 686"/>
                <a:gd name="T80" fmla="*/ 2147483646 w 504"/>
                <a:gd name="T81" fmla="*/ 2147483646 h 6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04"/>
                <a:gd name="T124" fmla="*/ 0 h 686"/>
                <a:gd name="T125" fmla="*/ 504 w 504"/>
                <a:gd name="T126" fmla="*/ 686 h 6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04" h="686">
                  <a:moveTo>
                    <a:pt x="494" y="562"/>
                  </a:moveTo>
                  <a:lnTo>
                    <a:pt x="494" y="562"/>
                  </a:lnTo>
                  <a:lnTo>
                    <a:pt x="278" y="661"/>
                  </a:lnTo>
                  <a:lnTo>
                    <a:pt x="278" y="15"/>
                  </a:lnTo>
                  <a:lnTo>
                    <a:pt x="494" y="50"/>
                  </a:lnTo>
                  <a:lnTo>
                    <a:pt x="494" y="562"/>
                  </a:lnTo>
                  <a:close/>
                  <a:moveTo>
                    <a:pt x="254" y="672"/>
                  </a:moveTo>
                  <a:lnTo>
                    <a:pt x="254" y="672"/>
                  </a:lnTo>
                  <a:lnTo>
                    <a:pt x="248" y="674"/>
                  </a:lnTo>
                  <a:lnTo>
                    <a:pt x="248" y="10"/>
                  </a:lnTo>
                  <a:lnTo>
                    <a:pt x="254" y="12"/>
                  </a:lnTo>
                  <a:lnTo>
                    <a:pt x="268" y="13"/>
                  </a:lnTo>
                  <a:lnTo>
                    <a:pt x="268" y="665"/>
                  </a:lnTo>
                  <a:lnTo>
                    <a:pt x="254" y="672"/>
                  </a:lnTo>
                  <a:close/>
                  <a:moveTo>
                    <a:pt x="239" y="676"/>
                  </a:moveTo>
                  <a:lnTo>
                    <a:pt x="239" y="676"/>
                  </a:lnTo>
                  <a:lnTo>
                    <a:pt x="184" y="672"/>
                  </a:lnTo>
                  <a:lnTo>
                    <a:pt x="140" y="669"/>
                  </a:lnTo>
                  <a:lnTo>
                    <a:pt x="103" y="664"/>
                  </a:lnTo>
                  <a:lnTo>
                    <a:pt x="74" y="660"/>
                  </a:lnTo>
                  <a:lnTo>
                    <a:pt x="50" y="656"/>
                  </a:lnTo>
                  <a:lnTo>
                    <a:pt x="33" y="651"/>
                  </a:lnTo>
                  <a:lnTo>
                    <a:pt x="12" y="645"/>
                  </a:lnTo>
                  <a:lnTo>
                    <a:pt x="11" y="644"/>
                  </a:lnTo>
                  <a:lnTo>
                    <a:pt x="10" y="643"/>
                  </a:lnTo>
                  <a:lnTo>
                    <a:pt x="10" y="640"/>
                  </a:lnTo>
                  <a:lnTo>
                    <a:pt x="10" y="25"/>
                  </a:lnTo>
                  <a:lnTo>
                    <a:pt x="237" y="10"/>
                  </a:lnTo>
                  <a:lnTo>
                    <a:pt x="242" y="10"/>
                  </a:lnTo>
                  <a:lnTo>
                    <a:pt x="242" y="674"/>
                  </a:lnTo>
                  <a:lnTo>
                    <a:pt x="239" y="676"/>
                  </a:lnTo>
                  <a:close/>
                  <a:moveTo>
                    <a:pt x="499" y="39"/>
                  </a:moveTo>
                  <a:lnTo>
                    <a:pt x="255" y="1"/>
                  </a:lnTo>
                  <a:lnTo>
                    <a:pt x="242" y="0"/>
                  </a:lnTo>
                  <a:lnTo>
                    <a:pt x="237" y="0"/>
                  </a:lnTo>
                  <a:lnTo>
                    <a:pt x="3" y="14"/>
                  </a:lnTo>
                  <a:lnTo>
                    <a:pt x="1" y="17"/>
                  </a:lnTo>
                  <a:lnTo>
                    <a:pt x="0" y="19"/>
                  </a:lnTo>
                  <a:lnTo>
                    <a:pt x="0" y="640"/>
                  </a:lnTo>
                  <a:lnTo>
                    <a:pt x="0" y="644"/>
                  </a:lnTo>
                  <a:lnTo>
                    <a:pt x="1" y="648"/>
                  </a:lnTo>
                  <a:lnTo>
                    <a:pt x="3" y="652"/>
                  </a:lnTo>
                  <a:lnTo>
                    <a:pt x="7" y="655"/>
                  </a:lnTo>
                  <a:lnTo>
                    <a:pt x="9" y="655"/>
                  </a:lnTo>
                  <a:lnTo>
                    <a:pt x="31" y="661"/>
                  </a:lnTo>
                  <a:lnTo>
                    <a:pt x="49" y="667"/>
                  </a:lnTo>
                  <a:lnTo>
                    <a:pt x="72" y="671"/>
                  </a:lnTo>
                  <a:lnTo>
                    <a:pt x="102" y="674"/>
                  </a:lnTo>
                  <a:lnTo>
                    <a:pt x="139" y="680"/>
                  </a:lnTo>
                  <a:lnTo>
                    <a:pt x="184" y="682"/>
                  </a:lnTo>
                  <a:lnTo>
                    <a:pt x="237" y="686"/>
                  </a:lnTo>
                  <a:lnTo>
                    <a:pt x="244" y="685"/>
                  </a:lnTo>
                  <a:lnTo>
                    <a:pt x="250" y="685"/>
                  </a:lnTo>
                  <a:lnTo>
                    <a:pt x="258" y="682"/>
                  </a:lnTo>
                  <a:lnTo>
                    <a:pt x="500" y="571"/>
                  </a:lnTo>
                  <a:lnTo>
                    <a:pt x="503" y="569"/>
                  </a:lnTo>
                  <a:lnTo>
                    <a:pt x="504" y="566"/>
                  </a:lnTo>
                  <a:lnTo>
                    <a:pt x="504" y="45"/>
                  </a:lnTo>
                  <a:lnTo>
                    <a:pt x="503" y="42"/>
                  </a:lnTo>
                  <a:lnTo>
                    <a:pt x="499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2" name="Freeform 221">
              <a:extLst>
                <a:ext uri="{FF2B5EF4-FFF2-40B4-BE49-F238E27FC236}">
                  <a16:creationId xmlns:a16="http://schemas.microsoft.com/office/drawing/2014/main" id="{0D96DB51-B258-AE0F-CCAB-154A50DD2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037" y="3890911"/>
              <a:ext cx="95290" cy="398871"/>
            </a:xfrm>
            <a:custGeom>
              <a:avLst/>
              <a:gdLst>
                <a:gd name="T0" fmla="*/ 2147483646 w 87"/>
                <a:gd name="T1" fmla="*/ 2147483646 h 330"/>
                <a:gd name="T2" fmla="*/ 2147483646 w 87"/>
                <a:gd name="T3" fmla="*/ 2147483646 h 330"/>
                <a:gd name="T4" fmla="*/ 2147483646 w 87"/>
                <a:gd name="T5" fmla="*/ 2147483646 h 330"/>
                <a:gd name="T6" fmla="*/ 2147483646 w 87"/>
                <a:gd name="T7" fmla="*/ 2147483646 h 330"/>
                <a:gd name="T8" fmla="*/ 2147483646 w 87"/>
                <a:gd name="T9" fmla="*/ 2147483646 h 330"/>
                <a:gd name="T10" fmla="*/ 2147483646 w 87"/>
                <a:gd name="T11" fmla="*/ 2147483646 h 330"/>
                <a:gd name="T12" fmla="*/ 2147483646 w 87"/>
                <a:gd name="T13" fmla="*/ 2147483646 h 330"/>
                <a:gd name="T14" fmla="*/ 2147483646 w 87"/>
                <a:gd name="T15" fmla="*/ 2147483646 h 330"/>
                <a:gd name="T16" fmla="*/ 2147483646 w 87"/>
                <a:gd name="T17" fmla="*/ 2147483646 h 330"/>
                <a:gd name="T18" fmla="*/ 2147483646 w 87"/>
                <a:gd name="T19" fmla="*/ 2147483646 h 330"/>
                <a:gd name="T20" fmla="*/ 2147483646 w 87"/>
                <a:gd name="T21" fmla="*/ 2147483646 h 330"/>
                <a:gd name="T22" fmla="*/ 0 w 87"/>
                <a:gd name="T23" fmla="*/ 0 h 330"/>
                <a:gd name="T24" fmla="*/ 0 w 87"/>
                <a:gd name="T25" fmla="*/ 2147483646 h 330"/>
                <a:gd name="T26" fmla="*/ 0 w 87"/>
                <a:gd name="T27" fmla="*/ 2147483646 h 330"/>
                <a:gd name="T28" fmla="*/ 2147483646 w 87"/>
                <a:gd name="T29" fmla="*/ 2147483646 h 330"/>
                <a:gd name="T30" fmla="*/ 2147483646 w 87"/>
                <a:gd name="T31" fmla="*/ 2147483646 h 330"/>
                <a:gd name="T32" fmla="*/ 2147483646 w 87"/>
                <a:gd name="T33" fmla="*/ 2147483646 h 330"/>
                <a:gd name="T34" fmla="*/ 2147483646 w 87"/>
                <a:gd name="T35" fmla="*/ 2147483646 h 330"/>
                <a:gd name="T36" fmla="*/ 2147483646 w 87"/>
                <a:gd name="T37" fmla="*/ 2147483646 h 330"/>
                <a:gd name="T38" fmla="*/ 2147483646 w 87"/>
                <a:gd name="T39" fmla="*/ 2147483646 h 330"/>
                <a:gd name="T40" fmla="*/ 2147483646 w 87"/>
                <a:gd name="T41" fmla="*/ 2147483646 h 330"/>
                <a:gd name="T42" fmla="*/ 2147483646 w 87"/>
                <a:gd name="T43" fmla="*/ 2147483646 h 330"/>
                <a:gd name="T44" fmla="*/ 2147483646 w 87"/>
                <a:gd name="T45" fmla="*/ 2147483646 h 330"/>
                <a:gd name="T46" fmla="*/ 2147483646 w 87"/>
                <a:gd name="T47" fmla="*/ 2147483646 h 330"/>
                <a:gd name="T48" fmla="*/ 2147483646 w 87"/>
                <a:gd name="T49" fmla="*/ 2147483646 h 330"/>
                <a:gd name="T50" fmla="*/ 2147483646 w 87"/>
                <a:gd name="T51" fmla="*/ 2147483646 h 330"/>
                <a:gd name="T52" fmla="*/ 2147483646 w 87"/>
                <a:gd name="T53" fmla="*/ 2147483646 h 330"/>
                <a:gd name="T54" fmla="*/ 2147483646 w 87"/>
                <a:gd name="T55" fmla="*/ 2147483646 h 33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7"/>
                <a:gd name="T85" fmla="*/ 0 h 330"/>
                <a:gd name="T86" fmla="*/ 87 w 87"/>
                <a:gd name="T87" fmla="*/ 330 h 33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7" h="330">
                  <a:moveTo>
                    <a:pt x="53" y="105"/>
                  </a:moveTo>
                  <a:lnTo>
                    <a:pt x="53" y="105"/>
                  </a:lnTo>
                  <a:lnTo>
                    <a:pt x="54" y="95"/>
                  </a:lnTo>
                  <a:lnTo>
                    <a:pt x="55" y="87"/>
                  </a:lnTo>
                  <a:lnTo>
                    <a:pt x="59" y="81"/>
                  </a:lnTo>
                  <a:lnTo>
                    <a:pt x="63" y="74"/>
                  </a:lnTo>
                  <a:lnTo>
                    <a:pt x="68" y="69"/>
                  </a:lnTo>
                  <a:lnTo>
                    <a:pt x="74" y="65"/>
                  </a:lnTo>
                  <a:lnTo>
                    <a:pt x="81" y="61"/>
                  </a:lnTo>
                  <a:lnTo>
                    <a:pt x="87" y="60"/>
                  </a:lnTo>
                  <a:lnTo>
                    <a:pt x="87" y="4"/>
                  </a:lnTo>
                  <a:lnTo>
                    <a:pt x="0" y="0"/>
                  </a:lnTo>
                  <a:lnTo>
                    <a:pt x="0" y="313"/>
                  </a:lnTo>
                  <a:lnTo>
                    <a:pt x="24" y="319"/>
                  </a:lnTo>
                  <a:lnTo>
                    <a:pt x="52" y="325"/>
                  </a:lnTo>
                  <a:lnTo>
                    <a:pt x="87" y="330"/>
                  </a:lnTo>
                  <a:lnTo>
                    <a:pt x="87" y="150"/>
                  </a:lnTo>
                  <a:lnTo>
                    <a:pt x="81" y="147"/>
                  </a:lnTo>
                  <a:lnTo>
                    <a:pt x="74" y="144"/>
                  </a:lnTo>
                  <a:lnTo>
                    <a:pt x="68" y="139"/>
                  </a:lnTo>
                  <a:lnTo>
                    <a:pt x="63" y="134"/>
                  </a:lnTo>
                  <a:lnTo>
                    <a:pt x="59" y="127"/>
                  </a:lnTo>
                  <a:lnTo>
                    <a:pt x="55" y="120"/>
                  </a:lnTo>
                  <a:lnTo>
                    <a:pt x="54" y="113"/>
                  </a:lnTo>
                  <a:lnTo>
                    <a:pt x="53" y="105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3" name="Freeform 222">
              <a:extLst>
                <a:ext uri="{FF2B5EF4-FFF2-40B4-BE49-F238E27FC236}">
                  <a16:creationId xmlns:a16="http://schemas.microsoft.com/office/drawing/2014/main" id="{8A28069F-98B1-BDA4-0EA5-47FDD2DF6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566" y="3895746"/>
              <a:ext cx="110624" cy="406123"/>
            </a:xfrm>
            <a:custGeom>
              <a:avLst/>
              <a:gdLst>
                <a:gd name="T0" fmla="*/ 2147483646 w 101"/>
                <a:gd name="T1" fmla="*/ 2147483646 h 336"/>
                <a:gd name="T2" fmla="*/ 0 w 101"/>
                <a:gd name="T3" fmla="*/ 0 h 336"/>
                <a:gd name="T4" fmla="*/ 0 w 101"/>
                <a:gd name="T5" fmla="*/ 2147483646 h 336"/>
                <a:gd name="T6" fmla="*/ 0 w 101"/>
                <a:gd name="T7" fmla="*/ 2147483646 h 336"/>
                <a:gd name="T8" fmla="*/ 2147483646 w 101"/>
                <a:gd name="T9" fmla="*/ 2147483646 h 336"/>
                <a:gd name="T10" fmla="*/ 2147483646 w 101"/>
                <a:gd name="T11" fmla="*/ 2147483646 h 336"/>
                <a:gd name="T12" fmla="*/ 2147483646 w 101"/>
                <a:gd name="T13" fmla="*/ 2147483646 h 336"/>
                <a:gd name="T14" fmla="*/ 2147483646 w 101"/>
                <a:gd name="T15" fmla="*/ 2147483646 h 336"/>
                <a:gd name="T16" fmla="*/ 2147483646 w 101"/>
                <a:gd name="T17" fmla="*/ 2147483646 h 336"/>
                <a:gd name="T18" fmla="*/ 2147483646 w 101"/>
                <a:gd name="T19" fmla="*/ 2147483646 h 336"/>
                <a:gd name="T20" fmla="*/ 2147483646 w 101"/>
                <a:gd name="T21" fmla="*/ 2147483646 h 336"/>
                <a:gd name="T22" fmla="*/ 2147483646 w 101"/>
                <a:gd name="T23" fmla="*/ 2147483646 h 336"/>
                <a:gd name="T24" fmla="*/ 2147483646 w 101"/>
                <a:gd name="T25" fmla="*/ 2147483646 h 336"/>
                <a:gd name="T26" fmla="*/ 2147483646 w 101"/>
                <a:gd name="T27" fmla="*/ 2147483646 h 336"/>
                <a:gd name="T28" fmla="*/ 2147483646 w 101"/>
                <a:gd name="T29" fmla="*/ 2147483646 h 336"/>
                <a:gd name="T30" fmla="*/ 2147483646 w 101"/>
                <a:gd name="T31" fmla="*/ 2147483646 h 336"/>
                <a:gd name="T32" fmla="*/ 2147483646 w 101"/>
                <a:gd name="T33" fmla="*/ 2147483646 h 336"/>
                <a:gd name="T34" fmla="*/ 2147483646 w 101"/>
                <a:gd name="T35" fmla="*/ 2147483646 h 336"/>
                <a:gd name="T36" fmla="*/ 2147483646 w 101"/>
                <a:gd name="T37" fmla="*/ 2147483646 h 336"/>
                <a:gd name="T38" fmla="*/ 2147483646 w 101"/>
                <a:gd name="T39" fmla="*/ 2147483646 h 336"/>
                <a:gd name="T40" fmla="*/ 0 w 101"/>
                <a:gd name="T41" fmla="*/ 2147483646 h 336"/>
                <a:gd name="T42" fmla="*/ 0 w 101"/>
                <a:gd name="T43" fmla="*/ 2147483646 h 336"/>
                <a:gd name="T44" fmla="*/ 0 w 101"/>
                <a:gd name="T45" fmla="*/ 2147483646 h 336"/>
                <a:gd name="T46" fmla="*/ 2147483646 w 101"/>
                <a:gd name="T47" fmla="*/ 2147483646 h 336"/>
                <a:gd name="T48" fmla="*/ 2147483646 w 101"/>
                <a:gd name="T49" fmla="*/ 2147483646 h 336"/>
                <a:gd name="T50" fmla="*/ 2147483646 w 101"/>
                <a:gd name="T51" fmla="*/ 2147483646 h 336"/>
                <a:gd name="T52" fmla="*/ 2147483646 w 101"/>
                <a:gd name="T53" fmla="*/ 2147483646 h 3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1"/>
                <a:gd name="T82" fmla="*/ 0 h 336"/>
                <a:gd name="T83" fmla="*/ 101 w 101"/>
                <a:gd name="T84" fmla="*/ 336 h 3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1" h="336">
                  <a:moveTo>
                    <a:pt x="101" y="4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7" y="57"/>
                  </a:lnTo>
                  <a:lnTo>
                    <a:pt x="13" y="61"/>
                  </a:lnTo>
                  <a:lnTo>
                    <a:pt x="19" y="65"/>
                  </a:lnTo>
                  <a:lnTo>
                    <a:pt x="24" y="70"/>
                  </a:lnTo>
                  <a:lnTo>
                    <a:pt x="29" y="77"/>
                  </a:lnTo>
                  <a:lnTo>
                    <a:pt x="31" y="83"/>
                  </a:lnTo>
                  <a:lnTo>
                    <a:pt x="34" y="91"/>
                  </a:lnTo>
                  <a:lnTo>
                    <a:pt x="34" y="101"/>
                  </a:lnTo>
                  <a:lnTo>
                    <a:pt x="34" y="109"/>
                  </a:lnTo>
                  <a:lnTo>
                    <a:pt x="31" y="116"/>
                  </a:lnTo>
                  <a:lnTo>
                    <a:pt x="29" y="123"/>
                  </a:lnTo>
                  <a:lnTo>
                    <a:pt x="24" y="130"/>
                  </a:lnTo>
                  <a:lnTo>
                    <a:pt x="19" y="135"/>
                  </a:lnTo>
                  <a:lnTo>
                    <a:pt x="13" y="140"/>
                  </a:lnTo>
                  <a:lnTo>
                    <a:pt x="7" y="143"/>
                  </a:lnTo>
                  <a:lnTo>
                    <a:pt x="0" y="146"/>
                  </a:lnTo>
                  <a:lnTo>
                    <a:pt x="0" y="328"/>
                  </a:lnTo>
                  <a:lnTo>
                    <a:pt x="48" y="333"/>
                  </a:lnTo>
                  <a:lnTo>
                    <a:pt x="73" y="334"/>
                  </a:lnTo>
                  <a:lnTo>
                    <a:pt x="101" y="336"/>
                  </a:lnTo>
                  <a:lnTo>
                    <a:pt x="101" y="4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4" name="Freeform 223">
              <a:extLst>
                <a:ext uri="{FF2B5EF4-FFF2-40B4-BE49-F238E27FC236}">
                  <a16:creationId xmlns:a16="http://schemas.microsoft.com/office/drawing/2014/main" id="{CD6921B1-1F5A-741F-BA41-21F6C1B35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232" y="3979146"/>
              <a:ext cx="61336" cy="74939"/>
            </a:xfrm>
            <a:custGeom>
              <a:avLst/>
              <a:gdLst>
                <a:gd name="T0" fmla="*/ 2147483646 w 56"/>
                <a:gd name="T1" fmla="*/ 2147483646 h 62"/>
                <a:gd name="T2" fmla="*/ 2147483646 w 56"/>
                <a:gd name="T3" fmla="*/ 2147483646 h 62"/>
                <a:gd name="T4" fmla="*/ 2147483646 w 56"/>
                <a:gd name="T5" fmla="*/ 2147483646 h 62"/>
                <a:gd name="T6" fmla="*/ 2147483646 w 56"/>
                <a:gd name="T7" fmla="*/ 2147483646 h 62"/>
                <a:gd name="T8" fmla="*/ 2147483646 w 56"/>
                <a:gd name="T9" fmla="*/ 2147483646 h 62"/>
                <a:gd name="T10" fmla="*/ 2147483646 w 56"/>
                <a:gd name="T11" fmla="*/ 2147483646 h 62"/>
                <a:gd name="T12" fmla="*/ 2147483646 w 56"/>
                <a:gd name="T13" fmla="*/ 2147483646 h 62"/>
                <a:gd name="T14" fmla="*/ 2147483646 w 56"/>
                <a:gd name="T15" fmla="*/ 2147483646 h 62"/>
                <a:gd name="T16" fmla="*/ 2147483646 w 56"/>
                <a:gd name="T17" fmla="*/ 2147483646 h 62"/>
                <a:gd name="T18" fmla="*/ 2147483646 w 56"/>
                <a:gd name="T19" fmla="*/ 0 h 62"/>
                <a:gd name="T20" fmla="*/ 2147483646 w 56"/>
                <a:gd name="T21" fmla="*/ 0 h 62"/>
                <a:gd name="T22" fmla="*/ 2147483646 w 56"/>
                <a:gd name="T23" fmla="*/ 2147483646 h 62"/>
                <a:gd name="T24" fmla="*/ 2147483646 w 56"/>
                <a:gd name="T25" fmla="*/ 2147483646 h 62"/>
                <a:gd name="T26" fmla="*/ 2147483646 w 56"/>
                <a:gd name="T27" fmla="*/ 2147483646 h 62"/>
                <a:gd name="T28" fmla="*/ 2147483646 w 56"/>
                <a:gd name="T29" fmla="*/ 2147483646 h 62"/>
                <a:gd name="T30" fmla="*/ 2147483646 w 56"/>
                <a:gd name="T31" fmla="*/ 2147483646 h 62"/>
                <a:gd name="T32" fmla="*/ 2147483646 w 56"/>
                <a:gd name="T33" fmla="*/ 2147483646 h 62"/>
                <a:gd name="T34" fmla="*/ 2147483646 w 56"/>
                <a:gd name="T35" fmla="*/ 2147483646 h 62"/>
                <a:gd name="T36" fmla="*/ 0 w 56"/>
                <a:gd name="T37" fmla="*/ 2147483646 h 62"/>
                <a:gd name="T38" fmla="*/ 0 w 56"/>
                <a:gd name="T39" fmla="*/ 2147483646 h 62"/>
                <a:gd name="T40" fmla="*/ 2147483646 w 56"/>
                <a:gd name="T41" fmla="*/ 2147483646 h 62"/>
                <a:gd name="T42" fmla="*/ 2147483646 w 56"/>
                <a:gd name="T43" fmla="*/ 2147483646 h 62"/>
                <a:gd name="T44" fmla="*/ 2147483646 w 56"/>
                <a:gd name="T45" fmla="*/ 2147483646 h 62"/>
                <a:gd name="T46" fmla="*/ 2147483646 w 56"/>
                <a:gd name="T47" fmla="*/ 2147483646 h 62"/>
                <a:gd name="T48" fmla="*/ 2147483646 w 56"/>
                <a:gd name="T49" fmla="*/ 2147483646 h 62"/>
                <a:gd name="T50" fmla="*/ 2147483646 w 56"/>
                <a:gd name="T51" fmla="*/ 2147483646 h 62"/>
                <a:gd name="T52" fmla="*/ 2147483646 w 56"/>
                <a:gd name="T53" fmla="*/ 2147483646 h 62"/>
                <a:gd name="T54" fmla="*/ 2147483646 w 56"/>
                <a:gd name="T55" fmla="*/ 2147483646 h 62"/>
                <a:gd name="T56" fmla="*/ 2147483646 w 56"/>
                <a:gd name="T57" fmla="*/ 2147483646 h 62"/>
                <a:gd name="T58" fmla="*/ 2147483646 w 56"/>
                <a:gd name="T59" fmla="*/ 2147483646 h 62"/>
                <a:gd name="T60" fmla="*/ 2147483646 w 56"/>
                <a:gd name="T61" fmla="*/ 2147483646 h 62"/>
                <a:gd name="T62" fmla="*/ 2147483646 w 56"/>
                <a:gd name="T63" fmla="*/ 2147483646 h 62"/>
                <a:gd name="T64" fmla="*/ 2147483646 w 56"/>
                <a:gd name="T65" fmla="*/ 2147483646 h 62"/>
                <a:gd name="T66" fmla="*/ 2147483646 w 56"/>
                <a:gd name="T67" fmla="*/ 2147483646 h 62"/>
                <a:gd name="T68" fmla="*/ 2147483646 w 56"/>
                <a:gd name="T69" fmla="*/ 2147483646 h 62"/>
                <a:gd name="T70" fmla="*/ 2147483646 w 56"/>
                <a:gd name="T71" fmla="*/ 2147483646 h 62"/>
                <a:gd name="T72" fmla="*/ 2147483646 w 56"/>
                <a:gd name="T73" fmla="*/ 2147483646 h 62"/>
                <a:gd name="T74" fmla="*/ 2147483646 w 56"/>
                <a:gd name="T75" fmla="*/ 2147483646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6"/>
                <a:gd name="T115" fmla="*/ 0 h 62"/>
                <a:gd name="T116" fmla="*/ 56 w 56"/>
                <a:gd name="T117" fmla="*/ 62 h 6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6" h="62">
                  <a:moveTo>
                    <a:pt x="56" y="32"/>
                  </a:moveTo>
                  <a:lnTo>
                    <a:pt x="56" y="32"/>
                  </a:lnTo>
                  <a:lnTo>
                    <a:pt x="56" y="25"/>
                  </a:lnTo>
                  <a:lnTo>
                    <a:pt x="54" y="20"/>
                  </a:lnTo>
                  <a:lnTo>
                    <a:pt x="51" y="14"/>
                  </a:lnTo>
                  <a:lnTo>
                    <a:pt x="48" y="9"/>
                  </a:lnTo>
                  <a:lnTo>
                    <a:pt x="43" y="5"/>
                  </a:lnTo>
                  <a:lnTo>
                    <a:pt x="40" y="3"/>
                  </a:lnTo>
                  <a:lnTo>
                    <a:pt x="35" y="1"/>
                  </a:lnTo>
                  <a:lnTo>
                    <a:pt x="28" y="0"/>
                  </a:lnTo>
                  <a:lnTo>
                    <a:pt x="23" y="1"/>
                  </a:lnTo>
                  <a:lnTo>
                    <a:pt x="18" y="3"/>
                  </a:lnTo>
                  <a:lnTo>
                    <a:pt x="13" y="5"/>
                  </a:lnTo>
                  <a:lnTo>
                    <a:pt x="9" y="9"/>
                  </a:lnTo>
                  <a:lnTo>
                    <a:pt x="6" y="14"/>
                  </a:lnTo>
                  <a:lnTo>
                    <a:pt x="3" y="20"/>
                  </a:lnTo>
                  <a:lnTo>
                    <a:pt x="2" y="25"/>
                  </a:lnTo>
                  <a:lnTo>
                    <a:pt x="0" y="32"/>
                  </a:lnTo>
                  <a:lnTo>
                    <a:pt x="2" y="37"/>
                  </a:lnTo>
                  <a:lnTo>
                    <a:pt x="3" y="43"/>
                  </a:lnTo>
                  <a:lnTo>
                    <a:pt x="6" y="49"/>
                  </a:lnTo>
                  <a:lnTo>
                    <a:pt x="9" y="53"/>
                  </a:lnTo>
                  <a:lnTo>
                    <a:pt x="13" y="57"/>
                  </a:lnTo>
                  <a:lnTo>
                    <a:pt x="18" y="59"/>
                  </a:lnTo>
                  <a:lnTo>
                    <a:pt x="23" y="62"/>
                  </a:lnTo>
                  <a:lnTo>
                    <a:pt x="28" y="62"/>
                  </a:lnTo>
                  <a:lnTo>
                    <a:pt x="35" y="62"/>
                  </a:lnTo>
                  <a:lnTo>
                    <a:pt x="40" y="59"/>
                  </a:lnTo>
                  <a:lnTo>
                    <a:pt x="43" y="57"/>
                  </a:lnTo>
                  <a:lnTo>
                    <a:pt x="48" y="53"/>
                  </a:lnTo>
                  <a:lnTo>
                    <a:pt x="51" y="49"/>
                  </a:lnTo>
                  <a:lnTo>
                    <a:pt x="54" y="43"/>
                  </a:lnTo>
                  <a:lnTo>
                    <a:pt x="56" y="37"/>
                  </a:lnTo>
                  <a:lnTo>
                    <a:pt x="56" y="32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5" name="Freeform 224">
              <a:extLst>
                <a:ext uri="{FF2B5EF4-FFF2-40B4-BE49-F238E27FC236}">
                  <a16:creationId xmlns:a16="http://schemas.microsoft.com/office/drawing/2014/main" id="{D01F416D-4BAF-E546-B2F9-9711376CE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422" y="3988816"/>
              <a:ext cx="48193" cy="59227"/>
            </a:xfrm>
            <a:custGeom>
              <a:avLst/>
              <a:gdLst>
                <a:gd name="T0" fmla="*/ 2147483646 w 44"/>
                <a:gd name="T1" fmla="*/ 2147483646 h 49"/>
                <a:gd name="T2" fmla="*/ 2147483646 w 44"/>
                <a:gd name="T3" fmla="*/ 2147483646 h 49"/>
                <a:gd name="T4" fmla="*/ 2147483646 w 44"/>
                <a:gd name="T5" fmla="*/ 2147483646 h 49"/>
                <a:gd name="T6" fmla="*/ 2147483646 w 44"/>
                <a:gd name="T7" fmla="*/ 2147483646 h 49"/>
                <a:gd name="T8" fmla="*/ 2147483646 w 44"/>
                <a:gd name="T9" fmla="*/ 2147483646 h 49"/>
                <a:gd name="T10" fmla="*/ 2147483646 w 44"/>
                <a:gd name="T11" fmla="*/ 2147483646 h 49"/>
                <a:gd name="T12" fmla="*/ 2147483646 w 44"/>
                <a:gd name="T13" fmla="*/ 2147483646 h 49"/>
                <a:gd name="T14" fmla="*/ 2147483646 w 44"/>
                <a:gd name="T15" fmla="*/ 2147483646 h 49"/>
                <a:gd name="T16" fmla="*/ 2147483646 w 44"/>
                <a:gd name="T17" fmla="*/ 2147483646 h 49"/>
                <a:gd name="T18" fmla="*/ 2147483646 w 44"/>
                <a:gd name="T19" fmla="*/ 2147483646 h 49"/>
                <a:gd name="T20" fmla="*/ 2147483646 w 44"/>
                <a:gd name="T21" fmla="*/ 2147483646 h 49"/>
                <a:gd name="T22" fmla="*/ 2147483646 w 44"/>
                <a:gd name="T23" fmla="*/ 2147483646 h 49"/>
                <a:gd name="T24" fmla="*/ 2147483646 w 44"/>
                <a:gd name="T25" fmla="*/ 2147483646 h 49"/>
                <a:gd name="T26" fmla="*/ 2147483646 w 44"/>
                <a:gd name="T27" fmla="*/ 2147483646 h 49"/>
                <a:gd name="T28" fmla="*/ 2147483646 w 44"/>
                <a:gd name="T29" fmla="*/ 2147483646 h 49"/>
                <a:gd name="T30" fmla="*/ 2147483646 w 44"/>
                <a:gd name="T31" fmla="*/ 0 h 49"/>
                <a:gd name="T32" fmla="*/ 2147483646 w 44"/>
                <a:gd name="T33" fmla="*/ 0 h 49"/>
                <a:gd name="T34" fmla="*/ 2147483646 w 44"/>
                <a:gd name="T35" fmla="*/ 0 h 49"/>
                <a:gd name="T36" fmla="*/ 2147483646 w 44"/>
                <a:gd name="T37" fmla="*/ 2147483646 h 49"/>
                <a:gd name="T38" fmla="*/ 2147483646 w 44"/>
                <a:gd name="T39" fmla="*/ 2147483646 h 49"/>
                <a:gd name="T40" fmla="*/ 2147483646 w 44"/>
                <a:gd name="T41" fmla="*/ 2147483646 h 49"/>
                <a:gd name="T42" fmla="*/ 2147483646 w 44"/>
                <a:gd name="T43" fmla="*/ 2147483646 h 49"/>
                <a:gd name="T44" fmla="*/ 2147483646 w 44"/>
                <a:gd name="T45" fmla="*/ 2147483646 h 49"/>
                <a:gd name="T46" fmla="*/ 0 w 44"/>
                <a:gd name="T47" fmla="*/ 2147483646 h 49"/>
                <a:gd name="T48" fmla="*/ 0 w 44"/>
                <a:gd name="T49" fmla="*/ 2147483646 h 49"/>
                <a:gd name="T50" fmla="*/ 0 w 44"/>
                <a:gd name="T51" fmla="*/ 2147483646 h 49"/>
                <a:gd name="T52" fmla="*/ 0 w 44"/>
                <a:gd name="T53" fmla="*/ 2147483646 h 49"/>
                <a:gd name="T54" fmla="*/ 2147483646 w 44"/>
                <a:gd name="T55" fmla="*/ 2147483646 h 49"/>
                <a:gd name="T56" fmla="*/ 2147483646 w 44"/>
                <a:gd name="T57" fmla="*/ 2147483646 h 49"/>
                <a:gd name="T58" fmla="*/ 2147483646 w 44"/>
                <a:gd name="T59" fmla="*/ 2147483646 h 49"/>
                <a:gd name="T60" fmla="*/ 2147483646 w 44"/>
                <a:gd name="T61" fmla="*/ 2147483646 h 49"/>
                <a:gd name="T62" fmla="*/ 2147483646 w 44"/>
                <a:gd name="T63" fmla="*/ 2147483646 h 49"/>
                <a:gd name="T64" fmla="*/ 2147483646 w 44"/>
                <a:gd name="T65" fmla="*/ 2147483646 h 49"/>
                <a:gd name="T66" fmla="*/ 2147483646 w 44"/>
                <a:gd name="T67" fmla="*/ 2147483646 h 49"/>
                <a:gd name="T68" fmla="*/ 2147483646 w 44"/>
                <a:gd name="T69" fmla="*/ 2147483646 h 49"/>
                <a:gd name="T70" fmla="*/ 2147483646 w 44"/>
                <a:gd name="T71" fmla="*/ 2147483646 h 49"/>
                <a:gd name="T72" fmla="*/ 2147483646 w 44"/>
                <a:gd name="T73" fmla="*/ 2147483646 h 49"/>
                <a:gd name="T74" fmla="*/ 2147483646 w 44"/>
                <a:gd name="T75" fmla="*/ 2147483646 h 49"/>
                <a:gd name="T76" fmla="*/ 2147483646 w 44"/>
                <a:gd name="T77" fmla="*/ 2147483646 h 49"/>
                <a:gd name="T78" fmla="*/ 2147483646 w 44"/>
                <a:gd name="T79" fmla="*/ 2147483646 h 49"/>
                <a:gd name="T80" fmla="*/ 2147483646 w 44"/>
                <a:gd name="T81" fmla="*/ 2147483646 h 49"/>
                <a:gd name="T82" fmla="*/ 2147483646 w 44"/>
                <a:gd name="T83" fmla="*/ 2147483646 h 49"/>
                <a:gd name="T84" fmla="*/ 2147483646 w 44"/>
                <a:gd name="T85" fmla="*/ 2147483646 h 49"/>
                <a:gd name="T86" fmla="*/ 2147483646 w 44"/>
                <a:gd name="T87" fmla="*/ 2147483646 h 49"/>
                <a:gd name="T88" fmla="*/ 2147483646 w 44"/>
                <a:gd name="T89" fmla="*/ 2147483646 h 49"/>
                <a:gd name="T90" fmla="*/ 2147483646 w 44"/>
                <a:gd name="T91" fmla="*/ 2147483646 h 49"/>
                <a:gd name="T92" fmla="*/ 2147483646 w 44"/>
                <a:gd name="T93" fmla="*/ 2147483646 h 49"/>
                <a:gd name="T94" fmla="*/ 2147483646 w 44"/>
                <a:gd name="T95" fmla="*/ 2147483646 h 49"/>
                <a:gd name="T96" fmla="*/ 2147483646 w 44"/>
                <a:gd name="T97" fmla="*/ 2147483646 h 49"/>
                <a:gd name="T98" fmla="*/ 2147483646 w 44"/>
                <a:gd name="T99" fmla="*/ 2147483646 h 49"/>
                <a:gd name="T100" fmla="*/ 2147483646 w 44"/>
                <a:gd name="T101" fmla="*/ 2147483646 h 4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4"/>
                <a:gd name="T154" fmla="*/ 0 h 49"/>
                <a:gd name="T155" fmla="*/ 44 w 44"/>
                <a:gd name="T156" fmla="*/ 49 h 4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4" h="49">
                  <a:moveTo>
                    <a:pt x="34" y="29"/>
                  </a:moveTo>
                  <a:lnTo>
                    <a:pt x="34" y="29"/>
                  </a:lnTo>
                  <a:lnTo>
                    <a:pt x="30" y="28"/>
                  </a:lnTo>
                  <a:lnTo>
                    <a:pt x="26" y="25"/>
                  </a:lnTo>
                  <a:lnTo>
                    <a:pt x="24" y="21"/>
                  </a:lnTo>
                  <a:lnTo>
                    <a:pt x="22" y="17"/>
                  </a:lnTo>
                  <a:lnTo>
                    <a:pt x="24" y="12"/>
                  </a:lnTo>
                  <a:lnTo>
                    <a:pt x="26" y="8"/>
                  </a:lnTo>
                  <a:lnTo>
                    <a:pt x="30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29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0" y="4"/>
                  </a:lnTo>
                  <a:lnTo>
                    <a:pt x="6" y="6"/>
                  </a:lnTo>
                  <a:lnTo>
                    <a:pt x="4" y="10"/>
                  </a:lnTo>
                  <a:lnTo>
                    <a:pt x="1" y="14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1" y="34"/>
                  </a:lnTo>
                  <a:lnTo>
                    <a:pt x="4" y="38"/>
                  </a:lnTo>
                  <a:lnTo>
                    <a:pt x="6" y="42"/>
                  </a:lnTo>
                  <a:lnTo>
                    <a:pt x="10" y="45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21" y="49"/>
                  </a:lnTo>
                  <a:lnTo>
                    <a:pt x="26" y="49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8" y="42"/>
                  </a:lnTo>
                  <a:lnTo>
                    <a:pt x="40" y="38"/>
                  </a:lnTo>
                  <a:lnTo>
                    <a:pt x="43" y="34"/>
                  </a:lnTo>
                  <a:lnTo>
                    <a:pt x="44" y="29"/>
                  </a:lnTo>
                  <a:lnTo>
                    <a:pt x="44" y="24"/>
                  </a:lnTo>
                  <a:lnTo>
                    <a:pt x="44" y="22"/>
                  </a:lnTo>
                  <a:lnTo>
                    <a:pt x="41" y="25"/>
                  </a:lnTo>
                  <a:lnTo>
                    <a:pt x="40" y="28"/>
                  </a:lnTo>
                  <a:lnTo>
                    <a:pt x="36" y="29"/>
                  </a:lnTo>
                  <a:lnTo>
                    <a:pt x="34" y="2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6" name="Freeform 225">
              <a:extLst>
                <a:ext uri="{FF2B5EF4-FFF2-40B4-BE49-F238E27FC236}">
                  <a16:creationId xmlns:a16="http://schemas.microsoft.com/office/drawing/2014/main" id="{5236B134-56DE-745F-852D-5814708B5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990" y="3806302"/>
              <a:ext cx="6572" cy="8461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FB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7" name="Freeform 226">
              <a:extLst>
                <a:ext uri="{FF2B5EF4-FFF2-40B4-BE49-F238E27FC236}">
                  <a16:creationId xmlns:a16="http://schemas.microsoft.com/office/drawing/2014/main" id="{434BC9F1-7B32-B6F9-EF8E-5CB4731CC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990" y="3806302"/>
              <a:ext cx="6572" cy="8461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7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2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FB7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8" name="Freeform 227">
              <a:extLst>
                <a:ext uri="{FF2B5EF4-FFF2-40B4-BE49-F238E27FC236}">
                  <a16:creationId xmlns:a16="http://schemas.microsoft.com/office/drawing/2014/main" id="{98B23368-F9F2-F4CB-EDA0-82B1AAD53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990" y="3755537"/>
              <a:ext cx="6572" cy="8461"/>
            </a:xfrm>
            <a:custGeom>
              <a:avLst/>
              <a:gdLst>
                <a:gd name="T0" fmla="*/ 2147483646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0 w 6"/>
                <a:gd name="T11" fmla="*/ 2147483646 h 7"/>
                <a:gd name="T12" fmla="*/ 0 w 6"/>
                <a:gd name="T13" fmla="*/ 2147483646 h 7"/>
                <a:gd name="T14" fmla="*/ 0 w 6"/>
                <a:gd name="T15" fmla="*/ 2147483646 h 7"/>
                <a:gd name="T16" fmla="*/ 0 w 6"/>
                <a:gd name="T17" fmla="*/ 2147483646 h 7"/>
                <a:gd name="T18" fmla="*/ 2147483646 w 6"/>
                <a:gd name="T19" fmla="*/ 0 h 7"/>
                <a:gd name="T20" fmla="*/ 2147483646 w 6"/>
                <a:gd name="T21" fmla="*/ 0 h 7"/>
                <a:gd name="T22" fmla="*/ 2147483646 w 6"/>
                <a:gd name="T23" fmla="*/ 2147483646 h 7"/>
                <a:gd name="T24" fmla="*/ 2147483646 w 6"/>
                <a:gd name="T25" fmla="*/ 2147483646 h 7"/>
                <a:gd name="T26" fmla="*/ 2147483646 w 6"/>
                <a:gd name="T27" fmla="*/ 2147483646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7"/>
                <a:gd name="T44" fmla="*/ 6 w 6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7">
                  <a:moveTo>
                    <a:pt x="6" y="4"/>
                  </a:moveTo>
                  <a:lnTo>
                    <a:pt x="6" y="4"/>
                  </a:lnTo>
                  <a:lnTo>
                    <a:pt x="5" y="5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1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7EA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9" name="Freeform 228">
              <a:extLst>
                <a:ext uri="{FF2B5EF4-FFF2-40B4-BE49-F238E27FC236}">
                  <a16:creationId xmlns:a16="http://schemas.microsoft.com/office/drawing/2014/main" id="{B8E25AE5-7C5B-BFBC-E96F-854CDF8AD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6277" y="3741033"/>
              <a:ext cx="182913" cy="130539"/>
            </a:xfrm>
            <a:custGeom>
              <a:avLst/>
              <a:gdLst>
                <a:gd name="T0" fmla="*/ 2147483646 w 167"/>
                <a:gd name="T1" fmla="*/ 2147483646 h 108"/>
                <a:gd name="T2" fmla="*/ 2147483646 w 167"/>
                <a:gd name="T3" fmla="*/ 2147483646 h 108"/>
                <a:gd name="T4" fmla="*/ 2147483646 w 167"/>
                <a:gd name="T5" fmla="*/ 2147483646 h 108"/>
                <a:gd name="T6" fmla="*/ 2147483646 w 167"/>
                <a:gd name="T7" fmla="*/ 2147483646 h 108"/>
                <a:gd name="T8" fmla="*/ 2147483646 w 167"/>
                <a:gd name="T9" fmla="*/ 2147483646 h 108"/>
                <a:gd name="T10" fmla="*/ 2147483646 w 167"/>
                <a:gd name="T11" fmla="*/ 2147483646 h 108"/>
                <a:gd name="T12" fmla="*/ 2147483646 w 167"/>
                <a:gd name="T13" fmla="*/ 2147483646 h 108"/>
                <a:gd name="T14" fmla="*/ 2147483646 w 167"/>
                <a:gd name="T15" fmla="*/ 2147483646 h 108"/>
                <a:gd name="T16" fmla="*/ 2147483646 w 167"/>
                <a:gd name="T17" fmla="*/ 2147483646 h 108"/>
                <a:gd name="T18" fmla="*/ 2147483646 w 167"/>
                <a:gd name="T19" fmla="*/ 2147483646 h 108"/>
                <a:gd name="T20" fmla="*/ 2147483646 w 167"/>
                <a:gd name="T21" fmla="*/ 2147483646 h 108"/>
                <a:gd name="T22" fmla="*/ 2147483646 w 167"/>
                <a:gd name="T23" fmla="*/ 2147483646 h 108"/>
                <a:gd name="T24" fmla="*/ 2147483646 w 167"/>
                <a:gd name="T25" fmla="*/ 2147483646 h 108"/>
                <a:gd name="T26" fmla="*/ 2147483646 w 167"/>
                <a:gd name="T27" fmla="*/ 2147483646 h 108"/>
                <a:gd name="T28" fmla="*/ 2147483646 w 167"/>
                <a:gd name="T29" fmla="*/ 2147483646 h 108"/>
                <a:gd name="T30" fmla="*/ 2147483646 w 167"/>
                <a:gd name="T31" fmla="*/ 2147483646 h 108"/>
                <a:gd name="T32" fmla="*/ 2147483646 w 167"/>
                <a:gd name="T33" fmla="*/ 2147483646 h 108"/>
                <a:gd name="T34" fmla="*/ 2147483646 w 167"/>
                <a:gd name="T35" fmla="*/ 2147483646 h 108"/>
                <a:gd name="T36" fmla="*/ 2147483646 w 167"/>
                <a:gd name="T37" fmla="*/ 2147483646 h 108"/>
                <a:gd name="T38" fmla="*/ 2147483646 w 167"/>
                <a:gd name="T39" fmla="*/ 2147483646 h 108"/>
                <a:gd name="T40" fmla="*/ 2147483646 w 167"/>
                <a:gd name="T41" fmla="*/ 2147483646 h 108"/>
                <a:gd name="T42" fmla="*/ 2147483646 w 167"/>
                <a:gd name="T43" fmla="*/ 2147483646 h 108"/>
                <a:gd name="T44" fmla="*/ 2147483646 w 167"/>
                <a:gd name="T45" fmla="*/ 2147483646 h 108"/>
                <a:gd name="T46" fmla="*/ 2147483646 w 167"/>
                <a:gd name="T47" fmla="*/ 2147483646 h 108"/>
                <a:gd name="T48" fmla="*/ 2147483646 w 167"/>
                <a:gd name="T49" fmla="*/ 2147483646 h 108"/>
                <a:gd name="T50" fmla="*/ 2147483646 w 167"/>
                <a:gd name="T51" fmla="*/ 2147483646 h 108"/>
                <a:gd name="T52" fmla="*/ 2147483646 w 167"/>
                <a:gd name="T53" fmla="*/ 0 h 108"/>
                <a:gd name="T54" fmla="*/ 2147483646 w 167"/>
                <a:gd name="T55" fmla="*/ 0 h 108"/>
                <a:gd name="T56" fmla="*/ 2147483646 w 167"/>
                <a:gd name="T57" fmla="*/ 0 h 108"/>
                <a:gd name="T58" fmla="*/ 0 w 167"/>
                <a:gd name="T59" fmla="*/ 0 h 108"/>
                <a:gd name="T60" fmla="*/ 0 w 167"/>
                <a:gd name="T61" fmla="*/ 2147483646 h 108"/>
                <a:gd name="T62" fmla="*/ 0 w 167"/>
                <a:gd name="T63" fmla="*/ 2147483646 h 108"/>
                <a:gd name="T64" fmla="*/ 0 w 167"/>
                <a:gd name="T65" fmla="*/ 2147483646 h 108"/>
                <a:gd name="T66" fmla="*/ 0 w 167"/>
                <a:gd name="T67" fmla="*/ 2147483646 h 108"/>
                <a:gd name="T68" fmla="*/ 2147483646 w 167"/>
                <a:gd name="T69" fmla="*/ 2147483646 h 108"/>
                <a:gd name="T70" fmla="*/ 2147483646 w 167"/>
                <a:gd name="T71" fmla="*/ 2147483646 h 108"/>
                <a:gd name="T72" fmla="*/ 2147483646 w 167"/>
                <a:gd name="T73" fmla="*/ 2147483646 h 108"/>
                <a:gd name="T74" fmla="*/ 2147483646 w 167"/>
                <a:gd name="T75" fmla="*/ 2147483646 h 108"/>
                <a:gd name="T76" fmla="*/ 2147483646 w 167"/>
                <a:gd name="T77" fmla="*/ 2147483646 h 108"/>
                <a:gd name="T78" fmla="*/ 2147483646 w 167"/>
                <a:gd name="T79" fmla="*/ 2147483646 h 108"/>
                <a:gd name="T80" fmla="*/ 2147483646 w 167"/>
                <a:gd name="T81" fmla="*/ 2147483646 h 108"/>
                <a:gd name="T82" fmla="*/ 2147483646 w 167"/>
                <a:gd name="T83" fmla="*/ 2147483646 h 108"/>
                <a:gd name="T84" fmla="*/ 2147483646 w 167"/>
                <a:gd name="T85" fmla="*/ 0 h 108"/>
                <a:gd name="T86" fmla="*/ 2147483646 w 167"/>
                <a:gd name="T87" fmla="*/ 0 h 108"/>
                <a:gd name="T88" fmla="*/ 2147483646 w 167"/>
                <a:gd name="T89" fmla="*/ 0 h 10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67"/>
                <a:gd name="T136" fmla="*/ 0 h 108"/>
                <a:gd name="T137" fmla="*/ 167 w 167"/>
                <a:gd name="T138" fmla="*/ 108 h 10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67" h="108">
                  <a:moveTo>
                    <a:pt x="6" y="98"/>
                  </a:moveTo>
                  <a:lnTo>
                    <a:pt x="31" y="53"/>
                  </a:lnTo>
                  <a:lnTo>
                    <a:pt x="162" y="54"/>
                  </a:lnTo>
                  <a:lnTo>
                    <a:pt x="162" y="103"/>
                  </a:lnTo>
                  <a:lnTo>
                    <a:pt x="6" y="98"/>
                  </a:lnTo>
                  <a:close/>
                  <a:moveTo>
                    <a:pt x="28" y="5"/>
                  </a:moveTo>
                  <a:lnTo>
                    <a:pt x="28" y="49"/>
                  </a:lnTo>
                  <a:lnTo>
                    <a:pt x="5" y="90"/>
                  </a:lnTo>
                  <a:lnTo>
                    <a:pt x="5" y="5"/>
                  </a:lnTo>
                  <a:lnTo>
                    <a:pt x="28" y="5"/>
                  </a:lnTo>
                  <a:close/>
                  <a:moveTo>
                    <a:pt x="162" y="49"/>
                  </a:moveTo>
                  <a:lnTo>
                    <a:pt x="162" y="49"/>
                  </a:lnTo>
                  <a:lnTo>
                    <a:pt x="33" y="48"/>
                  </a:lnTo>
                  <a:lnTo>
                    <a:pt x="33" y="5"/>
                  </a:lnTo>
                  <a:lnTo>
                    <a:pt x="162" y="5"/>
                  </a:lnTo>
                  <a:lnTo>
                    <a:pt x="162" y="49"/>
                  </a:lnTo>
                  <a:close/>
                  <a:moveTo>
                    <a:pt x="16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101"/>
                  </a:lnTo>
                  <a:lnTo>
                    <a:pt x="0" y="102"/>
                  </a:lnTo>
                  <a:lnTo>
                    <a:pt x="2" y="103"/>
                  </a:lnTo>
                  <a:lnTo>
                    <a:pt x="164" y="108"/>
                  </a:lnTo>
                  <a:lnTo>
                    <a:pt x="165" y="107"/>
                  </a:lnTo>
                  <a:lnTo>
                    <a:pt x="167" y="106"/>
                  </a:lnTo>
                  <a:lnTo>
                    <a:pt x="167" y="3"/>
                  </a:lnTo>
                  <a:lnTo>
                    <a:pt x="165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0" name="Freeform 229">
              <a:extLst>
                <a:ext uri="{FF2B5EF4-FFF2-40B4-BE49-F238E27FC236}">
                  <a16:creationId xmlns:a16="http://schemas.microsoft.com/office/drawing/2014/main" id="{8B6B65ED-F344-D0BE-6809-5E7405CD9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7658" y="3560936"/>
              <a:ext cx="179628" cy="35053"/>
            </a:xfrm>
            <a:custGeom>
              <a:avLst/>
              <a:gdLst>
                <a:gd name="T0" fmla="*/ 2147483646 w 164"/>
                <a:gd name="T1" fmla="*/ 2147483646 h 29"/>
                <a:gd name="T2" fmla="*/ 0 w 164"/>
                <a:gd name="T3" fmla="*/ 2147483646 h 29"/>
                <a:gd name="T4" fmla="*/ 0 w 164"/>
                <a:gd name="T5" fmla="*/ 2147483646 h 29"/>
                <a:gd name="T6" fmla="*/ 2147483646 w 164"/>
                <a:gd name="T7" fmla="*/ 0 h 29"/>
                <a:gd name="T8" fmla="*/ 2147483646 w 164"/>
                <a:gd name="T9" fmla="*/ 2147483646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"/>
                <a:gd name="T16" fmla="*/ 0 h 29"/>
                <a:gd name="T17" fmla="*/ 164 w 164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" h="29">
                  <a:moveTo>
                    <a:pt x="164" y="18"/>
                  </a:moveTo>
                  <a:lnTo>
                    <a:pt x="0" y="29"/>
                  </a:lnTo>
                  <a:lnTo>
                    <a:pt x="0" y="9"/>
                  </a:lnTo>
                  <a:lnTo>
                    <a:pt x="164" y="0"/>
                  </a:lnTo>
                  <a:lnTo>
                    <a:pt x="164" y="1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1" name="Freeform 230">
              <a:extLst>
                <a:ext uri="{FF2B5EF4-FFF2-40B4-BE49-F238E27FC236}">
                  <a16:creationId xmlns:a16="http://schemas.microsoft.com/office/drawing/2014/main" id="{2469912A-E9B7-6B16-0F46-5B66985BE9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5467" y="3557310"/>
              <a:ext cx="190581" cy="74939"/>
            </a:xfrm>
            <a:custGeom>
              <a:avLst/>
              <a:gdLst>
                <a:gd name="T0" fmla="*/ 2147483646 w 174"/>
                <a:gd name="T1" fmla="*/ 2147483646 h 62"/>
                <a:gd name="T2" fmla="*/ 2147483646 w 174"/>
                <a:gd name="T3" fmla="*/ 2147483646 h 62"/>
                <a:gd name="T4" fmla="*/ 2147483646 w 174"/>
                <a:gd name="T5" fmla="*/ 2147483646 h 62"/>
                <a:gd name="T6" fmla="*/ 2147483646 w 174"/>
                <a:gd name="T7" fmla="*/ 2147483646 h 62"/>
                <a:gd name="T8" fmla="*/ 2147483646 w 174"/>
                <a:gd name="T9" fmla="*/ 2147483646 h 62"/>
                <a:gd name="T10" fmla="*/ 2147483646 w 174"/>
                <a:gd name="T11" fmla="*/ 2147483646 h 62"/>
                <a:gd name="T12" fmla="*/ 2147483646 w 174"/>
                <a:gd name="T13" fmla="*/ 2147483646 h 62"/>
                <a:gd name="T14" fmla="*/ 2147483646 w 174"/>
                <a:gd name="T15" fmla="*/ 2147483646 h 62"/>
                <a:gd name="T16" fmla="*/ 2147483646 w 174"/>
                <a:gd name="T17" fmla="*/ 2147483646 h 62"/>
                <a:gd name="T18" fmla="*/ 2147483646 w 174"/>
                <a:gd name="T19" fmla="*/ 2147483646 h 62"/>
                <a:gd name="T20" fmla="*/ 2147483646 w 174"/>
                <a:gd name="T21" fmla="*/ 2147483646 h 62"/>
                <a:gd name="T22" fmla="*/ 2147483646 w 174"/>
                <a:gd name="T23" fmla="*/ 2147483646 h 62"/>
                <a:gd name="T24" fmla="*/ 2147483646 w 174"/>
                <a:gd name="T25" fmla="*/ 2147483646 h 62"/>
                <a:gd name="T26" fmla="*/ 2147483646 w 174"/>
                <a:gd name="T27" fmla="*/ 2147483646 h 62"/>
                <a:gd name="T28" fmla="*/ 2147483646 w 174"/>
                <a:gd name="T29" fmla="*/ 2147483646 h 62"/>
                <a:gd name="T30" fmla="*/ 2147483646 w 174"/>
                <a:gd name="T31" fmla="*/ 2147483646 h 62"/>
                <a:gd name="T32" fmla="*/ 2147483646 w 174"/>
                <a:gd name="T33" fmla="*/ 2147483646 h 62"/>
                <a:gd name="T34" fmla="*/ 2147483646 w 174"/>
                <a:gd name="T35" fmla="*/ 2147483646 h 62"/>
                <a:gd name="T36" fmla="*/ 2147483646 w 174"/>
                <a:gd name="T37" fmla="*/ 2147483646 h 62"/>
                <a:gd name="T38" fmla="*/ 2147483646 w 174"/>
                <a:gd name="T39" fmla="*/ 2147483646 h 62"/>
                <a:gd name="T40" fmla="*/ 2147483646 w 174"/>
                <a:gd name="T41" fmla="*/ 0 h 62"/>
                <a:gd name="T42" fmla="*/ 2147483646 w 174"/>
                <a:gd name="T43" fmla="*/ 2147483646 h 62"/>
                <a:gd name="T44" fmla="*/ 2147483646 w 174"/>
                <a:gd name="T45" fmla="*/ 2147483646 h 62"/>
                <a:gd name="T46" fmla="*/ 2147483646 w 174"/>
                <a:gd name="T47" fmla="*/ 2147483646 h 62"/>
                <a:gd name="T48" fmla="*/ 0 w 174"/>
                <a:gd name="T49" fmla="*/ 2147483646 h 62"/>
                <a:gd name="T50" fmla="*/ 0 w 174"/>
                <a:gd name="T51" fmla="*/ 2147483646 h 62"/>
                <a:gd name="T52" fmla="*/ 0 w 174"/>
                <a:gd name="T53" fmla="*/ 2147483646 h 62"/>
                <a:gd name="T54" fmla="*/ 2147483646 w 174"/>
                <a:gd name="T55" fmla="*/ 2147483646 h 62"/>
                <a:gd name="T56" fmla="*/ 2147483646 w 174"/>
                <a:gd name="T57" fmla="*/ 2147483646 h 62"/>
                <a:gd name="T58" fmla="*/ 2147483646 w 174"/>
                <a:gd name="T59" fmla="*/ 2147483646 h 62"/>
                <a:gd name="T60" fmla="*/ 2147483646 w 174"/>
                <a:gd name="T61" fmla="*/ 2147483646 h 62"/>
                <a:gd name="T62" fmla="*/ 2147483646 w 174"/>
                <a:gd name="T63" fmla="*/ 2147483646 h 62"/>
                <a:gd name="T64" fmla="*/ 2147483646 w 174"/>
                <a:gd name="T65" fmla="*/ 2147483646 h 62"/>
                <a:gd name="T66" fmla="*/ 2147483646 w 174"/>
                <a:gd name="T67" fmla="*/ 2147483646 h 62"/>
                <a:gd name="T68" fmla="*/ 2147483646 w 174"/>
                <a:gd name="T69" fmla="*/ 2147483646 h 62"/>
                <a:gd name="T70" fmla="*/ 2147483646 w 174"/>
                <a:gd name="T71" fmla="*/ 2147483646 h 62"/>
                <a:gd name="T72" fmla="*/ 2147483646 w 174"/>
                <a:gd name="T73" fmla="*/ 2147483646 h 62"/>
                <a:gd name="T74" fmla="*/ 2147483646 w 174"/>
                <a:gd name="T75" fmla="*/ 2147483646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74"/>
                <a:gd name="T115" fmla="*/ 0 h 62"/>
                <a:gd name="T116" fmla="*/ 174 w 174"/>
                <a:gd name="T117" fmla="*/ 62 h 6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74" h="62">
                  <a:moveTo>
                    <a:pt x="5" y="57"/>
                  </a:moveTo>
                  <a:lnTo>
                    <a:pt x="5" y="57"/>
                  </a:lnTo>
                  <a:lnTo>
                    <a:pt x="5" y="40"/>
                  </a:lnTo>
                  <a:lnTo>
                    <a:pt x="169" y="31"/>
                  </a:lnTo>
                  <a:lnTo>
                    <a:pt x="169" y="52"/>
                  </a:lnTo>
                  <a:lnTo>
                    <a:pt x="5" y="57"/>
                  </a:lnTo>
                  <a:close/>
                  <a:moveTo>
                    <a:pt x="169" y="6"/>
                  </a:moveTo>
                  <a:lnTo>
                    <a:pt x="169" y="6"/>
                  </a:lnTo>
                  <a:lnTo>
                    <a:pt x="169" y="25"/>
                  </a:lnTo>
                  <a:lnTo>
                    <a:pt x="5" y="35"/>
                  </a:lnTo>
                  <a:lnTo>
                    <a:pt x="5" y="15"/>
                  </a:lnTo>
                  <a:lnTo>
                    <a:pt x="169" y="6"/>
                  </a:lnTo>
                  <a:close/>
                  <a:moveTo>
                    <a:pt x="173" y="2"/>
                  </a:moveTo>
                  <a:lnTo>
                    <a:pt x="173" y="2"/>
                  </a:lnTo>
                  <a:lnTo>
                    <a:pt x="172" y="0"/>
                  </a:lnTo>
                  <a:lnTo>
                    <a:pt x="2" y="10"/>
                  </a:lnTo>
                  <a:lnTo>
                    <a:pt x="1" y="11"/>
                  </a:lnTo>
                  <a:lnTo>
                    <a:pt x="0" y="12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2" y="62"/>
                  </a:lnTo>
                  <a:lnTo>
                    <a:pt x="172" y="57"/>
                  </a:lnTo>
                  <a:lnTo>
                    <a:pt x="174" y="56"/>
                  </a:lnTo>
                  <a:lnTo>
                    <a:pt x="174" y="54"/>
                  </a:lnTo>
                  <a:lnTo>
                    <a:pt x="174" y="3"/>
                  </a:lnTo>
                  <a:lnTo>
                    <a:pt x="17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2" name="Freeform 231">
              <a:extLst>
                <a:ext uri="{FF2B5EF4-FFF2-40B4-BE49-F238E27FC236}">
                  <a16:creationId xmlns:a16="http://schemas.microsoft.com/office/drawing/2014/main" id="{07922FDD-2BE3-90C2-0F21-AE6CD6B68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766" y="3556101"/>
              <a:ext cx="30668" cy="59227"/>
            </a:xfrm>
            <a:custGeom>
              <a:avLst/>
              <a:gdLst>
                <a:gd name="T0" fmla="*/ 2147483646 w 28"/>
                <a:gd name="T1" fmla="*/ 2147483646 h 49"/>
                <a:gd name="T2" fmla="*/ 2147483646 w 28"/>
                <a:gd name="T3" fmla="*/ 2147483646 h 49"/>
                <a:gd name="T4" fmla="*/ 2147483646 w 28"/>
                <a:gd name="T5" fmla="*/ 2147483646 h 49"/>
                <a:gd name="T6" fmla="*/ 2147483646 w 28"/>
                <a:gd name="T7" fmla="*/ 2147483646 h 49"/>
                <a:gd name="T8" fmla="*/ 2147483646 w 28"/>
                <a:gd name="T9" fmla="*/ 2147483646 h 49"/>
                <a:gd name="T10" fmla="*/ 2147483646 w 28"/>
                <a:gd name="T11" fmla="*/ 2147483646 h 49"/>
                <a:gd name="T12" fmla="*/ 2147483646 w 28"/>
                <a:gd name="T13" fmla="*/ 2147483646 h 49"/>
                <a:gd name="T14" fmla="*/ 2147483646 w 28"/>
                <a:gd name="T15" fmla="*/ 2147483646 h 49"/>
                <a:gd name="T16" fmla="*/ 2147483646 w 28"/>
                <a:gd name="T17" fmla="*/ 2147483646 h 49"/>
                <a:gd name="T18" fmla="*/ 2147483646 w 28"/>
                <a:gd name="T19" fmla="*/ 2147483646 h 49"/>
                <a:gd name="T20" fmla="*/ 2147483646 w 28"/>
                <a:gd name="T21" fmla="*/ 2147483646 h 49"/>
                <a:gd name="T22" fmla="*/ 2147483646 w 28"/>
                <a:gd name="T23" fmla="*/ 2147483646 h 49"/>
                <a:gd name="T24" fmla="*/ 0 w 28"/>
                <a:gd name="T25" fmla="*/ 2147483646 h 49"/>
                <a:gd name="T26" fmla="*/ 0 w 28"/>
                <a:gd name="T27" fmla="*/ 2147483646 h 49"/>
                <a:gd name="T28" fmla="*/ 2147483646 w 28"/>
                <a:gd name="T29" fmla="*/ 2147483646 h 49"/>
                <a:gd name="T30" fmla="*/ 2147483646 w 28"/>
                <a:gd name="T31" fmla="*/ 2147483646 h 49"/>
                <a:gd name="T32" fmla="*/ 2147483646 w 28"/>
                <a:gd name="T33" fmla="*/ 2147483646 h 49"/>
                <a:gd name="T34" fmla="*/ 2147483646 w 28"/>
                <a:gd name="T35" fmla="*/ 2147483646 h 49"/>
                <a:gd name="T36" fmla="*/ 2147483646 w 28"/>
                <a:gd name="T37" fmla="*/ 0 h 49"/>
                <a:gd name="T38" fmla="*/ 2147483646 w 28"/>
                <a:gd name="T39" fmla="*/ 0 h 49"/>
                <a:gd name="T40" fmla="*/ 2147483646 w 28"/>
                <a:gd name="T41" fmla="*/ 2147483646 h 49"/>
                <a:gd name="T42" fmla="*/ 2147483646 w 28"/>
                <a:gd name="T43" fmla="*/ 2147483646 h 49"/>
                <a:gd name="T44" fmla="*/ 2147483646 w 28"/>
                <a:gd name="T45" fmla="*/ 2147483646 h 49"/>
                <a:gd name="T46" fmla="*/ 2147483646 w 28"/>
                <a:gd name="T47" fmla="*/ 2147483646 h 49"/>
                <a:gd name="T48" fmla="*/ 2147483646 w 28"/>
                <a:gd name="T49" fmla="*/ 2147483646 h 49"/>
                <a:gd name="T50" fmla="*/ 2147483646 w 28"/>
                <a:gd name="T51" fmla="*/ 2147483646 h 4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8"/>
                <a:gd name="T79" fmla="*/ 0 h 49"/>
                <a:gd name="T80" fmla="*/ 28 w 28"/>
                <a:gd name="T81" fmla="*/ 49 h 4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8" h="49">
                  <a:moveTo>
                    <a:pt x="28" y="25"/>
                  </a:moveTo>
                  <a:lnTo>
                    <a:pt x="28" y="25"/>
                  </a:lnTo>
                  <a:lnTo>
                    <a:pt x="27" y="34"/>
                  </a:lnTo>
                  <a:lnTo>
                    <a:pt x="24" y="42"/>
                  </a:lnTo>
                  <a:lnTo>
                    <a:pt x="19" y="47"/>
                  </a:lnTo>
                  <a:lnTo>
                    <a:pt x="17" y="49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9" y="47"/>
                  </a:lnTo>
                  <a:lnTo>
                    <a:pt x="4" y="42"/>
                  </a:lnTo>
                  <a:lnTo>
                    <a:pt x="2" y="34"/>
                  </a:lnTo>
                  <a:lnTo>
                    <a:pt x="0" y="25"/>
                  </a:lnTo>
                  <a:lnTo>
                    <a:pt x="2" y="16"/>
                  </a:lnTo>
                  <a:lnTo>
                    <a:pt x="4" y="8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4" y="8"/>
                  </a:lnTo>
                  <a:lnTo>
                    <a:pt x="27" y="16"/>
                  </a:lnTo>
                  <a:lnTo>
                    <a:pt x="28" y="2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3" name="Freeform 232">
              <a:extLst>
                <a:ext uri="{FF2B5EF4-FFF2-40B4-BE49-F238E27FC236}">
                  <a16:creationId xmlns:a16="http://schemas.microsoft.com/office/drawing/2014/main" id="{C8C5A352-3114-E5A5-A406-75395BA85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5292" y="3562145"/>
              <a:ext cx="12048" cy="24174"/>
            </a:xfrm>
            <a:custGeom>
              <a:avLst/>
              <a:gdLst>
                <a:gd name="T0" fmla="*/ 2147483646 w 11"/>
                <a:gd name="T1" fmla="*/ 2147483646 h 20"/>
                <a:gd name="T2" fmla="*/ 2147483646 w 11"/>
                <a:gd name="T3" fmla="*/ 2147483646 h 20"/>
                <a:gd name="T4" fmla="*/ 2147483646 w 11"/>
                <a:gd name="T5" fmla="*/ 2147483646 h 20"/>
                <a:gd name="T6" fmla="*/ 2147483646 w 11"/>
                <a:gd name="T7" fmla="*/ 2147483646 h 20"/>
                <a:gd name="T8" fmla="*/ 2147483646 w 11"/>
                <a:gd name="T9" fmla="*/ 2147483646 h 20"/>
                <a:gd name="T10" fmla="*/ 2147483646 w 11"/>
                <a:gd name="T11" fmla="*/ 2147483646 h 20"/>
                <a:gd name="T12" fmla="*/ 2147483646 w 11"/>
                <a:gd name="T13" fmla="*/ 2147483646 h 20"/>
                <a:gd name="T14" fmla="*/ 2147483646 w 11"/>
                <a:gd name="T15" fmla="*/ 2147483646 h 20"/>
                <a:gd name="T16" fmla="*/ 2147483646 w 11"/>
                <a:gd name="T17" fmla="*/ 2147483646 h 20"/>
                <a:gd name="T18" fmla="*/ 2147483646 w 11"/>
                <a:gd name="T19" fmla="*/ 2147483646 h 20"/>
                <a:gd name="T20" fmla="*/ 0 w 11"/>
                <a:gd name="T21" fmla="*/ 2147483646 h 20"/>
                <a:gd name="T22" fmla="*/ 0 w 11"/>
                <a:gd name="T23" fmla="*/ 2147483646 h 20"/>
                <a:gd name="T24" fmla="*/ 2147483646 w 11"/>
                <a:gd name="T25" fmla="*/ 2147483646 h 20"/>
                <a:gd name="T26" fmla="*/ 2147483646 w 11"/>
                <a:gd name="T27" fmla="*/ 2147483646 h 20"/>
                <a:gd name="T28" fmla="*/ 2147483646 w 11"/>
                <a:gd name="T29" fmla="*/ 0 h 20"/>
                <a:gd name="T30" fmla="*/ 2147483646 w 11"/>
                <a:gd name="T31" fmla="*/ 0 h 20"/>
                <a:gd name="T32" fmla="*/ 2147483646 w 11"/>
                <a:gd name="T33" fmla="*/ 0 h 20"/>
                <a:gd name="T34" fmla="*/ 2147483646 w 11"/>
                <a:gd name="T35" fmla="*/ 0 h 20"/>
                <a:gd name="T36" fmla="*/ 2147483646 w 11"/>
                <a:gd name="T37" fmla="*/ 2147483646 h 20"/>
                <a:gd name="T38" fmla="*/ 2147483646 w 11"/>
                <a:gd name="T39" fmla="*/ 2147483646 h 20"/>
                <a:gd name="T40" fmla="*/ 2147483646 w 11"/>
                <a:gd name="T41" fmla="*/ 2147483646 h 20"/>
                <a:gd name="T42" fmla="*/ 2147483646 w 11"/>
                <a:gd name="T43" fmla="*/ 2147483646 h 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1"/>
                <a:gd name="T67" fmla="*/ 0 h 20"/>
                <a:gd name="T68" fmla="*/ 11 w 11"/>
                <a:gd name="T69" fmla="*/ 20 h 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1" h="20">
                  <a:moveTo>
                    <a:pt x="11" y="9"/>
                  </a:moveTo>
                  <a:lnTo>
                    <a:pt x="11" y="9"/>
                  </a:lnTo>
                  <a:lnTo>
                    <a:pt x="11" y="13"/>
                  </a:lnTo>
                  <a:lnTo>
                    <a:pt x="10" y="17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4" y="20"/>
                  </a:lnTo>
                  <a:lnTo>
                    <a:pt x="2" y="17"/>
                  </a:lnTo>
                  <a:lnTo>
                    <a:pt x="1" y="13"/>
                  </a:lnTo>
                  <a:lnTo>
                    <a:pt x="0" y="9"/>
                  </a:lnTo>
                  <a:lnTo>
                    <a:pt x="1" y="6"/>
                  </a:lnTo>
                  <a:lnTo>
                    <a:pt x="2" y="3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3"/>
                  </a:lnTo>
                  <a:lnTo>
                    <a:pt x="11" y="6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4" name="Freeform 233">
              <a:extLst>
                <a:ext uri="{FF2B5EF4-FFF2-40B4-BE49-F238E27FC236}">
                  <a16:creationId xmlns:a16="http://schemas.microsoft.com/office/drawing/2014/main" id="{382BD234-6750-32CE-021D-0030713D21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4755" y="3973103"/>
              <a:ext cx="72289" cy="87026"/>
            </a:xfrm>
            <a:custGeom>
              <a:avLst/>
              <a:gdLst>
                <a:gd name="T0" fmla="*/ 2147483646 w 66"/>
                <a:gd name="T1" fmla="*/ 2147483646 h 72"/>
                <a:gd name="T2" fmla="*/ 2147483646 w 66"/>
                <a:gd name="T3" fmla="*/ 2147483646 h 72"/>
                <a:gd name="T4" fmla="*/ 2147483646 w 66"/>
                <a:gd name="T5" fmla="*/ 2147483646 h 72"/>
                <a:gd name="T6" fmla="*/ 2147483646 w 66"/>
                <a:gd name="T7" fmla="*/ 2147483646 h 72"/>
                <a:gd name="T8" fmla="*/ 2147483646 w 66"/>
                <a:gd name="T9" fmla="*/ 2147483646 h 72"/>
                <a:gd name="T10" fmla="*/ 2147483646 w 66"/>
                <a:gd name="T11" fmla="*/ 2147483646 h 72"/>
                <a:gd name="T12" fmla="*/ 2147483646 w 66"/>
                <a:gd name="T13" fmla="*/ 2147483646 h 72"/>
                <a:gd name="T14" fmla="*/ 2147483646 w 66"/>
                <a:gd name="T15" fmla="*/ 2147483646 h 72"/>
                <a:gd name="T16" fmla="*/ 2147483646 w 66"/>
                <a:gd name="T17" fmla="*/ 2147483646 h 72"/>
                <a:gd name="T18" fmla="*/ 2147483646 w 66"/>
                <a:gd name="T19" fmla="*/ 2147483646 h 72"/>
                <a:gd name="T20" fmla="*/ 2147483646 w 66"/>
                <a:gd name="T21" fmla="*/ 2147483646 h 72"/>
                <a:gd name="T22" fmla="*/ 2147483646 w 66"/>
                <a:gd name="T23" fmla="*/ 2147483646 h 72"/>
                <a:gd name="T24" fmla="*/ 2147483646 w 66"/>
                <a:gd name="T25" fmla="*/ 2147483646 h 72"/>
                <a:gd name="T26" fmla="*/ 2147483646 w 66"/>
                <a:gd name="T27" fmla="*/ 2147483646 h 72"/>
                <a:gd name="T28" fmla="*/ 2147483646 w 66"/>
                <a:gd name="T29" fmla="*/ 2147483646 h 72"/>
                <a:gd name="T30" fmla="*/ 2147483646 w 66"/>
                <a:gd name="T31" fmla="*/ 2147483646 h 72"/>
                <a:gd name="T32" fmla="*/ 2147483646 w 66"/>
                <a:gd name="T33" fmla="*/ 2147483646 h 72"/>
                <a:gd name="T34" fmla="*/ 2147483646 w 66"/>
                <a:gd name="T35" fmla="*/ 2147483646 h 72"/>
                <a:gd name="T36" fmla="*/ 2147483646 w 66"/>
                <a:gd name="T37" fmla="*/ 2147483646 h 72"/>
                <a:gd name="T38" fmla="*/ 0 w 66"/>
                <a:gd name="T39" fmla="*/ 2147483646 h 72"/>
                <a:gd name="T40" fmla="*/ 2147483646 w 66"/>
                <a:gd name="T41" fmla="*/ 2147483646 h 72"/>
                <a:gd name="T42" fmla="*/ 2147483646 w 66"/>
                <a:gd name="T43" fmla="*/ 2147483646 h 72"/>
                <a:gd name="T44" fmla="*/ 2147483646 w 66"/>
                <a:gd name="T45" fmla="*/ 2147483646 h 72"/>
                <a:gd name="T46" fmla="*/ 2147483646 w 66"/>
                <a:gd name="T47" fmla="*/ 2147483646 h 72"/>
                <a:gd name="T48" fmla="*/ 2147483646 w 66"/>
                <a:gd name="T49" fmla="*/ 2147483646 h 72"/>
                <a:gd name="T50" fmla="*/ 2147483646 w 66"/>
                <a:gd name="T51" fmla="*/ 2147483646 h 72"/>
                <a:gd name="T52" fmla="*/ 2147483646 w 66"/>
                <a:gd name="T53" fmla="*/ 2147483646 h 72"/>
                <a:gd name="T54" fmla="*/ 2147483646 w 66"/>
                <a:gd name="T55" fmla="*/ 2147483646 h 72"/>
                <a:gd name="T56" fmla="*/ 2147483646 w 66"/>
                <a:gd name="T57" fmla="*/ 2147483646 h 72"/>
                <a:gd name="T58" fmla="*/ 2147483646 w 66"/>
                <a:gd name="T59" fmla="*/ 2147483646 h 72"/>
                <a:gd name="T60" fmla="*/ 2147483646 w 66"/>
                <a:gd name="T61" fmla="*/ 2147483646 h 72"/>
                <a:gd name="T62" fmla="*/ 2147483646 w 66"/>
                <a:gd name="T63" fmla="*/ 2147483646 h 72"/>
                <a:gd name="T64" fmla="*/ 2147483646 w 66"/>
                <a:gd name="T65" fmla="*/ 0 h 72"/>
                <a:gd name="T66" fmla="*/ 2147483646 w 66"/>
                <a:gd name="T67" fmla="*/ 2147483646 h 72"/>
                <a:gd name="T68" fmla="*/ 2147483646 w 66"/>
                <a:gd name="T69" fmla="*/ 2147483646 h 72"/>
                <a:gd name="T70" fmla="*/ 2147483646 w 66"/>
                <a:gd name="T71" fmla="*/ 2147483646 h 72"/>
                <a:gd name="T72" fmla="*/ 2147483646 w 66"/>
                <a:gd name="T73" fmla="*/ 2147483646 h 72"/>
                <a:gd name="T74" fmla="*/ 0 w 66"/>
                <a:gd name="T75" fmla="*/ 2147483646 h 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"/>
                <a:gd name="T115" fmla="*/ 0 h 72"/>
                <a:gd name="T116" fmla="*/ 66 w 66"/>
                <a:gd name="T117" fmla="*/ 72 h 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" h="72">
                  <a:moveTo>
                    <a:pt x="11" y="37"/>
                  </a:moveTo>
                  <a:lnTo>
                    <a:pt x="11" y="37"/>
                  </a:lnTo>
                  <a:lnTo>
                    <a:pt x="12" y="31"/>
                  </a:lnTo>
                  <a:lnTo>
                    <a:pt x="13" y="26"/>
                  </a:lnTo>
                  <a:lnTo>
                    <a:pt x="14" y="22"/>
                  </a:lnTo>
                  <a:lnTo>
                    <a:pt x="18" y="18"/>
                  </a:lnTo>
                  <a:lnTo>
                    <a:pt x="21" y="15"/>
                  </a:lnTo>
                  <a:lnTo>
                    <a:pt x="24" y="13"/>
                  </a:lnTo>
                  <a:lnTo>
                    <a:pt x="29" y="12"/>
                  </a:lnTo>
                  <a:lnTo>
                    <a:pt x="33" y="10"/>
                  </a:lnTo>
                  <a:lnTo>
                    <a:pt x="38" y="12"/>
                  </a:lnTo>
                  <a:lnTo>
                    <a:pt x="42" y="13"/>
                  </a:lnTo>
                  <a:lnTo>
                    <a:pt x="46" y="15"/>
                  </a:lnTo>
                  <a:lnTo>
                    <a:pt x="50" y="18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6" y="31"/>
                  </a:lnTo>
                  <a:lnTo>
                    <a:pt x="56" y="37"/>
                  </a:lnTo>
                  <a:lnTo>
                    <a:pt x="56" y="42"/>
                  </a:lnTo>
                  <a:lnTo>
                    <a:pt x="55" y="46"/>
                  </a:lnTo>
                  <a:lnTo>
                    <a:pt x="52" y="50"/>
                  </a:lnTo>
                  <a:lnTo>
                    <a:pt x="50" y="54"/>
                  </a:lnTo>
                  <a:lnTo>
                    <a:pt x="46" y="58"/>
                  </a:lnTo>
                  <a:lnTo>
                    <a:pt x="42" y="60"/>
                  </a:lnTo>
                  <a:lnTo>
                    <a:pt x="38" y="62"/>
                  </a:lnTo>
                  <a:lnTo>
                    <a:pt x="33" y="62"/>
                  </a:lnTo>
                  <a:lnTo>
                    <a:pt x="29" y="62"/>
                  </a:lnTo>
                  <a:lnTo>
                    <a:pt x="24" y="60"/>
                  </a:lnTo>
                  <a:lnTo>
                    <a:pt x="21" y="58"/>
                  </a:lnTo>
                  <a:lnTo>
                    <a:pt x="18" y="54"/>
                  </a:lnTo>
                  <a:lnTo>
                    <a:pt x="14" y="50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close/>
                  <a:moveTo>
                    <a:pt x="0" y="37"/>
                  </a:moveTo>
                  <a:lnTo>
                    <a:pt x="0" y="37"/>
                  </a:lnTo>
                  <a:lnTo>
                    <a:pt x="2" y="43"/>
                  </a:lnTo>
                  <a:lnTo>
                    <a:pt x="3" y="50"/>
                  </a:lnTo>
                  <a:lnTo>
                    <a:pt x="7" y="56"/>
                  </a:lnTo>
                  <a:lnTo>
                    <a:pt x="11" y="62"/>
                  </a:lnTo>
                  <a:lnTo>
                    <a:pt x="16" y="66"/>
                  </a:lnTo>
                  <a:lnTo>
                    <a:pt x="21" y="70"/>
                  </a:lnTo>
                  <a:lnTo>
                    <a:pt x="27" y="71"/>
                  </a:lnTo>
                  <a:lnTo>
                    <a:pt x="33" y="72"/>
                  </a:lnTo>
                  <a:lnTo>
                    <a:pt x="40" y="71"/>
                  </a:lnTo>
                  <a:lnTo>
                    <a:pt x="46" y="70"/>
                  </a:lnTo>
                  <a:lnTo>
                    <a:pt x="52" y="66"/>
                  </a:lnTo>
                  <a:lnTo>
                    <a:pt x="56" y="62"/>
                  </a:lnTo>
                  <a:lnTo>
                    <a:pt x="61" y="56"/>
                  </a:lnTo>
                  <a:lnTo>
                    <a:pt x="64" y="50"/>
                  </a:lnTo>
                  <a:lnTo>
                    <a:pt x="65" y="43"/>
                  </a:lnTo>
                  <a:lnTo>
                    <a:pt x="66" y="37"/>
                  </a:lnTo>
                  <a:lnTo>
                    <a:pt x="65" y="29"/>
                  </a:lnTo>
                  <a:lnTo>
                    <a:pt x="64" y="22"/>
                  </a:lnTo>
                  <a:lnTo>
                    <a:pt x="61" y="15"/>
                  </a:lnTo>
                  <a:lnTo>
                    <a:pt x="56" y="10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0" y="1"/>
                  </a:lnTo>
                  <a:lnTo>
                    <a:pt x="33" y="0"/>
                  </a:lnTo>
                  <a:lnTo>
                    <a:pt x="27" y="1"/>
                  </a:lnTo>
                  <a:lnTo>
                    <a:pt x="21" y="2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7" y="15"/>
                  </a:lnTo>
                  <a:lnTo>
                    <a:pt x="3" y="22"/>
                  </a:lnTo>
                  <a:lnTo>
                    <a:pt x="2" y="29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95" name="TextBox 16">
            <a:extLst>
              <a:ext uri="{FF2B5EF4-FFF2-40B4-BE49-F238E27FC236}">
                <a16:creationId xmlns:a16="http://schemas.microsoft.com/office/drawing/2014/main" id="{5AF995FB-5201-C56A-FB2A-E7477CB59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72" y="3794166"/>
            <a:ext cx="1170482" cy="432000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1996" name="TextBox 16">
            <a:extLst>
              <a:ext uri="{FF2B5EF4-FFF2-40B4-BE49-F238E27FC236}">
                <a16:creationId xmlns:a16="http://schemas.microsoft.com/office/drawing/2014/main" id="{E6FCE3FB-ED36-8161-41BB-5C6555C4C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411" y="1286065"/>
            <a:ext cx="1372770" cy="477696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Legend:</a:t>
            </a:r>
          </a:p>
        </p:txBody>
      </p:sp>
      <p:sp>
        <p:nvSpPr>
          <p:cNvPr id="1997" name="TextBox 16">
            <a:extLst>
              <a:ext uri="{FF2B5EF4-FFF2-40B4-BE49-F238E27FC236}">
                <a16:creationId xmlns:a16="http://schemas.microsoft.com/office/drawing/2014/main" id="{420B526B-76F2-F460-1107-AAFA16274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3297" y="1077187"/>
            <a:ext cx="2736695" cy="1842296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Internet router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Local switch/router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Autonomous System</a:t>
            </a:r>
          </a:p>
        </p:txBody>
      </p:sp>
      <p:grpSp>
        <p:nvGrpSpPr>
          <p:cNvPr id="1999" name="Group 1998">
            <a:extLst>
              <a:ext uri="{FF2B5EF4-FFF2-40B4-BE49-F238E27FC236}">
                <a16:creationId xmlns:a16="http://schemas.microsoft.com/office/drawing/2014/main" id="{42FBA169-950A-340A-877B-2E7DEDD678A4}"/>
              </a:ext>
            </a:extLst>
          </p:cNvPr>
          <p:cNvGrpSpPr>
            <a:grpSpLocks noChangeAspect="1"/>
          </p:cNvGrpSpPr>
          <p:nvPr/>
        </p:nvGrpSpPr>
        <p:grpSpPr>
          <a:xfrm>
            <a:off x="8752069" y="1346102"/>
            <a:ext cx="403922" cy="403922"/>
            <a:chOff x="6659824" y="4100397"/>
            <a:chExt cx="811117" cy="811117"/>
          </a:xfrm>
        </p:grpSpPr>
        <p:sp>
          <p:nvSpPr>
            <p:cNvPr id="2000" name="Oval 1999">
              <a:extLst>
                <a:ext uri="{FF2B5EF4-FFF2-40B4-BE49-F238E27FC236}">
                  <a16:creationId xmlns:a16="http://schemas.microsoft.com/office/drawing/2014/main" id="{560E0EA9-B172-088B-9539-8780658D70B0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1" name="Arrow: Up-Down 2000">
              <a:extLst>
                <a:ext uri="{FF2B5EF4-FFF2-40B4-BE49-F238E27FC236}">
                  <a16:creationId xmlns:a16="http://schemas.microsoft.com/office/drawing/2014/main" id="{8586ABDF-5117-54B7-9A83-B81ACEFCF75A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2" name="Arrow: Left-Right 2001">
              <a:extLst>
                <a:ext uri="{FF2B5EF4-FFF2-40B4-BE49-F238E27FC236}">
                  <a16:creationId xmlns:a16="http://schemas.microsoft.com/office/drawing/2014/main" id="{2D5B6D88-C3FA-5324-49B3-6BDED6DA0AC9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3" name="Rectangle 2002">
              <a:extLst>
                <a:ext uri="{FF2B5EF4-FFF2-40B4-BE49-F238E27FC236}">
                  <a16:creationId xmlns:a16="http://schemas.microsoft.com/office/drawing/2014/main" id="{644F3872-9BED-FB5E-6F77-C71D24AC4200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005" name="Cloud 2004">
            <a:extLst>
              <a:ext uri="{FF2B5EF4-FFF2-40B4-BE49-F238E27FC236}">
                <a16:creationId xmlns:a16="http://schemas.microsoft.com/office/drawing/2014/main" id="{ED5F3855-B14D-F311-9DFD-7A1202348F6F}"/>
              </a:ext>
            </a:extLst>
          </p:cNvPr>
          <p:cNvSpPr>
            <a:spLocks noChangeAspect="1"/>
          </p:cNvSpPr>
          <p:nvPr/>
        </p:nvSpPr>
        <p:spPr>
          <a:xfrm rot="600000">
            <a:off x="8632366" y="2194102"/>
            <a:ext cx="619969" cy="544280"/>
          </a:xfrm>
          <a:prstGeom prst="cloud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6" name="TextBox 16">
            <a:extLst>
              <a:ext uri="{FF2B5EF4-FFF2-40B4-BE49-F238E27FC236}">
                <a16:creationId xmlns:a16="http://schemas.microsoft.com/office/drawing/2014/main" id="{6F38230B-F41E-998C-0C42-E62FD73C4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049" y="4815970"/>
            <a:ext cx="1988947" cy="477696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Ruptured cable</a:t>
            </a:r>
          </a:p>
        </p:txBody>
      </p:sp>
      <p:grpSp>
        <p:nvGrpSpPr>
          <p:cNvPr id="2013" name="Group 2012">
            <a:extLst>
              <a:ext uri="{FF2B5EF4-FFF2-40B4-BE49-F238E27FC236}">
                <a16:creationId xmlns:a16="http://schemas.microsoft.com/office/drawing/2014/main" id="{FC4B3111-8F63-3D22-30BB-394F41E005CE}"/>
              </a:ext>
            </a:extLst>
          </p:cNvPr>
          <p:cNvGrpSpPr>
            <a:grpSpLocks noChangeAspect="1"/>
          </p:cNvGrpSpPr>
          <p:nvPr/>
        </p:nvGrpSpPr>
        <p:grpSpPr>
          <a:xfrm>
            <a:off x="1203214" y="4535319"/>
            <a:ext cx="252000" cy="252000"/>
            <a:chOff x="1220291" y="2696582"/>
            <a:chExt cx="252000" cy="252000"/>
          </a:xfrm>
        </p:grpSpPr>
        <p:sp>
          <p:nvSpPr>
            <p:cNvPr id="2007" name="Oval 2006">
              <a:extLst>
                <a:ext uri="{FF2B5EF4-FFF2-40B4-BE49-F238E27FC236}">
                  <a16:creationId xmlns:a16="http://schemas.microsoft.com/office/drawing/2014/main" id="{39484FD5-902F-2E33-B224-EF86CC237844}"/>
                </a:ext>
              </a:extLst>
            </p:cNvPr>
            <p:cNvSpPr/>
            <p:nvPr/>
          </p:nvSpPr>
          <p:spPr>
            <a:xfrm>
              <a:off x="1220291" y="2696582"/>
              <a:ext cx="252000" cy="252000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009" name="Straight Arrow Connector 2008">
              <a:extLst>
                <a:ext uri="{FF2B5EF4-FFF2-40B4-BE49-F238E27FC236}">
                  <a16:creationId xmlns:a16="http://schemas.microsoft.com/office/drawing/2014/main" id="{535197A7-92D7-81BC-2454-CCAD8CDA542C}"/>
                </a:ext>
              </a:extLst>
            </p:cNvPr>
            <p:cNvCxnSpPr>
              <a:stCxn id="2007" idx="0"/>
              <a:endCxn id="2007" idx="4"/>
            </p:cNvCxnSpPr>
            <p:nvPr/>
          </p:nvCxnSpPr>
          <p:spPr>
            <a:xfrm>
              <a:off x="1346291" y="2696582"/>
              <a:ext cx="0" cy="25200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0" name="Straight Arrow Connector 2009">
              <a:extLst>
                <a:ext uri="{FF2B5EF4-FFF2-40B4-BE49-F238E27FC236}">
                  <a16:creationId xmlns:a16="http://schemas.microsoft.com/office/drawing/2014/main" id="{C665F0B3-9A4C-B328-612F-80C27836CB50}"/>
                </a:ext>
              </a:extLst>
            </p:cNvPr>
            <p:cNvCxnSpPr>
              <a:cxnSpLocks/>
              <a:stCxn id="2007" idx="2"/>
              <a:endCxn id="2007" idx="6"/>
            </p:cNvCxnSpPr>
            <p:nvPr/>
          </p:nvCxnSpPr>
          <p:spPr>
            <a:xfrm>
              <a:off x="1220291" y="2822582"/>
              <a:ext cx="252000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7" name="Group 2026">
            <a:extLst>
              <a:ext uri="{FF2B5EF4-FFF2-40B4-BE49-F238E27FC236}">
                <a16:creationId xmlns:a16="http://schemas.microsoft.com/office/drawing/2014/main" id="{EF4083B7-D6AF-28C6-6CDA-21A46B604036}"/>
              </a:ext>
            </a:extLst>
          </p:cNvPr>
          <p:cNvGrpSpPr>
            <a:grpSpLocks noChangeAspect="1"/>
          </p:cNvGrpSpPr>
          <p:nvPr/>
        </p:nvGrpSpPr>
        <p:grpSpPr>
          <a:xfrm>
            <a:off x="10477645" y="4519540"/>
            <a:ext cx="252000" cy="252000"/>
            <a:chOff x="1220291" y="2696582"/>
            <a:chExt cx="252000" cy="252000"/>
          </a:xfrm>
        </p:grpSpPr>
        <p:sp>
          <p:nvSpPr>
            <p:cNvPr id="2028" name="Oval 2027">
              <a:extLst>
                <a:ext uri="{FF2B5EF4-FFF2-40B4-BE49-F238E27FC236}">
                  <a16:creationId xmlns:a16="http://schemas.microsoft.com/office/drawing/2014/main" id="{EBE52393-A9B0-7793-F884-DB0BFE0D1082}"/>
                </a:ext>
              </a:extLst>
            </p:cNvPr>
            <p:cNvSpPr/>
            <p:nvPr/>
          </p:nvSpPr>
          <p:spPr>
            <a:xfrm>
              <a:off x="1220291" y="2696582"/>
              <a:ext cx="252000" cy="252000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029" name="Straight Arrow Connector 2028">
              <a:extLst>
                <a:ext uri="{FF2B5EF4-FFF2-40B4-BE49-F238E27FC236}">
                  <a16:creationId xmlns:a16="http://schemas.microsoft.com/office/drawing/2014/main" id="{5E39BB99-2037-33D5-277A-404C1BCF2C89}"/>
                </a:ext>
              </a:extLst>
            </p:cNvPr>
            <p:cNvCxnSpPr>
              <a:stCxn id="2028" idx="0"/>
              <a:endCxn id="2028" idx="4"/>
            </p:cNvCxnSpPr>
            <p:nvPr/>
          </p:nvCxnSpPr>
          <p:spPr>
            <a:xfrm>
              <a:off x="1346291" y="2696582"/>
              <a:ext cx="0" cy="25200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0" name="Straight Arrow Connector 2029">
              <a:extLst>
                <a:ext uri="{FF2B5EF4-FFF2-40B4-BE49-F238E27FC236}">
                  <a16:creationId xmlns:a16="http://schemas.microsoft.com/office/drawing/2014/main" id="{F756E832-534B-9F11-3EA6-91617948AC6D}"/>
                </a:ext>
              </a:extLst>
            </p:cNvPr>
            <p:cNvCxnSpPr>
              <a:cxnSpLocks/>
              <a:stCxn id="2028" idx="2"/>
              <a:endCxn id="2028" idx="6"/>
            </p:cNvCxnSpPr>
            <p:nvPr/>
          </p:nvCxnSpPr>
          <p:spPr>
            <a:xfrm>
              <a:off x="1220291" y="2822582"/>
              <a:ext cx="252000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1" name="Group 2030">
            <a:extLst>
              <a:ext uri="{FF2B5EF4-FFF2-40B4-BE49-F238E27FC236}">
                <a16:creationId xmlns:a16="http://schemas.microsoft.com/office/drawing/2014/main" id="{BB6248C0-4D69-97AB-D70D-22CB7D618A36}"/>
              </a:ext>
            </a:extLst>
          </p:cNvPr>
          <p:cNvGrpSpPr>
            <a:grpSpLocks noChangeAspect="1"/>
          </p:cNvGrpSpPr>
          <p:nvPr/>
        </p:nvGrpSpPr>
        <p:grpSpPr>
          <a:xfrm>
            <a:off x="8826706" y="1868093"/>
            <a:ext cx="252000" cy="252000"/>
            <a:chOff x="1220291" y="2696582"/>
            <a:chExt cx="252000" cy="252000"/>
          </a:xfrm>
        </p:grpSpPr>
        <p:sp>
          <p:nvSpPr>
            <p:cNvPr id="2032" name="Oval 2031">
              <a:extLst>
                <a:ext uri="{FF2B5EF4-FFF2-40B4-BE49-F238E27FC236}">
                  <a16:creationId xmlns:a16="http://schemas.microsoft.com/office/drawing/2014/main" id="{E4E8E5F4-6334-4500-42C7-14235F0CE26E}"/>
                </a:ext>
              </a:extLst>
            </p:cNvPr>
            <p:cNvSpPr/>
            <p:nvPr/>
          </p:nvSpPr>
          <p:spPr>
            <a:xfrm>
              <a:off x="1220291" y="2696582"/>
              <a:ext cx="252000" cy="252000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033" name="Straight Arrow Connector 2032">
              <a:extLst>
                <a:ext uri="{FF2B5EF4-FFF2-40B4-BE49-F238E27FC236}">
                  <a16:creationId xmlns:a16="http://schemas.microsoft.com/office/drawing/2014/main" id="{A44CAC8D-A8FB-A696-C2A9-43AE0FEE4B48}"/>
                </a:ext>
              </a:extLst>
            </p:cNvPr>
            <p:cNvCxnSpPr>
              <a:stCxn id="2032" idx="0"/>
              <a:endCxn id="2032" idx="4"/>
            </p:cNvCxnSpPr>
            <p:nvPr/>
          </p:nvCxnSpPr>
          <p:spPr>
            <a:xfrm>
              <a:off x="1346291" y="2696582"/>
              <a:ext cx="0" cy="25200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4" name="Straight Arrow Connector 2033">
              <a:extLst>
                <a:ext uri="{FF2B5EF4-FFF2-40B4-BE49-F238E27FC236}">
                  <a16:creationId xmlns:a16="http://schemas.microsoft.com/office/drawing/2014/main" id="{60DDE454-6602-03F1-4813-4961F760C4A8}"/>
                </a:ext>
              </a:extLst>
            </p:cNvPr>
            <p:cNvCxnSpPr>
              <a:cxnSpLocks/>
              <a:stCxn id="2032" idx="2"/>
              <a:endCxn id="2032" idx="6"/>
            </p:cNvCxnSpPr>
            <p:nvPr/>
          </p:nvCxnSpPr>
          <p:spPr>
            <a:xfrm>
              <a:off x="1220291" y="2822582"/>
              <a:ext cx="252000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36" name="TextBox 16">
            <a:extLst>
              <a:ext uri="{FF2B5EF4-FFF2-40B4-BE49-F238E27FC236}">
                <a16:creationId xmlns:a16="http://schemas.microsoft.com/office/drawing/2014/main" id="{C50ABC54-E455-17E1-7490-732FD4C5F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9" y="3092209"/>
            <a:ext cx="2014648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Internet customer A</a:t>
            </a:r>
          </a:p>
        </p:txBody>
      </p:sp>
      <p:sp>
        <p:nvSpPr>
          <p:cNvPr id="4" name="Line 6">
            <a:extLst>
              <a:ext uri="{FF2B5EF4-FFF2-40B4-BE49-F238E27FC236}">
                <a16:creationId xmlns:a16="http://schemas.microsoft.com/office/drawing/2014/main" id="{221205CC-A84D-733C-3656-83BA467E89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526952" y="4105717"/>
            <a:ext cx="714747" cy="710491"/>
          </a:xfrm>
          <a:prstGeom prst="line">
            <a:avLst/>
          </a:prstGeom>
          <a:noFill/>
          <a:ln w="38100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58" name="Group 1457">
            <a:extLst>
              <a:ext uri="{FF2B5EF4-FFF2-40B4-BE49-F238E27FC236}">
                <a16:creationId xmlns:a16="http://schemas.microsoft.com/office/drawing/2014/main" id="{FE942AAE-0317-FADF-6529-4A309B54D998}"/>
              </a:ext>
            </a:extLst>
          </p:cNvPr>
          <p:cNvGrpSpPr>
            <a:grpSpLocks noChangeAspect="1"/>
          </p:cNvGrpSpPr>
          <p:nvPr/>
        </p:nvGrpSpPr>
        <p:grpSpPr>
          <a:xfrm>
            <a:off x="8418269" y="3881397"/>
            <a:ext cx="403922" cy="403922"/>
            <a:chOff x="6659824" y="4100397"/>
            <a:chExt cx="811117" cy="811117"/>
          </a:xfrm>
        </p:grpSpPr>
        <p:sp>
          <p:nvSpPr>
            <p:cNvPr id="1480" name="Oval 1479">
              <a:extLst>
                <a:ext uri="{FF2B5EF4-FFF2-40B4-BE49-F238E27FC236}">
                  <a16:creationId xmlns:a16="http://schemas.microsoft.com/office/drawing/2014/main" id="{3E2E528C-4F3B-137F-0CD1-A072991B8171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1" name="Arrow: Up-Down 1480">
              <a:extLst>
                <a:ext uri="{FF2B5EF4-FFF2-40B4-BE49-F238E27FC236}">
                  <a16:creationId xmlns:a16="http://schemas.microsoft.com/office/drawing/2014/main" id="{C1556EE6-D14B-96F7-AE6C-D3C502337422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2" name="Arrow: Left-Right 1481">
              <a:extLst>
                <a:ext uri="{FF2B5EF4-FFF2-40B4-BE49-F238E27FC236}">
                  <a16:creationId xmlns:a16="http://schemas.microsoft.com/office/drawing/2014/main" id="{C3087237-9295-FE1F-A896-72BF7055F6DD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3" name="Rectangle 1482">
              <a:extLst>
                <a:ext uri="{FF2B5EF4-FFF2-40B4-BE49-F238E27FC236}">
                  <a16:creationId xmlns:a16="http://schemas.microsoft.com/office/drawing/2014/main" id="{406B1CA9-AC32-46AC-B6BE-0CF1EB412C2E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1465" name="Group 1464">
            <a:extLst>
              <a:ext uri="{FF2B5EF4-FFF2-40B4-BE49-F238E27FC236}">
                <a16:creationId xmlns:a16="http://schemas.microsoft.com/office/drawing/2014/main" id="{CCA33462-4661-1174-432F-C96D59DC606F}"/>
              </a:ext>
            </a:extLst>
          </p:cNvPr>
          <p:cNvGrpSpPr>
            <a:grpSpLocks noChangeAspect="1"/>
          </p:cNvGrpSpPr>
          <p:nvPr/>
        </p:nvGrpSpPr>
        <p:grpSpPr>
          <a:xfrm>
            <a:off x="8994896" y="4459358"/>
            <a:ext cx="403922" cy="403922"/>
            <a:chOff x="6659824" y="4100397"/>
            <a:chExt cx="811117" cy="811117"/>
          </a:xfrm>
        </p:grpSpPr>
        <p:sp>
          <p:nvSpPr>
            <p:cNvPr id="1476" name="Oval 1475">
              <a:extLst>
                <a:ext uri="{FF2B5EF4-FFF2-40B4-BE49-F238E27FC236}">
                  <a16:creationId xmlns:a16="http://schemas.microsoft.com/office/drawing/2014/main" id="{4D9C165C-37CB-5DCE-D099-66DECAC7410E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477" name="Arrow: Up-Down 1476">
              <a:extLst>
                <a:ext uri="{FF2B5EF4-FFF2-40B4-BE49-F238E27FC236}">
                  <a16:creationId xmlns:a16="http://schemas.microsoft.com/office/drawing/2014/main" id="{AC73B300-93E8-58F5-554C-F1AAC3DE5825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8" name="Arrow: Left-Right 1477">
              <a:extLst>
                <a:ext uri="{FF2B5EF4-FFF2-40B4-BE49-F238E27FC236}">
                  <a16:creationId xmlns:a16="http://schemas.microsoft.com/office/drawing/2014/main" id="{8F71D9E9-7E5E-627B-52E4-1A90C3353646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9" name="Rectangle 1478">
              <a:extLst>
                <a:ext uri="{FF2B5EF4-FFF2-40B4-BE49-F238E27FC236}">
                  <a16:creationId xmlns:a16="http://schemas.microsoft.com/office/drawing/2014/main" id="{E28C7FB5-DD3B-FBDC-1368-50CDA72CEA31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1437" name="Group 1436">
            <a:extLst>
              <a:ext uri="{FF2B5EF4-FFF2-40B4-BE49-F238E27FC236}">
                <a16:creationId xmlns:a16="http://schemas.microsoft.com/office/drawing/2014/main" id="{D0AEC62C-D072-F8B3-1485-D23430D790E5}"/>
              </a:ext>
            </a:extLst>
          </p:cNvPr>
          <p:cNvGrpSpPr>
            <a:grpSpLocks noChangeAspect="1"/>
          </p:cNvGrpSpPr>
          <p:nvPr/>
        </p:nvGrpSpPr>
        <p:grpSpPr>
          <a:xfrm>
            <a:off x="5730483" y="3274685"/>
            <a:ext cx="403922" cy="403922"/>
            <a:chOff x="6659824" y="4100397"/>
            <a:chExt cx="811117" cy="811117"/>
          </a:xfrm>
        </p:grpSpPr>
        <p:sp>
          <p:nvSpPr>
            <p:cNvPr id="1443" name="Oval 1442">
              <a:extLst>
                <a:ext uri="{FF2B5EF4-FFF2-40B4-BE49-F238E27FC236}">
                  <a16:creationId xmlns:a16="http://schemas.microsoft.com/office/drawing/2014/main" id="{BB53AA1C-7A91-136A-C5F0-D5021B1598AC}"/>
                </a:ext>
              </a:extLst>
            </p:cNvPr>
            <p:cNvSpPr/>
            <p:nvPr/>
          </p:nvSpPr>
          <p:spPr>
            <a:xfrm>
              <a:off x="6659824" y="4100397"/>
              <a:ext cx="811117" cy="811117"/>
            </a:xfrm>
            <a:prstGeom prst="ellipse">
              <a:avLst/>
            </a:prstGeom>
            <a:solidFill>
              <a:srgbClr val="AEC1E4"/>
            </a:solidFill>
            <a:ln w="9525">
              <a:solidFill>
                <a:srgbClr val="2F52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4" name="Arrow: Up-Down 1443">
              <a:extLst>
                <a:ext uri="{FF2B5EF4-FFF2-40B4-BE49-F238E27FC236}">
                  <a16:creationId xmlns:a16="http://schemas.microsoft.com/office/drawing/2014/main" id="{02CA34C8-67C5-A427-73EA-DD6F83105333}"/>
                </a:ext>
              </a:extLst>
            </p:cNvPr>
            <p:cNvSpPr/>
            <p:nvPr/>
          </p:nvSpPr>
          <p:spPr>
            <a:xfrm>
              <a:off x="6920685" y="4159308"/>
              <a:ext cx="289685" cy="695243"/>
            </a:xfrm>
            <a:prstGeom prst="upDown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5" name="Arrow: Left-Right 1444">
              <a:extLst>
                <a:ext uri="{FF2B5EF4-FFF2-40B4-BE49-F238E27FC236}">
                  <a16:creationId xmlns:a16="http://schemas.microsoft.com/office/drawing/2014/main" id="{0440D7FF-4853-BDCD-13CA-07746C66F184}"/>
                </a:ext>
              </a:extLst>
            </p:cNvPr>
            <p:cNvSpPr/>
            <p:nvPr/>
          </p:nvSpPr>
          <p:spPr>
            <a:xfrm>
              <a:off x="6716829" y="4356227"/>
              <a:ext cx="695243" cy="289685"/>
            </a:xfrm>
            <a:prstGeom prst="leftRightArrow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6" name="Rectangle 1445">
              <a:extLst>
                <a:ext uri="{FF2B5EF4-FFF2-40B4-BE49-F238E27FC236}">
                  <a16:creationId xmlns:a16="http://schemas.microsoft.com/office/drawing/2014/main" id="{57F7C486-150C-013D-8184-C848B118C704}"/>
                </a:ext>
              </a:extLst>
            </p:cNvPr>
            <p:cNvSpPr/>
            <p:nvPr/>
          </p:nvSpPr>
          <p:spPr>
            <a:xfrm>
              <a:off x="7000043" y="4408168"/>
              <a:ext cx="133255" cy="173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7EF05BB3-ECB9-BB72-3831-8A51B851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Internet routing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897DBA-3315-A745-791F-991D48A0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3BEF7-B3AB-F3A3-4587-F683BE71A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17FFD-D3D6-84C5-24CE-70E3BB44F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AB6AB-A5AE-4CA4-815F-F5045E6FFB87}" type="slidenum">
              <a:rPr lang="en-AU" altLang="nb-NO" smtClean="0"/>
              <a:pPr>
                <a:defRPr/>
              </a:pPr>
              <a:t>12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476793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5B96942-1FB4-9B88-D648-8A5B68294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691" y="114299"/>
            <a:ext cx="8558990" cy="604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FE058B09-B677-47C4-3254-173CFCAD6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9826" y="6162139"/>
            <a:ext cx="8201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 eaLnBrk="0" hangingPunct="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 eaLnBrk="0" hangingPunct="0">
              <a:lnSpc>
                <a:spcPct val="93000"/>
              </a:lnSpc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 eaLnBrk="0" hangingPunct="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 eaLnBrk="0" hangingPunct="0">
              <a:lnSpc>
                <a:spcPct val="93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nb-NO" sz="2000" b="1" dirty="0">
                <a:solidFill>
                  <a:schemeClr val="tx1"/>
                </a:solidFill>
              </a:rPr>
              <a:t>Internet Storm Center: </a:t>
            </a:r>
            <a:r>
              <a:rPr lang="nb-NO" altLang="nb-NO" sz="2000" dirty="0">
                <a:solidFill>
                  <a:schemeClr val="tx1"/>
                </a:solidFill>
              </a:rPr>
              <a:t>https://www.dshield.org/survivaltime/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E5B64-7B91-1D2D-9852-154AB97E1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AB6AB-A5AE-4CA4-815F-F5045E6FFB87}" type="slidenum">
              <a:rPr lang="en-AU" altLang="nb-NO" smtClean="0"/>
              <a:pPr>
                <a:defRPr/>
              </a:pPr>
              <a:t>13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255234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639">
            <a:extLst>
              <a:ext uri="{FF2B5EF4-FFF2-40B4-BE49-F238E27FC236}">
                <a16:creationId xmlns:a16="http://schemas.microsoft.com/office/drawing/2014/main" id="{AF3A0544-E281-453D-8E91-F7AB7B400B26}"/>
              </a:ext>
            </a:extLst>
          </p:cNvPr>
          <p:cNvSpPr/>
          <p:nvPr/>
        </p:nvSpPr>
        <p:spPr>
          <a:xfrm>
            <a:off x="8130780" y="1967653"/>
            <a:ext cx="3972720" cy="3717626"/>
          </a:xfrm>
          <a:prstGeom prst="roundRect">
            <a:avLst>
              <a:gd name="adj" fmla="val 8565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nb-NO" altLang="nb-NO" sz="1800">
              <a:solidFill>
                <a:srgbClr val="FFFFFF"/>
              </a:solidFill>
            </a:endParaRP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BE1ADE06-9150-44D5-8C93-3DFD456DD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8744" y="2157551"/>
            <a:ext cx="1872000" cy="3420000"/>
          </a:xfrm>
          <a:prstGeom prst="rect">
            <a:avLst/>
          </a:prstGeom>
          <a:solidFill>
            <a:srgbClr val="FFEE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nb-NO" altLang="nb-NO"/>
          </a:p>
        </p:txBody>
      </p:sp>
      <p:grpSp>
        <p:nvGrpSpPr>
          <p:cNvPr id="896" name="Group 1035">
            <a:extLst>
              <a:ext uri="{FF2B5EF4-FFF2-40B4-BE49-F238E27FC236}">
                <a16:creationId xmlns:a16="http://schemas.microsoft.com/office/drawing/2014/main" id="{9945892F-0A29-45CE-ADB0-FC691DCE5657}"/>
              </a:ext>
            </a:extLst>
          </p:cNvPr>
          <p:cNvGrpSpPr>
            <a:grpSpLocks/>
          </p:cNvGrpSpPr>
          <p:nvPr/>
        </p:nvGrpSpPr>
        <p:grpSpPr bwMode="auto">
          <a:xfrm>
            <a:off x="9089797" y="4452756"/>
            <a:ext cx="315912" cy="679878"/>
            <a:chOff x="4173538" y="2511425"/>
            <a:chExt cx="315912" cy="731838"/>
          </a:xfrm>
        </p:grpSpPr>
        <p:sp>
          <p:nvSpPr>
            <p:cNvPr id="897" name="Freeform 520">
              <a:extLst>
                <a:ext uri="{FF2B5EF4-FFF2-40B4-BE49-F238E27FC236}">
                  <a16:creationId xmlns:a16="http://schemas.microsoft.com/office/drawing/2014/main" id="{A4655E6D-5B04-4D63-8DDC-8B82056F2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0550" y="3141663"/>
              <a:ext cx="84138" cy="101600"/>
            </a:xfrm>
            <a:custGeom>
              <a:avLst/>
              <a:gdLst>
                <a:gd name="T0" fmla="*/ 0 w 53"/>
                <a:gd name="T1" fmla="*/ 2147483647 h 64"/>
                <a:gd name="T2" fmla="*/ 2147483647 w 53"/>
                <a:gd name="T3" fmla="*/ 2147483647 h 64"/>
                <a:gd name="T4" fmla="*/ 2147483647 w 53"/>
                <a:gd name="T5" fmla="*/ 0 h 64"/>
                <a:gd name="T6" fmla="*/ 0 w 53"/>
                <a:gd name="T7" fmla="*/ 2147483647 h 64"/>
                <a:gd name="T8" fmla="*/ 0 w 53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64"/>
                <a:gd name="T17" fmla="*/ 53 w 53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64">
                  <a:moveTo>
                    <a:pt x="0" y="64"/>
                  </a:moveTo>
                  <a:lnTo>
                    <a:pt x="53" y="9"/>
                  </a:lnTo>
                  <a:lnTo>
                    <a:pt x="53" y="0"/>
                  </a:lnTo>
                  <a:lnTo>
                    <a:pt x="0" y="5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8" name="Freeform 521">
              <a:extLst>
                <a:ext uri="{FF2B5EF4-FFF2-40B4-BE49-F238E27FC236}">
                  <a16:creationId xmlns:a16="http://schemas.microsoft.com/office/drawing/2014/main" id="{748BDBC3-2E38-45B5-B5E0-A60F61332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2511425"/>
              <a:ext cx="315912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9" name="Freeform 522">
              <a:extLst>
                <a:ext uri="{FF2B5EF4-FFF2-40B4-BE49-F238E27FC236}">
                  <a16:creationId xmlns:a16="http://schemas.microsoft.com/office/drawing/2014/main" id="{A4C00C04-D52E-4B51-B68B-53BFA1E6A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2511425"/>
              <a:ext cx="315912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0" name="Freeform 523">
              <a:extLst>
                <a:ext uri="{FF2B5EF4-FFF2-40B4-BE49-F238E27FC236}">
                  <a16:creationId xmlns:a16="http://schemas.microsoft.com/office/drawing/2014/main" id="{B39EDF72-F53D-4561-9FD8-6E341B75B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5" y="2511425"/>
              <a:ext cx="79375" cy="715963"/>
            </a:xfrm>
            <a:custGeom>
              <a:avLst/>
              <a:gdLst>
                <a:gd name="T0" fmla="*/ 0 w 50"/>
                <a:gd name="T1" fmla="*/ 2147483647 h 451"/>
                <a:gd name="T2" fmla="*/ 2147483647 w 50"/>
                <a:gd name="T3" fmla="*/ 0 h 451"/>
                <a:gd name="T4" fmla="*/ 2147483647 w 50"/>
                <a:gd name="T5" fmla="*/ 2147483647 h 451"/>
                <a:gd name="T6" fmla="*/ 0 w 50"/>
                <a:gd name="T7" fmla="*/ 2147483647 h 451"/>
                <a:gd name="T8" fmla="*/ 0 w 50"/>
                <a:gd name="T9" fmla="*/ 2147483647 h 4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451"/>
                <a:gd name="T17" fmla="*/ 50 w 50"/>
                <a:gd name="T18" fmla="*/ 451 h 4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451">
                  <a:moveTo>
                    <a:pt x="0" y="51"/>
                  </a:moveTo>
                  <a:lnTo>
                    <a:pt x="50" y="0"/>
                  </a:lnTo>
                  <a:lnTo>
                    <a:pt x="50" y="400"/>
                  </a:lnTo>
                  <a:lnTo>
                    <a:pt x="0" y="4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" name="Rectangle 524">
              <a:extLst>
                <a:ext uri="{FF2B5EF4-FFF2-40B4-BE49-F238E27FC236}">
                  <a16:creationId xmlns:a16="http://schemas.microsoft.com/office/drawing/2014/main" id="{06E3CD1E-B82D-427C-B8B6-0D9EB11FC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3538" y="2592388"/>
              <a:ext cx="236537" cy="6350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02" name="Rectangle 525">
              <a:extLst>
                <a:ext uri="{FF2B5EF4-FFF2-40B4-BE49-F238E27FC236}">
                  <a16:creationId xmlns:a16="http://schemas.microsoft.com/office/drawing/2014/main" id="{C33E1B98-2655-4151-AE86-EF445266A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3538" y="2592388"/>
              <a:ext cx="236537" cy="6350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03" name="Picture 526">
              <a:extLst>
                <a:ext uri="{FF2B5EF4-FFF2-40B4-BE49-F238E27FC236}">
                  <a16:creationId xmlns:a16="http://schemas.microsoft.com/office/drawing/2014/main" id="{C32F25BB-0646-45FD-960F-9A0E94D18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175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4" name="Picture 527">
              <a:extLst>
                <a:ext uri="{FF2B5EF4-FFF2-40B4-BE49-F238E27FC236}">
                  <a16:creationId xmlns:a16="http://schemas.microsoft.com/office/drawing/2014/main" id="{3B6CB2AC-2F20-4605-9679-DF3F657B8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175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5" name="Rectangle 528">
              <a:extLst>
                <a:ext uri="{FF2B5EF4-FFF2-40B4-BE49-F238E27FC236}">
                  <a16:creationId xmlns:a16="http://schemas.microsoft.com/office/drawing/2014/main" id="{6497390F-B9C2-474B-8603-34C3EDFEB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700" y="2622550"/>
              <a:ext cx="176213" cy="38735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06" name="Freeform 529">
              <a:extLst>
                <a:ext uri="{FF2B5EF4-FFF2-40B4-BE49-F238E27FC236}">
                  <a16:creationId xmlns:a16="http://schemas.microsoft.com/office/drawing/2014/main" id="{3AF783C2-35B2-47CA-AC7F-A68846CBB3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4338" y="2643188"/>
              <a:ext cx="134937" cy="331787"/>
            </a:xfrm>
            <a:custGeom>
              <a:avLst/>
              <a:gdLst>
                <a:gd name="T0" fmla="*/ 0 w 85"/>
                <a:gd name="T1" fmla="*/ 2147483647 h 209"/>
                <a:gd name="T2" fmla="*/ 2147483647 w 85"/>
                <a:gd name="T3" fmla="*/ 2147483647 h 209"/>
                <a:gd name="T4" fmla="*/ 2147483647 w 85"/>
                <a:gd name="T5" fmla="*/ 2147483647 h 209"/>
                <a:gd name="T6" fmla="*/ 0 w 85"/>
                <a:gd name="T7" fmla="*/ 2147483647 h 209"/>
                <a:gd name="T8" fmla="*/ 0 w 85"/>
                <a:gd name="T9" fmla="*/ 2147483647 h 209"/>
                <a:gd name="T10" fmla="*/ 0 w 85"/>
                <a:gd name="T11" fmla="*/ 2147483647 h 209"/>
                <a:gd name="T12" fmla="*/ 2147483647 w 85"/>
                <a:gd name="T13" fmla="*/ 2147483647 h 209"/>
                <a:gd name="T14" fmla="*/ 2147483647 w 85"/>
                <a:gd name="T15" fmla="*/ 2147483647 h 209"/>
                <a:gd name="T16" fmla="*/ 0 w 85"/>
                <a:gd name="T17" fmla="*/ 2147483647 h 209"/>
                <a:gd name="T18" fmla="*/ 0 w 85"/>
                <a:gd name="T19" fmla="*/ 2147483647 h 209"/>
                <a:gd name="T20" fmla="*/ 0 w 85"/>
                <a:gd name="T21" fmla="*/ 2147483647 h 209"/>
                <a:gd name="T22" fmla="*/ 2147483647 w 85"/>
                <a:gd name="T23" fmla="*/ 2147483647 h 209"/>
                <a:gd name="T24" fmla="*/ 2147483647 w 85"/>
                <a:gd name="T25" fmla="*/ 2147483647 h 209"/>
                <a:gd name="T26" fmla="*/ 0 w 85"/>
                <a:gd name="T27" fmla="*/ 2147483647 h 209"/>
                <a:gd name="T28" fmla="*/ 0 w 85"/>
                <a:gd name="T29" fmla="*/ 2147483647 h 209"/>
                <a:gd name="T30" fmla="*/ 0 w 85"/>
                <a:gd name="T31" fmla="*/ 2147483647 h 209"/>
                <a:gd name="T32" fmla="*/ 2147483647 w 85"/>
                <a:gd name="T33" fmla="*/ 2147483647 h 209"/>
                <a:gd name="T34" fmla="*/ 2147483647 w 85"/>
                <a:gd name="T35" fmla="*/ 2147483647 h 209"/>
                <a:gd name="T36" fmla="*/ 0 w 85"/>
                <a:gd name="T37" fmla="*/ 2147483647 h 209"/>
                <a:gd name="T38" fmla="*/ 0 w 85"/>
                <a:gd name="T39" fmla="*/ 2147483647 h 209"/>
                <a:gd name="T40" fmla="*/ 0 w 85"/>
                <a:gd name="T41" fmla="*/ 2147483647 h 209"/>
                <a:gd name="T42" fmla="*/ 2147483647 w 85"/>
                <a:gd name="T43" fmla="*/ 2147483647 h 209"/>
                <a:gd name="T44" fmla="*/ 2147483647 w 85"/>
                <a:gd name="T45" fmla="*/ 2147483647 h 209"/>
                <a:gd name="T46" fmla="*/ 0 w 85"/>
                <a:gd name="T47" fmla="*/ 2147483647 h 209"/>
                <a:gd name="T48" fmla="*/ 0 w 85"/>
                <a:gd name="T49" fmla="*/ 2147483647 h 209"/>
                <a:gd name="T50" fmla="*/ 0 w 85"/>
                <a:gd name="T51" fmla="*/ 0 h 209"/>
                <a:gd name="T52" fmla="*/ 2147483647 w 85"/>
                <a:gd name="T53" fmla="*/ 0 h 209"/>
                <a:gd name="T54" fmla="*/ 2147483647 w 85"/>
                <a:gd name="T55" fmla="*/ 2147483647 h 209"/>
                <a:gd name="T56" fmla="*/ 0 w 85"/>
                <a:gd name="T57" fmla="*/ 2147483647 h 209"/>
                <a:gd name="T58" fmla="*/ 0 w 85"/>
                <a:gd name="T59" fmla="*/ 0 h 20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5"/>
                <a:gd name="T91" fmla="*/ 0 h 209"/>
                <a:gd name="T92" fmla="*/ 85 w 85"/>
                <a:gd name="T93" fmla="*/ 209 h 20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5" h="209">
                  <a:moveTo>
                    <a:pt x="0" y="188"/>
                  </a:moveTo>
                  <a:lnTo>
                    <a:pt x="85" y="188"/>
                  </a:lnTo>
                  <a:lnTo>
                    <a:pt x="85" y="209"/>
                  </a:lnTo>
                  <a:lnTo>
                    <a:pt x="0" y="209"/>
                  </a:lnTo>
                  <a:lnTo>
                    <a:pt x="0" y="188"/>
                  </a:lnTo>
                  <a:close/>
                  <a:moveTo>
                    <a:pt x="0" y="156"/>
                  </a:moveTo>
                  <a:lnTo>
                    <a:pt x="85" y="156"/>
                  </a:lnTo>
                  <a:lnTo>
                    <a:pt x="85" y="177"/>
                  </a:lnTo>
                  <a:lnTo>
                    <a:pt x="0" y="177"/>
                  </a:lnTo>
                  <a:lnTo>
                    <a:pt x="0" y="156"/>
                  </a:lnTo>
                  <a:close/>
                  <a:moveTo>
                    <a:pt x="0" y="124"/>
                  </a:moveTo>
                  <a:lnTo>
                    <a:pt x="85" y="124"/>
                  </a:lnTo>
                  <a:lnTo>
                    <a:pt x="85" y="145"/>
                  </a:lnTo>
                  <a:lnTo>
                    <a:pt x="0" y="145"/>
                  </a:lnTo>
                  <a:lnTo>
                    <a:pt x="0" y="124"/>
                  </a:lnTo>
                  <a:close/>
                  <a:moveTo>
                    <a:pt x="0" y="92"/>
                  </a:moveTo>
                  <a:lnTo>
                    <a:pt x="85" y="92"/>
                  </a:lnTo>
                  <a:lnTo>
                    <a:pt x="85" y="113"/>
                  </a:lnTo>
                  <a:lnTo>
                    <a:pt x="0" y="113"/>
                  </a:lnTo>
                  <a:lnTo>
                    <a:pt x="0" y="92"/>
                  </a:lnTo>
                  <a:close/>
                  <a:moveTo>
                    <a:pt x="0" y="47"/>
                  </a:moveTo>
                  <a:lnTo>
                    <a:pt x="85" y="47"/>
                  </a:lnTo>
                  <a:lnTo>
                    <a:pt x="85" y="82"/>
                  </a:lnTo>
                  <a:lnTo>
                    <a:pt x="0" y="82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85" y="0"/>
                  </a:lnTo>
                  <a:lnTo>
                    <a:pt x="85" y="3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Rectangle 530">
              <a:extLst>
                <a:ext uri="{FF2B5EF4-FFF2-40B4-BE49-F238E27FC236}">
                  <a16:creationId xmlns:a16="http://schemas.microsoft.com/office/drawing/2014/main" id="{E16FC9EB-7EAD-4AA5-84D3-D16A4E80C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941638"/>
              <a:ext cx="134937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08" name="Rectangle 531">
              <a:extLst>
                <a:ext uri="{FF2B5EF4-FFF2-40B4-BE49-F238E27FC236}">
                  <a16:creationId xmlns:a16="http://schemas.microsoft.com/office/drawing/2014/main" id="{BB796878-EE81-4ED7-9BB6-C44B18247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890838"/>
              <a:ext cx="134937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09" name="Rectangle 532">
              <a:extLst>
                <a:ext uri="{FF2B5EF4-FFF2-40B4-BE49-F238E27FC236}">
                  <a16:creationId xmlns:a16="http://schemas.microsoft.com/office/drawing/2014/main" id="{6A44AF17-8609-42C4-BCAE-A93DCFF38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840038"/>
              <a:ext cx="134937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10" name="Rectangle 533">
              <a:extLst>
                <a:ext uri="{FF2B5EF4-FFF2-40B4-BE49-F238E27FC236}">
                  <a16:creationId xmlns:a16="http://schemas.microsoft.com/office/drawing/2014/main" id="{19D4EAAB-E5B8-4449-9B90-A89EDDAF1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789238"/>
              <a:ext cx="134937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11" name="Rectangle 534">
              <a:extLst>
                <a:ext uri="{FF2B5EF4-FFF2-40B4-BE49-F238E27FC236}">
                  <a16:creationId xmlns:a16="http://schemas.microsoft.com/office/drawing/2014/main" id="{CEBC364B-9DDB-4505-8A76-CD0191A27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717800"/>
              <a:ext cx="134937" cy="55563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12" name="Rectangle 535">
              <a:extLst>
                <a:ext uri="{FF2B5EF4-FFF2-40B4-BE49-F238E27FC236}">
                  <a16:creationId xmlns:a16="http://schemas.microsoft.com/office/drawing/2014/main" id="{F781D37E-627A-4EFB-854E-ADD427184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643188"/>
              <a:ext cx="134937" cy="555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13" name="Rectangle 536">
              <a:extLst>
                <a:ext uri="{FF2B5EF4-FFF2-40B4-BE49-F238E27FC236}">
                  <a16:creationId xmlns:a16="http://schemas.microsoft.com/office/drawing/2014/main" id="{15AC3079-A5F8-4680-B123-9C3B6E067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3063" y="3227388"/>
              <a:ext cx="217487" cy="15875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14" name="Picture 537">
              <a:extLst>
                <a:ext uri="{FF2B5EF4-FFF2-40B4-BE49-F238E27FC236}">
                  <a16:creationId xmlns:a16="http://schemas.microsoft.com/office/drawing/2014/main" id="{C8E25B04-C3C6-4DD9-BAD7-CDB4F9E18C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40063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5" name="Picture 538">
              <a:extLst>
                <a:ext uri="{FF2B5EF4-FFF2-40B4-BE49-F238E27FC236}">
                  <a16:creationId xmlns:a16="http://schemas.microsoft.com/office/drawing/2014/main" id="{93DC09AD-FA65-498A-A46E-DD5E26B581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6" name="Picture 539">
              <a:extLst>
                <a:ext uri="{FF2B5EF4-FFF2-40B4-BE49-F238E27FC236}">
                  <a16:creationId xmlns:a16="http://schemas.microsoft.com/office/drawing/2014/main" id="{F4D43634-1C2F-420F-9810-71A0A4B45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7" name="Picture 540">
              <a:extLst>
                <a:ext uri="{FF2B5EF4-FFF2-40B4-BE49-F238E27FC236}">
                  <a16:creationId xmlns:a16="http://schemas.microsoft.com/office/drawing/2014/main" id="{5CF90840-1430-4B5B-9BF4-BF6CFCAE75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8" name="Picture 541">
              <a:extLst>
                <a:ext uri="{FF2B5EF4-FFF2-40B4-BE49-F238E27FC236}">
                  <a16:creationId xmlns:a16="http://schemas.microsoft.com/office/drawing/2014/main" id="{19519D8E-F2C1-4413-A8B4-B11F624363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9" name="Picture 542">
              <a:extLst>
                <a:ext uri="{FF2B5EF4-FFF2-40B4-BE49-F238E27FC236}">
                  <a16:creationId xmlns:a16="http://schemas.microsoft.com/office/drawing/2014/main" id="{36765A8B-21A3-4166-9C0C-F8ED97C134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075" y="3090863"/>
              <a:ext cx="12700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0" name="Rectangle 543">
              <a:extLst>
                <a:ext uri="{FF2B5EF4-FFF2-40B4-BE49-F238E27FC236}">
                  <a16:creationId xmlns:a16="http://schemas.microsoft.com/office/drawing/2014/main" id="{4190525B-E4B1-4AEB-8528-5B2978BF5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7675" y="2671763"/>
              <a:ext cx="19050" cy="4762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21" name="Picture 544">
              <a:extLst>
                <a:ext uri="{FF2B5EF4-FFF2-40B4-BE49-F238E27FC236}">
                  <a16:creationId xmlns:a16="http://schemas.microsoft.com/office/drawing/2014/main" id="{0FBB2125-E99D-46F1-B145-034DF98C4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2275" y="2646363"/>
              <a:ext cx="114300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" name="Rectangle 545">
              <a:extLst>
                <a:ext uri="{FF2B5EF4-FFF2-40B4-BE49-F238E27FC236}">
                  <a16:creationId xmlns:a16="http://schemas.microsoft.com/office/drawing/2014/main" id="{1400E77C-E6E2-421C-91CE-CC222ADB6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450" y="2654300"/>
              <a:ext cx="112713" cy="9525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23" name="Picture 546">
              <a:extLst>
                <a:ext uri="{FF2B5EF4-FFF2-40B4-BE49-F238E27FC236}">
                  <a16:creationId xmlns:a16="http://schemas.microsoft.com/office/drawing/2014/main" id="{75B07D75-CFE6-4F90-984A-B32BAE9136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9575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" name="Picture 547">
              <a:extLst>
                <a:ext uri="{FF2B5EF4-FFF2-40B4-BE49-F238E27FC236}">
                  <a16:creationId xmlns:a16="http://schemas.microsoft.com/office/drawing/2014/main" id="{36942C1F-C956-4C25-A76C-4CE59A3439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9575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5" name="Freeform 548">
              <a:extLst>
                <a:ext uri="{FF2B5EF4-FFF2-40B4-BE49-F238E27FC236}">
                  <a16:creationId xmlns:a16="http://schemas.microsoft.com/office/drawing/2014/main" id="{686EED6E-8CB8-429E-8246-8C7620219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5" y="2730500"/>
              <a:ext cx="114300" cy="22225"/>
            </a:xfrm>
            <a:custGeom>
              <a:avLst/>
              <a:gdLst>
                <a:gd name="T0" fmla="*/ 0 w 144"/>
                <a:gd name="T1" fmla="*/ 2147483647 h 28"/>
                <a:gd name="T2" fmla="*/ 2147483647 w 144"/>
                <a:gd name="T3" fmla="*/ 2147483647 h 28"/>
                <a:gd name="T4" fmla="*/ 2147483647 w 144"/>
                <a:gd name="T5" fmla="*/ 2147483647 h 28"/>
                <a:gd name="T6" fmla="*/ 2147483647 w 144"/>
                <a:gd name="T7" fmla="*/ 2147483647 h 28"/>
                <a:gd name="T8" fmla="*/ 2147483647 w 144"/>
                <a:gd name="T9" fmla="*/ 2147483647 h 28"/>
                <a:gd name="T10" fmla="*/ 2147483647 w 144"/>
                <a:gd name="T11" fmla="*/ 2147483647 h 28"/>
                <a:gd name="T12" fmla="*/ 0 w 144"/>
                <a:gd name="T13" fmla="*/ 2147483647 h 28"/>
                <a:gd name="T14" fmla="*/ 0 w 144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28"/>
                <a:gd name="T26" fmla="*/ 144 w 144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28">
                  <a:moveTo>
                    <a:pt x="0" y="6"/>
                  </a:moveTo>
                  <a:lnTo>
                    <a:pt x="40" y="6"/>
                  </a:lnTo>
                  <a:cubicBezTo>
                    <a:pt x="65" y="0"/>
                    <a:pt x="93" y="0"/>
                    <a:pt x="118" y="6"/>
                  </a:cubicBezTo>
                  <a:lnTo>
                    <a:pt x="144" y="6"/>
                  </a:lnTo>
                  <a:lnTo>
                    <a:pt x="144" y="28"/>
                  </a:lnTo>
                  <a:lnTo>
                    <a:pt x="0" y="28"/>
                  </a:lnTo>
                  <a:lnTo>
                    <a:pt x="0" y="6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" name="Rectangle 549">
              <a:extLst>
                <a:ext uri="{FF2B5EF4-FFF2-40B4-BE49-F238E27FC236}">
                  <a16:creationId xmlns:a16="http://schemas.microsoft.com/office/drawing/2014/main" id="{8C298223-E745-4C60-A132-1C63C3A0F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038" y="2741613"/>
              <a:ext cx="104775" cy="4762"/>
            </a:xfrm>
            <a:prstGeom prst="rect">
              <a:avLst/>
            </a:prstGeom>
            <a:solidFill>
              <a:srgbClr val="DBD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27" name="Rectangle 550">
              <a:extLst>
                <a:ext uri="{FF2B5EF4-FFF2-40B4-BE49-F238E27FC236}">
                  <a16:creationId xmlns:a16="http://schemas.microsoft.com/office/drawing/2014/main" id="{073F64D6-DD96-4B6C-9F53-D2272D4458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038" y="2741613"/>
              <a:ext cx="104775" cy="47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28" name="Picture 551">
              <a:extLst>
                <a:ext uri="{FF2B5EF4-FFF2-40B4-BE49-F238E27FC236}">
                  <a16:creationId xmlns:a16="http://schemas.microsoft.com/office/drawing/2014/main" id="{B3632DD3-6539-4C24-A7A8-8A89B8E717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2275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9" name="Picture 552">
              <a:extLst>
                <a:ext uri="{FF2B5EF4-FFF2-40B4-BE49-F238E27FC236}">
                  <a16:creationId xmlns:a16="http://schemas.microsoft.com/office/drawing/2014/main" id="{BDBC0090-4B8A-48E0-831E-5BF073789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2275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0" name="Freeform 553">
              <a:extLst>
                <a:ext uri="{FF2B5EF4-FFF2-40B4-BE49-F238E27FC236}">
                  <a16:creationId xmlns:a16="http://schemas.microsoft.com/office/drawing/2014/main" id="{F81C15C2-6CF3-4E88-B7EA-EA2AE48D6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5" y="2794000"/>
              <a:ext cx="119063" cy="19050"/>
            </a:xfrm>
            <a:custGeom>
              <a:avLst/>
              <a:gdLst>
                <a:gd name="T0" fmla="*/ 0 w 149"/>
                <a:gd name="T1" fmla="*/ 2147483647 h 23"/>
                <a:gd name="T2" fmla="*/ 0 w 149"/>
                <a:gd name="T3" fmla="*/ 2147483647 h 23"/>
                <a:gd name="T4" fmla="*/ 2147483647 w 149"/>
                <a:gd name="T5" fmla="*/ 2147483647 h 23"/>
                <a:gd name="T6" fmla="*/ 2147483647 w 149"/>
                <a:gd name="T7" fmla="*/ 2147483647 h 23"/>
                <a:gd name="T8" fmla="*/ 2147483647 w 149"/>
                <a:gd name="T9" fmla="*/ 2147483647 h 23"/>
                <a:gd name="T10" fmla="*/ 2147483647 w 149"/>
                <a:gd name="T11" fmla="*/ 2147483647 h 23"/>
                <a:gd name="T12" fmla="*/ 2147483647 w 149"/>
                <a:gd name="T13" fmla="*/ 2147483647 h 23"/>
                <a:gd name="T14" fmla="*/ 2147483647 w 149"/>
                <a:gd name="T15" fmla="*/ 2147483647 h 23"/>
                <a:gd name="T16" fmla="*/ 2147483647 w 149"/>
                <a:gd name="T17" fmla="*/ 2147483647 h 23"/>
                <a:gd name="T18" fmla="*/ 2147483647 w 149"/>
                <a:gd name="T19" fmla="*/ 2147483647 h 23"/>
                <a:gd name="T20" fmla="*/ 0 w 149"/>
                <a:gd name="T21" fmla="*/ 2147483647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23"/>
                <a:gd name="T35" fmla="*/ 149 w 149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23">
                  <a:moveTo>
                    <a:pt x="0" y="18"/>
                  </a:moveTo>
                  <a:lnTo>
                    <a:pt x="0" y="6"/>
                  </a:lnTo>
                  <a:lnTo>
                    <a:pt x="48" y="6"/>
                  </a:lnTo>
                  <a:cubicBezTo>
                    <a:pt x="64" y="0"/>
                    <a:pt x="85" y="0"/>
                    <a:pt x="101" y="6"/>
                  </a:cubicBezTo>
                  <a:lnTo>
                    <a:pt x="149" y="6"/>
                  </a:lnTo>
                  <a:lnTo>
                    <a:pt x="149" y="18"/>
                  </a:lnTo>
                  <a:lnTo>
                    <a:pt x="101" y="18"/>
                  </a:lnTo>
                  <a:cubicBezTo>
                    <a:pt x="84" y="23"/>
                    <a:pt x="65" y="23"/>
                    <a:pt x="48" y="18"/>
                  </a:cubicBezTo>
                  <a:lnTo>
                    <a:pt x="0" y="18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931" name="Picture 554">
              <a:extLst>
                <a:ext uri="{FF2B5EF4-FFF2-40B4-BE49-F238E27FC236}">
                  <a16:creationId xmlns:a16="http://schemas.microsoft.com/office/drawing/2014/main" id="{9643FC0C-E6EB-4096-9E41-520C7791E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075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" name="Picture 555">
              <a:extLst>
                <a:ext uri="{FF2B5EF4-FFF2-40B4-BE49-F238E27FC236}">
                  <a16:creationId xmlns:a16="http://schemas.microsoft.com/office/drawing/2014/main" id="{7E47413B-B515-4683-8965-DE8AE011E3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075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3" name="Freeform 556">
              <a:extLst>
                <a:ext uri="{FF2B5EF4-FFF2-40B4-BE49-F238E27FC236}">
                  <a16:creationId xmlns:a16="http://schemas.microsoft.com/office/drawing/2014/main" id="{19A64458-1299-4BA9-A6A8-E5A81250DE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91013" y="2670175"/>
              <a:ext cx="60325" cy="149225"/>
            </a:xfrm>
            <a:custGeom>
              <a:avLst/>
              <a:gdLst>
                <a:gd name="T0" fmla="*/ 2147483647 w 38"/>
                <a:gd name="T1" fmla="*/ 2147483647 h 94"/>
                <a:gd name="T2" fmla="*/ 2147483647 w 38"/>
                <a:gd name="T3" fmla="*/ 2147483647 h 94"/>
                <a:gd name="T4" fmla="*/ 2147483647 w 38"/>
                <a:gd name="T5" fmla="*/ 0 h 94"/>
                <a:gd name="T6" fmla="*/ 2147483647 w 38"/>
                <a:gd name="T7" fmla="*/ 0 h 94"/>
                <a:gd name="T8" fmla="*/ 2147483647 w 38"/>
                <a:gd name="T9" fmla="*/ 2147483647 h 94"/>
                <a:gd name="T10" fmla="*/ 2147483647 w 38"/>
                <a:gd name="T11" fmla="*/ 2147483647 h 94"/>
                <a:gd name="T12" fmla="*/ 2147483647 w 38"/>
                <a:gd name="T13" fmla="*/ 2147483647 h 94"/>
                <a:gd name="T14" fmla="*/ 2147483647 w 38"/>
                <a:gd name="T15" fmla="*/ 0 h 94"/>
                <a:gd name="T16" fmla="*/ 2147483647 w 38"/>
                <a:gd name="T17" fmla="*/ 2147483647 h 94"/>
                <a:gd name="T18" fmla="*/ 0 w 38"/>
                <a:gd name="T19" fmla="*/ 2147483647 h 94"/>
                <a:gd name="T20" fmla="*/ 2147483647 w 38"/>
                <a:gd name="T21" fmla="*/ 0 h 94"/>
                <a:gd name="T22" fmla="*/ 2147483647 w 38"/>
                <a:gd name="T23" fmla="*/ 2147483647 h 94"/>
                <a:gd name="T24" fmla="*/ 0 w 38"/>
                <a:gd name="T25" fmla="*/ 2147483647 h 94"/>
                <a:gd name="T26" fmla="*/ 2147483647 w 38"/>
                <a:gd name="T27" fmla="*/ 2147483647 h 94"/>
                <a:gd name="T28" fmla="*/ 2147483647 w 38"/>
                <a:gd name="T29" fmla="*/ 2147483647 h 94"/>
                <a:gd name="T30" fmla="*/ 2147483647 w 38"/>
                <a:gd name="T31" fmla="*/ 2147483647 h 94"/>
                <a:gd name="T32" fmla="*/ 2147483647 w 38"/>
                <a:gd name="T33" fmla="*/ 2147483647 h 94"/>
                <a:gd name="T34" fmla="*/ 2147483647 w 38"/>
                <a:gd name="T35" fmla="*/ 2147483647 h 94"/>
                <a:gd name="T36" fmla="*/ 2147483647 w 38"/>
                <a:gd name="T37" fmla="*/ 2147483647 h 94"/>
                <a:gd name="T38" fmla="*/ 2147483647 w 38"/>
                <a:gd name="T39" fmla="*/ 2147483647 h 94"/>
                <a:gd name="T40" fmla="*/ 2147483647 w 38"/>
                <a:gd name="T41" fmla="*/ 2147483647 h 94"/>
                <a:gd name="T42" fmla="*/ 2147483647 w 38"/>
                <a:gd name="T43" fmla="*/ 2147483647 h 94"/>
                <a:gd name="T44" fmla="*/ 2147483647 w 38"/>
                <a:gd name="T45" fmla="*/ 2147483647 h 9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8"/>
                <a:gd name="T70" fmla="*/ 0 h 94"/>
                <a:gd name="T71" fmla="*/ 38 w 38"/>
                <a:gd name="T72" fmla="*/ 94 h 9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8" h="94">
                  <a:moveTo>
                    <a:pt x="27" y="5"/>
                  </a:moveTo>
                  <a:lnTo>
                    <a:pt x="37" y="5"/>
                  </a:lnTo>
                  <a:lnTo>
                    <a:pt x="37" y="0"/>
                  </a:lnTo>
                  <a:lnTo>
                    <a:pt x="27" y="0"/>
                  </a:lnTo>
                  <a:lnTo>
                    <a:pt x="27" y="5"/>
                  </a:lnTo>
                  <a:moveTo>
                    <a:pt x="17" y="4"/>
                  </a:moveTo>
                  <a:lnTo>
                    <a:pt x="10" y="7"/>
                  </a:lnTo>
                  <a:lnTo>
                    <a:pt x="10" y="0"/>
                  </a:lnTo>
                  <a:lnTo>
                    <a:pt x="17" y="4"/>
                  </a:lnTo>
                  <a:moveTo>
                    <a:pt x="0" y="4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4"/>
                  </a:lnTo>
                  <a:moveTo>
                    <a:pt x="22" y="59"/>
                  </a:moveTo>
                  <a:lnTo>
                    <a:pt x="35" y="59"/>
                  </a:lnTo>
                  <a:lnTo>
                    <a:pt x="35" y="55"/>
                  </a:lnTo>
                  <a:lnTo>
                    <a:pt x="22" y="55"/>
                  </a:lnTo>
                  <a:lnTo>
                    <a:pt x="22" y="59"/>
                  </a:lnTo>
                  <a:moveTo>
                    <a:pt x="25" y="94"/>
                  </a:moveTo>
                  <a:lnTo>
                    <a:pt x="38" y="94"/>
                  </a:lnTo>
                  <a:lnTo>
                    <a:pt x="38" y="90"/>
                  </a:lnTo>
                  <a:lnTo>
                    <a:pt x="25" y="90"/>
                  </a:lnTo>
                  <a:lnTo>
                    <a:pt x="25" y="94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4" name="Freeform 557">
              <a:extLst>
                <a:ext uri="{FF2B5EF4-FFF2-40B4-BE49-F238E27FC236}">
                  <a16:creationId xmlns:a16="http://schemas.microsoft.com/office/drawing/2014/main" id="{7836B276-921E-49D6-B9D0-D90A99F658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2275" y="2671763"/>
              <a:ext cx="12700" cy="88900"/>
            </a:xfrm>
            <a:custGeom>
              <a:avLst/>
              <a:gdLst>
                <a:gd name="T0" fmla="*/ 2147483647 w 8"/>
                <a:gd name="T1" fmla="*/ 0 h 56"/>
                <a:gd name="T2" fmla="*/ 2147483647 w 8"/>
                <a:gd name="T3" fmla="*/ 0 h 56"/>
                <a:gd name="T4" fmla="*/ 0 w 8"/>
                <a:gd name="T5" fmla="*/ 2147483647 h 56"/>
                <a:gd name="T6" fmla="*/ 2147483647 w 8"/>
                <a:gd name="T7" fmla="*/ 2147483647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6"/>
                <a:gd name="T14" fmla="*/ 8 w 8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6">
                  <a:moveTo>
                    <a:pt x="2" y="0"/>
                  </a:moveTo>
                  <a:lnTo>
                    <a:pt x="8" y="0"/>
                  </a:lnTo>
                  <a:moveTo>
                    <a:pt x="0" y="56"/>
                  </a:moveTo>
                  <a:lnTo>
                    <a:pt x="6" y="56"/>
                  </a:lnTo>
                </a:path>
              </a:pathLst>
            </a:custGeom>
            <a:noFill/>
            <a:ln w="3175" cap="sq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5" name="Rectangle 558">
              <a:extLst>
                <a:ext uri="{FF2B5EF4-FFF2-40B4-BE49-F238E27FC236}">
                  <a16:creationId xmlns:a16="http://schemas.microsoft.com/office/drawing/2014/main" id="{2A4FA5DB-54A9-4C2A-AEF4-AAE416C5E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175" y="3027363"/>
              <a:ext cx="12700" cy="177800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36" name="Rectangle 559">
              <a:extLst>
                <a:ext uri="{FF2B5EF4-FFF2-40B4-BE49-F238E27FC236}">
                  <a16:creationId xmlns:a16="http://schemas.microsoft.com/office/drawing/2014/main" id="{8B028631-6A56-4AE4-89EB-47E9FFA5A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6875" y="3027363"/>
              <a:ext cx="12700" cy="177800"/>
            </a:xfrm>
            <a:prstGeom prst="rect">
              <a:avLst/>
            </a:pr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37" name="Rectangle 560">
              <a:extLst>
                <a:ext uri="{FF2B5EF4-FFF2-40B4-BE49-F238E27FC236}">
                  <a16:creationId xmlns:a16="http://schemas.microsoft.com/office/drawing/2014/main" id="{2561BFFB-361B-4410-B55D-759C3795CC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9575" y="3027363"/>
              <a:ext cx="12700" cy="177800"/>
            </a:xfrm>
            <a:prstGeom prst="rect">
              <a:avLst/>
            </a:pr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38" name="Rectangle 561">
              <a:extLst>
                <a:ext uri="{FF2B5EF4-FFF2-40B4-BE49-F238E27FC236}">
                  <a16:creationId xmlns:a16="http://schemas.microsoft.com/office/drawing/2014/main" id="{D1A88EE1-31EE-4630-8C91-B12F991E3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275" y="3027363"/>
              <a:ext cx="12700" cy="17780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39" name="Rectangle 562">
              <a:extLst>
                <a:ext uri="{FF2B5EF4-FFF2-40B4-BE49-F238E27FC236}">
                  <a16:creationId xmlns:a16="http://schemas.microsoft.com/office/drawing/2014/main" id="{E203F111-C220-48F6-AC9D-9903C1DBA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4975" y="3027363"/>
              <a:ext cx="12700" cy="177800"/>
            </a:xfrm>
            <a:prstGeom prst="rect">
              <a:avLst/>
            </a:prstGeom>
            <a:solidFill>
              <a:srgbClr val="AB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40" name="Rectangle 563">
              <a:extLst>
                <a:ext uri="{FF2B5EF4-FFF2-40B4-BE49-F238E27FC236}">
                  <a16:creationId xmlns:a16="http://schemas.microsoft.com/office/drawing/2014/main" id="{C5DF683F-1E27-4FCA-B301-6B5200FDE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1175" y="3027363"/>
              <a:ext cx="12700" cy="177800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41" name="Rectangle 564">
              <a:extLst>
                <a:ext uri="{FF2B5EF4-FFF2-40B4-BE49-F238E27FC236}">
                  <a16:creationId xmlns:a16="http://schemas.microsoft.com/office/drawing/2014/main" id="{8E0D8EE3-1033-42B8-815F-63D99665A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3875" y="3027363"/>
              <a:ext cx="12700" cy="177800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42" name="Rectangle 565">
              <a:extLst>
                <a:ext uri="{FF2B5EF4-FFF2-40B4-BE49-F238E27FC236}">
                  <a16:creationId xmlns:a16="http://schemas.microsoft.com/office/drawing/2014/main" id="{317D2871-3388-4499-8631-D5B5CBFEE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575" y="3027363"/>
              <a:ext cx="12700" cy="177800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43" name="Rectangle 566">
              <a:extLst>
                <a:ext uri="{FF2B5EF4-FFF2-40B4-BE49-F238E27FC236}">
                  <a16:creationId xmlns:a16="http://schemas.microsoft.com/office/drawing/2014/main" id="{7CFD4F74-526F-4468-BA3D-576829D86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9275" y="3027363"/>
              <a:ext cx="12700" cy="177800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44" name="Rectangle 567">
              <a:extLst>
                <a:ext uri="{FF2B5EF4-FFF2-40B4-BE49-F238E27FC236}">
                  <a16:creationId xmlns:a16="http://schemas.microsoft.com/office/drawing/2014/main" id="{86D48399-05E0-4968-872D-FBE9F7AFC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1975" y="3027363"/>
              <a:ext cx="12700" cy="177800"/>
            </a:xfrm>
            <a:prstGeom prst="rect">
              <a:avLst/>
            </a:prstGeom>
            <a:solidFill>
              <a:srgbClr val="727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45" name="Freeform 568">
              <a:extLst>
                <a:ext uri="{FF2B5EF4-FFF2-40B4-BE49-F238E27FC236}">
                  <a16:creationId xmlns:a16="http://schemas.microsoft.com/office/drawing/2014/main" id="{7E5CFA79-96CC-496F-9433-D61CB0DEA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2511425"/>
              <a:ext cx="315912" cy="731838"/>
            </a:xfrm>
            <a:custGeom>
              <a:avLst/>
              <a:gdLst>
                <a:gd name="T0" fmla="*/ 2147483647 w 199"/>
                <a:gd name="T1" fmla="*/ 2147483647 h 461"/>
                <a:gd name="T2" fmla="*/ 2147483647 w 199"/>
                <a:gd name="T3" fmla="*/ 2147483647 h 461"/>
                <a:gd name="T4" fmla="*/ 0 w 199"/>
                <a:gd name="T5" fmla="*/ 2147483647 h 461"/>
                <a:gd name="T6" fmla="*/ 0 w 199"/>
                <a:gd name="T7" fmla="*/ 2147483647 h 461"/>
                <a:gd name="T8" fmla="*/ 2147483647 w 199"/>
                <a:gd name="T9" fmla="*/ 0 h 461"/>
                <a:gd name="T10" fmla="*/ 2147483647 w 199"/>
                <a:gd name="T11" fmla="*/ 0 h 461"/>
                <a:gd name="T12" fmla="*/ 2147483647 w 199"/>
                <a:gd name="T13" fmla="*/ 2147483647 h 461"/>
                <a:gd name="T14" fmla="*/ 2147483647 w 199"/>
                <a:gd name="T15" fmla="*/ 2147483647 h 461"/>
                <a:gd name="T16" fmla="*/ 2147483647 w 199"/>
                <a:gd name="T17" fmla="*/ 2147483647 h 461"/>
                <a:gd name="T18" fmla="*/ 2147483647 w 199"/>
                <a:gd name="T19" fmla="*/ 2147483647 h 461"/>
                <a:gd name="T20" fmla="*/ 2147483647 w 199"/>
                <a:gd name="T21" fmla="*/ 2147483647 h 4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9"/>
                <a:gd name="T34" fmla="*/ 0 h 461"/>
                <a:gd name="T35" fmla="*/ 199 w 199"/>
                <a:gd name="T36" fmla="*/ 461 h 4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9" h="461">
                  <a:moveTo>
                    <a:pt x="6" y="461"/>
                  </a:moveTo>
                  <a:lnTo>
                    <a:pt x="6" y="451"/>
                  </a:lnTo>
                  <a:lnTo>
                    <a:pt x="0" y="451"/>
                  </a:lnTo>
                  <a:lnTo>
                    <a:pt x="0" y="51"/>
                  </a:lnTo>
                  <a:lnTo>
                    <a:pt x="50" y="0"/>
                  </a:lnTo>
                  <a:lnTo>
                    <a:pt x="199" y="0"/>
                  </a:lnTo>
                  <a:lnTo>
                    <a:pt x="199" y="400"/>
                  </a:lnTo>
                  <a:lnTo>
                    <a:pt x="196" y="403"/>
                  </a:lnTo>
                  <a:lnTo>
                    <a:pt x="196" y="406"/>
                  </a:lnTo>
                  <a:lnTo>
                    <a:pt x="143" y="461"/>
                  </a:lnTo>
                  <a:lnTo>
                    <a:pt x="6" y="46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7" name="Rectangle 4">
            <a:extLst>
              <a:ext uri="{FF2B5EF4-FFF2-40B4-BE49-F238E27FC236}">
                <a16:creationId xmlns:a16="http://schemas.microsoft.com/office/drawing/2014/main" id="{A52EFCFD-A64E-4814-BF56-B08413BF2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4519" y="2077913"/>
            <a:ext cx="1719927" cy="3420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nb-NO" altLang="nb-NO"/>
          </a:p>
        </p:txBody>
      </p:sp>
      <p:grpSp>
        <p:nvGrpSpPr>
          <p:cNvPr id="411" name="Group 774">
            <a:extLst>
              <a:ext uri="{FF2B5EF4-FFF2-40B4-BE49-F238E27FC236}">
                <a16:creationId xmlns:a16="http://schemas.microsoft.com/office/drawing/2014/main" id="{5F612B30-6A9F-49C5-AD03-17DAF7C86DAD}"/>
              </a:ext>
            </a:extLst>
          </p:cNvPr>
          <p:cNvGrpSpPr>
            <a:grpSpLocks/>
          </p:cNvGrpSpPr>
          <p:nvPr/>
        </p:nvGrpSpPr>
        <p:grpSpPr bwMode="auto">
          <a:xfrm>
            <a:off x="11457505" y="4430709"/>
            <a:ext cx="315912" cy="731838"/>
            <a:chOff x="2182" y="1582"/>
            <a:chExt cx="199" cy="461"/>
          </a:xfrm>
        </p:grpSpPr>
        <p:sp>
          <p:nvSpPr>
            <p:cNvPr id="412" name="Freeform 775">
              <a:extLst>
                <a:ext uri="{FF2B5EF4-FFF2-40B4-BE49-F238E27FC236}">
                  <a16:creationId xmlns:a16="http://schemas.microsoft.com/office/drawing/2014/main" id="{B12BE311-0391-4F95-B2C4-E54968AB9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1979"/>
              <a:ext cx="54" cy="64"/>
            </a:xfrm>
            <a:custGeom>
              <a:avLst/>
              <a:gdLst>
                <a:gd name="T0" fmla="*/ 0 w 54"/>
                <a:gd name="T1" fmla="*/ 64 h 64"/>
                <a:gd name="T2" fmla="*/ 54 w 54"/>
                <a:gd name="T3" fmla="*/ 9 h 64"/>
                <a:gd name="T4" fmla="*/ 54 w 54"/>
                <a:gd name="T5" fmla="*/ 0 h 64"/>
                <a:gd name="T6" fmla="*/ 0 w 54"/>
                <a:gd name="T7" fmla="*/ 54 h 64"/>
                <a:gd name="T8" fmla="*/ 0 w 54"/>
                <a:gd name="T9" fmla="*/ 64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64"/>
                <a:gd name="T17" fmla="*/ 54 w 54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64">
                  <a:moveTo>
                    <a:pt x="0" y="64"/>
                  </a:moveTo>
                  <a:lnTo>
                    <a:pt x="54" y="9"/>
                  </a:lnTo>
                  <a:lnTo>
                    <a:pt x="54" y="0"/>
                  </a:lnTo>
                  <a:lnTo>
                    <a:pt x="0" y="5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" name="Freeform 776">
              <a:extLst>
                <a:ext uri="{FF2B5EF4-FFF2-40B4-BE49-F238E27FC236}">
                  <a16:creationId xmlns:a16="http://schemas.microsoft.com/office/drawing/2014/main" id="{B2AA7BCD-F807-46EA-82FD-7C37CB0C6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" y="1582"/>
              <a:ext cx="199" cy="51"/>
            </a:xfrm>
            <a:custGeom>
              <a:avLst/>
              <a:gdLst>
                <a:gd name="T0" fmla="*/ 0 w 199"/>
                <a:gd name="T1" fmla="*/ 51 h 51"/>
                <a:gd name="T2" fmla="*/ 49 w 199"/>
                <a:gd name="T3" fmla="*/ 0 h 51"/>
                <a:gd name="T4" fmla="*/ 199 w 199"/>
                <a:gd name="T5" fmla="*/ 0 h 51"/>
                <a:gd name="T6" fmla="*/ 149 w 199"/>
                <a:gd name="T7" fmla="*/ 51 h 51"/>
                <a:gd name="T8" fmla="*/ 0 w 199"/>
                <a:gd name="T9" fmla="*/ 51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49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" name="Freeform 777">
              <a:extLst>
                <a:ext uri="{FF2B5EF4-FFF2-40B4-BE49-F238E27FC236}">
                  <a16:creationId xmlns:a16="http://schemas.microsoft.com/office/drawing/2014/main" id="{E02885FC-677F-4E4E-B9C3-22983EE92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" y="1582"/>
              <a:ext cx="199" cy="51"/>
            </a:xfrm>
            <a:custGeom>
              <a:avLst/>
              <a:gdLst>
                <a:gd name="T0" fmla="*/ 0 w 199"/>
                <a:gd name="T1" fmla="*/ 51 h 51"/>
                <a:gd name="T2" fmla="*/ 49 w 199"/>
                <a:gd name="T3" fmla="*/ 0 h 51"/>
                <a:gd name="T4" fmla="*/ 199 w 199"/>
                <a:gd name="T5" fmla="*/ 0 h 51"/>
                <a:gd name="T6" fmla="*/ 149 w 199"/>
                <a:gd name="T7" fmla="*/ 51 h 51"/>
                <a:gd name="T8" fmla="*/ 0 w 199"/>
                <a:gd name="T9" fmla="*/ 51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49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" name="Freeform 778">
              <a:extLst>
                <a:ext uri="{FF2B5EF4-FFF2-40B4-BE49-F238E27FC236}">
                  <a16:creationId xmlns:a16="http://schemas.microsoft.com/office/drawing/2014/main" id="{B58C70F3-6EE9-4832-B8E1-6F1D3E5CB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1" y="1582"/>
              <a:ext cx="50" cy="451"/>
            </a:xfrm>
            <a:custGeom>
              <a:avLst/>
              <a:gdLst>
                <a:gd name="T0" fmla="*/ 0 w 50"/>
                <a:gd name="T1" fmla="*/ 51 h 451"/>
                <a:gd name="T2" fmla="*/ 50 w 50"/>
                <a:gd name="T3" fmla="*/ 0 h 451"/>
                <a:gd name="T4" fmla="*/ 50 w 50"/>
                <a:gd name="T5" fmla="*/ 400 h 451"/>
                <a:gd name="T6" fmla="*/ 0 w 50"/>
                <a:gd name="T7" fmla="*/ 451 h 451"/>
                <a:gd name="T8" fmla="*/ 0 w 50"/>
                <a:gd name="T9" fmla="*/ 51 h 4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451"/>
                <a:gd name="T17" fmla="*/ 50 w 50"/>
                <a:gd name="T18" fmla="*/ 451 h 4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451">
                  <a:moveTo>
                    <a:pt x="0" y="51"/>
                  </a:moveTo>
                  <a:lnTo>
                    <a:pt x="50" y="0"/>
                  </a:lnTo>
                  <a:lnTo>
                    <a:pt x="50" y="400"/>
                  </a:lnTo>
                  <a:lnTo>
                    <a:pt x="0" y="4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6" name="Rectangle 779">
              <a:extLst>
                <a:ext uri="{FF2B5EF4-FFF2-40B4-BE49-F238E27FC236}">
                  <a16:creationId xmlns:a16="http://schemas.microsoft.com/office/drawing/2014/main" id="{C9744011-D5E8-4E0D-879B-3AFF8C049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2" y="1633"/>
              <a:ext cx="149" cy="4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17" name="Rectangle 780">
              <a:extLst>
                <a:ext uri="{FF2B5EF4-FFF2-40B4-BE49-F238E27FC236}">
                  <a16:creationId xmlns:a16="http://schemas.microsoft.com/office/drawing/2014/main" id="{8B5777B5-196A-4BA4-AC52-6F719E55F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2" y="1633"/>
              <a:ext cx="149" cy="4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418" name="Picture 781">
              <a:extLst>
                <a:ext uri="{FF2B5EF4-FFF2-40B4-BE49-F238E27FC236}">
                  <a16:creationId xmlns:a16="http://schemas.microsoft.com/office/drawing/2014/main" id="{4D788602-E907-47FA-9206-EDF5C03391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4" y="1651"/>
              <a:ext cx="112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" name="Picture 782">
              <a:extLst>
                <a:ext uri="{FF2B5EF4-FFF2-40B4-BE49-F238E27FC236}">
                  <a16:creationId xmlns:a16="http://schemas.microsoft.com/office/drawing/2014/main" id="{4FFB7748-A7E9-423D-B07C-BD12D65A4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4" y="1651"/>
              <a:ext cx="112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" name="Rectangle 783">
              <a:extLst>
                <a:ext uri="{FF2B5EF4-FFF2-40B4-BE49-F238E27FC236}">
                  <a16:creationId xmlns:a16="http://schemas.microsoft.com/office/drawing/2014/main" id="{466C979A-4863-4537-B377-57681C45F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652"/>
              <a:ext cx="112" cy="244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21" name="Freeform 784">
              <a:extLst>
                <a:ext uri="{FF2B5EF4-FFF2-40B4-BE49-F238E27FC236}">
                  <a16:creationId xmlns:a16="http://schemas.microsoft.com/office/drawing/2014/main" id="{AEEE652F-7619-4072-82AF-D1A7846F69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4" y="1665"/>
              <a:ext cx="85" cy="209"/>
            </a:xfrm>
            <a:custGeom>
              <a:avLst/>
              <a:gdLst>
                <a:gd name="T0" fmla="*/ 0 w 85"/>
                <a:gd name="T1" fmla="*/ 188 h 209"/>
                <a:gd name="T2" fmla="*/ 85 w 85"/>
                <a:gd name="T3" fmla="*/ 188 h 209"/>
                <a:gd name="T4" fmla="*/ 85 w 85"/>
                <a:gd name="T5" fmla="*/ 209 h 209"/>
                <a:gd name="T6" fmla="*/ 0 w 85"/>
                <a:gd name="T7" fmla="*/ 209 h 209"/>
                <a:gd name="T8" fmla="*/ 0 w 85"/>
                <a:gd name="T9" fmla="*/ 188 h 209"/>
                <a:gd name="T10" fmla="*/ 0 w 85"/>
                <a:gd name="T11" fmla="*/ 156 h 209"/>
                <a:gd name="T12" fmla="*/ 85 w 85"/>
                <a:gd name="T13" fmla="*/ 156 h 209"/>
                <a:gd name="T14" fmla="*/ 85 w 85"/>
                <a:gd name="T15" fmla="*/ 177 h 209"/>
                <a:gd name="T16" fmla="*/ 0 w 85"/>
                <a:gd name="T17" fmla="*/ 177 h 209"/>
                <a:gd name="T18" fmla="*/ 0 w 85"/>
                <a:gd name="T19" fmla="*/ 156 h 209"/>
                <a:gd name="T20" fmla="*/ 0 w 85"/>
                <a:gd name="T21" fmla="*/ 124 h 209"/>
                <a:gd name="T22" fmla="*/ 85 w 85"/>
                <a:gd name="T23" fmla="*/ 124 h 209"/>
                <a:gd name="T24" fmla="*/ 85 w 85"/>
                <a:gd name="T25" fmla="*/ 145 h 209"/>
                <a:gd name="T26" fmla="*/ 0 w 85"/>
                <a:gd name="T27" fmla="*/ 145 h 209"/>
                <a:gd name="T28" fmla="*/ 0 w 85"/>
                <a:gd name="T29" fmla="*/ 124 h 209"/>
                <a:gd name="T30" fmla="*/ 0 w 85"/>
                <a:gd name="T31" fmla="*/ 92 h 209"/>
                <a:gd name="T32" fmla="*/ 85 w 85"/>
                <a:gd name="T33" fmla="*/ 92 h 209"/>
                <a:gd name="T34" fmla="*/ 85 w 85"/>
                <a:gd name="T35" fmla="*/ 113 h 209"/>
                <a:gd name="T36" fmla="*/ 0 w 85"/>
                <a:gd name="T37" fmla="*/ 113 h 209"/>
                <a:gd name="T38" fmla="*/ 0 w 85"/>
                <a:gd name="T39" fmla="*/ 92 h 209"/>
                <a:gd name="T40" fmla="*/ 0 w 85"/>
                <a:gd name="T41" fmla="*/ 47 h 209"/>
                <a:gd name="T42" fmla="*/ 85 w 85"/>
                <a:gd name="T43" fmla="*/ 47 h 209"/>
                <a:gd name="T44" fmla="*/ 85 w 85"/>
                <a:gd name="T45" fmla="*/ 82 h 209"/>
                <a:gd name="T46" fmla="*/ 0 w 85"/>
                <a:gd name="T47" fmla="*/ 82 h 209"/>
                <a:gd name="T48" fmla="*/ 0 w 85"/>
                <a:gd name="T49" fmla="*/ 47 h 209"/>
                <a:gd name="T50" fmla="*/ 0 w 85"/>
                <a:gd name="T51" fmla="*/ 0 h 209"/>
                <a:gd name="T52" fmla="*/ 85 w 85"/>
                <a:gd name="T53" fmla="*/ 0 h 209"/>
                <a:gd name="T54" fmla="*/ 85 w 85"/>
                <a:gd name="T55" fmla="*/ 35 h 209"/>
                <a:gd name="T56" fmla="*/ 0 w 85"/>
                <a:gd name="T57" fmla="*/ 35 h 209"/>
                <a:gd name="T58" fmla="*/ 0 w 85"/>
                <a:gd name="T59" fmla="*/ 0 h 20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5"/>
                <a:gd name="T91" fmla="*/ 0 h 209"/>
                <a:gd name="T92" fmla="*/ 85 w 85"/>
                <a:gd name="T93" fmla="*/ 209 h 20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5" h="209">
                  <a:moveTo>
                    <a:pt x="0" y="188"/>
                  </a:moveTo>
                  <a:lnTo>
                    <a:pt x="85" y="188"/>
                  </a:lnTo>
                  <a:lnTo>
                    <a:pt x="85" y="209"/>
                  </a:lnTo>
                  <a:lnTo>
                    <a:pt x="0" y="209"/>
                  </a:lnTo>
                  <a:lnTo>
                    <a:pt x="0" y="188"/>
                  </a:lnTo>
                  <a:close/>
                  <a:moveTo>
                    <a:pt x="0" y="156"/>
                  </a:moveTo>
                  <a:lnTo>
                    <a:pt x="85" y="156"/>
                  </a:lnTo>
                  <a:lnTo>
                    <a:pt x="85" y="177"/>
                  </a:lnTo>
                  <a:lnTo>
                    <a:pt x="0" y="177"/>
                  </a:lnTo>
                  <a:lnTo>
                    <a:pt x="0" y="156"/>
                  </a:lnTo>
                  <a:close/>
                  <a:moveTo>
                    <a:pt x="0" y="124"/>
                  </a:moveTo>
                  <a:lnTo>
                    <a:pt x="85" y="124"/>
                  </a:lnTo>
                  <a:lnTo>
                    <a:pt x="85" y="145"/>
                  </a:lnTo>
                  <a:lnTo>
                    <a:pt x="0" y="145"/>
                  </a:lnTo>
                  <a:lnTo>
                    <a:pt x="0" y="124"/>
                  </a:lnTo>
                  <a:close/>
                  <a:moveTo>
                    <a:pt x="0" y="92"/>
                  </a:moveTo>
                  <a:lnTo>
                    <a:pt x="85" y="92"/>
                  </a:lnTo>
                  <a:lnTo>
                    <a:pt x="85" y="113"/>
                  </a:lnTo>
                  <a:lnTo>
                    <a:pt x="0" y="113"/>
                  </a:lnTo>
                  <a:lnTo>
                    <a:pt x="0" y="92"/>
                  </a:lnTo>
                  <a:close/>
                  <a:moveTo>
                    <a:pt x="0" y="47"/>
                  </a:moveTo>
                  <a:lnTo>
                    <a:pt x="85" y="47"/>
                  </a:lnTo>
                  <a:lnTo>
                    <a:pt x="85" y="82"/>
                  </a:lnTo>
                  <a:lnTo>
                    <a:pt x="0" y="82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85" y="0"/>
                  </a:lnTo>
                  <a:lnTo>
                    <a:pt x="85" y="3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2" name="Rectangle 785">
              <a:extLst>
                <a:ext uri="{FF2B5EF4-FFF2-40B4-BE49-F238E27FC236}">
                  <a16:creationId xmlns:a16="http://schemas.microsoft.com/office/drawing/2014/main" id="{DED89551-BD26-4363-9B2F-EA1C842A6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853"/>
              <a:ext cx="85" cy="21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23" name="Rectangle 786">
              <a:extLst>
                <a:ext uri="{FF2B5EF4-FFF2-40B4-BE49-F238E27FC236}">
                  <a16:creationId xmlns:a16="http://schemas.microsoft.com/office/drawing/2014/main" id="{EF6EE308-50AA-4A2F-9684-EAC2DD5FA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821"/>
              <a:ext cx="85" cy="21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24" name="Rectangle 787">
              <a:extLst>
                <a:ext uri="{FF2B5EF4-FFF2-40B4-BE49-F238E27FC236}">
                  <a16:creationId xmlns:a16="http://schemas.microsoft.com/office/drawing/2014/main" id="{0667858B-EC65-4EA2-B437-111E73843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789"/>
              <a:ext cx="85" cy="21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25" name="Rectangle 788">
              <a:extLst>
                <a:ext uri="{FF2B5EF4-FFF2-40B4-BE49-F238E27FC236}">
                  <a16:creationId xmlns:a16="http://schemas.microsoft.com/office/drawing/2014/main" id="{98B4AFCD-B663-40F4-9925-5DCEF107D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757"/>
              <a:ext cx="85" cy="21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26" name="Rectangle 789">
              <a:extLst>
                <a:ext uri="{FF2B5EF4-FFF2-40B4-BE49-F238E27FC236}">
                  <a16:creationId xmlns:a16="http://schemas.microsoft.com/office/drawing/2014/main" id="{DD5B4F67-28A3-4F45-8558-7523ADF6B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712"/>
              <a:ext cx="85" cy="35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27" name="Rectangle 790">
              <a:extLst>
                <a:ext uri="{FF2B5EF4-FFF2-40B4-BE49-F238E27FC236}">
                  <a16:creationId xmlns:a16="http://schemas.microsoft.com/office/drawing/2014/main" id="{C1620F62-C418-4716-BB69-1964B4D61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" y="1665"/>
              <a:ext cx="85" cy="35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28" name="Rectangle 791">
              <a:extLst>
                <a:ext uri="{FF2B5EF4-FFF2-40B4-BE49-F238E27FC236}">
                  <a16:creationId xmlns:a16="http://schemas.microsoft.com/office/drawing/2014/main" id="{B5D7D1FE-75D4-4929-81B5-24F0C30E2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" y="2033"/>
              <a:ext cx="136" cy="10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429" name="Picture 792">
              <a:extLst>
                <a:ext uri="{FF2B5EF4-FFF2-40B4-BE49-F238E27FC236}">
                  <a16:creationId xmlns:a16="http://schemas.microsoft.com/office/drawing/2014/main" id="{4C1E64B9-F6D9-4B1C-B016-87D05E19CC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2" y="1915"/>
              <a:ext cx="24" cy="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" name="Picture 793">
              <a:extLst>
                <a:ext uri="{FF2B5EF4-FFF2-40B4-BE49-F238E27FC236}">
                  <a16:creationId xmlns:a16="http://schemas.microsoft.com/office/drawing/2014/main" id="{1E86B5F6-3E95-47F4-B151-D07AB37F9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2" y="1915"/>
              <a:ext cx="24" cy="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1" name="Picture 794">
              <a:extLst>
                <a:ext uri="{FF2B5EF4-FFF2-40B4-BE49-F238E27FC236}">
                  <a16:creationId xmlns:a16="http://schemas.microsoft.com/office/drawing/2014/main" id="{C32FAB19-5C07-442C-A05F-59ABE7935B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0" y="1923"/>
              <a:ext cx="16" cy="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2" name="Picture 795">
              <a:extLst>
                <a:ext uri="{FF2B5EF4-FFF2-40B4-BE49-F238E27FC236}">
                  <a16:creationId xmlns:a16="http://schemas.microsoft.com/office/drawing/2014/main" id="{DA1251CD-F7BE-4363-88B9-A1BC3C8D5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0" y="1947"/>
              <a:ext cx="16" cy="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3" name="Picture 796">
              <a:extLst>
                <a:ext uri="{FF2B5EF4-FFF2-40B4-BE49-F238E27FC236}">
                  <a16:creationId xmlns:a16="http://schemas.microsoft.com/office/drawing/2014/main" id="{A258D177-2BA1-438E-90FA-F985020CE3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0" y="1947"/>
              <a:ext cx="8" cy="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4" name="Rectangle 797">
              <a:extLst>
                <a:ext uri="{FF2B5EF4-FFF2-40B4-BE49-F238E27FC236}">
                  <a16:creationId xmlns:a16="http://schemas.microsoft.com/office/drawing/2014/main" id="{01800F1F-E36C-4A40-BB3C-47D43884D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4" y="1683"/>
              <a:ext cx="13" cy="3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435" name="Picture 798">
              <a:extLst>
                <a:ext uri="{FF2B5EF4-FFF2-40B4-BE49-F238E27FC236}">
                  <a16:creationId xmlns:a16="http://schemas.microsoft.com/office/drawing/2014/main" id="{D6108707-25E7-4B17-A6C9-BA2868E50D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8" y="1667"/>
              <a:ext cx="72" cy="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6" name="Rectangle 799">
              <a:extLst>
                <a:ext uri="{FF2B5EF4-FFF2-40B4-BE49-F238E27FC236}">
                  <a16:creationId xmlns:a16="http://schemas.microsoft.com/office/drawing/2014/main" id="{23380388-42BF-493F-93DF-6AB787409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" y="1672"/>
              <a:ext cx="72" cy="6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437" name="Picture 800">
              <a:extLst>
                <a:ext uri="{FF2B5EF4-FFF2-40B4-BE49-F238E27FC236}">
                  <a16:creationId xmlns:a16="http://schemas.microsoft.com/office/drawing/2014/main" id="{FCA80008-3D0E-4E36-A304-09E5E41275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8" y="1715"/>
              <a:ext cx="72" cy="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8" name="Picture 801">
              <a:extLst>
                <a:ext uri="{FF2B5EF4-FFF2-40B4-BE49-F238E27FC236}">
                  <a16:creationId xmlns:a16="http://schemas.microsoft.com/office/drawing/2014/main" id="{4D8492A4-7BC8-4880-91DD-391C930AFD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8" y="1715"/>
              <a:ext cx="72" cy="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9" name="Freeform 802">
              <a:extLst>
                <a:ext uri="{FF2B5EF4-FFF2-40B4-BE49-F238E27FC236}">
                  <a16:creationId xmlns:a16="http://schemas.microsoft.com/office/drawing/2014/main" id="{4FFB34C5-74DA-481F-9E02-799E672BB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9" y="1720"/>
              <a:ext cx="72" cy="14"/>
            </a:xfrm>
            <a:custGeom>
              <a:avLst/>
              <a:gdLst>
                <a:gd name="T0" fmla="*/ 0 w 144"/>
                <a:gd name="T1" fmla="*/ 1 h 28"/>
                <a:gd name="T2" fmla="*/ 1 w 144"/>
                <a:gd name="T3" fmla="*/ 1 h 28"/>
                <a:gd name="T4" fmla="*/ 1 w 144"/>
                <a:gd name="T5" fmla="*/ 1 h 28"/>
                <a:gd name="T6" fmla="*/ 1 w 144"/>
                <a:gd name="T7" fmla="*/ 1 h 28"/>
                <a:gd name="T8" fmla="*/ 1 w 144"/>
                <a:gd name="T9" fmla="*/ 1 h 28"/>
                <a:gd name="T10" fmla="*/ 1 w 144"/>
                <a:gd name="T11" fmla="*/ 1 h 28"/>
                <a:gd name="T12" fmla="*/ 0 w 144"/>
                <a:gd name="T13" fmla="*/ 1 h 28"/>
                <a:gd name="T14" fmla="*/ 0 w 144"/>
                <a:gd name="T15" fmla="*/ 1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28"/>
                <a:gd name="T26" fmla="*/ 144 w 144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28">
                  <a:moveTo>
                    <a:pt x="0" y="6"/>
                  </a:moveTo>
                  <a:lnTo>
                    <a:pt x="39" y="6"/>
                  </a:lnTo>
                  <a:cubicBezTo>
                    <a:pt x="64" y="0"/>
                    <a:pt x="92" y="0"/>
                    <a:pt x="117" y="6"/>
                  </a:cubicBezTo>
                  <a:lnTo>
                    <a:pt x="144" y="6"/>
                  </a:lnTo>
                  <a:lnTo>
                    <a:pt x="144" y="28"/>
                  </a:lnTo>
                  <a:lnTo>
                    <a:pt x="0" y="28"/>
                  </a:lnTo>
                  <a:lnTo>
                    <a:pt x="0" y="6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" name="Rectangle 803">
              <a:extLst>
                <a:ext uri="{FF2B5EF4-FFF2-40B4-BE49-F238E27FC236}">
                  <a16:creationId xmlns:a16="http://schemas.microsoft.com/office/drawing/2014/main" id="{64BAE6E2-9400-46DA-9966-376B93F67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1727"/>
              <a:ext cx="65" cy="3"/>
            </a:xfrm>
            <a:prstGeom prst="rect">
              <a:avLst/>
            </a:prstGeom>
            <a:solidFill>
              <a:srgbClr val="DBD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41" name="Rectangle 804">
              <a:extLst>
                <a:ext uri="{FF2B5EF4-FFF2-40B4-BE49-F238E27FC236}">
                  <a16:creationId xmlns:a16="http://schemas.microsoft.com/office/drawing/2014/main" id="{297D8A02-A351-4677-BF4E-0EBC67B8C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1727"/>
              <a:ext cx="65" cy="3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442" name="Picture 805">
              <a:extLst>
                <a:ext uri="{FF2B5EF4-FFF2-40B4-BE49-F238E27FC236}">
                  <a16:creationId xmlns:a16="http://schemas.microsoft.com/office/drawing/2014/main" id="{632BCEF6-69B7-48C5-8736-2FA20B8058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8" y="1755"/>
              <a:ext cx="80" cy="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3" name="Picture 806">
              <a:extLst>
                <a:ext uri="{FF2B5EF4-FFF2-40B4-BE49-F238E27FC236}">
                  <a16:creationId xmlns:a16="http://schemas.microsoft.com/office/drawing/2014/main" id="{DF672FB0-221C-4D42-A917-23AA81A3B2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8" y="1755"/>
              <a:ext cx="80" cy="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4" name="Freeform 807">
              <a:extLst>
                <a:ext uri="{FF2B5EF4-FFF2-40B4-BE49-F238E27FC236}">
                  <a16:creationId xmlns:a16="http://schemas.microsoft.com/office/drawing/2014/main" id="{EF71088D-CA02-4AEC-978C-93B9F0E42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9" y="1760"/>
              <a:ext cx="74" cy="12"/>
            </a:xfrm>
            <a:custGeom>
              <a:avLst/>
              <a:gdLst>
                <a:gd name="T0" fmla="*/ 0 w 149"/>
                <a:gd name="T1" fmla="*/ 1 h 23"/>
                <a:gd name="T2" fmla="*/ 0 w 149"/>
                <a:gd name="T3" fmla="*/ 1 h 23"/>
                <a:gd name="T4" fmla="*/ 0 w 149"/>
                <a:gd name="T5" fmla="*/ 1 h 23"/>
                <a:gd name="T6" fmla="*/ 0 w 149"/>
                <a:gd name="T7" fmla="*/ 1 h 23"/>
                <a:gd name="T8" fmla="*/ 0 w 149"/>
                <a:gd name="T9" fmla="*/ 1 h 23"/>
                <a:gd name="T10" fmla="*/ 0 w 149"/>
                <a:gd name="T11" fmla="*/ 1 h 23"/>
                <a:gd name="T12" fmla="*/ 0 w 149"/>
                <a:gd name="T13" fmla="*/ 1 h 23"/>
                <a:gd name="T14" fmla="*/ 0 w 149"/>
                <a:gd name="T15" fmla="*/ 1 h 23"/>
                <a:gd name="T16" fmla="*/ 0 w 149"/>
                <a:gd name="T17" fmla="*/ 1 h 23"/>
                <a:gd name="T18" fmla="*/ 0 w 149"/>
                <a:gd name="T19" fmla="*/ 1 h 23"/>
                <a:gd name="T20" fmla="*/ 0 w 149"/>
                <a:gd name="T21" fmla="*/ 1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23"/>
                <a:gd name="T35" fmla="*/ 149 w 149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23">
                  <a:moveTo>
                    <a:pt x="0" y="18"/>
                  </a:moveTo>
                  <a:lnTo>
                    <a:pt x="0" y="6"/>
                  </a:lnTo>
                  <a:lnTo>
                    <a:pt x="48" y="6"/>
                  </a:lnTo>
                  <a:cubicBezTo>
                    <a:pt x="65" y="0"/>
                    <a:pt x="85" y="0"/>
                    <a:pt x="102" y="6"/>
                  </a:cubicBezTo>
                  <a:lnTo>
                    <a:pt x="149" y="6"/>
                  </a:lnTo>
                  <a:lnTo>
                    <a:pt x="149" y="18"/>
                  </a:lnTo>
                  <a:lnTo>
                    <a:pt x="102" y="18"/>
                  </a:lnTo>
                  <a:cubicBezTo>
                    <a:pt x="85" y="23"/>
                    <a:pt x="65" y="23"/>
                    <a:pt x="48" y="18"/>
                  </a:cubicBezTo>
                  <a:lnTo>
                    <a:pt x="0" y="18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445" name="Picture 808">
              <a:extLst>
                <a:ext uri="{FF2B5EF4-FFF2-40B4-BE49-F238E27FC236}">
                  <a16:creationId xmlns:a16="http://schemas.microsoft.com/office/drawing/2014/main" id="{CC3708ED-550A-4C44-B14E-1477FD52C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0" y="1675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6" name="Picture 809">
              <a:extLst>
                <a:ext uri="{FF2B5EF4-FFF2-40B4-BE49-F238E27FC236}">
                  <a16:creationId xmlns:a16="http://schemas.microsoft.com/office/drawing/2014/main" id="{D41998FA-8E1B-49AB-BB0E-2E46980674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0" y="1675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7" name="Freeform 810">
              <a:extLst>
                <a:ext uri="{FF2B5EF4-FFF2-40B4-BE49-F238E27FC236}">
                  <a16:creationId xmlns:a16="http://schemas.microsoft.com/office/drawing/2014/main" id="{8970A029-6A0C-4016-84C2-48C72960C8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6" y="1682"/>
              <a:ext cx="37" cy="94"/>
            </a:xfrm>
            <a:custGeom>
              <a:avLst/>
              <a:gdLst>
                <a:gd name="T0" fmla="*/ 26 w 37"/>
                <a:gd name="T1" fmla="*/ 5 h 94"/>
                <a:gd name="T2" fmla="*/ 36 w 37"/>
                <a:gd name="T3" fmla="*/ 5 h 94"/>
                <a:gd name="T4" fmla="*/ 36 w 37"/>
                <a:gd name="T5" fmla="*/ 0 h 94"/>
                <a:gd name="T6" fmla="*/ 26 w 37"/>
                <a:gd name="T7" fmla="*/ 0 h 94"/>
                <a:gd name="T8" fmla="*/ 26 w 37"/>
                <a:gd name="T9" fmla="*/ 5 h 94"/>
                <a:gd name="T10" fmla="*/ 16 w 37"/>
                <a:gd name="T11" fmla="*/ 4 h 94"/>
                <a:gd name="T12" fmla="*/ 10 w 37"/>
                <a:gd name="T13" fmla="*/ 7 h 94"/>
                <a:gd name="T14" fmla="*/ 10 w 37"/>
                <a:gd name="T15" fmla="*/ 0 h 94"/>
                <a:gd name="T16" fmla="*/ 16 w 37"/>
                <a:gd name="T17" fmla="*/ 4 h 94"/>
                <a:gd name="T18" fmla="*/ 0 w 37"/>
                <a:gd name="T19" fmla="*/ 4 h 94"/>
                <a:gd name="T20" fmla="*/ 7 w 37"/>
                <a:gd name="T21" fmla="*/ 0 h 94"/>
                <a:gd name="T22" fmla="*/ 7 w 37"/>
                <a:gd name="T23" fmla="*/ 7 h 94"/>
                <a:gd name="T24" fmla="*/ 0 w 37"/>
                <a:gd name="T25" fmla="*/ 4 h 94"/>
                <a:gd name="T26" fmla="*/ 21 w 37"/>
                <a:gd name="T27" fmla="*/ 59 h 94"/>
                <a:gd name="T28" fmla="*/ 34 w 37"/>
                <a:gd name="T29" fmla="*/ 59 h 94"/>
                <a:gd name="T30" fmla="*/ 34 w 37"/>
                <a:gd name="T31" fmla="*/ 55 h 94"/>
                <a:gd name="T32" fmla="*/ 21 w 37"/>
                <a:gd name="T33" fmla="*/ 55 h 94"/>
                <a:gd name="T34" fmla="*/ 21 w 37"/>
                <a:gd name="T35" fmla="*/ 59 h 94"/>
                <a:gd name="T36" fmla="*/ 24 w 37"/>
                <a:gd name="T37" fmla="*/ 94 h 94"/>
                <a:gd name="T38" fmla="*/ 37 w 37"/>
                <a:gd name="T39" fmla="*/ 94 h 94"/>
                <a:gd name="T40" fmla="*/ 37 w 37"/>
                <a:gd name="T41" fmla="*/ 90 h 94"/>
                <a:gd name="T42" fmla="*/ 24 w 37"/>
                <a:gd name="T43" fmla="*/ 90 h 94"/>
                <a:gd name="T44" fmla="*/ 24 w 37"/>
                <a:gd name="T45" fmla="*/ 94 h 9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"/>
                <a:gd name="T70" fmla="*/ 0 h 94"/>
                <a:gd name="T71" fmla="*/ 37 w 37"/>
                <a:gd name="T72" fmla="*/ 94 h 9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" h="94">
                  <a:moveTo>
                    <a:pt x="26" y="5"/>
                  </a:moveTo>
                  <a:lnTo>
                    <a:pt x="3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5"/>
                  </a:lnTo>
                  <a:moveTo>
                    <a:pt x="16" y="4"/>
                  </a:moveTo>
                  <a:lnTo>
                    <a:pt x="10" y="7"/>
                  </a:lnTo>
                  <a:lnTo>
                    <a:pt x="10" y="0"/>
                  </a:lnTo>
                  <a:lnTo>
                    <a:pt x="16" y="4"/>
                  </a:lnTo>
                  <a:moveTo>
                    <a:pt x="0" y="4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4"/>
                  </a:lnTo>
                  <a:moveTo>
                    <a:pt x="21" y="59"/>
                  </a:moveTo>
                  <a:lnTo>
                    <a:pt x="34" y="59"/>
                  </a:lnTo>
                  <a:lnTo>
                    <a:pt x="34" y="55"/>
                  </a:lnTo>
                  <a:lnTo>
                    <a:pt x="21" y="55"/>
                  </a:lnTo>
                  <a:lnTo>
                    <a:pt x="21" y="59"/>
                  </a:lnTo>
                  <a:moveTo>
                    <a:pt x="24" y="94"/>
                  </a:moveTo>
                  <a:lnTo>
                    <a:pt x="37" y="94"/>
                  </a:lnTo>
                  <a:lnTo>
                    <a:pt x="37" y="90"/>
                  </a:lnTo>
                  <a:lnTo>
                    <a:pt x="24" y="90"/>
                  </a:lnTo>
                  <a:lnTo>
                    <a:pt x="24" y="94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8" name="Freeform 811">
              <a:extLst>
                <a:ext uri="{FF2B5EF4-FFF2-40B4-BE49-F238E27FC236}">
                  <a16:creationId xmlns:a16="http://schemas.microsoft.com/office/drawing/2014/main" id="{CA2E6D61-30B9-479A-A3A2-BB73E17A5E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9" y="1683"/>
              <a:ext cx="8" cy="56"/>
            </a:xfrm>
            <a:custGeom>
              <a:avLst/>
              <a:gdLst>
                <a:gd name="T0" fmla="*/ 1 w 8"/>
                <a:gd name="T1" fmla="*/ 0 h 56"/>
                <a:gd name="T2" fmla="*/ 8 w 8"/>
                <a:gd name="T3" fmla="*/ 0 h 56"/>
                <a:gd name="T4" fmla="*/ 0 w 8"/>
                <a:gd name="T5" fmla="*/ 56 h 56"/>
                <a:gd name="T6" fmla="*/ 6 w 8"/>
                <a:gd name="T7" fmla="*/ 56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6"/>
                <a:gd name="T14" fmla="*/ 8 w 8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6">
                  <a:moveTo>
                    <a:pt x="1" y="0"/>
                  </a:moveTo>
                  <a:lnTo>
                    <a:pt x="8" y="0"/>
                  </a:lnTo>
                  <a:moveTo>
                    <a:pt x="0" y="56"/>
                  </a:moveTo>
                  <a:lnTo>
                    <a:pt x="6" y="56"/>
                  </a:lnTo>
                </a:path>
              </a:pathLst>
            </a:custGeom>
            <a:noFill/>
            <a:ln w="3175" cap="sq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9" name="Rectangle 812">
              <a:extLst>
                <a:ext uri="{FF2B5EF4-FFF2-40B4-BE49-F238E27FC236}">
                  <a16:creationId xmlns:a16="http://schemas.microsoft.com/office/drawing/2014/main" id="{F3D30B9D-6B23-46BE-BA9C-91156DF72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4" y="1907"/>
              <a:ext cx="8" cy="112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0" name="Rectangle 813">
              <a:extLst>
                <a:ext uri="{FF2B5EF4-FFF2-40B4-BE49-F238E27FC236}">
                  <a16:creationId xmlns:a16="http://schemas.microsoft.com/office/drawing/2014/main" id="{8FD8C551-6F66-4DB7-AE99-268B7B635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2" y="1907"/>
              <a:ext cx="8" cy="112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1" name="Rectangle 814">
              <a:extLst>
                <a:ext uri="{FF2B5EF4-FFF2-40B4-BE49-F238E27FC236}">
                  <a16:creationId xmlns:a16="http://schemas.microsoft.com/office/drawing/2014/main" id="{224F683B-679D-4936-8229-B207A4DEF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0" y="1907"/>
              <a:ext cx="8" cy="112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2" name="Rectangle 815">
              <a:extLst>
                <a:ext uri="{FF2B5EF4-FFF2-40B4-BE49-F238E27FC236}">
                  <a16:creationId xmlns:a16="http://schemas.microsoft.com/office/drawing/2014/main" id="{687FA25A-5BD1-4928-9E4E-0ADD0CC0E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8" y="1907"/>
              <a:ext cx="8" cy="112"/>
            </a:xfrm>
            <a:prstGeom prst="rect">
              <a:avLst/>
            </a:pr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3" name="Rectangle 816">
              <a:extLst>
                <a:ext uri="{FF2B5EF4-FFF2-40B4-BE49-F238E27FC236}">
                  <a16:creationId xmlns:a16="http://schemas.microsoft.com/office/drawing/2014/main" id="{5B06FB7D-554C-4E53-BA91-E91E3A193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6" y="1907"/>
              <a:ext cx="8" cy="112"/>
            </a:xfrm>
            <a:prstGeom prst="rect">
              <a:avLst/>
            </a:prstGeom>
            <a:solidFill>
              <a:srgbClr val="A8A8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4" name="Rectangle 817">
              <a:extLst>
                <a:ext uri="{FF2B5EF4-FFF2-40B4-BE49-F238E27FC236}">
                  <a16:creationId xmlns:a16="http://schemas.microsoft.com/office/drawing/2014/main" id="{359B1D38-3923-49A8-AAF4-BAD35A813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" y="1907"/>
              <a:ext cx="8" cy="112"/>
            </a:xfrm>
            <a:prstGeom prst="rect">
              <a:avLst/>
            </a:prstGeom>
            <a:solidFill>
              <a:srgbClr val="6E6E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5" name="Rectangle 818">
              <a:extLst>
                <a:ext uri="{FF2B5EF4-FFF2-40B4-BE49-F238E27FC236}">
                  <a16:creationId xmlns:a16="http://schemas.microsoft.com/office/drawing/2014/main" id="{D5A9D3DE-22BB-440B-B6DD-245D15895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2" y="1907"/>
              <a:ext cx="8" cy="112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6" name="Rectangle 819">
              <a:extLst>
                <a:ext uri="{FF2B5EF4-FFF2-40B4-BE49-F238E27FC236}">
                  <a16:creationId xmlns:a16="http://schemas.microsoft.com/office/drawing/2014/main" id="{8B9D5783-F837-4093-BC7B-EF8F3C46E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907"/>
              <a:ext cx="8" cy="112"/>
            </a:xfrm>
            <a:prstGeom prst="rect">
              <a:avLst/>
            </a:pr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7" name="Rectangle 820">
              <a:extLst>
                <a:ext uri="{FF2B5EF4-FFF2-40B4-BE49-F238E27FC236}">
                  <a16:creationId xmlns:a16="http://schemas.microsoft.com/office/drawing/2014/main" id="{BAAB7171-C55D-46DC-A105-50D1DE92C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8" y="1907"/>
              <a:ext cx="8" cy="112"/>
            </a:xfrm>
            <a:prstGeom prst="rect">
              <a:avLst/>
            </a:prstGeom>
            <a:solidFill>
              <a:srgbClr val="8A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8" name="Rectangle 821">
              <a:extLst>
                <a:ext uri="{FF2B5EF4-FFF2-40B4-BE49-F238E27FC236}">
                  <a16:creationId xmlns:a16="http://schemas.microsoft.com/office/drawing/2014/main" id="{A1CE9722-D0ED-433A-A09D-58D8A7DE8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" y="1907"/>
              <a:ext cx="8" cy="112"/>
            </a:xfrm>
            <a:prstGeom prst="rect">
              <a:avLst/>
            </a:prstGeom>
            <a:solidFill>
              <a:srgbClr val="757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459" name="Freeform 822">
              <a:extLst>
                <a:ext uri="{FF2B5EF4-FFF2-40B4-BE49-F238E27FC236}">
                  <a16:creationId xmlns:a16="http://schemas.microsoft.com/office/drawing/2014/main" id="{3BDA6C24-43D0-4F8E-8102-0B947F598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" y="1582"/>
              <a:ext cx="199" cy="461"/>
            </a:xfrm>
            <a:custGeom>
              <a:avLst/>
              <a:gdLst>
                <a:gd name="T0" fmla="*/ 6 w 199"/>
                <a:gd name="T1" fmla="*/ 461 h 461"/>
                <a:gd name="T2" fmla="*/ 6 w 199"/>
                <a:gd name="T3" fmla="*/ 451 h 461"/>
                <a:gd name="T4" fmla="*/ 0 w 199"/>
                <a:gd name="T5" fmla="*/ 451 h 461"/>
                <a:gd name="T6" fmla="*/ 0 w 199"/>
                <a:gd name="T7" fmla="*/ 51 h 461"/>
                <a:gd name="T8" fmla="*/ 49 w 199"/>
                <a:gd name="T9" fmla="*/ 0 h 461"/>
                <a:gd name="T10" fmla="*/ 199 w 199"/>
                <a:gd name="T11" fmla="*/ 0 h 461"/>
                <a:gd name="T12" fmla="*/ 199 w 199"/>
                <a:gd name="T13" fmla="*/ 400 h 461"/>
                <a:gd name="T14" fmla="*/ 196 w 199"/>
                <a:gd name="T15" fmla="*/ 403 h 461"/>
                <a:gd name="T16" fmla="*/ 196 w 199"/>
                <a:gd name="T17" fmla="*/ 406 h 461"/>
                <a:gd name="T18" fmla="*/ 142 w 199"/>
                <a:gd name="T19" fmla="*/ 461 h 461"/>
                <a:gd name="T20" fmla="*/ 6 w 199"/>
                <a:gd name="T21" fmla="*/ 461 h 4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9"/>
                <a:gd name="T34" fmla="*/ 0 h 461"/>
                <a:gd name="T35" fmla="*/ 199 w 199"/>
                <a:gd name="T36" fmla="*/ 461 h 4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9" h="461">
                  <a:moveTo>
                    <a:pt x="6" y="461"/>
                  </a:moveTo>
                  <a:lnTo>
                    <a:pt x="6" y="451"/>
                  </a:lnTo>
                  <a:lnTo>
                    <a:pt x="0" y="451"/>
                  </a:lnTo>
                  <a:lnTo>
                    <a:pt x="0" y="51"/>
                  </a:lnTo>
                  <a:lnTo>
                    <a:pt x="49" y="0"/>
                  </a:lnTo>
                  <a:lnTo>
                    <a:pt x="199" y="0"/>
                  </a:lnTo>
                  <a:lnTo>
                    <a:pt x="199" y="400"/>
                  </a:lnTo>
                  <a:lnTo>
                    <a:pt x="196" y="403"/>
                  </a:lnTo>
                  <a:lnTo>
                    <a:pt x="196" y="406"/>
                  </a:lnTo>
                  <a:lnTo>
                    <a:pt x="142" y="461"/>
                  </a:lnTo>
                  <a:lnTo>
                    <a:pt x="6" y="46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6" name="Group 1034">
            <a:extLst>
              <a:ext uri="{FF2B5EF4-FFF2-40B4-BE49-F238E27FC236}">
                <a16:creationId xmlns:a16="http://schemas.microsoft.com/office/drawing/2014/main" id="{020D6053-77F5-4CD9-A03F-D97DF9539DC6}"/>
              </a:ext>
            </a:extLst>
          </p:cNvPr>
          <p:cNvGrpSpPr>
            <a:grpSpLocks/>
          </p:cNvGrpSpPr>
          <p:nvPr/>
        </p:nvGrpSpPr>
        <p:grpSpPr bwMode="auto">
          <a:xfrm>
            <a:off x="8574711" y="4440159"/>
            <a:ext cx="315913" cy="666789"/>
            <a:chOff x="4883150" y="2511425"/>
            <a:chExt cx="315913" cy="731838"/>
          </a:xfrm>
        </p:grpSpPr>
        <p:sp>
          <p:nvSpPr>
            <p:cNvPr id="947" name="Rectangle 426">
              <a:extLst>
                <a:ext uri="{FF2B5EF4-FFF2-40B4-BE49-F238E27FC236}">
                  <a16:creationId xmlns:a16="http://schemas.microsoft.com/office/drawing/2014/main" id="{6AC0235F-5104-4A82-996E-F298E69662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8400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48" name="Rectangle 427">
              <a:extLst>
                <a:ext uri="{FF2B5EF4-FFF2-40B4-BE49-F238E27FC236}">
                  <a16:creationId xmlns:a16="http://schemas.microsoft.com/office/drawing/2014/main" id="{8EBF06E6-EBAA-4F30-A5BB-A47B042F7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7892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49" name="Rectangle 428">
              <a:extLst>
                <a:ext uri="{FF2B5EF4-FFF2-40B4-BE49-F238E27FC236}">
                  <a16:creationId xmlns:a16="http://schemas.microsoft.com/office/drawing/2014/main" id="{7B48BDF8-97DA-4432-BFE3-7561AF613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717800"/>
              <a:ext cx="134938" cy="55563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50" name="Rectangle 429">
              <a:extLst>
                <a:ext uri="{FF2B5EF4-FFF2-40B4-BE49-F238E27FC236}">
                  <a16:creationId xmlns:a16="http://schemas.microsoft.com/office/drawing/2014/main" id="{A7520E0F-840E-4057-ADE0-72B6A3404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643188"/>
              <a:ext cx="134938" cy="555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51" name="Rectangle 430">
              <a:extLst>
                <a:ext uri="{FF2B5EF4-FFF2-40B4-BE49-F238E27FC236}">
                  <a16:creationId xmlns:a16="http://schemas.microsoft.com/office/drawing/2014/main" id="{A760A20C-87D4-40C9-B24B-1E52D34BD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4263" y="3227388"/>
              <a:ext cx="215900" cy="15875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52" name="Picture 431">
              <a:extLst>
                <a:ext uri="{FF2B5EF4-FFF2-40B4-BE49-F238E27FC236}">
                  <a16:creationId xmlns:a16="http://schemas.microsoft.com/office/drawing/2014/main" id="{EC88E7B9-0C7D-4F3E-850D-7B84027B6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40063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3" name="Picture 432">
              <a:extLst>
                <a:ext uri="{FF2B5EF4-FFF2-40B4-BE49-F238E27FC236}">
                  <a16:creationId xmlns:a16="http://schemas.microsoft.com/office/drawing/2014/main" id="{813EF0F4-536E-4587-BBDB-ADEB9744B8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4" name="Picture 433">
              <a:extLst>
                <a:ext uri="{FF2B5EF4-FFF2-40B4-BE49-F238E27FC236}">
                  <a16:creationId xmlns:a16="http://schemas.microsoft.com/office/drawing/2014/main" id="{7F7C83C8-F3E7-4CF9-B479-BB1AC65E2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5" name="Picture 434">
              <a:extLst>
                <a:ext uri="{FF2B5EF4-FFF2-40B4-BE49-F238E27FC236}">
                  <a16:creationId xmlns:a16="http://schemas.microsoft.com/office/drawing/2014/main" id="{4805B35A-CCE9-4F99-942F-7B016C1216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6" name="Picture 435">
              <a:extLst>
                <a:ext uri="{FF2B5EF4-FFF2-40B4-BE49-F238E27FC236}">
                  <a16:creationId xmlns:a16="http://schemas.microsoft.com/office/drawing/2014/main" id="{D184E461-E109-41EE-98D3-942B745E2E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7" name="Rectangle 436">
              <a:extLst>
                <a:ext uri="{FF2B5EF4-FFF2-40B4-BE49-F238E27FC236}">
                  <a16:creationId xmlns:a16="http://schemas.microsoft.com/office/drawing/2014/main" id="{4BF88D53-15B9-4080-8107-06EC49812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288" y="2671763"/>
              <a:ext cx="20637" cy="4762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58" name="Picture 437">
              <a:extLst>
                <a:ext uri="{FF2B5EF4-FFF2-40B4-BE49-F238E27FC236}">
                  <a16:creationId xmlns:a16="http://schemas.microsoft.com/office/drawing/2014/main" id="{D67DFA45-B648-4200-98E2-3EF07CD0DE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063" y="2646363"/>
              <a:ext cx="114300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9" name="Rectangle 438">
              <a:extLst>
                <a:ext uri="{FF2B5EF4-FFF2-40B4-BE49-F238E27FC236}">
                  <a16:creationId xmlns:a16="http://schemas.microsoft.com/office/drawing/2014/main" id="{83854632-48DC-4BE8-90A6-3C08F33B6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063" y="2654300"/>
              <a:ext cx="114300" cy="9525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60" name="Picture 439">
              <a:extLst>
                <a:ext uri="{FF2B5EF4-FFF2-40B4-BE49-F238E27FC236}">
                  <a16:creationId xmlns:a16="http://schemas.microsoft.com/office/drawing/2014/main" id="{0B96C2C2-92B4-4B76-819D-4F8A1572FF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1" name="Picture 440">
              <a:extLst>
                <a:ext uri="{FF2B5EF4-FFF2-40B4-BE49-F238E27FC236}">
                  <a16:creationId xmlns:a16="http://schemas.microsoft.com/office/drawing/2014/main" id="{564CEDD0-71F9-4B47-B283-46E4067156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" name="Freeform 441">
              <a:extLst>
                <a:ext uri="{FF2B5EF4-FFF2-40B4-BE49-F238E27FC236}">
                  <a16:creationId xmlns:a16="http://schemas.microsoft.com/office/drawing/2014/main" id="{F54212AF-165B-4F8F-85CD-53E0DE66E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888" y="2730500"/>
              <a:ext cx="114300" cy="22225"/>
            </a:xfrm>
            <a:custGeom>
              <a:avLst/>
              <a:gdLst>
                <a:gd name="T0" fmla="*/ 0 w 144"/>
                <a:gd name="T1" fmla="*/ 2147483647 h 28"/>
                <a:gd name="T2" fmla="*/ 2147483647 w 144"/>
                <a:gd name="T3" fmla="*/ 2147483647 h 28"/>
                <a:gd name="T4" fmla="*/ 2147483647 w 144"/>
                <a:gd name="T5" fmla="*/ 2147483647 h 28"/>
                <a:gd name="T6" fmla="*/ 2147483647 w 144"/>
                <a:gd name="T7" fmla="*/ 2147483647 h 28"/>
                <a:gd name="T8" fmla="*/ 2147483647 w 144"/>
                <a:gd name="T9" fmla="*/ 2147483647 h 28"/>
                <a:gd name="T10" fmla="*/ 2147483647 w 144"/>
                <a:gd name="T11" fmla="*/ 2147483647 h 28"/>
                <a:gd name="T12" fmla="*/ 0 w 144"/>
                <a:gd name="T13" fmla="*/ 2147483647 h 28"/>
                <a:gd name="T14" fmla="*/ 0 w 144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28"/>
                <a:gd name="T26" fmla="*/ 144 w 144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28">
                  <a:moveTo>
                    <a:pt x="0" y="6"/>
                  </a:moveTo>
                  <a:lnTo>
                    <a:pt x="39" y="6"/>
                  </a:lnTo>
                  <a:cubicBezTo>
                    <a:pt x="65" y="0"/>
                    <a:pt x="92" y="0"/>
                    <a:pt x="118" y="6"/>
                  </a:cubicBezTo>
                  <a:lnTo>
                    <a:pt x="144" y="6"/>
                  </a:lnTo>
                  <a:lnTo>
                    <a:pt x="144" y="28"/>
                  </a:lnTo>
                  <a:lnTo>
                    <a:pt x="0" y="28"/>
                  </a:lnTo>
                  <a:lnTo>
                    <a:pt x="0" y="6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" name="Rectangle 442">
              <a:extLst>
                <a:ext uri="{FF2B5EF4-FFF2-40B4-BE49-F238E27FC236}">
                  <a16:creationId xmlns:a16="http://schemas.microsoft.com/office/drawing/2014/main" id="{915741AF-C21B-4FED-9998-2AB121712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8238" y="2741613"/>
              <a:ext cx="103187" cy="4762"/>
            </a:xfrm>
            <a:prstGeom prst="rect">
              <a:avLst/>
            </a:prstGeom>
            <a:solidFill>
              <a:srgbClr val="DBD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64" name="Rectangle 443">
              <a:extLst>
                <a:ext uri="{FF2B5EF4-FFF2-40B4-BE49-F238E27FC236}">
                  <a16:creationId xmlns:a16="http://schemas.microsoft.com/office/drawing/2014/main" id="{BD3ED34C-C93B-4ACB-B797-177DB7F9D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8238" y="2741613"/>
              <a:ext cx="103187" cy="47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65" name="Picture 444">
              <a:extLst>
                <a:ext uri="{FF2B5EF4-FFF2-40B4-BE49-F238E27FC236}">
                  <a16:creationId xmlns:a16="http://schemas.microsoft.com/office/drawing/2014/main" id="{140DD849-D5D7-46C5-A44A-6EECDA5DD0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6" name="Picture 445">
              <a:extLst>
                <a:ext uri="{FF2B5EF4-FFF2-40B4-BE49-F238E27FC236}">
                  <a16:creationId xmlns:a16="http://schemas.microsoft.com/office/drawing/2014/main" id="{5965A31D-B600-4D85-A000-9DEEA91716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7" name="Freeform 446">
              <a:extLst>
                <a:ext uri="{FF2B5EF4-FFF2-40B4-BE49-F238E27FC236}">
                  <a16:creationId xmlns:a16="http://schemas.microsoft.com/office/drawing/2014/main" id="{EBF0A7C7-A002-42C7-9A2A-43976557C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475" y="2794000"/>
              <a:ext cx="117475" cy="19050"/>
            </a:xfrm>
            <a:custGeom>
              <a:avLst/>
              <a:gdLst>
                <a:gd name="T0" fmla="*/ 0 w 149"/>
                <a:gd name="T1" fmla="*/ 2147483647 h 23"/>
                <a:gd name="T2" fmla="*/ 0 w 149"/>
                <a:gd name="T3" fmla="*/ 2147483647 h 23"/>
                <a:gd name="T4" fmla="*/ 2147483647 w 149"/>
                <a:gd name="T5" fmla="*/ 2147483647 h 23"/>
                <a:gd name="T6" fmla="*/ 2147483647 w 149"/>
                <a:gd name="T7" fmla="*/ 2147483647 h 23"/>
                <a:gd name="T8" fmla="*/ 2147483647 w 149"/>
                <a:gd name="T9" fmla="*/ 2147483647 h 23"/>
                <a:gd name="T10" fmla="*/ 2147483647 w 149"/>
                <a:gd name="T11" fmla="*/ 2147483647 h 23"/>
                <a:gd name="T12" fmla="*/ 2147483647 w 149"/>
                <a:gd name="T13" fmla="*/ 2147483647 h 23"/>
                <a:gd name="T14" fmla="*/ 2147483647 w 149"/>
                <a:gd name="T15" fmla="*/ 2147483647 h 23"/>
                <a:gd name="T16" fmla="*/ 2147483647 w 149"/>
                <a:gd name="T17" fmla="*/ 2147483647 h 23"/>
                <a:gd name="T18" fmla="*/ 2147483647 w 149"/>
                <a:gd name="T19" fmla="*/ 2147483647 h 23"/>
                <a:gd name="T20" fmla="*/ 0 w 149"/>
                <a:gd name="T21" fmla="*/ 2147483647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23"/>
                <a:gd name="T35" fmla="*/ 149 w 149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23">
                  <a:moveTo>
                    <a:pt x="0" y="18"/>
                  </a:moveTo>
                  <a:lnTo>
                    <a:pt x="0" y="6"/>
                  </a:lnTo>
                  <a:lnTo>
                    <a:pt x="47" y="6"/>
                  </a:lnTo>
                  <a:cubicBezTo>
                    <a:pt x="64" y="0"/>
                    <a:pt x="84" y="0"/>
                    <a:pt x="101" y="6"/>
                  </a:cubicBezTo>
                  <a:lnTo>
                    <a:pt x="149" y="6"/>
                  </a:lnTo>
                  <a:lnTo>
                    <a:pt x="149" y="18"/>
                  </a:lnTo>
                  <a:lnTo>
                    <a:pt x="101" y="18"/>
                  </a:lnTo>
                  <a:cubicBezTo>
                    <a:pt x="84" y="23"/>
                    <a:pt x="64" y="23"/>
                    <a:pt x="47" y="18"/>
                  </a:cubicBezTo>
                  <a:lnTo>
                    <a:pt x="0" y="18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968" name="Picture 447">
              <a:extLst>
                <a:ext uri="{FF2B5EF4-FFF2-40B4-BE49-F238E27FC236}">
                  <a16:creationId xmlns:a16="http://schemas.microsoft.com/office/drawing/2014/main" id="{887EDE75-DA87-4673-A201-7AF04B4634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9" name="Picture 448">
              <a:extLst>
                <a:ext uri="{FF2B5EF4-FFF2-40B4-BE49-F238E27FC236}">
                  <a16:creationId xmlns:a16="http://schemas.microsoft.com/office/drawing/2014/main" id="{796F5A88-9F46-4150-A30E-71D1DDC303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0" name="Freeform 449">
              <a:extLst>
                <a:ext uri="{FF2B5EF4-FFF2-40B4-BE49-F238E27FC236}">
                  <a16:creationId xmlns:a16="http://schemas.microsoft.com/office/drawing/2014/main" id="{7338227B-6F6A-4D5F-BDC9-B8AE0F2992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2213" y="2670175"/>
              <a:ext cx="58737" cy="149225"/>
            </a:xfrm>
            <a:custGeom>
              <a:avLst/>
              <a:gdLst>
                <a:gd name="T0" fmla="*/ 2147483647 w 37"/>
                <a:gd name="T1" fmla="*/ 2147483647 h 94"/>
                <a:gd name="T2" fmla="*/ 2147483647 w 37"/>
                <a:gd name="T3" fmla="*/ 2147483647 h 94"/>
                <a:gd name="T4" fmla="*/ 2147483647 w 37"/>
                <a:gd name="T5" fmla="*/ 0 h 94"/>
                <a:gd name="T6" fmla="*/ 2147483647 w 37"/>
                <a:gd name="T7" fmla="*/ 0 h 94"/>
                <a:gd name="T8" fmla="*/ 2147483647 w 37"/>
                <a:gd name="T9" fmla="*/ 2147483647 h 94"/>
                <a:gd name="T10" fmla="*/ 2147483647 w 37"/>
                <a:gd name="T11" fmla="*/ 2147483647 h 94"/>
                <a:gd name="T12" fmla="*/ 2147483647 w 37"/>
                <a:gd name="T13" fmla="*/ 2147483647 h 94"/>
                <a:gd name="T14" fmla="*/ 2147483647 w 37"/>
                <a:gd name="T15" fmla="*/ 0 h 94"/>
                <a:gd name="T16" fmla="*/ 2147483647 w 37"/>
                <a:gd name="T17" fmla="*/ 2147483647 h 94"/>
                <a:gd name="T18" fmla="*/ 0 w 37"/>
                <a:gd name="T19" fmla="*/ 2147483647 h 94"/>
                <a:gd name="T20" fmla="*/ 2147483647 w 37"/>
                <a:gd name="T21" fmla="*/ 0 h 94"/>
                <a:gd name="T22" fmla="*/ 2147483647 w 37"/>
                <a:gd name="T23" fmla="*/ 2147483647 h 94"/>
                <a:gd name="T24" fmla="*/ 0 w 37"/>
                <a:gd name="T25" fmla="*/ 2147483647 h 94"/>
                <a:gd name="T26" fmla="*/ 2147483647 w 37"/>
                <a:gd name="T27" fmla="*/ 2147483647 h 94"/>
                <a:gd name="T28" fmla="*/ 2147483647 w 37"/>
                <a:gd name="T29" fmla="*/ 2147483647 h 94"/>
                <a:gd name="T30" fmla="*/ 2147483647 w 37"/>
                <a:gd name="T31" fmla="*/ 2147483647 h 94"/>
                <a:gd name="T32" fmla="*/ 2147483647 w 37"/>
                <a:gd name="T33" fmla="*/ 2147483647 h 94"/>
                <a:gd name="T34" fmla="*/ 2147483647 w 37"/>
                <a:gd name="T35" fmla="*/ 2147483647 h 94"/>
                <a:gd name="T36" fmla="*/ 2147483647 w 37"/>
                <a:gd name="T37" fmla="*/ 2147483647 h 94"/>
                <a:gd name="T38" fmla="*/ 2147483647 w 37"/>
                <a:gd name="T39" fmla="*/ 2147483647 h 94"/>
                <a:gd name="T40" fmla="*/ 2147483647 w 37"/>
                <a:gd name="T41" fmla="*/ 2147483647 h 94"/>
                <a:gd name="T42" fmla="*/ 2147483647 w 37"/>
                <a:gd name="T43" fmla="*/ 2147483647 h 94"/>
                <a:gd name="T44" fmla="*/ 2147483647 w 37"/>
                <a:gd name="T45" fmla="*/ 2147483647 h 9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"/>
                <a:gd name="T70" fmla="*/ 0 h 94"/>
                <a:gd name="T71" fmla="*/ 37 w 37"/>
                <a:gd name="T72" fmla="*/ 94 h 9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" h="94">
                  <a:moveTo>
                    <a:pt x="26" y="5"/>
                  </a:moveTo>
                  <a:lnTo>
                    <a:pt x="3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5"/>
                  </a:lnTo>
                  <a:moveTo>
                    <a:pt x="16" y="4"/>
                  </a:moveTo>
                  <a:lnTo>
                    <a:pt x="10" y="7"/>
                  </a:lnTo>
                  <a:lnTo>
                    <a:pt x="10" y="0"/>
                  </a:lnTo>
                  <a:lnTo>
                    <a:pt x="16" y="4"/>
                  </a:lnTo>
                  <a:moveTo>
                    <a:pt x="0" y="4"/>
                  </a:moveTo>
                  <a:lnTo>
                    <a:pt x="6" y="0"/>
                  </a:lnTo>
                  <a:lnTo>
                    <a:pt x="6" y="7"/>
                  </a:lnTo>
                  <a:lnTo>
                    <a:pt x="0" y="4"/>
                  </a:lnTo>
                  <a:moveTo>
                    <a:pt x="21" y="59"/>
                  </a:moveTo>
                  <a:lnTo>
                    <a:pt x="34" y="59"/>
                  </a:lnTo>
                  <a:lnTo>
                    <a:pt x="34" y="55"/>
                  </a:lnTo>
                  <a:lnTo>
                    <a:pt x="21" y="55"/>
                  </a:lnTo>
                  <a:lnTo>
                    <a:pt x="21" y="59"/>
                  </a:lnTo>
                  <a:moveTo>
                    <a:pt x="24" y="94"/>
                  </a:moveTo>
                  <a:lnTo>
                    <a:pt x="37" y="94"/>
                  </a:lnTo>
                  <a:lnTo>
                    <a:pt x="37" y="90"/>
                  </a:lnTo>
                  <a:lnTo>
                    <a:pt x="24" y="90"/>
                  </a:lnTo>
                  <a:lnTo>
                    <a:pt x="24" y="94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1" name="Freeform 450">
              <a:extLst>
                <a:ext uri="{FF2B5EF4-FFF2-40B4-BE49-F238E27FC236}">
                  <a16:creationId xmlns:a16="http://schemas.microsoft.com/office/drawing/2014/main" id="{A4316582-A381-4926-B5EC-5F391AA160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3475" y="2671763"/>
              <a:ext cx="11113" cy="88900"/>
            </a:xfrm>
            <a:custGeom>
              <a:avLst/>
              <a:gdLst>
                <a:gd name="T0" fmla="*/ 2147483647 w 7"/>
                <a:gd name="T1" fmla="*/ 0 h 56"/>
                <a:gd name="T2" fmla="*/ 2147483647 w 7"/>
                <a:gd name="T3" fmla="*/ 0 h 56"/>
                <a:gd name="T4" fmla="*/ 0 w 7"/>
                <a:gd name="T5" fmla="*/ 2147483647 h 56"/>
                <a:gd name="T6" fmla="*/ 2147483647 w 7"/>
                <a:gd name="T7" fmla="*/ 2147483647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56"/>
                <a:gd name="T14" fmla="*/ 7 w 7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56">
                  <a:moveTo>
                    <a:pt x="1" y="0"/>
                  </a:moveTo>
                  <a:lnTo>
                    <a:pt x="7" y="0"/>
                  </a:lnTo>
                  <a:moveTo>
                    <a:pt x="0" y="56"/>
                  </a:moveTo>
                  <a:lnTo>
                    <a:pt x="6" y="56"/>
                  </a:lnTo>
                </a:path>
              </a:pathLst>
            </a:custGeom>
            <a:noFill/>
            <a:ln w="3175" cap="sq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2" name="Rectangle 451">
              <a:extLst>
                <a:ext uri="{FF2B5EF4-FFF2-40B4-BE49-F238E27FC236}">
                  <a16:creationId xmlns:a16="http://schemas.microsoft.com/office/drawing/2014/main" id="{988CDD30-AF4D-45FC-9DC3-CE9E07F9D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963" y="3027363"/>
              <a:ext cx="12700" cy="177800"/>
            </a:xfrm>
            <a:prstGeom prst="rect">
              <a:avLst/>
            </a:pr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73" name="Rectangle 452">
              <a:extLst>
                <a:ext uri="{FF2B5EF4-FFF2-40B4-BE49-F238E27FC236}">
                  <a16:creationId xmlns:a16="http://schemas.microsoft.com/office/drawing/2014/main" id="{80DD4C46-2AA9-47ED-AC0D-5A755A161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9663" y="3027363"/>
              <a:ext cx="12700" cy="177800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74" name="Rectangle 453">
              <a:extLst>
                <a:ext uri="{FF2B5EF4-FFF2-40B4-BE49-F238E27FC236}">
                  <a16:creationId xmlns:a16="http://schemas.microsoft.com/office/drawing/2014/main" id="{D1F80D4E-2BC9-450E-8E8B-13BA8E583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2363" y="3027363"/>
              <a:ext cx="12700" cy="177800"/>
            </a:xfrm>
            <a:prstGeom prst="rect">
              <a:avLst/>
            </a:pr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75" name="Rectangle 454">
              <a:extLst>
                <a:ext uri="{FF2B5EF4-FFF2-40B4-BE49-F238E27FC236}">
                  <a16:creationId xmlns:a16="http://schemas.microsoft.com/office/drawing/2014/main" id="{2463366A-7998-4AC9-87F1-815983B62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063" y="3027363"/>
              <a:ext cx="12700" cy="177800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76" name="Rectangle 455">
              <a:extLst>
                <a:ext uri="{FF2B5EF4-FFF2-40B4-BE49-F238E27FC236}">
                  <a16:creationId xmlns:a16="http://schemas.microsoft.com/office/drawing/2014/main" id="{6999FBAF-66E4-49A0-BACF-04D10A6DC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763" y="3027363"/>
              <a:ext cx="12700" cy="1778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77" name="Rectangle 456">
              <a:extLst>
                <a:ext uri="{FF2B5EF4-FFF2-40B4-BE49-F238E27FC236}">
                  <a16:creationId xmlns:a16="http://schemas.microsoft.com/office/drawing/2014/main" id="{FABA84FF-278B-498D-9F60-3B269A81C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3963" y="3027363"/>
              <a:ext cx="12700" cy="177800"/>
            </a:xfrm>
            <a:prstGeom prst="rect">
              <a:avLst/>
            </a:prstGeom>
            <a:solidFill>
              <a:srgbClr val="68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78" name="Rectangle 457">
              <a:extLst>
                <a:ext uri="{FF2B5EF4-FFF2-40B4-BE49-F238E27FC236}">
                  <a16:creationId xmlns:a16="http://schemas.microsoft.com/office/drawing/2014/main" id="{88CBB1FC-30C6-47A8-9739-AF50319EE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6663" y="3027363"/>
              <a:ext cx="12700" cy="177800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79" name="Rectangle 458">
              <a:extLst>
                <a:ext uri="{FF2B5EF4-FFF2-40B4-BE49-F238E27FC236}">
                  <a16:creationId xmlns:a16="http://schemas.microsoft.com/office/drawing/2014/main" id="{17C1D243-76CF-4FAA-87B6-7DC52AAE0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9363" y="3027363"/>
              <a:ext cx="12700" cy="1778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80" name="Rectangle 459">
              <a:extLst>
                <a:ext uri="{FF2B5EF4-FFF2-40B4-BE49-F238E27FC236}">
                  <a16:creationId xmlns:a16="http://schemas.microsoft.com/office/drawing/2014/main" id="{2DB433AD-2579-4A32-9222-72A2A1AD1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063" y="3027363"/>
              <a:ext cx="12700" cy="177800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81" name="Rectangle 460">
              <a:extLst>
                <a:ext uri="{FF2B5EF4-FFF2-40B4-BE49-F238E27FC236}">
                  <a16:creationId xmlns:a16="http://schemas.microsoft.com/office/drawing/2014/main" id="{253FF17C-8D23-4740-83A2-81D89B0BF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4763" y="3027363"/>
              <a:ext cx="12700" cy="177800"/>
            </a:xfrm>
            <a:prstGeom prst="rect">
              <a:avLst/>
            </a:prstGeom>
            <a:solidFill>
              <a:srgbClr val="6F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82" name="Freeform 461">
              <a:extLst>
                <a:ext uri="{FF2B5EF4-FFF2-40B4-BE49-F238E27FC236}">
                  <a16:creationId xmlns:a16="http://schemas.microsoft.com/office/drawing/2014/main" id="{10D76FE3-CE63-4BD1-8015-134B7EEFB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731838"/>
            </a:xfrm>
            <a:custGeom>
              <a:avLst/>
              <a:gdLst>
                <a:gd name="T0" fmla="*/ 2147483647 w 199"/>
                <a:gd name="T1" fmla="*/ 2147483647 h 461"/>
                <a:gd name="T2" fmla="*/ 2147483647 w 199"/>
                <a:gd name="T3" fmla="*/ 2147483647 h 461"/>
                <a:gd name="T4" fmla="*/ 0 w 199"/>
                <a:gd name="T5" fmla="*/ 2147483647 h 461"/>
                <a:gd name="T6" fmla="*/ 0 w 199"/>
                <a:gd name="T7" fmla="*/ 2147483647 h 461"/>
                <a:gd name="T8" fmla="*/ 2147483647 w 199"/>
                <a:gd name="T9" fmla="*/ 0 h 461"/>
                <a:gd name="T10" fmla="*/ 2147483647 w 199"/>
                <a:gd name="T11" fmla="*/ 0 h 461"/>
                <a:gd name="T12" fmla="*/ 2147483647 w 199"/>
                <a:gd name="T13" fmla="*/ 2147483647 h 461"/>
                <a:gd name="T14" fmla="*/ 2147483647 w 199"/>
                <a:gd name="T15" fmla="*/ 2147483647 h 461"/>
                <a:gd name="T16" fmla="*/ 2147483647 w 199"/>
                <a:gd name="T17" fmla="*/ 2147483647 h 461"/>
                <a:gd name="T18" fmla="*/ 2147483647 w 199"/>
                <a:gd name="T19" fmla="*/ 2147483647 h 461"/>
                <a:gd name="T20" fmla="*/ 2147483647 w 199"/>
                <a:gd name="T21" fmla="*/ 2147483647 h 4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9"/>
                <a:gd name="T34" fmla="*/ 0 h 461"/>
                <a:gd name="T35" fmla="*/ 199 w 199"/>
                <a:gd name="T36" fmla="*/ 461 h 4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9" h="461">
                  <a:moveTo>
                    <a:pt x="7" y="461"/>
                  </a:moveTo>
                  <a:lnTo>
                    <a:pt x="7" y="451"/>
                  </a:lnTo>
                  <a:lnTo>
                    <a:pt x="0" y="451"/>
                  </a:lnTo>
                  <a:lnTo>
                    <a:pt x="0" y="51"/>
                  </a:lnTo>
                  <a:lnTo>
                    <a:pt x="50" y="0"/>
                  </a:lnTo>
                  <a:lnTo>
                    <a:pt x="199" y="0"/>
                  </a:lnTo>
                  <a:lnTo>
                    <a:pt x="199" y="400"/>
                  </a:lnTo>
                  <a:lnTo>
                    <a:pt x="196" y="403"/>
                  </a:lnTo>
                  <a:lnTo>
                    <a:pt x="196" y="406"/>
                  </a:lnTo>
                  <a:lnTo>
                    <a:pt x="143" y="461"/>
                  </a:lnTo>
                  <a:lnTo>
                    <a:pt x="7" y="46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3" name="Freeform 571">
              <a:extLst>
                <a:ext uri="{FF2B5EF4-FFF2-40B4-BE49-F238E27FC236}">
                  <a16:creationId xmlns:a16="http://schemas.microsoft.com/office/drawing/2014/main" id="{E8240498-6CCA-41FF-A753-1237D6601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163" y="3141663"/>
              <a:ext cx="84137" cy="101600"/>
            </a:xfrm>
            <a:custGeom>
              <a:avLst/>
              <a:gdLst>
                <a:gd name="T0" fmla="*/ 0 w 53"/>
                <a:gd name="T1" fmla="*/ 2147483647 h 64"/>
                <a:gd name="T2" fmla="*/ 2147483647 w 53"/>
                <a:gd name="T3" fmla="*/ 2147483647 h 64"/>
                <a:gd name="T4" fmla="*/ 2147483647 w 53"/>
                <a:gd name="T5" fmla="*/ 0 h 64"/>
                <a:gd name="T6" fmla="*/ 0 w 53"/>
                <a:gd name="T7" fmla="*/ 2147483647 h 64"/>
                <a:gd name="T8" fmla="*/ 0 w 53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64"/>
                <a:gd name="T17" fmla="*/ 53 w 53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64">
                  <a:moveTo>
                    <a:pt x="0" y="64"/>
                  </a:moveTo>
                  <a:lnTo>
                    <a:pt x="53" y="9"/>
                  </a:lnTo>
                  <a:lnTo>
                    <a:pt x="53" y="0"/>
                  </a:lnTo>
                  <a:lnTo>
                    <a:pt x="0" y="5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4" name="Freeform 572">
              <a:extLst>
                <a:ext uri="{FF2B5EF4-FFF2-40B4-BE49-F238E27FC236}">
                  <a16:creationId xmlns:a16="http://schemas.microsoft.com/office/drawing/2014/main" id="{2870B333-863E-41E5-BF79-B89F8277E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5" name="Freeform 573">
              <a:extLst>
                <a:ext uri="{FF2B5EF4-FFF2-40B4-BE49-F238E27FC236}">
                  <a16:creationId xmlns:a16="http://schemas.microsoft.com/office/drawing/2014/main" id="{47672012-3CE8-43B1-A57C-E15A46390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6" name="Freeform 574">
              <a:extLst>
                <a:ext uri="{FF2B5EF4-FFF2-40B4-BE49-F238E27FC236}">
                  <a16:creationId xmlns:a16="http://schemas.microsoft.com/office/drawing/2014/main" id="{D53A98DB-234A-4FAE-A610-EE88B63A0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9688" y="2511425"/>
              <a:ext cx="79375" cy="715963"/>
            </a:xfrm>
            <a:custGeom>
              <a:avLst/>
              <a:gdLst>
                <a:gd name="T0" fmla="*/ 0 w 50"/>
                <a:gd name="T1" fmla="*/ 2147483647 h 451"/>
                <a:gd name="T2" fmla="*/ 2147483647 w 50"/>
                <a:gd name="T3" fmla="*/ 0 h 451"/>
                <a:gd name="T4" fmla="*/ 2147483647 w 50"/>
                <a:gd name="T5" fmla="*/ 2147483647 h 451"/>
                <a:gd name="T6" fmla="*/ 0 w 50"/>
                <a:gd name="T7" fmla="*/ 2147483647 h 451"/>
                <a:gd name="T8" fmla="*/ 0 w 50"/>
                <a:gd name="T9" fmla="*/ 2147483647 h 4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451"/>
                <a:gd name="T17" fmla="*/ 50 w 50"/>
                <a:gd name="T18" fmla="*/ 451 h 4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451">
                  <a:moveTo>
                    <a:pt x="0" y="51"/>
                  </a:moveTo>
                  <a:lnTo>
                    <a:pt x="50" y="0"/>
                  </a:lnTo>
                  <a:lnTo>
                    <a:pt x="50" y="400"/>
                  </a:lnTo>
                  <a:lnTo>
                    <a:pt x="0" y="4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7" name="Rectangle 575">
              <a:extLst>
                <a:ext uri="{FF2B5EF4-FFF2-40B4-BE49-F238E27FC236}">
                  <a16:creationId xmlns:a16="http://schemas.microsoft.com/office/drawing/2014/main" id="{F2A93925-0855-4711-A48C-DB8AA5DA0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150" y="2592388"/>
              <a:ext cx="236538" cy="6350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88" name="Rectangle 576">
              <a:extLst>
                <a:ext uri="{FF2B5EF4-FFF2-40B4-BE49-F238E27FC236}">
                  <a16:creationId xmlns:a16="http://schemas.microsoft.com/office/drawing/2014/main" id="{36EDF090-0395-4621-9457-55C8DCB51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150" y="2592388"/>
              <a:ext cx="236538" cy="6350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989" name="Picture 577">
              <a:extLst>
                <a:ext uri="{FF2B5EF4-FFF2-40B4-BE49-F238E27FC236}">
                  <a16:creationId xmlns:a16="http://schemas.microsoft.com/office/drawing/2014/main" id="{D79AF590-C048-41E4-A8A5-FADF41FD4F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3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90" name="Picture 578">
              <a:extLst>
                <a:ext uri="{FF2B5EF4-FFF2-40B4-BE49-F238E27FC236}">
                  <a16:creationId xmlns:a16="http://schemas.microsoft.com/office/drawing/2014/main" id="{56C99030-8ED3-492D-810E-D429D73F01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3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1" name="Rectangle 579">
              <a:extLst>
                <a:ext uri="{FF2B5EF4-FFF2-40B4-BE49-F238E27FC236}">
                  <a16:creationId xmlns:a16="http://schemas.microsoft.com/office/drawing/2014/main" id="{D732D03C-D33C-4408-991C-AEFD175B6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3313" y="2622550"/>
              <a:ext cx="177800" cy="38735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92" name="Freeform 580">
              <a:extLst>
                <a:ext uri="{FF2B5EF4-FFF2-40B4-BE49-F238E27FC236}">
                  <a16:creationId xmlns:a16="http://schemas.microsoft.com/office/drawing/2014/main" id="{CD32FAD5-4DB7-411C-A6C0-AB1163F204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3950" y="2643188"/>
              <a:ext cx="134938" cy="331787"/>
            </a:xfrm>
            <a:custGeom>
              <a:avLst/>
              <a:gdLst>
                <a:gd name="T0" fmla="*/ 0 w 85"/>
                <a:gd name="T1" fmla="*/ 2147483647 h 209"/>
                <a:gd name="T2" fmla="*/ 2147483647 w 85"/>
                <a:gd name="T3" fmla="*/ 2147483647 h 209"/>
                <a:gd name="T4" fmla="*/ 2147483647 w 85"/>
                <a:gd name="T5" fmla="*/ 2147483647 h 209"/>
                <a:gd name="T6" fmla="*/ 0 w 85"/>
                <a:gd name="T7" fmla="*/ 2147483647 h 209"/>
                <a:gd name="T8" fmla="*/ 0 w 85"/>
                <a:gd name="T9" fmla="*/ 2147483647 h 209"/>
                <a:gd name="T10" fmla="*/ 0 w 85"/>
                <a:gd name="T11" fmla="*/ 2147483647 h 209"/>
                <a:gd name="T12" fmla="*/ 2147483647 w 85"/>
                <a:gd name="T13" fmla="*/ 2147483647 h 209"/>
                <a:gd name="T14" fmla="*/ 2147483647 w 85"/>
                <a:gd name="T15" fmla="*/ 2147483647 h 209"/>
                <a:gd name="T16" fmla="*/ 0 w 85"/>
                <a:gd name="T17" fmla="*/ 2147483647 h 209"/>
                <a:gd name="T18" fmla="*/ 0 w 85"/>
                <a:gd name="T19" fmla="*/ 2147483647 h 209"/>
                <a:gd name="T20" fmla="*/ 0 w 85"/>
                <a:gd name="T21" fmla="*/ 2147483647 h 209"/>
                <a:gd name="T22" fmla="*/ 2147483647 w 85"/>
                <a:gd name="T23" fmla="*/ 2147483647 h 209"/>
                <a:gd name="T24" fmla="*/ 2147483647 w 85"/>
                <a:gd name="T25" fmla="*/ 2147483647 h 209"/>
                <a:gd name="T26" fmla="*/ 0 w 85"/>
                <a:gd name="T27" fmla="*/ 2147483647 h 209"/>
                <a:gd name="T28" fmla="*/ 0 w 85"/>
                <a:gd name="T29" fmla="*/ 2147483647 h 209"/>
                <a:gd name="T30" fmla="*/ 0 w 85"/>
                <a:gd name="T31" fmla="*/ 2147483647 h 209"/>
                <a:gd name="T32" fmla="*/ 2147483647 w 85"/>
                <a:gd name="T33" fmla="*/ 2147483647 h 209"/>
                <a:gd name="T34" fmla="*/ 2147483647 w 85"/>
                <a:gd name="T35" fmla="*/ 2147483647 h 209"/>
                <a:gd name="T36" fmla="*/ 0 w 85"/>
                <a:gd name="T37" fmla="*/ 2147483647 h 209"/>
                <a:gd name="T38" fmla="*/ 0 w 85"/>
                <a:gd name="T39" fmla="*/ 2147483647 h 209"/>
                <a:gd name="T40" fmla="*/ 0 w 85"/>
                <a:gd name="T41" fmla="*/ 2147483647 h 209"/>
                <a:gd name="T42" fmla="*/ 2147483647 w 85"/>
                <a:gd name="T43" fmla="*/ 2147483647 h 209"/>
                <a:gd name="T44" fmla="*/ 2147483647 w 85"/>
                <a:gd name="T45" fmla="*/ 2147483647 h 209"/>
                <a:gd name="T46" fmla="*/ 0 w 85"/>
                <a:gd name="T47" fmla="*/ 2147483647 h 209"/>
                <a:gd name="T48" fmla="*/ 0 w 85"/>
                <a:gd name="T49" fmla="*/ 2147483647 h 209"/>
                <a:gd name="T50" fmla="*/ 0 w 85"/>
                <a:gd name="T51" fmla="*/ 0 h 209"/>
                <a:gd name="T52" fmla="*/ 2147483647 w 85"/>
                <a:gd name="T53" fmla="*/ 0 h 209"/>
                <a:gd name="T54" fmla="*/ 2147483647 w 85"/>
                <a:gd name="T55" fmla="*/ 2147483647 h 209"/>
                <a:gd name="T56" fmla="*/ 0 w 85"/>
                <a:gd name="T57" fmla="*/ 2147483647 h 209"/>
                <a:gd name="T58" fmla="*/ 0 w 85"/>
                <a:gd name="T59" fmla="*/ 0 h 20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5"/>
                <a:gd name="T91" fmla="*/ 0 h 209"/>
                <a:gd name="T92" fmla="*/ 85 w 85"/>
                <a:gd name="T93" fmla="*/ 209 h 20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5" h="209">
                  <a:moveTo>
                    <a:pt x="0" y="188"/>
                  </a:moveTo>
                  <a:lnTo>
                    <a:pt x="85" y="188"/>
                  </a:lnTo>
                  <a:lnTo>
                    <a:pt x="85" y="209"/>
                  </a:lnTo>
                  <a:lnTo>
                    <a:pt x="0" y="209"/>
                  </a:lnTo>
                  <a:lnTo>
                    <a:pt x="0" y="188"/>
                  </a:lnTo>
                  <a:close/>
                  <a:moveTo>
                    <a:pt x="0" y="156"/>
                  </a:moveTo>
                  <a:lnTo>
                    <a:pt x="85" y="156"/>
                  </a:lnTo>
                  <a:lnTo>
                    <a:pt x="85" y="177"/>
                  </a:lnTo>
                  <a:lnTo>
                    <a:pt x="0" y="177"/>
                  </a:lnTo>
                  <a:lnTo>
                    <a:pt x="0" y="156"/>
                  </a:lnTo>
                  <a:close/>
                  <a:moveTo>
                    <a:pt x="0" y="124"/>
                  </a:moveTo>
                  <a:lnTo>
                    <a:pt x="85" y="124"/>
                  </a:lnTo>
                  <a:lnTo>
                    <a:pt x="85" y="145"/>
                  </a:lnTo>
                  <a:lnTo>
                    <a:pt x="0" y="145"/>
                  </a:lnTo>
                  <a:lnTo>
                    <a:pt x="0" y="124"/>
                  </a:lnTo>
                  <a:close/>
                  <a:moveTo>
                    <a:pt x="0" y="92"/>
                  </a:moveTo>
                  <a:lnTo>
                    <a:pt x="85" y="92"/>
                  </a:lnTo>
                  <a:lnTo>
                    <a:pt x="85" y="113"/>
                  </a:lnTo>
                  <a:lnTo>
                    <a:pt x="0" y="113"/>
                  </a:lnTo>
                  <a:lnTo>
                    <a:pt x="0" y="92"/>
                  </a:lnTo>
                  <a:close/>
                  <a:moveTo>
                    <a:pt x="0" y="47"/>
                  </a:moveTo>
                  <a:lnTo>
                    <a:pt x="85" y="47"/>
                  </a:lnTo>
                  <a:lnTo>
                    <a:pt x="85" y="82"/>
                  </a:lnTo>
                  <a:lnTo>
                    <a:pt x="0" y="82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85" y="0"/>
                  </a:lnTo>
                  <a:lnTo>
                    <a:pt x="85" y="3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3" name="Rectangle 581">
              <a:extLst>
                <a:ext uri="{FF2B5EF4-FFF2-40B4-BE49-F238E27FC236}">
                  <a16:creationId xmlns:a16="http://schemas.microsoft.com/office/drawing/2014/main" id="{766B88A0-B557-4EAA-8B14-EC13E2C2A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9416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994" name="Rectangle 582">
              <a:extLst>
                <a:ext uri="{FF2B5EF4-FFF2-40B4-BE49-F238E27FC236}">
                  <a16:creationId xmlns:a16="http://schemas.microsoft.com/office/drawing/2014/main" id="{48BF196F-182F-4422-BFC8-D174ACA7E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8908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</p:grpSp>
      <p:pic>
        <p:nvPicPr>
          <p:cNvPr id="4" name="Picture 17" descr="npo000017">
            <a:extLst>
              <a:ext uri="{FF2B5EF4-FFF2-40B4-BE49-F238E27FC236}">
                <a16:creationId xmlns:a16="http://schemas.microsoft.com/office/drawing/2014/main" id="{9F080BC0-7EC1-4C85-B0CD-AEDA8EB18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98" y="2289427"/>
            <a:ext cx="4270685" cy="3367632"/>
          </a:xfrm>
          <a:prstGeom prst="rect">
            <a:avLst/>
          </a:prstGeom>
          <a:solidFill>
            <a:srgbClr val="FFC000"/>
          </a:solidFill>
          <a:ln w="6350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10">
            <a:extLst>
              <a:ext uri="{FF2B5EF4-FFF2-40B4-BE49-F238E27FC236}">
                <a16:creationId xmlns:a16="http://schemas.microsoft.com/office/drawing/2014/main" id="{D1690AF3-AB33-44CB-820D-6D58F156DA9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9662" y="2700979"/>
            <a:ext cx="600010" cy="12651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46D48FA9-08EA-4DE1-AF82-5C56C53BE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5742" y="2519718"/>
            <a:ext cx="1260000" cy="380480"/>
          </a:xfrm>
          <a:prstGeom prst="rect">
            <a:avLst/>
          </a:prstGeom>
          <a:solidFill>
            <a:srgbClr val="F4FDA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 lIns="36000" tIns="36000" rIns="36000" bIns="3600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nb-NO" sz="2000" dirty="0">
                <a:solidFill>
                  <a:srgbClr val="000000"/>
                </a:solidFill>
                <a:cs typeface="Arial" panose="020B0604020202020204" pitchFamily="34" charset="0"/>
              </a:rPr>
              <a:t>Outer wall</a:t>
            </a:r>
            <a:endParaRPr lang="en-US" altLang="nb-NO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F38BFA96-28FE-4E59-9CB4-143F7A32CE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46590" y="2887698"/>
            <a:ext cx="481628" cy="18061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3BDADCFE-EC17-4D6B-9077-077AC13FA1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2137" y="4151970"/>
            <a:ext cx="367331" cy="100145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66A08DCF-0DBC-4201-91FE-C8237046E8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45763" y="4243259"/>
            <a:ext cx="269235" cy="42578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71DDA265-A340-47A5-9FAF-F2AF4FA8CF8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7230" y="3008105"/>
            <a:ext cx="361221" cy="72244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Line 10">
            <a:extLst>
              <a:ext uri="{FF2B5EF4-FFF2-40B4-BE49-F238E27FC236}">
                <a16:creationId xmlns:a16="http://schemas.microsoft.com/office/drawing/2014/main" id="{6617155A-A1FB-4B1B-BD44-021CABC1AA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5369" y="3327391"/>
            <a:ext cx="963256" cy="222546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7184081E-7DC4-44E6-B151-55AF015AB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6306" y="3592913"/>
            <a:ext cx="684000" cy="688256"/>
          </a:xfrm>
          <a:prstGeom prst="rect">
            <a:avLst/>
          </a:prstGeom>
          <a:solidFill>
            <a:srgbClr val="F4FDA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nb-NO" sz="2000" dirty="0">
                <a:solidFill>
                  <a:srgbClr val="000000"/>
                </a:solidFill>
                <a:cs typeface="Arial" panose="020B0604020202020204" pitchFamily="34" charset="0"/>
              </a:rPr>
              <a:t>Inner court</a:t>
            </a:r>
            <a:endParaRPr lang="en-US" altLang="nb-NO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9370A335-1E28-4C9E-984C-2616ACAAB95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40458" y="4459460"/>
            <a:ext cx="963256" cy="18061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915D71F0-C76D-4865-8457-3D9696ABE91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9662" y="2909593"/>
            <a:ext cx="780620" cy="339326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ight Arrow 62">
            <a:extLst>
              <a:ext uri="{FF2B5EF4-FFF2-40B4-BE49-F238E27FC236}">
                <a16:creationId xmlns:a16="http://schemas.microsoft.com/office/drawing/2014/main" id="{3FA53955-314F-44D0-93EA-8549D3C2BDDA}"/>
              </a:ext>
            </a:extLst>
          </p:cNvPr>
          <p:cNvSpPr/>
          <p:nvPr/>
        </p:nvSpPr>
        <p:spPr>
          <a:xfrm>
            <a:off x="166995" y="3757506"/>
            <a:ext cx="1296000" cy="802071"/>
          </a:xfrm>
          <a:prstGeom prst="rightArrow">
            <a:avLst>
              <a:gd name="adj1" fmla="val 69162"/>
              <a:gd name="adj2" fmla="val 50000"/>
            </a:avLst>
          </a:prstGeom>
          <a:solidFill>
            <a:schemeClr val="bg1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2000" rIns="0" bIns="36000"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lang="en-AU" sz="2000" dirty="0">
                <a:solidFill>
                  <a:schemeClr val="tx1"/>
                </a:solidFill>
                <a:latin typeface="Arial" pitchFamily="34" charset="0"/>
              </a:rPr>
              <a:t>Normal access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6FBA5847-59B0-4D20-B929-7B680D68240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31887" y="5331224"/>
            <a:ext cx="771206" cy="50801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Line 10">
            <a:extLst>
              <a:ext uri="{FF2B5EF4-FFF2-40B4-BE49-F238E27FC236}">
                <a16:creationId xmlns:a16="http://schemas.microsoft.com/office/drawing/2014/main" id="{5EDBBE9B-3D52-4C0A-8CB6-5FDD4DE20E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8919" y="3554896"/>
            <a:ext cx="278921" cy="536871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370">
            <a:extLst>
              <a:ext uri="{FF2B5EF4-FFF2-40B4-BE49-F238E27FC236}">
                <a16:creationId xmlns:a16="http://schemas.microsoft.com/office/drawing/2014/main" id="{B67EF494-5F12-4CF4-BCF2-A025D6E3C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802" y="3066929"/>
            <a:ext cx="1174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1113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83" name="Rectangle 372">
            <a:extLst>
              <a:ext uri="{FF2B5EF4-FFF2-40B4-BE49-F238E27FC236}">
                <a16:creationId xmlns:a16="http://schemas.microsoft.com/office/drawing/2014/main" id="{FBD19F35-D16D-4829-B14B-0D3212BE4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1464" y="3041530"/>
            <a:ext cx="119063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1113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/>
          </a:p>
        </p:txBody>
      </p:sp>
      <p:sp>
        <p:nvSpPr>
          <p:cNvPr id="135" name="Rectangle 424">
            <a:extLst>
              <a:ext uri="{FF2B5EF4-FFF2-40B4-BE49-F238E27FC236}">
                <a16:creationId xmlns:a16="http://schemas.microsoft.com/office/drawing/2014/main" id="{7DDCCBC5-1AA6-4A35-B423-C3C2138AA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3969" y="4502058"/>
            <a:ext cx="86677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 dirty="0"/>
              <a:t>DNS server</a:t>
            </a:r>
          </a:p>
        </p:txBody>
      </p:sp>
      <p:sp>
        <p:nvSpPr>
          <p:cNvPr id="136" name="Rectangle 462">
            <a:extLst>
              <a:ext uri="{FF2B5EF4-FFF2-40B4-BE49-F238E27FC236}">
                <a16:creationId xmlns:a16="http://schemas.microsoft.com/office/drawing/2014/main" id="{8C6980F5-309B-4512-B9A3-BF5BD9DFF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1439" y="2571368"/>
            <a:ext cx="91802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 dirty="0"/>
              <a:t>Web server</a:t>
            </a:r>
          </a:p>
        </p:txBody>
      </p:sp>
      <p:sp>
        <p:nvSpPr>
          <p:cNvPr id="138" name="Rectangle 464">
            <a:extLst>
              <a:ext uri="{FF2B5EF4-FFF2-40B4-BE49-F238E27FC236}">
                <a16:creationId xmlns:a16="http://schemas.microsoft.com/office/drawing/2014/main" id="{7F158578-26A6-42E8-ACB9-651538631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9303" y="2163744"/>
            <a:ext cx="16366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 dirty="0"/>
              <a:t>Inner segment</a:t>
            </a:r>
            <a:endParaRPr lang="en-US" altLang="nb-NO" sz="1800" dirty="0"/>
          </a:p>
        </p:txBody>
      </p:sp>
      <p:sp>
        <p:nvSpPr>
          <p:cNvPr id="189" name="Rectangle 569">
            <a:extLst>
              <a:ext uri="{FF2B5EF4-FFF2-40B4-BE49-F238E27FC236}">
                <a16:creationId xmlns:a16="http://schemas.microsoft.com/office/drawing/2014/main" id="{AFD065EB-33BD-4179-AE47-AB560E339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4427" y="2565291"/>
            <a:ext cx="89217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nb-NO" sz="2000" dirty="0"/>
              <a:t>Email server</a:t>
            </a:r>
          </a:p>
        </p:txBody>
      </p:sp>
      <p:sp>
        <p:nvSpPr>
          <p:cNvPr id="239" name="Rectangle 610">
            <a:extLst>
              <a:ext uri="{FF2B5EF4-FFF2-40B4-BE49-F238E27FC236}">
                <a16:creationId xmlns:a16="http://schemas.microsoft.com/office/drawing/2014/main" id="{4C83E342-D059-4DE1-9799-1DB16D6A9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1623" y="2170097"/>
            <a:ext cx="17697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 dirty="0"/>
              <a:t>Outer segment</a:t>
            </a:r>
            <a:endParaRPr lang="en-US" altLang="nb-NO" sz="1800" dirty="0"/>
          </a:p>
        </p:txBody>
      </p:sp>
      <p:sp>
        <p:nvSpPr>
          <p:cNvPr id="240" name="Rectangle 823">
            <a:extLst>
              <a:ext uri="{FF2B5EF4-FFF2-40B4-BE49-F238E27FC236}">
                <a16:creationId xmlns:a16="http://schemas.microsoft.com/office/drawing/2014/main" id="{E310DEDC-E88E-4046-B71A-4B6E72478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9905" y="5200116"/>
            <a:ext cx="4280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 dirty="0">
                <a:solidFill>
                  <a:srgbClr val="FE0006"/>
                </a:solidFill>
              </a:rPr>
              <a:t>IDS</a:t>
            </a:r>
          </a:p>
        </p:txBody>
      </p:sp>
      <p:sp>
        <p:nvSpPr>
          <p:cNvPr id="293" name="Rectangle 823">
            <a:extLst>
              <a:ext uri="{FF2B5EF4-FFF2-40B4-BE49-F238E27FC236}">
                <a16:creationId xmlns:a16="http://schemas.microsoft.com/office/drawing/2014/main" id="{742E1638-5ABD-4DD7-8414-5E63846F9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6079" y="5128645"/>
            <a:ext cx="423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 dirty="0">
                <a:solidFill>
                  <a:srgbClr val="FE0006"/>
                </a:solidFill>
              </a:rPr>
              <a:t>IDS</a:t>
            </a:r>
            <a:endParaRPr lang="en-US" altLang="nb-NO" sz="1800" dirty="0">
              <a:solidFill>
                <a:srgbClr val="FE0006"/>
              </a:solidFill>
            </a:endParaRPr>
          </a:p>
        </p:txBody>
      </p:sp>
      <p:pic>
        <p:nvPicPr>
          <p:cNvPr id="294" name="Picture 38" descr="Workgroup Switch Security">
            <a:extLst>
              <a:ext uri="{FF2B5EF4-FFF2-40B4-BE49-F238E27FC236}">
                <a16:creationId xmlns:a16="http://schemas.microsoft.com/office/drawing/2014/main" id="{92ECA91C-81E3-46A0-9F4B-587CF1DE5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675" y="3892834"/>
            <a:ext cx="7921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3" name="Rectangle 188">
            <a:extLst>
              <a:ext uri="{FF2B5EF4-FFF2-40B4-BE49-F238E27FC236}">
                <a16:creationId xmlns:a16="http://schemas.microsoft.com/office/drawing/2014/main" id="{5235DEEB-FAF4-4B8E-9C67-6185613D1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8263" y="4034742"/>
            <a:ext cx="1512000" cy="72000"/>
          </a:xfrm>
          <a:prstGeom prst="rect">
            <a:avLst/>
          </a:prstGeom>
          <a:solidFill>
            <a:srgbClr val="0033C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endParaRPr lang="nb-NO" altLang="nb-NO" sz="2000">
              <a:solidFill>
                <a:schemeClr val="lt1"/>
              </a:solidFill>
              <a:latin typeface="Arial" pitchFamily="34" charset="0"/>
            </a:endParaRPr>
          </a:p>
        </p:txBody>
      </p:sp>
      <p:pic>
        <p:nvPicPr>
          <p:cNvPr id="354" name="Picture 38" descr="Workgroup Switch Security">
            <a:extLst>
              <a:ext uri="{FF2B5EF4-FFF2-40B4-BE49-F238E27FC236}">
                <a16:creationId xmlns:a16="http://schemas.microsoft.com/office/drawing/2014/main" id="{06118724-01F1-4668-A70D-43627F477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26" y="3878143"/>
            <a:ext cx="7921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5" name="Rectangle 10">
            <a:extLst>
              <a:ext uri="{FF2B5EF4-FFF2-40B4-BE49-F238E27FC236}">
                <a16:creationId xmlns:a16="http://schemas.microsoft.com/office/drawing/2014/main" id="{9DC77874-331E-4CEB-A8AC-B1117182A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564" y="4031988"/>
            <a:ext cx="1188000" cy="72000"/>
          </a:xfrm>
          <a:prstGeom prst="rect">
            <a:avLst/>
          </a:prstGeom>
          <a:solidFill>
            <a:srgbClr val="0033C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endParaRPr lang="nb-NO" altLang="nb-NO" sz="2000">
              <a:solidFill>
                <a:schemeClr val="lt1"/>
              </a:solidFill>
              <a:latin typeface="Arial" pitchFamily="34" charset="0"/>
            </a:endParaRPr>
          </a:p>
        </p:txBody>
      </p:sp>
      <p:sp>
        <p:nvSpPr>
          <p:cNvPr id="461" name="Rectangle 424">
            <a:extLst>
              <a:ext uri="{FF2B5EF4-FFF2-40B4-BE49-F238E27FC236}">
                <a16:creationId xmlns:a16="http://schemas.microsoft.com/office/drawing/2014/main" id="{97C9625D-2055-4D6C-8524-F0FADF52A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1043" y="2687740"/>
            <a:ext cx="9350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 dirty="0"/>
              <a:t>Server</a:t>
            </a:r>
          </a:p>
        </p:txBody>
      </p:sp>
      <p:sp>
        <p:nvSpPr>
          <p:cNvPr id="511" name="Rectangle 9">
            <a:extLst>
              <a:ext uri="{FF2B5EF4-FFF2-40B4-BE49-F238E27FC236}">
                <a16:creationId xmlns:a16="http://schemas.microsoft.com/office/drawing/2014/main" id="{D0652EE9-CB12-4001-B846-468C85A27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8985" y="3537355"/>
            <a:ext cx="72000" cy="936000"/>
          </a:xfrm>
          <a:prstGeom prst="rect">
            <a:avLst/>
          </a:prstGeom>
          <a:solidFill>
            <a:srgbClr val="0033C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endParaRPr lang="nb-NO" altLang="nb-NO" sz="2000">
              <a:solidFill>
                <a:schemeClr val="lt1"/>
              </a:solidFill>
              <a:latin typeface="Arial" pitchFamily="34" charset="0"/>
            </a:endParaRPr>
          </a:p>
        </p:txBody>
      </p:sp>
      <p:grpSp>
        <p:nvGrpSpPr>
          <p:cNvPr id="512" name="Group 1034">
            <a:extLst>
              <a:ext uri="{FF2B5EF4-FFF2-40B4-BE49-F238E27FC236}">
                <a16:creationId xmlns:a16="http://schemas.microsoft.com/office/drawing/2014/main" id="{CBF97D68-7BEA-491E-8C54-773464BEB646}"/>
              </a:ext>
            </a:extLst>
          </p:cNvPr>
          <p:cNvGrpSpPr>
            <a:grpSpLocks/>
          </p:cNvGrpSpPr>
          <p:nvPr/>
        </p:nvGrpSpPr>
        <p:grpSpPr bwMode="auto">
          <a:xfrm>
            <a:off x="10908800" y="3035416"/>
            <a:ext cx="315913" cy="666789"/>
            <a:chOff x="4883150" y="2511425"/>
            <a:chExt cx="315913" cy="731838"/>
          </a:xfrm>
        </p:grpSpPr>
        <p:sp>
          <p:nvSpPr>
            <p:cNvPr id="513" name="Rectangle 426">
              <a:extLst>
                <a:ext uri="{FF2B5EF4-FFF2-40B4-BE49-F238E27FC236}">
                  <a16:creationId xmlns:a16="http://schemas.microsoft.com/office/drawing/2014/main" id="{2B2FA670-B1C8-4FEE-8A8D-8BF8AE80D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8400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14" name="Rectangle 427">
              <a:extLst>
                <a:ext uri="{FF2B5EF4-FFF2-40B4-BE49-F238E27FC236}">
                  <a16:creationId xmlns:a16="http://schemas.microsoft.com/office/drawing/2014/main" id="{29621BE3-C007-4C2A-A468-083A58F90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7892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15" name="Rectangle 428">
              <a:extLst>
                <a:ext uri="{FF2B5EF4-FFF2-40B4-BE49-F238E27FC236}">
                  <a16:creationId xmlns:a16="http://schemas.microsoft.com/office/drawing/2014/main" id="{25DD3B2F-DC5A-453B-9E61-C1B5C0376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717800"/>
              <a:ext cx="134938" cy="55563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16" name="Rectangle 429">
              <a:extLst>
                <a:ext uri="{FF2B5EF4-FFF2-40B4-BE49-F238E27FC236}">
                  <a16:creationId xmlns:a16="http://schemas.microsoft.com/office/drawing/2014/main" id="{07D2B1AD-92D6-4560-8766-F635126EB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643188"/>
              <a:ext cx="134938" cy="555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17" name="Rectangle 430">
              <a:extLst>
                <a:ext uri="{FF2B5EF4-FFF2-40B4-BE49-F238E27FC236}">
                  <a16:creationId xmlns:a16="http://schemas.microsoft.com/office/drawing/2014/main" id="{8F94805A-D103-49D9-8FCC-1D6D27A77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4263" y="3227388"/>
              <a:ext cx="215900" cy="15875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518" name="Picture 431">
              <a:extLst>
                <a:ext uri="{FF2B5EF4-FFF2-40B4-BE49-F238E27FC236}">
                  <a16:creationId xmlns:a16="http://schemas.microsoft.com/office/drawing/2014/main" id="{79FAB9AA-2D34-40EA-B986-9EFB06E179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40063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9" name="Picture 432">
              <a:extLst>
                <a:ext uri="{FF2B5EF4-FFF2-40B4-BE49-F238E27FC236}">
                  <a16:creationId xmlns:a16="http://schemas.microsoft.com/office/drawing/2014/main" id="{FE5760CD-9AE7-4517-9029-15B4ECA5F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0" name="Picture 433">
              <a:extLst>
                <a:ext uri="{FF2B5EF4-FFF2-40B4-BE49-F238E27FC236}">
                  <a16:creationId xmlns:a16="http://schemas.microsoft.com/office/drawing/2014/main" id="{610654A1-8964-48CF-AF06-AD9514F1B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1" name="Picture 434">
              <a:extLst>
                <a:ext uri="{FF2B5EF4-FFF2-40B4-BE49-F238E27FC236}">
                  <a16:creationId xmlns:a16="http://schemas.microsoft.com/office/drawing/2014/main" id="{B95942C0-ECEF-4267-B9EF-D8FC5C7248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" name="Picture 435">
              <a:extLst>
                <a:ext uri="{FF2B5EF4-FFF2-40B4-BE49-F238E27FC236}">
                  <a16:creationId xmlns:a16="http://schemas.microsoft.com/office/drawing/2014/main" id="{DCCAAE7B-9DD9-4F38-98B3-456C84E0B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3" name="Rectangle 436">
              <a:extLst>
                <a:ext uri="{FF2B5EF4-FFF2-40B4-BE49-F238E27FC236}">
                  <a16:creationId xmlns:a16="http://schemas.microsoft.com/office/drawing/2014/main" id="{C9520963-EF5E-4200-98CE-D0EB6DD19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288" y="2671763"/>
              <a:ext cx="20637" cy="4762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524" name="Picture 437">
              <a:extLst>
                <a:ext uri="{FF2B5EF4-FFF2-40B4-BE49-F238E27FC236}">
                  <a16:creationId xmlns:a16="http://schemas.microsoft.com/office/drawing/2014/main" id="{8450FD77-C1E0-4A15-A01C-4B3C9C89D1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063" y="2646363"/>
              <a:ext cx="114300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5" name="Rectangle 438">
              <a:extLst>
                <a:ext uri="{FF2B5EF4-FFF2-40B4-BE49-F238E27FC236}">
                  <a16:creationId xmlns:a16="http://schemas.microsoft.com/office/drawing/2014/main" id="{B0412AAE-D5C2-4E8E-89A7-D9E244ACA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063" y="2654300"/>
              <a:ext cx="114300" cy="9525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526" name="Picture 439">
              <a:extLst>
                <a:ext uri="{FF2B5EF4-FFF2-40B4-BE49-F238E27FC236}">
                  <a16:creationId xmlns:a16="http://schemas.microsoft.com/office/drawing/2014/main" id="{96FCAD98-2393-498F-BF05-86A5B850BB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7" name="Picture 440">
              <a:extLst>
                <a:ext uri="{FF2B5EF4-FFF2-40B4-BE49-F238E27FC236}">
                  <a16:creationId xmlns:a16="http://schemas.microsoft.com/office/drawing/2014/main" id="{64025D23-0723-4C00-9016-CEB15BF8CB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8" name="Freeform 441">
              <a:extLst>
                <a:ext uri="{FF2B5EF4-FFF2-40B4-BE49-F238E27FC236}">
                  <a16:creationId xmlns:a16="http://schemas.microsoft.com/office/drawing/2014/main" id="{FA21074D-C463-4B45-9851-F5B15DD64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888" y="2730500"/>
              <a:ext cx="114300" cy="22225"/>
            </a:xfrm>
            <a:custGeom>
              <a:avLst/>
              <a:gdLst>
                <a:gd name="T0" fmla="*/ 0 w 144"/>
                <a:gd name="T1" fmla="*/ 2147483647 h 28"/>
                <a:gd name="T2" fmla="*/ 2147483647 w 144"/>
                <a:gd name="T3" fmla="*/ 2147483647 h 28"/>
                <a:gd name="T4" fmla="*/ 2147483647 w 144"/>
                <a:gd name="T5" fmla="*/ 2147483647 h 28"/>
                <a:gd name="T6" fmla="*/ 2147483647 w 144"/>
                <a:gd name="T7" fmla="*/ 2147483647 h 28"/>
                <a:gd name="T8" fmla="*/ 2147483647 w 144"/>
                <a:gd name="T9" fmla="*/ 2147483647 h 28"/>
                <a:gd name="T10" fmla="*/ 2147483647 w 144"/>
                <a:gd name="T11" fmla="*/ 2147483647 h 28"/>
                <a:gd name="T12" fmla="*/ 0 w 144"/>
                <a:gd name="T13" fmla="*/ 2147483647 h 28"/>
                <a:gd name="T14" fmla="*/ 0 w 144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28"/>
                <a:gd name="T26" fmla="*/ 144 w 144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28">
                  <a:moveTo>
                    <a:pt x="0" y="6"/>
                  </a:moveTo>
                  <a:lnTo>
                    <a:pt x="39" y="6"/>
                  </a:lnTo>
                  <a:cubicBezTo>
                    <a:pt x="65" y="0"/>
                    <a:pt x="92" y="0"/>
                    <a:pt x="118" y="6"/>
                  </a:cubicBezTo>
                  <a:lnTo>
                    <a:pt x="144" y="6"/>
                  </a:lnTo>
                  <a:lnTo>
                    <a:pt x="144" y="28"/>
                  </a:lnTo>
                  <a:lnTo>
                    <a:pt x="0" y="28"/>
                  </a:lnTo>
                  <a:lnTo>
                    <a:pt x="0" y="6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9" name="Rectangle 442">
              <a:extLst>
                <a:ext uri="{FF2B5EF4-FFF2-40B4-BE49-F238E27FC236}">
                  <a16:creationId xmlns:a16="http://schemas.microsoft.com/office/drawing/2014/main" id="{9950A844-7E7C-4168-8229-D54C51949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8238" y="2741613"/>
              <a:ext cx="103187" cy="4762"/>
            </a:xfrm>
            <a:prstGeom prst="rect">
              <a:avLst/>
            </a:prstGeom>
            <a:solidFill>
              <a:srgbClr val="DBD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30" name="Rectangle 443">
              <a:extLst>
                <a:ext uri="{FF2B5EF4-FFF2-40B4-BE49-F238E27FC236}">
                  <a16:creationId xmlns:a16="http://schemas.microsoft.com/office/drawing/2014/main" id="{097DFC62-EC46-465B-8CBD-651C79025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8238" y="2741613"/>
              <a:ext cx="103187" cy="47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531" name="Picture 444">
              <a:extLst>
                <a:ext uri="{FF2B5EF4-FFF2-40B4-BE49-F238E27FC236}">
                  <a16:creationId xmlns:a16="http://schemas.microsoft.com/office/drawing/2014/main" id="{E0285E16-17C7-4484-A54A-267CF1EE73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" name="Picture 445">
              <a:extLst>
                <a:ext uri="{FF2B5EF4-FFF2-40B4-BE49-F238E27FC236}">
                  <a16:creationId xmlns:a16="http://schemas.microsoft.com/office/drawing/2014/main" id="{BCF5A869-6100-4C3B-B25C-9D0BBEC5C7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3" name="Freeform 446">
              <a:extLst>
                <a:ext uri="{FF2B5EF4-FFF2-40B4-BE49-F238E27FC236}">
                  <a16:creationId xmlns:a16="http://schemas.microsoft.com/office/drawing/2014/main" id="{9104685C-28AA-4341-930A-D7FA8F61E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475" y="2794000"/>
              <a:ext cx="117475" cy="19050"/>
            </a:xfrm>
            <a:custGeom>
              <a:avLst/>
              <a:gdLst>
                <a:gd name="T0" fmla="*/ 0 w 149"/>
                <a:gd name="T1" fmla="*/ 2147483647 h 23"/>
                <a:gd name="T2" fmla="*/ 0 w 149"/>
                <a:gd name="T3" fmla="*/ 2147483647 h 23"/>
                <a:gd name="T4" fmla="*/ 2147483647 w 149"/>
                <a:gd name="T5" fmla="*/ 2147483647 h 23"/>
                <a:gd name="T6" fmla="*/ 2147483647 w 149"/>
                <a:gd name="T7" fmla="*/ 2147483647 h 23"/>
                <a:gd name="T8" fmla="*/ 2147483647 w 149"/>
                <a:gd name="T9" fmla="*/ 2147483647 h 23"/>
                <a:gd name="T10" fmla="*/ 2147483647 w 149"/>
                <a:gd name="T11" fmla="*/ 2147483647 h 23"/>
                <a:gd name="T12" fmla="*/ 2147483647 w 149"/>
                <a:gd name="T13" fmla="*/ 2147483647 h 23"/>
                <a:gd name="T14" fmla="*/ 2147483647 w 149"/>
                <a:gd name="T15" fmla="*/ 2147483647 h 23"/>
                <a:gd name="T16" fmla="*/ 2147483647 w 149"/>
                <a:gd name="T17" fmla="*/ 2147483647 h 23"/>
                <a:gd name="T18" fmla="*/ 2147483647 w 149"/>
                <a:gd name="T19" fmla="*/ 2147483647 h 23"/>
                <a:gd name="T20" fmla="*/ 0 w 149"/>
                <a:gd name="T21" fmla="*/ 2147483647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23"/>
                <a:gd name="T35" fmla="*/ 149 w 149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23">
                  <a:moveTo>
                    <a:pt x="0" y="18"/>
                  </a:moveTo>
                  <a:lnTo>
                    <a:pt x="0" y="6"/>
                  </a:lnTo>
                  <a:lnTo>
                    <a:pt x="47" y="6"/>
                  </a:lnTo>
                  <a:cubicBezTo>
                    <a:pt x="64" y="0"/>
                    <a:pt x="84" y="0"/>
                    <a:pt x="101" y="6"/>
                  </a:cubicBezTo>
                  <a:lnTo>
                    <a:pt x="149" y="6"/>
                  </a:lnTo>
                  <a:lnTo>
                    <a:pt x="149" y="18"/>
                  </a:lnTo>
                  <a:lnTo>
                    <a:pt x="101" y="18"/>
                  </a:lnTo>
                  <a:cubicBezTo>
                    <a:pt x="84" y="23"/>
                    <a:pt x="64" y="23"/>
                    <a:pt x="47" y="18"/>
                  </a:cubicBezTo>
                  <a:lnTo>
                    <a:pt x="0" y="18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534" name="Picture 447">
              <a:extLst>
                <a:ext uri="{FF2B5EF4-FFF2-40B4-BE49-F238E27FC236}">
                  <a16:creationId xmlns:a16="http://schemas.microsoft.com/office/drawing/2014/main" id="{784228A1-E7D3-497D-B6D6-0BB90A171F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5" name="Picture 448">
              <a:extLst>
                <a:ext uri="{FF2B5EF4-FFF2-40B4-BE49-F238E27FC236}">
                  <a16:creationId xmlns:a16="http://schemas.microsoft.com/office/drawing/2014/main" id="{21073705-32A9-48B2-9483-8098988B7F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6" name="Freeform 449">
              <a:extLst>
                <a:ext uri="{FF2B5EF4-FFF2-40B4-BE49-F238E27FC236}">
                  <a16:creationId xmlns:a16="http://schemas.microsoft.com/office/drawing/2014/main" id="{E14DA4D1-76C1-4E95-BFCF-403D959712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2213" y="2670175"/>
              <a:ext cx="58737" cy="149225"/>
            </a:xfrm>
            <a:custGeom>
              <a:avLst/>
              <a:gdLst>
                <a:gd name="T0" fmla="*/ 2147483647 w 37"/>
                <a:gd name="T1" fmla="*/ 2147483647 h 94"/>
                <a:gd name="T2" fmla="*/ 2147483647 w 37"/>
                <a:gd name="T3" fmla="*/ 2147483647 h 94"/>
                <a:gd name="T4" fmla="*/ 2147483647 w 37"/>
                <a:gd name="T5" fmla="*/ 0 h 94"/>
                <a:gd name="T6" fmla="*/ 2147483647 w 37"/>
                <a:gd name="T7" fmla="*/ 0 h 94"/>
                <a:gd name="T8" fmla="*/ 2147483647 w 37"/>
                <a:gd name="T9" fmla="*/ 2147483647 h 94"/>
                <a:gd name="T10" fmla="*/ 2147483647 w 37"/>
                <a:gd name="T11" fmla="*/ 2147483647 h 94"/>
                <a:gd name="T12" fmla="*/ 2147483647 w 37"/>
                <a:gd name="T13" fmla="*/ 2147483647 h 94"/>
                <a:gd name="T14" fmla="*/ 2147483647 w 37"/>
                <a:gd name="T15" fmla="*/ 0 h 94"/>
                <a:gd name="T16" fmla="*/ 2147483647 w 37"/>
                <a:gd name="T17" fmla="*/ 2147483647 h 94"/>
                <a:gd name="T18" fmla="*/ 0 w 37"/>
                <a:gd name="T19" fmla="*/ 2147483647 h 94"/>
                <a:gd name="T20" fmla="*/ 2147483647 w 37"/>
                <a:gd name="T21" fmla="*/ 0 h 94"/>
                <a:gd name="T22" fmla="*/ 2147483647 w 37"/>
                <a:gd name="T23" fmla="*/ 2147483647 h 94"/>
                <a:gd name="T24" fmla="*/ 0 w 37"/>
                <a:gd name="T25" fmla="*/ 2147483647 h 94"/>
                <a:gd name="T26" fmla="*/ 2147483647 w 37"/>
                <a:gd name="T27" fmla="*/ 2147483647 h 94"/>
                <a:gd name="T28" fmla="*/ 2147483647 w 37"/>
                <a:gd name="T29" fmla="*/ 2147483647 h 94"/>
                <a:gd name="T30" fmla="*/ 2147483647 w 37"/>
                <a:gd name="T31" fmla="*/ 2147483647 h 94"/>
                <a:gd name="T32" fmla="*/ 2147483647 w 37"/>
                <a:gd name="T33" fmla="*/ 2147483647 h 94"/>
                <a:gd name="T34" fmla="*/ 2147483647 w 37"/>
                <a:gd name="T35" fmla="*/ 2147483647 h 94"/>
                <a:gd name="T36" fmla="*/ 2147483647 w 37"/>
                <a:gd name="T37" fmla="*/ 2147483647 h 94"/>
                <a:gd name="T38" fmla="*/ 2147483647 w 37"/>
                <a:gd name="T39" fmla="*/ 2147483647 h 94"/>
                <a:gd name="T40" fmla="*/ 2147483647 w 37"/>
                <a:gd name="T41" fmla="*/ 2147483647 h 94"/>
                <a:gd name="T42" fmla="*/ 2147483647 w 37"/>
                <a:gd name="T43" fmla="*/ 2147483647 h 94"/>
                <a:gd name="T44" fmla="*/ 2147483647 w 37"/>
                <a:gd name="T45" fmla="*/ 2147483647 h 9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"/>
                <a:gd name="T70" fmla="*/ 0 h 94"/>
                <a:gd name="T71" fmla="*/ 37 w 37"/>
                <a:gd name="T72" fmla="*/ 94 h 9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" h="94">
                  <a:moveTo>
                    <a:pt x="26" y="5"/>
                  </a:moveTo>
                  <a:lnTo>
                    <a:pt x="3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5"/>
                  </a:lnTo>
                  <a:moveTo>
                    <a:pt x="16" y="4"/>
                  </a:moveTo>
                  <a:lnTo>
                    <a:pt x="10" y="7"/>
                  </a:lnTo>
                  <a:lnTo>
                    <a:pt x="10" y="0"/>
                  </a:lnTo>
                  <a:lnTo>
                    <a:pt x="16" y="4"/>
                  </a:lnTo>
                  <a:moveTo>
                    <a:pt x="0" y="4"/>
                  </a:moveTo>
                  <a:lnTo>
                    <a:pt x="6" y="0"/>
                  </a:lnTo>
                  <a:lnTo>
                    <a:pt x="6" y="7"/>
                  </a:lnTo>
                  <a:lnTo>
                    <a:pt x="0" y="4"/>
                  </a:lnTo>
                  <a:moveTo>
                    <a:pt x="21" y="59"/>
                  </a:moveTo>
                  <a:lnTo>
                    <a:pt x="34" y="59"/>
                  </a:lnTo>
                  <a:lnTo>
                    <a:pt x="34" y="55"/>
                  </a:lnTo>
                  <a:lnTo>
                    <a:pt x="21" y="55"/>
                  </a:lnTo>
                  <a:lnTo>
                    <a:pt x="21" y="59"/>
                  </a:lnTo>
                  <a:moveTo>
                    <a:pt x="24" y="94"/>
                  </a:moveTo>
                  <a:lnTo>
                    <a:pt x="37" y="94"/>
                  </a:lnTo>
                  <a:lnTo>
                    <a:pt x="37" y="90"/>
                  </a:lnTo>
                  <a:lnTo>
                    <a:pt x="24" y="90"/>
                  </a:lnTo>
                  <a:lnTo>
                    <a:pt x="24" y="94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7" name="Freeform 450">
              <a:extLst>
                <a:ext uri="{FF2B5EF4-FFF2-40B4-BE49-F238E27FC236}">
                  <a16:creationId xmlns:a16="http://schemas.microsoft.com/office/drawing/2014/main" id="{DB2F6FD1-B82A-4438-BA9B-DCA1CE0B07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3475" y="2671763"/>
              <a:ext cx="11113" cy="88900"/>
            </a:xfrm>
            <a:custGeom>
              <a:avLst/>
              <a:gdLst>
                <a:gd name="T0" fmla="*/ 2147483647 w 7"/>
                <a:gd name="T1" fmla="*/ 0 h 56"/>
                <a:gd name="T2" fmla="*/ 2147483647 w 7"/>
                <a:gd name="T3" fmla="*/ 0 h 56"/>
                <a:gd name="T4" fmla="*/ 0 w 7"/>
                <a:gd name="T5" fmla="*/ 2147483647 h 56"/>
                <a:gd name="T6" fmla="*/ 2147483647 w 7"/>
                <a:gd name="T7" fmla="*/ 2147483647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56"/>
                <a:gd name="T14" fmla="*/ 7 w 7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56">
                  <a:moveTo>
                    <a:pt x="1" y="0"/>
                  </a:moveTo>
                  <a:lnTo>
                    <a:pt x="7" y="0"/>
                  </a:lnTo>
                  <a:moveTo>
                    <a:pt x="0" y="56"/>
                  </a:moveTo>
                  <a:lnTo>
                    <a:pt x="6" y="56"/>
                  </a:lnTo>
                </a:path>
              </a:pathLst>
            </a:custGeom>
            <a:noFill/>
            <a:ln w="3175" cap="sq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8" name="Rectangle 451">
              <a:extLst>
                <a:ext uri="{FF2B5EF4-FFF2-40B4-BE49-F238E27FC236}">
                  <a16:creationId xmlns:a16="http://schemas.microsoft.com/office/drawing/2014/main" id="{BF1442DD-F6EE-4FCB-B4E6-062F4EA2E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963" y="3027363"/>
              <a:ext cx="12700" cy="177800"/>
            </a:xfrm>
            <a:prstGeom prst="rect">
              <a:avLst/>
            </a:pr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39" name="Rectangle 452">
              <a:extLst>
                <a:ext uri="{FF2B5EF4-FFF2-40B4-BE49-F238E27FC236}">
                  <a16:creationId xmlns:a16="http://schemas.microsoft.com/office/drawing/2014/main" id="{DF4C537E-63B0-4E0D-8477-005C30DE7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9663" y="3027363"/>
              <a:ext cx="12700" cy="177800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40" name="Rectangle 453">
              <a:extLst>
                <a:ext uri="{FF2B5EF4-FFF2-40B4-BE49-F238E27FC236}">
                  <a16:creationId xmlns:a16="http://schemas.microsoft.com/office/drawing/2014/main" id="{16508E83-5D89-4FAC-A5CC-3A4AE4499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2363" y="3027363"/>
              <a:ext cx="12700" cy="177800"/>
            </a:xfrm>
            <a:prstGeom prst="rect">
              <a:avLst/>
            </a:pr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41" name="Rectangle 454">
              <a:extLst>
                <a:ext uri="{FF2B5EF4-FFF2-40B4-BE49-F238E27FC236}">
                  <a16:creationId xmlns:a16="http://schemas.microsoft.com/office/drawing/2014/main" id="{C1CA8F1D-1F33-4DFC-918B-FD472EA31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063" y="3027363"/>
              <a:ext cx="12700" cy="177800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42" name="Rectangle 455">
              <a:extLst>
                <a:ext uri="{FF2B5EF4-FFF2-40B4-BE49-F238E27FC236}">
                  <a16:creationId xmlns:a16="http://schemas.microsoft.com/office/drawing/2014/main" id="{2730E80D-3E96-4E43-9D87-99B65AD49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763" y="3027363"/>
              <a:ext cx="12700" cy="1778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43" name="Rectangle 456">
              <a:extLst>
                <a:ext uri="{FF2B5EF4-FFF2-40B4-BE49-F238E27FC236}">
                  <a16:creationId xmlns:a16="http://schemas.microsoft.com/office/drawing/2014/main" id="{25E40F0A-2064-498E-8C99-91D428501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3963" y="3027363"/>
              <a:ext cx="12700" cy="177800"/>
            </a:xfrm>
            <a:prstGeom prst="rect">
              <a:avLst/>
            </a:prstGeom>
            <a:solidFill>
              <a:srgbClr val="68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44" name="Rectangle 457">
              <a:extLst>
                <a:ext uri="{FF2B5EF4-FFF2-40B4-BE49-F238E27FC236}">
                  <a16:creationId xmlns:a16="http://schemas.microsoft.com/office/drawing/2014/main" id="{F93CCEBE-CBA7-4B94-94FB-67E363BC9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6663" y="3027363"/>
              <a:ext cx="12700" cy="177800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45" name="Rectangle 458">
              <a:extLst>
                <a:ext uri="{FF2B5EF4-FFF2-40B4-BE49-F238E27FC236}">
                  <a16:creationId xmlns:a16="http://schemas.microsoft.com/office/drawing/2014/main" id="{24B22D42-9C98-441A-9056-2D501447E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9363" y="3027363"/>
              <a:ext cx="12700" cy="1778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46" name="Rectangle 459">
              <a:extLst>
                <a:ext uri="{FF2B5EF4-FFF2-40B4-BE49-F238E27FC236}">
                  <a16:creationId xmlns:a16="http://schemas.microsoft.com/office/drawing/2014/main" id="{2622BA76-B1C3-48BB-A298-6AE7C2423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063" y="3027363"/>
              <a:ext cx="12700" cy="177800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47" name="Rectangle 460">
              <a:extLst>
                <a:ext uri="{FF2B5EF4-FFF2-40B4-BE49-F238E27FC236}">
                  <a16:creationId xmlns:a16="http://schemas.microsoft.com/office/drawing/2014/main" id="{7BF9A62C-CA25-4370-9B32-1E2BC4DCC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4763" y="3027363"/>
              <a:ext cx="12700" cy="177800"/>
            </a:xfrm>
            <a:prstGeom prst="rect">
              <a:avLst/>
            </a:prstGeom>
            <a:solidFill>
              <a:srgbClr val="6F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48" name="Freeform 461">
              <a:extLst>
                <a:ext uri="{FF2B5EF4-FFF2-40B4-BE49-F238E27FC236}">
                  <a16:creationId xmlns:a16="http://schemas.microsoft.com/office/drawing/2014/main" id="{6C38DD06-0E8C-4E65-9B33-01071310A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731838"/>
            </a:xfrm>
            <a:custGeom>
              <a:avLst/>
              <a:gdLst>
                <a:gd name="T0" fmla="*/ 2147483647 w 199"/>
                <a:gd name="T1" fmla="*/ 2147483647 h 461"/>
                <a:gd name="T2" fmla="*/ 2147483647 w 199"/>
                <a:gd name="T3" fmla="*/ 2147483647 h 461"/>
                <a:gd name="T4" fmla="*/ 0 w 199"/>
                <a:gd name="T5" fmla="*/ 2147483647 h 461"/>
                <a:gd name="T6" fmla="*/ 0 w 199"/>
                <a:gd name="T7" fmla="*/ 2147483647 h 461"/>
                <a:gd name="T8" fmla="*/ 2147483647 w 199"/>
                <a:gd name="T9" fmla="*/ 0 h 461"/>
                <a:gd name="T10" fmla="*/ 2147483647 w 199"/>
                <a:gd name="T11" fmla="*/ 0 h 461"/>
                <a:gd name="T12" fmla="*/ 2147483647 w 199"/>
                <a:gd name="T13" fmla="*/ 2147483647 h 461"/>
                <a:gd name="T14" fmla="*/ 2147483647 w 199"/>
                <a:gd name="T15" fmla="*/ 2147483647 h 461"/>
                <a:gd name="T16" fmla="*/ 2147483647 w 199"/>
                <a:gd name="T17" fmla="*/ 2147483647 h 461"/>
                <a:gd name="T18" fmla="*/ 2147483647 w 199"/>
                <a:gd name="T19" fmla="*/ 2147483647 h 461"/>
                <a:gd name="T20" fmla="*/ 2147483647 w 199"/>
                <a:gd name="T21" fmla="*/ 2147483647 h 4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9"/>
                <a:gd name="T34" fmla="*/ 0 h 461"/>
                <a:gd name="T35" fmla="*/ 199 w 199"/>
                <a:gd name="T36" fmla="*/ 461 h 4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9" h="461">
                  <a:moveTo>
                    <a:pt x="7" y="461"/>
                  </a:moveTo>
                  <a:lnTo>
                    <a:pt x="7" y="451"/>
                  </a:lnTo>
                  <a:lnTo>
                    <a:pt x="0" y="451"/>
                  </a:lnTo>
                  <a:lnTo>
                    <a:pt x="0" y="51"/>
                  </a:lnTo>
                  <a:lnTo>
                    <a:pt x="50" y="0"/>
                  </a:lnTo>
                  <a:lnTo>
                    <a:pt x="199" y="0"/>
                  </a:lnTo>
                  <a:lnTo>
                    <a:pt x="199" y="400"/>
                  </a:lnTo>
                  <a:lnTo>
                    <a:pt x="196" y="403"/>
                  </a:lnTo>
                  <a:lnTo>
                    <a:pt x="196" y="406"/>
                  </a:lnTo>
                  <a:lnTo>
                    <a:pt x="143" y="461"/>
                  </a:lnTo>
                  <a:lnTo>
                    <a:pt x="7" y="46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9" name="Freeform 571">
              <a:extLst>
                <a:ext uri="{FF2B5EF4-FFF2-40B4-BE49-F238E27FC236}">
                  <a16:creationId xmlns:a16="http://schemas.microsoft.com/office/drawing/2014/main" id="{B6D99851-B694-45BB-9281-3C9B83153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163" y="3141663"/>
              <a:ext cx="84137" cy="101600"/>
            </a:xfrm>
            <a:custGeom>
              <a:avLst/>
              <a:gdLst>
                <a:gd name="T0" fmla="*/ 0 w 53"/>
                <a:gd name="T1" fmla="*/ 2147483647 h 64"/>
                <a:gd name="T2" fmla="*/ 2147483647 w 53"/>
                <a:gd name="T3" fmla="*/ 2147483647 h 64"/>
                <a:gd name="T4" fmla="*/ 2147483647 w 53"/>
                <a:gd name="T5" fmla="*/ 0 h 64"/>
                <a:gd name="T6" fmla="*/ 0 w 53"/>
                <a:gd name="T7" fmla="*/ 2147483647 h 64"/>
                <a:gd name="T8" fmla="*/ 0 w 53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64"/>
                <a:gd name="T17" fmla="*/ 53 w 53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64">
                  <a:moveTo>
                    <a:pt x="0" y="64"/>
                  </a:moveTo>
                  <a:lnTo>
                    <a:pt x="53" y="9"/>
                  </a:lnTo>
                  <a:lnTo>
                    <a:pt x="53" y="0"/>
                  </a:lnTo>
                  <a:lnTo>
                    <a:pt x="0" y="5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0" name="Freeform 572">
              <a:extLst>
                <a:ext uri="{FF2B5EF4-FFF2-40B4-BE49-F238E27FC236}">
                  <a16:creationId xmlns:a16="http://schemas.microsoft.com/office/drawing/2014/main" id="{32B04D28-FD13-4E00-8EE0-26810BEC7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1" name="Freeform 573">
              <a:extLst>
                <a:ext uri="{FF2B5EF4-FFF2-40B4-BE49-F238E27FC236}">
                  <a16:creationId xmlns:a16="http://schemas.microsoft.com/office/drawing/2014/main" id="{25546B4A-225B-4489-8BCD-FC925D93D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2" name="Freeform 574">
              <a:extLst>
                <a:ext uri="{FF2B5EF4-FFF2-40B4-BE49-F238E27FC236}">
                  <a16:creationId xmlns:a16="http://schemas.microsoft.com/office/drawing/2014/main" id="{D541C7FA-F6EA-4DBC-88F6-5CC8D6052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9688" y="2511425"/>
              <a:ext cx="79375" cy="715963"/>
            </a:xfrm>
            <a:custGeom>
              <a:avLst/>
              <a:gdLst>
                <a:gd name="T0" fmla="*/ 0 w 50"/>
                <a:gd name="T1" fmla="*/ 2147483647 h 451"/>
                <a:gd name="T2" fmla="*/ 2147483647 w 50"/>
                <a:gd name="T3" fmla="*/ 0 h 451"/>
                <a:gd name="T4" fmla="*/ 2147483647 w 50"/>
                <a:gd name="T5" fmla="*/ 2147483647 h 451"/>
                <a:gd name="T6" fmla="*/ 0 w 50"/>
                <a:gd name="T7" fmla="*/ 2147483647 h 451"/>
                <a:gd name="T8" fmla="*/ 0 w 50"/>
                <a:gd name="T9" fmla="*/ 2147483647 h 4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451"/>
                <a:gd name="T17" fmla="*/ 50 w 50"/>
                <a:gd name="T18" fmla="*/ 451 h 4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451">
                  <a:moveTo>
                    <a:pt x="0" y="51"/>
                  </a:moveTo>
                  <a:lnTo>
                    <a:pt x="50" y="0"/>
                  </a:lnTo>
                  <a:lnTo>
                    <a:pt x="50" y="400"/>
                  </a:lnTo>
                  <a:lnTo>
                    <a:pt x="0" y="4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" name="Rectangle 575">
              <a:extLst>
                <a:ext uri="{FF2B5EF4-FFF2-40B4-BE49-F238E27FC236}">
                  <a16:creationId xmlns:a16="http://schemas.microsoft.com/office/drawing/2014/main" id="{1E389592-CF89-4A5A-B6A8-EEE9B967D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150" y="2592388"/>
              <a:ext cx="236538" cy="6350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54" name="Rectangle 576">
              <a:extLst>
                <a:ext uri="{FF2B5EF4-FFF2-40B4-BE49-F238E27FC236}">
                  <a16:creationId xmlns:a16="http://schemas.microsoft.com/office/drawing/2014/main" id="{FA630431-1DFD-4E51-A88D-41AA08AE5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150" y="2592388"/>
              <a:ext cx="236538" cy="6350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555" name="Picture 577">
              <a:extLst>
                <a:ext uri="{FF2B5EF4-FFF2-40B4-BE49-F238E27FC236}">
                  <a16:creationId xmlns:a16="http://schemas.microsoft.com/office/drawing/2014/main" id="{69BBA83D-AA51-4F61-9CAA-5FD333D264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3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6" name="Picture 578">
              <a:extLst>
                <a:ext uri="{FF2B5EF4-FFF2-40B4-BE49-F238E27FC236}">
                  <a16:creationId xmlns:a16="http://schemas.microsoft.com/office/drawing/2014/main" id="{A5B7E703-3B06-4B0D-AB82-ED1C35E848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3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7" name="Rectangle 579">
              <a:extLst>
                <a:ext uri="{FF2B5EF4-FFF2-40B4-BE49-F238E27FC236}">
                  <a16:creationId xmlns:a16="http://schemas.microsoft.com/office/drawing/2014/main" id="{57A0DED1-2CF4-4019-90F0-DB9CB8D8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3313" y="2622550"/>
              <a:ext cx="177800" cy="38735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58" name="Freeform 580">
              <a:extLst>
                <a:ext uri="{FF2B5EF4-FFF2-40B4-BE49-F238E27FC236}">
                  <a16:creationId xmlns:a16="http://schemas.microsoft.com/office/drawing/2014/main" id="{ACD95348-F2AD-4544-882B-C68476EB7C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3950" y="2643188"/>
              <a:ext cx="134938" cy="331787"/>
            </a:xfrm>
            <a:custGeom>
              <a:avLst/>
              <a:gdLst>
                <a:gd name="T0" fmla="*/ 0 w 85"/>
                <a:gd name="T1" fmla="*/ 2147483647 h 209"/>
                <a:gd name="T2" fmla="*/ 2147483647 w 85"/>
                <a:gd name="T3" fmla="*/ 2147483647 h 209"/>
                <a:gd name="T4" fmla="*/ 2147483647 w 85"/>
                <a:gd name="T5" fmla="*/ 2147483647 h 209"/>
                <a:gd name="T6" fmla="*/ 0 w 85"/>
                <a:gd name="T7" fmla="*/ 2147483647 h 209"/>
                <a:gd name="T8" fmla="*/ 0 w 85"/>
                <a:gd name="T9" fmla="*/ 2147483647 h 209"/>
                <a:gd name="T10" fmla="*/ 0 w 85"/>
                <a:gd name="T11" fmla="*/ 2147483647 h 209"/>
                <a:gd name="T12" fmla="*/ 2147483647 w 85"/>
                <a:gd name="T13" fmla="*/ 2147483647 h 209"/>
                <a:gd name="T14" fmla="*/ 2147483647 w 85"/>
                <a:gd name="T15" fmla="*/ 2147483647 h 209"/>
                <a:gd name="T16" fmla="*/ 0 w 85"/>
                <a:gd name="T17" fmla="*/ 2147483647 h 209"/>
                <a:gd name="T18" fmla="*/ 0 w 85"/>
                <a:gd name="T19" fmla="*/ 2147483647 h 209"/>
                <a:gd name="T20" fmla="*/ 0 w 85"/>
                <a:gd name="T21" fmla="*/ 2147483647 h 209"/>
                <a:gd name="T22" fmla="*/ 2147483647 w 85"/>
                <a:gd name="T23" fmla="*/ 2147483647 h 209"/>
                <a:gd name="T24" fmla="*/ 2147483647 w 85"/>
                <a:gd name="T25" fmla="*/ 2147483647 h 209"/>
                <a:gd name="T26" fmla="*/ 0 w 85"/>
                <a:gd name="T27" fmla="*/ 2147483647 h 209"/>
                <a:gd name="T28" fmla="*/ 0 w 85"/>
                <a:gd name="T29" fmla="*/ 2147483647 h 209"/>
                <a:gd name="T30" fmla="*/ 0 w 85"/>
                <a:gd name="T31" fmla="*/ 2147483647 h 209"/>
                <a:gd name="T32" fmla="*/ 2147483647 w 85"/>
                <a:gd name="T33" fmla="*/ 2147483647 h 209"/>
                <a:gd name="T34" fmla="*/ 2147483647 w 85"/>
                <a:gd name="T35" fmla="*/ 2147483647 h 209"/>
                <a:gd name="T36" fmla="*/ 0 w 85"/>
                <a:gd name="T37" fmla="*/ 2147483647 h 209"/>
                <a:gd name="T38" fmla="*/ 0 w 85"/>
                <a:gd name="T39" fmla="*/ 2147483647 h 209"/>
                <a:gd name="T40" fmla="*/ 0 w 85"/>
                <a:gd name="T41" fmla="*/ 2147483647 h 209"/>
                <a:gd name="T42" fmla="*/ 2147483647 w 85"/>
                <a:gd name="T43" fmla="*/ 2147483647 h 209"/>
                <a:gd name="T44" fmla="*/ 2147483647 w 85"/>
                <a:gd name="T45" fmla="*/ 2147483647 h 209"/>
                <a:gd name="T46" fmla="*/ 0 w 85"/>
                <a:gd name="T47" fmla="*/ 2147483647 h 209"/>
                <a:gd name="T48" fmla="*/ 0 w 85"/>
                <a:gd name="T49" fmla="*/ 2147483647 h 209"/>
                <a:gd name="T50" fmla="*/ 0 w 85"/>
                <a:gd name="T51" fmla="*/ 0 h 209"/>
                <a:gd name="T52" fmla="*/ 2147483647 w 85"/>
                <a:gd name="T53" fmla="*/ 0 h 209"/>
                <a:gd name="T54" fmla="*/ 2147483647 w 85"/>
                <a:gd name="T55" fmla="*/ 2147483647 h 209"/>
                <a:gd name="T56" fmla="*/ 0 w 85"/>
                <a:gd name="T57" fmla="*/ 2147483647 h 209"/>
                <a:gd name="T58" fmla="*/ 0 w 85"/>
                <a:gd name="T59" fmla="*/ 0 h 20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5"/>
                <a:gd name="T91" fmla="*/ 0 h 209"/>
                <a:gd name="T92" fmla="*/ 85 w 85"/>
                <a:gd name="T93" fmla="*/ 209 h 20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5" h="209">
                  <a:moveTo>
                    <a:pt x="0" y="188"/>
                  </a:moveTo>
                  <a:lnTo>
                    <a:pt x="85" y="188"/>
                  </a:lnTo>
                  <a:lnTo>
                    <a:pt x="85" y="209"/>
                  </a:lnTo>
                  <a:lnTo>
                    <a:pt x="0" y="209"/>
                  </a:lnTo>
                  <a:lnTo>
                    <a:pt x="0" y="188"/>
                  </a:lnTo>
                  <a:close/>
                  <a:moveTo>
                    <a:pt x="0" y="156"/>
                  </a:moveTo>
                  <a:lnTo>
                    <a:pt x="85" y="156"/>
                  </a:lnTo>
                  <a:lnTo>
                    <a:pt x="85" y="177"/>
                  </a:lnTo>
                  <a:lnTo>
                    <a:pt x="0" y="177"/>
                  </a:lnTo>
                  <a:lnTo>
                    <a:pt x="0" y="156"/>
                  </a:lnTo>
                  <a:close/>
                  <a:moveTo>
                    <a:pt x="0" y="124"/>
                  </a:moveTo>
                  <a:lnTo>
                    <a:pt x="85" y="124"/>
                  </a:lnTo>
                  <a:lnTo>
                    <a:pt x="85" y="145"/>
                  </a:lnTo>
                  <a:lnTo>
                    <a:pt x="0" y="145"/>
                  </a:lnTo>
                  <a:lnTo>
                    <a:pt x="0" y="124"/>
                  </a:lnTo>
                  <a:close/>
                  <a:moveTo>
                    <a:pt x="0" y="92"/>
                  </a:moveTo>
                  <a:lnTo>
                    <a:pt x="85" y="92"/>
                  </a:lnTo>
                  <a:lnTo>
                    <a:pt x="85" y="113"/>
                  </a:lnTo>
                  <a:lnTo>
                    <a:pt x="0" y="113"/>
                  </a:lnTo>
                  <a:lnTo>
                    <a:pt x="0" y="92"/>
                  </a:lnTo>
                  <a:close/>
                  <a:moveTo>
                    <a:pt x="0" y="47"/>
                  </a:moveTo>
                  <a:lnTo>
                    <a:pt x="85" y="47"/>
                  </a:lnTo>
                  <a:lnTo>
                    <a:pt x="85" y="82"/>
                  </a:lnTo>
                  <a:lnTo>
                    <a:pt x="0" y="82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85" y="0"/>
                  </a:lnTo>
                  <a:lnTo>
                    <a:pt x="85" y="3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9" name="Rectangle 581">
              <a:extLst>
                <a:ext uri="{FF2B5EF4-FFF2-40B4-BE49-F238E27FC236}">
                  <a16:creationId xmlns:a16="http://schemas.microsoft.com/office/drawing/2014/main" id="{E0C81702-01DD-4165-A3B8-DBF56A27F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9416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560" name="Rectangle 582">
              <a:extLst>
                <a:ext uri="{FF2B5EF4-FFF2-40B4-BE49-F238E27FC236}">
                  <a16:creationId xmlns:a16="http://schemas.microsoft.com/office/drawing/2014/main" id="{B2765223-4D7D-458C-869F-E8A972FBB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8908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</p:grpSp>
      <p:sp>
        <p:nvSpPr>
          <p:cNvPr id="561" name="Rectangle 9">
            <a:extLst>
              <a:ext uri="{FF2B5EF4-FFF2-40B4-BE49-F238E27FC236}">
                <a16:creationId xmlns:a16="http://schemas.microsoft.com/office/drawing/2014/main" id="{C95454EB-12FE-40DD-98BD-1A3B1A5C6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96054" y="3486999"/>
            <a:ext cx="72000" cy="972000"/>
          </a:xfrm>
          <a:prstGeom prst="rect">
            <a:avLst/>
          </a:prstGeom>
          <a:solidFill>
            <a:srgbClr val="0033C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endParaRPr lang="nb-NO" altLang="nb-NO" sz="2000">
              <a:solidFill>
                <a:schemeClr val="lt1"/>
              </a:solidFill>
              <a:latin typeface="Arial" pitchFamily="34" charset="0"/>
            </a:endParaRPr>
          </a:p>
        </p:txBody>
      </p:sp>
      <p:sp>
        <p:nvSpPr>
          <p:cNvPr id="562" name="Rectangle 569">
            <a:extLst>
              <a:ext uri="{FF2B5EF4-FFF2-40B4-BE49-F238E27FC236}">
                <a16:creationId xmlns:a16="http://schemas.microsoft.com/office/drawing/2014/main" id="{888A99B2-6BCC-46CE-B2C7-0C7811CA5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7346" y="4854771"/>
            <a:ext cx="97526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 dirty="0"/>
              <a:t>Work station</a:t>
            </a:r>
          </a:p>
        </p:txBody>
      </p:sp>
      <p:pic>
        <p:nvPicPr>
          <p:cNvPr id="565" name="Picture 17" descr="bl00148_">
            <a:extLst>
              <a:ext uri="{FF2B5EF4-FFF2-40B4-BE49-F238E27FC236}">
                <a16:creationId xmlns:a16="http://schemas.microsoft.com/office/drawing/2014/main" id="{E3C5DA2D-4159-41DE-805F-B1217DC63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884" y="1455910"/>
            <a:ext cx="1052792" cy="74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6" name="Group 369">
            <a:extLst>
              <a:ext uri="{FF2B5EF4-FFF2-40B4-BE49-F238E27FC236}">
                <a16:creationId xmlns:a16="http://schemas.microsoft.com/office/drawing/2014/main" id="{6430086F-39A9-43A8-91E5-9D1D60749B2B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10563481" y="4412593"/>
            <a:ext cx="712787" cy="487363"/>
            <a:chOff x="5826130" y="3065457"/>
            <a:chExt cx="3286148" cy="2237058"/>
          </a:xfrm>
        </p:grpSpPr>
        <p:sp>
          <p:nvSpPr>
            <p:cNvPr id="567" name="AutoShape 257">
              <a:extLst>
                <a:ext uri="{FF2B5EF4-FFF2-40B4-BE49-F238E27FC236}">
                  <a16:creationId xmlns:a16="http://schemas.microsoft.com/office/drawing/2014/main" id="{E25CD453-B2DD-4EC9-9388-6EBC40BAB3A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826130" y="3065457"/>
              <a:ext cx="3286148" cy="2237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8" name="Freeform 260">
              <a:extLst>
                <a:ext uri="{FF2B5EF4-FFF2-40B4-BE49-F238E27FC236}">
                  <a16:creationId xmlns:a16="http://schemas.microsoft.com/office/drawing/2014/main" id="{FF85ADDB-2745-41D5-9600-D0B85C7B4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986" y="3065457"/>
              <a:ext cx="3285292" cy="2203502"/>
            </a:xfrm>
            <a:custGeom>
              <a:avLst/>
              <a:gdLst>
                <a:gd name="T0" fmla="*/ 2147483647 w 7672"/>
                <a:gd name="T1" fmla="*/ 2147483647 h 4728"/>
                <a:gd name="T2" fmla="*/ 2147483647 w 7672"/>
                <a:gd name="T3" fmla="*/ 2147483647 h 4728"/>
                <a:gd name="T4" fmla="*/ 2147483647 w 7672"/>
                <a:gd name="T5" fmla="*/ 2147483647 h 4728"/>
                <a:gd name="T6" fmla="*/ 2147483647 w 7672"/>
                <a:gd name="T7" fmla="*/ 2147483647 h 4728"/>
                <a:gd name="T8" fmla="*/ 2147483647 w 7672"/>
                <a:gd name="T9" fmla="*/ 2147483647 h 4728"/>
                <a:gd name="T10" fmla="*/ 2147483647 w 7672"/>
                <a:gd name="T11" fmla="*/ 2147483647 h 4728"/>
                <a:gd name="T12" fmla="*/ 2147483647 w 7672"/>
                <a:gd name="T13" fmla="*/ 2147483647 h 4728"/>
                <a:gd name="T14" fmla="*/ 0 w 7672"/>
                <a:gd name="T15" fmla="*/ 2147483647 h 4728"/>
                <a:gd name="T16" fmla="*/ 0 w 7672"/>
                <a:gd name="T17" fmla="*/ 2147483647 h 4728"/>
                <a:gd name="T18" fmla="*/ 2147483647 w 7672"/>
                <a:gd name="T19" fmla="*/ 2147483647 h 4728"/>
                <a:gd name="T20" fmla="*/ 2147483647 w 7672"/>
                <a:gd name="T21" fmla="*/ 2147483647 h 4728"/>
                <a:gd name="T22" fmla="*/ 2147483647 w 7672"/>
                <a:gd name="T23" fmla="*/ 2147483647 h 4728"/>
                <a:gd name="T24" fmla="*/ 2147483647 w 7672"/>
                <a:gd name="T25" fmla="*/ 2147483647 h 4728"/>
                <a:gd name="T26" fmla="*/ 2147483647 w 7672"/>
                <a:gd name="T27" fmla="*/ 2147483647 h 4728"/>
                <a:gd name="T28" fmla="*/ 2147483647 w 7672"/>
                <a:gd name="T29" fmla="*/ 2147483647 h 4728"/>
                <a:gd name="T30" fmla="*/ 2147483647 w 7672"/>
                <a:gd name="T31" fmla="*/ 2147483647 h 4728"/>
                <a:gd name="T32" fmla="*/ 2147483647 w 7672"/>
                <a:gd name="T33" fmla="*/ 2147483647 h 4728"/>
                <a:gd name="T34" fmla="*/ 2147483647 w 7672"/>
                <a:gd name="T35" fmla="*/ 2147483647 h 4728"/>
                <a:gd name="T36" fmla="*/ 2147483647 w 7672"/>
                <a:gd name="T37" fmla="*/ 2147483647 h 4728"/>
                <a:gd name="T38" fmla="*/ 2147483647 w 7672"/>
                <a:gd name="T39" fmla="*/ 2147483647 h 4728"/>
                <a:gd name="T40" fmla="*/ 2147483647 w 7672"/>
                <a:gd name="T41" fmla="*/ 2147483647 h 4728"/>
                <a:gd name="T42" fmla="*/ 2147483647 w 7672"/>
                <a:gd name="T43" fmla="*/ 2147483647 h 4728"/>
                <a:gd name="T44" fmla="*/ 2147483647 w 7672"/>
                <a:gd name="T45" fmla="*/ 2147483647 h 4728"/>
                <a:gd name="T46" fmla="*/ 2147483647 w 7672"/>
                <a:gd name="T47" fmla="*/ 2147483647 h 4728"/>
                <a:gd name="T48" fmla="*/ 2147483647 w 7672"/>
                <a:gd name="T49" fmla="*/ 2147483647 h 4728"/>
                <a:gd name="T50" fmla="*/ 2147483647 w 7672"/>
                <a:gd name="T51" fmla="*/ 2147483647 h 4728"/>
                <a:gd name="T52" fmla="*/ 2147483647 w 7672"/>
                <a:gd name="T53" fmla="*/ 2147483647 h 4728"/>
                <a:gd name="T54" fmla="*/ 2147483647 w 7672"/>
                <a:gd name="T55" fmla="*/ 0 h 4728"/>
                <a:gd name="T56" fmla="*/ 2147483647 w 7672"/>
                <a:gd name="T57" fmla="*/ 0 h 4728"/>
                <a:gd name="T58" fmla="*/ 2147483647 w 7672"/>
                <a:gd name="T59" fmla="*/ 2147483647 h 472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672"/>
                <a:gd name="T91" fmla="*/ 0 h 4728"/>
                <a:gd name="T92" fmla="*/ 7672 w 7672"/>
                <a:gd name="T93" fmla="*/ 4728 h 472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672" h="4728">
                  <a:moveTo>
                    <a:pt x="127" y="809"/>
                  </a:moveTo>
                  <a:lnTo>
                    <a:pt x="92" y="834"/>
                  </a:lnTo>
                  <a:lnTo>
                    <a:pt x="62" y="861"/>
                  </a:lnTo>
                  <a:lnTo>
                    <a:pt x="38" y="892"/>
                  </a:lnTo>
                  <a:lnTo>
                    <a:pt x="23" y="919"/>
                  </a:lnTo>
                  <a:lnTo>
                    <a:pt x="7" y="950"/>
                  </a:lnTo>
                  <a:lnTo>
                    <a:pt x="4" y="977"/>
                  </a:lnTo>
                  <a:lnTo>
                    <a:pt x="0" y="1002"/>
                  </a:lnTo>
                  <a:lnTo>
                    <a:pt x="0" y="1024"/>
                  </a:lnTo>
                  <a:lnTo>
                    <a:pt x="1073" y="3446"/>
                  </a:lnTo>
                  <a:lnTo>
                    <a:pt x="1162" y="3652"/>
                  </a:lnTo>
                  <a:lnTo>
                    <a:pt x="1297" y="3727"/>
                  </a:lnTo>
                  <a:lnTo>
                    <a:pt x="1324" y="3806"/>
                  </a:lnTo>
                  <a:lnTo>
                    <a:pt x="1606" y="3928"/>
                  </a:lnTo>
                  <a:lnTo>
                    <a:pt x="3981" y="4728"/>
                  </a:lnTo>
                  <a:lnTo>
                    <a:pt x="4178" y="4709"/>
                  </a:lnTo>
                  <a:lnTo>
                    <a:pt x="7525" y="3427"/>
                  </a:lnTo>
                  <a:lnTo>
                    <a:pt x="7568" y="3385"/>
                  </a:lnTo>
                  <a:lnTo>
                    <a:pt x="7603" y="3352"/>
                  </a:lnTo>
                  <a:lnTo>
                    <a:pt x="7630" y="3325"/>
                  </a:lnTo>
                  <a:lnTo>
                    <a:pt x="7649" y="3297"/>
                  </a:lnTo>
                  <a:lnTo>
                    <a:pt x="7660" y="3270"/>
                  </a:lnTo>
                  <a:lnTo>
                    <a:pt x="7668" y="3239"/>
                  </a:lnTo>
                  <a:lnTo>
                    <a:pt x="7672" y="3198"/>
                  </a:lnTo>
                  <a:lnTo>
                    <a:pt x="7672" y="3146"/>
                  </a:lnTo>
                  <a:lnTo>
                    <a:pt x="5100" y="2405"/>
                  </a:lnTo>
                  <a:lnTo>
                    <a:pt x="4039" y="99"/>
                  </a:lnTo>
                  <a:lnTo>
                    <a:pt x="3900" y="0"/>
                  </a:lnTo>
                  <a:lnTo>
                    <a:pt x="3676" y="0"/>
                  </a:lnTo>
                  <a:lnTo>
                    <a:pt x="127" y="809"/>
                  </a:lnTo>
                  <a:close/>
                </a:path>
              </a:pathLst>
            </a:custGeom>
            <a:solidFill>
              <a:srgbClr val="7F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9" name="Freeform 261">
              <a:extLst>
                <a:ext uri="{FF2B5EF4-FFF2-40B4-BE49-F238E27FC236}">
                  <a16:creationId xmlns:a16="http://schemas.microsoft.com/office/drawing/2014/main" id="{FA299390-306E-4FB0-B693-D9F3C1AE5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9808" y="3083633"/>
              <a:ext cx="2141092" cy="1635383"/>
            </a:xfrm>
            <a:custGeom>
              <a:avLst/>
              <a:gdLst>
                <a:gd name="T0" fmla="*/ 2147483647 w 5000"/>
                <a:gd name="T1" fmla="*/ 2147483647 h 3509"/>
                <a:gd name="T2" fmla="*/ 2147483647 w 5000"/>
                <a:gd name="T3" fmla="*/ 2147483647 h 3509"/>
                <a:gd name="T4" fmla="*/ 2147483647 w 5000"/>
                <a:gd name="T5" fmla="*/ 2147483647 h 3509"/>
                <a:gd name="T6" fmla="*/ 0 w 5000"/>
                <a:gd name="T7" fmla="*/ 2147483647 h 3509"/>
                <a:gd name="T8" fmla="*/ 0 w 5000"/>
                <a:gd name="T9" fmla="*/ 2147483647 h 3509"/>
                <a:gd name="T10" fmla="*/ 2147483647 w 5000"/>
                <a:gd name="T11" fmla="*/ 2147483647 h 3509"/>
                <a:gd name="T12" fmla="*/ 2147483647 w 5000"/>
                <a:gd name="T13" fmla="*/ 2147483647 h 3509"/>
                <a:gd name="T14" fmla="*/ 2147483647 w 5000"/>
                <a:gd name="T15" fmla="*/ 2147483647 h 3509"/>
                <a:gd name="T16" fmla="*/ 2147483647 w 5000"/>
                <a:gd name="T17" fmla="*/ 2147483647 h 3509"/>
                <a:gd name="T18" fmla="*/ 2147483647 w 5000"/>
                <a:gd name="T19" fmla="*/ 0 h 3509"/>
                <a:gd name="T20" fmla="*/ 2147483647 w 5000"/>
                <a:gd name="T21" fmla="*/ 2147483647 h 3509"/>
                <a:gd name="T22" fmla="*/ 2147483647 w 5000"/>
                <a:gd name="T23" fmla="*/ 2147483647 h 3509"/>
                <a:gd name="T24" fmla="*/ 2147483647 w 5000"/>
                <a:gd name="T25" fmla="*/ 2147483647 h 3509"/>
                <a:gd name="T26" fmla="*/ 2147483647 w 5000"/>
                <a:gd name="T27" fmla="*/ 2147483647 h 3509"/>
                <a:gd name="T28" fmla="*/ 2147483647 w 5000"/>
                <a:gd name="T29" fmla="*/ 2147483647 h 3509"/>
                <a:gd name="T30" fmla="*/ 2147483647 w 5000"/>
                <a:gd name="T31" fmla="*/ 2147483647 h 3509"/>
                <a:gd name="T32" fmla="*/ 2147483647 w 5000"/>
                <a:gd name="T33" fmla="*/ 2147483647 h 3509"/>
                <a:gd name="T34" fmla="*/ 2147483647 w 5000"/>
                <a:gd name="T35" fmla="*/ 2147483647 h 3509"/>
                <a:gd name="T36" fmla="*/ 2147483647 w 5000"/>
                <a:gd name="T37" fmla="*/ 2147483647 h 35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000"/>
                <a:gd name="T58" fmla="*/ 0 h 3509"/>
                <a:gd name="T59" fmla="*/ 5000 w 5000"/>
                <a:gd name="T60" fmla="*/ 3509 h 350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000" h="3509">
                  <a:moveTo>
                    <a:pt x="93" y="814"/>
                  </a:moveTo>
                  <a:lnTo>
                    <a:pt x="39" y="847"/>
                  </a:lnTo>
                  <a:lnTo>
                    <a:pt x="12" y="889"/>
                  </a:lnTo>
                  <a:lnTo>
                    <a:pt x="0" y="927"/>
                  </a:lnTo>
                  <a:lnTo>
                    <a:pt x="0" y="957"/>
                  </a:lnTo>
                  <a:lnTo>
                    <a:pt x="50" y="1084"/>
                  </a:lnTo>
                  <a:lnTo>
                    <a:pt x="1139" y="3509"/>
                  </a:lnTo>
                  <a:lnTo>
                    <a:pt x="5000" y="2344"/>
                  </a:lnTo>
                  <a:lnTo>
                    <a:pt x="3966" y="41"/>
                  </a:lnTo>
                  <a:lnTo>
                    <a:pt x="3688" y="0"/>
                  </a:lnTo>
                  <a:lnTo>
                    <a:pt x="247" y="762"/>
                  </a:lnTo>
                  <a:lnTo>
                    <a:pt x="232" y="767"/>
                  </a:lnTo>
                  <a:lnTo>
                    <a:pt x="212" y="776"/>
                  </a:lnTo>
                  <a:lnTo>
                    <a:pt x="189" y="781"/>
                  </a:lnTo>
                  <a:lnTo>
                    <a:pt x="170" y="787"/>
                  </a:lnTo>
                  <a:lnTo>
                    <a:pt x="151" y="795"/>
                  </a:lnTo>
                  <a:lnTo>
                    <a:pt x="128" y="800"/>
                  </a:lnTo>
                  <a:lnTo>
                    <a:pt x="108" y="809"/>
                  </a:lnTo>
                  <a:lnTo>
                    <a:pt x="93" y="814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0" name="Freeform 262">
              <a:extLst>
                <a:ext uri="{FF2B5EF4-FFF2-40B4-BE49-F238E27FC236}">
                  <a16:creationId xmlns:a16="http://schemas.microsoft.com/office/drawing/2014/main" id="{9AA68F77-C206-4B83-9342-3459BBBA2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180" y="3083633"/>
              <a:ext cx="2050310" cy="1564542"/>
            </a:xfrm>
            <a:custGeom>
              <a:avLst/>
              <a:gdLst>
                <a:gd name="T0" fmla="*/ 2147483647 w 4788"/>
                <a:gd name="T1" fmla="*/ 2147483647 h 3357"/>
                <a:gd name="T2" fmla="*/ 2147483647 w 4788"/>
                <a:gd name="T3" fmla="*/ 2147483647 h 3357"/>
                <a:gd name="T4" fmla="*/ 2147483647 w 4788"/>
                <a:gd name="T5" fmla="*/ 2147483647 h 3357"/>
                <a:gd name="T6" fmla="*/ 2147483647 w 4788"/>
                <a:gd name="T7" fmla="*/ 2147483647 h 3357"/>
                <a:gd name="T8" fmla="*/ 2147483647 w 4788"/>
                <a:gd name="T9" fmla="*/ 2147483647 h 3357"/>
                <a:gd name="T10" fmla="*/ 2147483647 w 4788"/>
                <a:gd name="T11" fmla="*/ 2147483647 h 3357"/>
                <a:gd name="T12" fmla="*/ 2147483647 w 4788"/>
                <a:gd name="T13" fmla="*/ 2147483647 h 3357"/>
                <a:gd name="T14" fmla="*/ 2147483647 w 4788"/>
                <a:gd name="T15" fmla="*/ 2147483647 h 3357"/>
                <a:gd name="T16" fmla="*/ 2147483647 w 4788"/>
                <a:gd name="T17" fmla="*/ 2147483647 h 3357"/>
                <a:gd name="T18" fmla="*/ 2147483647 w 4788"/>
                <a:gd name="T19" fmla="*/ 2147483647 h 3357"/>
                <a:gd name="T20" fmla="*/ 2147483647 w 4788"/>
                <a:gd name="T21" fmla="*/ 2147483647 h 3357"/>
                <a:gd name="T22" fmla="*/ 2147483647 w 4788"/>
                <a:gd name="T23" fmla="*/ 2147483647 h 3357"/>
                <a:gd name="T24" fmla="*/ 2147483647 w 4788"/>
                <a:gd name="T25" fmla="*/ 2147483647 h 3357"/>
                <a:gd name="T26" fmla="*/ 2147483647 w 4788"/>
                <a:gd name="T27" fmla="*/ 2147483647 h 3357"/>
                <a:gd name="T28" fmla="*/ 2147483647 w 4788"/>
                <a:gd name="T29" fmla="*/ 2147483647 h 3357"/>
                <a:gd name="T30" fmla="*/ 2147483647 w 4788"/>
                <a:gd name="T31" fmla="*/ 2147483647 h 3357"/>
                <a:gd name="T32" fmla="*/ 2147483647 w 4788"/>
                <a:gd name="T33" fmla="*/ 2147483647 h 3357"/>
                <a:gd name="T34" fmla="*/ 2147483647 w 4788"/>
                <a:gd name="T35" fmla="*/ 2147483647 h 3357"/>
                <a:gd name="T36" fmla="*/ 2147483647 w 4788"/>
                <a:gd name="T37" fmla="*/ 2147483647 h 3357"/>
                <a:gd name="T38" fmla="*/ 2147483647 w 4788"/>
                <a:gd name="T39" fmla="*/ 2147483647 h 3357"/>
                <a:gd name="T40" fmla="*/ 2147483647 w 4788"/>
                <a:gd name="T41" fmla="*/ 2147483647 h 3357"/>
                <a:gd name="T42" fmla="*/ 2147483647 w 4788"/>
                <a:gd name="T43" fmla="*/ 2147483647 h 3357"/>
                <a:gd name="T44" fmla="*/ 2147483647 w 4788"/>
                <a:gd name="T45" fmla="*/ 2147483647 h 3357"/>
                <a:gd name="T46" fmla="*/ 2147483647 w 4788"/>
                <a:gd name="T47" fmla="*/ 2147483647 h 3357"/>
                <a:gd name="T48" fmla="*/ 2147483647 w 4788"/>
                <a:gd name="T49" fmla="*/ 2147483647 h 3357"/>
                <a:gd name="T50" fmla="*/ 2147483647 w 4788"/>
                <a:gd name="T51" fmla="*/ 2147483647 h 3357"/>
                <a:gd name="T52" fmla="*/ 2147483647 w 4788"/>
                <a:gd name="T53" fmla="*/ 2147483647 h 3357"/>
                <a:gd name="T54" fmla="*/ 2147483647 w 4788"/>
                <a:gd name="T55" fmla="*/ 2147483647 h 3357"/>
                <a:gd name="T56" fmla="*/ 2147483647 w 4788"/>
                <a:gd name="T57" fmla="*/ 2147483647 h 3357"/>
                <a:gd name="T58" fmla="*/ 2147483647 w 4788"/>
                <a:gd name="T59" fmla="*/ 2147483647 h 3357"/>
                <a:gd name="T60" fmla="*/ 2147483647 w 4788"/>
                <a:gd name="T61" fmla="*/ 2147483647 h 3357"/>
                <a:gd name="T62" fmla="*/ 2147483647 w 4788"/>
                <a:gd name="T63" fmla="*/ 2147483647 h 3357"/>
                <a:gd name="T64" fmla="*/ 2147483647 w 4788"/>
                <a:gd name="T65" fmla="*/ 2147483647 h 3357"/>
                <a:gd name="T66" fmla="*/ 2147483647 w 4788"/>
                <a:gd name="T67" fmla="*/ 2147483647 h 3357"/>
                <a:gd name="T68" fmla="*/ 2147483647 w 4788"/>
                <a:gd name="T69" fmla="*/ 2147483647 h 3357"/>
                <a:gd name="T70" fmla="*/ 2147483647 w 4788"/>
                <a:gd name="T71" fmla="*/ 2147483647 h 3357"/>
                <a:gd name="T72" fmla="*/ 2147483647 w 4788"/>
                <a:gd name="T73" fmla="*/ 2147483647 h 3357"/>
                <a:gd name="T74" fmla="*/ 2147483647 w 4788"/>
                <a:gd name="T75" fmla="*/ 2147483647 h 3357"/>
                <a:gd name="T76" fmla="*/ 2147483647 w 4788"/>
                <a:gd name="T77" fmla="*/ 2147483647 h 3357"/>
                <a:gd name="T78" fmla="*/ 2147483647 w 4788"/>
                <a:gd name="T79" fmla="*/ 2147483647 h 3357"/>
                <a:gd name="T80" fmla="*/ 2147483647 w 4788"/>
                <a:gd name="T81" fmla="*/ 2147483647 h 3357"/>
                <a:gd name="T82" fmla="*/ 2147483647 w 4788"/>
                <a:gd name="T83" fmla="*/ 2147483647 h 3357"/>
                <a:gd name="T84" fmla="*/ 2147483647 w 4788"/>
                <a:gd name="T85" fmla="*/ 2147483647 h 3357"/>
                <a:gd name="T86" fmla="*/ 2147483647 w 4788"/>
                <a:gd name="T87" fmla="*/ 2147483647 h 3357"/>
                <a:gd name="T88" fmla="*/ 2147483647 w 4788"/>
                <a:gd name="T89" fmla="*/ 2147483647 h 3357"/>
                <a:gd name="T90" fmla="*/ 2147483647 w 4788"/>
                <a:gd name="T91" fmla="*/ 2147483647 h 3357"/>
                <a:gd name="T92" fmla="*/ 2147483647 w 4788"/>
                <a:gd name="T93" fmla="*/ 2147483647 h 3357"/>
                <a:gd name="T94" fmla="*/ 2147483647 w 4788"/>
                <a:gd name="T95" fmla="*/ 2147483647 h 3357"/>
                <a:gd name="T96" fmla="*/ 2147483647 w 4788"/>
                <a:gd name="T97" fmla="*/ 2147483647 h 3357"/>
                <a:gd name="T98" fmla="*/ 2147483647 w 4788"/>
                <a:gd name="T99" fmla="*/ 2147483647 h 3357"/>
                <a:gd name="T100" fmla="*/ 2147483647 w 4788"/>
                <a:gd name="T101" fmla="*/ 2147483647 h 3357"/>
                <a:gd name="T102" fmla="*/ 2147483647 w 4788"/>
                <a:gd name="T103" fmla="*/ 2147483647 h 3357"/>
                <a:gd name="T104" fmla="*/ 2147483647 w 4788"/>
                <a:gd name="T105" fmla="*/ 2147483647 h 3357"/>
                <a:gd name="T106" fmla="*/ 2147483647 w 4788"/>
                <a:gd name="T107" fmla="*/ 2147483647 h 3357"/>
                <a:gd name="T108" fmla="*/ 2147483647 w 4788"/>
                <a:gd name="T109" fmla="*/ 2147483647 h 3357"/>
                <a:gd name="T110" fmla="*/ 2147483647 w 4788"/>
                <a:gd name="T111" fmla="*/ 2147483647 h 3357"/>
                <a:gd name="T112" fmla="*/ 2147483647 w 4788"/>
                <a:gd name="T113" fmla="*/ 2147483647 h 3357"/>
                <a:gd name="T114" fmla="*/ 2147483647 w 4788"/>
                <a:gd name="T115" fmla="*/ 2147483647 h 3357"/>
                <a:gd name="T116" fmla="*/ 2147483647 w 4788"/>
                <a:gd name="T117" fmla="*/ 2147483647 h 3357"/>
                <a:gd name="T118" fmla="*/ 2147483647 w 4788"/>
                <a:gd name="T119" fmla="*/ 2147483647 h 335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788"/>
                <a:gd name="T181" fmla="*/ 0 h 3357"/>
                <a:gd name="T182" fmla="*/ 4788 w 4788"/>
                <a:gd name="T183" fmla="*/ 3357 h 335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788" h="3357">
                  <a:moveTo>
                    <a:pt x="89" y="776"/>
                  </a:moveTo>
                  <a:lnTo>
                    <a:pt x="43" y="809"/>
                  </a:lnTo>
                  <a:lnTo>
                    <a:pt x="16" y="847"/>
                  </a:lnTo>
                  <a:lnTo>
                    <a:pt x="4" y="883"/>
                  </a:lnTo>
                  <a:lnTo>
                    <a:pt x="0" y="913"/>
                  </a:lnTo>
                  <a:lnTo>
                    <a:pt x="12" y="944"/>
                  </a:lnTo>
                  <a:lnTo>
                    <a:pt x="23" y="974"/>
                  </a:lnTo>
                  <a:lnTo>
                    <a:pt x="35" y="1004"/>
                  </a:lnTo>
                  <a:lnTo>
                    <a:pt x="50" y="1034"/>
                  </a:lnTo>
                  <a:lnTo>
                    <a:pt x="116" y="1180"/>
                  </a:lnTo>
                  <a:lnTo>
                    <a:pt x="182" y="1323"/>
                  </a:lnTo>
                  <a:lnTo>
                    <a:pt x="247" y="1469"/>
                  </a:lnTo>
                  <a:lnTo>
                    <a:pt x="313" y="1615"/>
                  </a:lnTo>
                  <a:lnTo>
                    <a:pt x="375" y="1761"/>
                  </a:lnTo>
                  <a:lnTo>
                    <a:pt x="440" y="1904"/>
                  </a:lnTo>
                  <a:lnTo>
                    <a:pt x="506" y="2050"/>
                  </a:lnTo>
                  <a:lnTo>
                    <a:pt x="572" y="2196"/>
                  </a:lnTo>
                  <a:lnTo>
                    <a:pt x="637" y="2342"/>
                  </a:lnTo>
                  <a:lnTo>
                    <a:pt x="703" y="2488"/>
                  </a:lnTo>
                  <a:lnTo>
                    <a:pt x="769" y="2631"/>
                  </a:lnTo>
                  <a:lnTo>
                    <a:pt x="834" y="2777"/>
                  </a:lnTo>
                  <a:lnTo>
                    <a:pt x="896" y="2922"/>
                  </a:lnTo>
                  <a:lnTo>
                    <a:pt x="962" y="3068"/>
                  </a:lnTo>
                  <a:lnTo>
                    <a:pt x="1027" y="3211"/>
                  </a:lnTo>
                  <a:lnTo>
                    <a:pt x="1093" y="3357"/>
                  </a:lnTo>
                  <a:lnTo>
                    <a:pt x="1209" y="3322"/>
                  </a:lnTo>
                  <a:lnTo>
                    <a:pt x="1325" y="3289"/>
                  </a:lnTo>
                  <a:lnTo>
                    <a:pt x="1441" y="3253"/>
                  </a:lnTo>
                  <a:lnTo>
                    <a:pt x="1556" y="3217"/>
                  </a:lnTo>
                  <a:lnTo>
                    <a:pt x="1672" y="3184"/>
                  </a:lnTo>
                  <a:lnTo>
                    <a:pt x="1784" y="3148"/>
                  </a:lnTo>
                  <a:lnTo>
                    <a:pt x="1900" y="3112"/>
                  </a:lnTo>
                  <a:lnTo>
                    <a:pt x="2016" y="3079"/>
                  </a:lnTo>
                  <a:lnTo>
                    <a:pt x="2132" y="3044"/>
                  </a:lnTo>
                  <a:lnTo>
                    <a:pt x="2248" y="3008"/>
                  </a:lnTo>
                  <a:lnTo>
                    <a:pt x="2363" y="2975"/>
                  </a:lnTo>
                  <a:lnTo>
                    <a:pt x="2479" y="2939"/>
                  </a:lnTo>
                  <a:lnTo>
                    <a:pt x="2595" y="2903"/>
                  </a:lnTo>
                  <a:lnTo>
                    <a:pt x="2711" y="2870"/>
                  </a:lnTo>
                  <a:lnTo>
                    <a:pt x="2827" y="2834"/>
                  </a:lnTo>
                  <a:lnTo>
                    <a:pt x="2943" y="2799"/>
                  </a:lnTo>
                  <a:lnTo>
                    <a:pt x="3055" y="2766"/>
                  </a:lnTo>
                  <a:lnTo>
                    <a:pt x="3170" y="2730"/>
                  </a:lnTo>
                  <a:lnTo>
                    <a:pt x="3286" y="2697"/>
                  </a:lnTo>
                  <a:lnTo>
                    <a:pt x="3402" y="2661"/>
                  </a:lnTo>
                  <a:lnTo>
                    <a:pt x="3518" y="2625"/>
                  </a:lnTo>
                  <a:lnTo>
                    <a:pt x="3634" y="2592"/>
                  </a:lnTo>
                  <a:lnTo>
                    <a:pt x="3750" y="2556"/>
                  </a:lnTo>
                  <a:lnTo>
                    <a:pt x="3865" y="2521"/>
                  </a:lnTo>
                  <a:lnTo>
                    <a:pt x="3981" y="2488"/>
                  </a:lnTo>
                  <a:lnTo>
                    <a:pt x="4097" y="2452"/>
                  </a:lnTo>
                  <a:lnTo>
                    <a:pt x="4209" y="2416"/>
                  </a:lnTo>
                  <a:lnTo>
                    <a:pt x="4325" y="2383"/>
                  </a:lnTo>
                  <a:lnTo>
                    <a:pt x="4441" y="2347"/>
                  </a:lnTo>
                  <a:lnTo>
                    <a:pt x="4557" y="2311"/>
                  </a:lnTo>
                  <a:lnTo>
                    <a:pt x="4672" y="2278"/>
                  </a:lnTo>
                  <a:lnTo>
                    <a:pt x="4788" y="2243"/>
                  </a:lnTo>
                  <a:lnTo>
                    <a:pt x="4726" y="2105"/>
                  </a:lnTo>
                  <a:lnTo>
                    <a:pt x="4665" y="1967"/>
                  </a:lnTo>
                  <a:lnTo>
                    <a:pt x="4603" y="1830"/>
                  </a:lnTo>
                  <a:lnTo>
                    <a:pt x="4541" y="1692"/>
                  </a:lnTo>
                  <a:lnTo>
                    <a:pt x="4479" y="1555"/>
                  </a:lnTo>
                  <a:lnTo>
                    <a:pt x="4418" y="1417"/>
                  </a:lnTo>
                  <a:lnTo>
                    <a:pt x="4356" y="1277"/>
                  </a:lnTo>
                  <a:lnTo>
                    <a:pt x="4294" y="1139"/>
                  </a:lnTo>
                  <a:lnTo>
                    <a:pt x="4232" y="1001"/>
                  </a:lnTo>
                  <a:lnTo>
                    <a:pt x="4170" y="864"/>
                  </a:lnTo>
                  <a:lnTo>
                    <a:pt x="4109" y="726"/>
                  </a:lnTo>
                  <a:lnTo>
                    <a:pt x="4047" y="589"/>
                  </a:lnTo>
                  <a:lnTo>
                    <a:pt x="3985" y="451"/>
                  </a:lnTo>
                  <a:lnTo>
                    <a:pt x="3923" y="311"/>
                  </a:lnTo>
                  <a:lnTo>
                    <a:pt x="3862" y="173"/>
                  </a:lnTo>
                  <a:lnTo>
                    <a:pt x="3800" y="35"/>
                  </a:lnTo>
                  <a:lnTo>
                    <a:pt x="3765" y="30"/>
                  </a:lnTo>
                  <a:lnTo>
                    <a:pt x="3734" y="27"/>
                  </a:lnTo>
                  <a:lnTo>
                    <a:pt x="3699" y="22"/>
                  </a:lnTo>
                  <a:lnTo>
                    <a:pt x="3665" y="16"/>
                  </a:lnTo>
                  <a:lnTo>
                    <a:pt x="3634" y="13"/>
                  </a:lnTo>
                  <a:lnTo>
                    <a:pt x="3599" y="8"/>
                  </a:lnTo>
                  <a:lnTo>
                    <a:pt x="3564" y="5"/>
                  </a:lnTo>
                  <a:lnTo>
                    <a:pt x="3529" y="0"/>
                  </a:lnTo>
                  <a:lnTo>
                    <a:pt x="3425" y="22"/>
                  </a:lnTo>
                  <a:lnTo>
                    <a:pt x="3325" y="44"/>
                  </a:lnTo>
                  <a:lnTo>
                    <a:pt x="3221" y="68"/>
                  </a:lnTo>
                  <a:lnTo>
                    <a:pt x="3116" y="90"/>
                  </a:lnTo>
                  <a:lnTo>
                    <a:pt x="3016" y="112"/>
                  </a:lnTo>
                  <a:lnTo>
                    <a:pt x="2912" y="134"/>
                  </a:lnTo>
                  <a:lnTo>
                    <a:pt x="2811" y="159"/>
                  </a:lnTo>
                  <a:lnTo>
                    <a:pt x="2707" y="181"/>
                  </a:lnTo>
                  <a:lnTo>
                    <a:pt x="2603" y="203"/>
                  </a:lnTo>
                  <a:lnTo>
                    <a:pt x="2502" y="225"/>
                  </a:lnTo>
                  <a:lnTo>
                    <a:pt x="2398" y="250"/>
                  </a:lnTo>
                  <a:lnTo>
                    <a:pt x="2294" y="272"/>
                  </a:lnTo>
                  <a:lnTo>
                    <a:pt x="2193" y="294"/>
                  </a:lnTo>
                  <a:lnTo>
                    <a:pt x="2089" y="316"/>
                  </a:lnTo>
                  <a:lnTo>
                    <a:pt x="1989" y="341"/>
                  </a:lnTo>
                  <a:lnTo>
                    <a:pt x="1885" y="363"/>
                  </a:lnTo>
                  <a:lnTo>
                    <a:pt x="1780" y="385"/>
                  </a:lnTo>
                  <a:lnTo>
                    <a:pt x="1680" y="407"/>
                  </a:lnTo>
                  <a:lnTo>
                    <a:pt x="1576" y="432"/>
                  </a:lnTo>
                  <a:lnTo>
                    <a:pt x="1471" y="454"/>
                  </a:lnTo>
                  <a:lnTo>
                    <a:pt x="1371" y="476"/>
                  </a:lnTo>
                  <a:lnTo>
                    <a:pt x="1267" y="498"/>
                  </a:lnTo>
                  <a:lnTo>
                    <a:pt x="1163" y="522"/>
                  </a:lnTo>
                  <a:lnTo>
                    <a:pt x="1062" y="544"/>
                  </a:lnTo>
                  <a:lnTo>
                    <a:pt x="958" y="566"/>
                  </a:lnTo>
                  <a:lnTo>
                    <a:pt x="854" y="591"/>
                  </a:lnTo>
                  <a:lnTo>
                    <a:pt x="753" y="613"/>
                  </a:lnTo>
                  <a:lnTo>
                    <a:pt x="649" y="635"/>
                  </a:lnTo>
                  <a:lnTo>
                    <a:pt x="545" y="660"/>
                  </a:lnTo>
                  <a:lnTo>
                    <a:pt x="440" y="682"/>
                  </a:lnTo>
                  <a:lnTo>
                    <a:pt x="340" y="707"/>
                  </a:lnTo>
                  <a:lnTo>
                    <a:pt x="236" y="729"/>
                  </a:lnTo>
                  <a:lnTo>
                    <a:pt x="220" y="734"/>
                  </a:lnTo>
                  <a:lnTo>
                    <a:pt x="201" y="740"/>
                  </a:lnTo>
                  <a:lnTo>
                    <a:pt x="182" y="745"/>
                  </a:lnTo>
                  <a:lnTo>
                    <a:pt x="162" y="751"/>
                  </a:lnTo>
                  <a:lnTo>
                    <a:pt x="143" y="756"/>
                  </a:lnTo>
                  <a:lnTo>
                    <a:pt x="124" y="765"/>
                  </a:lnTo>
                  <a:lnTo>
                    <a:pt x="105" y="770"/>
                  </a:lnTo>
                  <a:lnTo>
                    <a:pt x="89" y="776"/>
                  </a:lnTo>
                  <a:close/>
                </a:path>
              </a:pathLst>
            </a:custGeom>
            <a:solidFill>
              <a:srgbClr val="BFB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1" name="Freeform 263">
              <a:extLst>
                <a:ext uri="{FF2B5EF4-FFF2-40B4-BE49-F238E27FC236}">
                  <a16:creationId xmlns:a16="http://schemas.microsoft.com/office/drawing/2014/main" id="{B8EF70F8-1131-4B9C-8E0D-51B6624BC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551" y="3082235"/>
              <a:ext cx="1961240" cy="1495566"/>
            </a:xfrm>
            <a:custGeom>
              <a:avLst/>
              <a:gdLst>
                <a:gd name="T0" fmla="*/ 2147483647 w 4580"/>
                <a:gd name="T1" fmla="*/ 2147483647 h 3209"/>
                <a:gd name="T2" fmla="*/ 2147483647 w 4580"/>
                <a:gd name="T3" fmla="*/ 2147483647 h 3209"/>
                <a:gd name="T4" fmla="*/ 2147483647 w 4580"/>
                <a:gd name="T5" fmla="*/ 2147483647 h 3209"/>
                <a:gd name="T6" fmla="*/ 2147483647 w 4580"/>
                <a:gd name="T7" fmla="*/ 2147483647 h 3209"/>
                <a:gd name="T8" fmla="*/ 2147483647 w 4580"/>
                <a:gd name="T9" fmla="*/ 2147483647 h 3209"/>
                <a:gd name="T10" fmla="*/ 2147483647 w 4580"/>
                <a:gd name="T11" fmla="*/ 2147483647 h 3209"/>
                <a:gd name="T12" fmla="*/ 2147483647 w 4580"/>
                <a:gd name="T13" fmla="*/ 2147483647 h 3209"/>
                <a:gd name="T14" fmla="*/ 2147483647 w 4580"/>
                <a:gd name="T15" fmla="*/ 2147483647 h 3209"/>
                <a:gd name="T16" fmla="*/ 2147483647 w 4580"/>
                <a:gd name="T17" fmla="*/ 2147483647 h 3209"/>
                <a:gd name="T18" fmla="*/ 2147483647 w 4580"/>
                <a:gd name="T19" fmla="*/ 2147483647 h 3209"/>
                <a:gd name="T20" fmla="*/ 2147483647 w 4580"/>
                <a:gd name="T21" fmla="*/ 2147483647 h 3209"/>
                <a:gd name="T22" fmla="*/ 2147483647 w 4580"/>
                <a:gd name="T23" fmla="*/ 2147483647 h 3209"/>
                <a:gd name="T24" fmla="*/ 2147483647 w 4580"/>
                <a:gd name="T25" fmla="*/ 2147483647 h 3209"/>
                <a:gd name="T26" fmla="*/ 2147483647 w 4580"/>
                <a:gd name="T27" fmla="*/ 2147483647 h 3209"/>
                <a:gd name="T28" fmla="*/ 2147483647 w 4580"/>
                <a:gd name="T29" fmla="*/ 2147483647 h 3209"/>
                <a:gd name="T30" fmla="*/ 2147483647 w 4580"/>
                <a:gd name="T31" fmla="*/ 2147483647 h 3209"/>
                <a:gd name="T32" fmla="*/ 2147483647 w 4580"/>
                <a:gd name="T33" fmla="*/ 2147483647 h 3209"/>
                <a:gd name="T34" fmla="*/ 2147483647 w 4580"/>
                <a:gd name="T35" fmla="*/ 2147483647 h 3209"/>
                <a:gd name="T36" fmla="*/ 2147483647 w 4580"/>
                <a:gd name="T37" fmla="*/ 2147483647 h 3209"/>
                <a:gd name="T38" fmla="*/ 2147483647 w 4580"/>
                <a:gd name="T39" fmla="*/ 2147483647 h 3209"/>
                <a:gd name="T40" fmla="*/ 2147483647 w 4580"/>
                <a:gd name="T41" fmla="*/ 2147483647 h 3209"/>
                <a:gd name="T42" fmla="*/ 2147483647 w 4580"/>
                <a:gd name="T43" fmla="*/ 2147483647 h 3209"/>
                <a:gd name="T44" fmla="*/ 2147483647 w 4580"/>
                <a:gd name="T45" fmla="*/ 2147483647 h 3209"/>
                <a:gd name="T46" fmla="*/ 2147483647 w 4580"/>
                <a:gd name="T47" fmla="*/ 2147483647 h 3209"/>
                <a:gd name="T48" fmla="*/ 2147483647 w 4580"/>
                <a:gd name="T49" fmla="*/ 2147483647 h 3209"/>
                <a:gd name="T50" fmla="*/ 2147483647 w 4580"/>
                <a:gd name="T51" fmla="*/ 2147483647 h 3209"/>
                <a:gd name="T52" fmla="*/ 2147483647 w 4580"/>
                <a:gd name="T53" fmla="*/ 2147483647 h 3209"/>
                <a:gd name="T54" fmla="*/ 2147483647 w 4580"/>
                <a:gd name="T55" fmla="*/ 2147483647 h 3209"/>
                <a:gd name="T56" fmla="*/ 2147483647 w 4580"/>
                <a:gd name="T57" fmla="*/ 2147483647 h 3209"/>
                <a:gd name="T58" fmla="*/ 2147483647 w 4580"/>
                <a:gd name="T59" fmla="*/ 2147483647 h 3209"/>
                <a:gd name="T60" fmla="*/ 2147483647 w 4580"/>
                <a:gd name="T61" fmla="*/ 2147483647 h 3209"/>
                <a:gd name="T62" fmla="*/ 2147483647 w 4580"/>
                <a:gd name="T63" fmla="*/ 2147483647 h 3209"/>
                <a:gd name="T64" fmla="*/ 2147483647 w 4580"/>
                <a:gd name="T65" fmla="*/ 2147483647 h 3209"/>
                <a:gd name="T66" fmla="*/ 2147483647 w 4580"/>
                <a:gd name="T67" fmla="*/ 2147483647 h 3209"/>
                <a:gd name="T68" fmla="*/ 2147483647 w 4580"/>
                <a:gd name="T69" fmla="*/ 2147483647 h 3209"/>
                <a:gd name="T70" fmla="*/ 2147483647 w 4580"/>
                <a:gd name="T71" fmla="*/ 2147483647 h 3209"/>
                <a:gd name="T72" fmla="*/ 2147483647 w 4580"/>
                <a:gd name="T73" fmla="*/ 2147483647 h 3209"/>
                <a:gd name="T74" fmla="*/ 2147483647 w 4580"/>
                <a:gd name="T75" fmla="*/ 2147483647 h 3209"/>
                <a:gd name="T76" fmla="*/ 2147483647 w 4580"/>
                <a:gd name="T77" fmla="*/ 2147483647 h 3209"/>
                <a:gd name="T78" fmla="*/ 2147483647 w 4580"/>
                <a:gd name="T79" fmla="*/ 2147483647 h 3209"/>
                <a:gd name="T80" fmla="*/ 2147483647 w 4580"/>
                <a:gd name="T81" fmla="*/ 2147483647 h 3209"/>
                <a:gd name="T82" fmla="*/ 2147483647 w 4580"/>
                <a:gd name="T83" fmla="*/ 2147483647 h 3209"/>
                <a:gd name="T84" fmla="*/ 2147483647 w 4580"/>
                <a:gd name="T85" fmla="*/ 2147483647 h 3209"/>
                <a:gd name="T86" fmla="*/ 2147483647 w 4580"/>
                <a:gd name="T87" fmla="*/ 2147483647 h 3209"/>
                <a:gd name="T88" fmla="*/ 2147483647 w 4580"/>
                <a:gd name="T89" fmla="*/ 2147483647 h 3209"/>
                <a:gd name="T90" fmla="*/ 2147483647 w 4580"/>
                <a:gd name="T91" fmla="*/ 2147483647 h 3209"/>
                <a:gd name="T92" fmla="*/ 2147483647 w 4580"/>
                <a:gd name="T93" fmla="*/ 2147483647 h 3209"/>
                <a:gd name="T94" fmla="*/ 2147483647 w 4580"/>
                <a:gd name="T95" fmla="*/ 2147483647 h 3209"/>
                <a:gd name="T96" fmla="*/ 2147483647 w 4580"/>
                <a:gd name="T97" fmla="*/ 2147483647 h 3209"/>
                <a:gd name="T98" fmla="*/ 2147483647 w 4580"/>
                <a:gd name="T99" fmla="*/ 2147483647 h 3209"/>
                <a:gd name="T100" fmla="*/ 2147483647 w 4580"/>
                <a:gd name="T101" fmla="*/ 2147483647 h 3209"/>
                <a:gd name="T102" fmla="*/ 2147483647 w 4580"/>
                <a:gd name="T103" fmla="*/ 2147483647 h 3209"/>
                <a:gd name="T104" fmla="*/ 2147483647 w 4580"/>
                <a:gd name="T105" fmla="*/ 2147483647 h 3209"/>
                <a:gd name="T106" fmla="*/ 2147483647 w 4580"/>
                <a:gd name="T107" fmla="*/ 2147483647 h 3209"/>
                <a:gd name="T108" fmla="*/ 2147483647 w 4580"/>
                <a:gd name="T109" fmla="*/ 2147483647 h 3209"/>
                <a:gd name="T110" fmla="*/ 2147483647 w 4580"/>
                <a:gd name="T111" fmla="*/ 2147483647 h 3209"/>
                <a:gd name="T112" fmla="*/ 2147483647 w 4580"/>
                <a:gd name="T113" fmla="*/ 2147483647 h 3209"/>
                <a:gd name="T114" fmla="*/ 2147483647 w 4580"/>
                <a:gd name="T115" fmla="*/ 2147483647 h 3209"/>
                <a:gd name="T116" fmla="*/ 2147483647 w 4580"/>
                <a:gd name="T117" fmla="*/ 2147483647 h 3209"/>
                <a:gd name="T118" fmla="*/ 2147483647 w 4580"/>
                <a:gd name="T119" fmla="*/ 2147483647 h 320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580"/>
                <a:gd name="T181" fmla="*/ 0 h 3209"/>
                <a:gd name="T182" fmla="*/ 4580 w 4580"/>
                <a:gd name="T183" fmla="*/ 3209 h 320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580" h="3209">
                  <a:moveTo>
                    <a:pt x="89" y="743"/>
                  </a:moveTo>
                  <a:lnTo>
                    <a:pt x="43" y="773"/>
                  </a:lnTo>
                  <a:lnTo>
                    <a:pt x="16" y="809"/>
                  </a:lnTo>
                  <a:lnTo>
                    <a:pt x="4" y="845"/>
                  </a:lnTo>
                  <a:lnTo>
                    <a:pt x="0" y="872"/>
                  </a:lnTo>
                  <a:lnTo>
                    <a:pt x="12" y="900"/>
                  </a:lnTo>
                  <a:lnTo>
                    <a:pt x="24" y="930"/>
                  </a:lnTo>
                  <a:lnTo>
                    <a:pt x="35" y="958"/>
                  </a:lnTo>
                  <a:lnTo>
                    <a:pt x="47" y="988"/>
                  </a:lnTo>
                  <a:lnTo>
                    <a:pt x="109" y="1125"/>
                  </a:lnTo>
                  <a:lnTo>
                    <a:pt x="174" y="1266"/>
                  </a:lnTo>
                  <a:lnTo>
                    <a:pt x="236" y="1403"/>
                  </a:lnTo>
                  <a:lnTo>
                    <a:pt x="298" y="1544"/>
                  </a:lnTo>
                  <a:lnTo>
                    <a:pt x="360" y="1681"/>
                  </a:lnTo>
                  <a:lnTo>
                    <a:pt x="425" y="1822"/>
                  </a:lnTo>
                  <a:lnTo>
                    <a:pt x="487" y="1959"/>
                  </a:lnTo>
                  <a:lnTo>
                    <a:pt x="549" y="2097"/>
                  </a:lnTo>
                  <a:lnTo>
                    <a:pt x="611" y="2237"/>
                  </a:lnTo>
                  <a:lnTo>
                    <a:pt x="672" y="2375"/>
                  </a:lnTo>
                  <a:lnTo>
                    <a:pt x="734" y="2515"/>
                  </a:lnTo>
                  <a:lnTo>
                    <a:pt x="796" y="2653"/>
                  </a:lnTo>
                  <a:lnTo>
                    <a:pt x="862" y="2793"/>
                  </a:lnTo>
                  <a:lnTo>
                    <a:pt x="923" y="2931"/>
                  </a:lnTo>
                  <a:lnTo>
                    <a:pt x="985" y="3071"/>
                  </a:lnTo>
                  <a:lnTo>
                    <a:pt x="1047" y="3209"/>
                  </a:lnTo>
                  <a:lnTo>
                    <a:pt x="1159" y="3176"/>
                  </a:lnTo>
                  <a:lnTo>
                    <a:pt x="1267" y="3143"/>
                  </a:lnTo>
                  <a:lnTo>
                    <a:pt x="1379" y="3110"/>
                  </a:lnTo>
                  <a:lnTo>
                    <a:pt x="1487" y="3077"/>
                  </a:lnTo>
                  <a:lnTo>
                    <a:pt x="1599" y="3044"/>
                  </a:lnTo>
                  <a:lnTo>
                    <a:pt x="1711" y="3008"/>
                  </a:lnTo>
                  <a:lnTo>
                    <a:pt x="1819" y="2975"/>
                  </a:lnTo>
                  <a:lnTo>
                    <a:pt x="1931" y="2942"/>
                  </a:lnTo>
                  <a:lnTo>
                    <a:pt x="2039" y="2909"/>
                  </a:lnTo>
                  <a:lnTo>
                    <a:pt x="2151" y="2876"/>
                  </a:lnTo>
                  <a:lnTo>
                    <a:pt x="2263" y="2843"/>
                  </a:lnTo>
                  <a:lnTo>
                    <a:pt x="2371" y="2810"/>
                  </a:lnTo>
                  <a:lnTo>
                    <a:pt x="2483" y="2777"/>
                  </a:lnTo>
                  <a:lnTo>
                    <a:pt x="2591" y="2744"/>
                  </a:lnTo>
                  <a:lnTo>
                    <a:pt x="2703" y="2711"/>
                  </a:lnTo>
                  <a:lnTo>
                    <a:pt x="2815" y="2675"/>
                  </a:lnTo>
                  <a:lnTo>
                    <a:pt x="2923" y="2642"/>
                  </a:lnTo>
                  <a:lnTo>
                    <a:pt x="3035" y="2609"/>
                  </a:lnTo>
                  <a:lnTo>
                    <a:pt x="3144" y="2576"/>
                  </a:lnTo>
                  <a:lnTo>
                    <a:pt x="3255" y="2543"/>
                  </a:lnTo>
                  <a:lnTo>
                    <a:pt x="3364" y="2510"/>
                  </a:lnTo>
                  <a:lnTo>
                    <a:pt x="3476" y="2477"/>
                  </a:lnTo>
                  <a:lnTo>
                    <a:pt x="3588" y="2444"/>
                  </a:lnTo>
                  <a:lnTo>
                    <a:pt x="3696" y="2411"/>
                  </a:lnTo>
                  <a:lnTo>
                    <a:pt x="3808" y="2378"/>
                  </a:lnTo>
                  <a:lnTo>
                    <a:pt x="3916" y="2345"/>
                  </a:lnTo>
                  <a:lnTo>
                    <a:pt x="4028" y="2309"/>
                  </a:lnTo>
                  <a:lnTo>
                    <a:pt x="4140" y="2276"/>
                  </a:lnTo>
                  <a:lnTo>
                    <a:pt x="4248" y="2243"/>
                  </a:lnTo>
                  <a:lnTo>
                    <a:pt x="4360" y="2210"/>
                  </a:lnTo>
                  <a:lnTo>
                    <a:pt x="4468" y="2177"/>
                  </a:lnTo>
                  <a:lnTo>
                    <a:pt x="4580" y="2144"/>
                  </a:lnTo>
                  <a:lnTo>
                    <a:pt x="4522" y="2012"/>
                  </a:lnTo>
                  <a:lnTo>
                    <a:pt x="4460" y="1880"/>
                  </a:lnTo>
                  <a:lnTo>
                    <a:pt x="4402" y="1747"/>
                  </a:lnTo>
                  <a:lnTo>
                    <a:pt x="4344" y="1618"/>
                  </a:lnTo>
                  <a:lnTo>
                    <a:pt x="4283" y="1486"/>
                  </a:lnTo>
                  <a:lnTo>
                    <a:pt x="4225" y="1354"/>
                  </a:lnTo>
                  <a:lnTo>
                    <a:pt x="4163" y="1222"/>
                  </a:lnTo>
                  <a:lnTo>
                    <a:pt x="4105" y="1090"/>
                  </a:lnTo>
                  <a:lnTo>
                    <a:pt x="4047" y="958"/>
                  </a:lnTo>
                  <a:lnTo>
                    <a:pt x="3985" y="825"/>
                  </a:lnTo>
                  <a:lnTo>
                    <a:pt x="3927" y="693"/>
                  </a:lnTo>
                  <a:lnTo>
                    <a:pt x="3869" y="561"/>
                  </a:lnTo>
                  <a:lnTo>
                    <a:pt x="3812" y="432"/>
                  </a:lnTo>
                  <a:lnTo>
                    <a:pt x="3750" y="300"/>
                  </a:lnTo>
                  <a:lnTo>
                    <a:pt x="3692" y="168"/>
                  </a:lnTo>
                  <a:lnTo>
                    <a:pt x="3634" y="36"/>
                  </a:lnTo>
                  <a:lnTo>
                    <a:pt x="3599" y="30"/>
                  </a:lnTo>
                  <a:lnTo>
                    <a:pt x="3568" y="25"/>
                  </a:lnTo>
                  <a:lnTo>
                    <a:pt x="3533" y="22"/>
                  </a:lnTo>
                  <a:lnTo>
                    <a:pt x="3503" y="16"/>
                  </a:lnTo>
                  <a:lnTo>
                    <a:pt x="3472" y="14"/>
                  </a:lnTo>
                  <a:lnTo>
                    <a:pt x="3441" y="8"/>
                  </a:lnTo>
                  <a:lnTo>
                    <a:pt x="3406" y="5"/>
                  </a:lnTo>
                  <a:lnTo>
                    <a:pt x="3375" y="0"/>
                  </a:lnTo>
                  <a:lnTo>
                    <a:pt x="3279" y="22"/>
                  </a:lnTo>
                  <a:lnTo>
                    <a:pt x="3178" y="44"/>
                  </a:lnTo>
                  <a:lnTo>
                    <a:pt x="3082" y="66"/>
                  </a:lnTo>
                  <a:lnTo>
                    <a:pt x="2981" y="88"/>
                  </a:lnTo>
                  <a:lnTo>
                    <a:pt x="2885" y="107"/>
                  </a:lnTo>
                  <a:lnTo>
                    <a:pt x="2784" y="129"/>
                  </a:lnTo>
                  <a:lnTo>
                    <a:pt x="2688" y="151"/>
                  </a:lnTo>
                  <a:lnTo>
                    <a:pt x="2587" y="173"/>
                  </a:lnTo>
                  <a:lnTo>
                    <a:pt x="2491" y="195"/>
                  </a:lnTo>
                  <a:lnTo>
                    <a:pt x="2391" y="217"/>
                  </a:lnTo>
                  <a:lnTo>
                    <a:pt x="2294" y="239"/>
                  </a:lnTo>
                  <a:lnTo>
                    <a:pt x="2194" y="261"/>
                  </a:lnTo>
                  <a:lnTo>
                    <a:pt x="2097" y="281"/>
                  </a:lnTo>
                  <a:lnTo>
                    <a:pt x="1997" y="303"/>
                  </a:lnTo>
                  <a:lnTo>
                    <a:pt x="1900" y="325"/>
                  </a:lnTo>
                  <a:lnTo>
                    <a:pt x="1804" y="347"/>
                  </a:lnTo>
                  <a:lnTo>
                    <a:pt x="1703" y="369"/>
                  </a:lnTo>
                  <a:lnTo>
                    <a:pt x="1607" y="391"/>
                  </a:lnTo>
                  <a:lnTo>
                    <a:pt x="1506" y="413"/>
                  </a:lnTo>
                  <a:lnTo>
                    <a:pt x="1410" y="435"/>
                  </a:lnTo>
                  <a:lnTo>
                    <a:pt x="1309" y="457"/>
                  </a:lnTo>
                  <a:lnTo>
                    <a:pt x="1213" y="479"/>
                  </a:lnTo>
                  <a:lnTo>
                    <a:pt x="1113" y="498"/>
                  </a:lnTo>
                  <a:lnTo>
                    <a:pt x="1016" y="520"/>
                  </a:lnTo>
                  <a:lnTo>
                    <a:pt x="916" y="542"/>
                  </a:lnTo>
                  <a:lnTo>
                    <a:pt x="819" y="564"/>
                  </a:lnTo>
                  <a:lnTo>
                    <a:pt x="719" y="586"/>
                  </a:lnTo>
                  <a:lnTo>
                    <a:pt x="622" y="608"/>
                  </a:lnTo>
                  <a:lnTo>
                    <a:pt x="522" y="630"/>
                  </a:lnTo>
                  <a:lnTo>
                    <a:pt x="425" y="652"/>
                  </a:lnTo>
                  <a:lnTo>
                    <a:pt x="325" y="674"/>
                  </a:lnTo>
                  <a:lnTo>
                    <a:pt x="228" y="696"/>
                  </a:lnTo>
                  <a:lnTo>
                    <a:pt x="213" y="702"/>
                  </a:lnTo>
                  <a:lnTo>
                    <a:pt x="197" y="707"/>
                  </a:lnTo>
                  <a:lnTo>
                    <a:pt x="178" y="713"/>
                  </a:lnTo>
                  <a:lnTo>
                    <a:pt x="159" y="718"/>
                  </a:lnTo>
                  <a:lnTo>
                    <a:pt x="139" y="726"/>
                  </a:lnTo>
                  <a:lnTo>
                    <a:pt x="120" y="732"/>
                  </a:lnTo>
                  <a:lnTo>
                    <a:pt x="105" y="737"/>
                  </a:lnTo>
                  <a:lnTo>
                    <a:pt x="89" y="743"/>
                  </a:lnTo>
                  <a:close/>
                </a:path>
              </a:pathLst>
            </a:custGeom>
            <a:solidFill>
              <a:srgbClr val="C4B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2" name="Freeform 264">
              <a:extLst>
                <a:ext uri="{FF2B5EF4-FFF2-40B4-BE49-F238E27FC236}">
                  <a16:creationId xmlns:a16="http://schemas.microsoft.com/office/drawing/2014/main" id="{FB6C985B-1CB5-4302-BBC4-42E4EA7FE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351" y="3080837"/>
              <a:ext cx="1870030" cy="1426591"/>
            </a:xfrm>
            <a:custGeom>
              <a:avLst/>
              <a:gdLst>
                <a:gd name="T0" fmla="*/ 2147483647 w 4367"/>
                <a:gd name="T1" fmla="*/ 2147483647 h 3061"/>
                <a:gd name="T2" fmla="*/ 2147483647 w 4367"/>
                <a:gd name="T3" fmla="*/ 2147483647 h 3061"/>
                <a:gd name="T4" fmla="*/ 2147483647 w 4367"/>
                <a:gd name="T5" fmla="*/ 2147483647 h 3061"/>
                <a:gd name="T6" fmla="*/ 2147483647 w 4367"/>
                <a:gd name="T7" fmla="*/ 2147483647 h 3061"/>
                <a:gd name="T8" fmla="*/ 2147483647 w 4367"/>
                <a:gd name="T9" fmla="*/ 2147483647 h 3061"/>
                <a:gd name="T10" fmla="*/ 2147483647 w 4367"/>
                <a:gd name="T11" fmla="*/ 2147483647 h 3061"/>
                <a:gd name="T12" fmla="*/ 2147483647 w 4367"/>
                <a:gd name="T13" fmla="*/ 2147483647 h 3061"/>
                <a:gd name="T14" fmla="*/ 2147483647 w 4367"/>
                <a:gd name="T15" fmla="*/ 2147483647 h 3061"/>
                <a:gd name="T16" fmla="*/ 2147483647 w 4367"/>
                <a:gd name="T17" fmla="*/ 2147483647 h 3061"/>
                <a:gd name="T18" fmla="*/ 2147483647 w 4367"/>
                <a:gd name="T19" fmla="*/ 2147483647 h 3061"/>
                <a:gd name="T20" fmla="*/ 2147483647 w 4367"/>
                <a:gd name="T21" fmla="*/ 2147483647 h 3061"/>
                <a:gd name="T22" fmla="*/ 2147483647 w 4367"/>
                <a:gd name="T23" fmla="*/ 2147483647 h 3061"/>
                <a:gd name="T24" fmla="*/ 2147483647 w 4367"/>
                <a:gd name="T25" fmla="*/ 2147483647 h 3061"/>
                <a:gd name="T26" fmla="*/ 2147483647 w 4367"/>
                <a:gd name="T27" fmla="*/ 2147483647 h 3061"/>
                <a:gd name="T28" fmla="*/ 2147483647 w 4367"/>
                <a:gd name="T29" fmla="*/ 2147483647 h 3061"/>
                <a:gd name="T30" fmla="*/ 2147483647 w 4367"/>
                <a:gd name="T31" fmla="*/ 2147483647 h 3061"/>
                <a:gd name="T32" fmla="*/ 2147483647 w 4367"/>
                <a:gd name="T33" fmla="*/ 2147483647 h 3061"/>
                <a:gd name="T34" fmla="*/ 2147483647 w 4367"/>
                <a:gd name="T35" fmla="*/ 2147483647 h 3061"/>
                <a:gd name="T36" fmla="*/ 2147483647 w 4367"/>
                <a:gd name="T37" fmla="*/ 2147483647 h 3061"/>
                <a:gd name="T38" fmla="*/ 2147483647 w 4367"/>
                <a:gd name="T39" fmla="*/ 2147483647 h 3061"/>
                <a:gd name="T40" fmla="*/ 2147483647 w 4367"/>
                <a:gd name="T41" fmla="*/ 2147483647 h 3061"/>
                <a:gd name="T42" fmla="*/ 2147483647 w 4367"/>
                <a:gd name="T43" fmla="*/ 2147483647 h 3061"/>
                <a:gd name="T44" fmla="*/ 2147483647 w 4367"/>
                <a:gd name="T45" fmla="*/ 2147483647 h 3061"/>
                <a:gd name="T46" fmla="*/ 2147483647 w 4367"/>
                <a:gd name="T47" fmla="*/ 2147483647 h 3061"/>
                <a:gd name="T48" fmla="*/ 2147483647 w 4367"/>
                <a:gd name="T49" fmla="*/ 2147483647 h 3061"/>
                <a:gd name="T50" fmla="*/ 2147483647 w 4367"/>
                <a:gd name="T51" fmla="*/ 2147483647 h 3061"/>
                <a:gd name="T52" fmla="*/ 2147483647 w 4367"/>
                <a:gd name="T53" fmla="*/ 2147483647 h 3061"/>
                <a:gd name="T54" fmla="*/ 2147483647 w 4367"/>
                <a:gd name="T55" fmla="*/ 2147483647 h 3061"/>
                <a:gd name="T56" fmla="*/ 2147483647 w 4367"/>
                <a:gd name="T57" fmla="*/ 2147483647 h 3061"/>
                <a:gd name="T58" fmla="*/ 2147483647 w 4367"/>
                <a:gd name="T59" fmla="*/ 2147483647 h 3061"/>
                <a:gd name="T60" fmla="*/ 2147483647 w 4367"/>
                <a:gd name="T61" fmla="*/ 2147483647 h 3061"/>
                <a:gd name="T62" fmla="*/ 2147483647 w 4367"/>
                <a:gd name="T63" fmla="*/ 2147483647 h 3061"/>
                <a:gd name="T64" fmla="*/ 2147483647 w 4367"/>
                <a:gd name="T65" fmla="*/ 2147483647 h 3061"/>
                <a:gd name="T66" fmla="*/ 2147483647 w 4367"/>
                <a:gd name="T67" fmla="*/ 2147483647 h 3061"/>
                <a:gd name="T68" fmla="*/ 2147483647 w 4367"/>
                <a:gd name="T69" fmla="*/ 2147483647 h 3061"/>
                <a:gd name="T70" fmla="*/ 2147483647 w 4367"/>
                <a:gd name="T71" fmla="*/ 2147483647 h 3061"/>
                <a:gd name="T72" fmla="*/ 2147483647 w 4367"/>
                <a:gd name="T73" fmla="*/ 2147483647 h 3061"/>
                <a:gd name="T74" fmla="*/ 2147483647 w 4367"/>
                <a:gd name="T75" fmla="*/ 2147483647 h 3061"/>
                <a:gd name="T76" fmla="*/ 2147483647 w 4367"/>
                <a:gd name="T77" fmla="*/ 2147483647 h 3061"/>
                <a:gd name="T78" fmla="*/ 2147483647 w 4367"/>
                <a:gd name="T79" fmla="*/ 2147483647 h 3061"/>
                <a:gd name="T80" fmla="*/ 2147483647 w 4367"/>
                <a:gd name="T81" fmla="*/ 2147483647 h 3061"/>
                <a:gd name="T82" fmla="*/ 2147483647 w 4367"/>
                <a:gd name="T83" fmla="*/ 2147483647 h 3061"/>
                <a:gd name="T84" fmla="*/ 2147483647 w 4367"/>
                <a:gd name="T85" fmla="*/ 2147483647 h 3061"/>
                <a:gd name="T86" fmla="*/ 2147483647 w 4367"/>
                <a:gd name="T87" fmla="*/ 2147483647 h 3061"/>
                <a:gd name="T88" fmla="*/ 2147483647 w 4367"/>
                <a:gd name="T89" fmla="*/ 2147483647 h 3061"/>
                <a:gd name="T90" fmla="*/ 2147483647 w 4367"/>
                <a:gd name="T91" fmla="*/ 2147483647 h 3061"/>
                <a:gd name="T92" fmla="*/ 2147483647 w 4367"/>
                <a:gd name="T93" fmla="*/ 2147483647 h 3061"/>
                <a:gd name="T94" fmla="*/ 2147483647 w 4367"/>
                <a:gd name="T95" fmla="*/ 2147483647 h 3061"/>
                <a:gd name="T96" fmla="*/ 2147483647 w 4367"/>
                <a:gd name="T97" fmla="*/ 2147483647 h 3061"/>
                <a:gd name="T98" fmla="*/ 2147483647 w 4367"/>
                <a:gd name="T99" fmla="*/ 2147483647 h 3061"/>
                <a:gd name="T100" fmla="*/ 2147483647 w 4367"/>
                <a:gd name="T101" fmla="*/ 2147483647 h 3061"/>
                <a:gd name="T102" fmla="*/ 2147483647 w 4367"/>
                <a:gd name="T103" fmla="*/ 2147483647 h 3061"/>
                <a:gd name="T104" fmla="*/ 2147483647 w 4367"/>
                <a:gd name="T105" fmla="*/ 2147483647 h 3061"/>
                <a:gd name="T106" fmla="*/ 2147483647 w 4367"/>
                <a:gd name="T107" fmla="*/ 2147483647 h 3061"/>
                <a:gd name="T108" fmla="*/ 2147483647 w 4367"/>
                <a:gd name="T109" fmla="*/ 2147483647 h 3061"/>
                <a:gd name="T110" fmla="*/ 2147483647 w 4367"/>
                <a:gd name="T111" fmla="*/ 2147483647 h 3061"/>
                <a:gd name="T112" fmla="*/ 2147483647 w 4367"/>
                <a:gd name="T113" fmla="*/ 2147483647 h 3061"/>
                <a:gd name="T114" fmla="*/ 2147483647 w 4367"/>
                <a:gd name="T115" fmla="*/ 2147483647 h 3061"/>
                <a:gd name="T116" fmla="*/ 2147483647 w 4367"/>
                <a:gd name="T117" fmla="*/ 2147483647 h 3061"/>
                <a:gd name="T118" fmla="*/ 2147483647 w 4367"/>
                <a:gd name="T119" fmla="*/ 2147483647 h 306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367"/>
                <a:gd name="T181" fmla="*/ 0 h 3061"/>
                <a:gd name="T182" fmla="*/ 4367 w 4367"/>
                <a:gd name="T183" fmla="*/ 3061 h 306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367" h="3061">
                  <a:moveTo>
                    <a:pt x="85" y="710"/>
                  </a:moveTo>
                  <a:lnTo>
                    <a:pt x="42" y="738"/>
                  </a:lnTo>
                  <a:lnTo>
                    <a:pt x="15" y="771"/>
                  </a:lnTo>
                  <a:lnTo>
                    <a:pt x="4" y="804"/>
                  </a:lnTo>
                  <a:lnTo>
                    <a:pt x="0" y="828"/>
                  </a:lnTo>
                  <a:lnTo>
                    <a:pt x="11" y="856"/>
                  </a:lnTo>
                  <a:lnTo>
                    <a:pt x="23" y="886"/>
                  </a:lnTo>
                  <a:lnTo>
                    <a:pt x="34" y="914"/>
                  </a:lnTo>
                  <a:lnTo>
                    <a:pt x="46" y="941"/>
                  </a:lnTo>
                  <a:lnTo>
                    <a:pt x="104" y="1073"/>
                  </a:lnTo>
                  <a:lnTo>
                    <a:pt x="166" y="1206"/>
                  </a:lnTo>
                  <a:lnTo>
                    <a:pt x="224" y="1340"/>
                  </a:lnTo>
                  <a:lnTo>
                    <a:pt x="285" y="1472"/>
                  </a:lnTo>
                  <a:lnTo>
                    <a:pt x="343" y="1605"/>
                  </a:lnTo>
                  <a:lnTo>
                    <a:pt x="401" y="1737"/>
                  </a:lnTo>
                  <a:lnTo>
                    <a:pt x="463" y="1869"/>
                  </a:lnTo>
                  <a:lnTo>
                    <a:pt x="521" y="2001"/>
                  </a:lnTo>
                  <a:lnTo>
                    <a:pt x="583" y="2136"/>
                  </a:lnTo>
                  <a:lnTo>
                    <a:pt x="641" y="2268"/>
                  </a:lnTo>
                  <a:lnTo>
                    <a:pt x="699" y="2400"/>
                  </a:lnTo>
                  <a:lnTo>
                    <a:pt x="760" y="2532"/>
                  </a:lnTo>
                  <a:lnTo>
                    <a:pt x="818" y="2664"/>
                  </a:lnTo>
                  <a:lnTo>
                    <a:pt x="880" y="2796"/>
                  </a:lnTo>
                  <a:lnTo>
                    <a:pt x="938" y="2928"/>
                  </a:lnTo>
                  <a:lnTo>
                    <a:pt x="1000" y="3061"/>
                  </a:lnTo>
                  <a:lnTo>
                    <a:pt x="1104" y="3028"/>
                  </a:lnTo>
                  <a:lnTo>
                    <a:pt x="1212" y="2997"/>
                  </a:lnTo>
                  <a:lnTo>
                    <a:pt x="1316" y="2964"/>
                  </a:lnTo>
                  <a:lnTo>
                    <a:pt x="1421" y="2934"/>
                  </a:lnTo>
                  <a:lnTo>
                    <a:pt x="1525" y="2901"/>
                  </a:lnTo>
                  <a:lnTo>
                    <a:pt x="1633" y="2871"/>
                  </a:lnTo>
                  <a:lnTo>
                    <a:pt x="1737" y="2838"/>
                  </a:lnTo>
                  <a:lnTo>
                    <a:pt x="1841" y="2807"/>
                  </a:lnTo>
                  <a:lnTo>
                    <a:pt x="1946" y="2774"/>
                  </a:lnTo>
                  <a:lnTo>
                    <a:pt x="2054" y="2744"/>
                  </a:lnTo>
                  <a:lnTo>
                    <a:pt x="2158" y="2711"/>
                  </a:lnTo>
                  <a:lnTo>
                    <a:pt x="2262" y="2681"/>
                  </a:lnTo>
                  <a:lnTo>
                    <a:pt x="2367" y="2648"/>
                  </a:lnTo>
                  <a:lnTo>
                    <a:pt x="2475" y="2617"/>
                  </a:lnTo>
                  <a:lnTo>
                    <a:pt x="2579" y="2584"/>
                  </a:lnTo>
                  <a:lnTo>
                    <a:pt x="2683" y="2551"/>
                  </a:lnTo>
                  <a:lnTo>
                    <a:pt x="2787" y="2521"/>
                  </a:lnTo>
                  <a:lnTo>
                    <a:pt x="2892" y="2488"/>
                  </a:lnTo>
                  <a:lnTo>
                    <a:pt x="3000" y="2458"/>
                  </a:lnTo>
                  <a:lnTo>
                    <a:pt x="3104" y="2425"/>
                  </a:lnTo>
                  <a:lnTo>
                    <a:pt x="3208" y="2395"/>
                  </a:lnTo>
                  <a:lnTo>
                    <a:pt x="3313" y="2361"/>
                  </a:lnTo>
                  <a:lnTo>
                    <a:pt x="3421" y="2331"/>
                  </a:lnTo>
                  <a:lnTo>
                    <a:pt x="3525" y="2298"/>
                  </a:lnTo>
                  <a:lnTo>
                    <a:pt x="3629" y="2268"/>
                  </a:lnTo>
                  <a:lnTo>
                    <a:pt x="3733" y="2235"/>
                  </a:lnTo>
                  <a:lnTo>
                    <a:pt x="3842" y="2205"/>
                  </a:lnTo>
                  <a:lnTo>
                    <a:pt x="3946" y="2172"/>
                  </a:lnTo>
                  <a:lnTo>
                    <a:pt x="4050" y="2141"/>
                  </a:lnTo>
                  <a:lnTo>
                    <a:pt x="4154" y="2108"/>
                  </a:lnTo>
                  <a:lnTo>
                    <a:pt x="4262" y="2078"/>
                  </a:lnTo>
                  <a:lnTo>
                    <a:pt x="4367" y="2045"/>
                  </a:lnTo>
                  <a:lnTo>
                    <a:pt x="4309" y="1918"/>
                  </a:lnTo>
                  <a:lnTo>
                    <a:pt x="4255" y="1795"/>
                  </a:lnTo>
                  <a:lnTo>
                    <a:pt x="4197" y="1668"/>
                  </a:lnTo>
                  <a:lnTo>
                    <a:pt x="4143" y="1544"/>
                  </a:lnTo>
                  <a:lnTo>
                    <a:pt x="4085" y="1417"/>
                  </a:lnTo>
                  <a:lnTo>
                    <a:pt x="4027" y="1291"/>
                  </a:lnTo>
                  <a:lnTo>
                    <a:pt x="3973" y="1167"/>
                  </a:lnTo>
                  <a:lnTo>
                    <a:pt x="3915" y="1040"/>
                  </a:lnTo>
                  <a:lnTo>
                    <a:pt x="3857" y="914"/>
                  </a:lnTo>
                  <a:lnTo>
                    <a:pt x="3803" y="787"/>
                  </a:lnTo>
                  <a:lnTo>
                    <a:pt x="3745" y="663"/>
                  </a:lnTo>
                  <a:lnTo>
                    <a:pt x="3691" y="537"/>
                  </a:lnTo>
                  <a:lnTo>
                    <a:pt x="3633" y="410"/>
                  </a:lnTo>
                  <a:lnTo>
                    <a:pt x="3575" y="284"/>
                  </a:lnTo>
                  <a:lnTo>
                    <a:pt x="3521" y="160"/>
                  </a:lnTo>
                  <a:lnTo>
                    <a:pt x="3463" y="33"/>
                  </a:lnTo>
                  <a:lnTo>
                    <a:pt x="3432" y="28"/>
                  </a:lnTo>
                  <a:lnTo>
                    <a:pt x="3401" y="25"/>
                  </a:lnTo>
                  <a:lnTo>
                    <a:pt x="3370" y="19"/>
                  </a:lnTo>
                  <a:lnTo>
                    <a:pt x="3343" y="17"/>
                  </a:lnTo>
                  <a:lnTo>
                    <a:pt x="3313" y="11"/>
                  </a:lnTo>
                  <a:lnTo>
                    <a:pt x="3282" y="8"/>
                  </a:lnTo>
                  <a:lnTo>
                    <a:pt x="3251" y="3"/>
                  </a:lnTo>
                  <a:lnTo>
                    <a:pt x="3220" y="0"/>
                  </a:lnTo>
                  <a:lnTo>
                    <a:pt x="3127" y="22"/>
                  </a:lnTo>
                  <a:lnTo>
                    <a:pt x="3031" y="41"/>
                  </a:lnTo>
                  <a:lnTo>
                    <a:pt x="2938" y="63"/>
                  </a:lnTo>
                  <a:lnTo>
                    <a:pt x="2845" y="83"/>
                  </a:lnTo>
                  <a:lnTo>
                    <a:pt x="2753" y="105"/>
                  </a:lnTo>
                  <a:lnTo>
                    <a:pt x="2656" y="124"/>
                  </a:lnTo>
                  <a:lnTo>
                    <a:pt x="2564" y="146"/>
                  </a:lnTo>
                  <a:lnTo>
                    <a:pt x="2471" y="165"/>
                  </a:lnTo>
                  <a:lnTo>
                    <a:pt x="2374" y="187"/>
                  </a:lnTo>
                  <a:lnTo>
                    <a:pt x="2282" y="206"/>
                  </a:lnTo>
                  <a:lnTo>
                    <a:pt x="2189" y="228"/>
                  </a:lnTo>
                  <a:lnTo>
                    <a:pt x="2096" y="248"/>
                  </a:lnTo>
                  <a:lnTo>
                    <a:pt x="2000" y="270"/>
                  </a:lnTo>
                  <a:lnTo>
                    <a:pt x="1907" y="289"/>
                  </a:lnTo>
                  <a:lnTo>
                    <a:pt x="1814" y="311"/>
                  </a:lnTo>
                  <a:lnTo>
                    <a:pt x="1718" y="330"/>
                  </a:lnTo>
                  <a:lnTo>
                    <a:pt x="1625" y="352"/>
                  </a:lnTo>
                  <a:lnTo>
                    <a:pt x="1533" y="374"/>
                  </a:lnTo>
                  <a:lnTo>
                    <a:pt x="1436" y="394"/>
                  </a:lnTo>
                  <a:lnTo>
                    <a:pt x="1343" y="416"/>
                  </a:lnTo>
                  <a:lnTo>
                    <a:pt x="1251" y="435"/>
                  </a:lnTo>
                  <a:lnTo>
                    <a:pt x="1154" y="457"/>
                  </a:lnTo>
                  <a:lnTo>
                    <a:pt x="1061" y="476"/>
                  </a:lnTo>
                  <a:lnTo>
                    <a:pt x="969" y="498"/>
                  </a:lnTo>
                  <a:lnTo>
                    <a:pt x="872" y="517"/>
                  </a:lnTo>
                  <a:lnTo>
                    <a:pt x="780" y="539"/>
                  </a:lnTo>
                  <a:lnTo>
                    <a:pt x="687" y="559"/>
                  </a:lnTo>
                  <a:lnTo>
                    <a:pt x="590" y="581"/>
                  </a:lnTo>
                  <a:lnTo>
                    <a:pt x="498" y="600"/>
                  </a:lnTo>
                  <a:lnTo>
                    <a:pt x="405" y="622"/>
                  </a:lnTo>
                  <a:lnTo>
                    <a:pt x="309" y="641"/>
                  </a:lnTo>
                  <a:lnTo>
                    <a:pt x="216" y="663"/>
                  </a:lnTo>
                  <a:lnTo>
                    <a:pt x="200" y="669"/>
                  </a:lnTo>
                  <a:lnTo>
                    <a:pt x="185" y="674"/>
                  </a:lnTo>
                  <a:lnTo>
                    <a:pt x="170" y="680"/>
                  </a:lnTo>
                  <a:lnTo>
                    <a:pt x="150" y="685"/>
                  </a:lnTo>
                  <a:lnTo>
                    <a:pt x="131" y="694"/>
                  </a:lnTo>
                  <a:lnTo>
                    <a:pt x="115" y="699"/>
                  </a:lnTo>
                  <a:lnTo>
                    <a:pt x="100" y="705"/>
                  </a:lnTo>
                  <a:lnTo>
                    <a:pt x="85" y="710"/>
                  </a:lnTo>
                  <a:close/>
                </a:path>
              </a:pathLst>
            </a:custGeom>
            <a:solidFill>
              <a:srgbClr val="C4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" name="Freeform 265">
              <a:extLst>
                <a:ext uri="{FF2B5EF4-FFF2-40B4-BE49-F238E27FC236}">
                  <a16:creationId xmlns:a16="http://schemas.microsoft.com/office/drawing/2014/main" id="{D59DB13F-C427-4D7E-BACF-DDB1B82F0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7722" y="3079439"/>
              <a:ext cx="1780532" cy="1357149"/>
            </a:xfrm>
            <a:custGeom>
              <a:avLst/>
              <a:gdLst>
                <a:gd name="T0" fmla="*/ 2147483647 w 4158"/>
                <a:gd name="T1" fmla="*/ 2147483647 h 2912"/>
                <a:gd name="T2" fmla="*/ 2147483647 w 4158"/>
                <a:gd name="T3" fmla="*/ 2147483647 h 2912"/>
                <a:gd name="T4" fmla="*/ 2147483647 w 4158"/>
                <a:gd name="T5" fmla="*/ 2147483647 h 2912"/>
                <a:gd name="T6" fmla="*/ 2147483647 w 4158"/>
                <a:gd name="T7" fmla="*/ 2147483647 h 2912"/>
                <a:gd name="T8" fmla="*/ 2147483647 w 4158"/>
                <a:gd name="T9" fmla="*/ 2147483647 h 2912"/>
                <a:gd name="T10" fmla="*/ 2147483647 w 4158"/>
                <a:gd name="T11" fmla="*/ 2147483647 h 2912"/>
                <a:gd name="T12" fmla="*/ 2147483647 w 4158"/>
                <a:gd name="T13" fmla="*/ 2147483647 h 2912"/>
                <a:gd name="T14" fmla="*/ 2147483647 w 4158"/>
                <a:gd name="T15" fmla="*/ 2147483647 h 2912"/>
                <a:gd name="T16" fmla="*/ 2147483647 w 4158"/>
                <a:gd name="T17" fmla="*/ 2147483647 h 2912"/>
                <a:gd name="T18" fmla="*/ 2147483647 w 4158"/>
                <a:gd name="T19" fmla="*/ 2147483647 h 2912"/>
                <a:gd name="T20" fmla="*/ 2147483647 w 4158"/>
                <a:gd name="T21" fmla="*/ 2147483647 h 2912"/>
                <a:gd name="T22" fmla="*/ 2147483647 w 4158"/>
                <a:gd name="T23" fmla="*/ 2147483647 h 2912"/>
                <a:gd name="T24" fmla="*/ 2147483647 w 4158"/>
                <a:gd name="T25" fmla="*/ 2147483647 h 2912"/>
                <a:gd name="T26" fmla="*/ 2147483647 w 4158"/>
                <a:gd name="T27" fmla="*/ 2147483647 h 2912"/>
                <a:gd name="T28" fmla="*/ 2147483647 w 4158"/>
                <a:gd name="T29" fmla="*/ 2147483647 h 2912"/>
                <a:gd name="T30" fmla="*/ 2147483647 w 4158"/>
                <a:gd name="T31" fmla="*/ 2147483647 h 2912"/>
                <a:gd name="T32" fmla="*/ 2147483647 w 4158"/>
                <a:gd name="T33" fmla="*/ 2147483647 h 2912"/>
                <a:gd name="T34" fmla="*/ 2147483647 w 4158"/>
                <a:gd name="T35" fmla="*/ 2147483647 h 2912"/>
                <a:gd name="T36" fmla="*/ 2147483647 w 4158"/>
                <a:gd name="T37" fmla="*/ 2147483647 h 2912"/>
                <a:gd name="T38" fmla="*/ 2147483647 w 4158"/>
                <a:gd name="T39" fmla="*/ 2147483647 h 2912"/>
                <a:gd name="T40" fmla="*/ 2147483647 w 4158"/>
                <a:gd name="T41" fmla="*/ 2147483647 h 2912"/>
                <a:gd name="T42" fmla="*/ 2147483647 w 4158"/>
                <a:gd name="T43" fmla="*/ 2147483647 h 2912"/>
                <a:gd name="T44" fmla="*/ 2147483647 w 4158"/>
                <a:gd name="T45" fmla="*/ 2147483647 h 2912"/>
                <a:gd name="T46" fmla="*/ 2147483647 w 4158"/>
                <a:gd name="T47" fmla="*/ 2147483647 h 2912"/>
                <a:gd name="T48" fmla="*/ 2147483647 w 4158"/>
                <a:gd name="T49" fmla="*/ 2147483647 h 2912"/>
                <a:gd name="T50" fmla="*/ 2147483647 w 4158"/>
                <a:gd name="T51" fmla="*/ 2147483647 h 2912"/>
                <a:gd name="T52" fmla="*/ 2147483647 w 4158"/>
                <a:gd name="T53" fmla="*/ 2147483647 h 2912"/>
                <a:gd name="T54" fmla="*/ 2147483647 w 4158"/>
                <a:gd name="T55" fmla="*/ 2147483647 h 2912"/>
                <a:gd name="T56" fmla="*/ 2147483647 w 4158"/>
                <a:gd name="T57" fmla="*/ 2147483647 h 2912"/>
                <a:gd name="T58" fmla="*/ 2147483647 w 4158"/>
                <a:gd name="T59" fmla="*/ 2147483647 h 2912"/>
                <a:gd name="T60" fmla="*/ 2147483647 w 4158"/>
                <a:gd name="T61" fmla="*/ 2147483647 h 2912"/>
                <a:gd name="T62" fmla="*/ 2147483647 w 4158"/>
                <a:gd name="T63" fmla="*/ 2147483647 h 2912"/>
                <a:gd name="T64" fmla="*/ 2147483647 w 4158"/>
                <a:gd name="T65" fmla="*/ 2147483647 h 2912"/>
                <a:gd name="T66" fmla="*/ 2147483647 w 4158"/>
                <a:gd name="T67" fmla="*/ 2147483647 h 2912"/>
                <a:gd name="T68" fmla="*/ 2147483647 w 4158"/>
                <a:gd name="T69" fmla="*/ 2147483647 h 2912"/>
                <a:gd name="T70" fmla="*/ 2147483647 w 4158"/>
                <a:gd name="T71" fmla="*/ 2147483647 h 2912"/>
                <a:gd name="T72" fmla="*/ 2147483647 w 4158"/>
                <a:gd name="T73" fmla="*/ 2147483647 h 2912"/>
                <a:gd name="T74" fmla="*/ 2147483647 w 4158"/>
                <a:gd name="T75" fmla="*/ 2147483647 h 2912"/>
                <a:gd name="T76" fmla="*/ 2147483647 w 4158"/>
                <a:gd name="T77" fmla="*/ 2147483647 h 2912"/>
                <a:gd name="T78" fmla="*/ 2147483647 w 4158"/>
                <a:gd name="T79" fmla="*/ 2147483647 h 2912"/>
                <a:gd name="T80" fmla="*/ 2147483647 w 4158"/>
                <a:gd name="T81" fmla="*/ 2147483647 h 2912"/>
                <a:gd name="T82" fmla="*/ 2147483647 w 4158"/>
                <a:gd name="T83" fmla="*/ 2147483647 h 2912"/>
                <a:gd name="T84" fmla="*/ 2147483647 w 4158"/>
                <a:gd name="T85" fmla="*/ 2147483647 h 2912"/>
                <a:gd name="T86" fmla="*/ 2147483647 w 4158"/>
                <a:gd name="T87" fmla="*/ 2147483647 h 2912"/>
                <a:gd name="T88" fmla="*/ 2147483647 w 4158"/>
                <a:gd name="T89" fmla="*/ 2147483647 h 2912"/>
                <a:gd name="T90" fmla="*/ 2147483647 w 4158"/>
                <a:gd name="T91" fmla="*/ 2147483647 h 2912"/>
                <a:gd name="T92" fmla="*/ 2147483647 w 4158"/>
                <a:gd name="T93" fmla="*/ 2147483647 h 2912"/>
                <a:gd name="T94" fmla="*/ 2147483647 w 4158"/>
                <a:gd name="T95" fmla="*/ 2147483647 h 2912"/>
                <a:gd name="T96" fmla="*/ 2147483647 w 4158"/>
                <a:gd name="T97" fmla="*/ 2147483647 h 2912"/>
                <a:gd name="T98" fmla="*/ 2147483647 w 4158"/>
                <a:gd name="T99" fmla="*/ 2147483647 h 2912"/>
                <a:gd name="T100" fmla="*/ 2147483647 w 4158"/>
                <a:gd name="T101" fmla="*/ 2147483647 h 2912"/>
                <a:gd name="T102" fmla="*/ 2147483647 w 4158"/>
                <a:gd name="T103" fmla="*/ 2147483647 h 2912"/>
                <a:gd name="T104" fmla="*/ 2147483647 w 4158"/>
                <a:gd name="T105" fmla="*/ 2147483647 h 2912"/>
                <a:gd name="T106" fmla="*/ 2147483647 w 4158"/>
                <a:gd name="T107" fmla="*/ 2147483647 h 2912"/>
                <a:gd name="T108" fmla="*/ 2147483647 w 4158"/>
                <a:gd name="T109" fmla="*/ 2147483647 h 2912"/>
                <a:gd name="T110" fmla="*/ 2147483647 w 4158"/>
                <a:gd name="T111" fmla="*/ 2147483647 h 2912"/>
                <a:gd name="T112" fmla="*/ 2147483647 w 4158"/>
                <a:gd name="T113" fmla="*/ 2147483647 h 2912"/>
                <a:gd name="T114" fmla="*/ 2147483647 w 4158"/>
                <a:gd name="T115" fmla="*/ 2147483647 h 2912"/>
                <a:gd name="T116" fmla="*/ 2147483647 w 4158"/>
                <a:gd name="T117" fmla="*/ 2147483647 h 2912"/>
                <a:gd name="T118" fmla="*/ 2147483647 w 4158"/>
                <a:gd name="T119" fmla="*/ 2147483647 h 29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158"/>
                <a:gd name="T181" fmla="*/ 0 h 2912"/>
                <a:gd name="T182" fmla="*/ 4158 w 4158"/>
                <a:gd name="T183" fmla="*/ 2912 h 291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158" h="2912">
                  <a:moveTo>
                    <a:pt x="85" y="675"/>
                  </a:moveTo>
                  <a:lnTo>
                    <a:pt x="42" y="702"/>
                  </a:lnTo>
                  <a:lnTo>
                    <a:pt x="19" y="732"/>
                  </a:lnTo>
                  <a:lnTo>
                    <a:pt x="4" y="765"/>
                  </a:lnTo>
                  <a:lnTo>
                    <a:pt x="0" y="790"/>
                  </a:lnTo>
                  <a:lnTo>
                    <a:pt x="11" y="818"/>
                  </a:lnTo>
                  <a:lnTo>
                    <a:pt x="23" y="842"/>
                  </a:lnTo>
                  <a:lnTo>
                    <a:pt x="35" y="870"/>
                  </a:lnTo>
                  <a:lnTo>
                    <a:pt x="46" y="898"/>
                  </a:lnTo>
                  <a:lnTo>
                    <a:pt x="104" y="1024"/>
                  </a:lnTo>
                  <a:lnTo>
                    <a:pt x="158" y="1148"/>
                  </a:lnTo>
                  <a:lnTo>
                    <a:pt x="216" y="1275"/>
                  </a:lnTo>
                  <a:lnTo>
                    <a:pt x="274" y="1401"/>
                  </a:lnTo>
                  <a:lnTo>
                    <a:pt x="328" y="1528"/>
                  </a:lnTo>
                  <a:lnTo>
                    <a:pt x="386" y="1652"/>
                  </a:lnTo>
                  <a:lnTo>
                    <a:pt x="440" y="1778"/>
                  </a:lnTo>
                  <a:lnTo>
                    <a:pt x="498" y="1905"/>
                  </a:lnTo>
                  <a:lnTo>
                    <a:pt x="556" y="2031"/>
                  </a:lnTo>
                  <a:lnTo>
                    <a:pt x="610" y="2155"/>
                  </a:lnTo>
                  <a:lnTo>
                    <a:pt x="668" y="2282"/>
                  </a:lnTo>
                  <a:lnTo>
                    <a:pt x="726" y="2409"/>
                  </a:lnTo>
                  <a:lnTo>
                    <a:pt x="780" y="2535"/>
                  </a:lnTo>
                  <a:lnTo>
                    <a:pt x="838" y="2659"/>
                  </a:lnTo>
                  <a:lnTo>
                    <a:pt x="892" y="2786"/>
                  </a:lnTo>
                  <a:lnTo>
                    <a:pt x="950" y="2912"/>
                  </a:lnTo>
                  <a:lnTo>
                    <a:pt x="1050" y="2882"/>
                  </a:lnTo>
                  <a:lnTo>
                    <a:pt x="1150" y="2852"/>
                  </a:lnTo>
                  <a:lnTo>
                    <a:pt x="1251" y="2821"/>
                  </a:lnTo>
                  <a:lnTo>
                    <a:pt x="1351" y="2791"/>
                  </a:lnTo>
                  <a:lnTo>
                    <a:pt x="1452" y="2761"/>
                  </a:lnTo>
                  <a:lnTo>
                    <a:pt x="1552" y="2731"/>
                  </a:lnTo>
                  <a:lnTo>
                    <a:pt x="1652" y="2700"/>
                  </a:lnTo>
                  <a:lnTo>
                    <a:pt x="1753" y="2670"/>
                  </a:lnTo>
                  <a:lnTo>
                    <a:pt x="1853" y="2640"/>
                  </a:lnTo>
                  <a:lnTo>
                    <a:pt x="1954" y="2609"/>
                  </a:lnTo>
                  <a:lnTo>
                    <a:pt x="2054" y="2579"/>
                  </a:lnTo>
                  <a:lnTo>
                    <a:pt x="2154" y="2549"/>
                  </a:lnTo>
                  <a:lnTo>
                    <a:pt x="2255" y="2519"/>
                  </a:lnTo>
                  <a:lnTo>
                    <a:pt x="2355" y="2488"/>
                  </a:lnTo>
                  <a:lnTo>
                    <a:pt x="2456" y="2458"/>
                  </a:lnTo>
                  <a:lnTo>
                    <a:pt x="2556" y="2428"/>
                  </a:lnTo>
                  <a:lnTo>
                    <a:pt x="2652" y="2400"/>
                  </a:lnTo>
                  <a:lnTo>
                    <a:pt x="2753" y="2370"/>
                  </a:lnTo>
                  <a:lnTo>
                    <a:pt x="2853" y="2340"/>
                  </a:lnTo>
                  <a:lnTo>
                    <a:pt x="2954" y="2309"/>
                  </a:lnTo>
                  <a:lnTo>
                    <a:pt x="3054" y="2279"/>
                  </a:lnTo>
                  <a:lnTo>
                    <a:pt x="3154" y="2249"/>
                  </a:lnTo>
                  <a:lnTo>
                    <a:pt x="3255" y="2219"/>
                  </a:lnTo>
                  <a:lnTo>
                    <a:pt x="3355" y="2188"/>
                  </a:lnTo>
                  <a:lnTo>
                    <a:pt x="3456" y="2158"/>
                  </a:lnTo>
                  <a:lnTo>
                    <a:pt x="3556" y="2128"/>
                  </a:lnTo>
                  <a:lnTo>
                    <a:pt x="3656" y="2098"/>
                  </a:lnTo>
                  <a:lnTo>
                    <a:pt x="3757" y="2067"/>
                  </a:lnTo>
                  <a:lnTo>
                    <a:pt x="3857" y="2037"/>
                  </a:lnTo>
                  <a:lnTo>
                    <a:pt x="3958" y="2007"/>
                  </a:lnTo>
                  <a:lnTo>
                    <a:pt x="4058" y="1976"/>
                  </a:lnTo>
                  <a:lnTo>
                    <a:pt x="4158" y="1946"/>
                  </a:lnTo>
                  <a:lnTo>
                    <a:pt x="4104" y="1828"/>
                  </a:lnTo>
                  <a:lnTo>
                    <a:pt x="4050" y="1707"/>
                  </a:lnTo>
                  <a:lnTo>
                    <a:pt x="3996" y="1588"/>
                  </a:lnTo>
                  <a:lnTo>
                    <a:pt x="3942" y="1470"/>
                  </a:lnTo>
                  <a:lnTo>
                    <a:pt x="3888" y="1349"/>
                  </a:lnTo>
                  <a:lnTo>
                    <a:pt x="3834" y="1231"/>
                  </a:lnTo>
                  <a:lnTo>
                    <a:pt x="3780" y="1109"/>
                  </a:lnTo>
                  <a:lnTo>
                    <a:pt x="3730" y="991"/>
                  </a:lnTo>
                  <a:lnTo>
                    <a:pt x="3676" y="870"/>
                  </a:lnTo>
                  <a:lnTo>
                    <a:pt x="3622" y="752"/>
                  </a:lnTo>
                  <a:lnTo>
                    <a:pt x="3568" y="631"/>
                  </a:lnTo>
                  <a:lnTo>
                    <a:pt x="3514" y="512"/>
                  </a:lnTo>
                  <a:lnTo>
                    <a:pt x="3459" y="391"/>
                  </a:lnTo>
                  <a:lnTo>
                    <a:pt x="3405" y="273"/>
                  </a:lnTo>
                  <a:lnTo>
                    <a:pt x="3351" y="152"/>
                  </a:lnTo>
                  <a:lnTo>
                    <a:pt x="3297" y="33"/>
                  </a:lnTo>
                  <a:lnTo>
                    <a:pt x="3270" y="28"/>
                  </a:lnTo>
                  <a:lnTo>
                    <a:pt x="3239" y="25"/>
                  </a:lnTo>
                  <a:lnTo>
                    <a:pt x="3212" y="20"/>
                  </a:lnTo>
                  <a:lnTo>
                    <a:pt x="3181" y="17"/>
                  </a:lnTo>
                  <a:lnTo>
                    <a:pt x="3154" y="11"/>
                  </a:lnTo>
                  <a:lnTo>
                    <a:pt x="3124" y="9"/>
                  </a:lnTo>
                  <a:lnTo>
                    <a:pt x="3097" y="3"/>
                  </a:lnTo>
                  <a:lnTo>
                    <a:pt x="3066" y="0"/>
                  </a:lnTo>
                  <a:lnTo>
                    <a:pt x="2977" y="20"/>
                  </a:lnTo>
                  <a:lnTo>
                    <a:pt x="2888" y="39"/>
                  </a:lnTo>
                  <a:lnTo>
                    <a:pt x="2799" y="58"/>
                  </a:lnTo>
                  <a:lnTo>
                    <a:pt x="2707" y="80"/>
                  </a:lnTo>
                  <a:lnTo>
                    <a:pt x="2618" y="99"/>
                  </a:lnTo>
                  <a:lnTo>
                    <a:pt x="2529" y="119"/>
                  </a:lnTo>
                  <a:lnTo>
                    <a:pt x="2440" y="138"/>
                  </a:lnTo>
                  <a:lnTo>
                    <a:pt x="2351" y="157"/>
                  </a:lnTo>
                  <a:lnTo>
                    <a:pt x="2262" y="176"/>
                  </a:lnTo>
                  <a:lnTo>
                    <a:pt x="2170" y="196"/>
                  </a:lnTo>
                  <a:lnTo>
                    <a:pt x="2081" y="218"/>
                  </a:lnTo>
                  <a:lnTo>
                    <a:pt x="1992" y="237"/>
                  </a:lnTo>
                  <a:lnTo>
                    <a:pt x="1903" y="256"/>
                  </a:lnTo>
                  <a:lnTo>
                    <a:pt x="1815" y="275"/>
                  </a:lnTo>
                  <a:lnTo>
                    <a:pt x="1726" y="295"/>
                  </a:lnTo>
                  <a:lnTo>
                    <a:pt x="1637" y="314"/>
                  </a:lnTo>
                  <a:lnTo>
                    <a:pt x="1544" y="336"/>
                  </a:lnTo>
                  <a:lnTo>
                    <a:pt x="1455" y="355"/>
                  </a:lnTo>
                  <a:lnTo>
                    <a:pt x="1367" y="375"/>
                  </a:lnTo>
                  <a:lnTo>
                    <a:pt x="1278" y="394"/>
                  </a:lnTo>
                  <a:lnTo>
                    <a:pt x="1189" y="413"/>
                  </a:lnTo>
                  <a:lnTo>
                    <a:pt x="1100" y="435"/>
                  </a:lnTo>
                  <a:lnTo>
                    <a:pt x="1011" y="454"/>
                  </a:lnTo>
                  <a:lnTo>
                    <a:pt x="923" y="474"/>
                  </a:lnTo>
                  <a:lnTo>
                    <a:pt x="834" y="493"/>
                  </a:lnTo>
                  <a:lnTo>
                    <a:pt x="741" y="512"/>
                  </a:lnTo>
                  <a:lnTo>
                    <a:pt x="652" y="531"/>
                  </a:lnTo>
                  <a:lnTo>
                    <a:pt x="564" y="551"/>
                  </a:lnTo>
                  <a:lnTo>
                    <a:pt x="475" y="573"/>
                  </a:lnTo>
                  <a:lnTo>
                    <a:pt x="386" y="592"/>
                  </a:lnTo>
                  <a:lnTo>
                    <a:pt x="297" y="611"/>
                  </a:lnTo>
                  <a:lnTo>
                    <a:pt x="208" y="631"/>
                  </a:lnTo>
                  <a:lnTo>
                    <a:pt x="193" y="636"/>
                  </a:lnTo>
                  <a:lnTo>
                    <a:pt x="177" y="642"/>
                  </a:lnTo>
                  <a:lnTo>
                    <a:pt x="162" y="647"/>
                  </a:lnTo>
                  <a:lnTo>
                    <a:pt x="147" y="653"/>
                  </a:lnTo>
                  <a:lnTo>
                    <a:pt x="127" y="658"/>
                  </a:lnTo>
                  <a:lnTo>
                    <a:pt x="112" y="664"/>
                  </a:lnTo>
                  <a:lnTo>
                    <a:pt x="96" y="669"/>
                  </a:lnTo>
                  <a:lnTo>
                    <a:pt x="85" y="675"/>
                  </a:lnTo>
                  <a:close/>
                </a:path>
              </a:pathLst>
            </a:custGeom>
            <a:solidFill>
              <a:srgbClr val="C6C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" name="Freeform 266">
              <a:extLst>
                <a:ext uri="{FF2B5EF4-FFF2-40B4-BE49-F238E27FC236}">
                  <a16:creationId xmlns:a16="http://schemas.microsoft.com/office/drawing/2014/main" id="{F9D9AF0C-A006-4231-9004-1496A3D4F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8806" y="3078507"/>
              <a:ext cx="1688037" cy="1289105"/>
            </a:xfrm>
            <a:custGeom>
              <a:avLst/>
              <a:gdLst>
                <a:gd name="T0" fmla="*/ 2147483647 w 3942"/>
                <a:gd name="T1" fmla="*/ 2147483647 h 2766"/>
                <a:gd name="T2" fmla="*/ 2147483647 w 3942"/>
                <a:gd name="T3" fmla="*/ 2147483647 h 2766"/>
                <a:gd name="T4" fmla="*/ 2147483647 w 3942"/>
                <a:gd name="T5" fmla="*/ 2147483647 h 2766"/>
                <a:gd name="T6" fmla="*/ 2147483647 w 3942"/>
                <a:gd name="T7" fmla="*/ 2147483647 h 2766"/>
                <a:gd name="T8" fmla="*/ 2147483647 w 3942"/>
                <a:gd name="T9" fmla="*/ 2147483647 h 2766"/>
                <a:gd name="T10" fmla="*/ 2147483647 w 3942"/>
                <a:gd name="T11" fmla="*/ 2147483647 h 2766"/>
                <a:gd name="T12" fmla="*/ 2147483647 w 3942"/>
                <a:gd name="T13" fmla="*/ 2147483647 h 2766"/>
                <a:gd name="T14" fmla="*/ 2147483647 w 3942"/>
                <a:gd name="T15" fmla="*/ 2147483647 h 2766"/>
                <a:gd name="T16" fmla="*/ 2147483647 w 3942"/>
                <a:gd name="T17" fmla="*/ 2147483647 h 2766"/>
                <a:gd name="T18" fmla="*/ 2147483647 w 3942"/>
                <a:gd name="T19" fmla="*/ 2147483647 h 2766"/>
                <a:gd name="T20" fmla="*/ 2147483647 w 3942"/>
                <a:gd name="T21" fmla="*/ 2147483647 h 2766"/>
                <a:gd name="T22" fmla="*/ 2147483647 w 3942"/>
                <a:gd name="T23" fmla="*/ 2147483647 h 2766"/>
                <a:gd name="T24" fmla="*/ 2147483647 w 3942"/>
                <a:gd name="T25" fmla="*/ 2147483647 h 2766"/>
                <a:gd name="T26" fmla="*/ 2147483647 w 3942"/>
                <a:gd name="T27" fmla="*/ 2147483647 h 2766"/>
                <a:gd name="T28" fmla="*/ 2147483647 w 3942"/>
                <a:gd name="T29" fmla="*/ 2147483647 h 2766"/>
                <a:gd name="T30" fmla="*/ 2147483647 w 3942"/>
                <a:gd name="T31" fmla="*/ 2147483647 h 2766"/>
                <a:gd name="T32" fmla="*/ 2147483647 w 3942"/>
                <a:gd name="T33" fmla="*/ 2147483647 h 2766"/>
                <a:gd name="T34" fmla="*/ 2147483647 w 3942"/>
                <a:gd name="T35" fmla="*/ 2147483647 h 2766"/>
                <a:gd name="T36" fmla="*/ 2147483647 w 3942"/>
                <a:gd name="T37" fmla="*/ 2147483647 h 2766"/>
                <a:gd name="T38" fmla="*/ 2147483647 w 3942"/>
                <a:gd name="T39" fmla="*/ 2147483647 h 2766"/>
                <a:gd name="T40" fmla="*/ 2147483647 w 3942"/>
                <a:gd name="T41" fmla="*/ 2147483647 h 2766"/>
                <a:gd name="T42" fmla="*/ 2147483647 w 3942"/>
                <a:gd name="T43" fmla="*/ 2147483647 h 2766"/>
                <a:gd name="T44" fmla="*/ 2147483647 w 3942"/>
                <a:gd name="T45" fmla="*/ 2147483647 h 2766"/>
                <a:gd name="T46" fmla="*/ 2147483647 w 3942"/>
                <a:gd name="T47" fmla="*/ 2147483647 h 2766"/>
                <a:gd name="T48" fmla="*/ 2147483647 w 3942"/>
                <a:gd name="T49" fmla="*/ 2147483647 h 2766"/>
                <a:gd name="T50" fmla="*/ 2147483647 w 3942"/>
                <a:gd name="T51" fmla="*/ 2147483647 h 2766"/>
                <a:gd name="T52" fmla="*/ 2147483647 w 3942"/>
                <a:gd name="T53" fmla="*/ 2147483647 h 2766"/>
                <a:gd name="T54" fmla="*/ 2147483647 w 3942"/>
                <a:gd name="T55" fmla="*/ 2147483647 h 2766"/>
                <a:gd name="T56" fmla="*/ 2147483647 w 3942"/>
                <a:gd name="T57" fmla="*/ 2147483647 h 2766"/>
                <a:gd name="T58" fmla="*/ 2147483647 w 3942"/>
                <a:gd name="T59" fmla="*/ 2147483647 h 2766"/>
                <a:gd name="T60" fmla="*/ 2147483647 w 3942"/>
                <a:gd name="T61" fmla="*/ 2147483647 h 2766"/>
                <a:gd name="T62" fmla="*/ 2147483647 w 3942"/>
                <a:gd name="T63" fmla="*/ 2147483647 h 2766"/>
                <a:gd name="T64" fmla="*/ 2147483647 w 3942"/>
                <a:gd name="T65" fmla="*/ 2147483647 h 2766"/>
                <a:gd name="T66" fmla="*/ 2147483647 w 3942"/>
                <a:gd name="T67" fmla="*/ 2147483647 h 2766"/>
                <a:gd name="T68" fmla="*/ 2147483647 w 3942"/>
                <a:gd name="T69" fmla="*/ 2147483647 h 2766"/>
                <a:gd name="T70" fmla="*/ 2147483647 w 3942"/>
                <a:gd name="T71" fmla="*/ 2147483647 h 2766"/>
                <a:gd name="T72" fmla="*/ 2147483647 w 3942"/>
                <a:gd name="T73" fmla="*/ 2147483647 h 2766"/>
                <a:gd name="T74" fmla="*/ 2147483647 w 3942"/>
                <a:gd name="T75" fmla="*/ 2147483647 h 2766"/>
                <a:gd name="T76" fmla="*/ 2147483647 w 3942"/>
                <a:gd name="T77" fmla="*/ 2147483647 h 2766"/>
                <a:gd name="T78" fmla="*/ 2147483647 w 3942"/>
                <a:gd name="T79" fmla="*/ 2147483647 h 2766"/>
                <a:gd name="T80" fmla="*/ 2147483647 w 3942"/>
                <a:gd name="T81" fmla="*/ 2147483647 h 2766"/>
                <a:gd name="T82" fmla="*/ 2147483647 w 3942"/>
                <a:gd name="T83" fmla="*/ 2147483647 h 2766"/>
                <a:gd name="T84" fmla="*/ 2147483647 w 3942"/>
                <a:gd name="T85" fmla="*/ 2147483647 h 2766"/>
                <a:gd name="T86" fmla="*/ 2147483647 w 3942"/>
                <a:gd name="T87" fmla="*/ 2147483647 h 2766"/>
                <a:gd name="T88" fmla="*/ 2147483647 w 3942"/>
                <a:gd name="T89" fmla="*/ 2147483647 h 2766"/>
                <a:gd name="T90" fmla="*/ 2147483647 w 3942"/>
                <a:gd name="T91" fmla="*/ 2147483647 h 2766"/>
                <a:gd name="T92" fmla="*/ 2147483647 w 3942"/>
                <a:gd name="T93" fmla="*/ 2147483647 h 2766"/>
                <a:gd name="T94" fmla="*/ 2147483647 w 3942"/>
                <a:gd name="T95" fmla="*/ 2147483647 h 2766"/>
                <a:gd name="T96" fmla="*/ 2147483647 w 3942"/>
                <a:gd name="T97" fmla="*/ 2147483647 h 2766"/>
                <a:gd name="T98" fmla="*/ 2147483647 w 3942"/>
                <a:gd name="T99" fmla="*/ 2147483647 h 2766"/>
                <a:gd name="T100" fmla="*/ 2147483647 w 3942"/>
                <a:gd name="T101" fmla="*/ 2147483647 h 2766"/>
                <a:gd name="T102" fmla="*/ 2147483647 w 3942"/>
                <a:gd name="T103" fmla="*/ 2147483647 h 2766"/>
                <a:gd name="T104" fmla="*/ 2147483647 w 3942"/>
                <a:gd name="T105" fmla="*/ 2147483647 h 2766"/>
                <a:gd name="T106" fmla="*/ 2147483647 w 3942"/>
                <a:gd name="T107" fmla="*/ 2147483647 h 2766"/>
                <a:gd name="T108" fmla="*/ 2147483647 w 3942"/>
                <a:gd name="T109" fmla="*/ 2147483647 h 2766"/>
                <a:gd name="T110" fmla="*/ 2147483647 w 3942"/>
                <a:gd name="T111" fmla="*/ 2147483647 h 2766"/>
                <a:gd name="T112" fmla="*/ 2147483647 w 3942"/>
                <a:gd name="T113" fmla="*/ 2147483647 h 2766"/>
                <a:gd name="T114" fmla="*/ 2147483647 w 3942"/>
                <a:gd name="T115" fmla="*/ 2147483647 h 2766"/>
                <a:gd name="T116" fmla="*/ 2147483647 w 3942"/>
                <a:gd name="T117" fmla="*/ 2147483647 h 2766"/>
                <a:gd name="T118" fmla="*/ 2147483647 w 3942"/>
                <a:gd name="T119" fmla="*/ 2147483647 h 276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942"/>
                <a:gd name="T181" fmla="*/ 0 h 2766"/>
                <a:gd name="T182" fmla="*/ 3942 w 3942"/>
                <a:gd name="T183" fmla="*/ 2766 h 276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942" h="2766">
                  <a:moveTo>
                    <a:pt x="77" y="641"/>
                  </a:moveTo>
                  <a:lnTo>
                    <a:pt x="38" y="666"/>
                  </a:lnTo>
                  <a:lnTo>
                    <a:pt x="15" y="696"/>
                  </a:lnTo>
                  <a:lnTo>
                    <a:pt x="4" y="726"/>
                  </a:lnTo>
                  <a:lnTo>
                    <a:pt x="0" y="748"/>
                  </a:lnTo>
                  <a:lnTo>
                    <a:pt x="8" y="773"/>
                  </a:lnTo>
                  <a:lnTo>
                    <a:pt x="19" y="800"/>
                  </a:lnTo>
                  <a:lnTo>
                    <a:pt x="31" y="825"/>
                  </a:lnTo>
                  <a:lnTo>
                    <a:pt x="38" y="853"/>
                  </a:lnTo>
                  <a:lnTo>
                    <a:pt x="93" y="971"/>
                  </a:lnTo>
                  <a:lnTo>
                    <a:pt x="147" y="1092"/>
                  </a:lnTo>
                  <a:lnTo>
                    <a:pt x="201" y="1211"/>
                  </a:lnTo>
                  <a:lnTo>
                    <a:pt x="255" y="1329"/>
                  </a:lnTo>
                  <a:lnTo>
                    <a:pt x="309" y="1450"/>
                  </a:lnTo>
                  <a:lnTo>
                    <a:pt x="363" y="1568"/>
                  </a:lnTo>
                  <a:lnTo>
                    <a:pt x="417" y="1689"/>
                  </a:lnTo>
                  <a:lnTo>
                    <a:pt x="471" y="1808"/>
                  </a:lnTo>
                  <a:lnTo>
                    <a:pt x="525" y="1929"/>
                  </a:lnTo>
                  <a:lnTo>
                    <a:pt x="579" y="2047"/>
                  </a:lnTo>
                  <a:lnTo>
                    <a:pt x="633" y="2168"/>
                  </a:lnTo>
                  <a:lnTo>
                    <a:pt x="683" y="2287"/>
                  </a:lnTo>
                  <a:lnTo>
                    <a:pt x="737" y="2408"/>
                  </a:lnTo>
                  <a:lnTo>
                    <a:pt x="791" y="2526"/>
                  </a:lnTo>
                  <a:lnTo>
                    <a:pt x="845" y="2647"/>
                  </a:lnTo>
                  <a:lnTo>
                    <a:pt x="900" y="2766"/>
                  </a:lnTo>
                  <a:lnTo>
                    <a:pt x="996" y="2738"/>
                  </a:lnTo>
                  <a:lnTo>
                    <a:pt x="1089" y="2708"/>
                  </a:lnTo>
                  <a:lnTo>
                    <a:pt x="1185" y="2680"/>
                  </a:lnTo>
                  <a:lnTo>
                    <a:pt x="1282" y="2650"/>
                  </a:lnTo>
                  <a:lnTo>
                    <a:pt x="1374" y="2622"/>
                  </a:lnTo>
                  <a:lnTo>
                    <a:pt x="1471" y="2592"/>
                  </a:lnTo>
                  <a:lnTo>
                    <a:pt x="1564" y="2565"/>
                  </a:lnTo>
                  <a:lnTo>
                    <a:pt x="1660" y="2537"/>
                  </a:lnTo>
                  <a:lnTo>
                    <a:pt x="1757" y="2507"/>
                  </a:lnTo>
                  <a:lnTo>
                    <a:pt x="1849" y="2479"/>
                  </a:lnTo>
                  <a:lnTo>
                    <a:pt x="1946" y="2449"/>
                  </a:lnTo>
                  <a:lnTo>
                    <a:pt x="2042" y="2422"/>
                  </a:lnTo>
                  <a:lnTo>
                    <a:pt x="2135" y="2391"/>
                  </a:lnTo>
                  <a:lnTo>
                    <a:pt x="2232" y="2364"/>
                  </a:lnTo>
                  <a:lnTo>
                    <a:pt x="2324" y="2333"/>
                  </a:lnTo>
                  <a:lnTo>
                    <a:pt x="2421" y="2306"/>
                  </a:lnTo>
                  <a:lnTo>
                    <a:pt x="2517" y="2278"/>
                  </a:lnTo>
                  <a:lnTo>
                    <a:pt x="2610" y="2248"/>
                  </a:lnTo>
                  <a:lnTo>
                    <a:pt x="2707" y="2221"/>
                  </a:lnTo>
                  <a:lnTo>
                    <a:pt x="2799" y="2190"/>
                  </a:lnTo>
                  <a:lnTo>
                    <a:pt x="2896" y="2163"/>
                  </a:lnTo>
                  <a:lnTo>
                    <a:pt x="2992" y="2133"/>
                  </a:lnTo>
                  <a:lnTo>
                    <a:pt x="3085" y="2105"/>
                  </a:lnTo>
                  <a:lnTo>
                    <a:pt x="3182" y="2075"/>
                  </a:lnTo>
                  <a:lnTo>
                    <a:pt x="3278" y="2047"/>
                  </a:lnTo>
                  <a:lnTo>
                    <a:pt x="3371" y="2020"/>
                  </a:lnTo>
                  <a:lnTo>
                    <a:pt x="3467" y="1989"/>
                  </a:lnTo>
                  <a:lnTo>
                    <a:pt x="3560" y="1962"/>
                  </a:lnTo>
                  <a:lnTo>
                    <a:pt x="3656" y="1932"/>
                  </a:lnTo>
                  <a:lnTo>
                    <a:pt x="3753" y="1904"/>
                  </a:lnTo>
                  <a:lnTo>
                    <a:pt x="3846" y="1874"/>
                  </a:lnTo>
                  <a:lnTo>
                    <a:pt x="3942" y="1846"/>
                  </a:lnTo>
                  <a:lnTo>
                    <a:pt x="3892" y="1733"/>
                  </a:lnTo>
                  <a:lnTo>
                    <a:pt x="3842" y="1618"/>
                  </a:lnTo>
                  <a:lnTo>
                    <a:pt x="3792" y="1505"/>
                  </a:lnTo>
                  <a:lnTo>
                    <a:pt x="3738" y="1392"/>
                  </a:lnTo>
                  <a:lnTo>
                    <a:pt x="3687" y="1279"/>
                  </a:lnTo>
                  <a:lnTo>
                    <a:pt x="3637" y="1164"/>
                  </a:lnTo>
                  <a:lnTo>
                    <a:pt x="3587" y="1051"/>
                  </a:lnTo>
                  <a:lnTo>
                    <a:pt x="3537" y="938"/>
                  </a:lnTo>
                  <a:lnTo>
                    <a:pt x="3483" y="825"/>
                  </a:lnTo>
                  <a:lnTo>
                    <a:pt x="3432" y="710"/>
                  </a:lnTo>
                  <a:lnTo>
                    <a:pt x="3382" y="597"/>
                  </a:lnTo>
                  <a:lnTo>
                    <a:pt x="3332" y="484"/>
                  </a:lnTo>
                  <a:lnTo>
                    <a:pt x="3278" y="371"/>
                  </a:lnTo>
                  <a:lnTo>
                    <a:pt x="3228" y="255"/>
                  </a:lnTo>
                  <a:lnTo>
                    <a:pt x="3178" y="143"/>
                  </a:lnTo>
                  <a:lnTo>
                    <a:pt x="3127" y="30"/>
                  </a:lnTo>
                  <a:lnTo>
                    <a:pt x="3100" y="27"/>
                  </a:lnTo>
                  <a:lnTo>
                    <a:pt x="3073" y="22"/>
                  </a:lnTo>
                  <a:lnTo>
                    <a:pt x="3046" y="19"/>
                  </a:lnTo>
                  <a:lnTo>
                    <a:pt x="3019" y="13"/>
                  </a:lnTo>
                  <a:lnTo>
                    <a:pt x="2988" y="11"/>
                  </a:lnTo>
                  <a:lnTo>
                    <a:pt x="2961" y="5"/>
                  </a:lnTo>
                  <a:lnTo>
                    <a:pt x="2934" y="2"/>
                  </a:lnTo>
                  <a:lnTo>
                    <a:pt x="2907" y="0"/>
                  </a:lnTo>
                  <a:lnTo>
                    <a:pt x="2822" y="19"/>
                  </a:lnTo>
                  <a:lnTo>
                    <a:pt x="2737" y="38"/>
                  </a:lnTo>
                  <a:lnTo>
                    <a:pt x="2653" y="55"/>
                  </a:lnTo>
                  <a:lnTo>
                    <a:pt x="2568" y="74"/>
                  </a:lnTo>
                  <a:lnTo>
                    <a:pt x="2483" y="93"/>
                  </a:lnTo>
                  <a:lnTo>
                    <a:pt x="2398" y="112"/>
                  </a:lnTo>
                  <a:lnTo>
                    <a:pt x="2313" y="129"/>
                  </a:lnTo>
                  <a:lnTo>
                    <a:pt x="2228" y="148"/>
                  </a:lnTo>
                  <a:lnTo>
                    <a:pt x="2143" y="167"/>
                  </a:lnTo>
                  <a:lnTo>
                    <a:pt x="2058" y="187"/>
                  </a:lnTo>
                  <a:lnTo>
                    <a:pt x="1973" y="206"/>
                  </a:lnTo>
                  <a:lnTo>
                    <a:pt x="1888" y="222"/>
                  </a:lnTo>
                  <a:lnTo>
                    <a:pt x="1803" y="242"/>
                  </a:lnTo>
                  <a:lnTo>
                    <a:pt x="1718" y="261"/>
                  </a:lnTo>
                  <a:lnTo>
                    <a:pt x="1633" y="280"/>
                  </a:lnTo>
                  <a:lnTo>
                    <a:pt x="1552" y="300"/>
                  </a:lnTo>
                  <a:lnTo>
                    <a:pt x="1467" y="316"/>
                  </a:lnTo>
                  <a:lnTo>
                    <a:pt x="1382" y="335"/>
                  </a:lnTo>
                  <a:lnTo>
                    <a:pt x="1297" y="355"/>
                  </a:lnTo>
                  <a:lnTo>
                    <a:pt x="1212" y="374"/>
                  </a:lnTo>
                  <a:lnTo>
                    <a:pt x="1127" y="393"/>
                  </a:lnTo>
                  <a:lnTo>
                    <a:pt x="1042" y="412"/>
                  </a:lnTo>
                  <a:lnTo>
                    <a:pt x="957" y="429"/>
                  </a:lnTo>
                  <a:lnTo>
                    <a:pt x="872" y="448"/>
                  </a:lnTo>
                  <a:lnTo>
                    <a:pt x="788" y="467"/>
                  </a:lnTo>
                  <a:lnTo>
                    <a:pt x="703" y="487"/>
                  </a:lnTo>
                  <a:lnTo>
                    <a:pt x="618" y="506"/>
                  </a:lnTo>
                  <a:lnTo>
                    <a:pt x="533" y="525"/>
                  </a:lnTo>
                  <a:lnTo>
                    <a:pt x="448" y="542"/>
                  </a:lnTo>
                  <a:lnTo>
                    <a:pt x="363" y="561"/>
                  </a:lnTo>
                  <a:lnTo>
                    <a:pt x="278" y="580"/>
                  </a:lnTo>
                  <a:lnTo>
                    <a:pt x="193" y="600"/>
                  </a:lnTo>
                  <a:lnTo>
                    <a:pt x="181" y="605"/>
                  </a:lnTo>
                  <a:lnTo>
                    <a:pt x="166" y="611"/>
                  </a:lnTo>
                  <a:lnTo>
                    <a:pt x="150" y="616"/>
                  </a:lnTo>
                  <a:lnTo>
                    <a:pt x="135" y="619"/>
                  </a:lnTo>
                  <a:lnTo>
                    <a:pt x="120" y="624"/>
                  </a:lnTo>
                  <a:lnTo>
                    <a:pt x="104" y="630"/>
                  </a:lnTo>
                  <a:lnTo>
                    <a:pt x="89" y="635"/>
                  </a:lnTo>
                  <a:lnTo>
                    <a:pt x="77" y="641"/>
                  </a:lnTo>
                  <a:close/>
                </a:path>
              </a:pathLst>
            </a:custGeom>
            <a:solidFill>
              <a:srgbClr val="C9C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5" name="Freeform 267">
              <a:extLst>
                <a:ext uri="{FF2B5EF4-FFF2-40B4-BE49-F238E27FC236}">
                  <a16:creationId xmlns:a16="http://schemas.microsoft.com/office/drawing/2014/main" id="{C5D832E3-438D-4B4E-917D-9687C3B4E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178" y="3077108"/>
              <a:ext cx="1598968" cy="1219663"/>
            </a:xfrm>
            <a:custGeom>
              <a:avLst/>
              <a:gdLst>
                <a:gd name="T0" fmla="*/ 2147483647 w 3734"/>
                <a:gd name="T1" fmla="*/ 2147483647 h 2617"/>
                <a:gd name="T2" fmla="*/ 2147483647 w 3734"/>
                <a:gd name="T3" fmla="*/ 2147483647 h 2617"/>
                <a:gd name="T4" fmla="*/ 2147483647 w 3734"/>
                <a:gd name="T5" fmla="*/ 2147483647 h 2617"/>
                <a:gd name="T6" fmla="*/ 2147483647 w 3734"/>
                <a:gd name="T7" fmla="*/ 2147483647 h 2617"/>
                <a:gd name="T8" fmla="*/ 2147483647 w 3734"/>
                <a:gd name="T9" fmla="*/ 2147483647 h 2617"/>
                <a:gd name="T10" fmla="*/ 2147483647 w 3734"/>
                <a:gd name="T11" fmla="*/ 2147483647 h 2617"/>
                <a:gd name="T12" fmla="*/ 2147483647 w 3734"/>
                <a:gd name="T13" fmla="*/ 2147483647 h 2617"/>
                <a:gd name="T14" fmla="*/ 2147483647 w 3734"/>
                <a:gd name="T15" fmla="*/ 2147483647 h 2617"/>
                <a:gd name="T16" fmla="*/ 2147483647 w 3734"/>
                <a:gd name="T17" fmla="*/ 2147483647 h 2617"/>
                <a:gd name="T18" fmla="*/ 2147483647 w 3734"/>
                <a:gd name="T19" fmla="*/ 2147483647 h 2617"/>
                <a:gd name="T20" fmla="*/ 2147483647 w 3734"/>
                <a:gd name="T21" fmla="*/ 2147483647 h 2617"/>
                <a:gd name="T22" fmla="*/ 2147483647 w 3734"/>
                <a:gd name="T23" fmla="*/ 2147483647 h 2617"/>
                <a:gd name="T24" fmla="*/ 2147483647 w 3734"/>
                <a:gd name="T25" fmla="*/ 2147483647 h 2617"/>
                <a:gd name="T26" fmla="*/ 2147483647 w 3734"/>
                <a:gd name="T27" fmla="*/ 2147483647 h 2617"/>
                <a:gd name="T28" fmla="*/ 2147483647 w 3734"/>
                <a:gd name="T29" fmla="*/ 2147483647 h 2617"/>
                <a:gd name="T30" fmla="*/ 2147483647 w 3734"/>
                <a:gd name="T31" fmla="*/ 2147483647 h 2617"/>
                <a:gd name="T32" fmla="*/ 2147483647 w 3734"/>
                <a:gd name="T33" fmla="*/ 2147483647 h 2617"/>
                <a:gd name="T34" fmla="*/ 2147483647 w 3734"/>
                <a:gd name="T35" fmla="*/ 2147483647 h 2617"/>
                <a:gd name="T36" fmla="*/ 2147483647 w 3734"/>
                <a:gd name="T37" fmla="*/ 2147483647 h 2617"/>
                <a:gd name="T38" fmla="*/ 2147483647 w 3734"/>
                <a:gd name="T39" fmla="*/ 2147483647 h 2617"/>
                <a:gd name="T40" fmla="*/ 2147483647 w 3734"/>
                <a:gd name="T41" fmla="*/ 2147483647 h 2617"/>
                <a:gd name="T42" fmla="*/ 2147483647 w 3734"/>
                <a:gd name="T43" fmla="*/ 2147483647 h 2617"/>
                <a:gd name="T44" fmla="*/ 2147483647 w 3734"/>
                <a:gd name="T45" fmla="*/ 2147483647 h 2617"/>
                <a:gd name="T46" fmla="*/ 2147483647 w 3734"/>
                <a:gd name="T47" fmla="*/ 2147483647 h 2617"/>
                <a:gd name="T48" fmla="*/ 2147483647 w 3734"/>
                <a:gd name="T49" fmla="*/ 2147483647 h 2617"/>
                <a:gd name="T50" fmla="*/ 2147483647 w 3734"/>
                <a:gd name="T51" fmla="*/ 2147483647 h 2617"/>
                <a:gd name="T52" fmla="*/ 2147483647 w 3734"/>
                <a:gd name="T53" fmla="*/ 2147483647 h 2617"/>
                <a:gd name="T54" fmla="*/ 2147483647 w 3734"/>
                <a:gd name="T55" fmla="*/ 2147483647 h 2617"/>
                <a:gd name="T56" fmla="*/ 2147483647 w 3734"/>
                <a:gd name="T57" fmla="*/ 2147483647 h 2617"/>
                <a:gd name="T58" fmla="*/ 2147483647 w 3734"/>
                <a:gd name="T59" fmla="*/ 2147483647 h 2617"/>
                <a:gd name="T60" fmla="*/ 2147483647 w 3734"/>
                <a:gd name="T61" fmla="*/ 2147483647 h 2617"/>
                <a:gd name="T62" fmla="*/ 2147483647 w 3734"/>
                <a:gd name="T63" fmla="*/ 2147483647 h 2617"/>
                <a:gd name="T64" fmla="*/ 2147483647 w 3734"/>
                <a:gd name="T65" fmla="*/ 2147483647 h 2617"/>
                <a:gd name="T66" fmla="*/ 2147483647 w 3734"/>
                <a:gd name="T67" fmla="*/ 2147483647 h 2617"/>
                <a:gd name="T68" fmla="*/ 2147483647 w 3734"/>
                <a:gd name="T69" fmla="*/ 2147483647 h 2617"/>
                <a:gd name="T70" fmla="*/ 2147483647 w 3734"/>
                <a:gd name="T71" fmla="*/ 2147483647 h 2617"/>
                <a:gd name="T72" fmla="*/ 2147483647 w 3734"/>
                <a:gd name="T73" fmla="*/ 2147483647 h 2617"/>
                <a:gd name="T74" fmla="*/ 2147483647 w 3734"/>
                <a:gd name="T75" fmla="*/ 2147483647 h 2617"/>
                <a:gd name="T76" fmla="*/ 2147483647 w 3734"/>
                <a:gd name="T77" fmla="*/ 2147483647 h 2617"/>
                <a:gd name="T78" fmla="*/ 2147483647 w 3734"/>
                <a:gd name="T79" fmla="*/ 2147483647 h 2617"/>
                <a:gd name="T80" fmla="*/ 2147483647 w 3734"/>
                <a:gd name="T81" fmla="*/ 2147483647 h 2617"/>
                <a:gd name="T82" fmla="*/ 2147483647 w 3734"/>
                <a:gd name="T83" fmla="*/ 2147483647 h 2617"/>
                <a:gd name="T84" fmla="*/ 2147483647 w 3734"/>
                <a:gd name="T85" fmla="*/ 2147483647 h 2617"/>
                <a:gd name="T86" fmla="*/ 2147483647 w 3734"/>
                <a:gd name="T87" fmla="*/ 2147483647 h 2617"/>
                <a:gd name="T88" fmla="*/ 2147483647 w 3734"/>
                <a:gd name="T89" fmla="*/ 2147483647 h 2617"/>
                <a:gd name="T90" fmla="*/ 2147483647 w 3734"/>
                <a:gd name="T91" fmla="*/ 2147483647 h 2617"/>
                <a:gd name="T92" fmla="*/ 2147483647 w 3734"/>
                <a:gd name="T93" fmla="*/ 2147483647 h 2617"/>
                <a:gd name="T94" fmla="*/ 2147483647 w 3734"/>
                <a:gd name="T95" fmla="*/ 2147483647 h 2617"/>
                <a:gd name="T96" fmla="*/ 2147483647 w 3734"/>
                <a:gd name="T97" fmla="*/ 2147483647 h 2617"/>
                <a:gd name="T98" fmla="*/ 2147483647 w 3734"/>
                <a:gd name="T99" fmla="*/ 2147483647 h 2617"/>
                <a:gd name="T100" fmla="*/ 2147483647 w 3734"/>
                <a:gd name="T101" fmla="*/ 2147483647 h 2617"/>
                <a:gd name="T102" fmla="*/ 2147483647 w 3734"/>
                <a:gd name="T103" fmla="*/ 2147483647 h 2617"/>
                <a:gd name="T104" fmla="*/ 2147483647 w 3734"/>
                <a:gd name="T105" fmla="*/ 2147483647 h 2617"/>
                <a:gd name="T106" fmla="*/ 2147483647 w 3734"/>
                <a:gd name="T107" fmla="*/ 2147483647 h 2617"/>
                <a:gd name="T108" fmla="*/ 2147483647 w 3734"/>
                <a:gd name="T109" fmla="*/ 2147483647 h 2617"/>
                <a:gd name="T110" fmla="*/ 2147483647 w 3734"/>
                <a:gd name="T111" fmla="*/ 2147483647 h 2617"/>
                <a:gd name="T112" fmla="*/ 2147483647 w 3734"/>
                <a:gd name="T113" fmla="*/ 2147483647 h 2617"/>
                <a:gd name="T114" fmla="*/ 2147483647 w 3734"/>
                <a:gd name="T115" fmla="*/ 2147483647 h 26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34"/>
                <a:gd name="T175" fmla="*/ 0 h 2617"/>
                <a:gd name="T176" fmla="*/ 3734 w 3734"/>
                <a:gd name="T177" fmla="*/ 2617 h 26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34" h="2617">
                  <a:moveTo>
                    <a:pt x="77" y="605"/>
                  </a:moveTo>
                  <a:lnTo>
                    <a:pt x="39" y="630"/>
                  </a:lnTo>
                  <a:lnTo>
                    <a:pt x="19" y="658"/>
                  </a:lnTo>
                  <a:lnTo>
                    <a:pt x="8" y="685"/>
                  </a:lnTo>
                  <a:lnTo>
                    <a:pt x="0" y="707"/>
                  </a:lnTo>
                  <a:lnTo>
                    <a:pt x="8" y="732"/>
                  </a:lnTo>
                  <a:lnTo>
                    <a:pt x="19" y="757"/>
                  </a:lnTo>
                  <a:lnTo>
                    <a:pt x="31" y="781"/>
                  </a:lnTo>
                  <a:lnTo>
                    <a:pt x="39" y="806"/>
                  </a:lnTo>
                  <a:lnTo>
                    <a:pt x="89" y="919"/>
                  </a:lnTo>
                  <a:lnTo>
                    <a:pt x="139" y="1032"/>
                  </a:lnTo>
                  <a:lnTo>
                    <a:pt x="189" y="1145"/>
                  </a:lnTo>
                  <a:lnTo>
                    <a:pt x="243" y="1258"/>
                  </a:lnTo>
                  <a:lnTo>
                    <a:pt x="293" y="1370"/>
                  </a:lnTo>
                  <a:lnTo>
                    <a:pt x="344" y="1483"/>
                  </a:lnTo>
                  <a:lnTo>
                    <a:pt x="394" y="1596"/>
                  </a:lnTo>
                  <a:lnTo>
                    <a:pt x="444" y="1709"/>
                  </a:lnTo>
                  <a:lnTo>
                    <a:pt x="494" y="1822"/>
                  </a:lnTo>
                  <a:lnTo>
                    <a:pt x="544" y="1937"/>
                  </a:lnTo>
                  <a:lnTo>
                    <a:pt x="599" y="2050"/>
                  </a:lnTo>
                  <a:lnTo>
                    <a:pt x="649" y="2163"/>
                  </a:lnTo>
                  <a:lnTo>
                    <a:pt x="699" y="2276"/>
                  </a:lnTo>
                  <a:lnTo>
                    <a:pt x="749" y="2392"/>
                  </a:lnTo>
                  <a:lnTo>
                    <a:pt x="803" y="2504"/>
                  </a:lnTo>
                  <a:lnTo>
                    <a:pt x="853" y="2617"/>
                  </a:lnTo>
                  <a:lnTo>
                    <a:pt x="942" y="2590"/>
                  </a:lnTo>
                  <a:lnTo>
                    <a:pt x="1035" y="2562"/>
                  </a:lnTo>
                  <a:lnTo>
                    <a:pt x="1124" y="2535"/>
                  </a:lnTo>
                  <a:lnTo>
                    <a:pt x="1212" y="2507"/>
                  </a:lnTo>
                  <a:lnTo>
                    <a:pt x="1305" y="2480"/>
                  </a:lnTo>
                  <a:lnTo>
                    <a:pt x="1394" y="2455"/>
                  </a:lnTo>
                  <a:lnTo>
                    <a:pt x="1483" y="2427"/>
                  </a:lnTo>
                  <a:lnTo>
                    <a:pt x="1575" y="2400"/>
                  </a:lnTo>
                  <a:lnTo>
                    <a:pt x="1664" y="2372"/>
                  </a:lnTo>
                  <a:lnTo>
                    <a:pt x="1753" y="2345"/>
                  </a:lnTo>
                  <a:lnTo>
                    <a:pt x="1846" y="2317"/>
                  </a:lnTo>
                  <a:lnTo>
                    <a:pt x="1934" y="2290"/>
                  </a:lnTo>
                  <a:lnTo>
                    <a:pt x="2023" y="2265"/>
                  </a:lnTo>
                  <a:lnTo>
                    <a:pt x="2112" y="2237"/>
                  </a:lnTo>
                  <a:lnTo>
                    <a:pt x="2205" y="2210"/>
                  </a:lnTo>
                  <a:lnTo>
                    <a:pt x="2294" y="2182"/>
                  </a:lnTo>
                  <a:lnTo>
                    <a:pt x="2382" y="2155"/>
                  </a:lnTo>
                  <a:lnTo>
                    <a:pt x="2475" y="2127"/>
                  </a:lnTo>
                  <a:lnTo>
                    <a:pt x="2564" y="2100"/>
                  </a:lnTo>
                  <a:lnTo>
                    <a:pt x="2653" y="2075"/>
                  </a:lnTo>
                  <a:lnTo>
                    <a:pt x="2741" y="2047"/>
                  </a:lnTo>
                  <a:lnTo>
                    <a:pt x="2834" y="2020"/>
                  </a:lnTo>
                  <a:lnTo>
                    <a:pt x="2923" y="1992"/>
                  </a:lnTo>
                  <a:lnTo>
                    <a:pt x="3012" y="1965"/>
                  </a:lnTo>
                  <a:lnTo>
                    <a:pt x="3104" y="1937"/>
                  </a:lnTo>
                  <a:lnTo>
                    <a:pt x="3193" y="1910"/>
                  </a:lnTo>
                  <a:lnTo>
                    <a:pt x="3282" y="1885"/>
                  </a:lnTo>
                  <a:lnTo>
                    <a:pt x="3375" y="1858"/>
                  </a:lnTo>
                  <a:lnTo>
                    <a:pt x="3464" y="1830"/>
                  </a:lnTo>
                  <a:lnTo>
                    <a:pt x="3552" y="1803"/>
                  </a:lnTo>
                  <a:lnTo>
                    <a:pt x="3645" y="1775"/>
                  </a:lnTo>
                  <a:lnTo>
                    <a:pt x="3734" y="1747"/>
                  </a:lnTo>
                  <a:lnTo>
                    <a:pt x="3684" y="1640"/>
                  </a:lnTo>
                  <a:lnTo>
                    <a:pt x="3637" y="1533"/>
                  </a:lnTo>
                  <a:lnTo>
                    <a:pt x="3587" y="1425"/>
                  </a:lnTo>
                  <a:lnTo>
                    <a:pt x="3541" y="1318"/>
                  </a:lnTo>
                  <a:lnTo>
                    <a:pt x="3491" y="1211"/>
                  </a:lnTo>
                  <a:lnTo>
                    <a:pt x="3444" y="1103"/>
                  </a:lnTo>
                  <a:lnTo>
                    <a:pt x="3394" y="996"/>
                  </a:lnTo>
                  <a:lnTo>
                    <a:pt x="3348" y="889"/>
                  </a:lnTo>
                  <a:lnTo>
                    <a:pt x="3298" y="781"/>
                  </a:lnTo>
                  <a:lnTo>
                    <a:pt x="3251" y="674"/>
                  </a:lnTo>
                  <a:lnTo>
                    <a:pt x="3201" y="567"/>
                  </a:lnTo>
                  <a:lnTo>
                    <a:pt x="3155" y="459"/>
                  </a:lnTo>
                  <a:lnTo>
                    <a:pt x="3104" y="352"/>
                  </a:lnTo>
                  <a:lnTo>
                    <a:pt x="3058" y="245"/>
                  </a:lnTo>
                  <a:lnTo>
                    <a:pt x="3008" y="137"/>
                  </a:lnTo>
                  <a:lnTo>
                    <a:pt x="2962" y="30"/>
                  </a:lnTo>
                  <a:lnTo>
                    <a:pt x="2935" y="27"/>
                  </a:lnTo>
                  <a:lnTo>
                    <a:pt x="2911" y="22"/>
                  </a:lnTo>
                  <a:lnTo>
                    <a:pt x="2884" y="19"/>
                  </a:lnTo>
                  <a:lnTo>
                    <a:pt x="2857" y="14"/>
                  </a:lnTo>
                  <a:lnTo>
                    <a:pt x="2830" y="11"/>
                  </a:lnTo>
                  <a:lnTo>
                    <a:pt x="2807" y="5"/>
                  </a:lnTo>
                  <a:lnTo>
                    <a:pt x="2780" y="3"/>
                  </a:lnTo>
                  <a:lnTo>
                    <a:pt x="2753" y="0"/>
                  </a:lnTo>
                  <a:lnTo>
                    <a:pt x="2672" y="16"/>
                  </a:lnTo>
                  <a:lnTo>
                    <a:pt x="2591" y="36"/>
                  </a:lnTo>
                  <a:lnTo>
                    <a:pt x="2514" y="52"/>
                  </a:lnTo>
                  <a:lnTo>
                    <a:pt x="2433" y="71"/>
                  </a:lnTo>
                  <a:lnTo>
                    <a:pt x="2352" y="88"/>
                  </a:lnTo>
                  <a:lnTo>
                    <a:pt x="2270" y="104"/>
                  </a:lnTo>
                  <a:lnTo>
                    <a:pt x="2189" y="124"/>
                  </a:lnTo>
                  <a:lnTo>
                    <a:pt x="2112" y="140"/>
                  </a:lnTo>
                  <a:lnTo>
                    <a:pt x="2031" y="159"/>
                  </a:lnTo>
                  <a:lnTo>
                    <a:pt x="1950" y="176"/>
                  </a:lnTo>
                  <a:lnTo>
                    <a:pt x="1869" y="192"/>
                  </a:lnTo>
                  <a:lnTo>
                    <a:pt x="1788" y="212"/>
                  </a:lnTo>
                  <a:lnTo>
                    <a:pt x="1711" y="228"/>
                  </a:lnTo>
                  <a:lnTo>
                    <a:pt x="1629" y="247"/>
                  </a:lnTo>
                  <a:lnTo>
                    <a:pt x="1548" y="264"/>
                  </a:lnTo>
                  <a:lnTo>
                    <a:pt x="1467" y="283"/>
                  </a:lnTo>
                  <a:lnTo>
                    <a:pt x="1386" y="300"/>
                  </a:lnTo>
                  <a:lnTo>
                    <a:pt x="1309" y="319"/>
                  </a:lnTo>
                  <a:lnTo>
                    <a:pt x="1228" y="336"/>
                  </a:lnTo>
                  <a:lnTo>
                    <a:pt x="1147" y="352"/>
                  </a:lnTo>
                  <a:lnTo>
                    <a:pt x="1066" y="371"/>
                  </a:lnTo>
                  <a:lnTo>
                    <a:pt x="985" y="388"/>
                  </a:lnTo>
                  <a:lnTo>
                    <a:pt x="907" y="407"/>
                  </a:lnTo>
                  <a:lnTo>
                    <a:pt x="826" y="424"/>
                  </a:lnTo>
                  <a:lnTo>
                    <a:pt x="745" y="443"/>
                  </a:lnTo>
                  <a:lnTo>
                    <a:pt x="664" y="459"/>
                  </a:lnTo>
                  <a:lnTo>
                    <a:pt x="587" y="479"/>
                  </a:lnTo>
                  <a:lnTo>
                    <a:pt x="506" y="495"/>
                  </a:lnTo>
                  <a:lnTo>
                    <a:pt x="425" y="514"/>
                  </a:lnTo>
                  <a:lnTo>
                    <a:pt x="344" y="531"/>
                  </a:lnTo>
                  <a:lnTo>
                    <a:pt x="266" y="550"/>
                  </a:lnTo>
                  <a:lnTo>
                    <a:pt x="185" y="567"/>
                  </a:lnTo>
                  <a:lnTo>
                    <a:pt x="158" y="578"/>
                  </a:lnTo>
                  <a:lnTo>
                    <a:pt x="131" y="586"/>
                  </a:lnTo>
                  <a:lnTo>
                    <a:pt x="100" y="597"/>
                  </a:lnTo>
                  <a:lnTo>
                    <a:pt x="77" y="605"/>
                  </a:lnTo>
                  <a:close/>
                </a:path>
              </a:pathLst>
            </a:custGeom>
            <a:solidFill>
              <a:srgbClr val="CEC6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6" name="Freeform 268">
              <a:extLst>
                <a:ext uri="{FF2B5EF4-FFF2-40B4-BE49-F238E27FC236}">
                  <a16:creationId xmlns:a16="http://schemas.microsoft.com/office/drawing/2014/main" id="{E436524B-B511-49F0-B758-D2E925181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549" y="3075710"/>
              <a:ext cx="1508185" cy="1150687"/>
            </a:xfrm>
            <a:custGeom>
              <a:avLst/>
              <a:gdLst>
                <a:gd name="T0" fmla="*/ 2147483647 w 3522"/>
                <a:gd name="T1" fmla="*/ 2147483647 h 2469"/>
                <a:gd name="T2" fmla="*/ 2147483647 w 3522"/>
                <a:gd name="T3" fmla="*/ 2147483647 h 2469"/>
                <a:gd name="T4" fmla="*/ 2147483647 w 3522"/>
                <a:gd name="T5" fmla="*/ 2147483647 h 2469"/>
                <a:gd name="T6" fmla="*/ 2147483647 w 3522"/>
                <a:gd name="T7" fmla="*/ 2147483647 h 2469"/>
                <a:gd name="T8" fmla="*/ 2147483647 w 3522"/>
                <a:gd name="T9" fmla="*/ 2147483647 h 2469"/>
                <a:gd name="T10" fmla="*/ 2147483647 w 3522"/>
                <a:gd name="T11" fmla="*/ 2147483647 h 2469"/>
                <a:gd name="T12" fmla="*/ 2147483647 w 3522"/>
                <a:gd name="T13" fmla="*/ 2147483647 h 2469"/>
                <a:gd name="T14" fmla="*/ 2147483647 w 3522"/>
                <a:gd name="T15" fmla="*/ 2147483647 h 2469"/>
                <a:gd name="T16" fmla="*/ 2147483647 w 3522"/>
                <a:gd name="T17" fmla="*/ 2147483647 h 2469"/>
                <a:gd name="T18" fmla="*/ 2147483647 w 3522"/>
                <a:gd name="T19" fmla="*/ 2147483647 h 2469"/>
                <a:gd name="T20" fmla="*/ 2147483647 w 3522"/>
                <a:gd name="T21" fmla="*/ 2147483647 h 2469"/>
                <a:gd name="T22" fmla="*/ 2147483647 w 3522"/>
                <a:gd name="T23" fmla="*/ 2147483647 h 2469"/>
                <a:gd name="T24" fmla="*/ 2147483647 w 3522"/>
                <a:gd name="T25" fmla="*/ 2147483647 h 2469"/>
                <a:gd name="T26" fmla="*/ 2147483647 w 3522"/>
                <a:gd name="T27" fmla="*/ 2147483647 h 2469"/>
                <a:gd name="T28" fmla="*/ 2147483647 w 3522"/>
                <a:gd name="T29" fmla="*/ 2147483647 h 2469"/>
                <a:gd name="T30" fmla="*/ 2147483647 w 3522"/>
                <a:gd name="T31" fmla="*/ 2147483647 h 2469"/>
                <a:gd name="T32" fmla="*/ 2147483647 w 3522"/>
                <a:gd name="T33" fmla="*/ 2147483647 h 2469"/>
                <a:gd name="T34" fmla="*/ 2147483647 w 3522"/>
                <a:gd name="T35" fmla="*/ 2147483647 h 2469"/>
                <a:gd name="T36" fmla="*/ 2147483647 w 3522"/>
                <a:gd name="T37" fmla="*/ 2147483647 h 2469"/>
                <a:gd name="T38" fmla="*/ 2147483647 w 3522"/>
                <a:gd name="T39" fmla="*/ 2147483647 h 2469"/>
                <a:gd name="T40" fmla="*/ 2147483647 w 3522"/>
                <a:gd name="T41" fmla="*/ 2147483647 h 2469"/>
                <a:gd name="T42" fmla="*/ 2147483647 w 3522"/>
                <a:gd name="T43" fmla="*/ 2147483647 h 2469"/>
                <a:gd name="T44" fmla="*/ 2147483647 w 3522"/>
                <a:gd name="T45" fmla="*/ 2147483647 h 2469"/>
                <a:gd name="T46" fmla="*/ 2147483647 w 3522"/>
                <a:gd name="T47" fmla="*/ 2147483647 h 2469"/>
                <a:gd name="T48" fmla="*/ 2147483647 w 3522"/>
                <a:gd name="T49" fmla="*/ 2147483647 h 2469"/>
                <a:gd name="T50" fmla="*/ 2147483647 w 3522"/>
                <a:gd name="T51" fmla="*/ 2147483647 h 2469"/>
                <a:gd name="T52" fmla="*/ 2147483647 w 3522"/>
                <a:gd name="T53" fmla="*/ 2147483647 h 2469"/>
                <a:gd name="T54" fmla="*/ 2147483647 w 3522"/>
                <a:gd name="T55" fmla="*/ 2147483647 h 2469"/>
                <a:gd name="T56" fmla="*/ 2147483647 w 3522"/>
                <a:gd name="T57" fmla="*/ 2147483647 h 2469"/>
                <a:gd name="T58" fmla="*/ 2147483647 w 3522"/>
                <a:gd name="T59" fmla="*/ 2147483647 h 2469"/>
                <a:gd name="T60" fmla="*/ 2147483647 w 3522"/>
                <a:gd name="T61" fmla="*/ 2147483647 h 2469"/>
                <a:gd name="T62" fmla="*/ 2147483647 w 3522"/>
                <a:gd name="T63" fmla="*/ 2147483647 h 2469"/>
                <a:gd name="T64" fmla="*/ 2147483647 w 3522"/>
                <a:gd name="T65" fmla="*/ 2147483647 h 2469"/>
                <a:gd name="T66" fmla="*/ 2147483647 w 3522"/>
                <a:gd name="T67" fmla="*/ 2147483647 h 2469"/>
                <a:gd name="T68" fmla="*/ 2147483647 w 3522"/>
                <a:gd name="T69" fmla="*/ 2147483647 h 2469"/>
                <a:gd name="T70" fmla="*/ 2147483647 w 3522"/>
                <a:gd name="T71" fmla="*/ 2147483647 h 2469"/>
                <a:gd name="T72" fmla="*/ 2147483647 w 3522"/>
                <a:gd name="T73" fmla="*/ 2147483647 h 2469"/>
                <a:gd name="T74" fmla="*/ 2147483647 w 3522"/>
                <a:gd name="T75" fmla="*/ 2147483647 h 2469"/>
                <a:gd name="T76" fmla="*/ 2147483647 w 3522"/>
                <a:gd name="T77" fmla="*/ 2147483647 h 2469"/>
                <a:gd name="T78" fmla="*/ 2147483647 w 3522"/>
                <a:gd name="T79" fmla="*/ 2147483647 h 2469"/>
                <a:gd name="T80" fmla="*/ 2147483647 w 3522"/>
                <a:gd name="T81" fmla="*/ 2147483647 h 2469"/>
                <a:gd name="T82" fmla="*/ 2147483647 w 3522"/>
                <a:gd name="T83" fmla="*/ 2147483647 h 2469"/>
                <a:gd name="T84" fmla="*/ 2147483647 w 3522"/>
                <a:gd name="T85" fmla="*/ 2147483647 h 2469"/>
                <a:gd name="T86" fmla="*/ 2147483647 w 3522"/>
                <a:gd name="T87" fmla="*/ 2147483647 h 2469"/>
                <a:gd name="T88" fmla="*/ 2147483647 w 3522"/>
                <a:gd name="T89" fmla="*/ 2147483647 h 2469"/>
                <a:gd name="T90" fmla="*/ 2147483647 w 3522"/>
                <a:gd name="T91" fmla="*/ 2147483647 h 2469"/>
                <a:gd name="T92" fmla="*/ 2147483647 w 3522"/>
                <a:gd name="T93" fmla="*/ 2147483647 h 2469"/>
                <a:gd name="T94" fmla="*/ 2147483647 w 3522"/>
                <a:gd name="T95" fmla="*/ 2147483647 h 2469"/>
                <a:gd name="T96" fmla="*/ 2147483647 w 3522"/>
                <a:gd name="T97" fmla="*/ 2147483647 h 2469"/>
                <a:gd name="T98" fmla="*/ 2147483647 w 3522"/>
                <a:gd name="T99" fmla="*/ 2147483647 h 24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522"/>
                <a:gd name="T151" fmla="*/ 0 h 2469"/>
                <a:gd name="T152" fmla="*/ 3522 w 3522"/>
                <a:gd name="T153" fmla="*/ 2469 h 24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522" h="2469">
                  <a:moveTo>
                    <a:pt x="74" y="572"/>
                  </a:moveTo>
                  <a:lnTo>
                    <a:pt x="39" y="595"/>
                  </a:lnTo>
                  <a:lnTo>
                    <a:pt x="19" y="619"/>
                  </a:lnTo>
                  <a:lnTo>
                    <a:pt x="8" y="647"/>
                  </a:lnTo>
                  <a:lnTo>
                    <a:pt x="0" y="666"/>
                  </a:lnTo>
                  <a:lnTo>
                    <a:pt x="8" y="688"/>
                  </a:lnTo>
                  <a:lnTo>
                    <a:pt x="19" y="713"/>
                  </a:lnTo>
                  <a:lnTo>
                    <a:pt x="31" y="738"/>
                  </a:lnTo>
                  <a:lnTo>
                    <a:pt x="43" y="762"/>
                  </a:lnTo>
                  <a:lnTo>
                    <a:pt x="89" y="870"/>
                  </a:lnTo>
                  <a:lnTo>
                    <a:pt x="135" y="974"/>
                  </a:lnTo>
                  <a:lnTo>
                    <a:pt x="186" y="1082"/>
                  </a:lnTo>
                  <a:lnTo>
                    <a:pt x="232" y="1189"/>
                  </a:lnTo>
                  <a:lnTo>
                    <a:pt x="278" y="1294"/>
                  </a:lnTo>
                  <a:lnTo>
                    <a:pt x="325" y="1401"/>
                  </a:lnTo>
                  <a:lnTo>
                    <a:pt x="375" y="1508"/>
                  </a:lnTo>
                  <a:lnTo>
                    <a:pt x="421" y="1616"/>
                  </a:lnTo>
                  <a:lnTo>
                    <a:pt x="467" y="1720"/>
                  </a:lnTo>
                  <a:lnTo>
                    <a:pt x="518" y="1828"/>
                  </a:lnTo>
                  <a:lnTo>
                    <a:pt x="564" y="1935"/>
                  </a:lnTo>
                  <a:lnTo>
                    <a:pt x="614" y="2042"/>
                  </a:lnTo>
                  <a:lnTo>
                    <a:pt x="660" y="2150"/>
                  </a:lnTo>
                  <a:lnTo>
                    <a:pt x="707" y="2254"/>
                  </a:lnTo>
                  <a:lnTo>
                    <a:pt x="757" y="2361"/>
                  </a:lnTo>
                  <a:lnTo>
                    <a:pt x="803" y="2469"/>
                  </a:lnTo>
                  <a:lnTo>
                    <a:pt x="888" y="2444"/>
                  </a:lnTo>
                  <a:lnTo>
                    <a:pt x="973" y="2417"/>
                  </a:lnTo>
                  <a:lnTo>
                    <a:pt x="1058" y="2392"/>
                  </a:lnTo>
                  <a:lnTo>
                    <a:pt x="1143" y="2367"/>
                  </a:lnTo>
                  <a:lnTo>
                    <a:pt x="1228" y="2342"/>
                  </a:lnTo>
                  <a:lnTo>
                    <a:pt x="1313" y="2315"/>
                  </a:lnTo>
                  <a:lnTo>
                    <a:pt x="1398" y="2290"/>
                  </a:lnTo>
                  <a:lnTo>
                    <a:pt x="1483" y="2265"/>
                  </a:lnTo>
                  <a:lnTo>
                    <a:pt x="1568" y="2238"/>
                  </a:lnTo>
                  <a:lnTo>
                    <a:pt x="1653" y="2213"/>
                  </a:lnTo>
                  <a:lnTo>
                    <a:pt x="1738" y="2188"/>
                  </a:lnTo>
                  <a:lnTo>
                    <a:pt x="1823" y="2163"/>
                  </a:lnTo>
                  <a:lnTo>
                    <a:pt x="1908" y="2136"/>
                  </a:lnTo>
                  <a:lnTo>
                    <a:pt x="1993" y="2111"/>
                  </a:lnTo>
                  <a:lnTo>
                    <a:pt x="2078" y="2086"/>
                  </a:lnTo>
                  <a:lnTo>
                    <a:pt x="2162" y="2059"/>
                  </a:lnTo>
                  <a:lnTo>
                    <a:pt x="2247" y="2034"/>
                  </a:lnTo>
                  <a:lnTo>
                    <a:pt x="2332" y="2009"/>
                  </a:lnTo>
                  <a:lnTo>
                    <a:pt x="2417" y="1982"/>
                  </a:lnTo>
                  <a:lnTo>
                    <a:pt x="2502" y="1957"/>
                  </a:lnTo>
                  <a:lnTo>
                    <a:pt x="2587" y="1932"/>
                  </a:lnTo>
                  <a:lnTo>
                    <a:pt x="2672" y="1905"/>
                  </a:lnTo>
                  <a:lnTo>
                    <a:pt x="2757" y="1880"/>
                  </a:lnTo>
                  <a:lnTo>
                    <a:pt x="2842" y="1855"/>
                  </a:lnTo>
                  <a:lnTo>
                    <a:pt x="2927" y="1828"/>
                  </a:lnTo>
                  <a:lnTo>
                    <a:pt x="3012" y="1803"/>
                  </a:lnTo>
                  <a:lnTo>
                    <a:pt x="3097" y="1778"/>
                  </a:lnTo>
                  <a:lnTo>
                    <a:pt x="3182" y="1750"/>
                  </a:lnTo>
                  <a:lnTo>
                    <a:pt x="3267" y="1726"/>
                  </a:lnTo>
                  <a:lnTo>
                    <a:pt x="3352" y="1701"/>
                  </a:lnTo>
                  <a:lnTo>
                    <a:pt x="3437" y="1673"/>
                  </a:lnTo>
                  <a:lnTo>
                    <a:pt x="3522" y="1649"/>
                  </a:lnTo>
                  <a:lnTo>
                    <a:pt x="3475" y="1547"/>
                  </a:lnTo>
                  <a:lnTo>
                    <a:pt x="3429" y="1445"/>
                  </a:lnTo>
                  <a:lnTo>
                    <a:pt x="3386" y="1346"/>
                  </a:lnTo>
                  <a:lnTo>
                    <a:pt x="3340" y="1244"/>
                  </a:lnTo>
                  <a:lnTo>
                    <a:pt x="3294" y="1142"/>
                  </a:lnTo>
                  <a:lnTo>
                    <a:pt x="3247" y="1040"/>
                  </a:lnTo>
                  <a:lnTo>
                    <a:pt x="3201" y="939"/>
                  </a:lnTo>
                  <a:lnTo>
                    <a:pt x="3159" y="837"/>
                  </a:lnTo>
                  <a:lnTo>
                    <a:pt x="3112" y="738"/>
                  </a:lnTo>
                  <a:lnTo>
                    <a:pt x="3066" y="636"/>
                  </a:lnTo>
                  <a:lnTo>
                    <a:pt x="3020" y="534"/>
                  </a:lnTo>
                  <a:lnTo>
                    <a:pt x="2973" y="432"/>
                  </a:lnTo>
                  <a:lnTo>
                    <a:pt x="2927" y="330"/>
                  </a:lnTo>
                  <a:lnTo>
                    <a:pt x="2885" y="231"/>
                  </a:lnTo>
                  <a:lnTo>
                    <a:pt x="2838" y="129"/>
                  </a:lnTo>
                  <a:lnTo>
                    <a:pt x="2792" y="28"/>
                  </a:lnTo>
                  <a:lnTo>
                    <a:pt x="2769" y="25"/>
                  </a:lnTo>
                  <a:lnTo>
                    <a:pt x="2742" y="22"/>
                  </a:lnTo>
                  <a:lnTo>
                    <a:pt x="2718" y="17"/>
                  </a:lnTo>
                  <a:lnTo>
                    <a:pt x="2695" y="14"/>
                  </a:lnTo>
                  <a:lnTo>
                    <a:pt x="2668" y="11"/>
                  </a:lnTo>
                  <a:lnTo>
                    <a:pt x="2645" y="6"/>
                  </a:lnTo>
                  <a:lnTo>
                    <a:pt x="2618" y="3"/>
                  </a:lnTo>
                  <a:lnTo>
                    <a:pt x="2595" y="0"/>
                  </a:lnTo>
                  <a:lnTo>
                    <a:pt x="2444" y="33"/>
                  </a:lnTo>
                  <a:lnTo>
                    <a:pt x="2294" y="66"/>
                  </a:lnTo>
                  <a:lnTo>
                    <a:pt x="2139" y="102"/>
                  </a:lnTo>
                  <a:lnTo>
                    <a:pt x="1989" y="135"/>
                  </a:lnTo>
                  <a:lnTo>
                    <a:pt x="1838" y="168"/>
                  </a:lnTo>
                  <a:lnTo>
                    <a:pt x="1688" y="201"/>
                  </a:lnTo>
                  <a:lnTo>
                    <a:pt x="1537" y="234"/>
                  </a:lnTo>
                  <a:lnTo>
                    <a:pt x="1386" y="267"/>
                  </a:lnTo>
                  <a:lnTo>
                    <a:pt x="1232" y="303"/>
                  </a:lnTo>
                  <a:lnTo>
                    <a:pt x="1081" y="336"/>
                  </a:lnTo>
                  <a:lnTo>
                    <a:pt x="931" y="369"/>
                  </a:lnTo>
                  <a:lnTo>
                    <a:pt x="780" y="402"/>
                  </a:lnTo>
                  <a:lnTo>
                    <a:pt x="630" y="435"/>
                  </a:lnTo>
                  <a:lnTo>
                    <a:pt x="475" y="468"/>
                  </a:lnTo>
                  <a:lnTo>
                    <a:pt x="325" y="501"/>
                  </a:lnTo>
                  <a:lnTo>
                    <a:pt x="174" y="534"/>
                  </a:lnTo>
                  <a:lnTo>
                    <a:pt x="151" y="545"/>
                  </a:lnTo>
                  <a:lnTo>
                    <a:pt x="124" y="553"/>
                  </a:lnTo>
                  <a:lnTo>
                    <a:pt x="97" y="564"/>
                  </a:lnTo>
                  <a:lnTo>
                    <a:pt x="74" y="572"/>
                  </a:lnTo>
                  <a:close/>
                </a:path>
              </a:pathLst>
            </a:custGeom>
            <a:solidFill>
              <a:srgbClr val="D1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7" name="Freeform 269">
              <a:extLst>
                <a:ext uri="{FF2B5EF4-FFF2-40B4-BE49-F238E27FC236}">
                  <a16:creationId xmlns:a16="http://schemas.microsoft.com/office/drawing/2014/main" id="{1BF934DA-B15E-4D39-A347-97901C0A8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920" y="3074312"/>
              <a:ext cx="1418688" cy="1081245"/>
            </a:xfrm>
            <a:custGeom>
              <a:avLst/>
              <a:gdLst>
                <a:gd name="T0" fmla="*/ 2147483647 w 3313"/>
                <a:gd name="T1" fmla="*/ 2147483647 h 2320"/>
                <a:gd name="T2" fmla="*/ 2147483647 w 3313"/>
                <a:gd name="T3" fmla="*/ 2147483647 h 2320"/>
                <a:gd name="T4" fmla="*/ 2147483647 w 3313"/>
                <a:gd name="T5" fmla="*/ 2147483647 h 2320"/>
                <a:gd name="T6" fmla="*/ 2147483647 w 3313"/>
                <a:gd name="T7" fmla="*/ 2147483647 h 2320"/>
                <a:gd name="T8" fmla="*/ 2147483647 w 3313"/>
                <a:gd name="T9" fmla="*/ 2147483647 h 2320"/>
                <a:gd name="T10" fmla="*/ 2147483647 w 3313"/>
                <a:gd name="T11" fmla="*/ 2147483647 h 2320"/>
                <a:gd name="T12" fmla="*/ 2147483647 w 3313"/>
                <a:gd name="T13" fmla="*/ 2147483647 h 2320"/>
                <a:gd name="T14" fmla="*/ 2147483647 w 3313"/>
                <a:gd name="T15" fmla="*/ 2147483647 h 2320"/>
                <a:gd name="T16" fmla="*/ 2147483647 w 3313"/>
                <a:gd name="T17" fmla="*/ 2147483647 h 2320"/>
                <a:gd name="T18" fmla="*/ 2147483647 w 3313"/>
                <a:gd name="T19" fmla="*/ 2147483647 h 2320"/>
                <a:gd name="T20" fmla="*/ 2147483647 w 3313"/>
                <a:gd name="T21" fmla="*/ 2147483647 h 2320"/>
                <a:gd name="T22" fmla="*/ 2147483647 w 3313"/>
                <a:gd name="T23" fmla="*/ 2147483647 h 2320"/>
                <a:gd name="T24" fmla="*/ 2147483647 w 3313"/>
                <a:gd name="T25" fmla="*/ 2147483647 h 2320"/>
                <a:gd name="T26" fmla="*/ 2147483647 w 3313"/>
                <a:gd name="T27" fmla="*/ 2147483647 h 2320"/>
                <a:gd name="T28" fmla="*/ 2147483647 w 3313"/>
                <a:gd name="T29" fmla="*/ 2147483647 h 2320"/>
                <a:gd name="T30" fmla="*/ 2147483647 w 3313"/>
                <a:gd name="T31" fmla="*/ 2147483647 h 2320"/>
                <a:gd name="T32" fmla="*/ 2147483647 w 3313"/>
                <a:gd name="T33" fmla="*/ 2147483647 h 2320"/>
                <a:gd name="T34" fmla="*/ 2147483647 w 3313"/>
                <a:gd name="T35" fmla="*/ 2147483647 h 2320"/>
                <a:gd name="T36" fmla="*/ 2147483647 w 3313"/>
                <a:gd name="T37" fmla="*/ 2147483647 h 2320"/>
                <a:gd name="T38" fmla="*/ 2147483647 w 3313"/>
                <a:gd name="T39" fmla="*/ 2147483647 h 2320"/>
                <a:gd name="T40" fmla="*/ 2147483647 w 3313"/>
                <a:gd name="T41" fmla="*/ 2147483647 h 2320"/>
                <a:gd name="T42" fmla="*/ 2147483647 w 3313"/>
                <a:gd name="T43" fmla="*/ 2147483647 h 2320"/>
                <a:gd name="T44" fmla="*/ 2147483647 w 3313"/>
                <a:gd name="T45" fmla="*/ 2147483647 h 2320"/>
                <a:gd name="T46" fmla="*/ 2147483647 w 3313"/>
                <a:gd name="T47" fmla="*/ 2147483647 h 2320"/>
                <a:gd name="T48" fmla="*/ 2147483647 w 3313"/>
                <a:gd name="T49" fmla="*/ 2147483647 h 2320"/>
                <a:gd name="T50" fmla="*/ 2147483647 w 3313"/>
                <a:gd name="T51" fmla="*/ 2147483647 h 2320"/>
                <a:gd name="T52" fmla="*/ 2147483647 w 3313"/>
                <a:gd name="T53" fmla="*/ 2147483647 h 2320"/>
                <a:gd name="T54" fmla="*/ 2147483647 w 3313"/>
                <a:gd name="T55" fmla="*/ 2147483647 h 2320"/>
                <a:gd name="T56" fmla="*/ 2147483647 w 3313"/>
                <a:gd name="T57" fmla="*/ 2147483647 h 2320"/>
                <a:gd name="T58" fmla="*/ 2147483647 w 3313"/>
                <a:gd name="T59" fmla="*/ 2147483647 h 2320"/>
                <a:gd name="T60" fmla="*/ 2147483647 w 3313"/>
                <a:gd name="T61" fmla="*/ 2147483647 h 2320"/>
                <a:gd name="T62" fmla="*/ 2147483647 w 3313"/>
                <a:gd name="T63" fmla="*/ 2147483647 h 2320"/>
                <a:gd name="T64" fmla="*/ 2147483647 w 3313"/>
                <a:gd name="T65" fmla="*/ 2147483647 h 2320"/>
                <a:gd name="T66" fmla="*/ 2147483647 w 3313"/>
                <a:gd name="T67" fmla="*/ 2147483647 h 2320"/>
                <a:gd name="T68" fmla="*/ 2147483647 w 3313"/>
                <a:gd name="T69" fmla="*/ 2147483647 h 2320"/>
                <a:gd name="T70" fmla="*/ 2147483647 w 3313"/>
                <a:gd name="T71" fmla="*/ 2147483647 h 2320"/>
                <a:gd name="T72" fmla="*/ 2147483647 w 3313"/>
                <a:gd name="T73" fmla="*/ 2147483647 h 2320"/>
                <a:gd name="T74" fmla="*/ 2147483647 w 3313"/>
                <a:gd name="T75" fmla="*/ 2147483647 h 2320"/>
                <a:gd name="T76" fmla="*/ 2147483647 w 3313"/>
                <a:gd name="T77" fmla="*/ 2147483647 h 2320"/>
                <a:gd name="T78" fmla="*/ 2147483647 w 3313"/>
                <a:gd name="T79" fmla="*/ 2147483647 h 2320"/>
                <a:gd name="T80" fmla="*/ 2147483647 w 3313"/>
                <a:gd name="T81" fmla="*/ 2147483647 h 2320"/>
                <a:gd name="T82" fmla="*/ 2147483647 w 3313"/>
                <a:gd name="T83" fmla="*/ 2147483647 h 2320"/>
                <a:gd name="T84" fmla="*/ 2147483647 w 3313"/>
                <a:gd name="T85" fmla="*/ 2147483647 h 2320"/>
                <a:gd name="T86" fmla="*/ 2147483647 w 3313"/>
                <a:gd name="T87" fmla="*/ 2147483647 h 2320"/>
                <a:gd name="T88" fmla="*/ 2147483647 w 3313"/>
                <a:gd name="T89" fmla="*/ 2147483647 h 2320"/>
                <a:gd name="T90" fmla="*/ 2147483647 w 3313"/>
                <a:gd name="T91" fmla="*/ 2147483647 h 2320"/>
                <a:gd name="T92" fmla="*/ 2147483647 w 3313"/>
                <a:gd name="T93" fmla="*/ 2147483647 h 2320"/>
                <a:gd name="T94" fmla="*/ 2147483647 w 3313"/>
                <a:gd name="T95" fmla="*/ 2147483647 h 2320"/>
                <a:gd name="T96" fmla="*/ 2147483647 w 3313"/>
                <a:gd name="T97" fmla="*/ 2147483647 h 2320"/>
                <a:gd name="T98" fmla="*/ 2147483647 w 3313"/>
                <a:gd name="T99" fmla="*/ 2147483647 h 23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13"/>
                <a:gd name="T151" fmla="*/ 0 h 2320"/>
                <a:gd name="T152" fmla="*/ 3313 w 3313"/>
                <a:gd name="T153" fmla="*/ 2320 h 232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13" h="2320">
                  <a:moveTo>
                    <a:pt x="74" y="540"/>
                  </a:moveTo>
                  <a:lnTo>
                    <a:pt x="43" y="559"/>
                  </a:lnTo>
                  <a:lnTo>
                    <a:pt x="20" y="581"/>
                  </a:lnTo>
                  <a:lnTo>
                    <a:pt x="8" y="606"/>
                  </a:lnTo>
                  <a:lnTo>
                    <a:pt x="0" y="625"/>
                  </a:lnTo>
                  <a:lnTo>
                    <a:pt x="8" y="647"/>
                  </a:lnTo>
                  <a:lnTo>
                    <a:pt x="20" y="669"/>
                  </a:lnTo>
                  <a:lnTo>
                    <a:pt x="27" y="694"/>
                  </a:lnTo>
                  <a:lnTo>
                    <a:pt x="35" y="716"/>
                  </a:lnTo>
                  <a:lnTo>
                    <a:pt x="81" y="815"/>
                  </a:lnTo>
                  <a:lnTo>
                    <a:pt x="128" y="917"/>
                  </a:lnTo>
                  <a:lnTo>
                    <a:pt x="170" y="1016"/>
                  </a:lnTo>
                  <a:lnTo>
                    <a:pt x="217" y="1118"/>
                  </a:lnTo>
                  <a:lnTo>
                    <a:pt x="263" y="1217"/>
                  </a:lnTo>
                  <a:lnTo>
                    <a:pt x="309" y="1319"/>
                  </a:lnTo>
                  <a:lnTo>
                    <a:pt x="352" y="1418"/>
                  </a:lnTo>
                  <a:lnTo>
                    <a:pt x="398" y="1517"/>
                  </a:lnTo>
                  <a:lnTo>
                    <a:pt x="444" y="1619"/>
                  </a:lnTo>
                  <a:lnTo>
                    <a:pt x="487" y="1718"/>
                  </a:lnTo>
                  <a:lnTo>
                    <a:pt x="533" y="1820"/>
                  </a:lnTo>
                  <a:lnTo>
                    <a:pt x="576" y="1919"/>
                  </a:lnTo>
                  <a:lnTo>
                    <a:pt x="622" y="2020"/>
                  </a:lnTo>
                  <a:lnTo>
                    <a:pt x="668" y="2120"/>
                  </a:lnTo>
                  <a:lnTo>
                    <a:pt x="711" y="2221"/>
                  </a:lnTo>
                  <a:lnTo>
                    <a:pt x="757" y="2320"/>
                  </a:lnTo>
                  <a:lnTo>
                    <a:pt x="838" y="2296"/>
                  </a:lnTo>
                  <a:lnTo>
                    <a:pt x="915" y="2274"/>
                  </a:lnTo>
                  <a:lnTo>
                    <a:pt x="997" y="2249"/>
                  </a:lnTo>
                  <a:lnTo>
                    <a:pt x="1078" y="2224"/>
                  </a:lnTo>
                  <a:lnTo>
                    <a:pt x="1159" y="2199"/>
                  </a:lnTo>
                  <a:lnTo>
                    <a:pt x="1236" y="2177"/>
                  </a:lnTo>
                  <a:lnTo>
                    <a:pt x="1317" y="2153"/>
                  </a:lnTo>
                  <a:lnTo>
                    <a:pt x="1398" y="2128"/>
                  </a:lnTo>
                  <a:lnTo>
                    <a:pt x="1475" y="2106"/>
                  </a:lnTo>
                  <a:lnTo>
                    <a:pt x="1556" y="2081"/>
                  </a:lnTo>
                  <a:lnTo>
                    <a:pt x="1638" y="2056"/>
                  </a:lnTo>
                  <a:lnTo>
                    <a:pt x="1715" y="2031"/>
                  </a:lnTo>
                  <a:lnTo>
                    <a:pt x="1796" y="2009"/>
                  </a:lnTo>
                  <a:lnTo>
                    <a:pt x="1877" y="1985"/>
                  </a:lnTo>
                  <a:lnTo>
                    <a:pt x="1954" y="1960"/>
                  </a:lnTo>
                  <a:lnTo>
                    <a:pt x="2035" y="1935"/>
                  </a:lnTo>
                  <a:lnTo>
                    <a:pt x="2116" y="1913"/>
                  </a:lnTo>
                  <a:lnTo>
                    <a:pt x="2194" y="1888"/>
                  </a:lnTo>
                  <a:lnTo>
                    <a:pt x="2275" y="1864"/>
                  </a:lnTo>
                  <a:lnTo>
                    <a:pt x="2356" y="1839"/>
                  </a:lnTo>
                  <a:lnTo>
                    <a:pt x="2433" y="1817"/>
                  </a:lnTo>
                  <a:lnTo>
                    <a:pt x="2514" y="1792"/>
                  </a:lnTo>
                  <a:lnTo>
                    <a:pt x="2595" y="1767"/>
                  </a:lnTo>
                  <a:lnTo>
                    <a:pt x="2672" y="1742"/>
                  </a:lnTo>
                  <a:lnTo>
                    <a:pt x="2753" y="1720"/>
                  </a:lnTo>
                  <a:lnTo>
                    <a:pt x="2835" y="1696"/>
                  </a:lnTo>
                  <a:lnTo>
                    <a:pt x="2912" y="1671"/>
                  </a:lnTo>
                  <a:lnTo>
                    <a:pt x="2993" y="1646"/>
                  </a:lnTo>
                  <a:lnTo>
                    <a:pt x="3074" y="1621"/>
                  </a:lnTo>
                  <a:lnTo>
                    <a:pt x="3155" y="1599"/>
                  </a:lnTo>
                  <a:lnTo>
                    <a:pt x="3232" y="1575"/>
                  </a:lnTo>
                  <a:lnTo>
                    <a:pt x="3313" y="1550"/>
                  </a:lnTo>
                  <a:lnTo>
                    <a:pt x="3271" y="1453"/>
                  </a:lnTo>
                  <a:lnTo>
                    <a:pt x="3228" y="1360"/>
                  </a:lnTo>
                  <a:lnTo>
                    <a:pt x="3182" y="1264"/>
                  </a:lnTo>
                  <a:lnTo>
                    <a:pt x="3140" y="1170"/>
                  </a:lnTo>
                  <a:lnTo>
                    <a:pt x="3097" y="1074"/>
                  </a:lnTo>
                  <a:lnTo>
                    <a:pt x="3055" y="980"/>
                  </a:lnTo>
                  <a:lnTo>
                    <a:pt x="3012" y="884"/>
                  </a:lnTo>
                  <a:lnTo>
                    <a:pt x="2970" y="787"/>
                  </a:lnTo>
                  <a:lnTo>
                    <a:pt x="2927" y="694"/>
                  </a:lnTo>
                  <a:lnTo>
                    <a:pt x="2881" y="598"/>
                  </a:lnTo>
                  <a:lnTo>
                    <a:pt x="2838" y="501"/>
                  </a:lnTo>
                  <a:lnTo>
                    <a:pt x="2796" y="408"/>
                  </a:lnTo>
                  <a:lnTo>
                    <a:pt x="2753" y="311"/>
                  </a:lnTo>
                  <a:lnTo>
                    <a:pt x="2711" y="215"/>
                  </a:lnTo>
                  <a:lnTo>
                    <a:pt x="2668" y="121"/>
                  </a:lnTo>
                  <a:lnTo>
                    <a:pt x="2626" y="25"/>
                  </a:lnTo>
                  <a:lnTo>
                    <a:pt x="2603" y="22"/>
                  </a:lnTo>
                  <a:lnTo>
                    <a:pt x="2580" y="20"/>
                  </a:lnTo>
                  <a:lnTo>
                    <a:pt x="2556" y="17"/>
                  </a:lnTo>
                  <a:lnTo>
                    <a:pt x="2533" y="11"/>
                  </a:lnTo>
                  <a:lnTo>
                    <a:pt x="2510" y="9"/>
                  </a:lnTo>
                  <a:lnTo>
                    <a:pt x="2487" y="6"/>
                  </a:lnTo>
                  <a:lnTo>
                    <a:pt x="2464" y="3"/>
                  </a:lnTo>
                  <a:lnTo>
                    <a:pt x="2441" y="0"/>
                  </a:lnTo>
                  <a:lnTo>
                    <a:pt x="2298" y="31"/>
                  </a:lnTo>
                  <a:lnTo>
                    <a:pt x="2155" y="64"/>
                  </a:lnTo>
                  <a:lnTo>
                    <a:pt x="2016" y="94"/>
                  </a:lnTo>
                  <a:lnTo>
                    <a:pt x="1873" y="127"/>
                  </a:lnTo>
                  <a:lnTo>
                    <a:pt x="1730" y="157"/>
                  </a:lnTo>
                  <a:lnTo>
                    <a:pt x="1587" y="190"/>
                  </a:lnTo>
                  <a:lnTo>
                    <a:pt x="1444" y="220"/>
                  </a:lnTo>
                  <a:lnTo>
                    <a:pt x="1305" y="251"/>
                  </a:lnTo>
                  <a:lnTo>
                    <a:pt x="1163" y="284"/>
                  </a:lnTo>
                  <a:lnTo>
                    <a:pt x="1020" y="314"/>
                  </a:lnTo>
                  <a:lnTo>
                    <a:pt x="877" y="344"/>
                  </a:lnTo>
                  <a:lnTo>
                    <a:pt x="734" y="377"/>
                  </a:lnTo>
                  <a:lnTo>
                    <a:pt x="591" y="408"/>
                  </a:lnTo>
                  <a:lnTo>
                    <a:pt x="452" y="438"/>
                  </a:lnTo>
                  <a:lnTo>
                    <a:pt x="309" y="471"/>
                  </a:lnTo>
                  <a:lnTo>
                    <a:pt x="166" y="501"/>
                  </a:lnTo>
                  <a:lnTo>
                    <a:pt x="143" y="512"/>
                  </a:lnTo>
                  <a:lnTo>
                    <a:pt x="120" y="520"/>
                  </a:lnTo>
                  <a:lnTo>
                    <a:pt x="93" y="529"/>
                  </a:lnTo>
                  <a:lnTo>
                    <a:pt x="74" y="540"/>
                  </a:lnTo>
                  <a:close/>
                </a:path>
              </a:pathLst>
            </a:custGeom>
            <a:solidFill>
              <a:srgbClr val="D1CC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8" name="Freeform 270">
              <a:extLst>
                <a:ext uri="{FF2B5EF4-FFF2-40B4-BE49-F238E27FC236}">
                  <a16:creationId xmlns:a16="http://schemas.microsoft.com/office/drawing/2014/main" id="{EF3471A5-B005-4BA6-BCA7-D56697AEB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005" y="3073380"/>
              <a:ext cx="1326192" cy="1011803"/>
            </a:xfrm>
            <a:custGeom>
              <a:avLst/>
              <a:gdLst>
                <a:gd name="T0" fmla="*/ 2147483647 w 3097"/>
                <a:gd name="T1" fmla="*/ 2147483647 h 2171"/>
                <a:gd name="T2" fmla="*/ 2147483647 w 3097"/>
                <a:gd name="T3" fmla="*/ 2147483647 h 2171"/>
                <a:gd name="T4" fmla="*/ 2147483647 w 3097"/>
                <a:gd name="T5" fmla="*/ 2147483647 h 2171"/>
                <a:gd name="T6" fmla="*/ 2147483647 w 3097"/>
                <a:gd name="T7" fmla="*/ 2147483647 h 2171"/>
                <a:gd name="T8" fmla="*/ 2147483647 w 3097"/>
                <a:gd name="T9" fmla="*/ 2147483647 h 2171"/>
                <a:gd name="T10" fmla="*/ 2147483647 w 3097"/>
                <a:gd name="T11" fmla="*/ 2147483647 h 2171"/>
                <a:gd name="T12" fmla="*/ 2147483647 w 3097"/>
                <a:gd name="T13" fmla="*/ 2147483647 h 2171"/>
                <a:gd name="T14" fmla="*/ 2147483647 w 3097"/>
                <a:gd name="T15" fmla="*/ 2147483647 h 2171"/>
                <a:gd name="T16" fmla="*/ 2147483647 w 3097"/>
                <a:gd name="T17" fmla="*/ 2147483647 h 2171"/>
                <a:gd name="T18" fmla="*/ 2147483647 w 3097"/>
                <a:gd name="T19" fmla="*/ 2147483647 h 2171"/>
                <a:gd name="T20" fmla="*/ 2147483647 w 3097"/>
                <a:gd name="T21" fmla="*/ 2147483647 h 2171"/>
                <a:gd name="T22" fmla="*/ 2147483647 w 3097"/>
                <a:gd name="T23" fmla="*/ 2147483647 h 2171"/>
                <a:gd name="T24" fmla="*/ 2147483647 w 3097"/>
                <a:gd name="T25" fmla="*/ 2147483647 h 2171"/>
                <a:gd name="T26" fmla="*/ 2147483647 w 3097"/>
                <a:gd name="T27" fmla="*/ 2147483647 h 2171"/>
                <a:gd name="T28" fmla="*/ 2147483647 w 3097"/>
                <a:gd name="T29" fmla="*/ 2147483647 h 2171"/>
                <a:gd name="T30" fmla="*/ 2147483647 w 3097"/>
                <a:gd name="T31" fmla="*/ 2147483647 h 2171"/>
                <a:gd name="T32" fmla="*/ 2147483647 w 3097"/>
                <a:gd name="T33" fmla="*/ 2147483647 h 2171"/>
                <a:gd name="T34" fmla="*/ 2147483647 w 3097"/>
                <a:gd name="T35" fmla="*/ 2147483647 h 2171"/>
                <a:gd name="T36" fmla="*/ 2147483647 w 3097"/>
                <a:gd name="T37" fmla="*/ 2147483647 h 2171"/>
                <a:gd name="T38" fmla="*/ 2147483647 w 3097"/>
                <a:gd name="T39" fmla="*/ 2147483647 h 2171"/>
                <a:gd name="T40" fmla="*/ 2147483647 w 3097"/>
                <a:gd name="T41" fmla="*/ 2147483647 h 2171"/>
                <a:gd name="T42" fmla="*/ 2147483647 w 3097"/>
                <a:gd name="T43" fmla="*/ 2147483647 h 2171"/>
                <a:gd name="T44" fmla="*/ 2147483647 w 3097"/>
                <a:gd name="T45" fmla="*/ 2147483647 h 2171"/>
                <a:gd name="T46" fmla="*/ 2147483647 w 3097"/>
                <a:gd name="T47" fmla="*/ 2147483647 h 2171"/>
                <a:gd name="T48" fmla="*/ 2147483647 w 3097"/>
                <a:gd name="T49" fmla="*/ 2147483647 h 2171"/>
                <a:gd name="T50" fmla="*/ 2147483647 w 3097"/>
                <a:gd name="T51" fmla="*/ 2147483647 h 2171"/>
                <a:gd name="T52" fmla="*/ 2147483647 w 3097"/>
                <a:gd name="T53" fmla="*/ 2147483647 h 2171"/>
                <a:gd name="T54" fmla="*/ 2147483647 w 3097"/>
                <a:gd name="T55" fmla="*/ 2147483647 h 2171"/>
                <a:gd name="T56" fmla="*/ 2147483647 w 3097"/>
                <a:gd name="T57" fmla="*/ 2147483647 h 2171"/>
                <a:gd name="T58" fmla="*/ 2147483647 w 3097"/>
                <a:gd name="T59" fmla="*/ 2147483647 h 2171"/>
                <a:gd name="T60" fmla="*/ 2147483647 w 3097"/>
                <a:gd name="T61" fmla="*/ 2147483647 h 2171"/>
                <a:gd name="T62" fmla="*/ 2147483647 w 3097"/>
                <a:gd name="T63" fmla="*/ 2147483647 h 2171"/>
                <a:gd name="T64" fmla="*/ 2147483647 w 3097"/>
                <a:gd name="T65" fmla="*/ 2147483647 h 2171"/>
                <a:gd name="T66" fmla="*/ 2147483647 w 3097"/>
                <a:gd name="T67" fmla="*/ 2147483647 h 2171"/>
                <a:gd name="T68" fmla="*/ 2147483647 w 3097"/>
                <a:gd name="T69" fmla="*/ 2147483647 h 2171"/>
                <a:gd name="T70" fmla="*/ 2147483647 w 3097"/>
                <a:gd name="T71" fmla="*/ 2147483647 h 2171"/>
                <a:gd name="T72" fmla="*/ 2147483647 w 3097"/>
                <a:gd name="T73" fmla="*/ 2147483647 h 2171"/>
                <a:gd name="T74" fmla="*/ 2147483647 w 3097"/>
                <a:gd name="T75" fmla="*/ 2147483647 h 2171"/>
                <a:gd name="T76" fmla="*/ 2147483647 w 3097"/>
                <a:gd name="T77" fmla="*/ 2147483647 h 2171"/>
                <a:gd name="T78" fmla="*/ 2147483647 w 3097"/>
                <a:gd name="T79" fmla="*/ 2147483647 h 2171"/>
                <a:gd name="T80" fmla="*/ 2147483647 w 3097"/>
                <a:gd name="T81" fmla="*/ 2147483647 h 2171"/>
                <a:gd name="T82" fmla="*/ 2147483647 w 3097"/>
                <a:gd name="T83" fmla="*/ 2147483647 h 217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097"/>
                <a:gd name="T127" fmla="*/ 0 h 2171"/>
                <a:gd name="T128" fmla="*/ 3097 w 3097"/>
                <a:gd name="T129" fmla="*/ 2171 h 217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097" h="2171">
                  <a:moveTo>
                    <a:pt x="66" y="500"/>
                  </a:moveTo>
                  <a:lnTo>
                    <a:pt x="39" y="520"/>
                  </a:lnTo>
                  <a:lnTo>
                    <a:pt x="20" y="544"/>
                  </a:lnTo>
                  <a:lnTo>
                    <a:pt x="8" y="566"/>
                  </a:lnTo>
                  <a:lnTo>
                    <a:pt x="0" y="583"/>
                  </a:lnTo>
                  <a:lnTo>
                    <a:pt x="8" y="605"/>
                  </a:lnTo>
                  <a:lnTo>
                    <a:pt x="16" y="624"/>
                  </a:lnTo>
                  <a:lnTo>
                    <a:pt x="24" y="646"/>
                  </a:lnTo>
                  <a:lnTo>
                    <a:pt x="31" y="668"/>
                  </a:lnTo>
                  <a:lnTo>
                    <a:pt x="74" y="762"/>
                  </a:lnTo>
                  <a:lnTo>
                    <a:pt x="116" y="855"/>
                  </a:lnTo>
                  <a:lnTo>
                    <a:pt x="159" y="949"/>
                  </a:lnTo>
                  <a:lnTo>
                    <a:pt x="201" y="1043"/>
                  </a:lnTo>
                  <a:lnTo>
                    <a:pt x="244" y="1139"/>
                  </a:lnTo>
                  <a:lnTo>
                    <a:pt x="286" y="1233"/>
                  </a:lnTo>
                  <a:lnTo>
                    <a:pt x="329" y="1326"/>
                  </a:lnTo>
                  <a:lnTo>
                    <a:pt x="371" y="1420"/>
                  </a:lnTo>
                  <a:lnTo>
                    <a:pt x="410" y="1513"/>
                  </a:lnTo>
                  <a:lnTo>
                    <a:pt x="452" y="1607"/>
                  </a:lnTo>
                  <a:lnTo>
                    <a:pt x="495" y="1700"/>
                  </a:lnTo>
                  <a:lnTo>
                    <a:pt x="537" y="1794"/>
                  </a:lnTo>
                  <a:lnTo>
                    <a:pt x="580" y="1890"/>
                  </a:lnTo>
                  <a:lnTo>
                    <a:pt x="622" y="1984"/>
                  </a:lnTo>
                  <a:lnTo>
                    <a:pt x="665" y="2077"/>
                  </a:lnTo>
                  <a:lnTo>
                    <a:pt x="707" y="2171"/>
                  </a:lnTo>
                  <a:lnTo>
                    <a:pt x="858" y="2127"/>
                  </a:lnTo>
                  <a:lnTo>
                    <a:pt x="1004" y="2080"/>
                  </a:lnTo>
                  <a:lnTo>
                    <a:pt x="1155" y="2036"/>
                  </a:lnTo>
                  <a:lnTo>
                    <a:pt x="1305" y="1992"/>
                  </a:lnTo>
                  <a:lnTo>
                    <a:pt x="1452" y="1945"/>
                  </a:lnTo>
                  <a:lnTo>
                    <a:pt x="1603" y="1901"/>
                  </a:lnTo>
                  <a:lnTo>
                    <a:pt x="1753" y="1857"/>
                  </a:lnTo>
                  <a:lnTo>
                    <a:pt x="1904" y="1811"/>
                  </a:lnTo>
                  <a:lnTo>
                    <a:pt x="2051" y="1766"/>
                  </a:lnTo>
                  <a:lnTo>
                    <a:pt x="2201" y="1722"/>
                  </a:lnTo>
                  <a:lnTo>
                    <a:pt x="2352" y="1676"/>
                  </a:lnTo>
                  <a:lnTo>
                    <a:pt x="2499" y="1632"/>
                  </a:lnTo>
                  <a:lnTo>
                    <a:pt x="2649" y="1585"/>
                  </a:lnTo>
                  <a:lnTo>
                    <a:pt x="2800" y="1541"/>
                  </a:lnTo>
                  <a:lnTo>
                    <a:pt x="2947" y="1494"/>
                  </a:lnTo>
                  <a:lnTo>
                    <a:pt x="3097" y="1450"/>
                  </a:lnTo>
                  <a:lnTo>
                    <a:pt x="3058" y="1362"/>
                  </a:lnTo>
                  <a:lnTo>
                    <a:pt x="3016" y="1271"/>
                  </a:lnTo>
                  <a:lnTo>
                    <a:pt x="2977" y="1183"/>
                  </a:lnTo>
                  <a:lnTo>
                    <a:pt x="2939" y="1095"/>
                  </a:lnTo>
                  <a:lnTo>
                    <a:pt x="2896" y="1004"/>
                  </a:lnTo>
                  <a:lnTo>
                    <a:pt x="2858" y="916"/>
                  </a:lnTo>
                  <a:lnTo>
                    <a:pt x="2815" y="828"/>
                  </a:lnTo>
                  <a:lnTo>
                    <a:pt x="2777" y="737"/>
                  </a:lnTo>
                  <a:lnTo>
                    <a:pt x="2738" y="649"/>
                  </a:lnTo>
                  <a:lnTo>
                    <a:pt x="2696" y="561"/>
                  </a:lnTo>
                  <a:lnTo>
                    <a:pt x="2657" y="470"/>
                  </a:lnTo>
                  <a:lnTo>
                    <a:pt x="2614" y="382"/>
                  </a:lnTo>
                  <a:lnTo>
                    <a:pt x="2576" y="291"/>
                  </a:lnTo>
                  <a:lnTo>
                    <a:pt x="2537" y="203"/>
                  </a:lnTo>
                  <a:lnTo>
                    <a:pt x="2495" y="112"/>
                  </a:lnTo>
                  <a:lnTo>
                    <a:pt x="2456" y="24"/>
                  </a:lnTo>
                  <a:lnTo>
                    <a:pt x="2433" y="22"/>
                  </a:lnTo>
                  <a:lnTo>
                    <a:pt x="2414" y="19"/>
                  </a:lnTo>
                  <a:lnTo>
                    <a:pt x="2390" y="16"/>
                  </a:lnTo>
                  <a:lnTo>
                    <a:pt x="2371" y="11"/>
                  </a:lnTo>
                  <a:lnTo>
                    <a:pt x="2348" y="8"/>
                  </a:lnTo>
                  <a:lnTo>
                    <a:pt x="2325" y="5"/>
                  </a:lnTo>
                  <a:lnTo>
                    <a:pt x="2306" y="2"/>
                  </a:lnTo>
                  <a:lnTo>
                    <a:pt x="2282" y="0"/>
                  </a:lnTo>
                  <a:lnTo>
                    <a:pt x="2151" y="30"/>
                  </a:lnTo>
                  <a:lnTo>
                    <a:pt x="2016" y="57"/>
                  </a:lnTo>
                  <a:lnTo>
                    <a:pt x="1885" y="88"/>
                  </a:lnTo>
                  <a:lnTo>
                    <a:pt x="1750" y="118"/>
                  </a:lnTo>
                  <a:lnTo>
                    <a:pt x="1618" y="145"/>
                  </a:lnTo>
                  <a:lnTo>
                    <a:pt x="1483" y="176"/>
                  </a:lnTo>
                  <a:lnTo>
                    <a:pt x="1352" y="206"/>
                  </a:lnTo>
                  <a:lnTo>
                    <a:pt x="1217" y="233"/>
                  </a:lnTo>
                  <a:lnTo>
                    <a:pt x="1085" y="264"/>
                  </a:lnTo>
                  <a:lnTo>
                    <a:pt x="950" y="294"/>
                  </a:lnTo>
                  <a:lnTo>
                    <a:pt x="819" y="324"/>
                  </a:lnTo>
                  <a:lnTo>
                    <a:pt x="684" y="352"/>
                  </a:lnTo>
                  <a:lnTo>
                    <a:pt x="553" y="382"/>
                  </a:lnTo>
                  <a:lnTo>
                    <a:pt x="417" y="412"/>
                  </a:lnTo>
                  <a:lnTo>
                    <a:pt x="286" y="440"/>
                  </a:lnTo>
                  <a:lnTo>
                    <a:pt x="151" y="470"/>
                  </a:lnTo>
                  <a:lnTo>
                    <a:pt x="132" y="478"/>
                  </a:lnTo>
                  <a:lnTo>
                    <a:pt x="109" y="487"/>
                  </a:lnTo>
                  <a:lnTo>
                    <a:pt x="85" y="495"/>
                  </a:lnTo>
                  <a:lnTo>
                    <a:pt x="66" y="500"/>
                  </a:lnTo>
                  <a:close/>
                </a:path>
              </a:pathLst>
            </a:custGeom>
            <a:solidFill>
              <a:srgbClr val="D3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9" name="Freeform 271">
              <a:extLst>
                <a:ext uri="{FF2B5EF4-FFF2-40B4-BE49-F238E27FC236}">
                  <a16:creationId xmlns:a16="http://schemas.microsoft.com/office/drawing/2014/main" id="{D60AD2E4-64A8-495D-A671-7F5F7BF20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804" y="3071982"/>
              <a:ext cx="1234982" cy="942827"/>
            </a:xfrm>
            <a:custGeom>
              <a:avLst/>
              <a:gdLst>
                <a:gd name="T0" fmla="*/ 2147483647 w 2884"/>
                <a:gd name="T1" fmla="*/ 2147483647 h 2023"/>
                <a:gd name="T2" fmla="*/ 2147483647 w 2884"/>
                <a:gd name="T3" fmla="*/ 2147483647 h 2023"/>
                <a:gd name="T4" fmla="*/ 2147483647 w 2884"/>
                <a:gd name="T5" fmla="*/ 2147483647 h 2023"/>
                <a:gd name="T6" fmla="*/ 2147483647 w 2884"/>
                <a:gd name="T7" fmla="*/ 2147483647 h 2023"/>
                <a:gd name="T8" fmla="*/ 2147483647 w 2884"/>
                <a:gd name="T9" fmla="*/ 2147483647 h 2023"/>
                <a:gd name="T10" fmla="*/ 2147483647 w 2884"/>
                <a:gd name="T11" fmla="*/ 2147483647 h 2023"/>
                <a:gd name="T12" fmla="*/ 2147483647 w 2884"/>
                <a:gd name="T13" fmla="*/ 2147483647 h 2023"/>
                <a:gd name="T14" fmla="*/ 2147483647 w 2884"/>
                <a:gd name="T15" fmla="*/ 2147483647 h 2023"/>
                <a:gd name="T16" fmla="*/ 2147483647 w 2884"/>
                <a:gd name="T17" fmla="*/ 2147483647 h 2023"/>
                <a:gd name="T18" fmla="*/ 2147483647 w 2884"/>
                <a:gd name="T19" fmla="*/ 2147483647 h 2023"/>
                <a:gd name="T20" fmla="*/ 2147483647 w 2884"/>
                <a:gd name="T21" fmla="*/ 2147483647 h 2023"/>
                <a:gd name="T22" fmla="*/ 2147483647 w 2884"/>
                <a:gd name="T23" fmla="*/ 2147483647 h 2023"/>
                <a:gd name="T24" fmla="*/ 2147483647 w 2884"/>
                <a:gd name="T25" fmla="*/ 2147483647 h 2023"/>
                <a:gd name="T26" fmla="*/ 2147483647 w 2884"/>
                <a:gd name="T27" fmla="*/ 2147483647 h 2023"/>
                <a:gd name="T28" fmla="*/ 2147483647 w 2884"/>
                <a:gd name="T29" fmla="*/ 2147483647 h 2023"/>
                <a:gd name="T30" fmla="*/ 2147483647 w 2884"/>
                <a:gd name="T31" fmla="*/ 2147483647 h 2023"/>
                <a:gd name="T32" fmla="*/ 2147483647 w 2884"/>
                <a:gd name="T33" fmla="*/ 2147483647 h 2023"/>
                <a:gd name="T34" fmla="*/ 2147483647 w 2884"/>
                <a:gd name="T35" fmla="*/ 2147483647 h 2023"/>
                <a:gd name="T36" fmla="*/ 2147483647 w 2884"/>
                <a:gd name="T37" fmla="*/ 2147483647 h 2023"/>
                <a:gd name="T38" fmla="*/ 2147483647 w 2884"/>
                <a:gd name="T39" fmla="*/ 2147483647 h 2023"/>
                <a:gd name="T40" fmla="*/ 2147483647 w 2884"/>
                <a:gd name="T41" fmla="*/ 2147483647 h 2023"/>
                <a:gd name="T42" fmla="*/ 2147483647 w 2884"/>
                <a:gd name="T43" fmla="*/ 2147483647 h 2023"/>
                <a:gd name="T44" fmla="*/ 2147483647 w 2884"/>
                <a:gd name="T45" fmla="*/ 2147483647 h 2023"/>
                <a:gd name="T46" fmla="*/ 2147483647 w 2884"/>
                <a:gd name="T47" fmla="*/ 2147483647 h 2023"/>
                <a:gd name="T48" fmla="*/ 2147483647 w 2884"/>
                <a:gd name="T49" fmla="*/ 2147483647 h 2023"/>
                <a:gd name="T50" fmla="*/ 2147483647 w 2884"/>
                <a:gd name="T51" fmla="*/ 2147483647 h 2023"/>
                <a:gd name="T52" fmla="*/ 2147483647 w 2884"/>
                <a:gd name="T53" fmla="*/ 2147483647 h 2023"/>
                <a:gd name="T54" fmla="*/ 2147483647 w 2884"/>
                <a:gd name="T55" fmla="*/ 2147483647 h 2023"/>
                <a:gd name="T56" fmla="*/ 2147483647 w 2884"/>
                <a:gd name="T57" fmla="*/ 2147483647 h 2023"/>
                <a:gd name="T58" fmla="*/ 2147483647 w 2884"/>
                <a:gd name="T59" fmla="*/ 2147483647 h 2023"/>
                <a:gd name="T60" fmla="*/ 2147483647 w 2884"/>
                <a:gd name="T61" fmla="*/ 2147483647 h 2023"/>
                <a:gd name="T62" fmla="*/ 2147483647 w 2884"/>
                <a:gd name="T63" fmla="*/ 2147483647 h 2023"/>
                <a:gd name="T64" fmla="*/ 2147483647 w 2884"/>
                <a:gd name="T65" fmla="*/ 2147483647 h 2023"/>
                <a:gd name="T66" fmla="*/ 2147483647 w 2884"/>
                <a:gd name="T67" fmla="*/ 2147483647 h 2023"/>
                <a:gd name="T68" fmla="*/ 2147483647 w 2884"/>
                <a:gd name="T69" fmla="*/ 2147483647 h 2023"/>
                <a:gd name="T70" fmla="*/ 2147483647 w 2884"/>
                <a:gd name="T71" fmla="*/ 2147483647 h 2023"/>
                <a:gd name="T72" fmla="*/ 2147483647 w 2884"/>
                <a:gd name="T73" fmla="*/ 2147483647 h 2023"/>
                <a:gd name="T74" fmla="*/ 2147483647 w 2884"/>
                <a:gd name="T75" fmla="*/ 2147483647 h 20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84"/>
                <a:gd name="T115" fmla="*/ 0 h 2023"/>
                <a:gd name="T116" fmla="*/ 2884 w 2884"/>
                <a:gd name="T117" fmla="*/ 2023 h 20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84" h="2023">
                  <a:moveTo>
                    <a:pt x="61" y="470"/>
                  </a:moveTo>
                  <a:lnTo>
                    <a:pt x="38" y="487"/>
                  </a:lnTo>
                  <a:lnTo>
                    <a:pt x="19" y="506"/>
                  </a:lnTo>
                  <a:lnTo>
                    <a:pt x="7" y="525"/>
                  </a:lnTo>
                  <a:lnTo>
                    <a:pt x="0" y="542"/>
                  </a:lnTo>
                  <a:lnTo>
                    <a:pt x="7" y="561"/>
                  </a:lnTo>
                  <a:lnTo>
                    <a:pt x="15" y="583"/>
                  </a:lnTo>
                  <a:lnTo>
                    <a:pt x="23" y="603"/>
                  </a:lnTo>
                  <a:lnTo>
                    <a:pt x="34" y="625"/>
                  </a:lnTo>
                  <a:lnTo>
                    <a:pt x="73" y="713"/>
                  </a:lnTo>
                  <a:lnTo>
                    <a:pt x="112" y="798"/>
                  </a:lnTo>
                  <a:lnTo>
                    <a:pt x="150" y="886"/>
                  </a:lnTo>
                  <a:lnTo>
                    <a:pt x="189" y="974"/>
                  </a:lnTo>
                  <a:lnTo>
                    <a:pt x="227" y="1062"/>
                  </a:lnTo>
                  <a:lnTo>
                    <a:pt x="266" y="1147"/>
                  </a:lnTo>
                  <a:lnTo>
                    <a:pt x="305" y="1236"/>
                  </a:lnTo>
                  <a:lnTo>
                    <a:pt x="343" y="1324"/>
                  </a:lnTo>
                  <a:lnTo>
                    <a:pt x="382" y="1412"/>
                  </a:lnTo>
                  <a:lnTo>
                    <a:pt x="424" y="1500"/>
                  </a:lnTo>
                  <a:lnTo>
                    <a:pt x="463" y="1585"/>
                  </a:lnTo>
                  <a:lnTo>
                    <a:pt x="502" y="1673"/>
                  </a:lnTo>
                  <a:lnTo>
                    <a:pt x="540" y="1761"/>
                  </a:lnTo>
                  <a:lnTo>
                    <a:pt x="579" y="1849"/>
                  </a:lnTo>
                  <a:lnTo>
                    <a:pt x="621" y="1935"/>
                  </a:lnTo>
                  <a:lnTo>
                    <a:pt x="660" y="2023"/>
                  </a:lnTo>
                  <a:lnTo>
                    <a:pt x="799" y="1981"/>
                  </a:lnTo>
                  <a:lnTo>
                    <a:pt x="938" y="1940"/>
                  </a:lnTo>
                  <a:lnTo>
                    <a:pt x="1077" y="1896"/>
                  </a:lnTo>
                  <a:lnTo>
                    <a:pt x="1216" y="1855"/>
                  </a:lnTo>
                  <a:lnTo>
                    <a:pt x="1355" y="1814"/>
                  </a:lnTo>
                  <a:lnTo>
                    <a:pt x="1494" y="1772"/>
                  </a:lnTo>
                  <a:lnTo>
                    <a:pt x="1633" y="1731"/>
                  </a:lnTo>
                  <a:lnTo>
                    <a:pt x="1772" y="1687"/>
                  </a:lnTo>
                  <a:lnTo>
                    <a:pt x="1911" y="1646"/>
                  </a:lnTo>
                  <a:lnTo>
                    <a:pt x="2050" y="1604"/>
                  </a:lnTo>
                  <a:lnTo>
                    <a:pt x="2189" y="1563"/>
                  </a:lnTo>
                  <a:lnTo>
                    <a:pt x="2328" y="1519"/>
                  </a:lnTo>
                  <a:lnTo>
                    <a:pt x="2467" y="1478"/>
                  </a:lnTo>
                  <a:lnTo>
                    <a:pt x="2606" y="1436"/>
                  </a:lnTo>
                  <a:lnTo>
                    <a:pt x="2745" y="1392"/>
                  </a:lnTo>
                  <a:lnTo>
                    <a:pt x="2884" y="1351"/>
                  </a:lnTo>
                  <a:lnTo>
                    <a:pt x="2811" y="1186"/>
                  </a:lnTo>
                  <a:lnTo>
                    <a:pt x="2737" y="1018"/>
                  </a:lnTo>
                  <a:lnTo>
                    <a:pt x="2660" y="853"/>
                  </a:lnTo>
                  <a:lnTo>
                    <a:pt x="2587" y="685"/>
                  </a:lnTo>
                  <a:lnTo>
                    <a:pt x="2513" y="520"/>
                  </a:lnTo>
                  <a:lnTo>
                    <a:pt x="2436" y="355"/>
                  </a:lnTo>
                  <a:lnTo>
                    <a:pt x="2363" y="187"/>
                  </a:lnTo>
                  <a:lnTo>
                    <a:pt x="2289" y="22"/>
                  </a:lnTo>
                  <a:lnTo>
                    <a:pt x="2270" y="19"/>
                  </a:lnTo>
                  <a:lnTo>
                    <a:pt x="2251" y="16"/>
                  </a:lnTo>
                  <a:lnTo>
                    <a:pt x="2227" y="14"/>
                  </a:lnTo>
                  <a:lnTo>
                    <a:pt x="2208" y="11"/>
                  </a:lnTo>
                  <a:lnTo>
                    <a:pt x="2189" y="8"/>
                  </a:lnTo>
                  <a:lnTo>
                    <a:pt x="2170" y="5"/>
                  </a:lnTo>
                  <a:lnTo>
                    <a:pt x="2146" y="3"/>
                  </a:lnTo>
                  <a:lnTo>
                    <a:pt x="2127" y="0"/>
                  </a:lnTo>
                  <a:lnTo>
                    <a:pt x="2004" y="27"/>
                  </a:lnTo>
                  <a:lnTo>
                    <a:pt x="1880" y="55"/>
                  </a:lnTo>
                  <a:lnTo>
                    <a:pt x="1756" y="82"/>
                  </a:lnTo>
                  <a:lnTo>
                    <a:pt x="1633" y="110"/>
                  </a:lnTo>
                  <a:lnTo>
                    <a:pt x="1505" y="137"/>
                  </a:lnTo>
                  <a:lnTo>
                    <a:pt x="1382" y="165"/>
                  </a:lnTo>
                  <a:lnTo>
                    <a:pt x="1258" y="192"/>
                  </a:lnTo>
                  <a:lnTo>
                    <a:pt x="1135" y="217"/>
                  </a:lnTo>
                  <a:lnTo>
                    <a:pt x="1011" y="245"/>
                  </a:lnTo>
                  <a:lnTo>
                    <a:pt x="888" y="272"/>
                  </a:lnTo>
                  <a:lnTo>
                    <a:pt x="764" y="300"/>
                  </a:lnTo>
                  <a:lnTo>
                    <a:pt x="637" y="327"/>
                  </a:lnTo>
                  <a:lnTo>
                    <a:pt x="513" y="355"/>
                  </a:lnTo>
                  <a:lnTo>
                    <a:pt x="390" y="382"/>
                  </a:lnTo>
                  <a:lnTo>
                    <a:pt x="266" y="410"/>
                  </a:lnTo>
                  <a:lnTo>
                    <a:pt x="142" y="437"/>
                  </a:lnTo>
                  <a:lnTo>
                    <a:pt x="123" y="446"/>
                  </a:lnTo>
                  <a:lnTo>
                    <a:pt x="104" y="454"/>
                  </a:lnTo>
                  <a:lnTo>
                    <a:pt x="81" y="462"/>
                  </a:lnTo>
                  <a:lnTo>
                    <a:pt x="61" y="470"/>
                  </a:lnTo>
                  <a:close/>
                </a:path>
              </a:pathLst>
            </a:custGeom>
            <a:solidFill>
              <a:srgbClr val="D8D1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0" name="Freeform 272">
              <a:extLst>
                <a:ext uri="{FF2B5EF4-FFF2-40B4-BE49-F238E27FC236}">
                  <a16:creationId xmlns:a16="http://schemas.microsoft.com/office/drawing/2014/main" id="{066EBE5E-04E0-41A7-919B-CFCE17F3D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3070584"/>
              <a:ext cx="1145912" cy="873385"/>
            </a:xfrm>
            <a:custGeom>
              <a:avLst/>
              <a:gdLst>
                <a:gd name="T0" fmla="*/ 2147483647 w 2676"/>
                <a:gd name="T1" fmla="*/ 2147483647 h 1874"/>
                <a:gd name="T2" fmla="*/ 2147483647 w 2676"/>
                <a:gd name="T3" fmla="*/ 2147483647 h 1874"/>
                <a:gd name="T4" fmla="*/ 2147483647 w 2676"/>
                <a:gd name="T5" fmla="*/ 2147483647 h 1874"/>
                <a:gd name="T6" fmla="*/ 2147483647 w 2676"/>
                <a:gd name="T7" fmla="*/ 2147483647 h 1874"/>
                <a:gd name="T8" fmla="*/ 2147483647 w 2676"/>
                <a:gd name="T9" fmla="*/ 2147483647 h 1874"/>
                <a:gd name="T10" fmla="*/ 2147483647 w 2676"/>
                <a:gd name="T11" fmla="*/ 2147483647 h 1874"/>
                <a:gd name="T12" fmla="*/ 2147483647 w 2676"/>
                <a:gd name="T13" fmla="*/ 2147483647 h 1874"/>
                <a:gd name="T14" fmla="*/ 2147483647 w 2676"/>
                <a:gd name="T15" fmla="*/ 2147483647 h 1874"/>
                <a:gd name="T16" fmla="*/ 2147483647 w 2676"/>
                <a:gd name="T17" fmla="*/ 2147483647 h 1874"/>
                <a:gd name="T18" fmla="*/ 2147483647 w 2676"/>
                <a:gd name="T19" fmla="*/ 2147483647 h 1874"/>
                <a:gd name="T20" fmla="*/ 2147483647 w 2676"/>
                <a:gd name="T21" fmla="*/ 2147483647 h 1874"/>
                <a:gd name="T22" fmla="*/ 2147483647 w 2676"/>
                <a:gd name="T23" fmla="*/ 2147483647 h 1874"/>
                <a:gd name="T24" fmla="*/ 2147483647 w 2676"/>
                <a:gd name="T25" fmla="*/ 2147483647 h 1874"/>
                <a:gd name="T26" fmla="*/ 2147483647 w 2676"/>
                <a:gd name="T27" fmla="*/ 2147483647 h 1874"/>
                <a:gd name="T28" fmla="*/ 2147483647 w 2676"/>
                <a:gd name="T29" fmla="*/ 2147483647 h 1874"/>
                <a:gd name="T30" fmla="*/ 2147483647 w 2676"/>
                <a:gd name="T31" fmla="*/ 2147483647 h 1874"/>
                <a:gd name="T32" fmla="*/ 2147483647 w 2676"/>
                <a:gd name="T33" fmla="*/ 2147483647 h 1874"/>
                <a:gd name="T34" fmla="*/ 2147483647 w 2676"/>
                <a:gd name="T35" fmla="*/ 2147483647 h 1874"/>
                <a:gd name="T36" fmla="*/ 2147483647 w 2676"/>
                <a:gd name="T37" fmla="*/ 2147483647 h 1874"/>
                <a:gd name="T38" fmla="*/ 2147483647 w 2676"/>
                <a:gd name="T39" fmla="*/ 2147483647 h 1874"/>
                <a:gd name="T40" fmla="*/ 2147483647 w 2676"/>
                <a:gd name="T41" fmla="*/ 2147483647 h 1874"/>
                <a:gd name="T42" fmla="*/ 2147483647 w 2676"/>
                <a:gd name="T43" fmla="*/ 2147483647 h 1874"/>
                <a:gd name="T44" fmla="*/ 2147483647 w 2676"/>
                <a:gd name="T45" fmla="*/ 2147483647 h 1874"/>
                <a:gd name="T46" fmla="*/ 2147483647 w 2676"/>
                <a:gd name="T47" fmla="*/ 2147483647 h 1874"/>
                <a:gd name="T48" fmla="*/ 2147483647 w 2676"/>
                <a:gd name="T49" fmla="*/ 2147483647 h 1874"/>
                <a:gd name="T50" fmla="*/ 2147483647 w 2676"/>
                <a:gd name="T51" fmla="*/ 2147483647 h 1874"/>
                <a:gd name="T52" fmla="*/ 2147483647 w 2676"/>
                <a:gd name="T53" fmla="*/ 2147483647 h 1874"/>
                <a:gd name="T54" fmla="*/ 2147483647 w 2676"/>
                <a:gd name="T55" fmla="*/ 2147483647 h 1874"/>
                <a:gd name="T56" fmla="*/ 2147483647 w 2676"/>
                <a:gd name="T57" fmla="*/ 2147483647 h 1874"/>
                <a:gd name="T58" fmla="*/ 2147483647 w 2676"/>
                <a:gd name="T59" fmla="*/ 2147483647 h 1874"/>
                <a:gd name="T60" fmla="*/ 2147483647 w 2676"/>
                <a:gd name="T61" fmla="*/ 2147483647 h 1874"/>
                <a:gd name="T62" fmla="*/ 2147483647 w 2676"/>
                <a:gd name="T63" fmla="*/ 2147483647 h 1874"/>
                <a:gd name="T64" fmla="*/ 2147483647 w 2676"/>
                <a:gd name="T65" fmla="*/ 2147483647 h 1874"/>
                <a:gd name="T66" fmla="*/ 2147483647 w 2676"/>
                <a:gd name="T67" fmla="*/ 2147483647 h 18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76"/>
                <a:gd name="T103" fmla="*/ 0 h 1874"/>
                <a:gd name="T104" fmla="*/ 2676 w 2676"/>
                <a:gd name="T105" fmla="*/ 1874 h 18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76" h="1874">
                  <a:moveTo>
                    <a:pt x="62" y="438"/>
                  </a:moveTo>
                  <a:lnTo>
                    <a:pt x="38" y="451"/>
                  </a:lnTo>
                  <a:lnTo>
                    <a:pt x="23" y="468"/>
                  </a:lnTo>
                  <a:lnTo>
                    <a:pt x="11" y="487"/>
                  </a:lnTo>
                  <a:lnTo>
                    <a:pt x="0" y="501"/>
                  </a:lnTo>
                  <a:lnTo>
                    <a:pt x="7" y="520"/>
                  </a:lnTo>
                  <a:lnTo>
                    <a:pt x="15" y="539"/>
                  </a:lnTo>
                  <a:lnTo>
                    <a:pt x="19" y="559"/>
                  </a:lnTo>
                  <a:lnTo>
                    <a:pt x="27" y="578"/>
                  </a:lnTo>
                  <a:lnTo>
                    <a:pt x="100" y="740"/>
                  </a:lnTo>
                  <a:lnTo>
                    <a:pt x="173" y="903"/>
                  </a:lnTo>
                  <a:lnTo>
                    <a:pt x="247" y="1065"/>
                  </a:lnTo>
                  <a:lnTo>
                    <a:pt x="320" y="1225"/>
                  </a:lnTo>
                  <a:lnTo>
                    <a:pt x="394" y="1387"/>
                  </a:lnTo>
                  <a:lnTo>
                    <a:pt x="463" y="1550"/>
                  </a:lnTo>
                  <a:lnTo>
                    <a:pt x="536" y="1712"/>
                  </a:lnTo>
                  <a:lnTo>
                    <a:pt x="610" y="1874"/>
                  </a:lnTo>
                  <a:lnTo>
                    <a:pt x="737" y="1836"/>
                  </a:lnTo>
                  <a:lnTo>
                    <a:pt x="869" y="1797"/>
                  </a:lnTo>
                  <a:lnTo>
                    <a:pt x="996" y="1759"/>
                  </a:lnTo>
                  <a:lnTo>
                    <a:pt x="1127" y="1720"/>
                  </a:lnTo>
                  <a:lnTo>
                    <a:pt x="1255" y="1682"/>
                  </a:lnTo>
                  <a:lnTo>
                    <a:pt x="1386" y="1643"/>
                  </a:lnTo>
                  <a:lnTo>
                    <a:pt x="1513" y="1602"/>
                  </a:lnTo>
                  <a:lnTo>
                    <a:pt x="1645" y="1563"/>
                  </a:lnTo>
                  <a:lnTo>
                    <a:pt x="1772" y="1525"/>
                  </a:lnTo>
                  <a:lnTo>
                    <a:pt x="1899" y="1486"/>
                  </a:lnTo>
                  <a:lnTo>
                    <a:pt x="2031" y="1448"/>
                  </a:lnTo>
                  <a:lnTo>
                    <a:pt x="2158" y="1409"/>
                  </a:lnTo>
                  <a:lnTo>
                    <a:pt x="2289" y="1371"/>
                  </a:lnTo>
                  <a:lnTo>
                    <a:pt x="2417" y="1329"/>
                  </a:lnTo>
                  <a:lnTo>
                    <a:pt x="2548" y="1291"/>
                  </a:lnTo>
                  <a:lnTo>
                    <a:pt x="2676" y="1252"/>
                  </a:lnTo>
                  <a:lnTo>
                    <a:pt x="2606" y="1098"/>
                  </a:lnTo>
                  <a:lnTo>
                    <a:pt x="2537" y="944"/>
                  </a:lnTo>
                  <a:lnTo>
                    <a:pt x="2467" y="790"/>
                  </a:lnTo>
                  <a:lnTo>
                    <a:pt x="2398" y="636"/>
                  </a:lnTo>
                  <a:lnTo>
                    <a:pt x="2328" y="484"/>
                  </a:lnTo>
                  <a:lnTo>
                    <a:pt x="2259" y="330"/>
                  </a:lnTo>
                  <a:lnTo>
                    <a:pt x="2193" y="176"/>
                  </a:lnTo>
                  <a:lnTo>
                    <a:pt x="2123" y="22"/>
                  </a:lnTo>
                  <a:lnTo>
                    <a:pt x="2104" y="19"/>
                  </a:lnTo>
                  <a:lnTo>
                    <a:pt x="2085" y="17"/>
                  </a:lnTo>
                  <a:lnTo>
                    <a:pt x="2065" y="14"/>
                  </a:lnTo>
                  <a:lnTo>
                    <a:pt x="2050" y="11"/>
                  </a:lnTo>
                  <a:lnTo>
                    <a:pt x="2031" y="8"/>
                  </a:lnTo>
                  <a:lnTo>
                    <a:pt x="2011" y="6"/>
                  </a:lnTo>
                  <a:lnTo>
                    <a:pt x="1992" y="3"/>
                  </a:lnTo>
                  <a:lnTo>
                    <a:pt x="1973" y="0"/>
                  </a:lnTo>
                  <a:lnTo>
                    <a:pt x="1857" y="25"/>
                  </a:lnTo>
                  <a:lnTo>
                    <a:pt x="1741" y="50"/>
                  </a:lnTo>
                  <a:lnTo>
                    <a:pt x="1629" y="77"/>
                  </a:lnTo>
                  <a:lnTo>
                    <a:pt x="1513" y="102"/>
                  </a:lnTo>
                  <a:lnTo>
                    <a:pt x="1398" y="127"/>
                  </a:lnTo>
                  <a:lnTo>
                    <a:pt x="1282" y="151"/>
                  </a:lnTo>
                  <a:lnTo>
                    <a:pt x="1166" y="176"/>
                  </a:lnTo>
                  <a:lnTo>
                    <a:pt x="1054" y="204"/>
                  </a:lnTo>
                  <a:lnTo>
                    <a:pt x="938" y="228"/>
                  </a:lnTo>
                  <a:lnTo>
                    <a:pt x="822" y="253"/>
                  </a:lnTo>
                  <a:lnTo>
                    <a:pt x="706" y="278"/>
                  </a:lnTo>
                  <a:lnTo>
                    <a:pt x="591" y="306"/>
                  </a:lnTo>
                  <a:lnTo>
                    <a:pt x="475" y="330"/>
                  </a:lnTo>
                  <a:lnTo>
                    <a:pt x="363" y="355"/>
                  </a:lnTo>
                  <a:lnTo>
                    <a:pt x="247" y="383"/>
                  </a:lnTo>
                  <a:lnTo>
                    <a:pt x="131" y="407"/>
                  </a:lnTo>
                  <a:lnTo>
                    <a:pt x="116" y="413"/>
                  </a:lnTo>
                  <a:lnTo>
                    <a:pt x="96" y="421"/>
                  </a:lnTo>
                  <a:lnTo>
                    <a:pt x="77" y="429"/>
                  </a:lnTo>
                  <a:lnTo>
                    <a:pt x="62" y="438"/>
                  </a:lnTo>
                  <a:close/>
                </a:path>
              </a:pathLst>
            </a:custGeom>
            <a:solidFill>
              <a:srgbClr val="DBD3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1" name="Freeform 273">
              <a:extLst>
                <a:ext uri="{FF2B5EF4-FFF2-40B4-BE49-F238E27FC236}">
                  <a16:creationId xmlns:a16="http://schemas.microsoft.com/office/drawing/2014/main" id="{BF57532F-49FB-4115-A4B7-1D8765F1D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547" y="3069185"/>
              <a:ext cx="1054702" cy="805807"/>
            </a:xfrm>
            <a:custGeom>
              <a:avLst/>
              <a:gdLst>
                <a:gd name="T0" fmla="*/ 2147483647 w 2463"/>
                <a:gd name="T1" fmla="*/ 2147483647 h 1729"/>
                <a:gd name="T2" fmla="*/ 2147483647 w 2463"/>
                <a:gd name="T3" fmla="*/ 2147483647 h 1729"/>
                <a:gd name="T4" fmla="*/ 2147483647 w 2463"/>
                <a:gd name="T5" fmla="*/ 2147483647 h 1729"/>
                <a:gd name="T6" fmla="*/ 2147483647 w 2463"/>
                <a:gd name="T7" fmla="*/ 2147483647 h 1729"/>
                <a:gd name="T8" fmla="*/ 2147483647 w 2463"/>
                <a:gd name="T9" fmla="*/ 2147483647 h 1729"/>
                <a:gd name="T10" fmla="*/ 2147483647 w 2463"/>
                <a:gd name="T11" fmla="*/ 2147483647 h 1729"/>
                <a:gd name="T12" fmla="*/ 2147483647 w 2463"/>
                <a:gd name="T13" fmla="*/ 2147483647 h 1729"/>
                <a:gd name="T14" fmla="*/ 2147483647 w 2463"/>
                <a:gd name="T15" fmla="*/ 2147483647 h 1729"/>
                <a:gd name="T16" fmla="*/ 2147483647 w 2463"/>
                <a:gd name="T17" fmla="*/ 2147483647 h 1729"/>
                <a:gd name="T18" fmla="*/ 2147483647 w 2463"/>
                <a:gd name="T19" fmla="*/ 2147483647 h 1729"/>
                <a:gd name="T20" fmla="*/ 2147483647 w 2463"/>
                <a:gd name="T21" fmla="*/ 2147483647 h 1729"/>
                <a:gd name="T22" fmla="*/ 2147483647 w 2463"/>
                <a:gd name="T23" fmla="*/ 2147483647 h 1729"/>
                <a:gd name="T24" fmla="*/ 2147483647 w 2463"/>
                <a:gd name="T25" fmla="*/ 2147483647 h 1729"/>
                <a:gd name="T26" fmla="*/ 2147483647 w 2463"/>
                <a:gd name="T27" fmla="*/ 2147483647 h 1729"/>
                <a:gd name="T28" fmla="*/ 2147483647 w 2463"/>
                <a:gd name="T29" fmla="*/ 2147483647 h 1729"/>
                <a:gd name="T30" fmla="*/ 2147483647 w 2463"/>
                <a:gd name="T31" fmla="*/ 2147483647 h 1729"/>
                <a:gd name="T32" fmla="*/ 2147483647 w 2463"/>
                <a:gd name="T33" fmla="*/ 2147483647 h 1729"/>
                <a:gd name="T34" fmla="*/ 2147483647 w 2463"/>
                <a:gd name="T35" fmla="*/ 2147483647 h 1729"/>
                <a:gd name="T36" fmla="*/ 2147483647 w 2463"/>
                <a:gd name="T37" fmla="*/ 2147483647 h 1729"/>
                <a:gd name="T38" fmla="*/ 2147483647 w 2463"/>
                <a:gd name="T39" fmla="*/ 2147483647 h 1729"/>
                <a:gd name="T40" fmla="*/ 2147483647 w 2463"/>
                <a:gd name="T41" fmla="*/ 2147483647 h 1729"/>
                <a:gd name="T42" fmla="*/ 2147483647 w 2463"/>
                <a:gd name="T43" fmla="*/ 2147483647 h 1729"/>
                <a:gd name="T44" fmla="*/ 2147483647 w 2463"/>
                <a:gd name="T45" fmla="*/ 2147483647 h 1729"/>
                <a:gd name="T46" fmla="*/ 2147483647 w 2463"/>
                <a:gd name="T47" fmla="*/ 2147483647 h 1729"/>
                <a:gd name="T48" fmla="*/ 2147483647 w 2463"/>
                <a:gd name="T49" fmla="*/ 2147483647 h 1729"/>
                <a:gd name="T50" fmla="*/ 2147483647 w 2463"/>
                <a:gd name="T51" fmla="*/ 2147483647 h 1729"/>
                <a:gd name="T52" fmla="*/ 2147483647 w 2463"/>
                <a:gd name="T53" fmla="*/ 2147483647 h 1729"/>
                <a:gd name="T54" fmla="*/ 2147483647 w 2463"/>
                <a:gd name="T55" fmla="*/ 2147483647 h 1729"/>
                <a:gd name="T56" fmla="*/ 2147483647 w 2463"/>
                <a:gd name="T57" fmla="*/ 2147483647 h 1729"/>
                <a:gd name="T58" fmla="*/ 2147483647 w 2463"/>
                <a:gd name="T59" fmla="*/ 2147483647 h 1729"/>
                <a:gd name="T60" fmla="*/ 2147483647 w 2463"/>
                <a:gd name="T61" fmla="*/ 2147483647 h 1729"/>
                <a:gd name="T62" fmla="*/ 2147483647 w 2463"/>
                <a:gd name="T63" fmla="*/ 2147483647 h 1729"/>
                <a:gd name="T64" fmla="*/ 2147483647 w 2463"/>
                <a:gd name="T65" fmla="*/ 2147483647 h 1729"/>
                <a:gd name="T66" fmla="*/ 2147483647 w 2463"/>
                <a:gd name="T67" fmla="*/ 2147483647 h 17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63"/>
                <a:gd name="T103" fmla="*/ 0 h 1729"/>
                <a:gd name="T104" fmla="*/ 2463 w 2463"/>
                <a:gd name="T105" fmla="*/ 1729 h 17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63" h="1729">
                  <a:moveTo>
                    <a:pt x="58" y="402"/>
                  </a:moveTo>
                  <a:lnTo>
                    <a:pt x="39" y="416"/>
                  </a:lnTo>
                  <a:lnTo>
                    <a:pt x="23" y="430"/>
                  </a:lnTo>
                  <a:lnTo>
                    <a:pt x="8" y="446"/>
                  </a:lnTo>
                  <a:lnTo>
                    <a:pt x="0" y="460"/>
                  </a:lnTo>
                  <a:lnTo>
                    <a:pt x="8" y="479"/>
                  </a:lnTo>
                  <a:lnTo>
                    <a:pt x="15" y="496"/>
                  </a:lnTo>
                  <a:lnTo>
                    <a:pt x="19" y="515"/>
                  </a:lnTo>
                  <a:lnTo>
                    <a:pt x="27" y="534"/>
                  </a:lnTo>
                  <a:lnTo>
                    <a:pt x="93" y="683"/>
                  </a:lnTo>
                  <a:lnTo>
                    <a:pt x="162" y="831"/>
                  </a:lnTo>
                  <a:lnTo>
                    <a:pt x="228" y="980"/>
                  </a:lnTo>
                  <a:lnTo>
                    <a:pt x="297" y="1131"/>
                  </a:lnTo>
                  <a:lnTo>
                    <a:pt x="363" y="1280"/>
                  </a:lnTo>
                  <a:lnTo>
                    <a:pt x="429" y="1429"/>
                  </a:lnTo>
                  <a:lnTo>
                    <a:pt x="498" y="1580"/>
                  </a:lnTo>
                  <a:lnTo>
                    <a:pt x="564" y="1729"/>
                  </a:lnTo>
                  <a:lnTo>
                    <a:pt x="683" y="1693"/>
                  </a:lnTo>
                  <a:lnTo>
                    <a:pt x="803" y="1657"/>
                  </a:lnTo>
                  <a:lnTo>
                    <a:pt x="919" y="1621"/>
                  </a:lnTo>
                  <a:lnTo>
                    <a:pt x="1039" y="1586"/>
                  </a:lnTo>
                  <a:lnTo>
                    <a:pt x="1158" y="1550"/>
                  </a:lnTo>
                  <a:lnTo>
                    <a:pt x="1278" y="1514"/>
                  </a:lnTo>
                  <a:lnTo>
                    <a:pt x="1394" y="1478"/>
                  </a:lnTo>
                  <a:lnTo>
                    <a:pt x="1514" y="1440"/>
                  </a:lnTo>
                  <a:lnTo>
                    <a:pt x="1633" y="1404"/>
                  </a:lnTo>
                  <a:lnTo>
                    <a:pt x="1753" y="1368"/>
                  </a:lnTo>
                  <a:lnTo>
                    <a:pt x="1869" y="1332"/>
                  </a:lnTo>
                  <a:lnTo>
                    <a:pt x="1988" y="1297"/>
                  </a:lnTo>
                  <a:lnTo>
                    <a:pt x="2108" y="1261"/>
                  </a:lnTo>
                  <a:lnTo>
                    <a:pt x="2228" y="1225"/>
                  </a:lnTo>
                  <a:lnTo>
                    <a:pt x="2344" y="1189"/>
                  </a:lnTo>
                  <a:lnTo>
                    <a:pt x="2463" y="1153"/>
                  </a:lnTo>
                  <a:lnTo>
                    <a:pt x="2402" y="1013"/>
                  </a:lnTo>
                  <a:lnTo>
                    <a:pt x="2336" y="870"/>
                  </a:lnTo>
                  <a:lnTo>
                    <a:pt x="2274" y="730"/>
                  </a:lnTo>
                  <a:lnTo>
                    <a:pt x="2209" y="586"/>
                  </a:lnTo>
                  <a:lnTo>
                    <a:pt x="2147" y="443"/>
                  </a:lnTo>
                  <a:lnTo>
                    <a:pt x="2081" y="303"/>
                  </a:lnTo>
                  <a:lnTo>
                    <a:pt x="2019" y="160"/>
                  </a:lnTo>
                  <a:lnTo>
                    <a:pt x="1954" y="20"/>
                  </a:lnTo>
                  <a:lnTo>
                    <a:pt x="1938" y="17"/>
                  </a:lnTo>
                  <a:lnTo>
                    <a:pt x="1919" y="14"/>
                  </a:lnTo>
                  <a:lnTo>
                    <a:pt x="1903" y="11"/>
                  </a:lnTo>
                  <a:lnTo>
                    <a:pt x="1888" y="9"/>
                  </a:lnTo>
                  <a:lnTo>
                    <a:pt x="1869" y="9"/>
                  </a:lnTo>
                  <a:lnTo>
                    <a:pt x="1853" y="6"/>
                  </a:lnTo>
                  <a:lnTo>
                    <a:pt x="1834" y="3"/>
                  </a:lnTo>
                  <a:lnTo>
                    <a:pt x="1819" y="0"/>
                  </a:lnTo>
                  <a:lnTo>
                    <a:pt x="1710" y="22"/>
                  </a:lnTo>
                  <a:lnTo>
                    <a:pt x="1606" y="47"/>
                  </a:lnTo>
                  <a:lnTo>
                    <a:pt x="1498" y="69"/>
                  </a:lnTo>
                  <a:lnTo>
                    <a:pt x="1394" y="94"/>
                  </a:lnTo>
                  <a:lnTo>
                    <a:pt x="1286" y="116"/>
                  </a:lnTo>
                  <a:lnTo>
                    <a:pt x="1181" y="141"/>
                  </a:lnTo>
                  <a:lnTo>
                    <a:pt x="1077" y="163"/>
                  </a:lnTo>
                  <a:lnTo>
                    <a:pt x="969" y="187"/>
                  </a:lnTo>
                  <a:lnTo>
                    <a:pt x="865" y="212"/>
                  </a:lnTo>
                  <a:lnTo>
                    <a:pt x="757" y="234"/>
                  </a:lnTo>
                  <a:lnTo>
                    <a:pt x="652" y="259"/>
                  </a:lnTo>
                  <a:lnTo>
                    <a:pt x="548" y="281"/>
                  </a:lnTo>
                  <a:lnTo>
                    <a:pt x="440" y="306"/>
                  </a:lnTo>
                  <a:lnTo>
                    <a:pt x="336" y="328"/>
                  </a:lnTo>
                  <a:lnTo>
                    <a:pt x="228" y="353"/>
                  </a:lnTo>
                  <a:lnTo>
                    <a:pt x="123" y="375"/>
                  </a:lnTo>
                  <a:lnTo>
                    <a:pt x="108" y="380"/>
                  </a:lnTo>
                  <a:lnTo>
                    <a:pt x="93" y="388"/>
                  </a:lnTo>
                  <a:lnTo>
                    <a:pt x="73" y="397"/>
                  </a:lnTo>
                  <a:lnTo>
                    <a:pt x="58" y="402"/>
                  </a:lnTo>
                  <a:close/>
                </a:path>
              </a:pathLst>
            </a:custGeom>
            <a:solidFill>
              <a:srgbClr val="DDD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2" name="Freeform 274">
              <a:extLst>
                <a:ext uri="{FF2B5EF4-FFF2-40B4-BE49-F238E27FC236}">
                  <a16:creationId xmlns:a16="http://schemas.microsoft.com/office/drawing/2014/main" id="{9CFEBCC3-B576-416C-B773-DBAB95D50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5918" y="3067787"/>
              <a:ext cx="965632" cy="736365"/>
            </a:xfrm>
            <a:custGeom>
              <a:avLst/>
              <a:gdLst>
                <a:gd name="T0" fmla="*/ 2147483647 w 2255"/>
                <a:gd name="T1" fmla="*/ 2147483647 h 1580"/>
                <a:gd name="T2" fmla="*/ 2147483647 w 2255"/>
                <a:gd name="T3" fmla="*/ 2147483647 h 1580"/>
                <a:gd name="T4" fmla="*/ 2147483647 w 2255"/>
                <a:gd name="T5" fmla="*/ 2147483647 h 1580"/>
                <a:gd name="T6" fmla="*/ 2147483647 w 2255"/>
                <a:gd name="T7" fmla="*/ 2147483647 h 1580"/>
                <a:gd name="T8" fmla="*/ 2147483647 w 2255"/>
                <a:gd name="T9" fmla="*/ 2147483647 h 1580"/>
                <a:gd name="T10" fmla="*/ 2147483647 w 2255"/>
                <a:gd name="T11" fmla="*/ 2147483647 h 1580"/>
                <a:gd name="T12" fmla="*/ 2147483647 w 2255"/>
                <a:gd name="T13" fmla="*/ 2147483647 h 1580"/>
                <a:gd name="T14" fmla="*/ 2147483647 w 2255"/>
                <a:gd name="T15" fmla="*/ 2147483647 h 1580"/>
                <a:gd name="T16" fmla="*/ 2147483647 w 2255"/>
                <a:gd name="T17" fmla="*/ 2147483647 h 1580"/>
                <a:gd name="T18" fmla="*/ 2147483647 w 2255"/>
                <a:gd name="T19" fmla="*/ 2147483647 h 1580"/>
                <a:gd name="T20" fmla="*/ 2147483647 w 2255"/>
                <a:gd name="T21" fmla="*/ 2147483647 h 1580"/>
                <a:gd name="T22" fmla="*/ 2147483647 w 2255"/>
                <a:gd name="T23" fmla="*/ 2147483647 h 1580"/>
                <a:gd name="T24" fmla="*/ 2147483647 w 2255"/>
                <a:gd name="T25" fmla="*/ 2147483647 h 1580"/>
                <a:gd name="T26" fmla="*/ 2147483647 w 2255"/>
                <a:gd name="T27" fmla="*/ 2147483647 h 1580"/>
                <a:gd name="T28" fmla="*/ 2147483647 w 2255"/>
                <a:gd name="T29" fmla="*/ 2147483647 h 1580"/>
                <a:gd name="T30" fmla="*/ 2147483647 w 2255"/>
                <a:gd name="T31" fmla="*/ 2147483647 h 1580"/>
                <a:gd name="T32" fmla="*/ 2147483647 w 2255"/>
                <a:gd name="T33" fmla="*/ 2147483647 h 1580"/>
                <a:gd name="T34" fmla="*/ 2147483647 w 2255"/>
                <a:gd name="T35" fmla="*/ 2147483647 h 1580"/>
                <a:gd name="T36" fmla="*/ 2147483647 w 2255"/>
                <a:gd name="T37" fmla="*/ 2147483647 h 1580"/>
                <a:gd name="T38" fmla="*/ 2147483647 w 2255"/>
                <a:gd name="T39" fmla="*/ 2147483647 h 1580"/>
                <a:gd name="T40" fmla="*/ 2147483647 w 2255"/>
                <a:gd name="T41" fmla="*/ 2147483647 h 1580"/>
                <a:gd name="T42" fmla="*/ 2147483647 w 2255"/>
                <a:gd name="T43" fmla="*/ 2147483647 h 1580"/>
                <a:gd name="T44" fmla="*/ 2147483647 w 2255"/>
                <a:gd name="T45" fmla="*/ 2147483647 h 1580"/>
                <a:gd name="T46" fmla="*/ 2147483647 w 2255"/>
                <a:gd name="T47" fmla="*/ 2147483647 h 1580"/>
                <a:gd name="T48" fmla="*/ 2147483647 w 2255"/>
                <a:gd name="T49" fmla="*/ 2147483647 h 1580"/>
                <a:gd name="T50" fmla="*/ 2147483647 w 2255"/>
                <a:gd name="T51" fmla="*/ 2147483647 h 1580"/>
                <a:gd name="T52" fmla="*/ 2147483647 w 2255"/>
                <a:gd name="T53" fmla="*/ 2147483647 h 1580"/>
                <a:gd name="T54" fmla="*/ 2147483647 w 2255"/>
                <a:gd name="T55" fmla="*/ 2147483647 h 1580"/>
                <a:gd name="T56" fmla="*/ 2147483647 w 2255"/>
                <a:gd name="T57" fmla="*/ 2147483647 h 1580"/>
                <a:gd name="T58" fmla="*/ 2147483647 w 2255"/>
                <a:gd name="T59" fmla="*/ 2147483647 h 1580"/>
                <a:gd name="T60" fmla="*/ 2147483647 w 2255"/>
                <a:gd name="T61" fmla="*/ 2147483647 h 1580"/>
                <a:gd name="T62" fmla="*/ 2147483647 w 2255"/>
                <a:gd name="T63" fmla="*/ 2147483647 h 1580"/>
                <a:gd name="T64" fmla="*/ 2147483647 w 2255"/>
                <a:gd name="T65" fmla="*/ 2147483647 h 1580"/>
                <a:gd name="T66" fmla="*/ 2147483647 w 2255"/>
                <a:gd name="T67" fmla="*/ 2147483647 h 15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55"/>
                <a:gd name="T103" fmla="*/ 0 h 1580"/>
                <a:gd name="T104" fmla="*/ 2255 w 2255"/>
                <a:gd name="T105" fmla="*/ 1580 h 15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55" h="1580">
                  <a:moveTo>
                    <a:pt x="58" y="369"/>
                  </a:moveTo>
                  <a:lnTo>
                    <a:pt x="39" y="380"/>
                  </a:lnTo>
                  <a:lnTo>
                    <a:pt x="23" y="394"/>
                  </a:lnTo>
                  <a:lnTo>
                    <a:pt x="12" y="408"/>
                  </a:lnTo>
                  <a:lnTo>
                    <a:pt x="0" y="419"/>
                  </a:lnTo>
                  <a:lnTo>
                    <a:pt x="8" y="435"/>
                  </a:lnTo>
                  <a:lnTo>
                    <a:pt x="12" y="452"/>
                  </a:lnTo>
                  <a:lnTo>
                    <a:pt x="19" y="471"/>
                  </a:lnTo>
                  <a:lnTo>
                    <a:pt x="31" y="488"/>
                  </a:lnTo>
                  <a:lnTo>
                    <a:pt x="93" y="625"/>
                  </a:lnTo>
                  <a:lnTo>
                    <a:pt x="151" y="760"/>
                  </a:lnTo>
                  <a:lnTo>
                    <a:pt x="212" y="898"/>
                  </a:lnTo>
                  <a:lnTo>
                    <a:pt x="274" y="1033"/>
                  </a:lnTo>
                  <a:lnTo>
                    <a:pt x="332" y="1170"/>
                  </a:lnTo>
                  <a:lnTo>
                    <a:pt x="394" y="1305"/>
                  </a:lnTo>
                  <a:lnTo>
                    <a:pt x="456" y="1443"/>
                  </a:lnTo>
                  <a:lnTo>
                    <a:pt x="517" y="1580"/>
                  </a:lnTo>
                  <a:lnTo>
                    <a:pt x="626" y="1547"/>
                  </a:lnTo>
                  <a:lnTo>
                    <a:pt x="734" y="1514"/>
                  </a:lnTo>
                  <a:lnTo>
                    <a:pt x="842" y="1481"/>
                  </a:lnTo>
                  <a:lnTo>
                    <a:pt x="954" y="1448"/>
                  </a:lnTo>
                  <a:lnTo>
                    <a:pt x="1062" y="1415"/>
                  </a:lnTo>
                  <a:lnTo>
                    <a:pt x="1170" y="1382"/>
                  </a:lnTo>
                  <a:lnTo>
                    <a:pt x="1278" y="1349"/>
                  </a:lnTo>
                  <a:lnTo>
                    <a:pt x="1386" y="1316"/>
                  </a:lnTo>
                  <a:lnTo>
                    <a:pt x="1498" y="1286"/>
                  </a:lnTo>
                  <a:lnTo>
                    <a:pt x="1606" y="1253"/>
                  </a:lnTo>
                  <a:lnTo>
                    <a:pt x="1714" y="1220"/>
                  </a:lnTo>
                  <a:lnTo>
                    <a:pt x="1823" y="1187"/>
                  </a:lnTo>
                  <a:lnTo>
                    <a:pt x="1931" y="1154"/>
                  </a:lnTo>
                  <a:lnTo>
                    <a:pt x="2039" y="1121"/>
                  </a:lnTo>
                  <a:lnTo>
                    <a:pt x="2147" y="1088"/>
                  </a:lnTo>
                  <a:lnTo>
                    <a:pt x="2255" y="1055"/>
                  </a:lnTo>
                  <a:lnTo>
                    <a:pt x="2197" y="925"/>
                  </a:lnTo>
                  <a:lnTo>
                    <a:pt x="2139" y="796"/>
                  </a:lnTo>
                  <a:lnTo>
                    <a:pt x="2081" y="667"/>
                  </a:lnTo>
                  <a:lnTo>
                    <a:pt x="2023" y="537"/>
                  </a:lnTo>
                  <a:lnTo>
                    <a:pt x="1962" y="408"/>
                  </a:lnTo>
                  <a:lnTo>
                    <a:pt x="1904" y="276"/>
                  </a:lnTo>
                  <a:lnTo>
                    <a:pt x="1846" y="146"/>
                  </a:lnTo>
                  <a:lnTo>
                    <a:pt x="1788" y="17"/>
                  </a:lnTo>
                  <a:lnTo>
                    <a:pt x="1772" y="14"/>
                  </a:lnTo>
                  <a:lnTo>
                    <a:pt x="1757" y="12"/>
                  </a:lnTo>
                  <a:lnTo>
                    <a:pt x="1741" y="12"/>
                  </a:lnTo>
                  <a:lnTo>
                    <a:pt x="1726" y="9"/>
                  </a:lnTo>
                  <a:lnTo>
                    <a:pt x="1711" y="6"/>
                  </a:lnTo>
                  <a:lnTo>
                    <a:pt x="1695" y="3"/>
                  </a:lnTo>
                  <a:lnTo>
                    <a:pt x="1680" y="3"/>
                  </a:lnTo>
                  <a:lnTo>
                    <a:pt x="1664" y="0"/>
                  </a:lnTo>
                  <a:lnTo>
                    <a:pt x="1568" y="23"/>
                  </a:lnTo>
                  <a:lnTo>
                    <a:pt x="1471" y="42"/>
                  </a:lnTo>
                  <a:lnTo>
                    <a:pt x="1375" y="64"/>
                  </a:lnTo>
                  <a:lnTo>
                    <a:pt x="1278" y="86"/>
                  </a:lnTo>
                  <a:lnTo>
                    <a:pt x="1178" y="108"/>
                  </a:lnTo>
                  <a:lnTo>
                    <a:pt x="1081" y="127"/>
                  </a:lnTo>
                  <a:lnTo>
                    <a:pt x="985" y="149"/>
                  </a:lnTo>
                  <a:lnTo>
                    <a:pt x="888" y="171"/>
                  </a:lnTo>
                  <a:lnTo>
                    <a:pt x="792" y="193"/>
                  </a:lnTo>
                  <a:lnTo>
                    <a:pt x="695" y="215"/>
                  </a:lnTo>
                  <a:lnTo>
                    <a:pt x="599" y="234"/>
                  </a:lnTo>
                  <a:lnTo>
                    <a:pt x="502" y="256"/>
                  </a:lnTo>
                  <a:lnTo>
                    <a:pt x="402" y="278"/>
                  </a:lnTo>
                  <a:lnTo>
                    <a:pt x="305" y="300"/>
                  </a:lnTo>
                  <a:lnTo>
                    <a:pt x="209" y="320"/>
                  </a:lnTo>
                  <a:lnTo>
                    <a:pt x="112" y="342"/>
                  </a:lnTo>
                  <a:lnTo>
                    <a:pt x="100" y="350"/>
                  </a:lnTo>
                  <a:lnTo>
                    <a:pt x="85" y="356"/>
                  </a:lnTo>
                  <a:lnTo>
                    <a:pt x="70" y="364"/>
                  </a:lnTo>
                  <a:lnTo>
                    <a:pt x="58" y="369"/>
                  </a:lnTo>
                  <a:close/>
                </a:path>
              </a:pathLst>
            </a:custGeom>
            <a:solidFill>
              <a:srgbClr val="DDD8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" name="Freeform 275">
              <a:extLst>
                <a:ext uri="{FF2B5EF4-FFF2-40B4-BE49-F238E27FC236}">
                  <a16:creationId xmlns:a16="http://schemas.microsoft.com/office/drawing/2014/main" id="{8C3FCB47-EBC1-4FA4-9E55-3CF4A6B1E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290" y="3066855"/>
              <a:ext cx="874850" cy="665525"/>
            </a:xfrm>
            <a:custGeom>
              <a:avLst/>
              <a:gdLst>
                <a:gd name="T0" fmla="*/ 2147483647 w 2043"/>
                <a:gd name="T1" fmla="*/ 2147483647 h 1428"/>
                <a:gd name="T2" fmla="*/ 2147483647 w 2043"/>
                <a:gd name="T3" fmla="*/ 2147483647 h 1428"/>
                <a:gd name="T4" fmla="*/ 2147483647 w 2043"/>
                <a:gd name="T5" fmla="*/ 2147483647 h 1428"/>
                <a:gd name="T6" fmla="*/ 2147483647 w 2043"/>
                <a:gd name="T7" fmla="*/ 2147483647 h 1428"/>
                <a:gd name="T8" fmla="*/ 2147483647 w 2043"/>
                <a:gd name="T9" fmla="*/ 2147483647 h 1428"/>
                <a:gd name="T10" fmla="*/ 2147483647 w 2043"/>
                <a:gd name="T11" fmla="*/ 2147483647 h 1428"/>
                <a:gd name="T12" fmla="*/ 2147483647 w 2043"/>
                <a:gd name="T13" fmla="*/ 2147483647 h 1428"/>
                <a:gd name="T14" fmla="*/ 2147483647 w 2043"/>
                <a:gd name="T15" fmla="*/ 2147483647 h 1428"/>
                <a:gd name="T16" fmla="*/ 2147483647 w 2043"/>
                <a:gd name="T17" fmla="*/ 2147483647 h 1428"/>
                <a:gd name="T18" fmla="*/ 2147483647 w 2043"/>
                <a:gd name="T19" fmla="*/ 2147483647 h 1428"/>
                <a:gd name="T20" fmla="*/ 2147483647 w 2043"/>
                <a:gd name="T21" fmla="*/ 2147483647 h 1428"/>
                <a:gd name="T22" fmla="*/ 2147483647 w 2043"/>
                <a:gd name="T23" fmla="*/ 2147483647 h 1428"/>
                <a:gd name="T24" fmla="*/ 2147483647 w 2043"/>
                <a:gd name="T25" fmla="*/ 2147483647 h 1428"/>
                <a:gd name="T26" fmla="*/ 2147483647 w 2043"/>
                <a:gd name="T27" fmla="*/ 2147483647 h 1428"/>
                <a:gd name="T28" fmla="*/ 2147483647 w 2043"/>
                <a:gd name="T29" fmla="*/ 2147483647 h 1428"/>
                <a:gd name="T30" fmla="*/ 2147483647 w 2043"/>
                <a:gd name="T31" fmla="*/ 2147483647 h 1428"/>
                <a:gd name="T32" fmla="*/ 2147483647 w 2043"/>
                <a:gd name="T33" fmla="*/ 2147483647 h 1428"/>
                <a:gd name="T34" fmla="*/ 2147483647 w 2043"/>
                <a:gd name="T35" fmla="*/ 2147483647 h 1428"/>
                <a:gd name="T36" fmla="*/ 2147483647 w 2043"/>
                <a:gd name="T37" fmla="*/ 2147483647 h 1428"/>
                <a:gd name="T38" fmla="*/ 2147483647 w 2043"/>
                <a:gd name="T39" fmla="*/ 2147483647 h 1428"/>
                <a:gd name="T40" fmla="*/ 2147483647 w 2043"/>
                <a:gd name="T41" fmla="*/ 2147483647 h 1428"/>
                <a:gd name="T42" fmla="*/ 2147483647 w 2043"/>
                <a:gd name="T43" fmla="*/ 2147483647 h 1428"/>
                <a:gd name="T44" fmla="*/ 2147483647 w 2043"/>
                <a:gd name="T45" fmla="*/ 2147483647 h 1428"/>
                <a:gd name="T46" fmla="*/ 2147483647 w 2043"/>
                <a:gd name="T47" fmla="*/ 2147483647 h 1428"/>
                <a:gd name="T48" fmla="*/ 2147483647 w 2043"/>
                <a:gd name="T49" fmla="*/ 2147483647 h 1428"/>
                <a:gd name="T50" fmla="*/ 2147483647 w 2043"/>
                <a:gd name="T51" fmla="*/ 2147483647 h 1428"/>
                <a:gd name="T52" fmla="*/ 2147483647 w 2043"/>
                <a:gd name="T53" fmla="*/ 2147483647 h 1428"/>
                <a:gd name="T54" fmla="*/ 2147483647 w 2043"/>
                <a:gd name="T55" fmla="*/ 2147483647 h 1428"/>
                <a:gd name="T56" fmla="*/ 2147483647 w 2043"/>
                <a:gd name="T57" fmla="*/ 2147483647 h 1428"/>
                <a:gd name="T58" fmla="*/ 2147483647 w 2043"/>
                <a:gd name="T59" fmla="*/ 2147483647 h 1428"/>
                <a:gd name="T60" fmla="*/ 2147483647 w 2043"/>
                <a:gd name="T61" fmla="*/ 2147483647 h 1428"/>
                <a:gd name="T62" fmla="*/ 2147483647 w 2043"/>
                <a:gd name="T63" fmla="*/ 2147483647 h 1428"/>
                <a:gd name="T64" fmla="*/ 2147483647 w 2043"/>
                <a:gd name="T65" fmla="*/ 2147483647 h 1428"/>
                <a:gd name="T66" fmla="*/ 2147483647 w 2043"/>
                <a:gd name="T67" fmla="*/ 2147483647 h 14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43"/>
                <a:gd name="T103" fmla="*/ 0 h 1428"/>
                <a:gd name="T104" fmla="*/ 2043 w 2043"/>
                <a:gd name="T105" fmla="*/ 1428 h 14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43" h="1428">
                  <a:moveTo>
                    <a:pt x="54" y="333"/>
                  </a:moveTo>
                  <a:lnTo>
                    <a:pt x="39" y="344"/>
                  </a:lnTo>
                  <a:lnTo>
                    <a:pt x="27" y="355"/>
                  </a:lnTo>
                  <a:lnTo>
                    <a:pt x="12" y="366"/>
                  </a:lnTo>
                  <a:lnTo>
                    <a:pt x="0" y="377"/>
                  </a:lnTo>
                  <a:lnTo>
                    <a:pt x="8" y="393"/>
                  </a:lnTo>
                  <a:lnTo>
                    <a:pt x="12" y="410"/>
                  </a:lnTo>
                  <a:lnTo>
                    <a:pt x="20" y="426"/>
                  </a:lnTo>
                  <a:lnTo>
                    <a:pt x="23" y="440"/>
                  </a:lnTo>
                  <a:lnTo>
                    <a:pt x="81" y="564"/>
                  </a:lnTo>
                  <a:lnTo>
                    <a:pt x="135" y="688"/>
                  </a:lnTo>
                  <a:lnTo>
                    <a:pt x="193" y="812"/>
                  </a:lnTo>
                  <a:lnTo>
                    <a:pt x="247" y="936"/>
                  </a:lnTo>
                  <a:lnTo>
                    <a:pt x="301" y="1059"/>
                  </a:lnTo>
                  <a:lnTo>
                    <a:pt x="355" y="1183"/>
                  </a:lnTo>
                  <a:lnTo>
                    <a:pt x="413" y="1304"/>
                  </a:lnTo>
                  <a:lnTo>
                    <a:pt x="467" y="1428"/>
                  </a:lnTo>
                  <a:lnTo>
                    <a:pt x="568" y="1398"/>
                  </a:lnTo>
                  <a:lnTo>
                    <a:pt x="664" y="1370"/>
                  </a:lnTo>
                  <a:lnTo>
                    <a:pt x="765" y="1340"/>
                  </a:lnTo>
                  <a:lnTo>
                    <a:pt x="861" y="1310"/>
                  </a:lnTo>
                  <a:lnTo>
                    <a:pt x="962" y="1282"/>
                  </a:lnTo>
                  <a:lnTo>
                    <a:pt x="1058" y="1252"/>
                  </a:lnTo>
                  <a:lnTo>
                    <a:pt x="1159" y="1222"/>
                  </a:lnTo>
                  <a:lnTo>
                    <a:pt x="1255" y="1191"/>
                  </a:lnTo>
                  <a:lnTo>
                    <a:pt x="1356" y="1164"/>
                  </a:lnTo>
                  <a:lnTo>
                    <a:pt x="1452" y="1134"/>
                  </a:lnTo>
                  <a:lnTo>
                    <a:pt x="1552" y="1103"/>
                  </a:lnTo>
                  <a:lnTo>
                    <a:pt x="1649" y="1073"/>
                  </a:lnTo>
                  <a:lnTo>
                    <a:pt x="1749" y="1046"/>
                  </a:lnTo>
                  <a:lnTo>
                    <a:pt x="1846" y="1015"/>
                  </a:lnTo>
                  <a:lnTo>
                    <a:pt x="1946" y="985"/>
                  </a:lnTo>
                  <a:lnTo>
                    <a:pt x="2043" y="955"/>
                  </a:lnTo>
                  <a:lnTo>
                    <a:pt x="1989" y="839"/>
                  </a:lnTo>
                  <a:lnTo>
                    <a:pt x="1939" y="721"/>
                  </a:lnTo>
                  <a:lnTo>
                    <a:pt x="1885" y="605"/>
                  </a:lnTo>
                  <a:lnTo>
                    <a:pt x="1834" y="487"/>
                  </a:lnTo>
                  <a:lnTo>
                    <a:pt x="1780" y="369"/>
                  </a:lnTo>
                  <a:lnTo>
                    <a:pt x="1726" y="250"/>
                  </a:lnTo>
                  <a:lnTo>
                    <a:pt x="1676" y="135"/>
                  </a:lnTo>
                  <a:lnTo>
                    <a:pt x="1622" y="16"/>
                  </a:lnTo>
                  <a:lnTo>
                    <a:pt x="1607" y="14"/>
                  </a:lnTo>
                  <a:lnTo>
                    <a:pt x="1595" y="11"/>
                  </a:lnTo>
                  <a:lnTo>
                    <a:pt x="1579" y="11"/>
                  </a:lnTo>
                  <a:lnTo>
                    <a:pt x="1564" y="8"/>
                  </a:lnTo>
                  <a:lnTo>
                    <a:pt x="1549" y="5"/>
                  </a:lnTo>
                  <a:lnTo>
                    <a:pt x="1537" y="2"/>
                  </a:lnTo>
                  <a:lnTo>
                    <a:pt x="1522" y="2"/>
                  </a:lnTo>
                  <a:lnTo>
                    <a:pt x="1506" y="0"/>
                  </a:lnTo>
                  <a:lnTo>
                    <a:pt x="1417" y="19"/>
                  </a:lnTo>
                  <a:lnTo>
                    <a:pt x="1332" y="38"/>
                  </a:lnTo>
                  <a:lnTo>
                    <a:pt x="1244" y="58"/>
                  </a:lnTo>
                  <a:lnTo>
                    <a:pt x="1155" y="77"/>
                  </a:lnTo>
                  <a:lnTo>
                    <a:pt x="1070" y="96"/>
                  </a:lnTo>
                  <a:lnTo>
                    <a:pt x="981" y="115"/>
                  </a:lnTo>
                  <a:lnTo>
                    <a:pt x="892" y="135"/>
                  </a:lnTo>
                  <a:lnTo>
                    <a:pt x="807" y="154"/>
                  </a:lnTo>
                  <a:lnTo>
                    <a:pt x="718" y="176"/>
                  </a:lnTo>
                  <a:lnTo>
                    <a:pt x="630" y="195"/>
                  </a:lnTo>
                  <a:lnTo>
                    <a:pt x="541" y="214"/>
                  </a:lnTo>
                  <a:lnTo>
                    <a:pt x="456" y="234"/>
                  </a:lnTo>
                  <a:lnTo>
                    <a:pt x="367" y="253"/>
                  </a:lnTo>
                  <a:lnTo>
                    <a:pt x="278" y="272"/>
                  </a:lnTo>
                  <a:lnTo>
                    <a:pt x="193" y="291"/>
                  </a:lnTo>
                  <a:lnTo>
                    <a:pt x="105" y="311"/>
                  </a:lnTo>
                  <a:lnTo>
                    <a:pt x="93" y="316"/>
                  </a:lnTo>
                  <a:lnTo>
                    <a:pt x="81" y="322"/>
                  </a:lnTo>
                  <a:lnTo>
                    <a:pt x="66" y="327"/>
                  </a:lnTo>
                  <a:lnTo>
                    <a:pt x="54" y="333"/>
                  </a:lnTo>
                  <a:close/>
                </a:path>
              </a:pathLst>
            </a:custGeom>
            <a:solidFill>
              <a:srgbClr val="E2DB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4" name="Freeform 276">
              <a:extLst>
                <a:ext uri="{FF2B5EF4-FFF2-40B4-BE49-F238E27FC236}">
                  <a16:creationId xmlns:a16="http://schemas.microsoft.com/office/drawing/2014/main" id="{F041C4B9-4333-4D66-9E56-CCD88726D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374" y="3065457"/>
              <a:ext cx="784068" cy="597947"/>
            </a:xfrm>
            <a:custGeom>
              <a:avLst/>
              <a:gdLst>
                <a:gd name="T0" fmla="*/ 2147483647 w 1831"/>
                <a:gd name="T1" fmla="*/ 2147483647 h 1283"/>
                <a:gd name="T2" fmla="*/ 0 w 1831"/>
                <a:gd name="T3" fmla="*/ 2147483647 h 1283"/>
                <a:gd name="T4" fmla="*/ 2147483647 w 1831"/>
                <a:gd name="T5" fmla="*/ 2147483647 h 1283"/>
                <a:gd name="T6" fmla="*/ 2147483647 w 1831"/>
                <a:gd name="T7" fmla="*/ 2147483647 h 1283"/>
                <a:gd name="T8" fmla="*/ 2147483647 w 1831"/>
                <a:gd name="T9" fmla="*/ 2147483647 h 1283"/>
                <a:gd name="T10" fmla="*/ 2147483647 w 1831"/>
                <a:gd name="T11" fmla="*/ 2147483647 h 1283"/>
                <a:gd name="T12" fmla="*/ 2147483647 w 1831"/>
                <a:gd name="T13" fmla="*/ 0 h 1283"/>
                <a:gd name="T14" fmla="*/ 2147483647 w 1831"/>
                <a:gd name="T15" fmla="*/ 2147483647 h 1283"/>
                <a:gd name="T16" fmla="*/ 2147483647 w 1831"/>
                <a:gd name="T17" fmla="*/ 2147483647 h 12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1"/>
                <a:gd name="T28" fmla="*/ 0 h 1283"/>
                <a:gd name="T29" fmla="*/ 1831 w 1831"/>
                <a:gd name="T30" fmla="*/ 1283 h 12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1" h="1283">
                  <a:moveTo>
                    <a:pt x="50" y="300"/>
                  </a:moveTo>
                  <a:lnTo>
                    <a:pt x="0" y="336"/>
                  </a:lnTo>
                  <a:lnTo>
                    <a:pt x="20" y="396"/>
                  </a:lnTo>
                  <a:lnTo>
                    <a:pt x="417" y="1283"/>
                  </a:lnTo>
                  <a:lnTo>
                    <a:pt x="1831" y="856"/>
                  </a:lnTo>
                  <a:lnTo>
                    <a:pt x="1452" y="14"/>
                  </a:lnTo>
                  <a:lnTo>
                    <a:pt x="1352" y="0"/>
                  </a:lnTo>
                  <a:lnTo>
                    <a:pt x="89" y="278"/>
                  </a:lnTo>
                  <a:lnTo>
                    <a:pt x="50" y="300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5" name="Freeform 277">
              <a:extLst>
                <a:ext uri="{FF2B5EF4-FFF2-40B4-BE49-F238E27FC236}">
                  <a16:creationId xmlns:a16="http://schemas.microsoft.com/office/drawing/2014/main" id="{9EBD5DDA-DAE9-4313-B647-DFAE291BE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578" y="3140026"/>
              <a:ext cx="1903431" cy="1465739"/>
            </a:xfrm>
            <a:custGeom>
              <a:avLst/>
              <a:gdLst>
                <a:gd name="T0" fmla="*/ 0 w 4445"/>
                <a:gd name="T1" fmla="*/ 2147483647 h 3145"/>
                <a:gd name="T2" fmla="*/ 2147483647 w 4445"/>
                <a:gd name="T3" fmla="*/ 2147483647 h 3145"/>
                <a:gd name="T4" fmla="*/ 2147483647 w 4445"/>
                <a:gd name="T5" fmla="*/ 2147483647 h 3145"/>
                <a:gd name="T6" fmla="*/ 2147483647 w 4445"/>
                <a:gd name="T7" fmla="*/ 0 h 3145"/>
                <a:gd name="T8" fmla="*/ 0 w 4445"/>
                <a:gd name="T9" fmla="*/ 2147483647 h 3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45"/>
                <a:gd name="T16" fmla="*/ 0 h 3145"/>
                <a:gd name="T17" fmla="*/ 4445 w 4445"/>
                <a:gd name="T18" fmla="*/ 3145 h 31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45" h="3145">
                  <a:moveTo>
                    <a:pt x="0" y="823"/>
                  </a:moveTo>
                  <a:lnTo>
                    <a:pt x="1035" y="3145"/>
                  </a:lnTo>
                  <a:lnTo>
                    <a:pt x="4445" y="2166"/>
                  </a:lnTo>
                  <a:lnTo>
                    <a:pt x="3495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05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6" name="Freeform 278">
              <a:extLst>
                <a:ext uri="{FF2B5EF4-FFF2-40B4-BE49-F238E27FC236}">
                  <a16:creationId xmlns:a16="http://schemas.microsoft.com/office/drawing/2014/main" id="{A6099B07-1771-4605-9278-698016031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3646" y="4135050"/>
              <a:ext cx="1465363" cy="476307"/>
            </a:xfrm>
            <a:custGeom>
              <a:avLst/>
              <a:gdLst>
                <a:gd name="T0" fmla="*/ 0 w 3422"/>
                <a:gd name="T1" fmla="*/ 2147483647 h 1022"/>
                <a:gd name="T2" fmla="*/ 2147483647 w 3422"/>
                <a:gd name="T3" fmla="*/ 0 h 1022"/>
                <a:gd name="T4" fmla="*/ 2147483647 w 3422"/>
                <a:gd name="T5" fmla="*/ 2147483647 h 1022"/>
                <a:gd name="T6" fmla="*/ 2147483647 w 3422"/>
                <a:gd name="T7" fmla="*/ 2147483647 h 1022"/>
                <a:gd name="T8" fmla="*/ 0 w 3422"/>
                <a:gd name="T9" fmla="*/ 2147483647 h 10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22"/>
                <a:gd name="T16" fmla="*/ 0 h 1022"/>
                <a:gd name="T17" fmla="*/ 3422 w 3422"/>
                <a:gd name="T18" fmla="*/ 1022 h 10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22" h="1022">
                  <a:moveTo>
                    <a:pt x="0" y="999"/>
                  </a:moveTo>
                  <a:lnTo>
                    <a:pt x="3422" y="0"/>
                  </a:lnTo>
                  <a:lnTo>
                    <a:pt x="3422" y="31"/>
                  </a:lnTo>
                  <a:lnTo>
                    <a:pt x="24" y="1022"/>
                  </a:lnTo>
                  <a:lnTo>
                    <a:pt x="0" y="999"/>
                  </a:lnTo>
                  <a:close/>
                </a:path>
              </a:pathLst>
            </a:custGeom>
            <a:solidFill>
              <a:srgbClr val="E5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7" name="Freeform 279">
              <a:extLst>
                <a:ext uri="{FF2B5EF4-FFF2-40B4-BE49-F238E27FC236}">
                  <a16:creationId xmlns:a16="http://schemas.microsoft.com/office/drawing/2014/main" id="{6E3A049E-0C69-4277-B7D2-0FF209CDC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3948" y="4204492"/>
              <a:ext cx="2706769" cy="961935"/>
            </a:xfrm>
            <a:custGeom>
              <a:avLst/>
              <a:gdLst>
                <a:gd name="T0" fmla="*/ 0 w 6321"/>
                <a:gd name="T1" fmla="*/ 2147483647 h 2064"/>
                <a:gd name="T2" fmla="*/ 2147483647 w 6321"/>
                <a:gd name="T3" fmla="*/ 2147483647 h 2064"/>
                <a:gd name="T4" fmla="*/ 2147483647 w 6321"/>
                <a:gd name="T5" fmla="*/ 2147483647 h 2064"/>
                <a:gd name="T6" fmla="*/ 2147483647 w 6321"/>
                <a:gd name="T7" fmla="*/ 0 h 2064"/>
                <a:gd name="T8" fmla="*/ 0 w 6321"/>
                <a:gd name="T9" fmla="*/ 2147483647 h 20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21"/>
                <a:gd name="T16" fmla="*/ 0 h 2064"/>
                <a:gd name="T17" fmla="*/ 6321 w 6321"/>
                <a:gd name="T18" fmla="*/ 2064 h 20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21" h="2064">
                  <a:moveTo>
                    <a:pt x="0" y="1142"/>
                  </a:moveTo>
                  <a:lnTo>
                    <a:pt x="2715" y="2064"/>
                  </a:lnTo>
                  <a:lnTo>
                    <a:pt x="6321" y="702"/>
                  </a:lnTo>
                  <a:lnTo>
                    <a:pt x="3776" y="0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8" name="Freeform 280">
              <a:extLst>
                <a:ext uri="{FF2B5EF4-FFF2-40B4-BE49-F238E27FC236}">
                  <a16:creationId xmlns:a16="http://schemas.microsoft.com/office/drawing/2014/main" id="{8D3DA36E-71FC-45E9-899C-E877C1FAF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34" y="4243175"/>
              <a:ext cx="2592434" cy="921854"/>
            </a:xfrm>
            <a:custGeom>
              <a:avLst/>
              <a:gdLst>
                <a:gd name="T0" fmla="*/ 2147483647 w 6054"/>
                <a:gd name="T1" fmla="*/ 2147483647 h 1978"/>
                <a:gd name="T2" fmla="*/ 2147483647 w 6054"/>
                <a:gd name="T3" fmla="*/ 2147483647 h 1978"/>
                <a:gd name="T4" fmla="*/ 2147483647 w 6054"/>
                <a:gd name="T5" fmla="*/ 2147483647 h 1978"/>
                <a:gd name="T6" fmla="*/ 2147483647 w 6054"/>
                <a:gd name="T7" fmla="*/ 2147483647 h 1978"/>
                <a:gd name="T8" fmla="*/ 2147483647 w 6054"/>
                <a:gd name="T9" fmla="*/ 2147483647 h 1978"/>
                <a:gd name="T10" fmla="*/ 2147483647 w 6054"/>
                <a:gd name="T11" fmla="*/ 2147483647 h 1978"/>
                <a:gd name="T12" fmla="*/ 2147483647 w 6054"/>
                <a:gd name="T13" fmla="*/ 2147483647 h 1978"/>
                <a:gd name="T14" fmla="*/ 2147483647 w 6054"/>
                <a:gd name="T15" fmla="*/ 2147483647 h 1978"/>
                <a:gd name="T16" fmla="*/ 2147483647 w 6054"/>
                <a:gd name="T17" fmla="*/ 2147483647 h 1978"/>
                <a:gd name="T18" fmla="*/ 2147483647 w 6054"/>
                <a:gd name="T19" fmla="*/ 2147483647 h 1978"/>
                <a:gd name="T20" fmla="*/ 2147483647 w 6054"/>
                <a:gd name="T21" fmla="*/ 2147483647 h 1978"/>
                <a:gd name="T22" fmla="*/ 2147483647 w 6054"/>
                <a:gd name="T23" fmla="*/ 2147483647 h 1978"/>
                <a:gd name="T24" fmla="*/ 2147483647 w 6054"/>
                <a:gd name="T25" fmla="*/ 2147483647 h 1978"/>
                <a:gd name="T26" fmla="*/ 2147483647 w 6054"/>
                <a:gd name="T27" fmla="*/ 2147483647 h 1978"/>
                <a:gd name="T28" fmla="*/ 2147483647 w 6054"/>
                <a:gd name="T29" fmla="*/ 2147483647 h 1978"/>
                <a:gd name="T30" fmla="*/ 2147483647 w 6054"/>
                <a:gd name="T31" fmla="*/ 2147483647 h 1978"/>
                <a:gd name="T32" fmla="*/ 2147483647 w 6054"/>
                <a:gd name="T33" fmla="*/ 2147483647 h 1978"/>
                <a:gd name="T34" fmla="*/ 2147483647 w 6054"/>
                <a:gd name="T35" fmla="*/ 2147483647 h 1978"/>
                <a:gd name="T36" fmla="*/ 2147483647 w 6054"/>
                <a:gd name="T37" fmla="*/ 2147483647 h 1978"/>
                <a:gd name="T38" fmla="*/ 2147483647 w 6054"/>
                <a:gd name="T39" fmla="*/ 2147483647 h 1978"/>
                <a:gd name="T40" fmla="*/ 2147483647 w 6054"/>
                <a:gd name="T41" fmla="*/ 2147483647 h 1978"/>
                <a:gd name="T42" fmla="*/ 2147483647 w 6054"/>
                <a:gd name="T43" fmla="*/ 2147483647 h 1978"/>
                <a:gd name="T44" fmla="*/ 2147483647 w 6054"/>
                <a:gd name="T45" fmla="*/ 2147483647 h 1978"/>
                <a:gd name="T46" fmla="*/ 2147483647 w 6054"/>
                <a:gd name="T47" fmla="*/ 2147483647 h 1978"/>
                <a:gd name="T48" fmla="*/ 2147483647 w 6054"/>
                <a:gd name="T49" fmla="*/ 2147483647 h 1978"/>
                <a:gd name="T50" fmla="*/ 2147483647 w 6054"/>
                <a:gd name="T51" fmla="*/ 2147483647 h 1978"/>
                <a:gd name="T52" fmla="*/ 2147483647 w 6054"/>
                <a:gd name="T53" fmla="*/ 2147483647 h 1978"/>
                <a:gd name="T54" fmla="*/ 2147483647 w 6054"/>
                <a:gd name="T55" fmla="*/ 2147483647 h 1978"/>
                <a:gd name="T56" fmla="*/ 2147483647 w 6054"/>
                <a:gd name="T57" fmla="*/ 2147483647 h 1978"/>
                <a:gd name="T58" fmla="*/ 2147483647 w 6054"/>
                <a:gd name="T59" fmla="*/ 2147483647 h 1978"/>
                <a:gd name="T60" fmla="*/ 2147483647 w 6054"/>
                <a:gd name="T61" fmla="*/ 2147483647 h 1978"/>
                <a:gd name="T62" fmla="*/ 2147483647 w 6054"/>
                <a:gd name="T63" fmla="*/ 2147483647 h 1978"/>
                <a:gd name="T64" fmla="*/ 2147483647 w 6054"/>
                <a:gd name="T65" fmla="*/ 2147483647 h 1978"/>
                <a:gd name="T66" fmla="*/ 2147483647 w 6054"/>
                <a:gd name="T67" fmla="*/ 2147483647 h 1978"/>
                <a:gd name="T68" fmla="*/ 2147483647 w 6054"/>
                <a:gd name="T69" fmla="*/ 2147483647 h 1978"/>
                <a:gd name="T70" fmla="*/ 2147483647 w 6054"/>
                <a:gd name="T71" fmla="*/ 2147483647 h 1978"/>
                <a:gd name="T72" fmla="*/ 2147483647 w 6054"/>
                <a:gd name="T73" fmla="*/ 2147483647 h 1978"/>
                <a:gd name="T74" fmla="*/ 2147483647 w 6054"/>
                <a:gd name="T75" fmla="*/ 2147483647 h 1978"/>
                <a:gd name="T76" fmla="*/ 2147483647 w 6054"/>
                <a:gd name="T77" fmla="*/ 2147483647 h 1978"/>
                <a:gd name="T78" fmla="*/ 2147483647 w 6054"/>
                <a:gd name="T79" fmla="*/ 2147483647 h 1978"/>
                <a:gd name="T80" fmla="*/ 2147483647 w 6054"/>
                <a:gd name="T81" fmla="*/ 2147483647 h 1978"/>
                <a:gd name="T82" fmla="*/ 2147483647 w 6054"/>
                <a:gd name="T83" fmla="*/ 2147483647 h 1978"/>
                <a:gd name="T84" fmla="*/ 2147483647 w 6054"/>
                <a:gd name="T85" fmla="*/ 2147483647 h 1978"/>
                <a:gd name="T86" fmla="*/ 2147483647 w 6054"/>
                <a:gd name="T87" fmla="*/ 2147483647 h 1978"/>
                <a:gd name="T88" fmla="*/ 2147483647 w 6054"/>
                <a:gd name="T89" fmla="*/ 2147483647 h 1978"/>
                <a:gd name="T90" fmla="*/ 2147483647 w 6054"/>
                <a:gd name="T91" fmla="*/ 2147483647 h 1978"/>
                <a:gd name="T92" fmla="*/ 2147483647 w 6054"/>
                <a:gd name="T93" fmla="*/ 2147483647 h 1978"/>
                <a:gd name="T94" fmla="*/ 2147483647 w 6054"/>
                <a:gd name="T95" fmla="*/ 2147483647 h 1978"/>
                <a:gd name="T96" fmla="*/ 2147483647 w 6054"/>
                <a:gd name="T97" fmla="*/ 2147483647 h 1978"/>
                <a:gd name="T98" fmla="*/ 2147483647 w 6054"/>
                <a:gd name="T99" fmla="*/ 2147483647 h 1978"/>
                <a:gd name="T100" fmla="*/ 2147483647 w 6054"/>
                <a:gd name="T101" fmla="*/ 2147483647 h 1978"/>
                <a:gd name="T102" fmla="*/ 2147483647 w 6054"/>
                <a:gd name="T103" fmla="*/ 2147483647 h 1978"/>
                <a:gd name="T104" fmla="*/ 2147483647 w 6054"/>
                <a:gd name="T105" fmla="*/ 2147483647 h 1978"/>
                <a:gd name="T106" fmla="*/ 2147483647 w 6054"/>
                <a:gd name="T107" fmla="*/ 2147483647 h 1978"/>
                <a:gd name="T108" fmla="*/ 2147483647 w 6054"/>
                <a:gd name="T109" fmla="*/ 2147483647 h 1978"/>
                <a:gd name="T110" fmla="*/ 2147483647 w 6054"/>
                <a:gd name="T111" fmla="*/ 2147483647 h 19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054"/>
                <a:gd name="T169" fmla="*/ 0 h 1978"/>
                <a:gd name="T170" fmla="*/ 6054 w 6054"/>
                <a:gd name="T171" fmla="*/ 1978 h 19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054" h="1978">
                  <a:moveTo>
                    <a:pt x="0" y="1095"/>
                  </a:moveTo>
                  <a:lnTo>
                    <a:pt x="81" y="1123"/>
                  </a:lnTo>
                  <a:lnTo>
                    <a:pt x="162" y="1150"/>
                  </a:lnTo>
                  <a:lnTo>
                    <a:pt x="243" y="1178"/>
                  </a:lnTo>
                  <a:lnTo>
                    <a:pt x="324" y="1205"/>
                  </a:lnTo>
                  <a:lnTo>
                    <a:pt x="405" y="1233"/>
                  </a:lnTo>
                  <a:lnTo>
                    <a:pt x="486" y="1260"/>
                  </a:lnTo>
                  <a:lnTo>
                    <a:pt x="567" y="1288"/>
                  </a:lnTo>
                  <a:lnTo>
                    <a:pt x="649" y="1315"/>
                  </a:lnTo>
                  <a:lnTo>
                    <a:pt x="730" y="1343"/>
                  </a:lnTo>
                  <a:lnTo>
                    <a:pt x="811" y="1370"/>
                  </a:lnTo>
                  <a:lnTo>
                    <a:pt x="892" y="1398"/>
                  </a:lnTo>
                  <a:lnTo>
                    <a:pt x="973" y="1425"/>
                  </a:lnTo>
                  <a:lnTo>
                    <a:pt x="1054" y="1453"/>
                  </a:lnTo>
                  <a:lnTo>
                    <a:pt x="1135" y="1480"/>
                  </a:lnTo>
                  <a:lnTo>
                    <a:pt x="1216" y="1508"/>
                  </a:lnTo>
                  <a:lnTo>
                    <a:pt x="1297" y="1535"/>
                  </a:lnTo>
                  <a:lnTo>
                    <a:pt x="1378" y="1566"/>
                  </a:lnTo>
                  <a:lnTo>
                    <a:pt x="1459" y="1593"/>
                  </a:lnTo>
                  <a:lnTo>
                    <a:pt x="1540" y="1621"/>
                  </a:lnTo>
                  <a:lnTo>
                    <a:pt x="1622" y="1648"/>
                  </a:lnTo>
                  <a:lnTo>
                    <a:pt x="1703" y="1676"/>
                  </a:lnTo>
                  <a:lnTo>
                    <a:pt x="1784" y="1703"/>
                  </a:lnTo>
                  <a:lnTo>
                    <a:pt x="1865" y="1731"/>
                  </a:lnTo>
                  <a:lnTo>
                    <a:pt x="1946" y="1758"/>
                  </a:lnTo>
                  <a:lnTo>
                    <a:pt x="2027" y="1786"/>
                  </a:lnTo>
                  <a:lnTo>
                    <a:pt x="2108" y="1813"/>
                  </a:lnTo>
                  <a:lnTo>
                    <a:pt x="2189" y="1841"/>
                  </a:lnTo>
                  <a:lnTo>
                    <a:pt x="2270" y="1868"/>
                  </a:lnTo>
                  <a:lnTo>
                    <a:pt x="2351" y="1896"/>
                  </a:lnTo>
                  <a:lnTo>
                    <a:pt x="2432" y="1923"/>
                  </a:lnTo>
                  <a:lnTo>
                    <a:pt x="2513" y="1951"/>
                  </a:lnTo>
                  <a:lnTo>
                    <a:pt x="2595" y="1978"/>
                  </a:lnTo>
                  <a:lnTo>
                    <a:pt x="2703" y="1937"/>
                  </a:lnTo>
                  <a:lnTo>
                    <a:pt x="2811" y="1896"/>
                  </a:lnTo>
                  <a:lnTo>
                    <a:pt x="2919" y="1857"/>
                  </a:lnTo>
                  <a:lnTo>
                    <a:pt x="3027" y="1816"/>
                  </a:lnTo>
                  <a:lnTo>
                    <a:pt x="3135" y="1775"/>
                  </a:lnTo>
                  <a:lnTo>
                    <a:pt x="3243" y="1734"/>
                  </a:lnTo>
                  <a:lnTo>
                    <a:pt x="3351" y="1692"/>
                  </a:lnTo>
                  <a:lnTo>
                    <a:pt x="3460" y="1651"/>
                  </a:lnTo>
                  <a:lnTo>
                    <a:pt x="3568" y="1612"/>
                  </a:lnTo>
                  <a:lnTo>
                    <a:pt x="3676" y="1571"/>
                  </a:lnTo>
                  <a:lnTo>
                    <a:pt x="3784" y="1530"/>
                  </a:lnTo>
                  <a:lnTo>
                    <a:pt x="3892" y="1489"/>
                  </a:lnTo>
                  <a:lnTo>
                    <a:pt x="4000" y="1447"/>
                  </a:lnTo>
                  <a:lnTo>
                    <a:pt x="4108" y="1409"/>
                  </a:lnTo>
                  <a:lnTo>
                    <a:pt x="4216" y="1367"/>
                  </a:lnTo>
                  <a:lnTo>
                    <a:pt x="4324" y="1326"/>
                  </a:lnTo>
                  <a:lnTo>
                    <a:pt x="4433" y="1285"/>
                  </a:lnTo>
                  <a:lnTo>
                    <a:pt x="4541" y="1244"/>
                  </a:lnTo>
                  <a:lnTo>
                    <a:pt x="4649" y="1205"/>
                  </a:lnTo>
                  <a:lnTo>
                    <a:pt x="4757" y="1164"/>
                  </a:lnTo>
                  <a:lnTo>
                    <a:pt x="4865" y="1123"/>
                  </a:lnTo>
                  <a:lnTo>
                    <a:pt x="4973" y="1081"/>
                  </a:lnTo>
                  <a:lnTo>
                    <a:pt x="5081" y="1040"/>
                  </a:lnTo>
                  <a:lnTo>
                    <a:pt x="5189" y="999"/>
                  </a:lnTo>
                  <a:lnTo>
                    <a:pt x="5297" y="960"/>
                  </a:lnTo>
                  <a:lnTo>
                    <a:pt x="5406" y="919"/>
                  </a:lnTo>
                  <a:lnTo>
                    <a:pt x="5514" y="878"/>
                  </a:lnTo>
                  <a:lnTo>
                    <a:pt x="5622" y="836"/>
                  </a:lnTo>
                  <a:lnTo>
                    <a:pt x="5730" y="795"/>
                  </a:lnTo>
                  <a:lnTo>
                    <a:pt x="5838" y="756"/>
                  </a:lnTo>
                  <a:lnTo>
                    <a:pt x="5946" y="715"/>
                  </a:lnTo>
                  <a:lnTo>
                    <a:pt x="6054" y="674"/>
                  </a:lnTo>
                  <a:lnTo>
                    <a:pt x="5900" y="633"/>
                  </a:lnTo>
                  <a:lnTo>
                    <a:pt x="5749" y="589"/>
                  </a:lnTo>
                  <a:lnTo>
                    <a:pt x="5595" y="547"/>
                  </a:lnTo>
                  <a:lnTo>
                    <a:pt x="5444" y="506"/>
                  </a:lnTo>
                  <a:lnTo>
                    <a:pt x="5290" y="462"/>
                  </a:lnTo>
                  <a:lnTo>
                    <a:pt x="5139" y="421"/>
                  </a:lnTo>
                  <a:lnTo>
                    <a:pt x="4985" y="379"/>
                  </a:lnTo>
                  <a:lnTo>
                    <a:pt x="4834" y="335"/>
                  </a:lnTo>
                  <a:lnTo>
                    <a:pt x="4684" y="294"/>
                  </a:lnTo>
                  <a:lnTo>
                    <a:pt x="4529" y="253"/>
                  </a:lnTo>
                  <a:lnTo>
                    <a:pt x="4378" y="212"/>
                  </a:lnTo>
                  <a:lnTo>
                    <a:pt x="4224" y="167"/>
                  </a:lnTo>
                  <a:lnTo>
                    <a:pt x="4073" y="126"/>
                  </a:lnTo>
                  <a:lnTo>
                    <a:pt x="3919" y="85"/>
                  </a:lnTo>
                  <a:lnTo>
                    <a:pt x="3768" y="41"/>
                  </a:lnTo>
                  <a:lnTo>
                    <a:pt x="3614" y="0"/>
                  </a:lnTo>
                  <a:lnTo>
                    <a:pt x="3502" y="33"/>
                  </a:lnTo>
                  <a:lnTo>
                    <a:pt x="3386" y="68"/>
                  </a:lnTo>
                  <a:lnTo>
                    <a:pt x="3274" y="101"/>
                  </a:lnTo>
                  <a:lnTo>
                    <a:pt x="3162" y="137"/>
                  </a:lnTo>
                  <a:lnTo>
                    <a:pt x="3050" y="170"/>
                  </a:lnTo>
                  <a:lnTo>
                    <a:pt x="2934" y="206"/>
                  </a:lnTo>
                  <a:lnTo>
                    <a:pt x="2822" y="239"/>
                  </a:lnTo>
                  <a:lnTo>
                    <a:pt x="2710" y="275"/>
                  </a:lnTo>
                  <a:lnTo>
                    <a:pt x="2598" y="308"/>
                  </a:lnTo>
                  <a:lnTo>
                    <a:pt x="2483" y="344"/>
                  </a:lnTo>
                  <a:lnTo>
                    <a:pt x="2371" y="377"/>
                  </a:lnTo>
                  <a:lnTo>
                    <a:pt x="2259" y="412"/>
                  </a:lnTo>
                  <a:lnTo>
                    <a:pt x="2143" y="445"/>
                  </a:lnTo>
                  <a:lnTo>
                    <a:pt x="2031" y="478"/>
                  </a:lnTo>
                  <a:lnTo>
                    <a:pt x="1919" y="514"/>
                  </a:lnTo>
                  <a:lnTo>
                    <a:pt x="1807" y="547"/>
                  </a:lnTo>
                  <a:lnTo>
                    <a:pt x="1691" y="583"/>
                  </a:lnTo>
                  <a:lnTo>
                    <a:pt x="1579" y="616"/>
                  </a:lnTo>
                  <a:lnTo>
                    <a:pt x="1467" y="652"/>
                  </a:lnTo>
                  <a:lnTo>
                    <a:pt x="1355" y="685"/>
                  </a:lnTo>
                  <a:lnTo>
                    <a:pt x="1239" y="721"/>
                  </a:lnTo>
                  <a:lnTo>
                    <a:pt x="1127" y="754"/>
                  </a:lnTo>
                  <a:lnTo>
                    <a:pt x="1015" y="787"/>
                  </a:lnTo>
                  <a:lnTo>
                    <a:pt x="903" y="823"/>
                  </a:lnTo>
                  <a:lnTo>
                    <a:pt x="788" y="856"/>
                  </a:lnTo>
                  <a:lnTo>
                    <a:pt x="676" y="891"/>
                  </a:lnTo>
                  <a:lnTo>
                    <a:pt x="564" y="924"/>
                  </a:lnTo>
                  <a:lnTo>
                    <a:pt x="452" y="957"/>
                  </a:lnTo>
                  <a:lnTo>
                    <a:pt x="340" y="993"/>
                  </a:lnTo>
                  <a:lnTo>
                    <a:pt x="224" y="1026"/>
                  </a:lnTo>
                  <a:lnTo>
                    <a:pt x="112" y="1062"/>
                  </a:lnTo>
                  <a:lnTo>
                    <a:pt x="0" y="1095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9" name="Freeform 281">
              <a:extLst>
                <a:ext uri="{FF2B5EF4-FFF2-40B4-BE49-F238E27FC236}">
                  <a16:creationId xmlns:a16="http://schemas.microsoft.com/office/drawing/2014/main" id="{E7DE41CF-3715-405F-8893-F66905C7B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1581" y="4282789"/>
              <a:ext cx="2481954" cy="881308"/>
            </a:xfrm>
            <a:custGeom>
              <a:avLst/>
              <a:gdLst>
                <a:gd name="T0" fmla="*/ 2147483647 w 5796"/>
                <a:gd name="T1" fmla="*/ 2147483647 h 1891"/>
                <a:gd name="T2" fmla="*/ 2147483647 w 5796"/>
                <a:gd name="T3" fmla="*/ 2147483647 h 1891"/>
                <a:gd name="T4" fmla="*/ 2147483647 w 5796"/>
                <a:gd name="T5" fmla="*/ 2147483647 h 1891"/>
                <a:gd name="T6" fmla="*/ 2147483647 w 5796"/>
                <a:gd name="T7" fmla="*/ 2147483647 h 1891"/>
                <a:gd name="T8" fmla="*/ 2147483647 w 5796"/>
                <a:gd name="T9" fmla="*/ 2147483647 h 1891"/>
                <a:gd name="T10" fmla="*/ 2147483647 w 5796"/>
                <a:gd name="T11" fmla="*/ 2147483647 h 1891"/>
                <a:gd name="T12" fmla="*/ 2147483647 w 5796"/>
                <a:gd name="T13" fmla="*/ 2147483647 h 1891"/>
                <a:gd name="T14" fmla="*/ 2147483647 w 5796"/>
                <a:gd name="T15" fmla="*/ 2147483647 h 1891"/>
                <a:gd name="T16" fmla="*/ 2147483647 w 5796"/>
                <a:gd name="T17" fmla="*/ 2147483647 h 1891"/>
                <a:gd name="T18" fmla="*/ 2147483647 w 5796"/>
                <a:gd name="T19" fmla="*/ 2147483647 h 1891"/>
                <a:gd name="T20" fmla="*/ 2147483647 w 5796"/>
                <a:gd name="T21" fmla="*/ 2147483647 h 1891"/>
                <a:gd name="T22" fmla="*/ 2147483647 w 5796"/>
                <a:gd name="T23" fmla="*/ 2147483647 h 1891"/>
                <a:gd name="T24" fmla="*/ 2147483647 w 5796"/>
                <a:gd name="T25" fmla="*/ 2147483647 h 1891"/>
                <a:gd name="T26" fmla="*/ 2147483647 w 5796"/>
                <a:gd name="T27" fmla="*/ 2147483647 h 1891"/>
                <a:gd name="T28" fmla="*/ 2147483647 w 5796"/>
                <a:gd name="T29" fmla="*/ 2147483647 h 1891"/>
                <a:gd name="T30" fmla="*/ 2147483647 w 5796"/>
                <a:gd name="T31" fmla="*/ 2147483647 h 1891"/>
                <a:gd name="T32" fmla="*/ 2147483647 w 5796"/>
                <a:gd name="T33" fmla="*/ 2147483647 h 1891"/>
                <a:gd name="T34" fmla="*/ 2147483647 w 5796"/>
                <a:gd name="T35" fmla="*/ 2147483647 h 1891"/>
                <a:gd name="T36" fmla="*/ 2147483647 w 5796"/>
                <a:gd name="T37" fmla="*/ 2147483647 h 1891"/>
                <a:gd name="T38" fmla="*/ 2147483647 w 5796"/>
                <a:gd name="T39" fmla="*/ 2147483647 h 1891"/>
                <a:gd name="T40" fmla="*/ 2147483647 w 5796"/>
                <a:gd name="T41" fmla="*/ 2147483647 h 1891"/>
                <a:gd name="T42" fmla="*/ 2147483647 w 5796"/>
                <a:gd name="T43" fmla="*/ 2147483647 h 1891"/>
                <a:gd name="T44" fmla="*/ 2147483647 w 5796"/>
                <a:gd name="T45" fmla="*/ 2147483647 h 1891"/>
                <a:gd name="T46" fmla="*/ 2147483647 w 5796"/>
                <a:gd name="T47" fmla="*/ 2147483647 h 1891"/>
                <a:gd name="T48" fmla="*/ 2147483647 w 5796"/>
                <a:gd name="T49" fmla="*/ 2147483647 h 1891"/>
                <a:gd name="T50" fmla="*/ 2147483647 w 5796"/>
                <a:gd name="T51" fmla="*/ 2147483647 h 1891"/>
                <a:gd name="T52" fmla="*/ 2147483647 w 5796"/>
                <a:gd name="T53" fmla="*/ 2147483647 h 1891"/>
                <a:gd name="T54" fmla="*/ 2147483647 w 5796"/>
                <a:gd name="T55" fmla="*/ 2147483647 h 1891"/>
                <a:gd name="T56" fmla="*/ 2147483647 w 5796"/>
                <a:gd name="T57" fmla="*/ 2147483647 h 1891"/>
                <a:gd name="T58" fmla="*/ 2147483647 w 5796"/>
                <a:gd name="T59" fmla="*/ 2147483647 h 1891"/>
                <a:gd name="T60" fmla="*/ 2147483647 w 5796"/>
                <a:gd name="T61" fmla="*/ 2147483647 h 1891"/>
                <a:gd name="T62" fmla="*/ 2147483647 w 5796"/>
                <a:gd name="T63" fmla="*/ 2147483647 h 1891"/>
                <a:gd name="T64" fmla="*/ 2147483647 w 5796"/>
                <a:gd name="T65" fmla="*/ 2147483647 h 1891"/>
                <a:gd name="T66" fmla="*/ 2147483647 w 5796"/>
                <a:gd name="T67" fmla="*/ 2147483647 h 1891"/>
                <a:gd name="T68" fmla="*/ 2147483647 w 5796"/>
                <a:gd name="T69" fmla="*/ 2147483647 h 1891"/>
                <a:gd name="T70" fmla="*/ 2147483647 w 5796"/>
                <a:gd name="T71" fmla="*/ 2147483647 h 1891"/>
                <a:gd name="T72" fmla="*/ 2147483647 w 5796"/>
                <a:gd name="T73" fmla="*/ 2147483647 h 1891"/>
                <a:gd name="T74" fmla="*/ 2147483647 w 5796"/>
                <a:gd name="T75" fmla="*/ 2147483647 h 1891"/>
                <a:gd name="T76" fmla="*/ 2147483647 w 5796"/>
                <a:gd name="T77" fmla="*/ 2147483647 h 1891"/>
                <a:gd name="T78" fmla="*/ 2147483647 w 5796"/>
                <a:gd name="T79" fmla="*/ 2147483647 h 1891"/>
                <a:gd name="T80" fmla="*/ 2147483647 w 5796"/>
                <a:gd name="T81" fmla="*/ 2147483647 h 1891"/>
                <a:gd name="T82" fmla="*/ 2147483647 w 5796"/>
                <a:gd name="T83" fmla="*/ 2147483647 h 1891"/>
                <a:gd name="T84" fmla="*/ 2147483647 w 5796"/>
                <a:gd name="T85" fmla="*/ 2147483647 h 1891"/>
                <a:gd name="T86" fmla="*/ 2147483647 w 5796"/>
                <a:gd name="T87" fmla="*/ 2147483647 h 1891"/>
                <a:gd name="T88" fmla="*/ 2147483647 w 5796"/>
                <a:gd name="T89" fmla="*/ 2147483647 h 1891"/>
                <a:gd name="T90" fmla="*/ 2147483647 w 5796"/>
                <a:gd name="T91" fmla="*/ 2147483647 h 1891"/>
                <a:gd name="T92" fmla="*/ 2147483647 w 5796"/>
                <a:gd name="T93" fmla="*/ 2147483647 h 1891"/>
                <a:gd name="T94" fmla="*/ 2147483647 w 5796"/>
                <a:gd name="T95" fmla="*/ 2147483647 h 189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796"/>
                <a:gd name="T145" fmla="*/ 0 h 1891"/>
                <a:gd name="T146" fmla="*/ 5796 w 5796"/>
                <a:gd name="T147" fmla="*/ 1891 h 189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796" h="1891">
                  <a:moveTo>
                    <a:pt x="0" y="1046"/>
                  </a:moveTo>
                  <a:lnTo>
                    <a:pt x="154" y="1098"/>
                  </a:lnTo>
                  <a:lnTo>
                    <a:pt x="313" y="1153"/>
                  </a:lnTo>
                  <a:lnTo>
                    <a:pt x="467" y="1205"/>
                  </a:lnTo>
                  <a:lnTo>
                    <a:pt x="622" y="1258"/>
                  </a:lnTo>
                  <a:lnTo>
                    <a:pt x="780" y="1310"/>
                  </a:lnTo>
                  <a:lnTo>
                    <a:pt x="934" y="1365"/>
                  </a:lnTo>
                  <a:lnTo>
                    <a:pt x="1089" y="1417"/>
                  </a:lnTo>
                  <a:lnTo>
                    <a:pt x="1243" y="1470"/>
                  </a:lnTo>
                  <a:lnTo>
                    <a:pt x="1402" y="1522"/>
                  </a:lnTo>
                  <a:lnTo>
                    <a:pt x="1556" y="1574"/>
                  </a:lnTo>
                  <a:lnTo>
                    <a:pt x="1710" y="1627"/>
                  </a:lnTo>
                  <a:lnTo>
                    <a:pt x="1865" y="1679"/>
                  </a:lnTo>
                  <a:lnTo>
                    <a:pt x="2023" y="1734"/>
                  </a:lnTo>
                  <a:lnTo>
                    <a:pt x="2178" y="1786"/>
                  </a:lnTo>
                  <a:lnTo>
                    <a:pt x="2332" y="1838"/>
                  </a:lnTo>
                  <a:lnTo>
                    <a:pt x="2487" y="1891"/>
                  </a:lnTo>
                  <a:lnTo>
                    <a:pt x="2591" y="1852"/>
                  </a:lnTo>
                  <a:lnTo>
                    <a:pt x="2695" y="1814"/>
                  </a:lnTo>
                  <a:lnTo>
                    <a:pt x="2795" y="1775"/>
                  </a:lnTo>
                  <a:lnTo>
                    <a:pt x="2900" y="1734"/>
                  </a:lnTo>
                  <a:lnTo>
                    <a:pt x="3004" y="1695"/>
                  </a:lnTo>
                  <a:lnTo>
                    <a:pt x="3108" y="1657"/>
                  </a:lnTo>
                  <a:lnTo>
                    <a:pt x="3212" y="1618"/>
                  </a:lnTo>
                  <a:lnTo>
                    <a:pt x="3313" y="1580"/>
                  </a:lnTo>
                  <a:lnTo>
                    <a:pt x="3417" y="1541"/>
                  </a:lnTo>
                  <a:lnTo>
                    <a:pt x="3521" y="1500"/>
                  </a:lnTo>
                  <a:lnTo>
                    <a:pt x="3626" y="1461"/>
                  </a:lnTo>
                  <a:lnTo>
                    <a:pt x="3730" y="1423"/>
                  </a:lnTo>
                  <a:lnTo>
                    <a:pt x="3830" y="1384"/>
                  </a:lnTo>
                  <a:lnTo>
                    <a:pt x="3935" y="1346"/>
                  </a:lnTo>
                  <a:lnTo>
                    <a:pt x="4039" y="1307"/>
                  </a:lnTo>
                  <a:lnTo>
                    <a:pt x="4143" y="1266"/>
                  </a:lnTo>
                  <a:lnTo>
                    <a:pt x="4247" y="1227"/>
                  </a:lnTo>
                  <a:lnTo>
                    <a:pt x="4348" y="1189"/>
                  </a:lnTo>
                  <a:lnTo>
                    <a:pt x="4452" y="1150"/>
                  </a:lnTo>
                  <a:lnTo>
                    <a:pt x="4556" y="1112"/>
                  </a:lnTo>
                  <a:lnTo>
                    <a:pt x="4660" y="1071"/>
                  </a:lnTo>
                  <a:lnTo>
                    <a:pt x="4765" y="1032"/>
                  </a:lnTo>
                  <a:lnTo>
                    <a:pt x="4865" y="993"/>
                  </a:lnTo>
                  <a:lnTo>
                    <a:pt x="4969" y="955"/>
                  </a:lnTo>
                  <a:lnTo>
                    <a:pt x="5074" y="916"/>
                  </a:lnTo>
                  <a:lnTo>
                    <a:pt x="5178" y="875"/>
                  </a:lnTo>
                  <a:lnTo>
                    <a:pt x="5278" y="837"/>
                  </a:lnTo>
                  <a:lnTo>
                    <a:pt x="5383" y="798"/>
                  </a:lnTo>
                  <a:lnTo>
                    <a:pt x="5487" y="760"/>
                  </a:lnTo>
                  <a:lnTo>
                    <a:pt x="5591" y="718"/>
                  </a:lnTo>
                  <a:lnTo>
                    <a:pt x="5691" y="680"/>
                  </a:lnTo>
                  <a:lnTo>
                    <a:pt x="5796" y="641"/>
                  </a:lnTo>
                  <a:lnTo>
                    <a:pt x="5649" y="600"/>
                  </a:lnTo>
                  <a:lnTo>
                    <a:pt x="5506" y="561"/>
                  </a:lnTo>
                  <a:lnTo>
                    <a:pt x="5359" y="520"/>
                  </a:lnTo>
                  <a:lnTo>
                    <a:pt x="5213" y="482"/>
                  </a:lnTo>
                  <a:lnTo>
                    <a:pt x="5066" y="440"/>
                  </a:lnTo>
                  <a:lnTo>
                    <a:pt x="4923" y="399"/>
                  </a:lnTo>
                  <a:lnTo>
                    <a:pt x="4776" y="360"/>
                  </a:lnTo>
                  <a:lnTo>
                    <a:pt x="4630" y="319"/>
                  </a:lnTo>
                  <a:lnTo>
                    <a:pt x="4483" y="281"/>
                  </a:lnTo>
                  <a:lnTo>
                    <a:pt x="4336" y="239"/>
                  </a:lnTo>
                  <a:lnTo>
                    <a:pt x="4193" y="198"/>
                  </a:lnTo>
                  <a:lnTo>
                    <a:pt x="4047" y="160"/>
                  </a:lnTo>
                  <a:lnTo>
                    <a:pt x="3900" y="118"/>
                  </a:lnTo>
                  <a:lnTo>
                    <a:pt x="3753" y="80"/>
                  </a:lnTo>
                  <a:lnTo>
                    <a:pt x="3610" y="38"/>
                  </a:lnTo>
                  <a:lnTo>
                    <a:pt x="3463" y="0"/>
                  </a:lnTo>
                  <a:lnTo>
                    <a:pt x="3355" y="33"/>
                  </a:lnTo>
                  <a:lnTo>
                    <a:pt x="3247" y="66"/>
                  </a:lnTo>
                  <a:lnTo>
                    <a:pt x="3139" y="96"/>
                  </a:lnTo>
                  <a:lnTo>
                    <a:pt x="3031" y="129"/>
                  </a:lnTo>
                  <a:lnTo>
                    <a:pt x="2923" y="162"/>
                  </a:lnTo>
                  <a:lnTo>
                    <a:pt x="2815" y="195"/>
                  </a:lnTo>
                  <a:lnTo>
                    <a:pt x="2707" y="228"/>
                  </a:lnTo>
                  <a:lnTo>
                    <a:pt x="2599" y="261"/>
                  </a:lnTo>
                  <a:lnTo>
                    <a:pt x="2490" y="294"/>
                  </a:lnTo>
                  <a:lnTo>
                    <a:pt x="2382" y="325"/>
                  </a:lnTo>
                  <a:lnTo>
                    <a:pt x="2274" y="358"/>
                  </a:lnTo>
                  <a:lnTo>
                    <a:pt x="2166" y="391"/>
                  </a:lnTo>
                  <a:lnTo>
                    <a:pt x="2058" y="424"/>
                  </a:lnTo>
                  <a:lnTo>
                    <a:pt x="1950" y="457"/>
                  </a:lnTo>
                  <a:lnTo>
                    <a:pt x="1842" y="490"/>
                  </a:lnTo>
                  <a:lnTo>
                    <a:pt x="1734" y="523"/>
                  </a:lnTo>
                  <a:lnTo>
                    <a:pt x="1622" y="556"/>
                  </a:lnTo>
                  <a:lnTo>
                    <a:pt x="1514" y="586"/>
                  </a:lnTo>
                  <a:lnTo>
                    <a:pt x="1405" y="619"/>
                  </a:lnTo>
                  <a:lnTo>
                    <a:pt x="1297" y="652"/>
                  </a:lnTo>
                  <a:lnTo>
                    <a:pt x="1189" y="685"/>
                  </a:lnTo>
                  <a:lnTo>
                    <a:pt x="1081" y="718"/>
                  </a:lnTo>
                  <a:lnTo>
                    <a:pt x="973" y="751"/>
                  </a:lnTo>
                  <a:lnTo>
                    <a:pt x="865" y="784"/>
                  </a:lnTo>
                  <a:lnTo>
                    <a:pt x="757" y="817"/>
                  </a:lnTo>
                  <a:lnTo>
                    <a:pt x="649" y="850"/>
                  </a:lnTo>
                  <a:lnTo>
                    <a:pt x="541" y="881"/>
                  </a:lnTo>
                  <a:lnTo>
                    <a:pt x="432" y="914"/>
                  </a:lnTo>
                  <a:lnTo>
                    <a:pt x="324" y="947"/>
                  </a:lnTo>
                  <a:lnTo>
                    <a:pt x="216" y="980"/>
                  </a:lnTo>
                  <a:lnTo>
                    <a:pt x="108" y="1013"/>
                  </a:lnTo>
                  <a:lnTo>
                    <a:pt x="0" y="1046"/>
                  </a:lnTo>
                  <a:close/>
                </a:path>
              </a:pathLst>
            </a:custGeom>
            <a:solidFill>
              <a:srgbClr val="9E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0" name="Freeform 282">
              <a:extLst>
                <a:ext uri="{FF2B5EF4-FFF2-40B4-BE49-F238E27FC236}">
                  <a16:creationId xmlns:a16="http://schemas.microsoft.com/office/drawing/2014/main" id="{338C4F10-F883-48DA-B30F-D917061C4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255" y="4321006"/>
              <a:ext cx="2369332" cy="841693"/>
            </a:xfrm>
            <a:custGeom>
              <a:avLst/>
              <a:gdLst>
                <a:gd name="T0" fmla="*/ 2147483647 w 5533"/>
                <a:gd name="T1" fmla="*/ 2147483647 h 1806"/>
                <a:gd name="T2" fmla="*/ 2147483647 w 5533"/>
                <a:gd name="T3" fmla="*/ 2147483647 h 1806"/>
                <a:gd name="T4" fmla="*/ 2147483647 w 5533"/>
                <a:gd name="T5" fmla="*/ 2147483647 h 1806"/>
                <a:gd name="T6" fmla="*/ 2147483647 w 5533"/>
                <a:gd name="T7" fmla="*/ 2147483647 h 1806"/>
                <a:gd name="T8" fmla="*/ 2147483647 w 5533"/>
                <a:gd name="T9" fmla="*/ 2147483647 h 1806"/>
                <a:gd name="T10" fmla="*/ 2147483647 w 5533"/>
                <a:gd name="T11" fmla="*/ 2147483647 h 1806"/>
                <a:gd name="T12" fmla="*/ 2147483647 w 5533"/>
                <a:gd name="T13" fmla="*/ 2147483647 h 1806"/>
                <a:gd name="T14" fmla="*/ 2147483647 w 5533"/>
                <a:gd name="T15" fmla="*/ 2147483647 h 1806"/>
                <a:gd name="T16" fmla="*/ 2147483647 w 5533"/>
                <a:gd name="T17" fmla="*/ 2147483647 h 1806"/>
                <a:gd name="T18" fmla="*/ 2147483647 w 5533"/>
                <a:gd name="T19" fmla="*/ 2147483647 h 1806"/>
                <a:gd name="T20" fmla="*/ 2147483647 w 5533"/>
                <a:gd name="T21" fmla="*/ 2147483647 h 1806"/>
                <a:gd name="T22" fmla="*/ 2147483647 w 5533"/>
                <a:gd name="T23" fmla="*/ 2147483647 h 1806"/>
                <a:gd name="T24" fmla="*/ 2147483647 w 5533"/>
                <a:gd name="T25" fmla="*/ 2147483647 h 1806"/>
                <a:gd name="T26" fmla="*/ 2147483647 w 5533"/>
                <a:gd name="T27" fmla="*/ 2147483647 h 1806"/>
                <a:gd name="T28" fmla="*/ 2147483647 w 5533"/>
                <a:gd name="T29" fmla="*/ 2147483647 h 1806"/>
                <a:gd name="T30" fmla="*/ 2147483647 w 5533"/>
                <a:gd name="T31" fmla="*/ 2147483647 h 1806"/>
                <a:gd name="T32" fmla="*/ 2147483647 w 5533"/>
                <a:gd name="T33" fmla="*/ 2147483647 h 1806"/>
                <a:gd name="T34" fmla="*/ 2147483647 w 5533"/>
                <a:gd name="T35" fmla="*/ 2147483647 h 1806"/>
                <a:gd name="T36" fmla="*/ 2147483647 w 5533"/>
                <a:gd name="T37" fmla="*/ 2147483647 h 1806"/>
                <a:gd name="T38" fmla="*/ 2147483647 w 5533"/>
                <a:gd name="T39" fmla="*/ 2147483647 h 1806"/>
                <a:gd name="T40" fmla="*/ 2147483647 w 5533"/>
                <a:gd name="T41" fmla="*/ 2147483647 h 1806"/>
                <a:gd name="T42" fmla="*/ 2147483647 w 5533"/>
                <a:gd name="T43" fmla="*/ 2147483647 h 1806"/>
                <a:gd name="T44" fmla="*/ 2147483647 w 5533"/>
                <a:gd name="T45" fmla="*/ 2147483647 h 1806"/>
                <a:gd name="T46" fmla="*/ 2147483647 w 5533"/>
                <a:gd name="T47" fmla="*/ 2147483647 h 1806"/>
                <a:gd name="T48" fmla="*/ 2147483647 w 5533"/>
                <a:gd name="T49" fmla="*/ 2147483647 h 1806"/>
                <a:gd name="T50" fmla="*/ 2147483647 w 5533"/>
                <a:gd name="T51" fmla="*/ 2147483647 h 1806"/>
                <a:gd name="T52" fmla="*/ 2147483647 w 5533"/>
                <a:gd name="T53" fmla="*/ 2147483647 h 1806"/>
                <a:gd name="T54" fmla="*/ 2147483647 w 5533"/>
                <a:gd name="T55" fmla="*/ 2147483647 h 1806"/>
                <a:gd name="T56" fmla="*/ 2147483647 w 5533"/>
                <a:gd name="T57" fmla="*/ 2147483647 h 1806"/>
                <a:gd name="T58" fmla="*/ 2147483647 w 5533"/>
                <a:gd name="T59" fmla="*/ 2147483647 h 1806"/>
                <a:gd name="T60" fmla="*/ 2147483647 w 5533"/>
                <a:gd name="T61" fmla="*/ 2147483647 h 1806"/>
                <a:gd name="T62" fmla="*/ 2147483647 w 5533"/>
                <a:gd name="T63" fmla="*/ 2147483647 h 1806"/>
                <a:gd name="T64" fmla="*/ 2147483647 w 5533"/>
                <a:gd name="T65" fmla="*/ 2147483647 h 1806"/>
                <a:gd name="T66" fmla="*/ 2147483647 w 5533"/>
                <a:gd name="T67" fmla="*/ 2147483647 h 1806"/>
                <a:gd name="T68" fmla="*/ 2147483647 w 5533"/>
                <a:gd name="T69" fmla="*/ 2147483647 h 1806"/>
                <a:gd name="T70" fmla="*/ 2147483647 w 5533"/>
                <a:gd name="T71" fmla="*/ 2147483647 h 1806"/>
                <a:gd name="T72" fmla="*/ 2147483647 w 5533"/>
                <a:gd name="T73" fmla="*/ 2147483647 h 1806"/>
                <a:gd name="T74" fmla="*/ 2147483647 w 5533"/>
                <a:gd name="T75" fmla="*/ 2147483647 h 1806"/>
                <a:gd name="T76" fmla="*/ 2147483647 w 5533"/>
                <a:gd name="T77" fmla="*/ 2147483647 h 1806"/>
                <a:gd name="T78" fmla="*/ 2147483647 w 5533"/>
                <a:gd name="T79" fmla="*/ 2147483647 h 1806"/>
                <a:gd name="T80" fmla="*/ 2147483647 w 5533"/>
                <a:gd name="T81" fmla="*/ 2147483647 h 1806"/>
                <a:gd name="T82" fmla="*/ 2147483647 w 5533"/>
                <a:gd name="T83" fmla="*/ 2147483647 h 1806"/>
                <a:gd name="T84" fmla="*/ 2147483647 w 5533"/>
                <a:gd name="T85" fmla="*/ 2147483647 h 1806"/>
                <a:gd name="T86" fmla="*/ 2147483647 w 5533"/>
                <a:gd name="T87" fmla="*/ 2147483647 h 1806"/>
                <a:gd name="T88" fmla="*/ 2147483647 w 5533"/>
                <a:gd name="T89" fmla="*/ 2147483647 h 1806"/>
                <a:gd name="T90" fmla="*/ 2147483647 w 5533"/>
                <a:gd name="T91" fmla="*/ 2147483647 h 1806"/>
                <a:gd name="T92" fmla="*/ 2147483647 w 5533"/>
                <a:gd name="T93" fmla="*/ 2147483647 h 1806"/>
                <a:gd name="T94" fmla="*/ 2147483647 w 5533"/>
                <a:gd name="T95" fmla="*/ 2147483647 h 180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33"/>
                <a:gd name="T145" fmla="*/ 0 h 1806"/>
                <a:gd name="T146" fmla="*/ 5533 w 5533"/>
                <a:gd name="T147" fmla="*/ 1806 h 180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33" h="1806">
                  <a:moveTo>
                    <a:pt x="0" y="1000"/>
                  </a:moveTo>
                  <a:lnTo>
                    <a:pt x="147" y="1049"/>
                  </a:lnTo>
                  <a:lnTo>
                    <a:pt x="297" y="1099"/>
                  </a:lnTo>
                  <a:lnTo>
                    <a:pt x="444" y="1151"/>
                  </a:lnTo>
                  <a:lnTo>
                    <a:pt x="594" y="1200"/>
                  </a:lnTo>
                  <a:lnTo>
                    <a:pt x="741" y="1250"/>
                  </a:lnTo>
                  <a:lnTo>
                    <a:pt x="892" y="1302"/>
                  </a:lnTo>
                  <a:lnTo>
                    <a:pt x="1038" y="1352"/>
                  </a:lnTo>
                  <a:lnTo>
                    <a:pt x="1189" y="1401"/>
                  </a:lnTo>
                  <a:lnTo>
                    <a:pt x="1336" y="1454"/>
                  </a:lnTo>
                  <a:lnTo>
                    <a:pt x="1483" y="1503"/>
                  </a:lnTo>
                  <a:lnTo>
                    <a:pt x="1633" y="1556"/>
                  </a:lnTo>
                  <a:lnTo>
                    <a:pt x="1780" y="1605"/>
                  </a:lnTo>
                  <a:lnTo>
                    <a:pt x="1930" y="1655"/>
                  </a:lnTo>
                  <a:lnTo>
                    <a:pt x="2077" y="1707"/>
                  </a:lnTo>
                  <a:lnTo>
                    <a:pt x="2228" y="1756"/>
                  </a:lnTo>
                  <a:lnTo>
                    <a:pt x="2374" y="1806"/>
                  </a:lnTo>
                  <a:lnTo>
                    <a:pt x="2475" y="1767"/>
                  </a:lnTo>
                  <a:lnTo>
                    <a:pt x="2571" y="1732"/>
                  </a:lnTo>
                  <a:lnTo>
                    <a:pt x="2672" y="1693"/>
                  </a:lnTo>
                  <a:lnTo>
                    <a:pt x="2768" y="1657"/>
                  </a:lnTo>
                  <a:lnTo>
                    <a:pt x="2869" y="1619"/>
                  </a:lnTo>
                  <a:lnTo>
                    <a:pt x="2965" y="1583"/>
                  </a:lnTo>
                  <a:lnTo>
                    <a:pt x="3066" y="1545"/>
                  </a:lnTo>
                  <a:lnTo>
                    <a:pt x="3166" y="1509"/>
                  </a:lnTo>
                  <a:lnTo>
                    <a:pt x="3263" y="1470"/>
                  </a:lnTo>
                  <a:lnTo>
                    <a:pt x="3363" y="1434"/>
                  </a:lnTo>
                  <a:lnTo>
                    <a:pt x="3459" y="1396"/>
                  </a:lnTo>
                  <a:lnTo>
                    <a:pt x="3560" y="1360"/>
                  </a:lnTo>
                  <a:lnTo>
                    <a:pt x="3656" y="1322"/>
                  </a:lnTo>
                  <a:lnTo>
                    <a:pt x="3757" y="1286"/>
                  </a:lnTo>
                  <a:lnTo>
                    <a:pt x="3853" y="1247"/>
                  </a:lnTo>
                  <a:lnTo>
                    <a:pt x="3954" y="1209"/>
                  </a:lnTo>
                  <a:lnTo>
                    <a:pt x="4054" y="1173"/>
                  </a:lnTo>
                  <a:lnTo>
                    <a:pt x="4151" y="1134"/>
                  </a:lnTo>
                  <a:lnTo>
                    <a:pt x="4251" y="1099"/>
                  </a:lnTo>
                  <a:lnTo>
                    <a:pt x="4348" y="1060"/>
                  </a:lnTo>
                  <a:lnTo>
                    <a:pt x="4448" y="1024"/>
                  </a:lnTo>
                  <a:lnTo>
                    <a:pt x="4544" y="986"/>
                  </a:lnTo>
                  <a:lnTo>
                    <a:pt x="4645" y="950"/>
                  </a:lnTo>
                  <a:lnTo>
                    <a:pt x="4741" y="911"/>
                  </a:lnTo>
                  <a:lnTo>
                    <a:pt x="4842" y="876"/>
                  </a:lnTo>
                  <a:lnTo>
                    <a:pt x="4942" y="837"/>
                  </a:lnTo>
                  <a:lnTo>
                    <a:pt x="5039" y="801"/>
                  </a:lnTo>
                  <a:lnTo>
                    <a:pt x="5139" y="763"/>
                  </a:lnTo>
                  <a:lnTo>
                    <a:pt x="5236" y="727"/>
                  </a:lnTo>
                  <a:lnTo>
                    <a:pt x="5336" y="689"/>
                  </a:lnTo>
                  <a:lnTo>
                    <a:pt x="5433" y="653"/>
                  </a:lnTo>
                  <a:lnTo>
                    <a:pt x="5533" y="614"/>
                  </a:lnTo>
                  <a:lnTo>
                    <a:pt x="5394" y="576"/>
                  </a:lnTo>
                  <a:lnTo>
                    <a:pt x="5255" y="537"/>
                  </a:lnTo>
                  <a:lnTo>
                    <a:pt x="5116" y="499"/>
                  </a:lnTo>
                  <a:lnTo>
                    <a:pt x="4977" y="460"/>
                  </a:lnTo>
                  <a:lnTo>
                    <a:pt x="4838" y="422"/>
                  </a:lnTo>
                  <a:lnTo>
                    <a:pt x="4699" y="383"/>
                  </a:lnTo>
                  <a:lnTo>
                    <a:pt x="4560" y="345"/>
                  </a:lnTo>
                  <a:lnTo>
                    <a:pt x="4421" y="306"/>
                  </a:lnTo>
                  <a:lnTo>
                    <a:pt x="4278" y="267"/>
                  </a:lnTo>
                  <a:lnTo>
                    <a:pt x="4139" y="229"/>
                  </a:lnTo>
                  <a:lnTo>
                    <a:pt x="4000" y="190"/>
                  </a:lnTo>
                  <a:lnTo>
                    <a:pt x="3861" y="155"/>
                  </a:lnTo>
                  <a:lnTo>
                    <a:pt x="3722" y="116"/>
                  </a:lnTo>
                  <a:lnTo>
                    <a:pt x="3583" y="78"/>
                  </a:lnTo>
                  <a:lnTo>
                    <a:pt x="3444" y="39"/>
                  </a:lnTo>
                  <a:lnTo>
                    <a:pt x="3305" y="0"/>
                  </a:lnTo>
                  <a:lnTo>
                    <a:pt x="3201" y="31"/>
                  </a:lnTo>
                  <a:lnTo>
                    <a:pt x="3096" y="64"/>
                  </a:lnTo>
                  <a:lnTo>
                    <a:pt x="2996" y="94"/>
                  </a:lnTo>
                  <a:lnTo>
                    <a:pt x="2892" y="124"/>
                  </a:lnTo>
                  <a:lnTo>
                    <a:pt x="2788" y="157"/>
                  </a:lnTo>
                  <a:lnTo>
                    <a:pt x="2683" y="188"/>
                  </a:lnTo>
                  <a:lnTo>
                    <a:pt x="2579" y="218"/>
                  </a:lnTo>
                  <a:lnTo>
                    <a:pt x="2479" y="251"/>
                  </a:lnTo>
                  <a:lnTo>
                    <a:pt x="2374" y="281"/>
                  </a:lnTo>
                  <a:lnTo>
                    <a:pt x="2270" y="311"/>
                  </a:lnTo>
                  <a:lnTo>
                    <a:pt x="2166" y="345"/>
                  </a:lnTo>
                  <a:lnTo>
                    <a:pt x="2066" y="375"/>
                  </a:lnTo>
                  <a:lnTo>
                    <a:pt x="1961" y="405"/>
                  </a:lnTo>
                  <a:lnTo>
                    <a:pt x="1857" y="438"/>
                  </a:lnTo>
                  <a:lnTo>
                    <a:pt x="1753" y="468"/>
                  </a:lnTo>
                  <a:lnTo>
                    <a:pt x="1652" y="499"/>
                  </a:lnTo>
                  <a:lnTo>
                    <a:pt x="1548" y="532"/>
                  </a:lnTo>
                  <a:lnTo>
                    <a:pt x="1444" y="562"/>
                  </a:lnTo>
                  <a:lnTo>
                    <a:pt x="1340" y="595"/>
                  </a:lnTo>
                  <a:lnTo>
                    <a:pt x="1239" y="625"/>
                  </a:lnTo>
                  <a:lnTo>
                    <a:pt x="1135" y="656"/>
                  </a:lnTo>
                  <a:lnTo>
                    <a:pt x="1031" y="689"/>
                  </a:lnTo>
                  <a:lnTo>
                    <a:pt x="926" y="719"/>
                  </a:lnTo>
                  <a:lnTo>
                    <a:pt x="826" y="749"/>
                  </a:lnTo>
                  <a:lnTo>
                    <a:pt x="722" y="782"/>
                  </a:lnTo>
                  <a:lnTo>
                    <a:pt x="618" y="812"/>
                  </a:lnTo>
                  <a:lnTo>
                    <a:pt x="517" y="843"/>
                  </a:lnTo>
                  <a:lnTo>
                    <a:pt x="413" y="876"/>
                  </a:lnTo>
                  <a:lnTo>
                    <a:pt x="309" y="906"/>
                  </a:lnTo>
                  <a:lnTo>
                    <a:pt x="204" y="936"/>
                  </a:lnTo>
                  <a:lnTo>
                    <a:pt x="104" y="969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1" name="Freeform 283">
              <a:extLst>
                <a:ext uri="{FF2B5EF4-FFF2-40B4-BE49-F238E27FC236}">
                  <a16:creationId xmlns:a16="http://schemas.microsoft.com/office/drawing/2014/main" id="{5DBBC869-EA1D-4BB0-BFF4-DFB243441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215" y="4359688"/>
              <a:ext cx="2258424" cy="801612"/>
            </a:xfrm>
            <a:custGeom>
              <a:avLst/>
              <a:gdLst>
                <a:gd name="T0" fmla="*/ 2147483647 w 5274"/>
                <a:gd name="T1" fmla="*/ 2147483647 h 1720"/>
                <a:gd name="T2" fmla="*/ 2147483647 w 5274"/>
                <a:gd name="T3" fmla="*/ 2147483647 h 1720"/>
                <a:gd name="T4" fmla="*/ 2147483647 w 5274"/>
                <a:gd name="T5" fmla="*/ 2147483647 h 1720"/>
                <a:gd name="T6" fmla="*/ 2147483647 w 5274"/>
                <a:gd name="T7" fmla="*/ 2147483647 h 1720"/>
                <a:gd name="T8" fmla="*/ 2147483647 w 5274"/>
                <a:gd name="T9" fmla="*/ 2147483647 h 1720"/>
                <a:gd name="T10" fmla="*/ 2147483647 w 5274"/>
                <a:gd name="T11" fmla="*/ 2147483647 h 1720"/>
                <a:gd name="T12" fmla="*/ 2147483647 w 5274"/>
                <a:gd name="T13" fmla="*/ 2147483647 h 1720"/>
                <a:gd name="T14" fmla="*/ 2147483647 w 5274"/>
                <a:gd name="T15" fmla="*/ 2147483647 h 1720"/>
                <a:gd name="T16" fmla="*/ 2147483647 w 5274"/>
                <a:gd name="T17" fmla="*/ 2147483647 h 1720"/>
                <a:gd name="T18" fmla="*/ 2147483647 w 5274"/>
                <a:gd name="T19" fmla="*/ 2147483647 h 1720"/>
                <a:gd name="T20" fmla="*/ 2147483647 w 5274"/>
                <a:gd name="T21" fmla="*/ 2147483647 h 1720"/>
                <a:gd name="T22" fmla="*/ 2147483647 w 5274"/>
                <a:gd name="T23" fmla="*/ 2147483647 h 1720"/>
                <a:gd name="T24" fmla="*/ 2147483647 w 5274"/>
                <a:gd name="T25" fmla="*/ 2147483647 h 1720"/>
                <a:gd name="T26" fmla="*/ 2147483647 w 5274"/>
                <a:gd name="T27" fmla="*/ 2147483647 h 1720"/>
                <a:gd name="T28" fmla="*/ 2147483647 w 5274"/>
                <a:gd name="T29" fmla="*/ 2147483647 h 1720"/>
                <a:gd name="T30" fmla="*/ 2147483647 w 5274"/>
                <a:gd name="T31" fmla="*/ 2147483647 h 1720"/>
                <a:gd name="T32" fmla="*/ 2147483647 w 5274"/>
                <a:gd name="T33" fmla="*/ 2147483647 h 1720"/>
                <a:gd name="T34" fmla="*/ 2147483647 w 5274"/>
                <a:gd name="T35" fmla="*/ 2147483647 h 1720"/>
                <a:gd name="T36" fmla="*/ 2147483647 w 5274"/>
                <a:gd name="T37" fmla="*/ 2147483647 h 1720"/>
                <a:gd name="T38" fmla="*/ 2147483647 w 5274"/>
                <a:gd name="T39" fmla="*/ 2147483647 h 1720"/>
                <a:gd name="T40" fmla="*/ 2147483647 w 5274"/>
                <a:gd name="T41" fmla="*/ 2147483647 h 1720"/>
                <a:gd name="T42" fmla="*/ 2147483647 w 5274"/>
                <a:gd name="T43" fmla="*/ 2147483647 h 1720"/>
                <a:gd name="T44" fmla="*/ 2147483647 w 5274"/>
                <a:gd name="T45" fmla="*/ 2147483647 h 1720"/>
                <a:gd name="T46" fmla="*/ 2147483647 w 5274"/>
                <a:gd name="T47" fmla="*/ 2147483647 h 1720"/>
                <a:gd name="T48" fmla="*/ 2147483647 w 5274"/>
                <a:gd name="T49" fmla="*/ 2147483647 h 1720"/>
                <a:gd name="T50" fmla="*/ 2147483647 w 5274"/>
                <a:gd name="T51" fmla="*/ 2147483647 h 1720"/>
                <a:gd name="T52" fmla="*/ 2147483647 w 5274"/>
                <a:gd name="T53" fmla="*/ 2147483647 h 1720"/>
                <a:gd name="T54" fmla="*/ 2147483647 w 5274"/>
                <a:gd name="T55" fmla="*/ 2147483647 h 1720"/>
                <a:gd name="T56" fmla="*/ 2147483647 w 5274"/>
                <a:gd name="T57" fmla="*/ 2147483647 h 1720"/>
                <a:gd name="T58" fmla="*/ 2147483647 w 5274"/>
                <a:gd name="T59" fmla="*/ 2147483647 h 1720"/>
                <a:gd name="T60" fmla="*/ 2147483647 w 5274"/>
                <a:gd name="T61" fmla="*/ 2147483647 h 1720"/>
                <a:gd name="T62" fmla="*/ 2147483647 w 5274"/>
                <a:gd name="T63" fmla="*/ 2147483647 h 1720"/>
                <a:gd name="T64" fmla="*/ 2147483647 w 5274"/>
                <a:gd name="T65" fmla="*/ 2147483647 h 1720"/>
                <a:gd name="T66" fmla="*/ 2147483647 w 5274"/>
                <a:gd name="T67" fmla="*/ 2147483647 h 1720"/>
                <a:gd name="T68" fmla="*/ 2147483647 w 5274"/>
                <a:gd name="T69" fmla="*/ 2147483647 h 1720"/>
                <a:gd name="T70" fmla="*/ 2147483647 w 5274"/>
                <a:gd name="T71" fmla="*/ 2147483647 h 1720"/>
                <a:gd name="T72" fmla="*/ 2147483647 w 5274"/>
                <a:gd name="T73" fmla="*/ 2147483647 h 1720"/>
                <a:gd name="T74" fmla="*/ 2147483647 w 5274"/>
                <a:gd name="T75" fmla="*/ 2147483647 h 1720"/>
                <a:gd name="T76" fmla="*/ 2147483647 w 5274"/>
                <a:gd name="T77" fmla="*/ 2147483647 h 1720"/>
                <a:gd name="T78" fmla="*/ 2147483647 w 5274"/>
                <a:gd name="T79" fmla="*/ 2147483647 h 1720"/>
                <a:gd name="T80" fmla="*/ 2147483647 w 5274"/>
                <a:gd name="T81" fmla="*/ 2147483647 h 1720"/>
                <a:gd name="T82" fmla="*/ 2147483647 w 5274"/>
                <a:gd name="T83" fmla="*/ 2147483647 h 1720"/>
                <a:gd name="T84" fmla="*/ 2147483647 w 5274"/>
                <a:gd name="T85" fmla="*/ 2147483647 h 1720"/>
                <a:gd name="T86" fmla="*/ 2147483647 w 5274"/>
                <a:gd name="T87" fmla="*/ 2147483647 h 1720"/>
                <a:gd name="T88" fmla="*/ 2147483647 w 5274"/>
                <a:gd name="T89" fmla="*/ 2147483647 h 1720"/>
                <a:gd name="T90" fmla="*/ 2147483647 w 5274"/>
                <a:gd name="T91" fmla="*/ 2147483647 h 1720"/>
                <a:gd name="T92" fmla="*/ 2147483647 w 5274"/>
                <a:gd name="T93" fmla="*/ 2147483647 h 1720"/>
                <a:gd name="T94" fmla="*/ 2147483647 w 5274"/>
                <a:gd name="T95" fmla="*/ 2147483647 h 17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274"/>
                <a:gd name="T145" fmla="*/ 0 h 1720"/>
                <a:gd name="T146" fmla="*/ 5274 w 5274"/>
                <a:gd name="T147" fmla="*/ 1720 h 17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274" h="1720">
                  <a:moveTo>
                    <a:pt x="0" y="950"/>
                  </a:moveTo>
                  <a:lnTo>
                    <a:pt x="143" y="999"/>
                  </a:lnTo>
                  <a:lnTo>
                    <a:pt x="282" y="1046"/>
                  </a:lnTo>
                  <a:lnTo>
                    <a:pt x="424" y="1095"/>
                  </a:lnTo>
                  <a:lnTo>
                    <a:pt x="564" y="1142"/>
                  </a:lnTo>
                  <a:lnTo>
                    <a:pt x="706" y="1192"/>
                  </a:lnTo>
                  <a:lnTo>
                    <a:pt x="849" y="1239"/>
                  </a:lnTo>
                  <a:lnTo>
                    <a:pt x="988" y="1288"/>
                  </a:lnTo>
                  <a:lnTo>
                    <a:pt x="1131" y="1335"/>
                  </a:lnTo>
                  <a:lnTo>
                    <a:pt x="1274" y="1384"/>
                  </a:lnTo>
                  <a:lnTo>
                    <a:pt x="1413" y="1431"/>
                  </a:lnTo>
                  <a:lnTo>
                    <a:pt x="1556" y="1481"/>
                  </a:lnTo>
                  <a:lnTo>
                    <a:pt x="1699" y="1528"/>
                  </a:lnTo>
                  <a:lnTo>
                    <a:pt x="1838" y="1577"/>
                  </a:lnTo>
                  <a:lnTo>
                    <a:pt x="1981" y="1624"/>
                  </a:lnTo>
                  <a:lnTo>
                    <a:pt x="2120" y="1673"/>
                  </a:lnTo>
                  <a:lnTo>
                    <a:pt x="2262" y="1720"/>
                  </a:lnTo>
                  <a:lnTo>
                    <a:pt x="2355" y="1684"/>
                  </a:lnTo>
                  <a:lnTo>
                    <a:pt x="2452" y="1649"/>
                  </a:lnTo>
                  <a:lnTo>
                    <a:pt x="2544" y="1613"/>
                  </a:lnTo>
                  <a:lnTo>
                    <a:pt x="2641" y="1580"/>
                  </a:lnTo>
                  <a:lnTo>
                    <a:pt x="2734" y="1544"/>
                  </a:lnTo>
                  <a:lnTo>
                    <a:pt x="2826" y="1508"/>
                  </a:lnTo>
                  <a:lnTo>
                    <a:pt x="2923" y="1473"/>
                  </a:lnTo>
                  <a:lnTo>
                    <a:pt x="3015" y="1437"/>
                  </a:lnTo>
                  <a:lnTo>
                    <a:pt x="3108" y="1401"/>
                  </a:lnTo>
                  <a:lnTo>
                    <a:pt x="3205" y="1365"/>
                  </a:lnTo>
                  <a:lnTo>
                    <a:pt x="3297" y="1329"/>
                  </a:lnTo>
                  <a:lnTo>
                    <a:pt x="3394" y="1296"/>
                  </a:lnTo>
                  <a:lnTo>
                    <a:pt x="3486" y="1261"/>
                  </a:lnTo>
                  <a:lnTo>
                    <a:pt x="3579" y="1225"/>
                  </a:lnTo>
                  <a:lnTo>
                    <a:pt x="3676" y="1189"/>
                  </a:lnTo>
                  <a:lnTo>
                    <a:pt x="3768" y="1153"/>
                  </a:lnTo>
                  <a:lnTo>
                    <a:pt x="3861" y="1117"/>
                  </a:lnTo>
                  <a:lnTo>
                    <a:pt x="3958" y="1082"/>
                  </a:lnTo>
                  <a:lnTo>
                    <a:pt x="4050" y="1046"/>
                  </a:lnTo>
                  <a:lnTo>
                    <a:pt x="4147" y="1010"/>
                  </a:lnTo>
                  <a:lnTo>
                    <a:pt x="4239" y="974"/>
                  </a:lnTo>
                  <a:lnTo>
                    <a:pt x="4332" y="939"/>
                  </a:lnTo>
                  <a:lnTo>
                    <a:pt x="4429" y="903"/>
                  </a:lnTo>
                  <a:lnTo>
                    <a:pt x="4521" y="867"/>
                  </a:lnTo>
                  <a:lnTo>
                    <a:pt x="4614" y="834"/>
                  </a:lnTo>
                  <a:lnTo>
                    <a:pt x="4710" y="798"/>
                  </a:lnTo>
                  <a:lnTo>
                    <a:pt x="4803" y="762"/>
                  </a:lnTo>
                  <a:lnTo>
                    <a:pt x="4900" y="727"/>
                  </a:lnTo>
                  <a:lnTo>
                    <a:pt x="4992" y="691"/>
                  </a:lnTo>
                  <a:lnTo>
                    <a:pt x="5085" y="655"/>
                  </a:lnTo>
                  <a:lnTo>
                    <a:pt x="5182" y="619"/>
                  </a:lnTo>
                  <a:lnTo>
                    <a:pt x="5274" y="584"/>
                  </a:lnTo>
                  <a:lnTo>
                    <a:pt x="5143" y="548"/>
                  </a:lnTo>
                  <a:lnTo>
                    <a:pt x="5008" y="509"/>
                  </a:lnTo>
                  <a:lnTo>
                    <a:pt x="4877" y="473"/>
                  </a:lnTo>
                  <a:lnTo>
                    <a:pt x="4741" y="438"/>
                  </a:lnTo>
                  <a:lnTo>
                    <a:pt x="4610" y="402"/>
                  </a:lnTo>
                  <a:lnTo>
                    <a:pt x="4475" y="363"/>
                  </a:lnTo>
                  <a:lnTo>
                    <a:pt x="4344" y="328"/>
                  </a:lnTo>
                  <a:lnTo>
                    <a:pt x="4212" y="292"/>
                  </a:lnTo>
                  <a:lnTo>
                    <a:pt x="4077" y="256"/>
                  </a:lnTo>
                  <a:lnTo>
                    <a:pt x="3946" y="220"/>
                  </a:lnTo>
                  <a:lnTo>
                    <a:pt x="3815" y="182"/>
                  </a:lnTo>
                  <a:lnTo>
                    <a:pt x="3680" y="146"/>
                  </a:lnTo>
                  <a:lnTo>
                    <a:pt x="3548" y="110"/>
                  </a:lnTo>
                  <a:lnTo>
                    <a:pt x="3417" y="74"/>
                  </a:lnTo>
                  <a:lnTo>
                    <a:pt x="3282" y="36"/>
                  </a:lnTo>
                  <a:lnTo>
                    <a:pt x="3151" y="0"/>
                  </a:lnTo>
                  <a:lnTo>
                    <a:pt x="3054" y="30"/>
                  </a:lnTo>
                  <a:lnTo>
                    <a:pt x="2954" y="61"/>
                  </a:lnTo>
                  <a:lnTo>
                    <a:pt x="2857" y="88"/>
                  </a:lnTo>
                  <a:lnTo>
                    <a:pt x="2757" y="118"/>
                  </a:lnTo>
                  <a:lnTo>
                    <a:pt x="2660" y="149"/>
                  </a:lnTo>
                  <a:lnTo>
                    <a:pt x="2560" y="179"/>
                  </a:lnTo>
                  <a:lnTo>
                    <a:pt x="2463" y="209"/>
                  </a:lnTo>
                  <a:lnTo>
                    <a:pt x="2363" y="237"/>
                  </a:lnTo>
                  <a:lnTo>
                    <a:pt x="2266" y="267"/>
                  </a:lnTo>
                  <a:lnTo>
                    <a:pt x="2166" y="297"/>
                  </a:lnTo>
                  <a:lnTo>
                    <a:pt x="2069" y="328"/>
                  </a:lnTo>
                  <a:lnTo>
                    <a:pt x="1969" y="358"/>
                  </a:lnTo>
                  <a:lnTo>
                    <a:pt x="1872" y="385"/>
                  </a:lnTo>
                  <a:lnTo>
                    <a:pt x="1772" y="416"/>
                  </a:lnTo>
                  <a:lnTo>
                    <a:pt x="1676" y="446"/>
                  </a:lnTo>
                  <a:lnTo>
                    <a:pt x="1575" y="476"/>
                  </a:lnTo>
                  <a:lnTo>
                    <a:pt x="1479" y="506"/>
                  </a:lnTo>
                  <a:lnTo>
                    <a:pt x="1378" y="534"/>
                  </a:lnTo>
                  <a:lnTo>
                    <a:pt x="1282" y="564"/>
                  </a:lnTo>
                  <a:lnTo>
                    <a:pt x="1181" y="595"/>
                  </a:lnTo>
                  <a:lnTo>
                    <a:pt x="1085" y="625"/>
                  </a:lnTo>
                  <a:lnTo>
                    <a:pt x="984" y="655"/>
                  </a:lnTo>
                  <a:lnTo>
                    <a:pt x="888" y="683"/>
                  </a:lnTo>
                  <a:lnTo>
                    <a:pt x="787" y="713"/>
                  </a:lnTo>
                  <a:lnTo>
                    <a:pt x="691" y="743"/>
                  </a:lnTo>
                  <a:lnTo>
                    <a:pt x="591" y="773"/>
                  </a:lnTo>
                  <a:lnTo>
                    <a:pt x="494" y="801"/>
                  </a:lnTo>
                  <a:lnTo>
                    <a:pt x="394" y="831"/>
                  </a:lnTo>
                  <a:lnTo>
                    <a:pt x="297" y="862"/>
                  </a:lnTo>
                  <a:lnTo>
                    <a:pt x="197" y="892"/>
                  </a:lnTo>
                  <a:lnTo>
                    <a:pt x="100" y="919"/>
                  </a:lnTo>
                  <a:lnTo>
                    <a:pt x="0" y="950"/>
                  </a:lnTo>
                  <a:close/>
                </a:path>
              </a:pathLst>
            </a:custGeom>
            <a:solidFill>
              <a:srgbClr val="A099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2" name="Freeform 284">
              <a:extLst>
                <a:ext uri="{FF2B5EF4-FFF2-40B4-BE49-F238E27FC236}">
                  <a16:creationId xmlns:a16="http://schemas.microsoft.com/office/drawing/2014/main" id="{6D135DB8-9AAB-49F5-8658-514560A7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176" y="4398371"/>
              <a:ext cx="2146231" cy="761532"/>
            </a:xfrm>
            <a:custGeom>
              <a:avLst/>
              <a:gdLst>
                <a:gd name="T0" fmla="*/ 2147483647 w 5012"/>
                <a:gd name="T1" fmla="*/ 2147483647 h 1634"/>
                <a:gd name="T2" fmla="*/ 2147483647 w 5012"/>
                <a:gd name="T3" fmla="*/ 2147483647 h 1634"/>
                <a:gd name="T4" fmla="*/ 2147483647 w 5012"/>
                <a:gd name="T5" fmla="*/ 2147483647 h 1634"/>
                <a:gd name="T6" fmla="*/ 2147483647 w 5012"/>
                <a:gd name="T7" fmla="*/ 2147483647 h 1634"/>
                <a:gd name="T8" fmla="*/ 2147483647 w 5012"/>
                <a:gd name="T9" fmla="*/ 2147483647 h 1634"/>
                <a:gd name="T10" fmla="*/ 2147483647 w 5012"/>
                <a:gd name="T11" fmla="*/ 2147483647 h 1634"/>
                <a:gd name="T12" fmla="*/ 2147483647 w 5012"/>
                <a:gd name="T13" fmla="*/ 2147483647 h 1634"/>
                <a:gd name="T14" fmla="*/ 2147483647 w 5012"/>
                <a:gd name="T15" fmla="*/ 2147483647 h 1634"/>
                <a:gd name="T16" fmla="*/ 2147483647 w 5012"/>
                <a:gd name="T17" fmla="*/ 2147483647 h 1634"/>
                <a:gd name="T18" fmla="*/ 2147483647 w 5012"/>
                <a:gd name="T19" fmla="*/ 2147483647 h 1634"/>
                <a:gd name="T20" fmla="*/ 2147483647 w 5012"/>
                <a:gd name="T21" fmla="*/ 2147483647 h 1634"/>
                <a:gd name="T22" fmla="*/ 2147483647 w 5012"/>
                <a:gd name="T23" fmla="*/ 2147483647 h 1634"/>
                <a:gd name="T24" fmla="*/ 2147483647 w 5012"/>
                <a:gd name="T25" fmla="*/ 2147483647 h 1634"/>
                <a:gd name="T26" fmla="*/ 2147483647 w 5012"/>
                <a:gd name="T27" fmla="*/ 2147483647 h 1634"/>
                <a:gd name="T28" fmla="*/ 2147483647 w 5012"/>
                <a:gd name="T29" fmla="*/ 2147483647 h 1634"/>
                <a:gd name="T30" fmla="*/ 2147483647 w 5012"/>
                <a:gd name="T31" fmla="*/ 2147483647 h 1634"/>
                <a:gd name="T32" fmla="*/ 2147483647 w 5012"/>
                <a:gd name="T33" fmla="*/ 2147483647 h 1634"/>
                <a:gd name="T34" fmla="*/ 2147483647 w 5012"/>
                <a:gd name="T35" fmla="*/ 2147483647 h 1634"/>
                <a:gd name="T36" fmla="*/ 2147483647 w 5012"/>
                <a:gd name="T37" fmla="*/ 2147483647 h 1634"/>
                <a:gd name="T38" fmla="*/ 2147483647 w 5012"/>
                <a:gd name="T39" fmla="*/ 2147483647 h 1634"/>
                <a:gd name="T40" fmla="*/ 2147483647 w 5012"/>
                <a:gd name="T41" fmla="*/ 2147483647 h 1634"/>
                <a:gd name="T42" fmla="*/ 2147483647 w 5012"/>
                <a:gd name="T43" fmla="*/ 2147483647 h 1634"/>
                <a:gd name="T44" fmla="*/ 2147483647 w 5012"/>
                <a:gd name="T45" fmla="*/ 2147483647 h 1634"/>
                <a:gd name="T46" fmla="*/ 2147483647 w 5012"/>
                <a:gd name="T47" fmla="*/ 2147483647 h 1634"/>
                <a:gd name="T48" fmla="*/ 2147483647 w 5012"/>
                <a:gd name="T49" fmla="*/ 2147483647 h 1634"/>
                <a:gd name="T50" fmla="*/ 2147483647 w 5012"/>
                <a:gd name="T51" fmla="*/ 2147483647 h 1634"/>
                <a:gd name="T52" fmla="*/ 2147483647 w 5012"/>
                <a:gd name="T53" fmla="*/ 2147483647 h 1634"/>
                <a:gd name="T54" fmla="*/ 2147483647 w 5012"/>
                <a:gd name="T55" fmla="*/ 2147483647 h 1634"/>
                <a:gd name="T56" fmla="*/ 2147483647 w 5012"/>
                <a:gd name="T57" fmla="*/ 2147483647 h 1634"/>
                <a:gd name="T58" fmla="*/ 2147483647 w 5012"/>
                <a:gd name="T59" fmla="*/ 2147483647 h 1634"/>
                <a:gd name="T60" fmla="*/ 2147483647 w 5012"/>
                <a:gd name="T61" fmla="*/ 2147483647 h 1634"/>
                <a:gd name="T62" fmla="*/ 2147483647 w 5012"/>
                <a:gd name="T63" fmla="*/ 2147483647 h 1634"/>
                <a:gd name="T64" fmla="*/ 2147483647 w 5012"/>
                <a:gd name="T65" fmla="*/ 2147483647 h 1634"/>
                <a:gd name="T66" fmla="*/ 2147483647 w 5012"/>
                <a:gd name="T67" fmla="*/ 2147483647 h 1634"/>
                <a:gd name="T68" fmla="*/ 2147483647 w 5012"/>
                <a:gd name="T69" fmla="*/ 2147483647 h 1634"/>
                <a:gd name="T70" fmla="*/ 2147483647 w 5012"/>
                <a:gd name="T71" fmla="*/ 2147483647 h 1634"/>
                <a:gd name="T72" fmla="*/ 2147483647 w 5012"/>
                <a:gd name="T73" fmla="*/ 2147483647 h 1634"/>
                <a:gd name="T74" fmla="*/ 2147483647 w 5012"/>
                <a:gd name="T75" fmla="*/ 2147483647 h 1634"/>
                <a:gd name="T76" fmla="*/ 2147483647 w 5012"/>
                <a:gd name="T77" fmla="*/ 2147483647 h 1634"/>
                <a:gd name="T78" fmla="*/ 2147483647 w 5012"/>
                <a:gd name="T79" fmla="*/ 2147483647 h 1634"/>
                <a:gd name="T80" fmla="*/ 2147483647 w 5012"/>
                <a:gd name="T81" fmla="*/ 2147483647 h 1634"/>
                <a:gd name="T82" fmla="*/ 2147483647 w 5012"/>
                <a:gd name="T83" fmla="*/ 2147483647 h 1634"/>
                <a:gd name="T84" fmla="*/ 2147483647 w 5012"/>
                <a:gd name="T85" fmla="*/ 2147483647 h 1634"/>
                <a:gd name="T86" fmla="*/ 2147483647 w 5012"/>
                <a:gd name="T87" fmla="*/ 2147483647 h 1634"/>
                <a:gd name="T88" fmla="*/ 2147483647 w 5012"/>
                <a:gd name="T89" fmla="*/ 2147483647 h 1634"/>
                <a:gd name="T90" fmla="*/ 2147483647 w 5012"/>
                <a:gd name="T91" fmla="*/ 2147483647 h 1634"/>
                <a:gd name="T92" fmla="*/ 2147483647 w 5012"/>
                <a:gd name="T93" fmla="*/ 2147483647 h 1634"/>
                <a:gd name="T94" fmla="*/ 2147483647 w 5012"/>
                <a:gd name="T95" fmla="*/ 2147483647 h 16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012"/>
                <a:gd name="T145" fmla="*/ 0 h 1634"/>
                <a:gd name="T146" fmla="*/ 5012 w 5012"/>
                <a:gd name="T147" fmla="*/ 1634 h 16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012" h="1634">
                  <a:moveTo>
                    <a:pt x="0" y="905"/>
                  </a:moveTo>
                  <a:lnTo>
                    <a:pt x="135" y="952"/>
                  </a:lnTo>
                  <a:lnTo>
                    <a:pt x="270" y="996"/>
                  </a:lnTo>
                  <a:lnTo>
                    <a:pt x="405" y="1043"/>
                  </a:lnTo>
                  <a:lnTo>
                    <a:pt x="540" y="1087"/>
                  </a:lnTo>
                  <a:lnTo>
                    <a:pt x="672" y="1134"/>
                  </a:lnTo>
                  <a:lnTo>
                    <a:pt x="807" y="1178"/>
                  </a:lnTo>
                  <a:lnTo>
                    <a:pt x="942" y="1224"/>
                  </a:lnTo>
                  <a:lnTo>
                    <a:pt x="1077" y="1268"/>
                  </a:lnTo>
                  <a:lnTo>
                    <a:pt x="1212" y="1315"/>
                  </a:lnTo>
                  <a:lnTo>
                    <a:pt x="1347" y="1362"/>
                  </a:lnTo>
                  <a:lnTo>
                    <a:pt x="1482" y="1406"/>
                  </a:lnTo>
                  <a:lnTo>
                    <a:pt x="1618" y="1453"/>
                  </a:lnTo>
                  <a:lnTo>
                    <a:pt x="1749" y="1497"/>
                  </a:lnTo>
                  <a:lnTo>
                    <a:pt x="1884" y="1544"/>
                  </a:lnTo>
                  <a:lnTo>
                    <a:pt x="2019" y="1588"/>
                  </a:lnTo>
                  <a:lnTo>
                    <a:pt x="2154" y="1634"/>
                  </a:lnTo>
                  <a:lnTo>
                    <a:pt x="2243" y="1601"/>
                  </a:lnTo>
                  <a:lnTo>
                    <a:pt x="2332" y="1568"/>
                  </a:lnTo>
                  <a:lnTo>
                    <a:pt x="2421" y="1533"/>
                  </a:lnTo>
                  <a:lnTo>
                    <a:pt x="2510" y="1500"/>
                  </a:lnTo>
                  <a:lnTo>
                    <a:pt x="2598" y="1467"/>
                  </a:lnTo>
                  <a:lnTo>
                    <a:pt x="2687" y="1434"/>
                  </a:lnTo>
                  <a:lnTo>
                    <a:pt x="2780" y="1401"/>
                  </a:lnTo>
                  <a:lnTo>
                    <a:pt x="2869" y="1365"/>
                  </a:lnTo>
                  <a:lnTo>
                    <a:pt x="2957" y="1332"/>
                  </a:lnTo>
                  <a:lnTo>
                    <a:pt x="3046" y="1299"/>
                  </a:lnTo>
                  <a:lnTo>
                    <a:pt x="3135" y="1266"/>
                  </a:lnTo>
                  <a:lnTo>
                    <a:pt x="3224" y="1230"/>
                  </a:lnTo>
                  <a:lnTo>
                    <a:pt x="3313" y="1197"/>
                  </a:lnTo>
                  <a:lnTo>
                    <a:pt x="3401" y="1164"/>
                  </a:lnTo>
                  <a:lnTo>
                    <a:pt x="3490" y="1131"/>
                  </a:lnTo>
                  <a:lnTo>
                    <a:pt x="3583" y="1095"/>
                  </a:lnTo>
                  <a:lnTo>
                    <a:pt x="3672" y="1062"/>
                  </a:lnTo>
                  <a:lnTo>
                    <a:pt x="3761" y="1029"/>
                  </a:lnTo>
                  <a:lnTo>
                    <a:pt x="3849" y="996"/>
                  </a:lnTo>
                  <a:lnTo>
                    <a:pt x="3938" y="960"/>
                  </a:lnTo>
                  <a:lnTo>
                    <a:pt x="4027" y="927"/>
                  </a:lnTo>
                  <a:lnTo>
                    <a:pt x="4116" y="894"/>
                  </a:lnTo>
                  <a:lnTo>
                    <a:pt x="4208" y="861"/>
                  </a:lnTo>
                  <a:lnTo>
                    <a:pt x="4297" y="825"/>
                  </a:lnTo>
                  <a:lnTo>
                    <a:pt x="4386" y="792"/>
                  </a:lnTo>
                  <a:lnTo>
                    <a:pt x="4475" y="759"/>
                  </a:lnTo>
                  <a:lnTo>
                    <a:pt x="4564" y="723"/>
                  </a:lnTo>
                  <a:lnTo>
                    <a:pt x="4653" y="690"/>
                  </a:lnTo>
                  <a:lnTo>
                    <a:pt x="4745" y="657"/>
                  </a:lnTo>
                  <a:lnTo>
                    <a:pt x="4834" y="624"/>
                  </a:lnTo>
                  <a:lnTo>
                    <a:pt x="4923" y="589"/>
                  </a:lnTo>
                  <a:lnTo>
                    <a:pt x="5012" y="556"/>
                  </a:lnTo>
                  <a:lnTo>
                    <a:pt x="4884" y="520"/>
                  </a:lnTo>
                  <a:lnTo>
                    <a:pt x="4761" y="487"/>
                  </a:lnTo>
                  <a:lnTo>
                    <a:pt x="4633" y="451"/>
                  </a:lnTo>
                  <a:lnTo>
                    <a:pt x="4510" y="418"/>
                  </a:lnTo>
                  <a:lnTo>
                    <a:pt x="4382" y="382"/>
                  </a:lnTo>
                  <a:lnTo>
                    <a:pt x="4255" y="346"/>
                  </a:lnTo>
                  <a:lnTo>
                    <a:pt x="4131" y="313"/>
                  </a:lnTo>
                  <a:lnTo>
                    <a:pt x="4004" y="278"/>
                  </a:lnTo>
                  <a:lnTo>
                    <a:pt x="3876" y="242"/>
                  </a:lnTo>
                  <a:lnTo>
                    <a:pt x="3753" y="209"/>
                  </a:lnTo>
                  <a:lnTo>
                    <a:pt x="3625" y="173"/>
                  </a:lnTo>
                  <a:lnTo>
                    <a:pt x="3502" y="137"/>
                  </a:lnTo>
                  <a:lnTo>
                    <a:pt x="3374" y="104"/>
                  </a:lnTo>
                  <a:lnTo>
                    <a:pt x="3247" y="68"/>
                  </a:lnTo>
                  <a:lnTo>
                    <a:pt x="3123" y="35"/>
                  </a:lnTo>
                  <a:lnTo>
                    <a:pt x="2996" y="0"/>
                  </a:lnTo>
                  <a:lnTo>
                    <a:pt x="2903" y="27"/>
                  </a:lnTo>
                  <a:lnTo>
                    <a:pt x="2807" y="55"/>
                  </a:lnTo>
                  <a:lnTo>
                    <a:pt x="2714" y="85"/>
                  </a:lnTo>
                  <a:lnTo>
                    <a:pt x="2622" y="112"/>
                  </a:lnTo>
                  <a:lnTo>
                    <a:pt x="2529" y="140"/>
                  </a:lnTo>
                  <a:lnTo>
                    <a:pt x="2432" y="168"/>
                  </a:lnTo>
                  <a:lnTo>
                    <a:pt x="2340" y="198"/>
                  </a:lnTo>
                  <a:lnTo>
                    <a:pt x="2247" y="225"/>
                  </a:lnTo>
                  <a:lnTo>
                    <a:pt x="2154" y="253"/>
                  </a:lnTo>
                  <a:lnTo>
                    <a:pt x="2058" y="280"/>
                  </a:lnTo>
                  <a:lnTo>
                    <a:pt x="1965" y="311"/>
                  </a:lnTo>
                  <a:lnTo>
                    <a:pt x="1872" y="338"/>
                  </a:lnTo>
                  <a:lnTo>
                    <a:pt x="1780" y="366"/>
                  </a:lnTo>
                  <a:lnTo>
                    <a:pt x="1683" y="396"/>
                  </a:lnTo>
                  <a:lnTo>
                    <a:pt x="1591" y="423"/>
                  </a:lnTo>
                  <a:lnTo>
                    <a:pt x="1498" y="451"/>
                  </a:lnTo>
                  <a:lnTo>
                    <a:pt x="1405" y="479"/>
                  </a:lnTo>
                  <a:lnTo>
                    <a:pt x="1313" y="509"/>
                  </a:lnTo>
                  <a:lnTo>
                    <a:pt x="1216" y="536"/>
                  </a:lnTo>
                  <a:lnTo>
                    <a:pt x="1123" y="564"/>
                  </a:lnTo>
                  <a:lnTo>
                    <a:pt x="1031" y="594"/>
                  </a:lnTo>
                  <a:lnTo>
                    <a:pt x="938" y="622"/>
                  </a:lnTo>
                  <a:lnTo>
                    <a:pt x="841" y="649"/>
                  </a:lnTo>
                  <a:lnTo>
                    <a:pt x="749" y="679"/>
                  </a:lnTo>
                  <a:lnTo>
                    <a:pt x="656" y="707"/>
                  </a:lnTo>
                  <a:lnTo>
                    <a:pt x="563" y="734"/>
                  </a:lnTo>
                  <a:lnTo>
                    <a:pt x="467" y="762"/>
                  </a:lnTo>
                  <a:lnTo>
                    <a:pt x="374" y="792"/>
                  </a:lnTo>
                  <a:lnTo>
                    <a:pt x="282" y="820"/>
                  </a:lnTo>
                  <a:lnTo>
                    <a:pt x="189" y="847"/>
                  </a:lnTo>
                  <a:lnTo>
                    <a:pt x="92" y="878"/>
                  </a:lnTo>
                  <a:lnTo>
                    <a:pt x="0" y="905"/>
                  </a:lnTo>
                  <a:close/>
                </a:path>
              </a:pathLst>
            </a:custGeom>
            <a:solidFill>
              <a:srgbClr val="A39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" name="Freeform 285">
              <a:extLst>
                <a:ext uri="{FF2B5EF4-FFF2-40B4-BE49-F238E27FC236}">
                  <a16:creationId xmlns:a16="http://schemas.microsoft.com/office/drawing/2014/main" id="{BA41D4F9-8145-426C-983E-DB1D4B929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849" y="4436587"/>
              <a:ext cx="2033609" cy="723315"/>
            </a:xfrm>
            <a:custGeom>
              <a:avLst/>
              <a:gdLst>
                <a:gd name="T0" fmla="*/ 2147483647 w 4749"/>
                <a:gd name="T1" fmla="*/ 2147483647 h 1552"/>
                <a:gd name="T2" fmla="*/ 2147483647 w 4749"/>
                <a:gd name="T3" fmla="*/ 2147483647 h 1552"/>
                <a:gd name="T4" fmla="*/ 2147483647 w 4749"/>
                <a:gd name="T5" fmla="*/ 2147483647 h 1552"/>
                <a:gd name="T6" fmla="*/ 2147483647 w 4749"/>
                <a:gd name="T7" fmla="*/ 2147483647 h 1552"/>
                <a:gd name="T8" fmla="*/ 2147483647 w 4749"/>
                <a:gd name="T9" fmla="*/ 2147483647 h 1552"/>
                <a:gd name="T10" fmla="*/ 2147483647 w 4749"/>
                <a:gd name="T11" fmla="*/ 2147483647 h 1552"/>
                <a:gd name="T12" fmla="*/ 2147483647 w 4749"/>
                <a:gd name="T13" fmla="*/ 2147483647 h 1552"/>
                <a:gd name="T14" fmla="*/ 2147483647 w 4749"/>
                <a:gd name="T15" fmla="*/ 2147483647 h 1552"/>
                <a:gd name="T16" fmla="*/ 2147483647 w 4749"/>
                <a:gd name="T17" fmla="*/ 2147483647 h 1552"/>
                <a:gd name="T18" fmla="*/ 2147483647 w 4749"/>
                <a:gd name="T19" fmla="*/ 2147483647 h 1552"/>
                <a:gd name="T20" fmla="*/ 2147483647 w 4749"/>
                <a:gd name="T21" fmla="*/ 2147483647 h 1552"/>
                <a:gd name="T22" fmla="*/ 2147483647 w 4749"/>
                <a:gd name="T23" fmla="*/ 2147483647 h 1552"/>
                <a:gd name="T24" fmla="*/ 2147483647 w 4749"/>
                <a:gd name="T25" fmla="*/ 2147483647 h 1552"/>
                <a:gd name="T26" fmla="*/ 2147483647 w 4749"/>
                <a:gd name="T27" fmla="*/ 2147483647 h 1552"/>
                <a:gd name="T28" fmla="*/ 2147483647 w 4749"/>
                <a:gd name="T29" fmla="*/ 2147483647 h 1552"/>
                <a:gd name="T30" fmla="*/ 2147483647 w 4749"/>
                <a:gd name="T31" fmla="*/ 2147483647 h 1552"/>
                <a:gd name="T32" fmla="*/ 2147483647 w 4749"/>
                <a:gd name="T33" fmla="*/ 2147483647 h 1552"/>
                <a:gd name="T34" fmla="*/ 2147483647 w 4749"/>
                <a:gd name="T35" fmla="*/ 2147483647 h 1552"/>
                <a:gd name="T36" fmla="*/ 2147483647 w 4749"/>
                <a:gd name="T37" fmla="*/ 2147483647 h 1552"/>
                <a:gd name="T38" fmla="*/ 2147483647 w 4749"/>
                <a:gd name="T39" fmla="*/ 2147483647 h 1552"/>
                <a:gd name="T40" fmla="*/ 2147483647 w 4749"/>
                <a:gd name="T41" fmla="*/ 2147483647 h 1552"/>
                <a:gd name="T42" fmla="*/ 2147483647 w 4749"/>
                <a:gd name="T43" fmla="*/ 2147483647 h 1552"/>
                <a:gd name="T44" fmla="*/ 2147483647 w 4749"/>
                <a:gd name="T45" fmla="*/ 2147483647 h 1552"/>
                <a:gd name="T46" fmla="*/ 2147483647 w 4749"/>
                <a:gd name="T47" fmla="*/ 2147483647 h 1552"/>
                <a:gd name="T48" fmla="*/ 2147483647 w 4749"/>
                <a:gd name="T49" fmla="*/ 2147483647 h 1552"/>
                <a:gd name="T50" fmla="*/ 2147483647 w 4749"/>
                <a:gd name="T51" fmla="*/ 2147483647 h 1552"/>
                <a:gd name="T52" fmla="*/ 2147483647 w 4749"/>
                <a:gd name="T53" fmla="*/ 2147483647 h 1552"/>
                <a:gd name="T54" fmla="*/ 2147483647 w 4749"/>
                <a:gd name="T55" fmla="*/ 2147483647 h 1552"/>
                <a:gd name="T56" fmla="*/ 2147483647 w 4749"/>
                <a:gd name="T57" fmla="*/ 2147483647 h 1552"/>
                <a:gd name="T58" fmla="*/ 2147483647 w 4749"/>
                <a:gd name="T59" fmla="*/ 2147483647 h 1552"/>
                <a:gd name="T60" fmla="*/ 2147483647 w 4749"/>
                <a:gd name="T61" fmla="*/ 2147483647 h 1552"/>
                <a:gd name="T62" fmla="*/ 2147483647 w 4749"/>
                <a:gd name="T63" fmla="*/ 2147483647 h 1552"/>
                <a:gd name="T64" fmla="*/ 2147483647 w 4749"/>
                <a:gd name="T65" fmla="*/ 2147483647 h 1552"/>
                <a:gd name="T66" fmla="*/ 2147483647 w 4749"/>
                <a:gd name="T67" fmla="*/ 2147483647 h 1552"/>
                <a:gd name="T68" fmla="*/ 2147483647 w 4749"/>
                <a:gd name="T69" fmla="*/ 2147483647 h 1552"/>
                <a:gd name="T70" fmla="*/ 2147483647 w 4749"/>
                <a:gd name="T71" fmla="*/ 2147483647 h 1552"/>
                <a:gd name="T72" fmla="*/ 2147483647 w 4749"/>
                <a:gd name="T73" fmla="*/ 2147483647 h 1552"/>
                <a:gd name="T74" fmla="*/ 2147483647 w 4749"/>
                <a:gd name="T75" fmla="*/ 2147483647 h 1552"/>
                <a:gd name="T76" fmla="*/ 2147483647 w 4749"/>
                <a:gd name="T77" fmla="*/ 2147483647 h 1552"/>
                <a:gd name="T78" fmla="*/ 2147483647 w 4749"/>
                <a:gd name="T79" fmla="*/ 2147483647 h 1552"/>
                <a:gd name="T80" fmla="*/ 2147483647 w 4749"/>
                <a:gd name="T81" fmla="*/ 2147483647 h 1552"/>
                <a:gd name="T82" fmla="*/ 2147483647 w 4749"/>
                <a:gd name="T83" fmla="*/ 2147483647 h 1552"/>
                <a:gd name="T84" fmla="*/ 2147483647 w 4749"/>
                <a:gd name="T85" fmla="*/ 2147483647 h 1552"/>
                <a:gd name="T86" fmla="*/ 2147483647 w 4749"/>
                <a:gd name="T87" fmla="*/ 2147483647 h 1552"/>
                <a:gd name="T88" fmla="*/ 2147483647 w 4749"/>
                <a:gd name="T89" fmla="*/ 2147483647 h 1552"/>
                <a:gd name="T90" fmla="*/ 2147483647 w 4749"/>
                <a:gd name="T91" fmla="*/ 2147483647 h 1552"/>
                <a:gd name="T92" fmla="*/ 2147483647 w 4749"/>
                <a:gd name="T93" fmla="*/ 2147483647 h 1552"/>
                <a:gd name="T94" fmla="*/ 2147483647 w 4749"/>
                <a:gd name="T95" fmla="*/ 2147483647 h 155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49"/>
                <a:gd name="T145" fmla="*/ 0 h 1552"/>
                <a:gd name="T146" fmla="*/ 4749 w 4749"/>
                <a:gd name="T147" fmla="*/ 1552 h 155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49" h="1552">
                  <a:moveTo>
                    <a:pt x="0" y="859"/>
                  </a:moveTo>
                  <a:lnTo>
                    <a:pt x="127" y="903"/>
                  </a:lnTo>
                  <a:lnTo>
                    <a:pt x="254" y="944"/>
                  </a:lnTo>
                  <a:lnTo>
                    <a:pt x="382" y="988"/>
                  </a:lnTo>
                  <a:lnTo>
                    <a:pt x="509" y="1032"/>
                  </a:lnTo>
                  <a:lnTo>
                    <a:pt x="637" y="1076"/>
                  </a:lnTo>
                  <a:lnTo>
                    <a:pt x="764" y="1118"/>
                  </a:lnTo>
                  <a:lnTo>
                    <a:pt x="892" y="1162"/>
                  </a:lnTo>
                  <a:lnTo>
                    <a:pt x="1019" y="1206"/>
                  </a:lnTo>
                  <a:lnTo>
                    <a:pt x="1146" y="1250"/>
                  </a:lnTo>
                  <a:lnTo>
                    <a:pt x="1274" y="1291"/>
                  </a:lnTo>
                  <a:lnTo>
                    <a:pt x="1401" y="1335"/>
                  </a:lnTo>
                  <a:lnTo>
                    <a:pt x="1529" y="1379"/>
                  </a:lnTo>
                  <a:lnTo>
                    <a:pt x="1656" y="1423"/>
                  </a:lnTo>
                  <a:lnTo>
                    <a:pt x="1783" y="1464"/>
                  </a:lnTo>
                  <a:lnTo>
                    <a:pt x="1911" y="1508"/>
                  </a:lnTo>
                  <a:lnTo>
                    <a:pt x="2038" y="1552"/>
                  </a:lnTo>
                  <a:lnTo>
                    <a:pt x="2123" y="1519"/>
                  </a:lnTo>
                  <a:lnTo>
                    <a:pt x="2208" y="1489"/>
                  </a:lnTo>
                  <a:lnTo>
                    <a:pt x="2293" y="1456"/>
                  </a:lnTo>
                  <a:lnTo>
                    <a:pt x="2378" y="1423"/>
                  </a:lnTo>
                  <a:lnTo>
                    <a:pt x="2463" y="1390"/>
                  </a:lnTo>
                  <a:lnTo>
                    <a:pt x="2548" y="1360"/>
                  </a:lnTo>
                  <a:lnTo>
                    <a:pt x="2633" y="1327"/>
                  </a:lnTo>
                  <a:lnTo>
                    <a:pt x="2718" y="1294"/>
                  </a:lnTo>
                  <a:lnTo>
                    <a:pt x="2799" y="1263"/>
                  </a:lnTo>
                  <a:lnTo>
                    <a:pt x="2884" y="1230"/>
                  </a:lnTo>
                  <a:lnTo>
                    <a:pt x="2969" y="1197"/>
                  </a:lnTo>
                  <a:lnTo>
                    <a:pt x="3054" y="1167"/>
                  </a:lnTo>
                  <a:lnTo>
                    <a:pt x="3139" y="1134"/>
                  </a:lnTo>
                  <a:lnTo>
                    <a:pt x="3224" y="1101"/>
                  </a:lnTo>
                  <a:lnTo>
                    <a:pt x="3309" y="1071"/>
                  </a:lnTo>
                  <a:lnTo>
                    <a:pt x="3394" y="1038"/>
                  </a:lnTo>
                  <a:lnTo>
                    <a:pt x="3479" y="1005"/>
                  </a:lnTo>
                  <a:lnTo>
                    <a:pt x="3563" y="975"/>
                  </a:lnTo>
                  <a:lnTo>
                    <a:pt x="3648" y="941"/>
                  </a:lnTo>
                  <a:lnTo>
                    <a:pt x="3733" y="911"/>
                  </a:lnTo>
                  <a:lnTo>
                    <a:pt x="3818" y="878"/>
                  </a:lnTo>
                  <a:lnTo>
                    <a:pt x="3903" y="845"/>
                  </a:lnTo>
                  <a:lnTo>
                    <a:pt x="3988" y="815"/>
                  </a:lnTo>
                  <a:lnTo>
                    <a:pt x="4073" y="782"/>
                  </a:lnTo>
                  <a:lnTo>
                    <a:pt x="4154" y="749"/>
                  </a:lnTo>
                  <a:lnTo>
                    <a:pt x="4239" y="719"/>
                  </a:lnTo>
                  <a:lnTo>
                    <a:pt x="4324" y="686"/>
                  </a:lnTo>
                  <a:lnTo>
                    <a:pt x="4409" y="655"/>
                  </a:lnTo>
                  <a:lnTo>
                    <a:pt x="4494" y="622"/>
                  </a:lnTo>
                  <a:lnTo>
                    <a:pt x="4579" y="589"/>
                  </a:lnTo>
                  <a:lnTo>
                    <a:pt x="4664" y="559"/>
                  </a:lnTo>
                  <a:lnTo>
                    <a:pt x="4749" y="526"/>
                  </a:lnTo>
                  <a:lnTo>
                    <a:pt x="4629" y="493"/>
                  </a:lnTo>
                  <a:lnTo>
                    <a:pt x="4509" y="460"/>
                  </a:lnTo>
                  <a:lnTo>
                    <a:pt x="4390" y="427"/>
                  </a:lnTo>
                  <a:lnTo>
                    <a:pt x="4270" y="397"/>
                  </a:lnTo>
                  <a:lnTo>
                    <a:pt x="4150" y="363"/>
                  </a:lnTo>
                  <a:lnTo>
                    <a:pt x="4031" y="330"/>
                  </a:lnTo>
                  <a:lnTo>
                    <a:pt x="3911" y="297"/>
                  </a:lnTo>
                  <a:lnTo>
                    <a:pt x="3795" y="264"/>
                  </a:lnTo>
                  <a:lnTo>
                    <a:pt x="3675" y="231"/>
                  </a:lnTo>
                  <a:lnTo>
                    <a:pt x="3556" y="198"/>
                  </a:lnTo>
                  <a:lnTo>
                    <a:pt x="3436" y="165"/>
                  </a:lnTo>
                  <a:lnTo>
                    <a:pt x="3316" y="132"/>
                  </a:lnTo>
                  <a:lnTo>
                    <a:pt x="3197" y="99"/>
                  </a:lnTo>
                  <a:lnTo>
                    <a:pt x="3077" y="66"/>
                  </a:lnTo>
                  <a:lnTo>
                    <a:pt x="2957" y="33"/>
                  </a:lnTo>
                  <a:lnTo>
                    <a:pt x="2838" y="0"/>
                  </a:lnTo>
                  <a:lnTo>
                    <a:pt x="2749" y="28"/>
                  </a:lnTo>
                  <a:lnTo>
                    <a:pt x="2660" y="52"/>
                  </a:lnTo>
                  <a:lnTo>
                    <a:pt x="2571" y="80"/>
                  </a:lnTo>
                  <a:lnTo>
                    <a:pt x="2482" y="108"/>
                  </a:lnTo>
                  <a:lnTo>
                    <a:pt x="2394" y="135"/>
                  </a:lnTo>
                  <a:lnTo>
                    <a:pt x="2305" y="160"/>
                  </a:lnTo>
                  <a:lnTo>
                    <a:pt x="2216" y="187"/>
                  </a:lnTo>
                  <a:lnTo>
                    <a:pt x="2127" y="215"/>
                  </a:lnTo>
                  <a:lnTo>
                    <a:pt x="2038" y="242"/>
                  </a:lnTo>
                  <a:lnTo>
                    <a:pt x="1949" y="267"/>
                  </a:lnTo>
                  <a:lnTo>
                    <a:pt x="1861" y="295"/>
                  </a:lnTo>
                  <a:lnTo>
                    <a:pt x="1772" y="322"/>
                  </a:lnTo>
                  <a:lnTo>
                    <a:pt x="1683" y="350"/>
                  </a:lnTo>
                  <a:lnTo>
                    <a:pt x="1594" y="375"/>
                  </a:lnTo>
                  <a:lnTo>
                    <a:pt x="1505" y="402"/>
                  </a:lnTo>
                  <a:lnTo>
                    <a:pt x="1421" y="430"/>
                  </a:lnTo>
                  <a:lnTo>
                    <a:pt x="1332" y="457"/>
                  </a:lnTo>
                  <a:lnTo>
                    <a:pt x="1243" y="482"/>
                  </a:lnTo>
                  <a:lnTo>
                    <a:pt x="1154" y="509"/>
                  </a:lnTo>
                  <a:lnTo>
                    <a:pt x="1065" y="537"/>
                  </a:lnTo>
                  <a:lnTo>
                    <a:pt x="976" y="564"/>
                  </a:lnTo>
                  <a:lnTo>
                    <a:pt x="888" y="589"/>
                  </a:lnTo>
                  <a:lnTo>
                    <a:pt x="799" y="617"/>
                  </a:lnTo>
                  <a:lnTo>
                    <a:pt x="710" y="644"/>
                  </a:lnTo>
                  <a:lnTo>
                    <a:pt x="621" y="672"/>
                  </a:lnTo>
                  <a:lnTo>
                    <a:pt x="532" y="697"/>
                  </a:lnTo>
                  <a:lnTo>
                    <a:pt x="444" y="724"/>
                  </a:lnTo>
                  <a:lnTo>
                    <a:pt x="355" y="752"/>
                  </a:lnTo>
                  <a:lnTo>
                    <a:pt x="266" y="779"/>
                  </a:lnTo>
                  <a:lnTo>
                    <a:pt x="177" y="804"/>
                  </a:lnTo>
                  <a:lnTo>
                    <a:pt x="88" y="831"/>
                  </a:lnTo>
                  <a:lnTo>
                    <a:pt x="0" y="85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" name="Freeform 286">
              <a:extLst>
                <a:ext uri="{FF2B5EF4-FFF2-40B4-BE49-F238E27FC236}">
                  <a16:creationId xmlns:a16="http://schemas.microsoft.com/office/drawing/2014/main" id="{243FFB67-562C-48F3-B0C8-9C8826E2E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809" y="4475270"/>
              <a:ext cx="1922701" cy="683701"/>
            </a:xfrm>
            <a:custGeom>
              <a:avLst/>
              <a:gdLst>
                <a:gd name="T0" fmla="*/ 2147483647 w 4490"/>
                <a:gd name="T1" fmla="*/ 2147483647 h 1467"/>
                <a:gd name="T2" fmla="*/ 2147483647 w 4490"/>
                <a:gd name="T3" fmla="*/ 2147483647 h 1467"/>
                <a:gd name="T4" fmla="*/ 2147483647 w 4490"/>
                <a:gd name="T5" fmla="*/ 2147483647 h 1467"/>
                <a:gd name="T6" fmla="*/ 2147483647 w 4490"/>
                <a:gd name="T7" fmla="*/ 2147483647 h 1467"/>
                <a:gd name="T8" fmla="*/ 2147483647 w 4490"/>
                <a:gd name="T9" fmla="*/ 2147483647 h 1467"/>
                <a:gd name="T10" fmla="*/ 2147483647 w 4490"/>
                <a:gd name="T11" fmla="*/ 2147483647 h 1467"/>
                <a:gd name="T12" fmla="*/ 2147483647 w 4490"/>
                <a:gd name="T13" fmla="*/ 2147483647 h 1467"/>
                <a:gd name="T14" fmla="*/ 2147483647 w 4490"/>
                <a:gd name="T15" fmla="*/ 2147483647 h 1467"/>
                <a:gd name="T16" fmla="*/ 2147483647 w 4490"/>
                <a:gd name="T17" fmla="*/ 2147483647 h 1467"/>
                <a:gd name="T18" fmla="*/ 2147483647 w 4490"/>
                <a:gd name="T19" fmla="*/ 2147483647 h 1467"/>
                <a:gd name="T20" fmla="*/ 2147483647 w 4490"/>
                <a:gd name="T21" fmla="*/ 2147483647 h 1467"/>
                <a:gd name="T22" fmla="*/ 2147483647 w 4490"/>
                <a:gd name="T23" fmla="*/ 2147483647 h 1467"/>
                <a:gd name="T24" fmla="*/ 2147483647 w 4490"/>
                <a:gd name="T25" fmla="*/ 2147483647 h 1467"/>
                <a:gd name="T26" fmla="*/ 2147483647 w 4490"/>
                <a:gd name="T27" fmla="*/ 2147483647 h 1467"/>
                <a:gd name="T28" fmla="*/ 2147483647 w 4490"/>
                <a:gd name="T29" fmla="*/ 2147483647 h 1467"/>
                <a:gd name="T30" fmla="*/ 2147483647 w 4490"/>
                <a:gd name="T31" fmla="*/ 2147483647 h 1467"/>
                <a:gd name="T32" fmla="*/ 2147483647 w 4490"/>
                <a:gd name="T33" fmla="*/ 2147483647 h 1467"/>
                <a:gd name="T34" fmla="*/ 2147483647 w 4490"/>
                <a:gd name="T35" fmla="*/ 2147483647 h 1467"/>
                <a:gd name="T36" fmla="*/ 2147483647 w 4490"/>
                <a:gd name="T37" fmla="*/ 2147483647 h 1467"/>
                <a:gd name="T38" fmla="*/ 2147483647 w 4490"/>
                <a:gd name="T39" fmla="*/ 2147483647 h 1467"/>
                <a:gd name="T40" fmla="*/ 2147483647 w 4490"/>
                <a:gd name="T41" fmla="*/ 2147483647 h 1467"/>
                <a:gd name="T42" fmla="*/ 2147483647 w 4490"/>
                <a:gd name="T43" fmla="*/ 2147483647 h 1467"/>
                <a:gd name="T44" fmla="*/ 2147483647 w 4490"/>
                <a:gd name="T45" fmla="*/ 2147483647 h 1467"/>
                <a:gd name="T46" fmla="*/ 2147483647 w 4490"/>
                <a:gd name="T47" fmla="*/ 2147483647 h 1467"/>
                <a:gd name="T48" fmla="*/ 2147483647 w 4490"/>
                <a:gd name="T49" fmla="*/ 2147483647 h 1467"/>
                <a:gd name="T50" fmla="*/ 2147483647 w 4490"/>
                <a:gd name="T51" fmla="*/ 2147483647 h 1467"/>
                <a:gd name="T52" fmla="*/ 2147483647 w 4490"/>
                <a:gd name="T53" fmla="*/ 2147483647 h 1467"/>
                <a:gd name="T54" fmla="*/ 2147483647 w 4490"/>
                <a:gd name="T55" fmla="*/ 2147483647 h 1467"/>
                <a:gd name="T56" fmla="*/ 2147483647 w 4490"/>
                <a:gd name="T57" fmla="*/ 2147483647 h 1467"/>
                <a:gd name="T58" fmla="*/ 2147483647 w 4490"/>
                <a:gd name="T59" fmla="*/ 2147483647 h 1467"/>
                <a:gd name="T60" fmla="*/ 2147483647 w 4490"/>
                <a:gd name="T61" fmla="*/ 2147483647 h 1467"/>
                <a:gd name="T62" fmla="*/ 2147483647 w 4490"/>
                <a:gd name="T63" fmla="*/ 2147483647 h 1467"/>
                <a:gd name="T64" fmla="*/ 2147483647 w 4490"/>
                <a:gd name="T65" fmla="*/ 2147483647 h 1467"/>
                <a:gd name="T66" fmla="*/ 2147483647 w 4490"/>
                <a:gd name="T67" fmla="*/ 2147483647 h 1467"/>
                <a:gd name="T68" fmla="*/ 2147483647 w 4490"/>
                <a:gd name="T69" fmla="*/ 2147483647 h 1467"/>
                <a:gd name="T70" fmla="*/ 2147483647 w 4490"/>
                <a:gd name="T71" fmla="*/ 2147483647 h 1467"/>
                <a:gd name="T72" fmla="*/ 2147483647 w 4490"/>
                <a:gd name="T73" fmla="*/ 2147483647 h 1467"/>
                <a:gd name="T74" fmla="*/ 2147483647 w 4490"/>
                <a:gd name="T75" fmla="*/ 2147483647 h 1467"/>
                <a:gd name="T76" fmla="*/ 2147483647 w 4490"/>
                <a:gd name="T77" fmla="*/ 2147483647 h 1467"/>
                <a:gd name="T78" fmla="*/ 2147483647 w 4490"/>
                <a:gd name="T79" fmla="*/ 2147483647 h 1467"/>
                <a:gd name="T80" fmla="*/ 2147483647 w 4490"/>
                <a:gd name="T81" fmla="*/ 2147483647 h 1467"/>
                <a:gd name="T82" fmla="*/ 2147483647 w 4490"/>
                <a:gd name="T83" fmla="*/ 2147483647 h 1467"/>
                <a:gd name="T84" fmla="*/ 2147483647 w 4490"/>
                <a:gd name="T85" fmla="*/ 2147483647 h 1467"/>
                <a:gd name="T86" fmla="*/ 2147483647 w 4490"/>
                <a:gd name="T87" fmla="*/ 2147483647 h 1467"/>
                <a:gd name="T88" fmla="*/ 2147483647 w 4490"/>
                <a:gd name="T89" fmla="*/ 2147483647 h 1467"/>
                <a:gd name="T90" fmla="*/ 2147483647 w 4490"/>
                <a:gd name="T91" fmla="*/ 2147483647 h 1467"/>
                <a:gd name="T92" fmla="*/ 2147483647 w 4490"/>
                <a:gd name="T93" fmla="*/ 2147483647 h 1467"/>
                <a:gd name="T94" fmla="*/ 2147483647 w 4490"/>
                <a:gd name="T95" fmla="*/ 2147483647 h 146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90"/>
                <a:gd name="T145" fmla="*/ 0 h 1467"/>
                <a:gd name="T146" fmla="*/ 4490 w 4490"/>
                <a:gd name="T147" fmla="*/ 1467 h 146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90" h="1467">
                  <a:moveTo>
                    <a:pt x="0" y="809"/>
                  </a:moveTo>
                  <a:lnTo>
                    <a:pt x="119" y="850"/>
                  </a:lnTo>
                  <a:lnTo>
                    <a:pt x="243" y="892"/>
                  </a:lnTo>
                  <a:lnTo>
                    <a:pt x="363" y="933"/>
                  </a:lnTo>
                  <a:lnTo>
                    <a:pt x="482" y="974"/>
                  </a:lnTo>
                  <a:lnTo>
                    <a:pt x="602" y="1015"/>
                  </a:lnTo>
                  <a:lnTo>
                    <a:pt x="725" y="1057"/>
                  </a:lnTo>
                  <a:lnTo>
                    <a:pt x="845" y="1098"/>
                  </a:lnTo>
                  <a:lnTo>
                    <a:pt x="965" y="1136"/>
                  </a:lnTo>
                  <a:lnTo>
                    <a:pt x="1085" y="1178"/>
                  </a:lnTo>
                  <a:lnTo>
                    <a:pt x="1204" y="1219"/>
                  </a:lnTo>
                  <a:lnTo>
                    <a:pt x="1324" y="1260"/>
                  </a:lnTo>
                  <a:lnTo>
                    <a:pt x="1444" y="1302"/>
                  </a:lnTo>
                  <a:lnTo>
                    <a:pt x="1567" y="1343"/>
                  </a:lnTo>
                  <a:lnTo>
                    <a:pt x="1687" y="1384"/>
                  </a:lnTo>
                  <a:lnTo>
                    <a:pt x="1807" y="1425"/>
                  </a:lnTo>
                  <a:lnTo>
                    <a:pt x="1926" y="1467"/>
                  </a:lnTo>
                  <a:lnTo>
                    <a:pt x="2007" y="1436"/>
                  </a:lnTo>
                  <a:lnTo>
                    <a:pt x="2085" y="1406"/>
                  </a:lnTo>
                  <a:lnTo>
                    <a:pt x="2166" y="1376"/>
                  </a:lnTo>
                  <a:lnTo>
                    <a:pt x="2247" y="1346"/>
                  </a:lnTo>
                  <a:lnTo>
                    <a:pt x="2328" y="1315"/>
                  </a:lnTo>
                  <a:lnTo>
                    <a:pt x="2405" y="1285"/>
                  </a:lnTo>
                  <a:lnTo>
                    <a:pt x="2486" y="1255"/>
                  </a:lnTo>
                  <a:lnTo>
                    <a:pt x="2567" y="1225"/>
                  </a:lnTo>
                  <a:lnTo>
                    <a:pt x="2648" y="1192"/>
                  </a:lnTo>
                  <a:lnTo>
                    <a:pt x="2726" y="1161"/>
                  </a:lnTo>
                  <a:lnTo>
                    <a:pt x="2807" y="1131"/>
                  </a:lnTo>
                  <a:lnTo>
                    <a:pt x="2888" y="1101"/>
                  </a:lnTo>
                  <a:lnTo>
                    <a:pt x="2969" y="1070"/>
                  </a:lnTo>
                  <a:lnTo>
                    <a:pt x="3046" y="1040"/>
                  </a:lnTo>
                  <a:lnTo>
                    <a:pt x="3127" y="1010"/>
                  </a:lnTo>
                  <a:lnTo>
                    <a:pt x="3208" y="980"/>
                  </a:lnTo>
                  <a:lnTo>
                    <a:pt x="3289" y="949"/>
                  </a:lnTo>
                  <a:lnTo>
                    <a:pt x="3370" y="919"/>
                  </a:lnTo>
                  <a:lnTo>
                    <a:pt x="3448" y="889"/>
                  </a:lnTo>
                  <a:lnTo>
                    <a:pt x="3529" y="858"/>
                  </a:lnTo>
                  <a:lnTo>
                    <a:pt x="3610" y="828"/>
                  </a:lnTo>
                  <a:lnTo>
                    <a:pt x="3691" y="798"/>
                  </a:lnTo>
                  <a:lnTo>
                    <a:pt x="3768" y="768"/>
                  </a:lnTo>
                  <a:lnTo>
                    <a:pt x="3849" y="737"/>
                  </a:lnTo>
                  <a:lnTo>
                    <a:pt x="3930" y="707"/>
                  </a:lnTo>
                  <a:lnTo>
                    <a:pt x="4011" y="677"/>
                  </a:lnTo>
                  <a:lnTo>
                    <a:pt x="4089" y="649"/>
                  </a:lnTo>
                  <a:lnTo>
                    <a:pt x="4170" y="619"/>
                  </a:lnTo>
                  <a:lnTo>
                    <a:pt x="4251" y="589"/>
                  </a:lnTo>
                  <a:lnTo>
                    <a:pt x="4332" y="558"/>
                  </a:lnTo>
                  <a:lnTo>
                    <a:pt x="4409" y="528"/>
                  </a:lnTo>
                  <a:lnTo>
                    <a:pt x="4490" y="498"/>
                  </a:lnTo>
                  <a:lnTo>
                    <a:pt x="4378" y="468"/>
                  </a:lnTo>
                  <a:lnTo>
                    <a:pt x="4266" y="435"/>
                  </a:lnTo>
                  <a:lnTo>
                    <a:pt x="4150" y="404"/>
                  </a:lnTo>
                  <a:lnTo>
                    <a:pt x="4038" y="374"/>
                  </a:lnTo>
                  <a:lnTo>
                    <a:pt x="3926" y="344"/>
                  </a:lnTo>
                  <a:lnTo>
                    <a:pt x="3814" y="311"/>
                  </a:lnTo>
                  <a:lnTo>
                    <a:pt x="3699" y="280"/>
                  </a:lnTo>
                  <a:lnTo>
                    <a:pt x="3587" y="247"/>
                  </a:lnTo>
                  <a:lnTo>
                    <a:pt x="3475" y="217"/>
                  </a:lnTo>
                  <a:lnTo>
                    <a:pt x="3363" y="187"/>
                  </a:lnTo>
                  <a:lnTo>
                    <a:pt x="3247" y="154"/>
                  </a:lnTo>
                  <a:lnTo>
                    <a:pt x="3135" y="124"/>
                  </a:lnTo>
                  <a:lnTo>
                    <a:pt x="3023" y="93"/>
                  </a:lnTo>
                  <a:lnTo>
                    <a:pt x="2911" y="63"/>
                  </a:lnTo>
                  <a:lnTo>
                    <a:pt x="2795" y="30"/>
                  </a:lnTo>
                  <a:lnTo>
                    <a:pt x="2683" y="0"/>
                  </a:lnTo>
                  <a:lnTo>
                    <a:pt x="2598" y="25"/>
                  </a:lnTo>
                  <a:lnTo>
                    <a:pt x="2517" y="49"/>
                  </a:lnTo>
                  <a:lnTo>
                    <a:pt x="2432" y="77"/>
                  </a:lnTo>
                  <a:lnTo>
                    <a:pt x="2347" y="102"/>
                  </a:lnTo>
                  <a:lnTo>
                    <a:pt x="2262" y="126"/>
                  </a:lnTo>
                  <a:lnTo>
                    <a:pt x="2181" y="151"/>
                  </a:lnTo>
                  <a:lnTo>
                    <a:pt x="2096" y="176"/>
                  </a:lnTo>
                  <a:lnTo>
                    <a:pt x="2011" y="201"/>
                  </a:lnTo>
                  <a:lnTo>
                    <a:pt x="1926" y="228"/>
                  </a:lnTo>
                  <a:lnTo>
                    <a:pt x="1845" y="253"/>
                  </a:lnTo>
                  <a:lnTo>
                    <a:pt x="1760" y="278"/>
                  </a:lnTo>
                  <a:lnTo>
                    <a:pt x="1675" y="303"/>
                  </a:lnTo>
                  <a:lnTo>
                    <a:pt x="1594" y="327"/>
                  </a:lnTo>
                  <a:lnTo>
                    <a:pt x="1509" y="355"/>
                  </a:lnTo>
                  <a:lnTo>
                    <a:pt x="1424" y="380"/>
                  </a:lnTo>
                  <a:lnTo>
                    <a:pt x="1343" y="404"/>
                  </a:lnTo>
                  <a:lnTo>
                    <a:pt x="1258" y="429"/>
                  </a:lnTo>
                  <a:lnTo>
                    <a:pt x="1173" y="454"/>
                  </a:lnTo>
                  <a:lnTo>
                    <a:pt x="1088" y="481"/>
                  </a:lnTo>
                  <a:lnTo>
                    <a:pt x="1007" y="506"/>
                  </a:lnTo>
                  <a:lnTo>
                    <a:pt x="922" y="531"/>
                  </a:lnTo>
                  <a:lnTo>
                    <a:pt x="837" y="556"/>
                  </a:lnTo>
                  <a:lnTo>
                    <a:pt x="756" y="580"/>
                  </a:lnTo>
                  <a:lnTo>
                    <a:pt x="671" y="605"/>
                  </a:lnTo>
                  <a:lnTo>
                    <a:pt x="586" y="633"/>
                  </a:lnTo>
                  <a:lnTo>
                    <a:pt x="502" y="658"/>
                  </a:lnTo>
                  <a:lnTo>
                    <a:pt x="420" y="682"/>
                  </a:lnTo>
                  <a:lnTo>
                    <a:pt x="335" y="707"/>
                  </a:lnTo>
                  <a:lnTo>
                    <a:pt x="251" y="732"/>
                  </a:lnTo>
                  <a:lnTo>
                    <a:pt x="166" y="759"/>
                  </a:lnTo>
                  <a:lnTo>
                    <a:pt x="84" y="784"/>
                  </a:lnTo>
                  <a:lnTo>
                    <a:pt x="0" y="809"/>
                  </a:lnTo>
                  <a:close/>
                </a:path>
              </a:pathLst>
            </a:custGeom>
            <a:solidFill>
              <a:srgbClr val="A5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5" name="Freeform 287">
              <a:extLst>
                <a:ext uri="{FF2B5EF4-FFF2-40B4-BE49-F238E27FC236}">
                  <a16:creationId xmlns:a16="http://schemas.microsoft.com/office/drawing/2014/main" id="{DB2F80B4-3931-4AE6-9F71-67A7E8B68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055" y="4513486"/>
              <a:ext cx="1809223" cy="644086"/>
            </a:xfrm>
            <a:custGeom>
              <a:avLst/>
              <a:gdLst>
                <a:gd name="T0" fmla="*/ 2147483647 w 4225"/>
                <a:gd name="T1" fmla="*/ 2147483647 h 1382"/>
                <a:gd name="T2" fmla="*/ 2147483647 w 4225"/>
                <a:gd name="T3" fmla="*/ 2147483647 h 1382"/>
                <a:gd name="T4" fmla="*/ 2147483647 w 4225"/>
                <a:gd name="T5" fmla="*/ 2147483647 h 1382"/>
                <a:gd name="T6" fmla="*/ 2147483647 w 4225"/>
                <a:gd name="T7" fmla="*/ 2147483647 h 1382"/>
                <a:gd name="T8" fmla="*/ 2147483647 w 4225"/>
                <a:gd name="T9" fmla="*/ 2147483647 h 1382"/>
                <a:gd name="T10" fmla="*/ 2147483647 w 4225"/>
                <a:gd name="T11" fmla="*/ 2147483647 h 1382"/>
                <a:gd name="T12" fmla="*/ 2147483647 w 4225"/>
                <a:gd name="T13" fmla="*/ 2147483647 h 1382"/>
                <a:gd name="T14" fmla="*/ 2147483647 w 4225"/>
                <a:gd name="T15" fmla="*/ 2147483647 h 1382"/>
                <a:gd name="T16" fmla="*/ 2147483647 w 4225"/>
                <a:gd name="T17" fmla="*/ 2147483647 h 1382"/>
                <a:gd name="T18" fmla="*/ 2147483647 w 4225"/>
                <a:gd name="T19" fmla="*/ 2147483647 h 1382"/>
                <a:gd name="T20" fmla="*/ 2147483647 w 4225"/>
                <a:gd name="T21" fmla="*/ 2147483647 h 1382"/>
                <a:gd name="T22" fmla="*/ 2147483647 w 4225"/>
                <a:gd name="T23" fmla="*/ 2147483647 h 1382"/>
                <a:gd name="T24" fmla="*/ 2147483647 w 4225"/>
                <a:gd name="T25" fmla="*/ 2147483647 h 1382"/>
                <a:gd name="T26" fmla="*/ 2147483647 w 4225"/>
                <a:gd name="T27" fmla="*/ 2147483647 h 1382"/>
                <a:gd name="T28" fmla="*/ 2147483647 w 4225"/>
                <a:gd name="T29" fmla="*/ 2147483647 h 1382"/>
                <a:gd name="T30" fmla="*/ 2147483647 w 4225"/>
                <a:gd name="T31" fmla="*/ 2147483647 h 1382"/>
                <a:gd name="T32" fmla="*/ 2147483647 w 4225"/>
                <a:gd name="T33" fmla="*/ 2147483647 h 1382"/>
                <a:gd name="T34" fmla="*/ 2147483647 w 4225"/>
                <a:gd name="T35" fmla="*/ 2147483647 h 1382"/>
                <a:gd name="T36" fmla="*/ 2147483647 w 4225"/>
                <a:gd name="T37" fmla="*/ 2147483647 h 1382"/>
                <a:gd name="T38" fmla="*/ 2147483647 w 4225"/>
                <a:gd name="T39" fmla="*/ 2147483647 h 1382"/>
                <a:gd name="T40" fmla="*/ 2147483647 w 4225"/>
                <a:gd name="T41" fmla="*/ 2147483647 h 1382"/>
                <a:gd name="T42" fmla="*/ 2147483647 w 4225"/>
                <a:gd name="T43" fmla="*/ 2147483647 h 1382"/>
                <a:gd name="T44" fmla="*/ 2147483647 w 4225"/>
                <a:gd name="T45" fmla="*/ 2147483647 h 1382"/>
                <a:gd name="T46" fmla="*/ 2147483647 w 4225"/>
                <a:gd name="T47" fmla="*/ 2147483647 h 1382"/>
                <a:gd name="T48" fmla="*/ 2147483647 w 4225"/>
                <a:gd name="T49" fmla="*/ 2147483647 h 1382"/>
                <a:gd name="T50" fmla="*/ 2147483647 w 4225"/>
                <a:gd name="T51" fmla="*/ 2147483647 h 1382"/>
                <a:gd name="T52" fmla="*/ 2147483647 w 4225"/>
                <a:gd name="T53" fmla="*/ 2147483647 h 1382"/>
                <a:gd name="T54" fmla="*/ 2147483647 w 4225"/>
                <a:gd name="T55" fmla="*/ 2147483647 h 1382"/>
                <a:gd name="T56" fmla="*/ 2147483647 w 4225"/>
                <a:gd name="T57" fmla="*/ 2147483647 h 1382"/>
                <a:gd name="T58" fmla="*/ 2147483647 w 4225"/>
                <a:gd name="T59" fmla="*/ 2147483647 h 1382"/>
                <a:gd name="T60" fmla="*/ 2147483647 w 4225"/>
                <a:gd name="T61" fmla="*/ 2147483647 h 1382"/>
                <a:gd name="T62" fmla="*/ 2147483647 w 4225"/>
                <a:gd name="T63" fmla="*/ 2147483647 h 1382"/>
                <a:gd name="T64" fmla="*/ 2147483647 w 4225"/>
                <a:gd name="T65" fmla="*/ 2147483647 h 1382"/>
                <a:gd name="T66" fmla="*/ 2147483647 w 4225"/>
                <a:gd name="T67" fmla="*/ 2147483647 h 1382"/>
                <a:gd name="T68" fmla="*/ 2147483647 w 4225"/>
                <a:gd name="T69" fmla="*/ 2147483647 h 1382"/>
                <a:gd name="T70" fmla="*/ 2147483647 w 4225"/>
                <a:gd name="T71" fmla="*/ 2147483647 h 1382"/>
                <a:gd name="T72" fmla="*/ 2147483647 w 4225"/>
                <a:gd name="T73" fmla="*/ 2147483647 h 1382"/>
                <a:gd name="T74" fmla="*/ 2147483647 w 4225"/>
                <a:gd name="T75" fmla="*/ 2147483647 h 1382"/>
                <a:gd name="T76" fmla="*/ 2147483647 w 4225"/>
                <a:gd name="T77" fmla="*/ 2147483647 h 1382"/>
                <a:gd name="T78" fmla="*/ 2147483647 w 4225"/>
                <a:gd name="T79" fmla="*/ 2147483647 h 138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225"/>
                <a:gd name="T121" fmla="*/ 0 h 1382"/>
                <a:gd name="T122" fmla="*/ 4225 w 4225"/>
                <a:gd name="T123" fmla="*/ 1382 h 138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225" h="1382">
                  <a:moveTo>
                    <a:pt x="0" y="765"/>
                  </a:moveTo>
                  <a:lnTo>
                    <a:pt x="112" y="804"/>
                  </a:lnTo>
                  <a:lnTo>
                    <a:pt x="228" y="843"/>
                  </a:lnTo>
                  <a:lnTo>
                    <a:pt x="340" y="881"/>
                  </a:lnTo>
                  <a:lnTo>
                    <a:pt x="452" y="920"/>
                  </a:lnTo>
                  <a:lnTo>
                    <a:pt x="568" y="958"/>
                  </a:lnTo>
                  <a:lnTo>
                    <a:pt x="680" y="997"/>
                  </a:lnTo>
                  <a:lnTo>
                    <a:pt x="792" y="1035"/>
                  </a:lnTo>
                  <a:lnTo>
                    <a:pt x="908" y="1074"/>
                  </a:lnTo>
                  <a:lnTo>
                    <a:pt x="1020" y="1112"/>
                  </a:lnTo>
                  <a:lnTo>
                    <a:pt x="1132" y="1151"/>
                  </a:lnTo>
                  <a:lnTo>
                    <a:pt x="1248" y="1189"/>
                  </a:lnTo>
                  <a:lnTo>
                    <a:pt x="1360" y="1228"/>
                  </a:lnTo>
                  <a:lnTo>
                    <a:pt x="1475" y="1266"/>
                  </a:lnTo>
                  <a:lnTo>
                    <a:pt x="1587" y="1305"/>
                  </a:lnTo>
                  <a:lnTo>
                    <a:pt x="1703" y="1343"/>
                  </a:lnTo>
                  <a:lnTo>
                    <a:pt x="1815" y="1382"/>
                  </a:lnTo>
                  <a:lnTo>
                    <a:pt x="1966" y="1324"/>
                  </a:lnTo>
                  <a:lnTo>
                    <a:pt x="2116" y="1266"/>
                  </a:lnTo>
                  <a:lnTo>
                    <a:pt x="2267" y="1209"/>
                  </a:lnTo>
                  <a:lnTo>
                    <a:pt x="2418" y="1151"/>
                  </a:lnTo>
                  <a:lnTo>
                    <a:pt x="2568" y="1096"/>
                  </a:lnTo>
                  <a:lnTo>
                    <a:pt x="2719" y="1038"/>
                  </a:lnTo>
                  <a:lnTo>
                    <a:pt x="2869" y="980"/>
                  </a:lnTo>
                  <a:lnTo>
                    <a:pt x="3020" y="925"/>
                  </a:lnTo>
                  <a:lnTo>
                    <a:pt x="3170" y="867"/>
                  </a:lnTo>
                  <a:lnTo>
                    <a:pt x="3321" y="810"/>
                  </a:lnTo>
                  <a:lnTo>
                    <a:pt x="3472" y="754"/>
                  </a:lnTo>
                  <a:lnTo>
                    <a:pt x="3622" y="697"/>
                  </a:lnTo>
                  <a:lnTo>
                    <a:pt x="3773" y="639"/>
                  </a:lnTo>
                  <a:lnTo>
                    <a:pt x="3923" y="584"/>
                  </a:lnTo>
                  <a:lnTo>
                    <a:pt x="4074" y="526"/>
                  </a:lnTo>
                  <a:lnTo>
                    <a:pt x="4225" y="468"/>
                  </a:lnTo>
                  <a:lnTo>
                    <a:pt x="4116" y="438"/>
                  </a:lnTo>
                  <a:lnTo>
                    <a:pt x="4012" y="410"/>
                  </a:lnTo>
                  <a:lnTo>
                    <a:pt x="3904" y="380"/>
                  </a:lnTo>
                  <a:lnTo>
                    <a:pt x="3800" y="353"/>
                  </a:lnTo>
                  <a:lnTo>
                    <a:pt x="3692" y="322"/>
                  </a:lnTo>
                  <a:lnTo>
                    <a:pt x="3587" y="292"/>
                  </a:lnTo>
                  <a:lnTo>
                    <a:pt x="3479" y="265"/>
                  </a:lnTo>
                  <a:lnTo>
                    <a:pt x="3375" y="234"/>
                  </a:lnTo>
                  <a:lnTo>
                    <a:pt x="3267" y="204"/>
                  </a:lnTo>
                  <a:lnTo>
                    <a:pt x="3163" y="176"/>
                  </a:lnTo>
                  <a:lnTo>
                    <a:pt x="3055" y="146"/>
                  </a:lnTo>
                  <a:lnTo>
                    <a:pt x="2950" y="116"/>
                  </a:lnTo>
                  <a:lnTo>
                    <a:pt x="2842" y="88"/>
                  </a:lnTo>
                  <a:lnTo>
                    <a:pt x="2738" y="58"/>
                  </a:lnTo>
                  <a:lnTo>
                    <a:pt x="2630" y="31"/>
                  </a:lnTo>
                  <a:lnTo>
                    <a:pt x="2526" y="0"/>
                  </a:lnTo>
                  <a:lnTo>
                    <a:pt x="2448" y="25"/>
                  </a:lnTo>
                  <a:lnTo>
                    <a:pt x="2367" y="47"/>
                  </a:lnTo>
                  <a:lnTo>
                    <a:pt x="2290" y="72"/>
                  </a:lnTo>
                  <a:lnTo>
                    <a:pt x="2209" y="97"/>
                  </a:lnTo>
                  <a:lnTo>
                    <a:pt x="2132" y="119"/>
                  </a:lnTo>
                  <a:lnTo>
                    <a:pt x="2051" y="143"/>
                  </a:lnTo>
                  <a:lnTo>
                    <a:pt x="1973" y="168"/>
                  </a:lnTo>
                  <a:lnTo>
                    <a:pt x="1896" y="190"/>
                  </a:lnTo>
                  <a:lnTo>
                    <a:pt x="1815" y="215"/>
                  </a:lnTo>
                  <a:lnTo>
                    <a:pt x="1738" y="240"/>
                  </a:lnTo>
                  <a:lnTo>
                    <a:pt x="1657" y="262"/>
                  </a:lnTo>
                  <a:lnTo>
                    <a:pt x="1580" y="287"/>
                  </a:lnTo>
                  <a:lnTo>
                    <a:pt x="1499" y="311"/>
                  </a:lnTo>
                  <a:lnTo>
                    <a:pt x="1421" y="333"/>
                  </a:lnTo>
                  <a:lnTo>
                    <a:pt x="1340" y="358"/>
                  </a:lnTo>
                  <a:lnTo>
                    <a:pt x="1263" y="383"/>
                  </a:lnTo>
                  <a:lnTo>
                    <a:pt x="1186" y="405"/>
                  </a:lnTo>
                  <a:lnTo>
                    <a:pt x="1105" y="430"/>
                  </a:lnTo>
                  <a:lnTo>
                    <a:pt x="1027" y="454"/>
                  </a:lnTo>
                  <a:lnTo>
                    <a:pt x="946" y="476"/>
                  </a:lnTo>
                  <a:lnTo>
                    <a:pt x="869" y="501"/>
                  </a:lnTo>
                  <a:lnTo>
                    <a:pt x="788" y="526"/>
                  </a:lnTo>
                  <a:lnTo>
                    <a:pt x="711" y="548"/>
                  </a:lnTo>
                  <a:lnTo>
                    <a:pt x="634" y="573"/>
                  </a:lnTo>
                  <a:lnTo>
                    <a:pt x="553" y="598"/>
                  </a:lnTo>
                  <a:lnTo>
                    <a:pt x="475" y="620"/>
                  </a:lnTo>
                  <a:lnTo>
                    <a:pt x="394" y="644"/>
                  </a:lnTo>
                  <a:lnTo>
                    <a:pt x="317" y="669"/>
                  </a:lnTo>
                  <a:lnTo>
                    <a:pt x="236" y="694"/>
                  </a:lnTo>
                  <a:lnTo>
                    <a:pt x="159" y="716"/>
                  </a:lnTo>
                  <a:lnTo>
                    <a:pt x="78" y="741"/>
                  </a:lnTo>
                  <a:lnTo>
                    <a:pt x="0" y="765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6" name="Freeform 288">
              <a:extLst>
                <a:ext uri="{FF2B5EF4-FFF2-40B4-BE49-F238E27FC236}">
                  <a16:creationId xmlns:a16="http://schemas.microsoft.com/office/drawing/2014/main" id="{52C6248F-C367-4151-994A-D9AD271C3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552168"/>
              <a:ext cx="1698314" cy="604006"/>
            </a:xfrm>
            <a:custGeom>
              <a:avLst/>
              <a:gdLst>
                <a:gd name="T0" fmla="*/ 2147483647 w 3966"/>
                <a:gd name="T1" fmla="*/ 2147483647 h 1296"/>
                <a:gd name="T2" fmla="*/ 2147483647 w 3966"/>
                <a:gd name="T3" fmla="*/ 2147483647 h 1296"/>
                <a:gd name="T4" fmla="*/ 2147483647 w 3966"/>
                <a:gd name="T5" fmla="*/ 2147483647 h 1296"/>
                <a:gd name="T6" fmla="*/ 2147483647 w 3966"/>
                <a:gd name="T7" fmla="*/ 2147483647 h 1296"/>
                <a:gd name="T8" fmla="*/ 2147483647 w 3966"/>
                <a:gd name="T9" fmla="*/ 2147483647 h 1296"/>
                <a:gd name="T10" fmla="*/ 2147483647 w 3966"/>
                <a:gd name="T11" fmla="*/ 2147483647 h 1296"/>
                <a:gd name="T12" fmla="*/ 2147483647 w 3966"/>
                <a:gd name="T13" fmla="*/ 2147483647 h 1296"/>
                <a:gd name="T14" fmla="*/ 2147483647 w 3966"/>
                <a:gd name="T15" fmla="*/ 2147483647 h 1296"/>
                <a:gd name="T16" fmla="*/ 2147483647 w 3966"/>
                <a:gd name="T17" fmla="*/ 2147483647 h 1296"/>
                <a:gd name="T18" fmla="*/ 2147483647 w 3966"/>
                <a:gd name="T19" fmla="*/ 2147483647 h 1296"/>
                <a:gd name="T20" fmla="*/ 2147483647 w 3966"/>
                <a:gd name="T21" fmla="*/ 2147483647 h 1296"/>
                <a:gd name="T22" fmla="*/ 2147483647 w 3966"/>
                <a:gd name="T23" fmla="*/ 2147483647 h 1296"/>
                <a:gd name="T24" fmla="*/ 2147483647 w 3966"/>
                <a:gd name="T25" fmla="*/ 2147483647 h 1296"/>
                <a:gd name="T26" fmla="*/ 2147483647 w 3966"/>
                <a:gd name="T27" fmla="*/ 2147483647 h 1296"/>
                <a:gd name="T28" fmla="*/ 2147483647 w 3966"/>
                <a:gd name="T29" fmla="*/ 2147483647 h 1296"/>
                <a:gd name="T30" fmla="*/ 2147483647 w 3966"/>
                <a:gd name="T31" fmla="*/ 2147483647 h 1296"/>
                <a:gd name="T32" fmla="*/ 2147483647 w 3966"/>
                <a:gd name="T33" fmla="*/ 2147483647 h 1296"/>
                <a:gd name="T34" fmla="*/ 2147483647 w 3966"/>
                <a:gd name="T35" fmla="*/ 2147483647 h 1296"/>
                <a:gd name="T36" fmla="*/ 2147483647 w 3966"/>
                <a:gd name="T37" fmla="*/ 2147483647 h 1296"/>
                <a:gd name="T38" fmla="*/ 2147483647 w 3966"/>
                <a:gd name="T39" fmla="*/ 2147483647 h 1296"/>
                <a:gd name="T40" fmla="*/ 2147483647 w 3966"/>
                <a:gd name="T41" fmla="*/ 2147483647 h 1296"/>
                <a:gd name="T42" fmla="*/ 2147483647 w 3966"/>
                <a:gd name="T43" fmla="*/ 2147483647 h 1296"/>
                <a:gd name="T44" fmla="*/ 2147483647 w 3966"/>
                <a:gd name="T45" fmla="*/ 2147483647 h 1296"/>
                <a:gd name="T46" fmla="*/ 2147483647 w 3966"/>
                <a:gd name="T47" fmla="*/ 2147483647 h 1296"/>
                <a:gd name="T48" fmla="*/ 2147483647 w 3966"/>
                <a:gd name="T49" fmla="*/ 2147483647 h 1296"/>
                <a:gd name="T50" fmla="*/ 2147483647 w 3966"/>
                <a:gd name="T51" fmla="*/ 2147483647 h 1296"/>
                <a:gd name="T52" fmla="*/ 2147483647 w 3966"/>
                <a:gd name="T53" fmla="*/ 2147483647 h 1296"/>
                <a:gd name="T54" fmla="*/ 2147483647 w 3966"/>
                <a:gd name="T55" fmla="*/ 2147483647 h 1296"/>
                <a:gd name="T56" fmla="*/ 2147483647 w 3966"/>
                <a:gd name="T57" fmla="*/ 2147483647 h 1296"/>
                <a:gd name="T58" fmla="*/ 2147483647 w 3966"/>
                <a:gd name="T59" fmla="*/ 2147483647 h 1296"/>
                <a:gd name="T60" fmla="*/ 2147483647 w 3966"/>
                <a:gd name="T61" fmla="*/ 2147483647 h 1296"/>
                <a:gd name="T62" fmla="*/ 2147483647 w 3966"/>
                <a:gd name="T63" fmla="*/ 2147483647 h 12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66"/>
                <a:gd name="T97" fmla="*/ 0 h 1296"/>
                <a:gd name="T98" fmla="*/ 3966 w 3966"/>
                <a:gd name="T99" fmla="*/ 1296 h 12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66" h="1296">
                  <a:moveTo>
                    <a:pt x="0" y="718"/>
                  </a:moveTo>
                  <a:lnTo>
                    <a:pt x="108" y="754"/>
                  </a:lnTo>
                  <a:lnTo>
                    <a:pt x="213" y="790"/>
                  </a:lnTo>
                  <a:lnTo>
                    <a:pt x="321" y="826"/>
                  </a:lnTo>
                  <a:lnTo>
                    <a:pt x="425" y="861"/>
                  </a:lnTo>
                  <a:lnTo>
                    <a:pt x="533" y="900"/>
                  </a:lnTo>
                  <a:lnTo>
                    <a:pt x="637" y="936"/>
                  </a:lnTo>
                  <a:lnTo>
                    <a:pt x="746" y="971"/>
                  </a:lnTo>
                  <a:lnTo>
                    <a:pt x="854" y="1007"/>
                  </a:lnTo>
                  <a:lnTo>
                    <a:pt x="958" y="1043"/>
                  </a:lnTo>
                  <a:lnTo>
                    <a:pt x="1066" y="1079"/>
                  </a:lnTo>
                  <a:lnTo>
                    <a:pt x="1170" y="1115"/>
                  </a:lnTo>
                  <a:lnTo>
                    <a:pt x="1278" y="1150"/>
                  </a:lnTo>
                  <a:lnTo>
                    <a:pt x="1383" y="1189"/>
                  </a:lnTo>
                  <a:lnTo>
                    <a:pt x="1491" y="1225"/>
                  </a:lnTo>
                  <a:lnTo>
                    <a:pt x="1595" y="1260"/>
                  </a:lnTo>
                  <a:lnTo>
                    <a:pt x="1703" y="1296"/>
                  </a:lnTo>
                  <a:lnTo>
                    <a:pt x="1846" y="1244"/>
                  </a:lnTo>
                  <a:lnTo>
                    <a:pt x="1985" y="1189"/>
                  </a:lnTo>
                  <a:lnTo>
                    <a:pt x="2128" y="1137"/>
                  </a:lnTo>
                  <a:lnTo>
                    <a:pt x="2267" y="1082"/>
                  </a:lnTo>
                  <a:lnTo>
                    <a:pt x="2410" y="1029"/>
                  </a:lnTo>
                  <a:lnTo>
                    <a:pt x="2553" y="974"/>
                  </a:lnTo>
                  <a:lnTo>
                    <a:pt x="2692" y="922"/>
                  </a:lnTo>
                  <a:lnTo>
                    <a:pt x="2835" y="867"/>
                  </a:lnTo>
                  <a:lnTo>
                    <a:pt x="2977" y="815"/>
                  </a:lnTo>
                  <a:lnTo>
                    <a:pt x="3116" y="762"/>
                  </a:lnTo>
                  <a:lnTo>
                    <a:pt x="3259" y="707"/>
                  </a:lnTo>
                  <a:lnTo>
                    <a:pt x="3402" y="655"/>
                  </a:lnTo>
                  <a:lnTo>
                    <a:pt x="3541" y="600"/>
                  </a:lnTo>
                  <a:lnTo>
                    <a:pt x="3684" y="548"/>
                  </a:lnTo>
                  <a:lnTo>
                    <a:pt x="3823" y="493"/>
                  </a:lnTo>
                  <a:lnTo>
                    <a:pt x="3966" y="440"/>
                  </a:lnTo>
                  <a:lnTo>
                    <a:pt x="3865" y="413"/>
                  </a:lnTo>
                  <a:lnTo>
                    <a:pt x="3765" y="385"/>
                  </a:lnTo>
                  <a:lnTo>
                    <a:pt x="3665" y="358"/>
                  </a:lnTo>
                  <a:lnTo>
                    <a:pt x="3568" y="330"/>
                  </a:lnTo>
                  <a:lnTo>
                    <a:pt x="3468" y="303"/>
                  </a:lnTo>
                  <a:lnTo>
                    <a:pt x="3367" y="275"/>
                  </a:lnTo>
                  <a:lnTo>
                    <a:pt x="3267" y="248"/>
                  </a:lnTo>
                  <a:lnTo>
                    <a:pt x="3167" y="220"/>
                  </a:lnTo>
                  <a:lnTo>
                    <a:pt x="3066" y="193"/>
                  </a:lnTo>
                  <a:lnTo>
                    <a:pt x="2966" y="165"/>
                  </a:lnTo>
                  <a:lnTo>
                    <a:pt x="2869" y="138"/>
                  </a:lnTo>
                  <a:lnTo>
                    <a:pt x="2769" y="110"/>
                  </a:lnTo>
                  <a:lnTo>
                    <a:pt x="2668" y="82"/>
                  </a:lnTo>
                  <a:lnTo>
                    <a:pt x="2568" y="55"/>
                  </a:lnTo>
                  <a:lnTo>
                    <a:pt x="2472" y="27"/>
                  </a:lnTo>
                  <a:lnTo>
                    <a:pt x="2371" y="0"/>
                  </a:lnTo>
                  <a:lnTo>
                    <a:pt x="2224" y="44"/>
                  </a:lnTo>
                  <a:lnTo>
                    <a:pt x="2074" y="91"/>
                  </a:lnTo>
                  <a:lnTo>
                    <a:pt x="1927" y="135"/>
                  </a:lnTo>
                  <a:lnTo>
                    <a:pt x="1777" y="179"/>
                  </a:lnTo>
                  <a:lnTo>
                    <a:pt x="1630" y="226"/>
                  </a:lnTo>
                  <a:lnTo>
                    <a:pt x="1483" y="270"/>
                  </a:lnTo>
                  <a:lnTo>
                    <a:pt x="1332" y="314"/>
                  </a:lnTo>
                  <a:lnTo>
                    <a:pt x="1186" y="358"/>
                  </a:lnTo>
                  <a:lnTo>
                    <a:pt x="1039" y="404"/>
                  </a:lnTo>
                  <a:lnTo>
                    <a:pt x="888" y="449"/>
                  </a:lnTo>
                  <a:lnTo>
                    <a:pt x="742" y="493"/>
                  </a:lnTo>
                  <a:lnTo>
                    <a:pt x="595" y="539"/>
                  </a:lnTo>
                  <a:lnTo>
                    <a:pt x="444" y="583"/>
                  </a:lnTo>
                  <a:lnTo>
                    <a:pt x="298" y="627"/>
                  </a:lnTo>
                  <a:lnTo>
                    <a:pt x="147" y="674"/>
                  </a:lnTo>
                  <a:lnTo>
                    <a:pt x="0" y="718"/>
                  </a:lnTo>
                  <a:close/>
                </a:path>
              </a:pathLst>
            </a:custGeom>
            <a:solidFill>
              <a:srgbClr val="A8A0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7" name="Freeform 289">
              <a:extLst>
                <a:ext uri="{FF2B5EF4-FFF2-40B4-BE49-F238E27FC236}">
                  <a16:creationId xmlns:a16="http://schemas.microsoft.com/office/drawing/2014/main" id="{27662D49-40EC-4709-B018-D5AD4BCD9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688" y="4589453"/>
              <a:ext cx="1585693" cy="565323"/>
            </a:xfrm>
            <a:custGeom>
              <a:avLst/>
              <a:gdLst>
                <a:gd name="T0" fmla="*/ 2147483647 w 3703"/>
                <a:gd name="T1" fmla="*/ 2147483647 h 1213"/>
                <a:gd name="T2" fmla="*/ 2147483647 w 3703"/>
                <a:gd name="T3" fmla="*/ 2147483647 h 1213"/>
                <a:gd name="T4" fmla="*/ 2147483647 w 3703"/>
                <a:gd name="T5" fmla="*/ 2147483647 h 1213"/>
                <a:gd name="T6" fmla="*/ 2147483647 w 3703"/>
                <a:gd name="T7" fmla="*/ 2147483647 h 1213"/>
                <a:gd name="T8" fmla="*/ 2147483647 w 3703"/>
                <a:gd name="T9" fmla="*/ 2147483647 h 1213"/>
                <a:gd name="T10" fmla="*/ 2147483647 w 3703"/>
                <a:gd name="T11" fmla="*/ 2147483647 h 1213"/>
                <a:gd name="T12" fmla="*/ 2147483647 w 3703"/>
                <a:gd name="T13" fmla="*/ 2147483647 h 1213"/>
                <a:gd name="T14" fmla="*/ 2147483647 w 3703"/>
                <a:gd name="T15" fmla="*/ 2147483647 h 1213"/>
                <a:gd name="T16" fmla="*/ 2147483647 w 3703"/>
                <a:gd name="T17" fmla="*/ 2147483647 h 1213"/>
                <a:gd name="T18" fmla="*/ 2147483647 w 3703"/>
                <a:gd name="T19" fmla="*/ 2147483647 h 1213"/>
                <a:gd name="T20" fmla="*/ 2147483647 w 3703"/>
                <a:gd name="T21" fmla="*/ 2147483647 h 1213"/>
                <a:gd name="T22" fmla="*/ 2147483647 w 3703"/>
                <a:gd name="T23" fmla="*/ 2147483647 h 1213"/>
                <a:gd name="T24" fmla="*/ 2147483647 w 3703"/>
                <a:gd name="T25" fmla="*/ 2147483647 h 1213"/>
                <a:gd name="T26" fmla="*/ 2147483647 w 3703"/>
                <a:gd name="T27" fmla="*/ 2147483647 h 1213"/>
                <a:gd name="T28" fmla="*/ 2147483647 w 3703"/>
                <a:gd name="T29" fmla="*/ 2147483647 h 1213"/>
                <a:gd name="T30" fmla="*/ 2147483647 w 3703"/>
                <a:gd name="T31" fmla="*/ 2147483647 h 1213"/>
                <a:gd name="T32" fmla="*/ 2147483647 w 3703"/>
                <a:gd name="T33" fmla="*/ 2147483647 h 1213"/>
                <a:gd name="T34" fmla="*/ 2147483647 w 3703"/>
                <a:gd name="T35" fmla="*/ 2147483647 h 1213"/>
                <a:gd name="T36" fmla="*/ 2147483647 w 3703"/>
                <a:gd name="T37" fmla="*/ 2147483647 h 1213"/>
                <a:gd name="T38" fmla="*/ 2147483647 w 3703"/>
                <a:gd name="T39" fmla="*/ 2147483647 h 1213"/>
                <a:gd name="T40" fmla="*/ 2147483647 w 3703"/>
                <a:gd name="T41" fmla="*/ 2147483647 h 1213"/>
                <a:gd name="T42" fmla="*/ 2147483647 w 3703"/>
                <a:gd name="T43" fmla="*/ 2147483647 h 1213"/>
                <a:gd name="T44" fmla="*/ 2147483647 w 3703"/>
                <a:gd name="T45" fmla="*/ 2147483647 h 1213"/>
                <a:gd name="T46" fmla="*/ 2147483647 w 3703"/>
                <a:gd name="T47" fmla="*/ 2147483647 h 1213"/>
                <a:gd name="T48" fmla="*/ 2147483647 w 3703"/>
                <a:gd name="T49" fmla="*/ 2147483647 h 1213"/>
                <a:gd name="T50" fmla="*/ 2147483647 w 3703"/>
                <a:gd name="T51" fmla="*/ 2147483647 h 1213"/>
                <a:gd name="T52" fmla="*/ 2147483647 w 3703"/>
                <a:gd name="T53" fmla="*/ 2147483647 h 1213"/>
                <a:gd name="T54" fmla="*/ 2147483647 w 3703"/>
                <a:gd name="T55" fmla="*/ 2147483647 h 1213"/>
                <a:gd name="T56" fmla="*/ 2147483647 w 3703"/>
                <a:gd name="T57" fmla="*/ 2147483647 h 1213"/>
                <a:gd name="T58" fmla="*/ 2147483647 w 3703"/>
                <a:gd name="T59" fmla="*/ 2147483647 h 1213"/>
                <a:gd name="T60" fmla="*/ 2147483647 w 3703"/>
                <a:gd name="T61" fmla="*/ 2147483647 h 1213"/>
                <a:gd name="T62" fmla="*/ 2147483647 w 3703"/>
                <a:gd name="T63" fmla="*/ 2147483647 h 121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03"/>
                <a:gd name="T97" fmla="*/ 0 h 1213"/>
                <a:gd name="T98" fmla="*/ 3703 w 3703"/>
                <a:gd name="T99" fmla="*/ 1213 h 121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03" h="1213">
                  <a:moveTo>
                    <a:pt x="0" y="671"/>
                  </a:moveTo>
                  <a:lnTo>
                    <a:pt x="101" y="704"/>
                  </a:lnTo>
                  <a:lnTo>
                    <a:pt x="197" y="740"/>
                  </a:lnTo>
                  <a:lnTo>
                    <a:pt x="298" y="773"/>
                  </a:lnTo>
                  <a:lnTo>
                    <a:pt x="398" y="806"/>
                  </a:lnTo>
                  <a:lnTo>
                    <a:pt x="494" y="842"/>
                  </a:lnTo>
                  <a:lnTo>
                    <a:pt x="595" y="875"/>
                  </a:lnTo>
                  <a:lnTo>
                    <a:pt x="695" y="908"/>
                  </a:lnTo>
                  <a:lnTo>
                    <a:pt x="796" y="941"/>
                  </a:lnTo>
                  <a:lnTo>
                    <a:pt x="892" y="977"/>
                  </a:lnTo>
                  <a:lnTo>
                    <a:pt x="993" y="1010"/>
                  </a:lnTo>
                  <a:lnTo>
                    <a:pt x="1093" y="1043"/>
                  </a:lnTo>
                  <a:lnTo>
                    <a:pt x="1189" y="1079"/>
                  </a:lnTo>
                  <a:lnTo>
                    <a:pt x="1290" y="1112"/>
                  </a:lnTo>
                  <a:lnTo>
                    <a:pt x="1390" y="1145"/>
                  </a:lnTo>
                  <a:lnTo>
                    <a:pt x="1487" y="1180"/>
                  </a:lnTo>
                  <a:lnTo>
                    <a:pt x="1587" y="1213"/>
                  </a:lnTo>
                  <a:lnTo>
                    <a:pt x="1718" y="1164"/>
                  </a:lnTo>
                  <a:lnTo>
                    <a:pt x="1854" y="1114"/>
                  </a:lnTo>
                  <a:lnTo>
                    <a:pt x="1985" y="1062"/>
                  </a:lnTo>
                  <a:lnTo>
                    <a:pt x="2116" y="1013"/>
                  </a:lnTo>
                  <a:lnTo>
                    <a:pt x="2247" y="963"/>
                  </a:lnTo>
                  <a:lnTo>
                    <a:pt x="2383" y="913"/>
                  </a:lnTo>
                  <a:lnTo>
                    <a:pt x="2514" y="864"/>
                  </a:lnTo>
                  <a:lnTo>
                    <a:pt x="2645" y="814"/>
                  </a:lnTo>
                  <a:lnTo>
                    <a:pt x="2776" y="762"/>
                  </a:lnTo>
                  <a:lnTo>
                    <a:pt x="2908" y="713"/>
                  </a:lnTo>
                  <a:lnTo>
                    <a:pt x="3043" y="663"/>
                  </a:lnTo>
                  <a:lnTo>
                    <a:pt x="3174" y="613"/>
                  </a:lnTo>
                  <a:lnTo>
                    <a:pt x="3305" y="564"/>
                  </a:lnTo>
                  <a:lnTo>
                    <a:pt x="3437" y="514"/>
                  </a:lnTo>
                  <a:lnTo>
                    <a:pt x="3572" y="465"/>
                  </a:lnTo>
                  <a:lnTo>
                    <a:pt x="3703" y="415"/>
                  </a:lnTo>
                  <a:lnTo>
                    <a:pt x="3610" y="391"/>
                  </a:lnTo>
                  <a:lnTo>
                    <a:pt x="3518" y="363"/>
                  </a:lnTo>
                  <a:lnTo>
                    <a:pt x="3421" y="338"/>
                  </a:lnTo>
                  <a:lnTo>
                    <a:pt x="3329" y="311"/>
                  </a:lnTo>
                  <a:lnTo>
                    <a:pt x="3236" y="286"/>
                  </a:lnTo>
                  <a:lnTo>
                    <a:pt x="3143" y="261"/>
                  </a:lnTo>
                  <a:lnTo>
                    <a:pt x="3051" y="234"/>
                  </a:lnTo>
                  <a:lnTo>
                    <a:pt x="2958" y="209"/>
                  </a:lnTo>
                  <a:lnTo>
                    <a:pt x="2861" y="181"/>
                  </a:lnTo>
                  <a:lnTo>
                    <a:pt x="2769" y="157"/>
                  </a:lnTo>
                  <a:lnTo>
                    <a:pt x="2676" y="132"/>
                  </a:lnTo>
                  <a:lnTo>
                    <a:pt x="2583" y="104"/>
                  </a:lnTo>
                  <a:lnTo>
                    <a:pt x="2491" y="80"/>
                  </a:lnTo>
                  <a:lnTo>
                    <a:pt x="2398" y="52"/>
                  </a:lnTo>
                  <a:lnTo>
                    <a:pt x="2305" y="27"/>
                  </a:lnTo>
                  <a:lnTo>
                    <a:pt x="2213" y="0"/>
                  </a:lnTo>
                  <a:lnTo>
                    <a:pt x="2074" y="41"/>
                  </a:lnTo>
                  <a:lnTo>
                    <a:pt x="1935" y="82"/>
                  </a:lnTo>
                  <a:lnTo>
                    <a:pt x="1800" y="126"/>
                  </a:lnTo>
                  <a:lnTo>
                    <a:pt x="1661" y="168"/>
                  </a:lnTo>
                  <a:lnTo>
                    <a:pt x="1522" y="209"/>
                  </a:lnTo>
                  <a:lnTo>
                    <a:pt x="1383" y="250"/>
                  </a:lnTo>
                  <a:lnTo>
                    <a:pt x="1244" y="294"/>
                  </a:lnTo>
                  <a:lnTo>
                    <a:pt x="1108" y="335"/>
                  </a:lnTo>
                  <a:lnTo>
                    <a:pt x="969" y="377"/>
                  </a:lnTo>
                  <a:lnTo>
                    <a:pt x="830" y="421"/>
                  </a:lnTo>
                  <a:lnTo>
                    <a:pt x="691" y="462"/>
                  </a:lnTo>
                  <a:lnTo>
                    <a:pt x="552" y="503"/>
                  </a:lnTo>
                  <a:lnTo>
                    <a:pt x="413" y="545"/>
                  </a:lnTo>
                  <a:lnTo>
                    <a:pt x="278" y="589"/>
                  </a:lnTo>
                  <a:lnTo>
                    <a:pt x="139" y="630"/>
                  </a:lnTo>
                  <a:lnTo>
                    <a:pt x="0" y="671"/>
                  </a:lnTo>
                  <a:close/>
                </a:path>
              </a:pathLst>
            </a:custGeom>
            <a:solidFill>
              <a:srgbClr val="AAA3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8" name="Freeform 290">
              <a:extLst>
                <a:ext uri="{FF2B5EF4-FFF2-40B4-BE49-F238E27FC236}">
                  <a16:creationId xmlns:a16="http://schemas.microsoft.com/office/drawing/2014/main" id="{DB1FE464-D0C9-404A-978A-038A03C2C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649" y="4629067"/>
              <a:ext cx="1473500" cy="524777"/>
            </a:xfrm>
            <a:custGeom>
              <a:avLst/>
              <a:gdLst>
                <a:gd name="T0" fmla="*/ 2147483647 w 3441"/>
                <a:gd name="T1" fmla="*/ 2147483647 h 1126"/>
                <a:gd name="T2" fmla="*/ 2147483647 w 3441"/>
                <a:gd name="T3" fmla="*/ 2147483647 h 1126"/>
                <a:gd name="T4" fmla="*/ 2147483647 w 3441"/>
                <a:gd name="T5" fmla="*/ 2147483647 h 1126"/>
                <a:gd name="T6" fmla="*/ 2147483647 w 3441"/>
                <a:gd name="T7" fmla="*/ 2147483647 h 1126"/>
                <a:gd name="T8" fmla="*/ 2147483647 w 3441"/>
                <a:gd name="T9" fmla="*/ 2147483647 h 1126"/>
                <a:gd name="T10" fmla="*/ 2147483647 w 3441"/>
                <a:gd name="T11" fmla="*/ 2147483647 h 1126"/>
                <a:gd name="T12" fmla="*/ 2147483647 w 3441"/>
                <a:gd name="T13" fmla="*/ 2147483647 h 1126"/>
                <a:gd name="T14" fmla="*/ 2147483647 w 3441"/>
                <a:gd name="T15" fmla="*/ 2147483647 h 1126"/>
                <a:gd name="T16" fmla="*/ 2147483647 w 3441"/>
                <a:gd name="T17" fmla="*/ 2147483647 h 1126"/>
                <a:gd name="T18" fmla="*/ 2147483647 w 3441"/>
                <a:gd name="T19" fmla="*/ 2147483647 h 1126"/>
                <a:gd name="T20" fmla="*/ 2147483647 w 3441"/>
                <a:gd name="T21" fmla="*/ 2147483647 h 1126"/>
                <a:gd name="T22" fmla="*/ 2147483647 w 3441"/>
                <a:gd name="T23" fmla="*/ 2147483647 h 1126"/>
                <a:gd name="T24" fmla="*/ 2147483647 w 3441"/>
                <a:gd name="T25" fmla="*/ 2147483647 h 1126"/>
                <a:gd name="T26" fmla="*/ 2147483647 w 3441"/>
                <a:gd name="T27" fmla="*/ 2147483647 h 1126"/>
                <a:gd name="T28" fmla="*/ 2147483647 w 3441"/>
                <a:gd name="T29" fmla="*/ 2147483647 h 1126"/>
                <a:gd name="T30" fmla="*/ 2147483647 w 3441"/>
                <a:gd name="T31" fmla="*/ 2147483647 h 1126"/>
                <a:gd name="T32" fmla="*/ 2147483647 w 3441"/>
                <a:gd name="T33" fmla="*/ 2147483647 h 1126"/>
                <a:gd name="T34" fmla="*/ 2147483647 w 3441"/>
                <a:gd name="T35" fmla="*/ 2147483647 h 1126"/>
                <a:gd name="T36" fmla="*/ 2147483647 w 3441"/>
                <a:gd name="T37" fmla="*/ 2147483647 h 1126"/>
                <a:gd name="T38" fmla="*/ 2147483647 w 3441"/>
                <a:gd name="T39" fmla="*/ 2147483647 h 1126"/>
                <a:gd name="T40" fmla="*/ 2147483647 w 3441"/>
                <a:gd name="T41" fmla="*/ 2147483647 h 1126"/>
                <a:gd name="T42" fmla="*/ 2147483647 w 3441"/>
                <a:gd name="T43" fmla="*/ 2147483647 h 1126"/>
                <a:gd name="T44" fmla="*/ 2147483647 w 3441"/>
                <a:gd name="T45" fmla="*/ 2147483647 h 1126"/>
                <a:gd name="T46" fmla="*/ 2147483647 w 3441"/>
                <a:gd name="T47" fmla="*/ 2147483647 h 1126"/>
                <a:gd name="T48" fmla="*/ 2147483647 w 3441"/>
                <a:gd name="T49" fmla="*/ 2147483647 h 1126"/>
                <a:gd name="T50" fmla="*/ 2147483647 w 3441"/>
                <a:gd name="T51" fmla="*/ 2147483647 h 1126"/>
                <a:gd name="T52" fmla="*/ 2147483647 w 3441"/>
                <a:gd name="T53" fmla="*/ 2147483647 h 1126"/>
                <a:gd name="T54" fmla="*/ 2147483647 w 3441"/>
                <a:gd name="T55" fmla="*/ 2147483647 h 1126"/>
                <a:gd name="T56" fmla="*/ 2147483647 w 3441"/>
                <a:gd name="T57" fmla="*/ 2147483647 h 1126"/>
                <a:gd name="T58" fmla="*/ 2147483647 w 3441"/>
                <a:gd name="T59" fmla="*/ 2147483647 h 1126"/>
                <a:gd name="T60" fmla="*/ 2147483647 w 3441"/>
                <a:gd name="T61" fmla="*/ 2147483647 h 1126"/>
                <a:gd name="T62" fmla="*/ 2147483647 w 3441"/>
                <a:gd name="T63" fmla="*/ 2147483647 h 11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41"/>
                <a:gd name="T97" fmla="*/ 0 h 1126"/>
                <a:gd name="T98" fmla="*/ 3441 w 3441"/>
                <a:gd name="T99" fmla="*/ 1126 h 11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41" h="1126">
                  <a:moveTo>
                    <a:pt x="0" y="622"/>
                  </a:moveTo>
                  <a:lnTo>
                    <a:pt x="93" y="652"/>
                  </a:lnTo>
                  <a:lnTo>
                    <a:pt x="186" y="685"/>
                  </a:lnTo>
                  <a:lnTo>
                    <a:pt x="278" y="716"/>
                  </a:lnTo>
                  <a:lnTo>
                    <a:pt x="371" y="749"/>
                  </a:lnTo>
                  <a:lnTo>
                    <a:pt x="464" y="779"/>
                  </a:lnTo>
                  <a:lnTo>
                    <a:pt x="556" y="812"/>
                  </a:lnTo>
                  <a:lnTo>
                    <a:pt x="649" y="842"/>
                  </a:lnTo>
                  <a:lnTo>
                    <a:pt x="742" y="873"/>
                  </a:lnTo>
                  <a:lnTo>
                    <a:pt x="830" y="906"/>
                  </a:lnTo>
                  <a:lnTo>
                    <a:pt x="923" y="936"/>
                  </a:lnTo>
                  <a:lnTo>
                    <a:pt x="1016" y="969"/>
                  </a:lnTo>
                  <a:lnTo>
                    <a:pt x="1108" y="999"/>
                  </a:lnTo>
                  <a:lnTo>
                    <a:pt x="1201" y="1032"/>
                  </a:lnTo>
                  <a:lnTo>
                    <a:pt x="1294" y="1062"/>
                  </a:lnTo>
                  <a:lnTo>
                    <a:pt x="1386" y="1095"/>
                  </a:lnTo>
                  <a:lnTo>
                    <a:pt x="1479" y="1126"/>
                  </a:lnTo>
                  <a:lnTo>
                    <a:pt x="1603" y="1079"/>
                  </a:lnTo>
                  <a:lnTo>
                    <a:pt x="1722" y="1032"/>
                  </a:lnTo>
                  <a:lnTo>
                    <a:pt x="1846" y="985"/>
                  </a:lnTo>
                  <a:lnTo>
                    <a:pt x="1969" y="939"/>
                  </a:lnTo>
                  <a:lnTo>
                    <a:pt x="2093" y="895"/>
                  </a:lnTo>
                  <a:lnTo>
                    <a:pt x="2213" y="848"/>
                  </a:lnTo>
                  <a:lnTo>
                    <a:pt x="2336" y="801"/>
                  </a:lnTo>
                  <a:lnTo>
                    <a:pt x="2460" y="754"/>
                  </a:lnTo>
                  <a:lnTo>
                    <a:pt x="2583" y="707"/>
                  </a:lnTo>
                  <a:lnTo>
                    <a:pt x="2707" y="661"/>
                  </a:lnTo>
                  <a:lnTo>
                    <a:pt x="2827" y="614"/>
                  </a:lnTo>
                  <a:lnTo>
                    <a:pt x="2950" y="567"/>
                  </a:lnTo>
                  <a:lnTo>
                    <a:pt x="3074" y="523"/>
                  </a:lnTo>
                  <a:lnTo>
                    <a:pt x="3197" y="476"/>
                  </a:lnTo>
                  <a:lnTo>
                    <a:pt x="3317" y="429"/>
                  </a:lnTo>
                  <a:lnTo>
                    <a:pt x="3441" y="383"/>
                  </a:lnTo>
                  <a:lnTo>
                    <a:pt x="3356" y="358"/>
                  </a:lnTo>
                  <a:lnTo>
                    <a:pt x="3267" y="336"/>
                  </a:lnTo>
                  <a:lnTo>
                    <a:pt x="3182" y="311"/>
                  </a:lnTo>
                  <a:lnTo>
                    <a:pt x="3097" y="286"/>
                  </a:lnTo>
                  <a:lnTo>
                    <a:pt x="3008" y="264"/>
                  </a:lnTo>
                  <a:lnTo>
                    <a:pt x="2923" y="239"/>
                  </a:lnTo>
                  <a:lnTo>
                    <a:pt x="2834" y="217"/>
                  </a:lnTo>
                  <a:lnTo>
                    <a:pt x="2749" y="193"/>
                  </a:lnTo>
                  <a:lnTo>
                    <a:pt x="2661" y="168"/>
                  </a:lnTo>
                  <a:lnTo>
                    <a:pt x="2576" y="146"/>
                  </a:lnTo>
                  <a:lnTo>
                    <a:pt x="2487" y="121"/>
                  </a:lnTo>
                  <a:lnTo>
                    <a:pt x="2402" y="96"/>
                  </a:lnTo>
                  <a:lnTo>
                    <a:pt x="2313" y="72"/>
                  </a:lnTo>
                  <a:lnTo>
                    <a:pt x="2228" y="50"/>
                  </a:lnTo>
                  <a:lnTo>
                    <a:pt x="2139" y="25"/>
                  </a:lnTo>
                  <a:lnTo>
                    <a:pt x="2054" y="0"/>
                  </a:lnTo>
                  <a:lnTo>
                    <a:pt x="1927" y="39"/>
                  </a:lnTo>
                  <a:lnTo>
                    <a:pt x="1800" y="77"/>
                  </a:lnTo>
                  <a:lnTo>
                    <a:pt x="1668" y="118"/>
                  </a:lnTo>
                  <a:lnTo>
                    <a:pt x="1541" y="157"/>
                  </a:lnTo>
                  <a:lnTo>
                    <a:pt x="1413" y="195"/>
                  </a:lnTo>
                  <a:lnTo>
                    <a:pt x="1286" y="234"/>
                  </a:lnTo>
                  <a:lnTo>
                    <a:pt x="1159" y="273"/>
                  </a:lnTo>
                  <a:lnTo>
                    <a:pt x="1027" y="311"/>
                  </a:lnTo>
                  <a:lnTo>
                    <a:pt x="900" y="350"/>
                  </a:lnTo>
                  <a:lnTo>
                    <a:pt x="772" y="391"/>
                  </a:lnTo>
                  <a:lnTo>
                    <a:pt x="645" y="429"/>
                  </a:lnTo>
                  <a:lnTo>
                    <a:pt x="514" y="468"/>
                  </a:lnTo>
                  <a:lnTo>
                    <a:pt x="386" y="506"/>
                  </a:lnTo>
                  <a:lnTo>
                    <a:pt x="259" y="545"/>
                  </a:lnTo>
                  <a:lnTo>
                    <a:pt x="128" y="584"/>
                  </a:lnTo>
                  <a:lnTo>
                    <a:pt x="0" y="622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9" name="Freeform 291">
              <a:extLst>
                <a:ext uri="{FF2B5EF4-FFF2-40B4-BE49-F238E27FC236}">
                  <a16:creationId xmlns:a16="http://schemas.microsoft.com/office/drawing/2014/main" id="{E288C712-C88B-4FFE-BFB3-6229235EF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9322" y="4667750"/>
              <a:ext cx="1360878" cy="484696"/>
            </a:xfrm>
            <a:custGeom>
              <a:avLst/>
              <a:gdLst>
                <a:gd name="T0" fmla="*/ 2147483647 w 3178"/>
                <a:gd name="T1" fmla="*/ 2147483647 h 1040"/>
                <a:gd name="T2" fmla="*/ 2147483647 w 3178"/>
                <a:gd name="T3" fmla="*/ 2147483647 h 1040"/>
                <a:gd name="T4" fmla="*/ 2147483647 w 3178"/>
                <a:gd name="T5" fmla="*/ 2147483647 h 1040"/>
                <a:gd name="T6" fmla="*/ 2147483647 w 3178"/>
                <a:gd name="T7" fmla="*/ 2147483647 h 1040"/>
                <a:gd name="T8" fmla="*/ 2147483647 w 3178"/>
                <a:gd name="T9" fmla="*/ 2147483647 h 1040"/>
                <a:gd name="T10" fmla="*/ 2147483647 w 3178"/>
                <a:gd name="T11" fmla="*/ 2147483647 h 1040"/>
                <a:gd name="T12" fmla="*/ 2147483647 w 3178"/>
                <a:gd name="T13" fmla="*/ 2147483647 h 1040"/>
                <a:gd name="T14" fmla="*/ 2147483647 w 3178"/>
                <a:gd name="T15" fmla="*/ 2147483647 h 1040"/>
                <a:gd name="T16" fmla="*/ 2147483647 w 3178"/>
                <a:gd name="T17" fmla="*/ 2147483647 h 1040"/>
                <a:gd name="T18" fmla="*/ 2147483647 w 3178"/>
                <a:gd name="T19" fmla="*/ 2147483647 h 1040"/>
                <a:gd name="T20" fmla="*/ 2147483647 w 3178"/>
                <a:gd name="T21" fmla="*/ 2147483647 h 1040"/>
                <a:gd name="T22" fmla="*/ 2147483647 w 3178"/>
                <a:gd name="T23" fmla="*/ 2147483647 h 1040"/>
                <a:gd name="T24" fmla="*/ 2147483647 w 3178"/>
                <a:gd name="T25" fmla="*/ 2147483647 h 1040"/>
                <a:gd name="T26" fmla="*/ 2147483647 w 3178"/>
                <a:gd name="T27" fmla="*/ 2147483647 h 1040"/>
                <a:gd name="T28" fmla="*/ 2147483647 w 3178"/>
                <a:gd name="T29" fmla="*/ 2147483647 h 1040"/>
                <a:gd name="T30" fmla="*/ 2147483647 w 3178"/>
                <a:gd name="T31" fmla="*/ 2147483647 h 1040"/>
                <a:gd name="T32" fmla="*/ 2147483647 w 3178"/>
                <a:gd name="T33" fmla="*/ 2147483647 h 1040"/>
                <a:gd name="T34" fmla="*/ 2147483647 w 3178"/>
                <a:gd name="T35" fmla="*/ 2147483647 h 1040"/>
                <a:gd name="T36" fmla="*/ 2147483647 w 3178"/>
                <a:gd name="T37" fmla="*/ 2147483647 h 1040"/>
                <a:gd name="T38" fmla="*/ 2147483647 w 3178"/>
                <a:gd name="T39" fmla="*/ 2147483647 h 1040"/>
                <a:gd name="T40" fmla="*/ 2147483647 w 3178"/>
                <a:gd name="T41" fmla="*/ 2147483647 h 1040"/>
                <a:gd name="T42" fmla="*/ 2147483647 w 3178"/>
                <a:gd name="T43" fmla="*/ 2147483647 h 1040"/>
                <a:gd name="T44" fmla="*/ 2147483647 w 3178"/>
                <a:gd name="T45" fmla="*/ 2147483647 h 1040"/>
                <a:gd name="T46" fmla="*/ 2147483647 w 3178"/>
                <a:gd name="T47" fmla="*/ 2147483647 h 1040"/>
                <a:gd name="T48" fmla="*/ 2147483647 w 3178"/>
                <a:gd name="T49" fmla="*/ 2147483647 h 1040"/>
                <a:gd name="T50" fmla="*/ 2147483647 w 3178"/>
                <a:gd name="T51" fmla="*/ 2147483647 h 1040"/>
                <a:gd name="T52" fmla="*/ 2147483647 w 3178"/>
                <a:gd name="T53" fmla="*/ 2147483647 h 1040"/>
                <a:gd name="T54" fmla="*/ 2147483647 w 3178"/>
                <a:gd name="T55" fmla="*/ 2147483647 h 1040"/>
                <a:gd name="T56" fmla="*/ 2147483647 w 3178"/>
                <a:gd name="T57" fmla="*/ 2147483647 h 1040"/>
                <a:gd name="T58" fmla="*/ 2147483647 w 3178"/>
                <a:gd name="T59" fmla="*/ 2147483647 h 1040"/>
                <a:gd name="T60" fmla="*/ 2147483647 w 3178"/>
                <a:gd name="T61" fmla="*/ 2147483647 h 1040"/>
                <a:gd name="T62" fmla="*/ 2147483647 w 3178"/>
                <a:gd name="T63" fmla="*/ 2147483647 h 10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178"/>
                <a:gd name="T97" fmla="*/ 0 h 1040"/>
                <a:gd name="T98" fmla="*/ 3178 w 3178"/>
                <a:gd name="T99" fmla="*/ 1040 h 10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178" h="1040">
                  <a:moveTo>
                    <a:pt x="0" y="575"/>
                  </a:moveTo>
                  <a:lnTo>
                    <a:pt x="85" y="605"/>
                  </a:lnTo>
                  <a:lnTo>
                    <a:pt x="170" y="633"/>
                  </a:lnTo>
                  <a:lnTo>
                    <a:pt x="255" y="663"/>
                  </a:lnTo>
                  <a:lnTo>
                    <a:pt x="340" y="690"/>
                  </a:lnTo>
                  <a:lnTo>
                    <a:pt x="425" y="721"/>
                  </a:lnTo>
                  <a:lnTo>
                    <a:pt x="510" y="748"/>
                  </a:lnTo>
                  <a:lnTo>
                    <a:pt x="595" y="779"/>
                  </a:lnTo>
                  <a:lnTo>
                    <a:pt x="680" y="806"/>
                  </a:lnTo>
                  <a:lnTo>
                    <a:pt x="765" y="836"/>
                  </a:lnTo>
                  <a:lnTo>
                    <a:pt x="849" y="867"/>
                  </a:lnTo>
                  <a:lnTo>
                    <a:pt x="934" y="894"/>
                  </a:lnTo>
                  <a:lnTo>
                    <a:pt x="1023" y="924"/>
                  </a:lnTo>
                  <a:lnTo>
                    <a:pt x="1108" y="952"/>
                  </a:lnTo>
                  <a:lnTo>
                    <a:pt x="1193" y="982"/>
                  </a:lnTo>
                  <a:lnTo>
                    <a:pt x="1278" y="1010"/>
                  </a:lnTo>
                  <a:lnTo>
                    <a:pt x="1363" y="1040"/>
                  </a:lnTo>
                  <a:lnTo>
                    <a:pt x="1475" y="996"/>
                  </a:lnTo>
                  <a:lnTo>
                    <a:pt x="1591" y="955"/>
                  </a:lnTo>
                  <a:lnTo>
                    <a:pt x="1703" y="911"/>
                  </a:lnTo>
                  <a:lnTo>
                    <a:pt x="1819" y="869"/>
                  </a:lnTo>
                  <a:lnTo>
                    <a:pt x="1931" y="825"/>
                  </a:lnTo>
                  <a:lnTo>
                    <a:pt x="2043" y="784"/>
                  </a:lnTo>
                  <a:lnTo>
                    <a:pt x="2158" y="740"/>
                  </a:lnTo>
                  <a:lnTo>
                    <a:pt x="2270" y="696"/>
                  </a:lnTo>
                  <a:lnTo>
                    <a:pt x="2382" y="655"/>
                  </a:lnTo>
                  <a:lnTo>
                    <a:pt x="2498" y="611"/>
                  </a:lnTo>
                  <a:lnTo>
                    <a:pt x="2610" y="569"/>
                  </a:lnTo>
                  <a:lnTo>
                    <a:pt x="2722" y="525"/>
                  </a:lnTo>
                  <a:lnTo>
                    <a:pt x="2838" y="484"/>
                  </a:lnTo>
                  <a:lnTo>
                    <a:pt x="2950" y="440"/>
                  </a:lnTo>
                  <a:lnTo>
                    <a:pt x="3066" y="399"/>
                  </a:lnTo>
                  <a:lnTo>
                    <a:pt x="3178" y="355"/>
                  </a:lnTo>
                  <a:lnTo>
                    <a:pt x="3097" y="333"/>
                  </a:lnTo>
                  <a:lnTo>
                    <a:pt x="3016" y="311"/>
                  </a:lnTo>
                  <a:lnTo>
                    <a:pt x="2938" y="289"/>
                  </a:lnTo>
                  <a:lnTo>
                    <a:pt x="2857" y="267"/>
                  </a:lnTo>
                  <a:lnTo>
                    <a:pt x="2776" y="245"/>
                  </a:lnTo>
                  <a:lnTo>
                    <a:pt x="2695" y="223"/>
                  </a:lnTo>
                  <a:lnTo>
                    <a:pt x="2618" y="201"/>
                  </a:lnTo>
                  <a:lnTo>
                    <a:pt x="2537" y="176"/>
                  </a:lnTo>
                  <a:lnTo>
                    <a:pt x="2456" y="154"/>
                  </a:lnTo>
                  <a:lnTo>
                    <a:pt x="2379" y="132"/>
                  </a:lnTo>
                  <a:lnTo>
                    <a:pt x="2297" y="110"/>
                  </a:lnTo>
                  <a:lnTo>
                    <a:pt x="2216" y="88"/>
                  </a:lnTo>
                  <a:lnTo>
                    <a:pt x="2135" y="66"/>
                  </a:lnTo>
                  <a:lnTo>
                    <a:pt x="2058" y="44"/>
                  </a:lnTo>
                  <a:lnTo>
                    <a:pt x="1977" y="22"/>
                  </a:lnTo>
                  <a:lnTo>
                    <a:pt x="1896" y="0"/>
                  </a:lnTo>
                  <a:lnTo>
                    <a:pt x="1776" y="35"/>
                  </a:lnTo>
                  <a:lnTo>
                    <a:pt x="1660" y="71"/>
                  </a:lnTo>
                  <a:lnTo>
                    <a:pt x="1541" y="107"/>
                  </a:lnTo>
                  <a:lnTo>
                    <a:pt x="1421" y="143"/>
                  </a:lnTo>
                  <a:lnTo>
                    <a:pt x="1301" y="181"/>
                  </a:lnTo>
                  <a:lnTo>
                    <a:pt x="1185" y="217"/>
                  </a:lnTo>
                  <a:lnTo>
                    <a:pt x="1066" y="253"/>
                  </a:lnTo>
                  <a:lnTo>
                    <a:pt x="950" y="289"/>
                  </a:lnTo>
                  <a:lnTo>
                    <a:pt x="830" y="324"/>
                  </a:lnTo>
                  <a:lnTo>
                    <a:pt x="710" y="360"/>
                  </a:lnTo>
                  <a:lnTo>
                    <a:pt x="595" y="396"/>
                  </a:lnTo>
                  <a:lnTo>
                    <a:pt x="475" y="432"/>
                  </a:lnTo>
                  <a:lnTo>
                    <a:pt x="355" y="467"/>
                  </a:lnTo>
                  <a:lnTo>
                    <a:pt x="236" y="503"/>
                  </a:lnTo>
                  <a:lnTo>
                    <a:pt x="120" y="539"/>
                  </a:lnTo>
                  <a:lnTo>
                    <a:pt x="0" y="575"/>
                  </a:lnTo>
                  <a:close/>
                </a:path>
              </a:pathLst>
            </a:custGeom>
            <a:solidFill>
              <a:srgbClr val="ADA5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0" name="Freeform 292">
              <a:extLst>
                <a:ext uri="{FF2B5EF4-FFF2-40B4-BE49-F238E27FC236}">
                  <a16:creationId xmlns:a16="http://schemas.microsoft.com/office/drawing/2014/main" id="{CAECEA3D-01E4-4EEA-90E2-E71216CD8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707364"/>
              <a:ext cx="1249970" cy="443683"/>
            </a:xfrm>
            <a:custGeom>
              <a:avLst/>
              <a:gdLst>
                <a:gd name="T0" fmla="*/ 2147483647 w 2919"/>
                <a:gd name="T1" fmla="*/ 2147483647 h 952"/>
                <a:gd name="T2" fmla="*/ 2147483647 w 2919"/>
                <a:gd name="T3" fmla="*/ 2147483647 h 952"/>
                <a:gd name="T4" fmla="*/ 2147483647 w 2919"/>
                <a:gd name="T5" fmla="*/ 2147483647 h 952"/>
                <a:gd name="T6" fmla="*/ 2147483647 w 2919"/>
                <a:gd name="T7" fmla="*/ 2147483647 h 952"/>
                <a:gd name="T8" fmla="*/ 2147483647 w 2919"/>
                <a:gd name="T9" fmla="*/ 2147483647 h 952"/>
                <a:gd name="T10" fmla="*/ 2147483647 w 2919"/>
                <a:gd name="T11" fmla="*/ 2147483647 h 952"/>
                <a:gd name="T12" fmla="*/ 2147483647 w 2919"/>
                <a:gd name="T13" fmla="*/ 2147483647 h 952"/>
                <a:gd name="T14" fmla="*/ 2147483647 w 2919"/>
                <a:gd name="T15" fmla="*/ 2147483647 h 952"/>
                <a:gd name="T16" fmla="*/ 2147483647 w 2919"/>
                <a:gd name="T17" fmla="*/ 2147483647 h 952"/>
                <a:gd name="T18" fmla="*/ 2147483647 w 2919"/>
                <a:gd name="T19" fmla="*/ 2147483647 h 952"/>
                <a:gd name="T20" fmla="*/ 2147483647 w 2919"/>
                <a:gd name="T21" fmla="*/ 2147483647 h 952"/>
                <a:gd name="T22" fmla="*/ 2147483647 w 2919"/>
                <a:gd name="T23" fmla="*/ 2147483647 h 952"/>
                <a:gd name="T24" fmla="*/ 2147483647 w 2919"/>
                <a:gd name="T25" fmla="*/ 2147483647 h 952"/>
                <a:gd name="T26" fmla="*/ 2147483647 w 2919"/>
                <a:gd name="T27" fmla="*/ 2147483647 h 952"/>
                <a:gd name="T28" fmla="*/ 2147483647 w 2919"/>
                <a:gd name="T29" fmla="*/ 2147483647 h 952"/>
                <a:gd name="T30" fmla="*/ 2147483647 w 2919"/>
                <a:gd name="T31" fmla="*/ 2147483647 h 952"/>
                <a:gd name="T32" fmla="*/ 2147483647 w 2919"/>
                <a:gd name="T33" fmla="*/ 2147483647 h 952"/>
                <a:gd name="T34" fmla="*/ 2147483647 w 2919"/>
                <a:gd name="T35" fmla="*/ 2147483647 h 952"/>
                <a:gd name="T36" fmla="*/ 2147483647 w 2919"/>
                <a:gd name="T37" fmla="*/ 2147483647 h 952"/>
                <a:gd name="T38" fmla="*/ 2147483647 w 2919"/>
                <a:gd name="T39" fmla="*/ 2147483647 h 952"/>
                <a:gd name="T40" fmla="*/ 2147483647 w 2919"/>
                <a:gd name="T41" fmla="*/ 2147483647 h 952"/>
                <a:gd name="T42" fmla="*/ 2147483647 w 2919"/>
                <a:gd name="T43" fmla="*/ 2147483647 h 952"/>
                <a:gd name="T44" fmla="*/ 2147483647 w 2919"/>
                <a:gd name="T45" fmla="*/ 2147483647 h 952"/>
                <a:gd name="T46" fmla="*/ 2147483647 w 2919"/>
                <a:gd name="T47" fmla="*/ 2147483647 h 952"/>
                <a:gd name="T48" fmla="*/ 2147483647 w 2919"/>
                <a:gd name="T49" fmla="*/ 2147483647 h 952"/>
                <a:gd name="T50" fmla="*/ 2147483647 w 2919"/>
                <a:gd name="T51" fmla="*/ 2147483647 h 952"/>
                <a:gd name="T52" fmla="*/ 2147483647 w 2919"/>
                <a:gd name="T53" fmla="*/ 2147483647 h 952"/>
                <a:gd name="T54" fmla="*/ 2147483647 w 2919"/>
                <a:gd name="T55" fmla="*/ 2147483647 h 952"/>
                <a:gd name="T56" fmla="*/ 2147483647 w 2919"/>
                <a:gd name="T57" fmla="*/ 2147483647 h 952"/>
                <a:gd name="T58" fmla="*/ 2147483647 w 2919"/>
                <a:gd name="T59" fmla="*/ 2147483647 h 952"/>
                <a:gd name="T60" fmla="*/ 2147483647 w 2919"/>
                <a:gd name="T61" fmla="*/ 2147483647 h 952"/>
                <a:gd name="T62" fmla="*/ 2147483647 w 2919"/>
                <a:gd name="T63" fmla="*/ 2147483647 h 9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19"/>
                <a:gd name="T97" fmla="*/ 0 h 952"/>
                <a:gd name="T98" fmla="*/ 2919 w 2919"/>
                <a:gd name="T99" fmla="*/ 952 h 9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19" h="952">
                  <a:moveTo>
                    <a:pt x="0" y="526"/>
                  </a:moveTo>
                  <a:lnTo>
                    <a:pt x="77" y="553"/>
                  </a:lnTo>
                  <a:lnTo>
                    <a:pt x="158" y="578"/>
                  </a:lnTo>
                  <a:lnTo>
                    <a:pt x="236" y="605"/>
                  </a:lnTo>
                  <a:lnTo>
                    <a:pt x="313" y="633"/>
                  </a:lnTo>
                  <a:lnTo>
                    <a:pt x="390" y="660"/>
                  </a:lnTo>
                  <a:lnTo>
                    <a:pt x="471" y="685"/>
                  </a:lnTo>
                  <a:lnTo>
                    <a:pt x="548" y="713"/>
                  </a:lnTo>
                  <a:lnTo>
                    <a:pt x="626" y="738"/>
                  </a:lnTo>
                  <a:lnTo>
                    <a:pt x="703" y="765"/>
                  </a:lnTo>
                  <a:lnTo>
                    <a:pt x="784" y="793"/>
                  </a:lnTo>
                  <a:lnTo>
                    <a:pt x="861" y="817"/>
                  </a:lnTo>
                  <a:lnTo>
                    <a:pt x="938" y="845"/>
                  </a:lnTo>
                  <a:lnTo>
                    <a:pt x="1015" y="872"/>
                  </a:lnTo>
                  <a:lnTo>
                    <a:pt x="1097" y="900"/>
                  </a:lnTo>
                  <a:lnTo>
                    <a:pt x="1174" y="925"/>
                  </a:lnTo>
                  <a:lnTo>
                    <a:pt x="1251" y="952"/>
                  </a:lnTo>
                  <a:lnTo>
                    <a:pt x="1355" y="914"/>
                  </a:lnTo>
                  <a:lnTo>
                    <a:pt x="1460" y="872"/>
                  </a:lnTo>
                  <a:lnTo>
                    <a:pt x="1564" y="834"/>
                  </a:lnTo>
                  <a:lnTo>
                    <a:pt x="1668" y="795"/>
                  </a:lnTo>
                  <a:lnTo>
                    <a:pt x="1772" y="754"/>
                  </a:lnTo>
                  <a:lnTo>
                    <a:pt x="1877" y="716"/>
                  </a:lnTo>
                  <a:lnTo>
                    <a:pt x="1981" y="677"/>
                  </a:lnTo>
                  <a:lnTo>
                    <a:pt x="2085" y="636"/>
                  </a:lnTo>
                  <a:lnTo>
                    <a:pt x="2189" y="597"/>
                  </a:lnTo>
                  <a:lnTo>
                    <a:pt x="2294" y="559"/>
                  </a:lnTo>
                  <a:lnTo>
                    <a:pt x="2398" y="517"/>
                  </a:lnTo>
                  <a:lnTo>
                    <a:pt x="2502" y="479"/>
                  </a:lnTo>
                  <a:lnTo>
                    <a:pt x="2606" y="438"/>
                  </a:lnTo>
                  <a:lnTo>
                    <a:pt x="2711" y="399"/>
                  </a:lnTo>
                  <a:lnTo>
                    <a:pt x="2815" y="358"/>
                  </a:lnTo>
                  <a:lnTo>
                    <a:pt x="2919" y="319"/>
                  </a:lnTo>
                  <a:lnTo>
                    <a:pt x="2846" y="300"/>
                  </a:lnTo>
                  <a:lnTo>
                    <a:pt x="2772" y="281"/>
                  </a:lnTo>
                  <a:lnTo>
                    <a:pt x="2699" y="261"/>
                  </a:lnTo>
                  <a:lnTo>
                    <a:pt x="2626" y="239"/>
                  </a:lnTo>
                  <a:lnTo>
                    <a:pt x="2552" y="220"/>
                  </a:lnTo>
                  <a:lnTo>
                    <a:pt x="2479" y="201"/>
                  </a:lnTo>
                  <a:lnTo>
                    <a:pt x="2406" y="182"/>
                  </a:lnTo>
                  <a:lnTo>
                    <a:pt x="2332" y="160"/>
                  </a:lnTo>
                  <a:lnTo>
                    <a:pt x="2255" y="140"/>
                  </a:lnTo>
                  <a:lnTo>
                    <a:pt x="2182" y="121"/>
                  </a:lnTo>
                  <a:lnTo>
                    <a:pt x="2108" y="102"/>
                  </a:lnTo>
                  <a:lnTo>
                    <a:pt x="2035" y="80"/>
                  </a:lnTo>
                  <a:lnTo>
                    <a:pt x="1961" y="60"/>
                  </a:lnTo>
                  <a:lnTo>
                    <a:pt x="1888" y="41"/>
                  </a:lnTo>
                  <a:lnTo>
                    <a:pt x="1815" y="19"/>
                  </a:lnTo>
                  <a:lnTo>
                    <a:pt x="1741" y="0"/>
                  </a:lnTo>
                  <a:lnTo>
                    <a:pt x="1633" y="33"/>
                  </a:lnTo>
                  <a:lnTo>
                    <a:pt x="1525" y="66"/>
                  </a:lnTo>
                  <a:lnTo>
                    <a:pt x="1417" y="99"/>
                  </a:lnTo>
                  <a:lnTo>
                    <a:pt x="1305" y="129"/>
                  </a:lnTo>
                  <a:lnTo>
                    <a:pt x="1197" y="162"/>
                  </a:lnTo>
                  <a:lnTo>
                    <a:pt x="1089" y="195"/>
                  </a:lnTo>
                  <a:lnTo>
                    <a:pt x="981" y="228"/>
                  </a:lnTo>
                  <a:lnTo>
                    <a:pt x="873" y="261"/>
                  </a:lnTo>
                  <a:lnTo>
                    <a:pt x="765" y="294"/>
                  </a:lnTo>
                  <a:lnTo>
                    <a:pt x="656" y="327"/>
                  </a:lnTo>
                  <a:lnTo>
                    <a:pt x="544" y="360"/>
                  </a:lnTo>
                  <a:lnTo>
                    <a:pt x="436" y="394"/>
                  </a:lnTo>
                  <a:lnTo>
                    <a:pt x="328" y="427"/>
                  </a:lnTo>
                  <a:lnTo>
                    <a:pt x="220" y="460"/>
                  </a:lnTo>
                  <a:lnTo>
                    <a:pt x="108" y="493"/>
                  </a:lnTo>
                  <a:lnTo>
                    <a:pt x="0" y="526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" name="Freeform 293">
              <a:extLst>
                <a:ext uri="{FF2B5EF4-FFF2-40B4-BE49-F238E27FC236}">
                  <a16:creationId xmlns:a16="http://schemas.microsoft.com/office/drawing/2014/main" id="{6CD1EEFB-8546-41CF-BDC8-BB8CC4289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956" y="4745581"/>
              <a:ext cx="1135635" cy="404069"/>
            </a:xfrm>
            <a:custGeom>
              <a:avLst/>
              <a:gdLst>
                <a:gd name="T0" fmla="*/ 2147483647 w 2652"/>
                <a:gd name="T1" fmla="*/ 2147483647 h 867"/>
                <a:gd name="T2" fmla="*/ 2147483647 w 2652"/>
                <a:gd name="T3" fmla="*/ 2147483647 h 867"/>
                <a:gd name="T4" fmla="*/ 2147483647 w 2652"/>
                <a:gd name="T5" fmla="*/ 2147483647 h 867"/>
                <a:gd name="T6" fmla="*/ 2147483647 w 2652"/>
                <a:gd name="T7" fmla="*/ 2147483647 h 867"/>
                <a:gd name="T8" fmla="*/ 2147483647 w 2652"/>
                <a:gd name="T9" fmla="*/ 2147483647 h 867"/>
                <a:gd name="T10" fmla="*/ 2147483647 w 2652"/>
                <a:gd name="T11" fmla="*/ 2147483647 h 867"/>
                <a:gd name="T12" fmla="*/ 2147483647 w 2652"/>
                <a:gd name="T13" fmla="*/ 2147483647 h 867"/>
                <a:gd name="T14" fmla="*/ 2147483647 w 2652"/>
                <a:gd name="T15" fmla="*/ 2147483647 h 867"/>
                <a:gd name="T16" fmla="*/ 2147483647 w 2652"/>
                <a:gd name="T17" fmla="*/ 2147483647 h 867"/>
                <a:gd name="T18" fmla="*/ 2147483647 w 2652"/>
                <a:gd name="T19" fmla="*/ 2147483647 h 867"/>
                <a:gd name="T20" fmla="*/ 2147483647 w 2652"/>
                <a:gd name="T21" fmla="*/ 2147483647 h 867"/>
                <a:gd name="T22" fmla="*/ 2147483647 w 2652"/>
                <a:gd name="T23" fmla="*/ 2147483647 h 867"/>
                <a:gd name="T24" fmla="*/ 2147483647 w 2652"/>
                <a:gd name="T25" fmla="*/ 2147483647 h 867"/>
                <a:gd name="T26" fmla="*/ 2147483647 w 2652"/>
                <a:gd name="T27" fmla="*/ 2147483647 h 867"/>
                <a:gd name="T28" fmla="*/ 2147483647 w 2652"/>
                <a:gd name="T29" fmla="*/ 2147483647 h 867"/>
                <a:gd name="T30" fmla="*/ 2147483647 w 2652"/>
                <a:gd name="T31" fmla="*/ 2147483647 h 867"/>
                <a:gd name="T32" fmla="*/ 2147483647 w 2652"/>
                <a:gd name="T33" fmla="*/ 2147483647 h 867"/>
                <a:gd name="T34" fmla="*/ 2147483647 w 2652"/>
                <a:gd name="T35" fmla="*/ 2147483647 h 867"/>
                <a:gd name="T36" fmla="*/ 2147483647 w 2652"/>
                <a:gd name="T37" fmla="*/ 2147483647 h 867"/>
                <a:gd name="T38" fmla="*/ 2147483647 w 2652"/>
                <a:gd name="T39" fmla="*/ 2147483647 h 867"/>
                <a:gd name="T40" fmla="*/ 2147483647 w 2652"/>
                <a:gd name="T41" fmla="*/ 2147483647 h 867"/>
                <a:gd name="T42" fmla="*/ 2147483647 w 2652"/>
                <a:gd name="T43" fmla="*/ 2147483647 h 867"/>
                <a:gd name="T44" fmla="*/ 2147483647 w 2652"/>
                <a:gd name="T45" fmla="*/ 2147483647 h 867"/>
                <a:gd name="T46" fmla="*/ 2147483647 w 2652"/>
                <a:gd name="T47" fmla="*/ 2147483647 h 867"/>
                <a:gd name="T48" fmla="*/ 2147483647 w 2652"/>
                <a:gd name="T49" fmla="*/ 2147483647 h 867"/>
                <a:gd name="T50" fmla="*/ 2147483647 w 2652"/>
                <a:gd name="T51" fmla="*/ 2147483647 h 867"/>
                <a:gd name="T52" fmla="*/ 2147483647 w 2652"/>
                <a:gd name="T53" fmla="*/ 2147483647 h 867"/>
                <a:gd name="T54" fmla="*/ 2147483647 w 2652"/>
                <a:gd name="T55" fmla="*/ 2147483647 h 867"/>
                <a:gd name="T56" fmla="*/ 2147483647 w 2652"/>
                <a:gd name="T57" fmla="*/ 2147483647 h 867"/>
                <a:gd name="T58" fmla="*/ 2147483647 w 2652"/>
                <a:gd name="T59" fmla="*/ 2147483647 h 867"/>
                <a:gd name="T60" fmla="*/ 2147483647 w 2652"/>
                <a:gd name="T61" fmla="*/ 2147483647 h 867"/>
                <a:gd name="T62" fmla="*/ 2147483647 w 2652"/>
                <a:gd name="T63" fmla="*/ 2147483647 h 8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52"/>
                <a:gd name="T97" fmla="*/ 0 h 867"/>
                <a:gd name="T98" fmla="*/ 2652 w 2652"/>
                <a:gd name="T99" fmla="*/ 867 h 8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52" h="867">
                  <a:moveTo>
                    <a:pt x="0" y="479"/>
                  </a:moveTo>
                  <a:lnTo>
                    <a:pt x="69" y="504"/>
                  </a:lnTo>
                  <a:lnTo>
                    <a:pt x="143" y="529"/>
                  </a:lnTo>
                  <a:lnTo>
                    <a:pt x="212" y="551"/>
                  </a:lnTo>
                  <a:lnTo>
                    <a:pt x="286" y="576"/>
                  </a:lnTo>
                  <a:lnTo>
                    <a:pt x="355" y="600"/>
                  </a:lnTo>
                  <a:lnTo>
                    <a:pt x="425" y="625"/>
                  </a:lnTo>
                  <a:lnTo>
                    <a:pt x="498" y="650"/>
                  </a:lnTo>
                  <a:lnTo>
                    <a:pt x="567" y="672"/>
                  </a:lnTo>
                  <a:lnTo>
                    <a:pt x="641" y="697"/>
                  </a:lnTo>
                  <a:lnTo>
                    <a:pt x="710" y="722"/>
                  </a:lnTo>
                  <a:lnTo>
                    <a:pt x="780" y="746"/>
                  </a:lnTo>
                  <a:lnTo>
                    <a:pt x="853" y="771"/>
                  </a:lnTo>
                  <a:lnTo>
                    <a:pt x="923" y="796"/>
                  </a:lnTo>
                  <a:lnTo>
                    <a:pt x="996" y="818"/>
                  </a:lnTo>
                  <a:lnTo>
                    <a:pt x="1066" y="843"/>
                  </a:lnTo>
                  <a:lnTo>
                    <a:pt x="1139" y="867"/>
                  </a:lnTo>
                  <a:lnTo>
                    <a:pt x="1235" y="832"/>
                  </a:lnTo>
                  <a:lnTo>
                    <a:pt x="1328" y="796"/>
                  </a:lnTo>
                  <a:lnTo>
                    <a:pt x="1425" y="760"/>
                  </a:lnTo>
                  <a:lnTo>
                    <a:pt x="1517" y="724"/>
                  </a:lnTo>
                  <a:lnTo>
                    <a:pt x="1614" y="689"/>
                  </a:lnTo>
                  <a:lnTo>
                    <a:pt x="1706" y="653"/>
                  </a:lnTo>
                  <a:lnTo>
                    <a:pt x="1803" y="617"/>
                  </a:lnTo>
                  <a:lnTo>
                    <a:pt x="1896" y="581"/>
                  </a:lnTo>
                  <a:lnTo>
                    <a:pt x="1988" y="545"/>
                  </a:lnTo>
                  <a:lnTo>
                    <a:pt x="2085" y="510"/>
                  </a:lnTo>
                  <a:lnTo>
                    <a:pt x="2178" y="474"/>
                  </a:lnTo>
                  <a:lnTo>
                    <a:pt x="2274" y="438"/>
                  </a:lnTo>
                  <a:lnTo>
                    <a:pt x="2367" y="402"/>
                  </a:lnTo>
                  <a:lnTo>
                    <a:pt x="2463" y="367"/>
                  </a:lnTo>
                  <a:lnTo>
                    <a:pt x="2556" y="331"/>
                  </a:lnTo>
                  <a:lnTo>
                    <a:pt x="2652" y="295"/>
                  </a:lnTo>
                  <a:lnTo>
                    <a:pt x="2587" y="276"/>
                  </a:lnTo>
                  <a:lnTo>
                    <a:pt x="2517" y="259"/>
                  </a:lnTo>
                  <a:lnTo>
                    <a:pt x="2452" y="240"/>
                  </a:lnTo>
                  <a:lnTo>
                    <a:pt x="2386" y="221"/>
                  </a:lnTo>
                  <a:lnTo>
                    <a:pt x="2320" y="201"/>
                  </a:lnTo>
                  <a:lnTo>
                    <a:pt x="2251" y="185"/>
                  </a:lnTo>
                  <a:lnTo>
                    <a:pt x="2185" y="166"/>
                  </a:lnTo>
                  <a:lnTo>
                    <a:pt x="2120" y="146"/>
                  </a:lnTo>
                  <a:lnTo>
                    <a:pt x="2054" y="127"/>
                  </a:lnTo>
                  <a:lnTo>
                    <a:pt x="1985" y="111"/>
                  </a:lnTo>
                  <a:lnTo>
                    <a:pt x="1919" y="91"/>
                  </a:lnTo>
                  <a:lnTo>
                    <a:pt x="1853" y="72"/>
                  </a:lnTo>
                  <a:lnTo>
                    <a:pt x="1784" y="56"/>
                  </a:lnTo>
                  <a:lnTo>
                    <a:pt x="1718" y="36"/>
                  </a:lnTo>
                  <a:lnTo>
                    <a:pt x="1649" y="20"/>
                  </a:lnTo>
                  <a:lnTo>
                    <a:pt x="1583" y="0"/>
                  </a:lnTo>
                  <a:lnTo>
                    <a:pt x="1483" y="31"/>
                  </a:lnTo>
                  <a:lnTo>
                    <a:pt x="1386" y="61"/>
                  </a:lnTo>
                  <a:lnTo>
                    <a:pt x="1286" y="91"/>
                  </a:lnTo>
                  <a:lnTo>
                    <a:pt x="1185" y="119"/>
                  </a:lnTo>
                  <a:lnTo>
                    <a:pt x="1089" y="149"/>
                  </a:lnTo>
                  <a:lnTo>
                    <a:pt x="988" y="179"/>
                  </a:lnTo>
                  <a:lnTo>
                    <a:pt x="888" y="210"/>
                  </a:lnTo>
                  <a:lnTo>
                    <a:pt x="791" y="240"/>
                  </a:lnTo>
                  <a:lnTo>
                    <a:pt x="691" y="270"/>
                  </a:lnTo>
                  <a:lnTo>
                    <a:pt x="591" y="300"/>
                  </a:lnTo>
                  <a:lnTo>
                    <a:pt x="494" y="331"/>
                  </a:lnTo>
                  <a:lnTo>
                    <a:pt x="394" y="358"/>
                  </a:lnTo>
                  <a:lnTo>
                    <a:pt x="297" y="389"/>
                  </a:lnTo>
                  <a:lnTo>
                    <a:pt x="197" y="419"/>
                  </a:lnTo>
                  <a:lnTo>
                    <a:pt x="100" y="449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AFA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2" name="Freeform 294">
              <a:extLst>
                <a:ext uri="{FF2B5EF4-FFF2-40B4-BE49-F238E27FC236}">
                  <a16:creationId xmlns:a16="http://schemas.microsoft.com/office/drawing/2014/main" id="{99B44DCF-1A72-4E3E-9B16-1ECA68CCB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916" y="4784263"/>
              <a:ext cx="1025155" cy="364454"/>
            </a:xfrm>
            <a:custGeom>
              <a:avLst/>
              <a:gdLst>
                <a:gd name="T0" fmla="*/ 0 w 2394"/>
                <a:gd name="T1" fmla="*/ 2147483647 h 782"/>
                <a:gd name="T2" fmla="*/ 2147483647 w 2394"/>
                <a:gd name="T3" fmla="*/ 2147483647 h 782"/>
                <a:gd name="T4" fmla="*/ 2147483647 w 2394"/>
                <a:gd name="T5" fmla="*/ 2147483647 h 782"/>
                <a:gd name="T6" fmla="*/ 2147483647 w 2394"/>
                <a:gd name="T7" fmla="*/ 0 h 782"/>
                <a:gd name="T8" fmla="*/ 0 w 2394"/>
                <a:gd name="T9" fmla="*/ 2147483647 h 7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4"/>
                <a:gd name="T16" fmla="*/ 0 h 782"/>
                <a:gd name="T17" fmla="*/ 2394 w 2394"/>
                <a:gd name="T18" fmla="*/ 782 h 7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4" h="782">
                  <a:moveTo>
                    <a:pt x="0" y="432"/>
                  </a:moveTo>
                  <a:lnTo>
                    <a:pt x="1027" y="782"/>
                  </a:lnTo>
                  <a:lnTo>
                    <a:pt x="2394" y="262"/>
                  </a:lnTo>
                  <a:lnTo>
                    <a:pt x="1428" y="0"/>
                  </a:lnTo>
                  <a:lnTo>
                    <a:pt x="0" y="432"/>
                  </a:lnTo>
                  <a:close/>
                </a:path>
              </a:pathLst>
            </a:custGeom>
            <a:solidFill>
              <a:srgbClr val="B2A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3" name="Freeform 295">
              <a:extLst>
                <a:ext uri="{FF2B5EF4-FFF2-40B4-BE49-F238E27FC236}">
                  <a16:creationId xmlns:a16="http://schemas.microsoft.com/office/drawing/2014/main" id="{F8AC182A-57B2-4520-94D6-0A95A141B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445" y="4240379"/>
              <a:ext cx="2018622" cy="683701"/>
            </a:xfrm>
            <a:custGeom>
              <a:avLst/>
              <a:gdLst>
                <a:gd name="T0" fmla="*/ 2147483647 w 4714"/>
                <a:gd name="T1" fmla="*/ 2147483647 h 1467"/>
                <a:gd name="T2" fmla="*/ 2147483647 w 4714"/>
                <a:gd name="T3" fmla="*/ 0 h 1467"/>
                <a:gd name="T4" fmla="*/ 0 w 4714"/>
                <a:gd name="T5" fmla="*/ 2147483647 h 1467"/>
                <a:gd name="T6" fmla="*/ 2147483647 w 4714"/>
                <a:gd name="T7" fmla="*/ 2147483647 h 1467"/>
                <a:gd name="T8" fmla="*/ 2147483647 w 4714"/>
                <a:gd name="T9" fmla="*/ 2147483647 h 14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14"/>
                <a:gd name="T16" fmla="*/ 0 h 1467"/>
                <a:gd name="T17" fmla="*/ 4714 w 4714"/>
                <a:gd name="T18" fmla="*/ 1467 h 14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14" h="1467">
                  <a:moveTo>
                    <a:pt x="4714" y="264"/>
                  </a:moveTo>
                  <a:lnTo>
                    <a:pt x="3587" y="0"/>
                  </a:lnTo>
                  <a:lnTo>
                    <a:pt x="0" y="1062"/>
                  </a:lnTo>
                  <a:lnTo>
                    <a:pt x="1162" y="1467"/>
                  </a:lnTo>
                  <a:lnTo>
                    <a:pt x="4714" y="264"/>
                  </a:lnTo>
                  <a:close/>
                </a:path>
              </a:pathLst>
            </a:custGeom>
            <a:solidFill>
              <a:srgbClr val="2B2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" name="Freeform 296">
              <a:extLst>
                <a:ext uri="{FF2B5EF4-FFF2-40B4-BE49-F238E27FC236}">
                  <a16:creationId xmlns:a16="http://schemas.microsoft.com/office/drawing/2014/main" id="{8FE2EA03-CC46-4D92-B102-4B4CA9156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32922"/>
              <a:ext cx="1964238" cy="672050"/>
            </a:xfrm>
            <a:custGeom>
              <a:avLst/>
              <a:gdLst>
                <a:gd name="T0" fmla="*/ 2147483647 w 4587"/>
                <a:gd name="T1" fmla="*/ 2147483647 h 1442"/>
                <a:gd name="T2" fmla="*/ 2147483647 w 4587"/>
                <a:gd name="T3" fmla="*/ 0 h 1442"/>
                <a:gd name="T4" fmla="*/ 0 w 4587"/>
                <a:gd name="T5" fmla="*/ 2147483647 h 1442"/>
                <a:gd name="T6" fmla="*/ 2147483647 w 4587"/>
                <a:gd name="T7" fmla="*/ 2147483647 h 1442"/>
                <a:gd name="T8" fmla="*/ 2147483647 w 4587"/>
                <a:gd name="T9" fmla="*/ 2147483647 h 1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87"/>
                <a:gd name="T16" fmla="*/ 0 h 1442"/>
                <a:gd name="T17" fmla="*/ 4587 w 4587"/>
                <a:gd name="T18" fmla="*/ 1442 h 1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87" h="1442">
                  <a:moveTo>
                    <a:pt x="4587" y="261"/>
                  </a:moveTo>
                  <a:lnTo>
                    <a:pt x="3525" y="0"/>
                  </a:lnTo>
                  <a:lnTo>
                    <a:pt x="0" y="1062"/>
                  </a:lnTo>
                  <a:lnTo>
                    <a:pt x="1120" y="1442"/>
                  </a:lnTo>
                  <a:lnTo>
                    <a:pt x="4587" y="261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5" name="Freeform 297">
              <a:extLst>
                <a:ext uri="{FF2B5EF4-FFF2-40B4-BE49-F238E27FC236}">
                  <a16:creationId xmlns:a16="http://schemas.microsoft.com/office/drawing/2014/main" id="{5FE072EB-5BA5-4FD8-9792-CA2A7BBD8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226397"/>
              <a:ext cx="1932978" cy="660398"/>
            </a:xfrm>
            <a:custGeom>
              <a:avLst/>
              <a:gdLst>
                <a:gd name="T0" fmla="*/ 2147483647 w 4514"/>
                <a:gd name="T1" fmla="*/ 2147483647 h 1417"/>
                <a:gd name="T2" fmla="*/ 2147483647 w 4514"/>
                <a:gd name="T3" fmla="*/ 0 h 1417"/>
                <a:gd name="T4" fmla="*/ 0 w 4514"/>
                <a:gd name="T5" fmla="*/ 2147483647 h 1417"/>
                <a:gd name="T6" fmla="*/ 2147483647 w 4514"/>
                <a:gd name="T7" fmla="*/ 2147483647 h 1417"/>
                <a:gd name="T8" fmla="*/ 2147483647 w 4514"/>
                <a:gd name="T9" fmla="*/ 2147483647 h 1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4"/>
                <a:gd name="T16" fmla="*/ 0 h 1417"/>
                <a:gd name="T17" fmla="*/ 4514 w 4514"/>
                <a:gd name="T18" fmla="*/ 1417 h 14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4" h="1417">
                  <a:moveTo>
                    <a:pt x="4514" y="256"/>
                  </a:moveTo>
                  <a:lnTo>
                    <a:pt x="3525" y="0"/>
                  </a:lnTo>
                  <a:lnTo>
                    <a:pt x="0" y="1076"/>
                  </a:lnTo>
                  <a:lnTo>
                    <a:pt x="1066" y="1417"/>
                  </a:lnTo>
                  <a:lnTo>
                    <a:pt x="4514" y="256"/>
                  </a:lnTo>
                  <a:close/>
                </a:path>
              </a:pathLst>
            </a:custGeom>
            <a:solidFill>
              <a:srgbClr val="9B9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6" name="Freeform 298">
              <a:extLst>
                <a:ext uri="{FF2B5EF4-FFF2-40B4-BE49-F238E27FC236}">
                  <a16:creationId xmlns:a16="http://schemas.microsoft.com/office/drawing/2014/main" id="{0C1CF277-E04C-46F0-A438-67988BC71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292" y="4315879"/>
              <a:ext cx="1519319" cy="537826"/>
            </a:xfrm>
            <a:custGeom>
              <a:avLst/>
              <a:gdLst>
                <a:gd name="T0" fmla="*/ 0 w 3548"/>
                <a:gd name="T1" fmla="*/ 2147483647 h 1154"/>
                <a:gd name="T2" fmla="*/ 2147483647 w 3548"/>
                <a:gd name="T3" fmla="*/ 0 h 1154"/>
                <a:gd name="T4" fmla="*/ 2147483647 w 3548"/>
                <a:gd name="T5" fmla="*/ 2147483647 h 1154"/>
                <a:gd name="T6" fmla="*/ 2147483647 w 3548"/>
                <a:gd name="T7" fmla="*/ 2147483647 h 1154"/>
                <a:gd name="T8" fmla="*/ 0 w 3548"/>
                <a:gd name="T9" fmla="*/ 2147483647 h 1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8"/>
                <a:gd name="T16" fmla="*/ 0 h 1154"/>
                <a:gd name="T17" fmla="*/ 3548 w 3548"/>
                <a:gd name="T18" fmla="*/ 1154 h 1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8" h="1154">
                  <a:moveTo>
                    <a:pt x="0" y="1145"/>
                  </a:moveTo>
                  <a:lnTo>
                    <a:pt x="3506" y="0"/>
                  </a:lnTo>
                  <a:lnTo>
                    <a:pt x="3548" y="11"/>
                  </a:lnTo>
                  <a:lnTo>
                    <a:pt x="77" y="1154"/>
                  </a:lnTo>
                  <a:lnTo>
                    <a:pt x="0" y="1145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7" name="Freeform 299">
              <a:extLst>
                <a:ext uri="{FF2B5EF4-FFF2-40B4-BE49-F238E27FC236}">
                  <a16:creationId xmlns:a16="http://schemas.microsoft.com/office/drawing/2014/main" id="{0C76FFA1-82A7-4B9C-AEF0-21FD460C0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795" y="4293043"/>
              <a:ext cx="1509470" cy="537360"/>
            </a:xfrm>
            <a:custGeom>
              <a:avLst/>
              <a:gdLst>
                <a:gd name="T0" fmla="*/ 0 w 3525"/>
                <a:gd name="T1" fmla="*/ 2147483647 h 1153"/>
                <a:gd name="T2" fmla="*/ 2147483647 w 3525"/>
                <a:gd name="T3" fmla="*/ 0 h 1153"/>
                <a:gd name="T4" fmla="*/ 2147483647 w 3525"/>
                <a:gd name="T5" fmla="*/ 2147483647 h 1153"/>
                <a:gd name="T6" fmla="*/ 2147483647 w 3525"/>
                <a:gd name="T7" fmla="*/ 2147483647 h 1153"/>
                <a:gd name="T8" fmla="*/ 0 w 3525"/>
                <a:gd name="T9" fmla="*/ 2147483647 h 1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53"/>
                <a:gd name="T17" fmla="*/ 3525 w 3525"/>
                <a:gd name="T18" fmla="*/ 1153 h 1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53">
                  <a:moveTo>
                    <a:pt x="0" y="1142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53"/>
                  </a:lnTo>
                  <a:lnTo>
                    <a:pt x="0" y="1142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" name="Freeform 300">
              <a:extLst>
                <a:ext uri="{FF2B5EF4-FFF2-40B4-BE49-F238E27FC236}">
                  <a16:creationId xmlns:a16="http://schemas.microsoft.com/office/drawing/2014/main" id="{28F8F23F-8661-4F60-8559-AD6C98933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299" y="4260885"/>
              <a:ext cx="1509470" cy="531301"/>
            </a:xfrm>
            <a:custGeom>
              <a:avLst/>
              <a:gdLst>
                <a:gd name="T0" fmla="*/ 0 w 3525"/>
                <a:gd name="T1" fmla="*/ 2147483647 h 1140"/>
                <a:gd name="T2" fmla="*/ 2147483647 w 3525"/>
                <a:gd name="T3" fmla="*/ 0 h 1140"/>
                <a:gd name="T4" fmla="*/ 2147483647 w 3525"/>
                <a:gd name="T5" fmla="*/ 2147483647 h 1140"/>
                <a:gd name="T6" fmla="*/ 2147483647 w 3525"/>
                <a:gd name="T7" fmla="*/ 2147483647 h 1140"/>
                <a:gd name="T8" fmla="*/ 0 w 3525"/>
                <a:gd name="T9" fmla="*/ 2147483647 h 1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25"/>
                <a:gd name="T16" fmla="*/ 0 h 1140"/>
                <a:gd name="T17" fmla="*/ 3525 w 3525"/>
                <a:gd name="T18" fmla="*/ 1140 h 11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25" h="1140">
                  <a:moveTo>
                    <a:pt x="0" y="1129"/>
                  </a:moveTo>
                  <a:lnTo>
                    <a:pt x="3479" y="0"/>
                  </a:lnTo>
                  <a:lnTo>
                    <a:pt x="3525" y="11"/>
                  </a:lnTo>
                  <a:lnTo>
                    <a:pt x="77" y="1140"/>
                  </a:lnTo>
                  <a:lnTo>
                    <a:pt x="0" y="1129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9" name="Freeform 301">
              <a:extLst>
                <a:ext uri="{FF2B5EF4-FFF2-40B4-BE49-F238E27FC236}">
                  <a16:creationId xmlns:a16="http://schemas.microsoft.com/office/drawing/2014/main" id="{F614C71B-0D5B-46E0-B87E-75DD9958E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515" y="4230125"/>
              <a:ext cx="1527883" cy="527107"/>
            </a:xfrm>
            <a:custGeom>
              <a:avLst/>
              <a:gdLst>
                <a:gd name="T0" fmla="*/ 0 w 3568"/>
                <a:gd name="T1" fmla="*/ 2147483647 h 1131"/>
                <a:gd name="T2" fmla="*/ 2147483647 w 3568"/>
                <a:gd name="T3" fmla="*/ 0 h 1131"/>
                <a:gd name="T4" fmla="*/ 2147483647 w 3568"/>
                <a:gd name="T5" fmla="*/ 2147483647 h 1131"/>
                <a:gd name="T6" fmla="*/ 2147483647 w 3568"/>
                <a:gd name="T7" fmla="*/ 2147483647 h 1131"/>
                <a:gd name="T8" fmla="*/ 0 w 3568"/>
                <a:gd name="T9" fmla="*/ 2147483647 h 1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8"/>
                <a:gd name="T16" fmla="*/ 0 h 1131"/>
                <a:gd name="T17" fmla="*/ 3568 w 3568"/>
                <a:gd name="T18" fmla="*/ 1131 h 1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8" h="1131">
                  <a:moveTo>
                    <a:pt x="0" y="1118"/>
                  </a:moveTo>
                  <a:lnTo>
                    <a:pt x="3525" y="0"/>
                  </a:lnTo>
                  <a:lnTo>
                    <a:pt x="3568" y="11"/>
                  </a:lnTo>
                  <a:lnTo>
                    <a:pt x="77" y="1131"/>
                  </a:lnTo>
                  <a:lnTo>
                    <a:pt x="0" y="111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0" name="Freeform 302">
              <a:extLst>
                <a:ext uri="{FF2B5EF4-FFF2-40B4-BE49-F238E27FC236}">
                  <a16:creationId xmlns:a16="http://schemas.microsoft.com/office/drawing/2014/main" id="{431D0049-E721-4305-B737-A7A8EAF8E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1318" y="4681731"/>
              <a:ext cx="117760" cy="46139"/>
            </a:xfrm>
            <a:custGeom>
              <a:avLst/>
              <a:gdLst>
                <a:gd name="T0" fmla="*/ 2147483647 w 275"/>
                <a:gd name="T1" fmla="*/ 0 h 99"/>
                <a:gd name="T2" fmla="*/ 2147483647 w 275"/>
                <a:gd name="T3" fmla="*/ 2147483647 h 99"/>
                <a:gd name="T4" fmla="*/ 2147483647 w 275"/>
                <a:gd name="T5" fmla="*/ 2147483647 h 99"/>
                <a:gd name="T6" fmla="*/ 0 w 275"/>
                <a:gd name="T7" fmla="*/ 0 h 99"/>
                <a:gd name="T8" fmla="*/ 2147483647 w 275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5"/>
                <a:gd name="T16" fmla="*/ 0 h 99"/>
                <a:gd name="T17" fmla="*/ 275 w 275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5" h="99">
                  <a:moveTo>
                    <a:pt x="78" y="0"/>
                  </a:moveTo>
                  <a:lnTo>
                    <a:pt x="275" y="66"/>
                  </a:lnTo>
                  <a:lnTo>
                    <a:pt x="244" y="99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" name="Freeform 303">
              <a:extLst>
                <a:ext uri="{FF2B5EF4-FFF2-40B4-BE49-F238E27FC236}">
                  <a16:creationId xmlns:a16="http://schemas.microsoft.com/office/drawing/2014/main" id="{335FF856-49AD-4B40-A7DC-05B054214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7865" y="4676605"/>
              <a:ext cx="107483" cy="34488"/>
            </a:xfrm>
            <a:custGeom>
              <a:avLst/>
              <a:gdLst>
                <a:gd name="T0" fmla="*/ 2147483647 w 251"/>
                <a:gd name="T1" fmla="*/ 0 h 74"/>
                <a:gd name="T2" fmla="*/ 2147483647 w 251"/>
                <a:gd name="T3" fmla="*/ 2147483647 h 74"/>
                <a:gd name="T4" fmla="*/ 2147483647 w 251"/>
                <a:gd name="T5" fmla="*/ 2147483647 h 74"/>
                <a:gd name="T6" fmla="*/ 0 w 251"/>
                <a:gd name="T7" fmla="*/ 0 h 74"/>
                <a:gd name="T8" fmla="*/ 2147483647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77" y="0"/>
                  </a:moveTo>
                  <a:lnTo>
                    <a:pt x="251" y="38"/>
                  </a:lnTo>
                  <a:lnTo>
                    <a:pt x="193" y="74"/>
                  </a:lnTo>
                  <a:lnTo>
                    <a:pt x="0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2" name="Freeform 304">
              <a:extLst>
                <a:ext uri="{FF2B5EF4-FFF2-40B4-BE49-F238E27FC236}">
                  <a16:creationId xmlns:a16="http://schemas.microsoft.com/office/drawing/2014/main" id="{C45C0ADD-7190-465E-9F96-ACC53353DA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8883" y="4484125"/>
              <a:ext cx="104057" cy="44741"/>
            </a:xfrm>
            <a:custGeom>
              <a:avLst/>
              <a:gdLst>
                <a:gd name="T0" fmla="*/ 2147483647 w 243"/>
                <a:gd name="T1" fmla="*/ 0 h 96"/>
                <a:gd name="T2" fmla="*/ 2147483647 w 243"/>
                <a:gd name="T3" fmla="*/ 2147483647 h 96"/>
                <a:gd name="T4" fmla="*/ 2147483647 w 243"/>
                <a:gd name="T5" fmla="*/ 2147483647 h 96"/>
                <a:gd name="T6" fmla="*/ 0 w 243"/>
                <a:gd name="T7" fmla="*/ 2147483647 h 96"/>
                <a:gd name="T8" fmla="*/ 2147483647 w 243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"/>
                <a:gd name="T16" fmla="*/ 0 h 96"/>
                <a:gd name="T17" fmla="*/ 243 w 243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" h="96">
                  <a:moveTo>
                    <a:pt x="70" y="0"/>
                  </a:moveTo>
                  <a:lnTo>
                    <a:pt x="243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3" name="Freeform 305">
              <a:extLst>
                <a:ext uri="{FF2B5EF4-FFF2-40B4-BE49-F238E27FC236}">
                  <a16:creationId xmlns:a16="http://schemas.microsoft.com/office/drawing/2014/main" id="{74564316-EEE6-442C-AA58-44065D6DD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5001" y="4478998"/>
              <a:ext cx="104485" cy="44741"/>
            </a:xfrm>
            <a:custGeom>
              <a:avLst/>
              <a:gdLst>
                <a:gd name="T0" fmla="*/ 2147483647 w 244"/>
                <a:gd name="T1" fmla="*/ 0 h 96"/>
                <a:gd name="T2" fmla="*/ 2147483647 w 244"/>
                <a:gd name="T3" fmla="*/ 2147483647 h 96"/>
                <a:gd name="T4" fmla="*/ 2147483647 w 244"/>
                <a:gd name="T5" fmla="*/ 2147483647 h 96"/>
                <a:gd name="T6" fmla="*/ 0 w 244"/>
                <a:gd name="T7" fmla="*/ 2147483647 h 96"/>
                <a:gd name="T8" fmla="*/ 2147483647 w 24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96"/>
                <a:gd name="T17" fmla="*/ 244 w 24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96">
                  <a:moveTo>
                    <a:pt x="70" y="0"/>
                  </a:moveTo>
                  <a:lnTo>
                    <a:pt x="244" y="74"/>
                  </a:lnTo>
                  <a:lnTo>
                    <a:pt x="201" y="96"/>
                  </a:lnTo>
                  <a:lnTo>
                    <a:pt x="0" y="1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" name="Freeform 306">
              <a:extLst>
                <a:ext uri="{FF2B5EF4-FFF2-40B4-BE49-F238E27FC236}">
                  <a16:creationId xmlns:a16="http://schemas.microsoft.com/office/drawing/2014/main" id="{42B5A201-E554-4674-A5C4-7BBBDDBAB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066" y="4448238"/>
              <a:ext cx="105770" cy="46139"/>
            </a:xfrm>
            <a:custGeom>
              <a:avLst/>
              <a:gdLst>
                <a:gd name="T0" fmla="*/ 2147483647 w 247"/>
                <a:gd name="T1" fmla="*/ 0 h 99"/>
                <a:gd name="T2" fmla="*/ 2147483647 w 247"/>
                <a:gd name="T3" fmla="*/ 2147483647 h 99"/>
                <a:gd name="T4" fmla="*/ 2147483647 w 247"/>
                <a:gd name="T5" fmla="*/ 2147483647 h 99"/>
                <a:gd name="T6" fmla="*/ 0 w 247"/>
                <a:gd name="T7" fmla="*/ 2147483647 h 99"/>
                <a:gd name="T8" fmla="*/ 2147483647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" name="Freeform 307">
              <a:extLst>
                <a:ext uri="{FF2B5EF4-FFF2-40B4-BE49-F238E27FC236}">
                  <a16:creationId xmlns:a16="http://schemas.microsoft.com/office/drawing/2014/main" id="{E4A64862-6759-466C-825F-611C3329A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185" y="4443112"/>
              <a:ext cx="82646" cy="38682"/>
            </a:xfrm>
            <a:custGeom>
              <a:avLst/>
              <a:gdLst>
                <a:gd name="T0" fmla="*/ 2147483647 w 193"/>
                <a:gd name="T1" fmla="*/ 0 h 83"/>
                <a:gd name="T2" fmla="*/ 2147483647 w 193"/>
                <a:gd name="T3" fmla="*/ 2147483647 h 83"/>
                <a:gd name="T4" fmla="*/ 2147483647 w 193"/>
                <a:gd name="T5" fmla="*/ 2147483647 h 83"/>
                <a:gd name="T6" fmla="*/ 0 w 193"/>
                <a:gd name="T7" fmla="*/ 2147483647 h 83"/>
                <a:gd name="T8" fmla="*/ 2147483647 w 193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83"/>
                <a:gd name="T17" fmla="*/ 193 w 193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83">
                  <a:moveTo>
                    <a:pt x="50" y="0"/>
                  </a:moveTo>
                  <a:lnTo>
                    <a:pt x="193" y="52"/>
                  </a:lnTo>
                  <a:lnTo>
                    <a:pt x="162" y="83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" name="Freeform 308">
              <a:extLst>
                <a:ext uri="{FF2B5EF4-FFF2-40B4-BE49-F238E27FC236}">
                  <a16:creationId xmlns:a16="http://schemas.microsoft.com/office/drawing/2014/main" id="{15AC14BA-5B0E-45ED-9ECD-DDC6C5D14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9231" y="4454763"/>
              <a:ext cx="105770" cy="46139"/>
            </a:xfrm>
            <a:custGeom>
              <a:avLst/>
              <a:gdLst>
                <a:gd name="T0" fmla="*/ 2147483647 w 247"/>
                <a:gd name="T1" fmla="*/ 0 h 99"/>
                <a:gd name="T2" fmla="*/ 2147483647 w 247"/>
                <a:gd name="T3" fmla="*/ 2147483647 h 99"/>
                <a:gd name="T4" fmla="*/ 2147483647 w 247"/>
                <a:gd name="T5" fmla="*/ 2147483647 h 99"/>
                <a:gd name="T6" fmla="*/ 0 w 247"/>
                <a:gd name="T7" fmla="*/ 2147483647 h 99"/>
                <a:gd name="T8" fmla="*/ 2147483647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" name="Freeform 309">
              <a:extLst>
                <a:ext uri="{FF2B5EF4-FFF2-40B4-BE49-F238E27FC236}">
                  <a16:creationId xmlns:a16="http://schemas.microsoft.com/office/drawing/2014/main" id="{3A8EC892-D684-43B3-82A9-9559DECD5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259" y="4405828"/>
              <a:ext cx="105770" cy="44741"/>
            </a:xfrm>
            <a:custGeom>
              <a:avLst/>
              <a:gdLst>
                <a:gd name="T0" fmla="*/ 2147483647 w 247"/>
                <a:gd name="T1" fmla="*/ 0 h 96"/>
                <a:gd name="T2" fmla="*/ 2147483647 w 247"/>
                <a:gd name="T3" fmla="*/ 2147483647 h 96"/>
                <a:gd name="T4" fmla="*/ 2147483647 w 247"/>
                <a:gd name="T5" fmla="*/ 2147483647 h 96"/>
                <a:gd name="T6" fmla="*/ 0 w 247"/>
                <a:gd name="T7" fmla="*/ 2147483647 h 96"/>
                <a:gd name="T8" fmla="*/ 2147483647 w 247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6"/>
                <a:gd name="T17" fmla="*/ 247 w 247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6">
                  <a:moveTo>
                    <a:pt x="46" y="0"/>
                  </a:moveTo>
                  <a:lnTo>
                    <a:pt x="247" y="66"/>
                  </a:lnTo>
                  <a:lnTo>
                    <a:pt x="216" y="96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" name="Freeform 310">
              <a:extLst>
                <a:ext uri="{FF2B5EF4-FFF2-40B4-BE49-F238E27FC236}">
                  <a16:creationId xmlns:a16="http://schemas.microsoft.com/office/drawing/2014/main" id="{77C87477-9E4F-4F2C-A0E6-E33CD39FE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625" y="4394176"/>
              <a:ext cx="80933" cy="42411"/>
            </a:xfrm>
            <a:custGeom>
              <a:avLst/>
              <a:gdLst>
                <a:gd name="T0" fmla="*/ 2147483647 w 189"/>
                <a:gd name="T1" fmla="*/ 0 h 91"/>
                <a:gd name="T2" fmla="*/ 2147483647 w 189"/>
                <a:gd name="T3" fmla="*/ 2147483647 h 91"/>
                <a:gd name="T4" fmla="*/ 2147483647 w 189"/>
                <a:gd name="T5" fmla="*/ 2147483647 h 91"/>
                <a:gd name="T6" fmla="*/ 0 w 189"/>
                <a:gd name="T7" fmla="*/ 2147483647 h 91"/>
                <a:gd name="T8" fmla="*/ 2147483647 w 189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9"/>
                <a:gd name="T16" fmla="*/ 0 h 91"/>
                <a:gd name="T17" fmla="*/ 189 w 189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9" h="91">
                  <a:moveTo>
                    <a:pt x="46" y="0"/>
                  </a:moveTo>
                  <a:lnTo>
                    <a:pt x="189" y="58"/>
                  </a:lnTo>
                  <a:lnTo>
                    <a:pt x="158" y="91"/>
                  </a:lnTo>
                  <a:lnTo>
                    <a:pt x="0" y="2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" name="Freeform 311">
              <a:extLst>
                <a:ext uri="{FF2B5EF4-FFF2-40B4-BE49-F238E27FC236}">
                  <a16:creationId xmlns:a16="http://schemas.microsoft.com/office/drawing/2014/main" id="{7651B8E0-DD8A-4887-82FF-C350157A8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0209" y="4625339"/>
              <a:ext cx="105770" cy="46139"/>
            </a:xfrm>
            <a:custGeom>
              <a:avLst/>
              <a:gdLst>
                <a:gd name="T0" fmla="*/ 2147483647 w 247"/>
                <a:gd name="T1" fmla="*/ 0 h 99"/>
                <a:gd name="T2" fmla="*/ 2147483647 w 247"/>
                <a:gd name="T3" fmla="*/ 2147483647 h 99"/>
                <a:gd name="T4" fmla="*/ 2147483647 w 247"/>
                <a:gd name="T5" fmla="*/ 2147483647 h 99"/>
                <a:gd name="T6" fmla="*/ 0 w 247"/>
                <a:gd name="T7" fmla="*/ 2147483647 h 99"/>
                <a:gd name="T8" fmla="*/ 2147483647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20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" name="Freeform 312">
              <a:extLst>
                <a:ext uri="{FF2B5EF4-FFF2-40B4-BE49-F238E27FC236}">
                  <a16:creationId xmlns:a16="http://schemas.microsoft.com/office/drawing/2014/main" id="{40FEB082-6F35-4A53-B7A5-D782DC8A5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8040" y="4620212"/>
              <a:ext cx="105770" cy="46139"/>
            </a:xfrm>
            <a:custGeom>
              <a:avLst/>
              <a:gdLst>
                <a:gd name="T0" fmla="*/ 2147483647 w 247"/>
                <a:gd name="T1" fmla="*/ 0 h 99"/>
                <a:gd name="T2" fmla="*/ 2147483647 w 247"/>
                <a:gd name="T3" fmla="*/ 2147483647 h 99"/>
                <a:gd name="T4" fmla="*/ 2147483647 w 247"/>
                <a:gd name="T5" fmla="*/ 2147483647 h 99"/>
                <a:gd name="T6" fmla="*/ 0 w 247"/>
                <a:gd name="T7" fmla="*/ 2147483647 h 99"/>
                <a:gd name="T8" fmla="*/ 2147483647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46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" name="Freeform 313">
              <a:extLst>
                <a:ext uri="{FF2B5EF4-FFF2-40B4-BE49-F238E27FC236}">
                  <a16:creationId xmlns:a16="http://schemas.microsoft.com/office/drawing/2014/main" id="{E6B9C876-87BE-46AD-B604-EB61D8693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355" y="4569879"/>
              <a:ext cx="105770" cy="42411"/>
            </a:xfrm>
            <a:custGeom>
              <a:avLst/>
              <a:gdLst>
                <a:gd name="T0" fmla="*/ 2147483647 w 247"/>
                <a:gd name="T1" fmla="*/ 0 h 91"/>
                <a:gd name="T2" fmla="*/ 2147483647 w 247"/>
                <a:gd name="T3" fmla="*/ 2147483647 h 91"/>
                <a:gd name="T4" fmla="*/ 2147483647 w 247"/>
                <a:gd name="T5" fmla="*/ 2147483647 h 91"/>
                <a:gd name="T6" fmla="*/ 0 w 247"/>
                <a:gd name="T7" fmla="*/ 2147483647 h 91"/>
                <a:gd name="T8" fmla="*/ 2147483647 w 247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1"/>
                <a:gd name="T17" fmla="*/ 247 w 247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1">
                  <a:moveTo>
                    <a:pt x="50" y="0"/>
                  </a:moveTo>
                  <a:lnTo>
                    <a:pt x="247" y="66"/>
                  </a:lnTo>
                  <a:lnTo>
                    <a:pt x="193" y="91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" name="Freeform 314">
              <a:extLst>
                <a:ext uri="{FF2B5EF4-FFF2-40B4-BE49-F238E27FC236}">
                  <a16:creationId xmlns:a16="http://schemas.microsoft.com/office/drawing/2014/main" id="{C13CD997-A76A-4828-909E-9616D1191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0884" y="4555897"/>
              <a:ext cx="105770" cy="41013"/>
            </a:xfrm>
            <a:custGeom>
              <a:avLst/>
              <a:gdLst>
                <a:gd name="T0" fmla="*/ 2147483647 w 247"/>
                <a:gd name="T1" fmla="*/ 0 h 88"/>
                <a:gd name="T2" fmla="*/ 2147483647 w 247"/>
                <a:gd name="T3" fmla="*/ 2147483647 h 88"/>
                <a:gd name="T4" fmla="*/ 2147483647 w 247"/>
                <a:gd name="T5" fmla="*/ 2147483647 h 88"/>
                <a:gd name="T6" fmla="*/ 0 w 247"/>
                <a:gd name="T7" fmla="*/ 2147483647 h 88"/>
                <a:gd name="T8" fmla="*/ 2147483647 w 247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88"/>
                <a:gd name="T17" fmla="*/ 247 w 247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88">
                  <a:moveTo>
                    <a:pt x="50" y="0"/>
                  </a:moveTo>
                  <a:lnTo>
                    <a:pt x="247" y="63"/>
                  </a:lnTo>
                  <a:lnTo>
                    <a:pt x="193" y="88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" name="Freeform 315">
              <a:extLst>
                <a:ext uri="{FF2B5EF4-FFF2-40B4-BE49-F238E27FC236}">
                  <a16:creationId xmlns:a16="http://schemas.microsoft.com/office/drawing/2014/main" id="{7ACF3067-7467-4B09-91F3-3E7CAD101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979" y="4585258"/>
              <a:ext cx="105770" cy="46605"/>
            </a:xfrm>
            <a:custGeom>
              <a:avLst/>
              <a:gdLst>
                <a:gd name="T0" fmla="*/ 2147483647 w 247"/>
                <a:gd name="T1" fmla="*/ 0 h 100"/>
                <a:gd name="T2" fmla="*/ 2147483647 w 247"/>
                <a:gd name="T3" fmla="*/ 2147483647 h 100"/>
                <a:gd name="T4" fmla="*/ 2147483647 w 247"/>
                <a:gd name="T5" fmla="*/ 2147483647 h 100"/>
                <a:gd name="T6" fmla="*/ 0 w 247"/>
                <a:gd name="T7" fmla="*/ 2147483647 h 100"/>
                <a:gd name="T8" fmla="*/ 2147483647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20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" name="Freeform 316">
              <a:extLst>
                <a:ext uri="{FF2B5EF4-FFF2-40B4-BE49-F238E27FC236}">
                  <a16:creationId xmlns:a16="http://schemas.microsoft.com/office/drawing/2014/main" id="{AB51F47F-38DA-48A0-9756-E5E791C3B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10" y="4581530"/>
              <a:ext cx="105770" cy="45207"/>
            </a:xfrm>
            <a:custGeom>
              <a:avLst/>
              <a:gdLst>
                <a:gd name="T0" fmla="*/ 2147483647 w 247"/>
                <a:gd name="T1" fmla="*/ 0 h 97"/>
                <a:gd name="T2" fmla="*/ 2147483647 w 247"/>
                <a:gd name="T3" fmla="*/ 2147483647 h 97"/>
                <a:gd name="T4" fmla="*/ 2147483647 w 247"/>
                <a:gd name="T5" fmla="*/ 2147483647 h 97"/>
                <a:gd name="T6" fmla="*/ 0 w 247"/>
                <a:gd name="T7" fmla="*/ 2147483647 h 97"/>
                <a:gd name="T8" fmla="*/ 2147483647 w 247"/>
                <a:gd name="T9" fmla="*/ 0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7"/>
                <a:gd name="T17" fmla="*/ 247 w 247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7">
                  <a:moveTo>
                    <a:pt x="46" y="0"/>
                  </a:moveTo>
                  <a:lnTo>
                    <a:pt x="247" y="64"/>
                  </a:lnTo>
                  <a:lnTo>
                    <a:pt x="216" y="97"/>
                  </a:lnTo>
                  <a:lnTo>
                    <a:pt x="0" y="17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" name="Freeform 317">
              <a:extLst>
                <a:ext uri="{FF2B5EF4-FFF2-40B4-BE49-F238E27FC236}">
                  <a16:creationId xmlns:a16="http://schemas.microsoft.com/office/drawing/2014/main" id="{F8F37DE1-1545-4428-9957-33874A6B9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124" y="4531662"/>
              <a:ext cx="105770" cy="46139"/>
            </a:xfrm>
            <a:custGeom>
              <a:avLst/>
              <a:gdLst>
                <a:gd name="T0" fmla="*/ 2147483647 w 247"/>
                <a:gd name="T1" fmla="*/ 0 h 99"/>
                <a:gd name="T2" fmla="*/ 2147483647 w 247"/>
                <a:gd name="T3" fmla="*/ 2147483647 h 99"/>
                <a:gd name="T4" fmla="*/ 2147483647 w 247"/>
                <a:gd name="T5" fmla="*/ 2147483647 h 99"/>
                <a:gd name="T6" fmla="*/ 0 w 247"/>
                <a:gd name="T7" fmla="*/ 2147483647 h 99"/>
                <a:gd name="T8" fmla="*/ 2147483647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" name="Freeform 318">
              <a:extLst>
                <a:ext uri="{FF2B5EF4-FFF2-40B4-BE49-F238E27FC236}">
                  <a16:creationId xmlns:a16="http://schemas.microsoft.com/office/drawing/2014/main" id="{3D5C89DD-F16D-499C-B2F8-7406B06F1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654" y="4516282"/>
              <a:ext cx="105770" cy="46139"/>
            </a:xfrm>
            <a:custGeom>
              <a:avLst/>
              <a:gdLst>
                <a:gd name="T0" fmla="*/ 2147483647 w 247"/>
                <a:gd name="T1" fmla="*/ 0 h 99"/>
                <a:gd name="T2" fmla="*/ 2147483647 w 247"/>
                <a:gd name="T3" fmla="*/ 2147483647 h 99"/>
                <a:gd name="T4" fmla="*/ 2147483647 w 247"/>
                <a:gd name="T5" fmla="*/ 2147483647 h 99"/>
                <a:gd name="T6" fmla="*/ 0 w 247"/>
                <a:gd name="T7" fmla="*/ 2147483647 h 99"/>
                <a:gd name="T8" fmla="*/ 2147483647 w 247"/>
                <a:gd name="T9" fmla="*/ 0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99"/>
                <a:gd name="T17" fmla="*/ 247 w 247"/>
                <a:gd name="T18" fmla="*/ 99 h 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99">
                  <a:moveTo>
                    <a:pt x="50" y="0"/>
                  </a:moveTo>
                  <a:lnTo>
                    <a:pt x="247" y="66"/>
                  </a:lnTo>
                  <a:lnTo>
                    <a:pt x="216" y="99"/>
                  </a:lnTo>
                  <a:lnTo>
                    <a:pt x="0" y="19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" name="Freeform 319">
              <a:extLst>
                <a:ext uri="{FF2B5EF4-FFF2-40B4-BE49-F238E27FC236}">
                  <a16:creationId xmlns:a16="http://schemas.microsoft.com/office/drawing/2014/main" id="{D499964F-B2E0-4730-A357-5CA5C11C8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787" y="4749775"/>
              <a:ext cx="105770" cy="47537"/>
            </a:xfrm>
            <a:custGeom>
              <a:avLst/>
              <a:gdLst>
                <a:gd name="T0" fmla="*/ 2147483647 w 247"/>
                <a:gd name="T1" fmla="*/ 0 h 102"/>
                <a:gd name="T2" fmla="*/ 2147483647 w 247"/>
                <a:gd name="T3" fmla="*/ 2147483647 h 102"/>
                <a:gd name="T4" fmla="*/ 2147483647 w 247"/>
                <a:gd name="T5" fmla="*/ 2147483647 h 102"/>
                <a:gd name="T6" fmla="*/ 0 w 247"/>
                <a:gd name="T7" fmla="*/ 2147483647 h 102"/>
                <a:gd name="T8" fmla="*/ 2147483647 w 247"/>
                <a:gd name="T9" fmla="*/ 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2"/>
                <a:gd name="T17" fmla="*/ 247 w 247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2">
                  <a:moveTo>
                    <a:pt x="50" y="0"/>
                  </a:moveTo>
                  <a:lnTo>
                    <a:pt x="247" y="69"/>
                  </a:lnTo>
                  <a:lnTo>
                    <a:pt x="216" y="102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" name="Freeform 320">
              <a:extLst>
                <a:ext uri="{FF2B5EF4-FFF2-40B4-BE49-F238E27FC236}">
                  <a16:creationId xmlns:a16="http://schemas.microsoft.com/office/drawing/2014/main" id="{752ECE41-EA18-488F-927D-F29B9C07A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906" y="4745581"/>
              <a:ext cx="105770" cy="46605"/>
            </a:xfrm>
            <a:custGeom>
              <a:avLst/>
              <a:gdLst>
                <a:gd name="T0" fmla="*/ 2147483647 w 247"/>
                <a:gd name="T1" fmla="*/ 0 h 100"/>
                <a:gd name="T2" fmla="*/ 2147483647 w 247"/>
                <a:gd name="T3" fmla="*/ 2147483647 h 100"/>
                <a:gd name="T4" fmla="*/ 2147483647 w 247"/>
                <a:gd name="T5" fmla="*/ 2147483647 h 100"/>
                <a:gd name="T6" fmla="*/ 0 w 247"/>
                <a:gd name="T7" fmla="*/ 2147483647 h 100"/>
                <a:gd name="T8" fmla="*/ 2147483647 w 247"/>
                <a:gd name="T9" fmla="*/ 0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100"/>
                <a:gd name="T17" fmla="*/ 247 w 247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100">
                  <a:moveTo>
                    <a:pt x="50" y="0"/>
                  </a:moveTo>
                  <a:lnTo>
                    <a:pt x="247" y="67"/>
                  </a:lnTo>
                  <a:lnTo>
                    <a:pt x="216" y="100"/>
                  </a:lnTo>
                  <a:lnTo>
                    <a:pt x="0" y="2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" name="Freeform 321">
              <a:extLst>
                <a:ext uri="{FF2B5EF4-FFF2-40B4-BE49-F238E27FC236}">
                  <a16:creationId xmlns:a16="http://schemas.microsoft.com/office/drawing/2014/main" id="{25A04FCB-2A25-4009-9FC1-C8B03C397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6220" y="4695713"/>
              <a:ext cx="107483" cy="34488"/>
            </a:xfrm>
            <a:custGeom>
              <a:avLst/>
              <a:gdLst>
                <a:gd name="T0" fmla="*/ 2147483647 w 251"/>
                <a:gd name="T1" fmla="*/ 0 h 74"/>
                <a:gd name="T2" fmla="*/ 2147483647 w 251"/>
                <a:gd name="T3" fmla="*/ 2147483647 h 74"/>
                <a:gd name="T4" fmla="*/ 2147483647 w 251"/>
                <a:gd name="T5" fmla="*/ 2147483647 h 74"/>
                <a:gd name="T6" fmla="*/ 0 w 251"/>
                <a:gd name="T7" fmla="*/ 2147483647 h 74"/>
                <a:gd name="T8" fmla="*/ 2147483647 w 251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74"/>
                <a:gd name="T17" fmla="*/ 251 w 251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74">
                  <a:moveTo>
                    <a:pt x="50" y="0"/>
                  </a:moveTo>
                  <a:lnTo>
                    <a:pt x="251" y="66"/>
                  </a:lnTo>
                  <a:lnTo>
                    <a:pt x="174" y="74"/>
                  </a:lnTo>
                  <a:lnTo>
                    <a:pt x="0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" name="Freeform 322">
              <a:extLst>
                <a:ext uri="{FF2B5EF4-FFF2-40B4-BE49-F238E27FC236}">
                  <a16:creationId xmlns:a16="http://schemas.microsoft.com/office/drawing/2014/main" id="{0B640CAE-602A-425F-B1C8-5511B9A10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5463" y="4681731"/>
              <a:ext cx="105770" cy="34488"/>
            </a:xfrm>
            <a:custGeom>
              <a:avLst/>
              <a:gdLst>
                <a:gd name="T0" fmla="*/ 2147483647 w 247"/>
                <a:gd name="T1" fmla="*/ 0 h 74"/>
                <a:gd name="T2" fmla="*/ 2147483647 w 247"/>
                <a:gd name="T3" fmla="*/ 2147483647 h 74"/>
                <a:gd name="T4" fmla="*/ 2147483647 w 247"/>
                <a:gd name="T5" fmla="*/ 2147483647 h 74"/>
                <a:gd name="T6" fmla="*/ 0 w 247"/>
                <a:gd name="T7" fmla="*/ 2147483647 h 74"/>
                <a:gd name="T8" fmla="*/ 2147483647 w 247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74"/>
                <a:gd name="T17" fmla="*/ 247 w 247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74">
                  <a:moveTo>
                    <a:pt x="46" y="0"/>
                  </a:moveTo>
                  <a:lnTo>
                    <a:pt x="247" y="66"/>
                  </a:lnTo>
                  <a:lnTo>
                    <a:pt x="170" y="74"/>
                  </a:lnTo>
                  <a:lnTo>
                    <a:pt x="0" y="1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" name="Freeform 323">
              <a:extLst>
                <a:ext uri="{FF2B5EF4-FFF2-40B4-BE49-F238E27FC236}">
                  <a16:creationId xmlns:a16="http://schemas.microsoft.com/office/drawing/2014/main" id="{05600D94-8B93-49EC-A902-53F6F7A5B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9138" y="4410954"/>
              <a:ext cx="110480" cy="42411"/>
            </a:xfrm>
            <a:custGeom>
              <a:avLst/>
              <a:gdLst>
                <a:gd name="T0" fmla="*/ 2147483647 w 258"/>
                <a:gd name="T1" fmla="*/ 0 h 91"/>
                <a:gd name="T2" fmla="*/ 2147483647 w 258"/>
                <a:gd name="T3" fmla="*/ 2147483647 h 91"/>
                <a:gd name="T4" fmla="*/ 2147483647 w 258"/>
                <a:gd name="T5" fmla="*/ 2147483647 h 91"/>
                <a:gd name="T6" fmla="*/ 0 w 258"/>
                <a:gd name="T7" fmla="*/ 2147483647 h 91"/>
                <a:gd name="T8" fmla="*/ 2147483647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" name="Freeform 324">
              <a:extLst>
                <a:ext uri="{FF2B5EF4-FFF2-40B4-BE49-F238E27FC236}">
                  <a16:creationId xmlns:a16="http://schemas.microsoft.com/office/drawing/2014/main" id="{1D7F5DCD-B160-4C52-88FC-07BCE059F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969" y="4405828"/>
              <a:ext cx="108767" cy="42411"/>
            </a:xfrm>
            <a:custGeom>
              <a:avLst/>
              <a:gdLst>
                <a:gd name="T0" fmla="*/ 2147483647 w 254"/>
                <a:gd name="T1" fmla="*/ 0 h 91"/>
                <a:gd name="T2" fmla="*/ 2147483647 w 254"/>
                <a:gd name="T3" fmla="*/ 2147483647 h 91"/>
                <a:gd name="T4" fmla="*/ 2147483647 w 254"/>
                <a:gd name="T5" fmla="*/ 2147483647 h 91"/>
                <a:gd name="T6" fmla="*/ 0 w 254"/>
                <a:gd name="T7" fmla="*/ 2147483647 h 91"/>
                <a:gd name="T8" fmla="*/ 2147483647 w 25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1"/>
                <a:gd name="T17" fmla="*/ 254 w 25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1">
                  <a:moveTo>
                    <a:pt x="38" y="0"/>
                  </a:moveTo>
                  <a:lnTo>
                    <a:pt x="254" y="58"/>
                  </a:lnTo>
                  <a:lnTo>
                    <a:pt x="223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" name="Freeform 325">
              <a:extLst>
                <a:ext uri="{FF2B5EF4-FFF2-40B4-BE49-F238E27FC236}">
                  <a16:creationId xmlns:a16="http://schemas.microsoft.com/office/drawing/2014/main" id="{61CFB66B-94AD-4A8F-A8A8-9E2DFA1AB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016" y="4417479"/>
              <a:ext cx="110480" cy="42411"/>
            </a:xfrm>
            <a:custGeom>
              <a:avLst/>
              <a:gdLst>
                <a:gd name="T0" fmla="*/ 2147483647 w 258"/>
                <a:gd name="T1" fmla="*/ 0 h 91"/>
                <a:gd name="T2" fmla="*/ 2147483647 w 258"/>
                <a:gd name="T3" fmla="*/ 2147483647 h 91"/>
                <a:gd name="T4" fmla="*/ 2147483647 w 258"/>
                <a:gd name="T5" fmla="*/ 2147483647 h 91"/>
                <a:gd name="T6" fmla="*/ 0 w 258"/>
                <a:gd name="T7" fmla="*/ 2147483647 h 91"/>
                <a:gd name="T8" fmla="*/ 2147483647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" name="Freeform 326">
              <a:extLst>
                <a:ext uri="{FF2B5EF4-FFF2-40B4-BE49-F238E27FC236}">
                  <a16:creationId xmlns:a16="http://schemas.microsoft.com/office/drawing/2014/main" id="{72848D5E-7B80-4504-836F-4FC2B0D28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2330" y="4367611"/>
              <a:ext cx="110480" cy="43343"/>
            </a:xfrm>
            <a:custGeom>
              <a:avLst/>
              <a:gdLst>
                <a:gd name="T0" fmla="*/ 2147483647 w 258"/>
                <a:gd name="T1" fmla="*/ 0 h 93"/>
                <a:gd name="T2" fmla="*/ 2147483647 w 258"/>
                <a:gd name="T3" fmla="*/ 2147483647 h 93"/>
                <a:gd name="T4" fmla="*/ 2147483647 w 258"/>
                <a:gd name="T5" fmla="*/ 2147483647 h 93"/>
                <a:gd name="T6" fmla="*/ 0 w 258"/>
                <a:gd name="T7" fmla="*/ 2147483647 h 93"/>
                <a:gd name="T8" fmla="*/ 2147483647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60"/>
                  </a:lnTo>
                  <a:lnTo>
                    <a:pt x="228" y="93"/>
                  </a:lnTo>
                  <a:lnTo>
                    <a:pt x="0" y="1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" name="Freeform 327">
              <a:extLst>
                <a:ext uri="{FF2B5EF4-FFF2-40B4-BE49-F238E27FC236}">
                  <a16:creationId xmlns:a16="http://schemas.microsoft.com/office/drawing/2014/main" id="{B57B728E-295B-41B5-866E-C82CFA89E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1271" y="4352231"/>
              <a:ext cx="89498" cy="43343"/>
            </a:xfrm>
            <a:custGeom>
              <a:avLst/>
              <a:gdLst>
                <a:gd name="T0" fmla="*/ 2147483647 w 209"/>
                <a:gd name="T1" fmla="*/ 0 h 93"/>
                <a:gd name="T2" fmla="*/ 2147483647 w 209"/>
                <a:gd name="T3" fmla="*/ 2147483647 h 93"/>
                <a:gd name="T4" fmla="*/ 2147483647 w 209"/>
                <a:gd name="T5" fmla="*/ 2147483647 h 93"/>
                <a:gd name="T6" fmla="*/ 0 w 209"/>
                <a:gd name="T7" fmla="*/ 2147483647 h 93"/>
                <a:gd name="T8" fmla="*/ 2147483647 w 209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93"/>
                <a:gd name="T17" fmla="*/ 209 w 209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93">
                  <a:moveTo>
                    <a:pt x="39" y="0"/>
                  </a:moveTo>
                  <a:lnTo>
                    <a:pt x="209" y="60"/>
                  </a:lnTo>
                  <a:lnTo>
                    <a:pt x="178" y="93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" name="Freeform 328">
              <a:extLst>
                <a:ext uri="{FF2B5EF4-FFF2-40B4-BE49-F238E27FC236}">
                  <a16:creationId xmlns:a16="http://schemas.microsoft.com/office/drawing/2014/main" id="{0BF4DF4B-C47C-4B10-A7AF-426ABBECE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1900" y="4554499"/>
              <a:ext cx="102344" cy="34954"/>
            </a:xfrm>
            <a:custGeom>
              <a:avLst/>
              <a:gdLst>
                <a:gd name="T0" fmla="*/ 2147483647 w 239"/>
                <a:gd name="T1" fmla="*/ 0 h 75"/>
                <a:gd name="T2" fmla="*/ 2147483647 w 239"/>
                <a:gd name="T3" fmla="*/ 2147483647 h 75"/>
                <a:gd name="T4" fmla="*/ 2147483647 w 239"/>
                <a:gd name="T5" fmla="*/ 2147483647 h 75"/>
                <a:gd name="T6" fmla="*/ 0 w 239"/>
                <a:gd name="T7" fmla="*/ 2147483647 h 75"/>
                <a:gd name="T8" fmla="*/ 2147483647 w 23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9"/>
                <a:gd name="T16" fmla="*/ 0 h 75"/>
                <a:gd name="T17" fmla="*/ 239 w 23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9" h="75">
                  <a:moveTo>
                    <a:pt x="39" y="0"/>
                  </a:moveTo>
                  <a:lnTo>
                    <a:pt x="239" y="47"/>
                  </a:lnTo>
                  <a:lnTo>
                    <a:pt x="209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" name="Freeform 329">
              <a:extLst>
                <a:ext uri="{FF2B5EF4-FFF2-40B4-BE49-F238E27FC236}">
                  <a16:creationId xmlns:a16="http://schemas.microsoft.com/office/drawing/2014/main" id="{6D934382-9218-4104-A431-F0AA4C811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1595" y="4543313"/>
              <a:ext cx="108767" cy="41945"/>
            </a:xfrm>
            <a:custGeom>
              <a:avLst/>
              <a:gdLst>
                <a:gd name="T0" fmla="*/ 2147483647 w 254"/>
                <a:gd name="T1" fmla="*/ 0 h 90"/>
                <a:gd name="T2" fmla="*/ 2147483647 w 254"/>
                <a:gd name="T3" fmla="*/ 2147483647 h 90"/>
                <a:gd name="T4" fmla="*/ 2147483647 w 254"/>
                <a:gd name="T5" fmla="*/ 2147483647 h 90"/>
                <a:gd name="T6" fmla="*/ 0 w 254"/>
                <a:gd name="T7" fmla="*/ 2147483647 h 90"/>
                <a:gd name="T8" fmla="*/ 2147483647 w 254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0"/>
                <a:gd name="T17" fmla="*/ 254 w 254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0">
                  <a:moveTo>
                    <a:pt x="38" y="0"/>
                  </a:moveTo>
                  <a:lnTo>
                    <a:pt x="254" y="60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" name="Freeform 330">
              <a:extLst>
                <a:ext uri="{FF2B5EF4-FFF2-40B4-BE49-F238E27FC236}">
                  <a16:creationId xmlns:a16="http://schemas.microsoft.com/office/drawing/2014/main" id="{48704A4F-CCCC-420B-B922-AC6925771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909" y="4494378"/>
              <a:ext cx="108767" cy="41013"/>
            </a:xfrm>
            <a:custGeom>
              <a:avLst/>
              <a:gdLst>
                <a:gd name="T0" fmla="*/ 2147483647 w 254"/>
                <a:gd name="T1" fmla="*/ 0 h 88"/>
                <a:gd name="T2" fmla="*/ 2147483647 w 254"/>
                <a:gd name="T3" fmla="*/ 2147483647 h 88"/>
                <a:gd name="T4" fmla="*/ 2147483647 w 254"/>
                <a:gd name="T5" fmla="*/ 2147483647 h 88"/>
                <a:gd name="T6" fmla="*/ 0 w 254"/>
                <a:gd name="T7" fmla="*/ 2147483647 h 88"/>
                <a:gd name="T8" fmla="*/ 2147483647 w 254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88"/>
                <a:gd name="T17" fmla="*/ 254 w 254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88">
                  <a:moveTo>
                    <a:pt x="38" y="0"/>
                  </a:moveTo>
                  <a:lnTo>
                    <a:pt x="254" y="58"/>
                  </a:lnTo>
                  <a:lnTo>
                    <a:pt x="223" y="88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" name="Freeform 331">
              <a:extLst>
                <a:ext uri="{FF2B5EF4-FFF2-40B4-BE49-F238E27FC236}">
                  <a16:creationId xmlns:a16="http://schemas.microsoft.com/office/drawing/2014/main" id="{9A80618F-2914-4505-8162-BF81E0F51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439" y="4478998"/>
              <a:ext cx="109196" cy="42411"/>
            </a:xfrm>
            <a:custGeom>
              <a:avLst/>
              <a:gdLst>
                <a:gd name="T0" fmla="*/ 2147483647 w 255"/>
                <a:gd name="T1" fmla="*/ 0 h 91"/>
                <a:gd name="T2" fmla="*/ 2147483647 w 255"/>
                <a:gd name="T3" fmla="*/ 2147483647 h 91"/>
                <a:gd name="T4" fmla="*/ 2147483647 w 255"/>
                <a:gd name="T5" fmla="*/ 2147483647 h 91"/>
                <a:gd name="T6" fmla="*/ 0 w 255"/>
                <a:gd name="T7" fmla="*/ 2147483647 h 91"/>
                <a:gd name="T8" fmla="*/ 2147483647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42" y="0"/>
                  </a:moveTo>
                  <a:lnTo>
                    <a:pt x="255" y="58"/>
                  </a:lnTo>
                  <a:lnTo>
                    <a:pt x="228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" name="Freeform 332">
              <a:extLst>
                <a:ext uri="{FF2B5EF4-FFF2-40B4-BE49-F238E27FC236}">
                  <a16:creationId xmlns:a16="http://schemas.microsoft.com/office/drawing/2014/main" id="{6E6E0F0F-9ADD-4023-9EEE-DD76CC9FD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983" y="4716219"/>
              <a:ext cx="87357" cy="40081"/>
            </a:xfrm>
            <a:custGeom>
              <a:avLst/>
              <a:gdLst>
                <a:gd name="T0" fmla="*/ 2147483647 w 204"/>
                <a:gd name="T1" fmla="*/ 0 h 86"/>
                <a:gd name="T2" fmla="*/ 2147483647 w 204"/>
                <a:gd name="T3" fmla="*/ 2147483647 h 86"/>
                <a:gd name="T4" fmla="*/ 2147483647 w 204"/>
                <a:gd name="T5" fmla="*/ 2147483647 h 86"/>
                <a:gd name="T6" fmla="*/ 0 w 204"/>
                <a:gd name="T7" fmla="*/ 2147483647 h 86"/>
                <a:gd name="T8" fmla="*/ 2147483647 w 204"/>
                <a:gd name="T9" fmla="*/ 0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86"/>
                <a:gd name="T17" fmla="*/ 204 w 204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86">
                  <a:moveTo>
                    <a:pt x="42" y="0"/>
                  </a:moveTo>
                  <a:lnTo>
                    <a:pt x="204" y="52"/>
                  </a:lnTo>
                  <a:lnTo>
                    <a:pt x="173" y="86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" name="Freeform 333">
              <a:extLst>
                <a:ext uri="{FF2B5EF4-FFF2-40B4-BE49-F238E27FC236}">
                  <a16:creationId xmlns:a16="http://schemas.microsoft.com/office/drawing/2014/main" id="{10434631-73D2-4FB8-9D12-540446966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263" y="4708763"/>
              <a:ext cx="109196" cy="41013"/>
            </a:xfrm>
            <a:custGeom>
              <a:avLst/>
              <a:gdLst>
                <a:gd name="T0" fmla="*/ 2147483647 w 255"/>
                <a:gd name="T1" fmla="*/ 0 h 88"/>
                <a:gd name="T2" fmla="*/ 2147483647 w 255"/>
                <a:gd name="T3" fmla="*/ 2147483647 h 88"/>
                <a:gd name="T4" fmla="*/ 2147483647 w 255"/>
                <a:gd name="T5" fmla="*/ 2147483647 h 88"/>
                <a:gd name="T6" fmla="*/ 0 w 255"/>
                <a:gd name="T7" fmla="*/ 2147483647 h 88"/>
                <a:gd name="T8" fmla="*/ 2147483647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2" name="Freeform 334">
              <a:extLst>
                <a:ext uri="{FF2B5EF4-FFF2-40B4-BE49-F238E27FC236}">
                  <a16:creationId xmlns:a16="http://schemas.microsoft.com/office/drawing/2014/main" id="{1467F78C-8963-4E8D-AE0C-EA369046E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3577" y="4658429"/>
              <a:ext cx="110909" cy="43809"/>
            </a:xfrm>
            <a:custGeom>
              <a:avLst/>
              <a:gdLst>
                <a:gd name="T0" fmla="*/ 2147483647 w 259"/>
                <a:gd name="T1" fmla="*/ 0 h 94"/>
                <a:gd name="T2" fmla="*/ 2147483647 w 259"/>
                <a:gd name="T3" fmla="*/ 2147483647 h 94"/>
                <a:gd name="T4" fmla="*/ 2147483647 w 259"/>
                <a:gd name="T5" fmla="*/ 2147483647 h 94"/>
                <a:gd name="T6" fmla="*/ 0 w 259"/>
                <a:gd name="T7" fmla="*/ 2147483647 h 94"/>
                <a:gd name="T8" fmla="*/ 2147483647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3" name="Freeform 335">
              <a:extLst>
                <a:ext uri="{FF2B5EF4-FFF2-40B4-BE49-F238E27FC236}">
                  <a16:creationId xmlns:a16="http://schemas.microsoft.com/office/drawing/2014/main" id="{C1B09DCF-24D2-4619-A23F-09EC4D5E1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3248" y="4642117"/>
              <a:ext cx="108767" cy="44741"/>
            </a:xfrm>
            <a:custGeom>
              <a:avLst/>
              <a:gdLst>
                <a:gd name="T0" fmla="*/ 2147483647 w 254"/>
                <a:gd name="T1" fmla="*/ 0 h 96"/>
                <a:gd name="T2" fmla="*/ 2147483647 w 254"/>
                <a:gd name="T3" fmla="*/ 2147483647 h 96"/>
                <a:gd name="T4" fmla="*/ 2147483647 w 254"/>
                <a:gd name="T5" fmla="*/ 2147483647 h 96"/>
                <a:gd name="T6" fmla="*/ 0 w 254"/>
                <a:gd name="T7" fmla="*/ 2147483647 h 96"/>
                <a:gd name="T8" fmla="*/ 2147483647 w 254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6"/>
                <a:gd name="T17" fmla="*/ 254 w 254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6">
                  <a:moveTo>
                    <a:pt x="38" y="0"/>
                  </a:moveTo>
                  <a:lnTo>
                    <a:pt x="254" y="63"/>
                  </a:lnTo>
                  <a:lnTo>
                    <a:pt x="223" y="96"/>
                  </a:lnTo>
                  <a:lnTo>
                    <a:pt x="0" y="2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4" name="Freeform 336">
              <a:extLst>
                <a:ext uri="{FF2B5EF4-FFF2-40B4-BE49-F238E27FC236}">
                  <a16:creationId xmlns:a16="http://schemas.microsoft.com/office/drawing/2014/main" id="{A0D9D168-0612-4438-B500-F7283E5CE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5059" y="4373670"/>
              <a:ext cx="108767" cy="43809"/>
            </a:xfrm>
            <a:custGeom>
              <a:avLst/>
              <a:gdLst>
                <a:gd name="T0" fmla="*/ 2147483647 w 254"/>
                <a:gd name="T1" fmla="*/ 0 h 94"/>
                <a:gd name="T2" fmla="*/ 2147483647 w 254"/>
                <a:gd name="T3" fmla="*/ 2147483647 h 94"/>
                <a:gd name="T4" fmla="*/ 2147483647 w 254"/>
                <a:gd name="T5" fmla="*/ 2147483647 h 94"/>
                <a:gd name="T6" fmla="*/ 0 w 254"/>
                <a:gd name="T7" fmla="*/ 2147483647 h 94"/>
                <a:gd name="T8" fmla="*/ 2147483647 w 254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4"/>
                <a:gd name="T16" fmla="*/ 0 h 94"/>
                <a:gd name="T17" fmla="*/ 254 w 254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4" h="94">
                  <a:moveTo>
                    <a:pt x="42" y="0"/>
                  </a:moveTo>
                  <a:lnTo>
                    <a:pt x="254" y="61"/>
                  </a:lnTo>
                  <a:lnTo>
                    <a:pt x="227" y="94"/>
                  </a:lnTo>
                  <a:lnTo>
                    <a:pt x="0" y="2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" name="Freeform 337">
              <a:extLst>
                <a:ext uri="{FF2B5EF4-FFF2-40B4-BE49-F238E27FC236}">
                  <a16:creationId xmlns:a16="http://schemas.microsoft.com/office/drawing/2014/main" id="{8FDB5718-C9BC-48EC-8CFA-BFC037777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178" y="4369941"/>
              <a:ext cx="110480" cy="42411"/>
            </a:xfrm>
            <a:custGeom>
              <a:avLst/>
              <a:gdLst>
                <a:gd name="T0" fmla="*/ 2147483647 w 258"/>
                <a:gd name="T1" fmla="*/ 0 h 91"/>
                <a:gd name="T2" fmla="*/ 2147483647 w 258"/>
                <a:gd name="T3" fmla="*/ 2147483647 h 91"/>
                <a:gd name="T4" fmla="*/ 2147483647 w 258"/>
                <a:gd name="T5" fmla="*/ 2147483647 h 91"/>
                <a:gd name="T6" fmla="*/ 0 w 258"/>
                <a:gd name="T7" fmla="*/ 2147483647 h 91"/>
                <a:gd name="T8" fmla="*/ 2147483647 w 258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1"/>
                <a:gd name="T17" fmla="*/ 258 w 258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1">
                  <a:moveTo>
                    <a:pt x="42" y="0"/>
                  </a:moveTo>
                  <a:lnTo>
                    <a:pt x="258" y="58"/>
                  </a:lnTo>
                  <a:lnTo>
                    <a:pt x="227" y="91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6" name="Freeform 338">
              <a:extLst>
                <a:ext uri="{FF2B5EF4-FFF2-40B4-BE49-F238E27FC236}">
                  <a16:creationId xmlns:a16="http://schemas.microsoft.com/office/drawing/2014/main" id="{AA504E26-C320-4395-8FE6-C166A7440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937" y="4381593"/>
              <a:ext cx="109196" cy="42411"/>
            </a:xfrm>
            <a:custGeom>
              <a:avLst/>
              <a:gdLst>
                <a:gd name="T0" fmla="*/ 2147483647 w 255"/>
                <a:gd name="T1" fmla="*/ 0 h 91"/>
                <a:gd name="T2" fmla="*/ 2147483647 w 255"/>
                <a:gd name="T3" fmla="*/ 2147483647 h 91"/>
                <a:gd name="T4" fmla="*/ 2147483647 w 255"/>
                <a:gd name="T5" fmla="*/ 2147483647 h 91"/>
                <a:gd name="T6" fmla="*/ 0 w 255"/>
                <a:gd name="T7" fmla="*/ 2147483647 h 91"/>
                <a:gd name="T8" fmla="*/ 2147483647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8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7" name="Freeform 339">
              <a:extLst>
                <a:ext uri="{FF2B5EF4-FFF2-40B4-BE49-F238E27FC236}">
                  <a16:creationId xmlns:a16="http://schemas.microsoft.com/office/drawing/2014/main" id="{12F37201-2F3C-460D-8032-A6DAB6339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251" y="4331725"/>
              <a:ext cx="110480" cy="41945"/>
            </a:xfrm>
            <a:custGeom>
              <a:avLst/>
              <a:gdLst>
                <a:gd name="T0" fmla="*/ 2147483647 w 258"/>
                <a:gd name="T1" fmla="*/ 0 h 90"/>
                <a:gd name="T2" fmla="*/ 2147483647 w 258"/>
                <a:gd name="T3" fmla="*/ 2147483647 h 90"/>
                <a:gd name="T4" fmla="*/ 2147483647 w 258"/>
                <a:gd name="T5" fmla="*/ 2147483647 h 90"/>
                <a:gd name="T6" fmla="*/ 0 w 258"/>
                <a:gd name="T7" fmla="*/ 2147483647 h 90"/>
                <a:gd name="T8" fmla="*/ 2147483647 w 258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0"/>
                <a:gd name="T17" fmla="*/ 258 w 2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0">
                  <a:moveTo>
                    <a:pt x="42" y="0"/>
                  </a:moveTo>
                  <a:lnTo>
                    <a:pt x="258" y="79"/>
                  </a:lnTo>
                  <a:lnTo>
                    <a:pt x="227" y="90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" name="Freeform 340">
              <a:extLst>
                <a:ext uri="{FF2B5EF4-FFF2-40B4-BE49-F238E27FC236}">
                  <a16:creationId xmlns:a16="http://schemas.microsoft.com/office/drawing/2014/main" id="{2E89F312-0633-48B4-AA81-8529E6440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630" y="4317277"/>
              <a:ext cx="101060" cy="42411"/>
            </a:xfrm>
            <a:custGeom>
              <a:avLst/>
              <a:gdLst>
                <a:gd name="T0" fmla="*/ 2147483647 w 236"/>
                <a:gd name="T1" fmla="*/ 0 h 91"/>
                <a:gd name="T2" fmla="*/ 2147483647 w 236"/>
                <a:gd name="T3" fmla="*/ 2147483647 h 91"/>
                <a:gd name="T4" fmla="*/ 2147483647 w 236"/>
                <a:gd name="T5" fmla="*/ 2147483647 h 91"/>
                <a:gd name="T6" fmla="*/ 0 w 236"/>
                <a:gd name="T7" fmla="*/ 2147483647 h 91"/>
                <a:gd name="T8" fmla="*/ 2147483647 w 236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6"/>
                <a:gd name="T16" fmla="*/ 0 h 91"/>
                <a:gd name="T17" fmla="*/ 236 w 236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6" h="91">
                  <a:moveTo>
                    <a:pt x="43" y="0"/>
                  </a:moveTo>
                  <a:lnTo>
                    <a:pt x="236" y="77"/>
                  </a:lnTo>
                  <a:lnTo>
                    <a:pt x="205" y="91"/>
                  </a:lnTo>
                  <a:lnTo>
                    <a:pt x="0" y="19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" name="Freeform 341">
              <a:extLst>
                <a:ext uri="{FF2B5EF4-FFF2-40B4-BE49-F238E27FC236}">
                  <a16:creationId xmlns:a16="http://schemas.microsoft.com/office/drawing/2014/main" id="{E961D9B2-A8D2-4CE2-A548-3D89F8FA8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670" y="4523739"/>
              <a:ext cx="90782" cy="32158"/>
            </a:xfrm>
            <a:custGeom>
              <a:avLst/>
              <a:gdLst>
                <a:gd name="T0" fmla="*/ 2147483647 w 212"/>
                <a:gd name="T1" fmla="*/ 0 h 69"/>
                <a:gd name="T2" fmla="*/ 2147483647 w 212"/>
                <a:gd name="T3" fmla="*/ 2147483647 h 69"/>
                <a:gd name="T4" fmla="*/ 2147483647 w 212"/>
                <a:gd name="T5" fmla="*/ 2147483647 h 69"/>
                <a:gd name="T6" fmla="*/ 0 w 212"/>
                <a:gd name="T7" fmla="*/ 2147483647 h 69"/>
                <a:gd name="T8" fmla="*/ 2147483647 w 212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2"/>
                <a:gd name="T16" fmla="*/ 0 h 69"/>
                <a:gd name="T17" fmla="*/ 212 w 212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2" h="69">
                  <a:moveTo>
                    <a:pt x="43" y="0"/>
                  </a:moveTo>
                  <a:lnTo>
                    <a:pt x="212" y="53"/>
                  </a:lnTo>
                  <a:lnTo>
                    <a:pt x="185" y="69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0" name="Freeform 342">
              <a:extLst>
                <a:ext uri="{FF2B5EF4-FFF2-40B4-BE49-F238E27FC236}">
                  <a16:creationId xmlns:a16="http://schemas.microsoft.com/office/drawing/2014/main" id="{396CF5FC-1190-4389-8B16-F9784CD14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5803" y="4507427"/>
              <a:ext cx="110480" cy="43343"/>
            </a:xfrm>
            <a:custGeom>
              <a:avLst/>
              <a:gdLst>
                <a:gd name="T0" fmla="*/ 2147483647 w 258"/>
                <a:gd name="T1" fmla="*/ 0 h 93"/>
                <a:gd name="T2" fmla="*/ 2147483647 w 258"/>
                <a:gd name="T3" fmla="*/ 2147483647 h 93"/>
                <a:gd name="T4" fmla="*/ 2147483647 w 258"/>
                <a:gd name="T5" fmla="*/ 2147483647 h 93"/>
                <a:gd name="T6" fmla="*/ 0 w 258"/>
                <a:gd name="T7" fmla="*/ 2147483647 h 93"/>
                <a:gd name="T8" fmla="*/ 2147483647 w 258"/>
                <a:gd name="T9" fmla="*/ 0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93"/>
                <a:gd name="T17" fmla="*/ 258 w 258"/>
                <a:gd name="T18" fmla="*/ 93 h 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93">
                  <a:moveTo>
                    <a:pt x="42" y="0"/>
                  </a:moveTo>
                  <a:lnTo>
                    <a:pt x="258" y="79"/>
                  </a:lnTo>
                  <a:lnTo>
                    <a:pt x="228" y="93"/>
                  </a:lnTo>
                  <a:lnTo>
                    <a:pt x="0" y="1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1" name="Freeform 343">
              <a:extLst>
                <a:ext uri="{FF2B5EF4-FFF2-40B4-BE49-F238E27FC236}">
                  <a16:creationId xmlns:a16="http://schemas.microsoft.com/office/drawing/2014/main" id="{87185B3F-6CDF-46AB-9902-19A579F13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2402" y="4458492"/>
              <a:ext cx="109196" cy="42411"/>
            </a:xfrm>
            <a:custGeom>
              <a:avLst/>
              <a:gdLst>
                <a:gd name="T0" fmla="*/ 2147483647 w 255"/>
                <a:gd name="T1" fmla="*/ 0 h 91"/>
                <a:gd name="T2" fmla="*/ 2147483647 w 255"/>
                <a:gd name="T3" fmla="*/ 2147483647 h 91"/>
                <a:gd name="T4" fmla="*/ 2147483647 w 255"/>
                <a:gd name="T5" fmla="*/ 2147483647 h 91"/>
                <a:gd name="T6" fmla="*/ 0 w 255"/>
                <a:gd name="T7" fmla="*/ 2147483647 h 91"/>
                <a:gd name="T8" fmla="*/ 2147483647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77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" name="Freeform 344">
              <a:extLst>
                <a:ext uri="{FF2B5EF4-FFF2-40B4-BE49-F238E27FC236}">
                  <a16:creationId xmlns:a16="http://schemas.microsoft.com/office/drawing/2014/main" id="{E4CF89A6-8BBE-4732-A812-039EF2925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058" y="4450569"/>
              <a:ext cx="89498" cy="34954"/>
            </a:xfrm>
            <a:custGeom>
              <a:avLst/>
              <a:gdLst>
                <a:gd name="T0" fmla="*/ 2147483647 w 209"/>
                <a:gd name="T1" fmla="*/ 0 h 75"/>
                <a:gd name="T2" fmla="*/ 2147483647 w 209"/>
                <a:gd name="T3" fmla="*/ 2147483647 h 75"/>
                <a:gd name="T4" fmla="*/ 2147483647 w 209"/>
                <a:gd name="T5" fmla="*/ 2147483647 h 75"/>
                <a:gd name="T6" fmla="*/ 0 w 209"/>
                <a:gd name="T7" fmla="*/ 2147483647 h 75"/>
                <a:gd name="T8" fmla="*/ 2147483647 w 209"/>
                <a:gd name="T9" fmla="*/ 0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75"/>
                <a:gd name="T17" fmla="*/ 209 w 20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75">
                  <a:moveTo>
                    <a:pt x="39" y="0"/>
                  </a:moveTo>
                  <a:lnTo>
                    <a:pt x="209" y="61"/>
                  </a:lnTo>
                  <a:lnTo>
                    <a:pt x="178" y="7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3" name="Freeform 345">
              <a:extLst>
                <a:ext uri="{FF2B5EF4-FFF2-40B4-BE49-F238E27FC236}">
                  <a16:creationId xmlns:a16="http://schemas.microsoft.com/office/drawing/2014/main" id="{35006DAC-567D-46D5-AD0E-08350C866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4184" y="4672876"/>
              <a:ext cx="109196" cy="41945"/>
            </a:xfrm>
            <a:custGeom>
              <a:avLst/>
              <a:gdLst>
                <a:gd name="T0" fmla="*/ 2147483647 w 255"/>
                <a:gd name="T1" fmla="*/ 0 h 90"/>
                <a:gd name="T2" fmla="*/ 2147483647 w 255"/>
                <a:gd name="T3" fmla="*/ 2147483647 h 90"/>
                <a:gd name="T4" fmla="*/ 2147483647 w 255"/>
                <a:gd name="T5" fmla="*/ 2147483647 h 90"/>
                <a:gd name="T6" fmla="*/ 0 w 255"/>
                <a:gd name="T7" fmla="*/ 2147483647 h 90"/>
                <a:gd name="T8" fmla="*/ 2147483647 w 255"/>
                <a:gd name="T9" fmla="*/ 0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0"/>
                <a:gd name="T17" fmla="*/ 255 w 255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0">
                  <a:moveTo>
                    <a:pt x="39" y="0"/>
                  </a:moveTo>
                  <a:lnTo>
                    <a:pt x="255" y="77"/>
                  </a:lnTo>
                  <a:lnTo>
                    <a:pt x="224" y="9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4" name="Freeform 346">
              <a:extLst>
                <a:ext uri="{FF2B5EF4-FFF2-40B4-BE49-F238E27FC236}">
                  <a16:creationId xmlns:a16="http://schemas.microsoft.com/office/drawing/2014/main" id="{182611B3-8DA5-4C5F-A4C9-93DFB471A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9498" y="4622543"/>
              <a:ext cx="109196" cy="43809"/>
            </a:xfrm>
            <a:custGeom>
              <a:avLst/>
              <a:gdLst>
                <a:gd name="T0" fmla="*/ 2147483647 w 255"/>
                <a:gd name="T1" fmla="*/ 0 h 94"/>
                <a:gd name="T2" fmla="*/ 2147483647 w 255"/>
                <a:gd name="T3" fmla="*/ 2147483647 h 94"/>
                <a:gd name="T4" fmla="*/ 2147483647 w 255"/>
                <a:gd name="T5" fmla="*/ 2147483647 h 94"/>
                <a:gd name="T6" fmla="*/ 0 w 255"/>
                <a:gd name="T7" fmla="*/ 2147483647 h 94"/>
                <a:gd name="T8" fmla="*/ 2147483647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43" y="0"/>
                  </a:moveTo>
                  <a:lnTo>
                    <a:pt x="255" y="80"/>
                  </a:lnTo>
                  <a:lnTo>
                    <a:pt x="228" y="94"/>
                  </a:lnTo>
                  <a:lnTo>
                    <a:pt x="0" y="2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" name="Freeform 347">
              <a:extLst>
                <a:ext uri="{FF2B5EF4-FFF2-40B4-BE49-F238E27FC236}">
                  <a16:creationId xmlns:a16="http://schemas.microsoft.com/office/drawing/2014/main" id="{EECFBFE1-4D9C-40F1-A3D8-FE03C70E2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015" y="4608561"/>
              <a:ext cx="95921" cy="42411"/>
            </a:xfrm>
            <a:custGeom>
              <a:avLst/>
              <a:gdLst>
                <a:gd name="T0" fmla="*/ 2147483647 w 224"/>
                <a:gd name="T1" fmla="*/ 0 h 91"/>
                <a:gd name="T2" fmla="*/ 2147483647 w 224"/>
                <a:gd name="T3" fmla="*/ 2147483647 h 91"/>
                <a:gd name="T4" fmla="*/ 2147483647 w 224"/>
                <a:gd name="T5" fmla="*/ 2147483647 h 91"/>
                <a:gd name="T6" fmla="*/ 0 w 224"/>
                <a:gd name="T7" fmla="*/ 2147483647 h 91"/>
                <a:gd name="T8" fmla="*/ 2147483647 w 224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91"/>
                <a:gd name="T17" fmla="*/ 224 w 224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91">
                  <a:moveTo>
                    <a:pt x="43" y="0"/>
                  </a:moveTo>
                  <a:lnTo>
                    <a:pt x="224" y="77"/>
                  </a:lnTo>
                  <a:lnTo>
                    <a:pt x="193" y="91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6" name="Freeform 348">
              <a:extLst>
                <a:ext uri="{FF2B5EF4-FFF2-40B4-BE49-F238E27FC236}">
                  <a16:creationId xmlns:a16="http://schemas.microsoft.com/office/drawing/2014/main" id="{66B6FB05-C851-4CCC-AF8A-9C0E56974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4175" y="4366213"/>
              <a:ext cx="109196" cy="42411"/>
            </a:xfrm>
            <a:custGeom>
              <a:avLst/>
              <a:gdLst>
                <a:gd name="T0" fmla="*/ 2147483647 w 255"/>
                <a:gd name="T1" fmla="*/ 0 h 91"/>
                <a:gd name="T2" fmla="*/ 2147483647 w 255"/>
                <a:gd name="T3" fmla="*/ 2147483647 h 91"/>
                <a:gd name="T4" fmla="*/ 2147483647 w 255"/>
                <a:gd name="T5" fmla="*/ 2147483647 h 91"/>
                <a:gd name="T6" fmla="*/ 0 w 255"/>
                <a:gd name="T7" fmla="*/ 2147483647 h 91"/>
                <a:gd name="T8" fmla="*/ 2147483647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7" name="Freeform 349">
              <a:extLst>
                <a:ext uri="{FF2B5EF4-FFF2-40B4-BE49-F238E27FC236}">
                  <a16:creationId xmlns:a16="http://schemas.microsoft.com/office/drawing/2014/main" id="{792152B5-410A-4B49-8871-44A35F0C8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0294" y="4361086"/>
              <a:ext cx="109196" cy="42411"/>
            </a:xfrm>
            <a:custGeom>
              <a:avLst/>
              <a:gdLst>
                <a:gd name="T0" fmla="*/ 2147483647 w 255"/>
                <a:gd name="T1" fmla="*/ 0 h 91"/>
                <a:gd name="T2" fmla="*/ 2147483647 w 255"/>
                <a:gd name="T3" fmla="*/ 2147483647 h 91"/>
                <a:gd name="T4" fmla="*/ 2147483647 w 255"/>
                <a:gd name="T5" fmla="*/ 2147483647 h 91"/>
                <a:gd name="T6" fmla="*/ 0 w 255"/>
                <a:gd name="T7" fmla="*/ 2147483647 h 91"/>
                <a:gd name="T8" fmla="*/ 2147483647 w 2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1"/>
                <a:gd name="T17" fmla="*/ 255 w 2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1">
                  <a:moveTo>
                    <a:pt x="39" y="0"/>
                  </a:moveTo>
                  <a:lnTo>
                    <a:pt x="255" y="58"/>
                  </a:lnTo>
                  <a:lnTo>
                    <a:pt x="224" y="91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8" name="Freeform 350">
              <a:extLst>
                <a:ext uri="{FF2B5EF4-FFF2-40B4-BE49-F238E27FC236}">
                  <a16:creationId xmlns:a16="http://schemas.microsoft.com/office/drawing/2014/main" id="{0574F0C8-590C-4DE4-AB0D-6F3619862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608" y="4310753"/>
              <a:ext cx="110909" cy="43809"/>
            </a:xfrm>
            <a:custGeom>
              <a:avLst/>
              <a:gdLst>
                <a:gd name="T0" fmla="*/ 2147483647 w 259"/>
                <a:gd name="T1" fmla="*/ 0 h 94"/>
                <a:gd name="T2" fmla="*/ 2147483647 w 259"/>
                <a:gd name="T3" fmla="*/ 2147483647 h 94"/>
                <a:gd name="T4" fmla="*/ 2147483647 w 259"/>
                <a:gd name="T5" fmla="*/ 2147483647 h 94"/>
                <a:gd name="T6" fmla="*/ 0 w 259"/>
                <a:gd name="T7" fmla="*/ 2147483647 h 94"/>
                <a:gd name="T8" fmla="*/ 2147483647 w 259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94"/>
                <a:gd name="T17" fmla="*/ 259 w 259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94">
                  <a:moveTo>
                    <a:pt x="43" y="0"/>
                  </a:moveTo>
                  <a:lnTo>
                    <a:pt x="259" y="61"/>
                  </a:lnTo>
                  <a:lnTo>
                    <a:pt x="228" y="94"/>
                  </a:lnTo>
                  <a:lnTo>
                    <a:pt x="0" y="1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9" name="Freeform 351">
              <a:extLst>
                <a:ext uri="{FF2B5EF4-FFF2-40B4-BE49-F238E27FC236}">
                  <a16:creationId xmlns:a16="http://schemas.microsoft.com/office/drawing/2014/main" id="{551FE056-C37A-435A-980C-581587ECC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850" y="4295373"/>
              <a:ext cx="109196" cy="43809"/>
            </a:xfrm>
            <a:custGeom>
              <a:avLst/>
              <a:gdLst>
                <a:gd name="T0" fmla="*/ 2147483647 w 255"/>
                <a:gd name="T1" fmla="*/ 0 h 94"/>
                <a:gd name="T2" fmla="*/ 2147483647 w 255"/>
                <a:gd name="T3" fmla="*/ 2147483647 h 94"/>
                <a:gd name="T4" fmla="*/ 2147483647 w 255"/>
                <a:gd name="T5" fmla="*/ 2147483647 h 94"/>
                <a:gd name="T6" fmla="*/ 0 w 255"/>
                <a:gd name="T7" fmla="*/ 2147483647 h 94"/>
                <a:gd name="T8" fmla="*/ 2147483647 w 255"/>
                <a:gd name="T9" fmla="*/ 0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94"/>
                <a:gd name="T17" fmla="*/ 255 w 25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94">
                  <a:moveTo>
                    <a:pt x="39" y="0"/>
                  </a:moveTo>
                  <a:lnTo>
                    <a:pt x="255" y="61"/>
                  </a:lnTo>
                  <a:lnTo>
                    <a:pt x="224" y="94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0" name="Freeform 352">
              <a:extLst>
                <a:ext uri="{FF2B5EF4-FFF2-40B4-BE49-F238E27FC236}">
                  <a16:creationId xmlns:a16="http://schemas.microsoft.com/office/drawing/2014/main" id="{8FFF6F0F-591A-4A05-A44C-1165F969B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721" y="4478998"/>
              <a:ext cx="99347" cy="49868"/>
            </a:xfrm>
            <a:custGeom>
              <a:avLst/>
              <a:gdLst>
                <a:gd name="T0" fmla="*/ 2147483647 w 232"/>
                <a:gd name="T1" fmla="*/ 0 h 107"/>
                <a:gd name="T2" fmla="*/ 2147483647 w 232"/>
                <a:gd name="T3" fmla="*/ 2147483647 h 107"/>
                <a:gd name="T4" fmla="*/ 2147483647 w 232"/>
                <a:gd name="T5" fmla="*/ 2147483647 h 107"/>
                <a:gd name="T6" fmla="*/ 0 w 232"/>
                <a:gd name="T7" fmla="*/ 2147483647 h 107"/>
                <a:gd name="T8" fmla="*/ 2147483647 w 232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107"/>
                <a:gd name="T17" fmla="*/ 232 w 232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107">
                  <a:moveTo>
                    <a:pt x="43" y="0"/>
                  </a:moveTo>
                  <a:lnTo>
                    <a:pt x="232" y="74"/>
                  </a:lnTo>
                  <a:lnTo>
                    <a:pt x="201" y="107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" name="Freeform 353">
              <a:extLst>
                <a:ext uri="{FF2B5EF4-FFF2-40B4-BE49-F238E27FC236}">
                  <a16:creationId xmlns:a16="http://schemas.microsoft.com/office/drawing/2014/main" id="{016EFA92-E28B-400D-8DEB-3097F2655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749" y="4430062"/>
              <a:ext cx="97634" cy="38682"/>
            </a:xfrm>
            <a:custGeom>
              <a:avLst/>
              <a:gdLst>
                <a:gd name="T0" fmla="*/ 2147483647 w 228"/>
                <a:gd name="T1" fmla="*/ 0 h 83"/>
                <a:gd name="T2" fmla="*/ 2147483647 w 228"/>
                <a:gd name="T3" fmla="*/ 2147483647 h 83"/>
                <a:gd name="T4" fmla="*/ 2147483647 w 228"/>
                <a:gd name="T5" fmla="*/ 2147483647 h 83"/>
                <a:gd name="T6" fmla="*/ 0 w 228"/>
                <a:gd name="T7" fmla="*/ 2147483647 h 83"/>
                <a:gd name="T8" fmla="*/ 2147483647 w 228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3"/>
                <a:gd name="T17" fmla="*/ 228 w 228"/>
                <a:gd name="T18" fmla="*/ 83 h 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3">
                  <a:moveTo>
                    <a:pt x="39" y="0"/>
                  </a:moveTo>
                  <a:lnTo>
                    <a:pt x="228" y="75"/>
                  </a:lnTo>
                  <a:lnTo>
                    <a:pt x="162" y="83"/>
                  </a:lnTo>
                  <a:lnTo>
                    <a:pt x="0" y="2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2" name="Freeform 354">
              <a:extLst>
                <a:ext uri="{FF2B5EF4-FFF2-40B4-BE49-F238E27FC236}">
                  <a16:creationId xmlns:a16="http://schemas.microsoft.com/office/drawing/2014/main" id="{C7D242FD-F212-4FB3-8CE5-9061E4122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9278" y="4416081"/>
              <a:ext cx="97634" cy="37284"/>
            </a:xfrm>
            <a:custGeom>
              <a:avLst/>
              <a:gdLst>
                <a:gd name="T0" fmla="*/ 2147483647 w 228"/>
                <a:gd name="T1" fmla="*/ 0 h 80"/>
                <a:gd name="T2" fmla="*/ 2147483647 w 228"/>
                <a:gd name="T3" fmla="*/ 2147483647 h 80"/>
                <a:gd name="T4" fmla="*/ 2147483647 w 228"/>
                <a:gd name="T5" fmla="*/ 2147483647 h 80"/>
                <a:gd name="T6" fmla="*/ 0 w 228"/>
                <a:gd name="T7" fmla="*/ 2147483647 h 80"/>
                <a:gd name="T8" fmla="*/ 2147483647 w 228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"/>
                <a:gd name="T16" fmla="*/ 0 h 80"/>
                <a:gd name="T17" fmla="*/ 228 w 22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" h="80">
                  <a:moveTo>
                    <a:pt x="39" y="0"/>
                  </a:moveTo>
                  <a:lnTo>
                    <a:pt x="228" y="72"/>
                  </a:lnTo>
                  <a:lnTo>
                    <a:pt x="166" y="80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3" name="Freeform 355">
              <a:extLst>
                <a:ext uri="{FF2B5EF4-FFF2-40B4-BE49-F238E27FC236}">
                  <a16:creationId xmlns:a16="http://schemas.microsoft.com/office/drawing/2014/main" id="{1A15818B-68C9-4F9C-AC0E-8E27F816C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968" y="4652370"/>
              <a:ext cx="109196" cy="41013"/>
            </a:xfrm>
            <a:custGeom>
              <a:avLst/>
              <a:gdLst>
                <a:gd name="T0" fmla="*/ 2147483647 w 255"/>
                <a:gd name="T1" fmla="*/ 0 h 88"/>
                <a:gd name="T2" fmla="*/ 2147483647 w 255"/>
                <a:gd name="T3" fmla="*/ 2147483647 h 88"/>
                <a:gd name="T4" fmla="*/ 2147483647 w 255"/>
                <a:gd name="T5" fmla="*/ 2147483647 h 88"/>
                <a:gd name="T6" fmla="*/ 0 w 255"/>
                <a:gd name="T7" fmla="*/ 2147483647 h 88"/>
                <a:gd name="T8" fmla="*/ 2147483647 w 255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88"/>
                <a:gd name="T17" fmla="*/ 255 w 255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88">
                  <a:moveTo>
                    <a:pt x="39" y="0"/>
                  </a:moveTo>
                  <a:lnTo>
                    <a:pt x="255" y="57"/>
                  </a:lnTo>
                  <a:lnTo>
                    <a:pt x="224" y="88"/>
                  </a:lnTo>
                  <a:lnTo>
                    <a:pt x="0" y="1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4" name="Freeform 356">
              <a:extLst>
                <a:ext uri="{FF2B5EF4-FFF2-40B4-BE49-F238E27FC236}">
                  <a16:creationId xmlns:a16="http://schemas.microsoft.com/office/drawing/2014/main" id="{0F9F91F7-4DC4-40DC-8F2E-C26C48876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283" y="4602036"/>
              <a:ext cx="110909" cy="35886"/>
            </a:xfrm>
            <a:custGeom>
              <a:avLst/>
              <a:gdLst>
                <a:gd name="T0" fmla="*/ 2147483647 w 259"/>
                <a:gd name="T1" fmla="*/ 0 h 77"/>
                <a:gd name="T2" fmla="*/ 2147483647 w 259"/>
                <a:gd name="T3" fmla="*/ 2147483647 h 77"/>
                <a:gd name="T4" fmla="*/ 2147483647 w 259"/>
                <a:gd name="T5" fmla="*/ 2147483647 h 77"/>
                <a:gd name="T6" fmla="*/ 0 w 259"/>
                <a:gd name="T7" fmla="*/ 2147483647 h 77"/>
                <a:gd name="T8" fmla="*/ 2147483647 w 259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77"/>
                <a:gd name="T17" fmla="*/ 259 w 259"/>
                <a:gd name="T18" fmla="*/ 77 h 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77">
                  <a:moveTo>
                    <a:pt x="42" y="0"/>
                  </a:moveTo>
                  <a:lnTo>
                    <a:pt x="259" y="61"/>
                  </a:lnTo>
                  <a:lnTo>
                    <a:pt x="181" y="77"/>
                  </a:lnTo>
                  <a:lnTo>
                    <a:pt x="0" y="2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" name="Freeform 357">
              <a:extLst>
                <a:ext uri="{FF2B5EF4-FFF2-40B4-BE49-F238E27FC236}">
                  <a16:creationId xmlns:a16="http://schemas.microsoft.com/office/drawing/2014/main" id="{68D732D6-21AD-475B-B8D0-F7D0B5C19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812" y="4585258"/>
              <a:ext cx="110909" cy="37284"/>
            </a:xfrm>
            <a:custGeom>
              <a:avLst/>
              <a:gdLst>
                <a:gd name="T0" fmla="*/ 2147483647 w 259"/>
                <a:gd name="T1" fmla="*/ 0 h 80"/>
                <a:gd name="T2" fmla="*/ 2147483647 w 259"/>
                <a:gd name="T3" fmla="*/ 2147483647 h 80"/>
                <a:gd name="T4" fmla="*/ 2147483647 w 259"/>
                <a:gd name="T5" fmla="*/ 2147483647 h 80"/>
                <a:gd name="T6" fmla="*/ 0 w 259"/>
                <a:gd name="T7" fmla="*/ 2147483647 h 80"/>
                <a:gd name="T8" fmla="*/ 2147483647 w 259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9"/>
                <a:gd name="T16" fmla="*/ 0 h 80"/>
                <a:gd name="T17" fmla="*/ 259 w 259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9" h="80">
                  <a:moveTo>
                    <a:pt x="43" y="0"/>
                  </a:moveTo>
                  <a:lnTo>
                    <a:pt x="259" y="64"/>
                  </a:lnTo>
                  <a:lnTo>
                    <a:pt x="182" y="80"/>
                  </a:lnTo>
                  <a:lnTo>
                    <a:pt x="0" y="2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" name="Freeform 358">
              <a:extLst>
                <a:ext uri="{FF2B5EF4-FFF2-40B4-BE49-F238E27FC236}">
                  <a16:creationId xmlns:a16="http://schemas.microsoft.com/office/drawing/2014/main" id="{F8FD8688-BE01-48FE-B302-046C36A47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718" y="4729269"/>
              <a:ext cx="469756" cy="185955"/>
            </a:xfrm>
            <a:custGeom>
              <a:avLst/>
              <a:gdLst>
                <a:gd name="T0" fmla="*/ 2147483647 w 1097"/>
                <a:gd name="T1" fmla="*/ 0 h 399"/>
                <a:gd name="T2" fmla="*/ 2147483647 w 1097"/>
                <a:gd name="T3" fmla="*/ 2147483647 h 399"/>
                <a:gd name="T4" fmla="*/ 2147483647 w 1097"/>
                <a:gd name="T5" fmla="*/ 2147483647 h 399"/>
                <a:gd name="T6" fmla="*/ 2147483647 w 1097"/>
                <a:gd name="T7" fmla="*/ 2147483647 h 399"/>
                <a:gd name="T8" fmla="*/ 2147483647 w 1097"/>
                <a:gd name="T9" fmla="*/ 2147483647 h 399"/>
                <a:gd name="T10" fmla="*/ 2147483647 w 1097"/>
                <a:gd name="T11" fmla="*/ 2147483647 h 399"/>
                <a:gd name="T12" fmla="*/ 2147483647 w 1097"/>
                <a:gd name="T13" fmla="*/ 2147483647 h 399"/>
                <a:gd name="T14" fmla="*/ 2147483647 w 1097"/>
                <a:gd name="T15" fmla="*/ 2147483647 h 399"/>
                <a:gd name="T16" fmla="*/ 2147483647 w 1097"/>
                <a:gd name="T17" fmla="*/ 2147483647 h 399"/>
                <a:gd name="T18" fmla="*/ 2147483647 w 1097"/>
                <a:gd name="T19" fmla="*/ 2147483647 h 399"/>
                <a:gd name="T20" fmla="*/ 2147483647 w 1097"/>
                <a:gd name="T21" fmla="*/ 2147483647 h 399"/>
                <a:gd name="T22" fmla="*/ 2147483647 w 1097"/>
                <a:gd name="T23" fmla="*/ 2147483647 h 399"/>
                <a:gd name="T24" fmla="*/ 2147483647 w 1097"/>
                <a:gd name="T25" fmla="*/ 2147483647 h 399"/>
                <a:gd name="T26" fmla="*/ 2147483647 w 1097"/>
                <a:gd name="T27" fmla="*/ 2147483647 h 399"/>
                <a:gd name="T28" fmla="*/ 2147483647 w 1097"/>
                <a:gd name="T29" fmla="*/ 2147483647 h 399"/>
                <a:gd name="T30" fmla="*/ 0 w 1097"/>
                <a:gd name="T31" fmla="*/ 2147483647 h 399"/>
                <a:gd name="T32" fmla="*/ 2147483647 w 1097"/>
                <a:gd name="T33" fmla="*/ 0 h 3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97"/>
                <a:gd name="T52" fmla="*/ 0 h 399"/>
                <a:gd name="T53" fmla="*/ 1097 w 1097"/>
                <a:gd name="T54" fmla="*/ 399 h 39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97" h="399">
                  <a:moveTo>
                    <a:pt x="74" y="0"/>
                  </a:moveTo>
                  <a:lnTo>
                    <a:pt x="174" y="24"/>
                  </a:lnTo>
                  <a:lnTo>
                    <a:pt x="209" y="66"/>
                  </a:lnTo>
                  <a:lnTo>
                    <a:pt x="298" y="47"/>
                  </a:lnTo>
                  <a:lnTo>
                    <a:pt x="437" y="104"/>
                  </a:lnTo>
                  <a:lnTo>
                    <a:pt x="437" y="151"/>
                  </a:lnTo>
                  <a:lnTo>
                    <a:pt x="491" y="121"/>
                  </a:lnTo>
                  <a:lnTo>
                    <a:pt x="664" y="170"/>
                  </a:lnTo>
                  <a:lnTo>
                    <a:pt x="688" y="220"/>
                  </a:lnTo>
                  <a:lnTo>
                    <a:pt x="753" y="187"/>
                  </a:lnTo>
                  <a:lnTo>
                    <a:pt x="869" y="212"/>
                  </a:lnTo>
                  <a:lnTo>
                    <a:pt x="892" y="278"/>
                  </a:lnTo>
                  <a:lnTo>
                    <a:pt x="958" y="267"/>
                  </a:lnTo>
                  <a:lnTo>
                    <a:pt x="1085" y="311"/>
                  </a:lnTo>
                  <a:lnTo>
                    <a:pt x="1097" y="399"/>
                  </a:lnTo>
                  <a:lnTo>
                    <a:pt x="0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72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7" name="Freeform 359">
              <a:extLst>
                <a:ext uri="{FF2B5EF4-FFF2-40B4-BE49-F238E27FC236}">
                  <a16:creationId xmlns:a16="http://schemas.microsoft.com/office/drawing/2014/main" id="{FB1790AC-6574-4678-A40F-B1CFC1789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6083" y="4568946"/>
              <a:ext cx="646182" cy="223240"/>
            </a:xfrm>
            <a:custGeom>
              <a:avLst/>
              <a:gdLst>
                <a:gd name="T0" fmla="*/ 0 w 1509"/>
                <a:gd name="T1" fmla="*/ 2147483647 h 479"/>
                <a:gd name="T2" fmla="*/ 2147483647 w 1509"/>
                <a:gd name="T3" fmla="*/ 0 h 479"/>
                <a:gd name="T4" fmla="*/ 2147483647 w 1509"/>
                <a:gd name="T5" fmla="*/ 2147483647 h 479"/>
                <a:gd name="T6" fmla="*/ 2147483647 w 1509"/>
                <a:gd name="T7" fmla="*/ 2147483647 h 479"/>
                <a:gd name="T8" fmla="*/ 0 w 1509"/>
                <a:gd name="T9" fmla="*/ 2147483647 h 4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9"/>
                <a:gd name="T16" fmla="*/ 0 h 479"/>
                <a:gd name="T17" fmla="*/ 1509 w 1509"/>
                <a:gd name="T18" fmla="*/ 479 h 4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9" h="479">
                  <a:moveTo>
                    <a:pt x="0" y="379"/>
                  </a:moveTo>
                  <a:lnTo>
                    <a:pt x="1034" y="0"/>
                  </a:lnTo>
                  <a:lnTo>
                    <a:pt x="1509" y="140"/>
                  </a:lnTo>
                  <a:lnTo>
                    <a:pt x="475" y="479"/>
                  </a:lnTo>
                  <a:lnTo>
                    <a:pt x="0" y="379"/>
                  </a:lnTo>
                  <a:close/>
                </a:path>
              </a:pathLst>
            </a:custGeom>
            <a:solidFill>
              <a:srgbClr val="898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8" name="Freeform 360">
              <a:extLst>
                <a:ext uri="{FF2B5EF4-FFF2-40B4-BE49-F238E27FC236}">
                  <a16:creationId xmlns:a16="http://schemas.microsoft.com/office/drawing/2014/main" id="{571A68E0-5402-42A1-94BE-7C325618D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1856" y="4671478"/>
              <a:ext cx="598649" cy="224638"/>
            </a:xfrm>
            <a:custGeom>
              <a:avLst/>
              <a:gdLst>
                <a:gd name="T0" fmla="*/ 0 w 1398"/>
                <a:gd name="T1" fmla="*/ 2147483647 h 482"/>
                <a:gd name="T2" fmla="*/ 2147483647 w 1398"/>
                <a:gd name="T3" fmla="*/ 0 h 482"/>
                <a:gd name="T4" fmla="*/ 2147483647 w 1398"/>
                <a:gd name="T5" fmla="*/ 2147483647 h 482"/>
                <a:gd name="T6" fmla="*/ 2147483647 w 1398"/>
                <a:gd name="T7" fmla="*/ 2147483647 h 482"/>
                <a:gd name="T8" fmla="*/ 0 w 1398"/>
                <a:gd name="T9" fmla="*/ 2147483647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8"/>
                <a:gd name="T16" fmla="*/ 0 h 482"/>
                <a:gd name="T17" fmla="*/ 1398 w 1398"/>
                <a:gd name="T18" fmla="*/ 482 h 4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8" h="482">
                  <a:moveTo>
                    <a:pt x="0" y="421"/>
                  </a:moveTo>
                  <a:lnTo>
                    <a:pt x="1201" y="0"/>
                  </a:lnTo>
                  <a:lnTo>
                    <a:pt x="1398" y="22"/>
                  </a:lnTo>
                  <a:lnTo>
                    <a:pt x="139" y="482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77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9" name="Freeform 361">
              <a:extLst>
                <a:ext uri="{FF2B5EF4-FFF2-40B4-BE49-F238E27FC236}">
                  <a16:creationId xmlns:a16="http://schemas.microsoft.com/office/drawing/2014/main" id="{6BEA9672-7D2B-493A-9480-C5EB014A6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61" y="4553567"/>
              <a:ext cx="1532594" cy="715393"/>
            </a:xfrm>
            <a:custGeom>
              <a:avLst/>
              <a:gdLst>
                <a:gd name="T0" fmla="*/ 0 w 3579"/>
                <a:gd name="T1" fmla="*/ 2147483647 h 1535"/>
                <a:gd name="T2" fmla="*/ 2147483647 w 3579"/>
                <a:gd name="T3" fmla="*/ 2147483647 h 1535"/>
                <a:gd name="T4" fmla="*/ 2147483647 w 3579"/>
                <a:gd name="T5" fmla="*/ 2147483647 h 1535"/>
                <a:gd name="T6" fmla="*/ 2147483647 w 3579"/>
                <a:gd name="T7" fmla="*/ 2147483647 h 1535"/>
                <a:gd name="T8" fmla="*/ 2147483647 w 3579"/>
                <a:gd name="T9" fmla="*/ 2147483647 h 1535"/>
                <a:gd name="T10" fmla="*/ 2147483647 w 3579"/>
                <a:gd name="T11" fmla="*/ 0 h 1535"/>
                <a:gd name="T12" fmla="*/ 2147483647 w 3579"/>
                <a:gd name="T13" fmla="*/ 2147483647 h 1535"/>
                <a:gd name="T14" fmla="*/ 2147483647 w 3579"/>
                <a:gd name="T15" fmla="*/ 2147483647 h 1535"/>
                <a:gd name="T16" fmla="*/ 2147483647 w 3579"/>
                <a:gd name="T17" fmla="*/ 2147483647 h 1535"/>
                <a:gd name="T18" fmla="*/ 2147483647 w 3579"/>
                <a:gd name="T19" fmla="*/ 2147483647 h 1535"/>
                <a:gd name="T20" fmla="*/ 2147483647 w 3579"/>
                <a:gd name="T21" fmla="*/ 2147483647 h 1535"/>
                <a:gd name="T22" fmla="*/ 2147483647 w 3579"/>
                <a:gd name="T23" fmla="*/ 2147483647 h 1535"/>
                <a:gd name="T24" fmla="*/ 2147483647 w 3579"/>
                <a:gd name="T25" fmla="*/ 2147483647 h 1535"/>
                <a:gd name="T26" fmla="*/ 2147483647 w 3579"/>
                <a:gd name="T27" fmla="*/ 2147483647 h 1535"/>
                <a:gd name="T28" fmla="*/ 2147483647 w 3579"/>
                <a:gd name="T29" fmla="*/ 2147483647 h 1535"/>
                <a:gd name="T30" fmla="*/ 2147483647 w 3579"/>
                <a:gd name="T31" fmla="*/ 2147483647 h 1535"/>
                <a:gd name="T32" fmla="*/ 2147483647 w 3579"/>
                <a:gd name="T33" fmla="*/ 2147483647 h 1535"/>
                <a:gd name="T34" fmla="*/ 2147483647 w 3579"/>
                <a:gd name="T35" fmla="*/ 2147483647 h 1535"/>
                <a:gd name="T36" fmla="*/ 2147483647 w 3579"/>
                <a:gd name="T37" fmla="*/ 2147483647 h 1535"/>
                <a:gd name="T38" fmla="*/ 2147483647 w 3579"/>
                <a:gd name="T39" fmla="*/ 2147483647 h 1535"/>
                <a:gd name="T40" fmla="*/ 2147483647 w 3579"/>
                <a:gd name="T41" fmla="*/ 2147483647 h 1535"/>
                <a:gd name="T42" fmla="*/ 2147483647 w 3579"/>
                <a:gd name="T43" fmla="*/ 2147483647 h 1535"/>
                <a:gd name="T44" fmla="*/ 2147483647 w 3579"/>
                <a:gd name="T45" fmla="*/ 2147483647 h 1535"/>
                <a:gd name="T46" fmla="*/ 2147483647 w 3579"/>
                <a:gd name="T47" fmla="*/ 2147483647 h 1535"/>
                <a:gd name="T48" fmla="*/ 2147483647 w 3579"/>
                <a:gd name="T49" fmla="*/ 2147483647 h 1535"/>
                <a:gd name="T50" fmla="*/ 2147483647 w 3579"/>
                <a:gd name="T51" fmla="*/ 2147483647 h 1535"/>
                <a:gd name="T52" fmla="*/ 2147483647 w 3579"/>
                <a:gd name="T53" fmla="*/ 2147483647 h 1535"/>
                <a:gd name="T54" fmla="*/ 2147483647 w 3579"/>
                <a:gd name="T55" fmla="*/ 2147483647 h 1535"/>
                <a:gd name="T56" fmla="*/ 2147483647 w 3579"/>
                <a:gd name="T57" fmla="*/ 2147483647 h 1535"/>
                <a:gd name="T58" fmla="*/ 2147483647 w 3579"/>
                <a:gd name="T59" fmla="*/ 2147483647 h 1535"/>
                <a:gd name="T60" fmla="*/ 2147483647 w 3579"/>
                <a:gd name="T61" fmla="*/ 2147483647 h 1535"/>
                <a:gd name="T62" fmla="*/ 2147483647 w 3579"/>
                <a:gd name="T63" fmla="*/ 2147483647 h 1535"/>
                <a:gd name="T64" fmla="*/ 2147483647 w 3579"/>
                <a:gd name="T65" fmla="*/ 2147483647 h 1535"/>
                <a:gd name="T66" fmla="*/ 2147483647 w 3579"/>
                <a:gd name="T67" fmla="*/ 2147483647 h 1535"/>
                <a:gd name="T68" fmla="*/ 2147483647 w 3579"/>
                <a:gd name="T69" fmla="*/ 2147483647 h 1535"/>
                <a:gd name="T70" fmla="*/ 2147483647 w 3579"/>
                <a:gd name="T71" fmla="*/ 2147483647 h 1535"/>
                <a:gd name="T72" fmla="*/ 2147483647 w 3579"/>
                <a:gd name="T73" fmla="*/ 2147483647 h 1535"/>
                <a:gd name="T74" fmla="*/ 0 w 3579"/>
                <a:gd name="T75" fmla="*/ 2147483647 h 153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79"/>
                <a:gd name="T115" fmla="*/ 0 h 1535"/>
                <a:gd name="T116" fmla="*/ 3579 w 3579"/>
                <a:gd name="T117" fmla="*/ 1535 h 153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79" h="1535">
                  <a:moveTo>
                    <a:pt x="0" y="1357"/>
                  </a:moveTo>
                  <a:lnTo>
                    <a:pt x="27" y="1535"/>
                  </a:lnTo>
                  <a:lnTo>
                    <a:pt x="278" y="1436"/>
                  </a:lnTo>
                  <a:lnTo>
                    <a:pt x="3467" y="228"/>
                  </a:lnTo>
                  <a:lnTo>
                    <a:pt x="3567" y="77"/>
                  </a:lnTo>
                  <a:lnTo>
                    <a:pt x="3579" y="0"/>
                  </a:lnTo>
                  <a:lnTo>
                    <a:pt x="3567" y="2"/>
                  </a:lnTo>
                  <a:lnTo>
                    <a:pt x="3536" y="16"/>
                  </a:lnTo>
                  <a:lnTo>
                    <a:pt x="3490" y="33"/>
                  </a:lnTo>
                  <a:lnTo>
                    <a:pt x="3421" y="57"/>
                  </a:lnTo>
                  <a:lnTo>
                    <a:pt x="3340" y="88"/>
                  </a:lnTo>
                  <a:lnTo>
                    <a:pt x="3243" y="124"/>
                  </a:lnTo>
                  <a:lnTo>
                    <a:pt x="3131" y="165"/>
                  </a:lnTo>
                  <a:lnTo>
                    <a:pt x="3007" y="212"/>
                  </a:lnTo>
                  <a:lnTo>
                    <a:pt x="2876" y="261"/>
                  </a:lnTo>
                  <a:lnTo>
                    <a:pt x="2733" y="313"/>
                  </a:lnTo>
                  <a:lnTo>
                    <a:pt x="2583" y="371"/>
                  </a:lnTo>
                  <a:lnTo>
                    <a:pt x="2424" y="429"/>
                  </a:lnTo>
                  <a:lnTo>
                    <a:pt x="2262" y="490"/>
                  </a:lnTo>
                  <a:lnTo>
                    <a:pt x="2096" y="553"/>
                  </a:lnTo>
                  <a:lnTo>
                    <a:pt x="1926" y="613"/>
                  </a:lnTo>
                  <a:lnTo>
                    <a:pt x="1756" y="677"/>
                  </a:lnTo>
                  <a:lnTo>
                    <a:pt x="1587" y="743"/>
                  </a:lnTo>
                  <a:lnTo>
                    <a:pt x="1421" y="803"/>
                  </a:lnTo>
                  <a:lnTo>
                    <a:pt x="1254" y="867"/>
                  </a:lnTo>
                  <a:lnTo>
                    <a:pt x="1096" y="927"/>
                  </a:lnTo>
                  <a:lnTo>
                    <a:pt x="942" y="985"/>
                  </a:lnTo>
                  <a:lnTo>
                    <a:pt x="791" y="1043"/>
                  </a:lnTo>
                  <a:lnTo>
                    <a:pt x="652" y="1095"/>
                  </a:lnTo>
                  <a:lnTo>
                    <a:pt x="525" y="1145"/>
                  </a:lnTo>
                  <a:lnTo>
                    <a:pt x="405" y="1191"/>
                  </a:lnTo>
                  <a:lnTo>
                    <a:pt x="297" y="1233"/>
                  </a:lnTo>
                  <a:lnTo>
                    <a:pt x="204" y="1268"/>
                  </a:lnTo>
                  <a:lnTo>
                    <a:pt x="131" y="1299"/>
                  </a:lnTo>
                  <a:lnTo>
                    <a:pt x="69" y="1324"/>
                  </a:lnTo>
                  <a:lnTo>
                    <a:pt x="27" y="1340"/>
                  </a:lnTo>
                  <a:lnTo>
                    <a:pt x="3" y="1354"/>
                  </a:lnTo>
                  <a:lnTo>
                    <a:pt x="0" y="1357"/>
                  </a:lnTo>
                  <a:close/>
                </a:path>
              </a:pathLst>
            </a:custGeom>
            <a:solidFill>
              <a:srgbClr val="564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0" name="Freeform 362">
              <a:extLst>
                <a:ext uri="{FF2B5EF4-FFF2-40B4-BE49-F238E27FC236}">
                  <a16:creationId xmlns:a16="http://schemas.microsoft.com/office/drawing/2014/main" id="{251E3695-6DBB-4CA0-954C-33F78CE9B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0376" y="4818751"/>
              <a:ext cx="191842" cy="115581"/>
            </a:xfrm>
            <a:custGeom>
              <a:avLst/>
              <a:gdLst>
                <a:gd name="T0" fmla="*/ 0 w 448"/>
                <a:gd name="T1" fmla="*/ 2147483647 h 248"/>
                <a:gd name="T2" fmla="*/ 2147483647 w 448"/>
                <a:gd name="T3" fmla="*/ 0 h 248"/>
                <a:gd name="T4" fmla="*/ 2147483647 w 448"/>
                <a:gd name="T5" fmla="*/ 2147483647 h 248"/>
                <a:gd name="T6" fmla="*/ 2147483647 w 448"/>
                <a:gd name="T7" fmla="*/ 2147483647 h 248"/>
                <a:gd name="T8" fmla="*/ 0 w 448"/>
                <a:gd name="T9" fmla="*/ 2147483647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8"/>
                <a:gd name="T16" fmla="*/ 0 h 248"/>
                <a:gd name="T17" fmla="*/ 448 w 448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8" h="248">
                  <a:moveTo>
                    <a:pt x="0" y="177"/>
                  </a:moveTo>
                  <a:lnTo>
                    <a:pt x="448" y="0"/>
                  </a:lnTo>
                  <a:lnTo>
                    <a:pt x="436" y="66"/>
                  </a:lnTo>
                  <a:lnTo>
                    <a:pt x="12" y="248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000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1" name="Freeform 363">
              <a:extLst>
                <a:ext uri="{FF2B5EF4-FFF2-40B4-BE49-F238E27FC236}">
                  <a16:creationId xmlns:a16="http://schemas.microsoft.com/office/drawing/2014/main" id="{6426010B-B1E0-421C-9473-25A059C2D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485" y="4782865"/>
              <a:ext cx="54384" cy="78297"/>
            </a:xfrm>
            <a:custGeom>
              <a:avLst/>
              <a:gdLst>
                <a:gd name="T0" fmla="*/ 0 w 127"/>
                <a:gd name="T1" fmla="*/ 0 h 168"/>
                <a:gd name="T2" fmla="*/ 2147483647 w 127"/>
                <a:gd name="T3" fmla="*/ 2147483647 h 168"/>
                <a:gd name="T4" fmla="*/ 2147483647 w 127"/>
                <a:gd name="T5" fmla="*/ 2147483647 h 168"/>
                <a:gd name="T6" fmla="*/ 2147483647 w 127"/>
                <a:gd name="T7" fmla="*/ 2147483647 h 168"/>
                <a:gd name="T8" fmla="*/ 0 w 127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168"/>
                <a:gd name="T17" fmla="*/ 127 w 127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168">
                  <a:moveTo>
                    <a:pt x="0" y="0"/>
                  </a:moveTo>
                  <a:lnTo>
                    <a:pt x="112" y="36"/>
                  </a:lnTo>
                  <a:lnTo>
                    <a:pt x="127" y="168"/>
                  </a:lnTo>
                  <a:lnTo>
                    <a:pt x="27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2" name="Freeform 364">
              <a:extLst>
                <a:ext uri="{FF2B5EF4-FFF2-40B4-BE49-F238E27FC236}">
                  <a16:creationId xmlns:a16="http://schemas.microsoft.com/office/drawing/2014/main" id="{B40D305E-9071-43C4-98D5-E5B81FD82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1430" y="4809896"/>
              <a:ext cx="49673" cy="66646"/>
            </a:xfrm>
            <a:custGeom>
              <a:avLst/>
              <a:gdLst>
                <a:gd name="T0" fmla="*/ 0 w 116"/>
                <a:gd name="T1" fmla="*/ 0 h 143"/>
                <a:gd name="T2" fmla="*/ 2147483647 w 116"/>
                <a:gd name="T3" fmla="*/ 2147483647 h 143"/>
                <a:gd name="T4" fmla="*/ 2147483647 w 116"/>
                <a:gd name="T5" fmla="*/ 2147483647 h 143"/>
                <a:gd name="T6" fmla="*/ 2147483647 w 116"/>
                <a:gd name="T7" fmla="*/ 2147483647 h 143"/>
                <a:gd name="T8" fmla="*/ 0 w 116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3"/>
                <a:gd name="T17" fmla="*/ 116 w 116"/>
                <a:gd name="T18" fmla="*/ 143 h 1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3">
                  <a:moveTo>
                    <a:pt x="0" y="0"/>
                  </a:moveTo>
                  <a:lnTo>
                    <a:pt x="112" y="44"/>
                  </a:lnTo>
                  <a:lnTo>
                    <a:pt x="116" y="143"/>
                  </a:lnTo>
                  <a:lnTo>
                    <a:pt x="23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3" name="Freeform 365">
              <a:extLst>
                <a:ext uri="{FF2B5EF4-FFF2-40B4-BE49-F238E27FC236}">
                  <a16:creationId xmlns:a16="http://schemas.microsoft.com/office/drawing/2014/main" id="{C3CF7869-FB61-451C-984F-6F3171665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7527" y="4836927"/>
              <a:ext cx="51386" cy="56393"/>
            </a:xfrm>
            <a:custGeom>
              <a:avLst/>
              <a:gdLst>
                <a:gd name="T0" fmla="*/ 0 w 120"/>
                <a:gd name="T1" fmla="*/ 0 h 121"/>
                <a:gd name="T2" fmla="*/ 2147483647 w 120"/>
                <a:gd name="T3" fmla="*/ 2147483647 h 121"/>
                <a:gd name="T4" fmla="*/ 2147483647 w 120"/>
                <a:gd name="T5" fmla="*/ 2147483647 h 121"/>
                <a:gd name="T6" fmla="*/ 2147483647 w 120"/>
                <a:gd name="T7" fmla="*/ 2147483647 h 121"/>
                <a:gd name="T8" fmla="*/ 0 w 120"/>
                <a:gd name="T9" fmla="*/ 0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"/>
                <a:gd name="T16" fmla="*/ 0 h 121"/>
                <a:gd name="T17" fmla="*/ 120 w 12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" h="121">
                  <a:moveTo>
                    <a:pt x="0" y="0"/>
                  </a:moveTo>
                  <a:lnTo>
                    <a:pt x="109" y="47"/>
                  </a:lnTo>
                  <a:lnTo>
                    <a:pt x="120" y="121"/>
                  </a:lnTo>
                  <a:lnTo>
                    <a:pt x="20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4" name="Freeform 366">
              <a:extLst>
                <a:ext uri="{FF2B5EF4-FFF2-40B4-BE49-F238E27FC236}">
                  <a16:creationId xmlns:a16="http://schemas.microsoft.com/office/drawing/2014/main" id="{426A74ED-4483-43E6-B7DF-07D2715C9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762" y="4866289"/>
              <a:ext cx="39824" cy="42411"/>
            </a:xfrm>
            <a:custGeom>
              <a:avLst/>
              <a:gdLst>
                <a:gd name="T0" fmla="*/ 0 w 93"/>
                <a:gd name="T1" fmla="*/ 0 h 91"/>
                <a:gd name="T2" fmla="*/ 2147483647 w 93"/>
                <a:gd name="T3" fmla="*/ 2147483647 h 91"/>
                <a:gd name="T4" fmla="*/ 2147483647 w 93"/>
                <a:gd name="T5" fmla="*/ 2147483647 h 91"/>
                <a:gd name="T6" fmla="*/ 2147483647 w 93"/>
                <a:gd name="T7" fmla="*/ 2147483647 h 91"/>
                <a:gd name="T8" fmla="*/ 0 w 93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"/>
                <a:gd name="T16" fmla="*/ 0 h 91"/>
                <a:gd name="T17" fmla="*/ 93 w 93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" h="91">
                  <a:moveTo>
                    <a:pt x="0" y="0"/>
                  </a:moveTo>
                  <a:lnTo>
                    <a:pt x="93" y="41"/>
                  </a:lnTo>
                  <a:lnTo>
                    <a:pt x="93" y="91"/>
                  </a:lnTo>
                  <a:lnTo>
                    <a:pt x="12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" name="Freeform 367">
              <a:extLst>
                <a:ext uri="{FF2B5EF4-FFF2-40B4-BE49-F238E27FC236}">
                  <a16:creationId xmlns:a16="http://schemas.microsoft.com/office/drawing/2014/main" id="{2C7A08CD-DA2F-402B-9B1D-5E0D6C2DD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572" y="4891922"/>
              <a:ext cx="29975" cy="25633"/>
            </a:xfrm>
            <a:custGeom>
              <a:avLst/>
              <a:gdLst>
                <a:gd name="T0" fmla="*/ 0 w 70"/>
                <a:gd name="T1" fmla="*/ 0 h 55"/>
                <a:gd name="T2" fmla="*/ 2147483647 w 70"/>
                <a:gd name="T3" fmla="*/ 2147483647 h 55"/>
                <a:gd name="T4" fmla="*/ 2147483647 w 70"/>
                <a:gd name="T5" fmla="*/ 2147483647 h 55"/>
                <a:gd name="T6" fmla="*/ 2147483647 w 70"/>
                <a:gd name="T7" fmla="*/ 2147483647 h 55"/>
                <a:gd name="T8" fmla="*/ 0 w 7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55"/>
                <a:gd name="T17" fmla="*/ 70 w 70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55">
                  <a:moveTo>
                    <a:pt x="0" y="0"/>
                  </a:moveTo>
                  <a:lnTo>
                    <a:pt x="62" y="39"/>
                  </a:lnTo>
                  <a:lnTo>
                    <a:pt x="70" y="55"/>
                  </a:lnTo>
                  <a:lnTo>
                    <a:pt x="12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" name="Freeform 368">
              <a:extLst>
                <a:ext uri="{FF2B5EF4-FFF2-40B4-BE49-F238E27FC236}">
                  <a16:creationId xmlns:a16="http://schemas.microsoft.com/office/drawing/2014/main" id="{A2E8A75E-EE0A-4539-BAE7-A1175CF81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592" y="4285120"/>
              <a:ext cx="861575" cy="286157"/>
            </a:xfrm>
            <a:custGeom>
              <a:avLst/>
              <a:gdLst>
                <a:gd name="T0" fmla="*/ 0 w 2012"/>
                <a:gd name="T1" fmla="*/ 2147483647 h 614"/>
                <a:gd name="T2" fmla="*/ 2147483647 w 2012"/>
                <a:gd name="T3" fmla="*/ 2147483647 h 614"/>
                <a:gd name="T4" fmla="*/ 2147483647 w 2012"/>
                <a:gd name="T5" fmla="*/ 2147483647 h 614"/>
                <a:gd name="T6" fmla="*/ 2147483647 w 2012"/>
                <a:gd name="T7" fmla="*/ 0 h 614"/>
                <a:gd name="T8" fmla="*/ 0 w 2012"/>
                <a:gd name="T9" fmla="*/ 2147483647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12"/>
                <a:gd name="T16" fmla="*/ 0 h 614"/>
                <a:gd name="T17" fmla="*/ 2012 w 2012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12" h="614">
                  <a:moveTo>
                    <a:pt x="0" y="598"/>
                  </a:moveTo>
                  <a:lnTo>
                    <a:pt x="181" y="614"/>
                  </a:lnTo>
                  <a:lnTo>
                    <a:pt x="2012" y="72"/>
                  </a:lnTo>
                  <a:lnTo>
                    <a:pt x="1834" y="0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BCB7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7" name="Freeform 369">
              <a:extLst>
                <a:ext uri="{FF2B5EF4-FFF2-40B4-BE49-F238E27FC236}">
                  <a16:creationId xmlns:a16="http://schemas.microsoft.com/office/drawing/2014/main" id="{DE22D94B-33BE-46C1-B1D7-088EBADA9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5350" y="3135831"/>
              <a:ext cx="411946" cy="1005744"/>
            </a:xfrm>
            <a:custGeom>
              <a:avLst/>
              <a:gdLst>
                <a:gd name="T0" fmla="*/ 0 w 962"/>
                <a:gd name="T1" fmla="*/ 2147483647 h 2158"/>
                <a:gd name="T2" fmla="*/ 2147483647 w 962"/>
                <a:gd name="T3" fmla="*/ 2147483647 h 2158"/>
                <a:gd name="T4" fmla="*/ 2147483647 w 962"/>
                <a:gd name="T5" fmla="*/ 2147483647 h 2158"/>
                <a:gd name="T6" fmla="*/ 2147483647 w 962"/>
                <a:gd name="T7" fmla="*/ 0 h 2158"/>
                <a:gd name="T8" fmla="*/ 0 w 962"/>
                <a:gd name="T9" fmla="*/ 2147483647 h 2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2"/>
                <a:gd name="T16" fmla="*/ 0 h 2158"/>
                <a:gd name="T17" fmla="*/ 962 w 962"/>
                <a:gd name="T18" fmla="*/ 2158 h 21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2" h="2158">
                  <a:moveTo>
                    <a:pt x="0" y="50"/>
                  </a:moveTo>
                  <a:lnTo>
                    <a:pt x="919" y="2158"/>
                  </a:lnTo>
                  <a:lnTo>
                    <a:pt x="962" y="2158"/>
                  </a:lnTo>
                  <a:lnTo>
                    <a:pt x="31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8" name="Freeform 370">
              <a:extLst>
                <a:ext uri="{FF2B5EF4-FFF2-40B4-BE49-F238E27FC236}">
                  <a16:creationId xmlns:a16="http://schemas.microsoft.com/office/drawing/2014/main" id="{9CB90F36-FA8C-4965-BA9A-B45E4CD8E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868" y="3140958"/>
              <a:ext cx="1497908" cy="398942"/>
            </a:xfrm>
            <a:custGeom>
              <a:avLst/>
              <a:gdLst>
                <a:gd name="T0" fmla="*/ 0 w 3498"/>
                <a:gd name="T1" fmla="*/ 2147483647 h 856"/>
                <a:gd name="T2" fmla="*/ 2147483647 w 3498"/>
                <a:gd name="T3" fmla="*/ 0 h 856"/>
                <a:gd name="T4" fmla="*/ 2147483647 w 3498"/>
                <a:gd name="T5" fmla="*/ 2147483647 h 856"/>
                <a:gd name="T6" fmla="*/ 2147483647 w 3498"/>
                <a:gd name="T7" fmla="*/ 2147483647 h 856"/>
                <a:gd name="T8" fmla="*/ 0 w 3498"/>
                <a:gd name="T9" fmla="*/ 2147483647 h 8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98"/>
                <a:gd name="T16" fmla="*/ 0 h 856"/>
                <a:gd name="T17" fmla="*/ 3498 w 3498"/>
                <a:gd name="T18" fmla="*/ 856 h 8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98" h="856">
                  <a:moveTo>
                    <a:pt x="0" y="818"/>
                  </a:moveTo>
                  <a:lnTo>
                    <a:pt x="3498" y="0"/>
                  </a:lnTo>
                  <a:lnTo>
                    <a:pt x="3486" y="47"/>
                  </a:lnTo>
                  <a:lnTo>
                    <a:pt x="27" y="856"/>
                  </a:lnTo>
                  <a:lnTo>
                    <a:pt x="0" y="818"/>
                  </a:lnTo>
                  <a:close/>
                </a:path>
              </a:pathLst>
            </a:custGeom>
            <a:solidFill>
              <a:srgbClr val="00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3" name="Rectangle 43">
            <a:extLst>
              <a:ext uri="{FF2B5EF4-FFF2-40B4-BE49-F238E27FC236}">
                <a16:creationId xmlns:a16="http://schemas.microsoft.com/office/drawing/2014/main" id="{2282AB21-5642-494F-8E82-50E1454F9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6345" y="3232436"/>
            <a:ext cx="1152000" cy="61555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b-NO" sz="2000" dirty="0">
                <a:solidFill>
                  <a:srgbClr val="CC0066"/>
                </a:solidFill>
              </a:rPr>
              <a:t>Internal firewall</a:t>
            </a:r>
          </a:p>
        </p:txBody>
      </p:sp>
      <p:grpSp>
        <p:nvGrpSpPr>
          <p:cNvPr id="795" name="Group 1034">
            <a:extLst>
              <a:ext uri="{FF2B5EF4-FFF2-40B4-BE49-F238E27FC236}">
                <a16:creationId xmlns:a16="http://schemas.microsoft.com/office/drawing/2014/main" id="{E1BCB0B0-2E8D-4896-8820-20EC216CFF0B}"/>
              </a:ext>
            </a:extLst>
          </p:cNvPr>
          <p:cNvGrpSpPr>
            <a:grpSpLocks/>
          </p:cNvGrpSpPr>
          <p:nvPr/>
        </p:nvGrpSpPr>
        <p:grpSpPr bwMode="auto">
          <a:xfrm>
            <a:off x="11488702" y="3016803"/>
            <a:ext cx="315913" cy="731838"/>
            <a:chOff x="4883150" y="2511425"/>
            <a:chExt cx="315913" cy="731838"/>
          </a:xfrm>
        </p:grpSpPr>
        <p:sp>
          <p:nvSpPr>
            <p:cNvPr id="796" name="Rectangle 426">
              <a:extLst>
                <a:ext uri="{FF2B5EF4-FFF2-40B4-BE49-F238E27FC236}">
                  <a16:creationId xmlns:a16="http://schemas.microsoft.com/office/drawing/2014/main" id="{61AB2E64-202D-45E3-98B0-2EE0FE173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8400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797" name="Rectangle 427">
              <a:extLst>
                <a:ext uri="{FF2B5EF4-FFF2-40B4-BE49-F238E27FC236}">
                  <a16:creationId xmlns:a16="http://schemas.microsoft.com/office/drawing/2014/main" id="{515ABB10-D16B-437F-9C07-EF450C7BF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7892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798" name="Rectangle 428">
              <a:extLst>
                <a:ext uri="{FF2B5EF4-FFF2-40B4-BE49-F238E27FC236}">
                  <a16:creationId xmlns:a16="http://schemas.microsoft.com/office/drawing/2014/main" id="{45F98EB8-DB65-4406-8E4E-DB7EBABBA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717800"/>
              <a:ext cx="134938" cy="55563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799" name="Rectangle 429">
              <a:extLst>
                <a:ext uri="{FF2B5EF4-FFF2-40B4-BE49-F238E27FC236}">
                  <a16:creationId xmlns:a16="http://schemas.microsoft.com/office/drawing/2014/main" id="{1A995C50-84AE-4ECB-A3A2-4399E29BE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643188"/>
              <a:ext cx="134938" cy="555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00" name="Rectangle 430">
              <a:extLst>
                <a:ext uri="{FF2B5EF4-FFF2-40B4-BE49-F238E27FC236}">
                  <a16:creationId xmlns:a16="http://schemas.microsoft.com/office/drawing/2014/main" id="{4441C0F5-537D-4F6D-B730-2D8FD402D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4263" y="3227388"/>
              <a:ext cx="215900" cy="15875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01" name="Picture 431">
              <a:extLst>
                <a:ext uri="{FF2B5EF4-FFF2-40B4-BE49-F238E27FC236}">
                  <a16:creationId xmlns:a16="http://schemas.microsoft.com/office/drawing/2014/main" id="{6C1FE3D7-B795-4064-88E9-71C46ED18C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40063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2" name="Picture 432">
              <a:extLst>
                <a:ext uri="{FF2B5EF4-FFF2-40B4-BE49-F238E27FC236}">
                  <a16:creationId xmlns:a16="http://schemas.microsoft.com/office/drawing/2014/main" id="{42510150-3F01-4E60-A519-F10AAC408C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3" name="Picture 433">
              <a:extLst>
                <a:ext uri="{FF2B5EF4-FFF2-40B4-BE49-F238E27FC236}">
                  <a16:creationId xmlns:a16="http://schemas.microsoft.com/office/drawing/2014/main" id="{21CBA2B1-C2AD-4B11-B0DD-951A1FF5B9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4" name="Picture 434">
              <a:extLst>
                <a:ext uri="{FF2B5EF4-FFF2-40B4-BE49-F238E27FC236}">
                  <a16:creationId xmlns:a16="http://schemas.microsoft.com/office/drawing/2014/main" id="{872AA57B-4A64-49A6-BF00-DF20636E5D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5" name="Picture 435">
              <a:extLst>
                <a:ext uri="{FF2B5EF4-FFF2-40B4-BE49-F238E27FC236}">
                  <a16:creationId xmlns:a16="http://schemas.microsoft.com/office/drawing/2014/main" id="{8F7F4C2F-BA14-4C48-A2B0-43ECBCF073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6" name="Rectangle 436">
              <a:extLst>
                <a:ext uri="{FF2B5EF4-FFF2-40B4-BE49-F238E27FC236}">
                  <a16:creationId xmlns:a16="http://schemas.microsoft.com/office/drawing/2014/main" id="{A608A201-8055-4B02-AD16-89EAA2E4B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288" y="2671763"/>
              <a:ext cx="20637" cy="4762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07" name="Picture 437">
              <a:extLst>
                <a:ext uri="{FF2B5EF4-FFF2-40B4-BE49-F238E27FC236}">
                  <a16:creationId xmlns:a16="http://schemas.microsoft.com/office/drawing/2014/main" id="{09358920-513F-4174-B983-5013AE0D5C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063" y="2646363"/>
              <a:ext cx="114300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8" name="Rectangle 438">
              <a:extLst>
                <a:ext uri="{FF2B5EF4-FFF2-40B4-BE49-F238E27FC236}">
                  <a16:creationId xmlns:a16="http://schemas.microsoft.com/office/drawing/2014/main" id="{86158AC1-E90C-4DAE-B0DE-6425C5D614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063" y="2654300"/>
              <a:ext cx="114300" cy="9525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09" name="Picture 439">
              <a:extLst>
                <a:ext uri="{FF2B5EF4-FFF2-40B4-BE49-F238E27FC236}">
                  <a16:creationId xmlns:a16="http://schemas.microsoft.com/office/drawing/2014/main" id="{4A98A0AD-B9C2-4BCB-BAF0-15F2A9C1F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0" name="Picture 440">
              <a:extLst>
                <a:ext uri="{FF2B5EF4-FFF2-40B4-BE49-F238E27FC236}">
                  <a16:creationId xmlns:a16="http://schemas.microsoft.com/office/drawing/2014/main" id="{52F2BF35-0CEE-47F1-BE82-6AB14BBF15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1" name="Freeform 441">
              <a:extLst>
                <a:ext uri="{FF2B5EF4-FFF2-40B4-BE49-F238E27FC236}">
                  <a16:creationId xmlns:a16="http://schemas.microsoft.com/office/drawing/2014/main" id="{3F0EE268-A3AF-42ED-A7DC-8979C37B4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888" y="2730500"/>
              <a:ext cx="114300" cy="22225"/>
            </a:xfrm>
            <a:custGeom>
              <a:avLst/>
              <a:gdLst>
                <a:gd name="T0" fmla="*/ 0 w 144"/>
                <a:gd name="T1" fmla="*/ 2147483647 h 28"/>
                <a:gd name="T2" fmla="*/ 2147483647 w 144"/>
                <a:gd name="T3" fmla="*/ 2147483647 h 28"/>
                <a:gd name="T4" fmla="*/ 2147483647 w 144"/>
                <a:gd name="T5" fmla="*/ 2147483647 h 28"/>
                <a:gd name="T6" fmla="*/ 2147483647 w 144"/>
                <a:gd name="T7" fmla="*/ 2147483647 h 28"/>
                <a:gd name="T8" fmla="*/ 2147483647 w 144"/>
                <a:gd name="T9" fmla="*/ 2147483647 h 28"/>
                <a:gd name="T10" fmla="*/ 2147483647 w 144"/>
                <a:gd name="T11" fmla="*/ 2147483647 h 28"/>
                <a:gd name="T12" fmla="*/ 0 w 144"/>
                <a:gd name="T13" fmla="*/ 2147483647 h 28"/>
                <a:gd name="T14" fmla="*/ 0 w 144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28"/>
                <a:gd name="T26" fmla="*/ 144 w 144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28">
                  <a:moveTo>
                    <a:pt x="0" y="6"/>
                  </a:moveTo>
                  <a:lnTo>
                    <a:pt x="39" y="6"/>
                  </a:lnTo>
                  <a:cubicBezTo>
                    <a:pt x="65" y="0"/>
                    <a:pt x="92" y="0"/>
                    <a:pt x="118" y="6"/>
                  </a:cubicBezTo>
                  <a:lnTo>
                    <a:pt x="144" y="6"/>
                  </a:lnTo>
                  <a:lnTo>
                    <a:pt x="144" y="28"/>
                  </a:lnTo>
                  <a:lnTo>
                    <a:pt x="0" y="28"/>
                  </a:lnTo>
                  <a:lnTo>
                    <a:pt x="0" y="6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2" name="Rectangle 442">
              <a:extLst>
                <a:ext uri="{FF2B5EF4-FFF2-40B4-BE49-F238E27FC236}">
                  <a16:creationId xmlns:a16="http://schemas.microsoft.com/office/drawing/2014/main" id="{4E694A65-E1D9-4C42-A7E7-4F5EFEE15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8238" y="2741613"/>
              <a:ext cx="103187" cy="4762"/>
            </a:xfrm>
            <a:prstGeom prst="rect">
              <a:avLst/>
            </a:prstGeom>
            <a:solidFill>
              <a:srgbClr val="DBD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13" name="Rectangle 443">
              <a:extLst>
                <a:ext uri="{FF2B5EF4-FFF2-40B4-BE49-F238E27FC236}">
                  <a16:creationId xmlns:a16="http://schemas.microsoft.com/office/drawing/2014/main" id="{2BFD0F6E-46AB-4618-BE74-57163C807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8238" y="2741613"/>
              <a:ext cx="103187" cy="47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14" name="Picture 444">
              <a:extLst>
                <a:ext uri="{FF2B5EF4-FFF2-40B4-BE49-F238E27FC236}">
                  <a16:creationId xmlns:a16="http://schemas.microsoft.com/office/drawing/2014/main" id="{E5AFA133-9DFD-46C4-8A64-5CA9CCDDDF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5" name="Picture 445">
              <a:extLst>
                <a:ext uri="{FF2B5EF4-FFF2-40B4-BE49-F238E27FC236}">
                  <a16:creationId xmlns:a16="http://schemas.microsoft.com/office/drawing/2014/main" id="{76025238-4F52-4D96-ACBF-6EF609AAEE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6" name="Freeform 446">
              <a:extLst>
                <a:ext uri="{FF2B5EF4-FFF2-40B4-BE49-F238E27FC236}">
                  <a16:creationId xmlns:a16="http://schemas.microsoft.com/office/drawing/2014/main" id="{F7DA5E72-5348-4731-97BE-8BAE4C039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475" y="2794000"/>
              <a:ext cx="117475" cy="19050"/>
            </a:xfrm>
            <a:custGeom>
              <a:avLst/>
              <a:gdLst>
                <a:gd name="T0" fmla="*/ 0 w 149"/>
                <a:gd name="T1" fmla="*/ 2147483647 h 23"/>
                <a:gd name="T2" fmla="*/ 0 w 149"/>
                <a:gd name="T3" fmla="*/ 2147483647 h 23"/>
                <a:gd name="T4" fmla="*/ 2147483647 w 149"/>
                <a:gd name="T5" fmla="*/ 2147483647 h 23"/>
                <a:gd name="T6" fmla="*/ 2147483647 w 149"/>
                <a:gd name="T7" fmla="*/ 2147483647 h 23"/>
                <a:gd name="T8" fmla="*/ 2147483647 w 149"/>
                <a:gd name="T9" fmla="*/ 2147483647 h 23"/>
                <a:gd name="T10" fmla="*/ 2147483647 w 149"/>
                <a:gd name="T11" fmla="*/ 2147483647 h 23"/>
                <a:gd name="T12" fmla="*/ 2147483647 w 149"/>
                <a:gd name="T13" fmla="*/ 2147483647 h 23"/>
                <a:gd name="T14" fmla="*/ 2147483647 w 149"/>
                <a:gd name="T15" fmla="*/ 2147483647 h 23"/>
                <a:gd name="T16" fmla="*/ 2147483647 w 149"/>
                <a:gd name="T17" fmla="*/ 2147483647 h 23"/>
                <a:gd name="T18" fmla="*/ 2147483647 w 149"/>
                <a:gd name="T19" fmla="*/ 2147483647 h 23"/>
                <a:gd name="T20" fmla="*/ 0 w 149"/>
                <a:gd name="T21" fmla="*/ 2147483647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23"/>
                <a:gd name="T35" fmla="*/ 149 w 149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23">
                  <a:moveTo>
                    <a:pt x="0" y="18"/>
                  </a:moveTo>
                  <a:lnTo>
                    <a:pt x="0" y="6"/>
                  </a:lnTo>
                  <a:lnTo>
                    <a:pt x="47" y="6"/>
                  </a:lnTo>
                  <a:cubicBezTo>
                    <a:pt x="64" y="0"/>
                    <a:pt x="84" y="0"/>
                    <a:pt x="101" y="6"/>
                  </a:cubicBezTo>
                  <a:lnTo>
                    <a:pt x="149" y="6"/>
                  </a:lnTo>
                  <a:lnTo>
                    <a:pt x="149" y="18"/>
                  </a:lnTo>
                  <a:lnTo>
                    <a:pt x="101" y="18"/>
                  </a:lnTo>
                  <a:cubicBezTo>
                    <a:pt x="84" y="23"/>
                    <a:pt x="64" y="23"/>
                    <a:pt x="47" y="18"/>
                  </a:cubicBezTo>
                  <a:lnTo>
                    <a:pt x="0" y="18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817" name="Picture 447">
              <a:extLst>
                <a:ext uri="{FF2B5EF4-FFF2-40B4-BE49-F238E27FC236}">
                  <a16:creationId xmlns:a16="http://schemas.microsoft.com/office/drawing/2014/main" id="{5B8DB341-EEE4-4F39-818A-0CDD305F1A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8" name="Picture 448">
              <a:extLst>
                <a:ext uri="{FF2B5EF4-FFF2-40B4-BE49-F238E27FC236}">
                  <a16:creationId xmlns:a16="http://schemas.microsoft.com/office/drawing/2014/main" id="{72D13D3C-2D98-4E45-BCA1-517CB381D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" name="Freeform 449">
              <a:extLst>
                <a:ext uri="{FF2B5EF4-FFF2-40B4-BE49-F238E27FC236}">
                  <a16:creationId xmlns:a16="http://schemas.microsoft.com/office/drawing/2014/main" id="{104F32E6-4FE8-4F72-A294-B5896DC63F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2213" y="2670175"/>
              <a:ext cx="58737" cy="149225"/>
            </a:xfrm>
            <a:custGeom>
              <a:avLst/>
              <a:gdLst>
                <a:gd name="T0" fmla="*/ 2147483647 w 37"/>
                <a:gd name="T1" fmla="*/ 2147483647 h 94"/>
                <a:gd name="T2" fmla="*/ 2147483647 w 37"/>
                <a:gd name="T3" fmla="*/ 2147483647 h 94"/>
                <a:gd name="T4" fmla="*/ 2147483647 w 37"/>
                <a:gd name="T5" fmla="*/ 0 h 94"/>
                <a:gd name="T6" fmla="*/ 2147483647 w 37"/>
                <a:gd name="T7" fmla="*/ 0 h 94"/>
                <a:gd name="T8" fmla="*/ 2147483647 w 37"/>
                <a:gd name="T9" fmla="*/ 2147483647 h 94"/>
                <a:gd name="T10" fmla="*/ 2147483647 w 37"/>
                <a:gd name="T11" fmla="*/ 2147483647 h 94"/>
                <a:gd name="T12" fmla="*/ 2147483647 w 37"/>
                <a:gd name="T13" fmla="*/ 2147483647 h 94"/>
                <a:gd name="T14" fmla="*/ 2147483647 w 37"/>
                <a:gd name="T15" fmla="*/ 0 h 94"/>
                <a:gd name="T16" fmla="*/ 2147483647 w 37"/>
                <a:gd name="T17" fmla="*/ 2147483647 h 94"/>
                <a:gd name="T18" fmla="*/ 0 w 37"/>
                <a:gd name="T19" fmla="*/ 2147483647 h 94"/>
                <a:gd name="T20" fmla="*/ 2147483647 w 37"/>
                <a:gd name="T21" fmla="*/ 0 h 94"/>
                <a:gd name="T22" fmla="*/ 2147483647 w 37"/>
                <a:gd name="T23" fmla="*/ 2147483647 h 94"/>
                <a:gd name="T24" fmla="*/ 0 w 37"/>
                <a:gd name="T25" fmla="*/ 2147483647 h 94"/>
                <a:gd name="T26" fmla="*/ 2147483647 w 37"/>
                <a:gd name="T27" fmla="*/ 2147483647 h 94"/>
                <a:gd name="T28" fmla="*/ 2147483647 w 37"/>
                <a:gd name="T29" fmla="*/ 2147483647 h 94"/>
                <a:gd name="T30" fmla="*/ 2147483647 w 37"/>
                <a:gd name="T31" fmla="*/ 2147483647 h 94"/>
                <a:gd name="T32" fmla="*/ 2147483647 w 37"/>
                <a:gd name="T33" fmla="*/ 2147483647 h 94"/>
                <a:gd name="T34" fmla="*/ 2147483647 w 37"/>
                <a:gd name="T35" fmla="*/ 2147483647 h 94"/>
                <a:gd name="T36" fmla="*/ 2147483647 w 37"/>
                <a:gd name="T37" fmla="*/ 2147483647 h 94"/>
                <a:gd name="T38" fmla="*/ 2147483647 w 37"/>
                <a:gd name="T39" fmla="*/ 2147483647 h 94"/>
                <a:gd name="T40" fmla="*/ 2147483647 w 37"/>
                <a:gd name="T41" fmla="*/ 2147483647 h 94"/>
                <a:gd name="T42" fmla="*/ 2147483647 w 37"/>
                <a:gd name="T43" fmla="*/ 2147483647 h 94"/>
                <a:gd name="T44" fmla="*/ 2147483647 w 37"/>
                <a:gd name="T45" fmla="*/ 2147483647 h 9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"/>
                <a:gd name="T70" fmla="*/ 0 h 94"/>
                <a:gd name="T71" fmla="*/ 37 w 37"/>
                <a:gd name="T72" fmla="*/ 94 h 9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" h="94">
                  <a:moveTo>
                    <a:pt x="26" y="5"/>
                  </a:moveTo>
                  <a:lnTo>
                    <a:pt x="3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5"/>
                  </a:lnTo>
                  <a:moveTo>
                    <a:pt x="16" y="4"/>
                  </a:moveTo>
                  <a:lnTo>
                    <a:pt x="10" y="7"/>
                  </a:lnTo>
                  <a:lnTo>
                    <a:pt x="10" y="0"/>
                  </a:lnTo>
                  <a:lnTo>
                    <a:pt x="16" y="4"/>
                  </a:lnTo>
                  <a:moveTo>
                    <a:pt x="0" y="4"/>
                  </a:moveTo>
                  <a:lnTo>
                    <a:pt x="6" y="0"/>
                  </a:lnTo>
                  <a:lnTo>
                    <a:pt x="6" y="7"/>
                  </a:lnTo>
                  <a:lnTo>
                    <a:pt x="0" y="4"/>
                  </a:lnTo>
                  <a:moveTo>
                    <a:pt x="21" y="59"/>
                  </a:moveTo>
                  <a:lnTo>
                    <a:pt x="34" y="59"/>
                  </a:lnTo>
                  <a:lnTo>
                    <a:pt x="34" y="55"/>
                  </a:lnTo>
                  <a:lnTo>
                    <a:pt x="21" y="55"/>
                  </a:lnTo>
                  <a:lnTo>
                    <a:pt x="21" y="59"/>
                  </a:lnTo>
                  <a:moveTo>
                    <a:pt x="24" y="94"/>
                  </a:moveTo>
                  <a:lnTo>
                    <a:pt x="37" y="94"/>
                  </a:lnTo>
                  <a:lnTo>
                    <a:pt x="37" y="90"/>
                  </a:lnTo>
                  <a:lnTo>
                    <a:pt x="24" y="90"/>
                  </a:lnTo>
                  <a:lnTo>
                    <a:pt x="24" y="94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" name="Freeform 450">
              <a:extLst>
                <a:ext uri="{FF2B5EF4-FFF2-40B4-BE49-F238E27FC236}">
                  <a16:creationId xmlns:a16="http://schemas.microsoft.com/office/drawing/2014/main" id="{76B17652-9AC3-44C1-B414-B08B851081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3475" y="2671763"/>
              <a:ext cx="11113" cy="88900"/>
            </a:xfrm>
            <a:custGeom>
              <a:avLst/>
              <a:gdLst>
                <a:gd name="T0" fmla="*/ 2147483647 w 7"/>
                <a:gd name="T1" fmla="*/ 0 h 56"/>
                <a:gd name="T2" fmla="*/ 2147483647 w 7"/>
                <a:gd name="T3" fmla="*/ 0 h 56"/>
                <a:gd name="T4" fmla="*/ 0 w 7"/>
                <a:gd name="T5" fmla="*/ 2147483647 h 56"/>
                <a:gd name="T6" fmla="*/ 2147483647 w 7"/>
                <a:gd name="T7" fmla="*/ 2147483647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56"/>
                <a:gd name="T14" fmla="*/ 7 w 7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56">
                  <a:moveTo>
                    <a:pt x="1" y="0"/>
                  </a:moveTo>
                  <a:lnTo>
                    <a:pt x="7" y="0"/>
                  </a:lnTo>
                  <a:moveTo>
                    <a:pt x="0" y="56"/>
                  </a:moveTo>
                  <a:lnTo>
                    <a:pt x="6" y="56"/>
                  </a:lnTo>
                </a:path>
              </a:pathLst>
            </a:custGeom>
            <a:noFill/>
            <a:ln w="3175" cap="sq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" name="Rectangle 451">
              <a:extLst>
                <a:ext uri="{FF2B5EF4-FFF2-40B4-BE49-F238E27FC236}">
                  <a16:creationId xmlns:a16="http://schemas.microsoft.com/office/drawing/2014/main" id="{11B98E81-ADC9-48D8-A9D0-09A8592CD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963" y="3027363"/>
              <a:ext cx="12700" cy="177800"/>
            </a:xfrm>
            <a:prstGeom prst="rect">
              <a:avLst/>
            </a:pr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2" name="Rectangle 452">
              <a:extLst>
                <a:ext uri="{FF2B5EF4-FFF2-40B4-BE49-F238E27FC236}">
                  <a16:creationId xmlns:a16="http://schemas.microsoft.com/office/drawing/2014/main" id="{4676957A-27E7-4248-A0C9-DE2365CF7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9663" y="3027363"/>
              <a:ext cx="12700" cy="177800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3" name="Rectangle 453">
              <a:extLst>
                <a:ext uri="{FF2B5EF4-FFF2-40B4-BE49-F238E27FC236}">
                  <a16:creationId xmlns:a16="http://schemas.microsoft.com/office/drawing/2014/main" id="{8063B0B4-F099-43B8-A5CD-90CD22682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2363" y="3027363"/>
              <a:ext cx="12700" cy="177800"/>
            </a:xfrm>
            <a:prstGeom prst="rect">
              <a:avLst/>
            </a:pr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4" name="Rectangle 454">
              <a:extLst>
                <a:ext uri="{FF2B5EF4-FFF2-40B4-BE49-F238E27FC236}">
                  <a16:creationId xmlns:a16="http://schemas.microsoft.com/office/drawing/2014/main" id="{CA14BED1-AFBF-465B-96AA-1115FDE6E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063" y="3027363"/>
              <a:ext cx="12700" cy="177800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5" name="Rectangle 455">
              <a:extLst>
                <a:ext uri="{FF2B5EF4-FFF2-40B4-BE49-F238E27FC236}">
                  <a16:creationId xmlns:a16="http://schemas.microsoft.com/office/drawing/2014/main" id="{BA7AD9AC-678C-49EB-8DC4-D98BAE9AF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763" y="3027363"/>
              <a:ext cx="12700" cy="1778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6" name="Rectangle 456">
              <a:extLst>
                <a:ext uri="{FF2B5EF4-FFF2-40B4-BE49-F238E27FC236}">
                  <a16:creationId xmlns:a16="http://schemas.microsoft.com/office/drawing/2014/main" id="{750340B2-48C2-4FA7-BF16-36AC45F2E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3963" y="3027363"/>
              <a:ext cx="12700" cy="177800"/>
            </a:xfrm>
            <a:prstGeom prst="rect">
              <a:avLst/>
            </a:prstGeom>
            <a:solidFill>
              <a:srgbClr val="68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7" name="Rectangle 457">
              <a:extLst>
                <a:ext uri="{FF2B5EF4-FFF2-40B4-BE49-F238E27FC236}">
                  <a16:creationId xmlns:a16="http://schemas.microsoft.com/office/drawing/2014/main" id="{6C431FB8-230E-4A5A-9DB5-B54E8E9A7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6663" y="3027363"/>
              <a:ext cx="12700" cy="177800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8" name="Rectangle 458">
              <a:extLst>
                <a:ext uri="{FF2B5EF4-FFF2-40B4-BE49-F238E27FC236}">
                  <a16:creationId xmlns:a16="http://schemas.microsoft.com/office/drawing/2014/main" id="{424127F8-D056-4C0B-82B0-BAB2439A3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9363" y="3027363"/>
              <a:ext cx="12700" cy="1778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29" name="Rectangle 459">
              <a:extLst>
                <a:ext uri="{FF2B5EF4-FFF2-40B4-BE49-F238E27FC236}">
                  <a16:creationId xmlns:a16="http://schemas.microsoft.com/office/drawing/2014/main" id="{503DF013-7AE3-41E2-B177-D9D28A444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063" y="3027363"/>
              <a:ext cx="12700" cy="177800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30" name="Rectangle 460">
              <a:extLst>
                <a:ext uri="{FF2B5EF4-FFF2-40B4-BE49-F238E27FC236}">
                  <a16:creationId xmlns:a16="http://schemas.microsoft.com/office/drawing/2014/main" id="{1AC858BA-2681-46B2-AB16-7B0BA9CA2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4763" y="3027363"/>
              <a:ext cx="12700" cy="177800"/>
            </a:xfrm>
            <a:prstGeom prst="rect">
              <a:avLst/>
            </a:prstGeom>
            <a:solidFill>
              <a:srgbClr val="6F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31" name="Freeform 461">
              <a:extLst>
                <a:ext uri="{FF2B5EF4-FFF2-40B4-BE49-F238E27FC236}">
                  <a16:creationId xmlns:a16="http://schemas.microsoft.com/office/drawing/2014/main" id="{3AC6811B-CDF9-404F-9EC7-68213BA4F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731838"/>
            </a:xfrm>
            <a:custGeom>
              <a:avLst/>
              <a:gdLst>
                <a:gd name="T0" fmla="*/ 2147483647 w 199"/>
                <a:gd name="T1" fmla="*/ 2147483647 h 461"/>
                <a:gd name="T2" fmla="*/ 2147483647 w 199"/>
                <a:gd name="T3" fmla="*/ 2147483647 h 461"/>
                <a:gd name="T4" fmla="*/ 0 w 199"/>
                <a:gd name="T5" fmla="*/ 2147483647 h 461"/>
                <a:gd name="T6" fmla="*/ 0 w 199"/>
                <a:gd name="T7" fmla="*/ 2147483647 h 461"/>
                <a:gd name="T8" fmla="*/ 2147483647 w 199"/>
                <a:gd name="T9" fmla="*/ 0 h 461"/>
                <a:gd name="T10" fmla="*/ 2147483647 w 199"/>
                <a:gd name="T11" fmla="*/ 0 h 461"/>
                <a:gd name="T12" fmla="*/ 2147483647 w 199"/>
                <a:gd name="T13" fmla="*/ 2147483647 h 461"/>
                <a:gd name="T14" fmla="*/ 2147483647 w 199"/>
                <a:gd name="T15" fmla="*/ 2147483647 h 461"/>
                <a:gd name="T16" fmla="*/ 2147483647 w 199"/>
                <a:gd name="T17" fmla="*/ 2147483647 h 461"/>
                <a:gd name="T18" fmla="*/ 2147483647 w 199"/>
                <a:gd name="T19" fmla="*/ 2147483647 h 461"/>
                <a:gd name="T20" fmla="*/ 2147483647 w 199"/>
                <a:gd name="T21" fmla="*/ 2147483647 h 4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9"/>
                <a:gd name="T34" fmla="*/ 0 h 461"/>
                <a:gd name="T35" fmla="*/ 199 w 199"/>
                <a:gd name="T36" fmla="*/ 461 h 4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9" h="461">
                  <a:moveTo>
                    <a:pt x="7" y="461"/>
                  </a:moveTo>
                  <a:lnTo>
                    <a:pt x="7" y="451"/>
                  </a:lnTo>
                  <a:lnTo>
                    <a:pt x="0" y="451"/>
                  </a:lnTo>
                  <a:lnTo>
                    <a:pt x="0" y="51"/>
                  </a:lnTo>
                  <a:lnTo>
                    <a:pt x="50" y="0"/>
                  </a:lnTo>
                  <a:lnTo>
                    <a:pt x="199" y="0"/>
                  </a:lnTo>
                  <a:lnTo>
                    <a:pt x="199" y="400"/>
                  </a:lnTo>
                  <a:lnTo>
                    <a:pt x="196" y="403"/>
                  </a:lnTo>
                  <a:lnTo>
                    <a:pt x="196" y="406"/>
                  </a:lnTo>
                  <a:lnTo>
                    <a:pt x="143" y="461"/>
                  </a:lnTo>
                  <a:lnTo>
                    <a:pt x="7" y="46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" name="Freeform 571">
              <a:extLst>
                <a:ext uri="{FF2B5EF4-FFF2-40B4-BE49-F238E27FC236}">
                  <a16:creationId xmlns:a16="http://schemas.microsoft.com/office/drawing/2014/main" id="{F65B98C8-8524-4E82-B4B0-E283B91E8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163" y="3141663"/>
              <a:ext cx="84137" cy="101600"/>
            </a:xfrm>
            <a:custGeom>
              <a:avLst/>
              <a:gdLst>
                <a:gd name="T0" fmla="*/ 0 w 53"/>
                <a:gd name="T1" fmla="*/ 2147483647 h 64"/>
                <a:gd name="T2" fmla="*/ 2147483647 w 53"/>
                <a:gd name="T3" fmla="*/ 2147483647 h 64"/>
                <a:gd name="T4" fmla="*/ 2147483647 w 53"/>
                <a:gd name="T5" fmla="*/ 0 h 64"/>
                <a:gd name="T6" fmla="*/ 0 w 53"/>
                <a:gd name="T7" fmla="*/ 2147483647 h 64"/>
                <a:gd name="T8" fmla="*/ 0 w 53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64"/>
                <a:gd name="T17" fmla="*/ 53 w 53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64">
                  <a:moveTo>
                    <a:pt x="0" y="64"/>
                  </a:moveTo>
                  <a:lnTo>
                    <a:pt x="53" y="9"/>
                  </a:lnTo>
                  <a:lnTo>
                    <a:pt x="53" y="0"/>
                  </a:lnTo>
                  <a:lnTo>
                    <a:pt x="0" y="5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" name="Freeform 572">
              <a:extLst>
                <a:ext uri="{FF2B5EF4-FFF2-40B4-BE49-F238E27FC236}">
                  <a16:creationId xmlns:a16="http://schemas.microsoft.com/office/drawing/2014/main" id="{21E0C039-ECC4-4959-8FDC-E5411D143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" name="Freeform 573">
              <a:extLst>
                <a:ext uri="{FF2B5EF4-FFF2-40B4-BE49-F238E27FC236}">
                  <a16:creationId xmlns:a16="http://schemas.microsoft.com/office/drawing/2014/main" id="{AF2BDC47-8725-4E75-A684-18DE50146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" name="Freeform 574">
              <a:extLst>
                <a:ext uri="{FF2B5EF4-FFF2-40B4-BE49-F238E27FC236}">
                  <a16:creationId xmlns:a16="http://schemas.microsoft.com/office/drawing/2014/main" id="{741BEBE0-743A-4C80-81A2-8D5CCF6B9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9688" y="2511425"/>
              <a:ext cx="79375" cy="715963"/>
            </a:xfrm>
            <a:custGeom>
              <a:avLst/>
              <a:gdLst>
                <a:gd name="T0" fmla="*/ 0 w 50"/>
                <a:gd name="T1" fmla="*/ 2147483647 h 451"/>
                <a:gd name="T2" fmla="*/ 2147483647 w 50"/>
                <a:gd name="T3" fmla="*/ 0 h 451"/>
                <a:gd name="T4" fmla="*/ 2147483647 w 50"/>
                <a:gd name="T5" fmla="*/ 2147483647 h 451"/>
                <a:gd name="T6" fmla="*/ 0 w 50"/>
                <a:gd name="T7" fmla="*/ 2147483647 h 451"/>
                <a:gd name="T8" fmla="*/ 0 w 50"/>
                <a:gd name="T9" fmla="*/ 2147483647 h 4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451"/>
                <a:gd name="T17" fmla="*/ 50 w 50"/>
                <a:gd name="T18" fmla="*/ 451 h 4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451">
                  <a:moveTo>
                    <a:pt x="0" y="51"/>
                  </a:moveTo>
                  <a:lnTo>
                    <a:pt x="50" y="0"/>
                  </a:lnTo>
                  <a:lnTo>
                    <a:pt x="50" y="400"/>
                  </a:lnTo>
                  <a:lnTo>
                    <a:pt x="0" y="4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" name="Rectangle 575">
              <a:extLst>
                <a:ext uri="{FF2B5EF4-FFF2-40B4-BE49-F238E27FC236}">
                  <a16:creationId xmlns:a16="http://schemas.microsoft.com/office/drawing/2014/main" id="{D0138C03-41F8-4C96-A563-B64B76A2E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150" y="2592388"/>
              <a:ext cx="236538" cy="6350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37" name="Rectangle 576">
              <a:extLst>
                <a:ext uri="{FF2B5EF4-FFF2-40B4-BE49-F238E27FC236}">
                  <a16:creationId xmlns:a16="http://schemas.microsoft.com/office/drawing/2014/main" id="{2D62BB46-B25F-48E1-BA11-A649895DE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150" y="2592388"/>
              <a:ext cx="236538" cy="6350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38" name="Picture 577">
              <a:extLst>
                <a:ext uri="{FF2B5EF4-FFF2-40B4-BE49-F238E27FC236}">
                  <a16:creationId xmlns:a16="http://schemas.microsoft.com/office/drawing/2014/main" id="{1F9A0EE6-D0A2-49AC-A2C6-84103D5843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3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9" name="Picture 578">
              <a:extLst>
                <a:ext uri="{FF2B5EF4-FFF2-40B4-BE49-F238E27FC236}">
                  <a16:creationId xmlns:a16="http://schemas.microsoft.com/office/drawing/2014/main" id="{D8BE505F-CD02-41F6-9478-4F94AF0E91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3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0" name="Rectangle 579">
              <a:extLst>
                <a:ext uri="{FF2B5EF4-FFF2-40B4-BE49-F238E27FC236}">
                  <a16:creationId xmlns:a16="http://schemas.microsoft.com/office/drawing/2014/main" id="{DDD7DEBE-3BFB-41D4-B349-C9A932863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3313" y="2622550"/>
              <a:ext cx="177800" cy="38735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41" name="Freeform 580">
              <a:extLst>
                <a:ext uri="{FF2B5EF4-FFF2-40B4-BE49-F238E27FC236}">
                  <a16:creationId xmlns:a16="http://schemas.microsoft.com/office/drawing/2014/main" id="{DF81AC66-0A58-4C77-B22F-FAD492EAE1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3950" y="2643188"/>
              <a:ext cx="134938" cy="331787"/>
            </a:xfrm>
            <a:custGeom>
              <a:avLst/>
              <a:gdLst>
                <a:gd name="T0" fmla="*/ 0 w 85"/>
                <a:gd name="T1" fmla="*/ 2147483647 h 209"/>
                <a:gd name="T2" fmla="*/ 2147483647 w 85"/>
                <a:gd name="T3" fmla="*/ 2147483647 h 209"/>
                <a:gd name="T4" fmla="*/ 2147483647 w 85"/>
                <a:gd name="T5" fmla="*/ 2147483647 h 209"/>
                <a:gd name="T6" fmla="*/ 0 w 85"/>
                <a:gd name="T7" fmla="*/ 2147483647 h 209"/>
                <a:gd name="T8" fmla="*/ 0 w 85"/>
                <a:gd name="T9" fmla="*/ 2147483647 h 209"/>
                <a:gd name="T10" fmla="*/ 0 w 85"/>
                <a:gd name="T11" fmla="*/ 2147483647 h 209"/>
                <a:gd name="T12" fmla="*/ 2147483647 w 85"/>
                <a:gd name="T13" fmla="*/ 2147483647 h 209"/>
                <a:gd name="T14" fmla="*/ 2147483647 w 85"/>
                <a:gd name="T15" fmla="*/ 2147483647 h 209"/>
                <a:gd name="T16" fmla="*/ 0 w 85"/>
                <a:gd name="T17" fmla="*/ 2147483647 h 209"/>
                <a:gd name="T18" fmla="*/ 0 w 85"/>
                <a:gd name="T19" fmla="*/ 2147483647 h 209"/>
                <a:gd name="T20" fmla="*/ 0 w 85"/>
                <a:gd name="T21" fmla="*/ 2147483647 h 209"/>
                <a:gd name="T22" fmla="*/ 2147483647 w 85"/>
                <a:gd name="T23" fmla="*/ 2147483647 h 209"/>
                <a:gd name="T24" fmla="*/ 2147483647 w 85"/>
                <a:gd name="T25" fmla="*/ 2147483647 h 209"/>
                <a:gd name="T26" fmla="*/ 0 w 85"/>
                <a:gd name="T27" fmla="*/ 2147483647 h 209"/>
                <a:gd name="T28" fmla="*/ 0 w 85"/>
                <a:gd name="T29" fmla="*/ 2147483647 h 209"/>
                <a:gd name="T30" fmla="*/ 0 w 85"/>
                <a:gd name="T31" fmla="*/ 2147483647 h 209"/>
                <a:gd name="T32" fmla="*/ 2147483647 w 85"/>
                <a:gd name="T33" fmla="*/ 2147483647 h 209"/>
                <a:gd name="T34" fmla="*/ 2147483647 w 85"/>
                <a:gd name="T35" fmla="*/ 2147483647 h 209"/>
                <a:gd name="T36" fmla="*/ 0 w 85"/>
                <a:gd name="T37" fmla="*/ 2147483647 h 209"/>
                <a:gd name="T38" fmla="*/ 0 w 85"/>
                <a:gd name="T39" fmla="*/ 2147483647 h 209"/>
                <a:gd name="T40" fmla="*/ 0 w 85"/>
                <a:gd name="T41" fmla="*/ 2147483647 h 209"/>
                <a:gd name="T42" fmla="*/ 2147483647 w 85"/>
                <a:gd name="T43" fmla="*/ 2147483647 h 209"/>
                <a:gd name="T44" fmla="*/ 2147483647 w 85"/>
                <a:gd name="T45" fmla="*/ 2147483647 h 209"/>
                <a:gd name="T46" fmla="*/ 0 w 85"/>
                <a:gd name="T47" fmla="*/ 2147483647 h 209"/>
                <a:gd name="T48" fmla="*/ 0 w 85"/>
                <a:gd name="T49" fmla="*/ 2147483647 h 209"/>
                <a:gd name="T50" fmla="*/ 0 w 85"/>
                <a:gd name="T51" fmla="*/ 0 h 209"/>
                <a:gd name="T52" fmla="*/ 2147483647 w 85"/>
                <a:gd name="T53" fmla="*/ 0 h 209"/>
                <a:gd name="T54" fmla="*/ 2147483647 w 85"/>
                <a:gd name="T55" fmla="*/ 2147483647 h 209"/>
                <a:gd name="T56" fmla="*/ 0 w 85"/>
                <a:gd name="T57" fmla="*/ 2147483647 h 209"/>
                <a:gd name="T58" fmla="*/ 0 w 85"/>
                <a:gd name="T59" fmla="*/ 0 h 20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5"/>
                <a:gd name="T91" fmla="*/ 0 h 209"/>
                <a:gd name="T92" fmla="*/ 85 w 85"/>
                <a:gd name="T93" fmla="*/ 209 h 20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5" h="209">
                  <a:moveTo>
                    <a:pt x="0" y="188"/>
                  </a:moveTo>
                  <a:lnTo>
                    <a:pt x="85" y="188"/>
                  </a:lnTo>
                  <a:lnTo>
                    <a:pt x="85" y="209"/>
                  </a:lnTo>
                  <a:lnTo>
                    <a:pt x="0" y="209"/>
                  </a:lnTo>
                  <a:lnTo>
                    <a:pt x="0" y="188"/>
                  </a:lnTo>
                  <a:close/>
                  <a:moveTo>
                    <a:pt x="0" y="156"/>
                  </a:moveTo>
                  <a:lnTo>
                    <a:pt x="85" y="156"/>
                  </a:lnTo>
                  <a:lnTo>
                    <a:pt x="85" y="177"/>
                  </a:lnTo>
                  <a:lnTo>
                    <a:pt x="0" y="177"/>
                  </a:lnTo>
                  <a:lnTo>
                    <a:pt x="0" y="156"/>
                  </a:lnTo>
                  <a:close/>
                  <a:moveTo>
                    <a:pt x="0" y="124"/>
                  </a:moveTo>
                  <a:lnTo>
                    <a:pt x="85" y="124"/>
                  </a:lnTo>
                  <a:lnTo>
                    <a:pt x="85" y="145"/>
                  </a:lnTo>
                  <a:lnTo>
                    <a:pt x="0" y="145"/>
                  </a:lnTo>
                  <a:lnTo>
                    <a:pt x="0" y="124"/>
                  </a:lnTo>
                  <a:close/>
                  <a:moveTo>
                    <a:pt x="0" y="92"/>
                  </a:moveTo>
                  <a:lnTo>
                    <a:pt x="85" y="92"/>
                  </a:lnTo>
                  <a:lnTo>
                    <a:pt x="85" y="113"/>
                  </a:lnTo>
                  <a:lnTo>
                    <a:pt x="0" y="113"/>
                  </a:lnTo>
                  <a:lnTo>
                    <a:pt x="0" y="92"/>
                  </a:lnTo>
                  <a:close/>
                  <a:moveTo>
                    <a:pt x="0" y="47"/>
                  </a:moveTo>
                  <a:lnTo>
                    <a:pt x="85" y="47"/>
                  </a:lnTo>
                  <a:lnTo>
                    <a:pt x="85" y="82"/>
                  </a:lnTo>
                  <a:lnTo>
                    <a:pt x="0" y="82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85" y="0"/>
                  </a:lnTo>
                  <a:lnTo>
                    <a:pt x="85" y="3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2" name="Rectangle 581">
              <a:extLst>
                <a:ext uri="{FF2B5EF4-FFF2-40B4-BE49-F238E27FC236}">
                  <a16:creationId xmlns:a16="http://schemas.microsoft.com/office/drawing/2014/main" id="{F2F221C6-14C1-45D6-8EA2-DB7C9F44C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9416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43" name="Rectangle 582">
              <a:extLst>
                <a:ext uri="{FF2B5EF4-FFF2-40B4-BE49-F238E27FC236}">
                  <a16:creationId xmlns:a16="http://schemas.microsoft.com/office/drawing/2014/main" id="{6AD9599C-2C30-420A-9815-E36A9EB1F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8908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</p:grpSp>
      <p:sp>
        <p:nvSpPr>
          <p:cNvPr id="844" name="Rectangle 823">
            <a:extLst>
              <a:ext uri="{FF2B5EF4-FFF2-40B4-BE49-F238E27FC236}">
                <a16:creationId xmlns:a16="http://schemas.microsoft.com/office/drawing/2014/main" id="{D9BB37FF-80E0-485E-860F-629CD92D9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83849" y="2672962"/>
            <a:ext cx="3571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000" dirty="0"/>
              <a:t>DB</a:t>
            </a:r>
            <a:endParaRPr lang="en-US" altLang="nb-NO" sz="1800" dirty="0"/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0F159F7E-EE15-4C7E-B54D-CF22D1622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837" y="4256284"/>
            <a:ext cx="767594" cy="688256"/>
          </a:xfrm>
          <a:prstGeom prst="rect">
            <a:avLst/>
          </a:prstGeom>
          <a:solidFill>
            <a:srgbClr val="F4FDA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nb-NO" sz="2000" dirty="0">
                <a:solidFill>
                  <a:srgbClr val="000000"/>
                </a:solidFill>
                <a:cs typeface="Arial" panose="020B0604020202020204" pitchFamily="34" charset="0"/>
              </a:rPr>
              <a:t>Outer court</a:t>
            </a:r>
            <a:endParaRPr lang="en-US" altLang="nb-NO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6F926723-37A3-4278-A123-5084455E9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113" y="5087882"/>
            <a:ext cx="1296000" cy="380480"/>
          </a:xfrm>
          <a:prstGeom prst="rect">
            <a:avLst/>
          </a:prstGeom>
          <a:solidFill>
            <a:srgbClr val="F4FDA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 lIns="36000" tIns="36000" rIns="36000" bIns="3600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nb-NO" sz="2000" dirty="0">
                <a:solidFill>
                  <a:srgbClr val="000000"/>
                </a:solidFill>
                <a:cs typeface="Arial" panose="020B0604020202020204" pitchFamily="34" charset="0"/>
              </a:rPr>
              <a:t>Inner gate</a:t>
            </a:r>
            <a:endParaRPr lang="en-US" altLang="nb-NO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BBB554B6-96F0-4D7B-9739-C96CA444F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445" y="4587944"/>
            <a:ext cx="1450178" cy="380480"/>
          </a:xfrm>
          <a:prstGeom prst="rect">
            <a:avLst/>
          </a:prstGeom>
          <a:solidFill>
            <a:srgbClr val="F4FDA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 lIns="36000" tIns="36000" rIns="36000" bIns="3600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nb-NO" sz="2000" dirty="0">
                <a:solidFill>
                  <a:srgbClr val="000000"/>
                </a:solidFill>
                <a:cs typeface="Arial" panose="020B0604020202020204" pitchFamily="34" charset="0"/>
              </a:rPr>
              <a:t>Drawbridge</a:t>
            </a:r>
            <a:endParaRPr lang="en-US" altLang="nb-NO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02042836-4EE4-4593-8B7B-D006FF7FF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19" y="2409749"/>
            <a:ext cx="1152000" cy="684000"/>
          </a:xfrm>
          <a:prstGeom prst="rect">
            <a:avLst/>
          </a:prstGeom>
          <a:solidFill>
            <a:srgbClr val="F4FDA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 anchorCtr="0">
            <a:spAutoFit/>
          </a:bodyPr>
          <a:lstStyle>
            <a:defPPr>
              <a:defRPr lang="nb-NO"/>
            </a:defPPr>
            <a:lvl1pPr algn="ctr">
              <a:spcBef>
                <a:spcPct val="50000"/>
              </a:spcBef>
              <a:buFontTx/>
              <a:buNone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latin typeface="Arial" panose="020B0604020202020204" pitchFamily="34" charset="0"/>
              </a:defRPr>
            </a:lvl9pPr>
          </a:lstStyle>
          <a:p>
            <a:r>
              <a:rPr lang="en-GB" altLang="nb-NO" dirty="0"/>
              <a:t>Lookout towers</a:t>
            </a:r>
            <a:endParaRPr lang="en-US" altLang="nb-NO" dirty="0"/>
          </a:p>
        </p:txBody>
      </p:sp>
      <p:sp>
        <p:nvSpPr>
          <p:cNvPr id="22" name="Text Box 4">
            <a:extLst>
              <a:ext uri="{FF2B5EF4-FFF2-40B4-BE49-F238E27FC236}">
                <a16:creationId xmlns:a16="http://schemas.microsoft.com/office/drawing/2014/main" id="{C897D3BD-C79B-4220-9EAA-009C6A12A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268" y="5174882"/>
            <a:ext cx="720000" cy="380480"/>
          </a:xfrm>
          <a:prstGeom prst="rect">
            <a:avLst/>
          </a:prstGeom>
          <a:solidFill>
            <a:srgbClr val="F4FDA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 lIns="36000" tIns="36000" rIns="36000" bIns="3600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nb-NO" sz="2000" dirty="0">
                <a:solidFill>
                  <a:srgbClr val="000000"/>
                </a:solidFill>
                <a:cs typeface="Arial" panose="020B0604020202020204" pitchFamily="34" charset="0"/>
              </a:rPr>
              <a:t>Moat</a:t>
            </a:r>
            <a:endParaRPr lang="en-US" altLang="nb-NO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4" name="Rectangle 373">
            <a:extLst>
              <a:ext uri="{FF2B5EF4-FFF2-40B4-BE49-F238E27FC236}">
                <a16:creationId xmlns:a16="http://schemas.microsoft.com/office/drawing/2014/main" id="{AB778D6E-E2A4-48F8-94DD-16EB7570F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0781" y="3774178"/>
            <a:ext cx="72000" cy="720000"/>
          </a:xfrm>
          <a:prstGeom prst="rect">
            <a:avLst/>
          </a:prstGeom>
          <a:solidFill>
            <a:srgbClr val="0033C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endParaRPr lang="nb-NO" altLang="nb-NO" sz="2000">
              <a:latin typeface="Arial" pitchFamily="34" charset="0"/>
            </a:endParaRPr>
          </a:p>
        </p:txBody>
      </p:sp>
      <p:grpSp>
        <p:nvGrpSpPr>
          <p:cNvPr id="139" name="Group 1035">
            <a:extLst>
              <a:ext uri="{FF2B5EF4-FFF2-40B4-BE49-F238E27FC236}">
                <a16:creationId xmlns:a16="http://schemas.microsoft.com/office/drawing/2014/main" id="{DB972920-BE15-4AEA-B3D6-97B5CB0A12A7}"/>
              </a:ext>
            </a:extLst>
          </p:cNvPr>
          <p:cNvGrpSpPr>
            <a:grpSpLocks/>
          </p:cNvGrpSpPr>
          <p:nvPr/>
        </p:nvGrpSpPr>
        <p:grpSpPr bwMode="auto">
          <a:xfrm>
            <a:off x="9141873" y="3202421"/>
            <a:ext cx="315912" cy="679878"/>
            <a:chOff x="4173538" y="2511425"/>
            <a:chExt cx="315912" cy="731838"/>
          </a:xfrm>
        </p:grpSpPr>
        <p:sp>
          <p:nvSpPr>
            <p:cNvPr id="140" name="Freeform 520">
              <a:extLst>
                <a:ext uri="{FF2B5EF4-FFF2-40B4-BE49-F238E27FC236}">
                  <a16:creationId xmlns:a16="http://schemas.microsoft.com/office/drawing/2014/main" id="{F15061C2-FE00-4BEE-87F7-AE1BB9B3D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0550" y="3141663"/>
              <a:ext cx="84138" cy="101600"/>
            </a:xfrm>
            <a:custGeom>
              <a:avLst/>
              <a:gdLst>
                <a:gd name="T0" fmla="*/ 0 w 53"/>
                <a:gd name="T1" fmla="*/ 2147483647 h 64"/>
                <a:gd name="T2" fmla="*/ 2147483647 w 53"/>
                <a:gd name="T3" fmla="*/ 2147483647 h 64"/>
                <a:gd name="T4" fmla="*/ 2147483647 w 53"/>
                <a:gd name="T5" fmla="*/ 0 h 64"/>
                <a:gd name="T6" fmla="*/ 0 w 53"/>
                <a:gd name="T7" fmla="*/ 2147483647 h 64"/>
                <a:gd name="T8" fmla="*/ 0 w 53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64"/>
                <a:gd name="T17" fmla="*/ 53 w 53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64">
                  <a:moveTo>
                    <a:pt x="0" y="64"/>
                  </a:moveTo>
                  <a:lnTo>
                    <a:pt x="53" y="9"/>
                  </a:lnTo>
                  <a:lnTo>
                    <a:pt x="53" y="0"/>
                  </a:lnTo>
                  <a:lnTo>
                    <a:pt x="0" y="5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521">
              <a:extLst>
                <a:ext uri="{FF2B5EF4-FFF2-40B4-BE49-F238E27FC236}">
                  <a16:creationId xmlns:a16="http://schemas.microsoft.com/office/drawing/2014/main" id="{780993C3-21E4-4D76-9BF5-159B95CB0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2511425"/>
              <a:ext cx="315912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522">
              <a:extLst>
                <a:ext uri="{FF2B5EF4-FFF2-40B4-BE49-F238E27FC236}">
                  <a16:creationId xmlns:a16="http://schemas.microsoft.com/office/drawing/2014/main" id="{B0EB1387-AB75-4C7D-BC67-AED6C4AD2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2511425"/>
              <a:ext cx="315912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523">
              <a:extLst>
                <a:ext uri="{FF2B5EF4-FFF2-40B4-BE49-F238E27FC236}">
                  <a16:creationId xmlns:a16="http://schemas.microsoft.com/office/drawing/2014/main" id="{CB46ECAE-29F4-4F15-8F57-1326DD3CB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5" y="2511425"/>
              <a:ext cx="79375" cy="715963"/>
            </a:xfrm>
            <a:custGeom>
              <a:avLst/>
              <a:gdLst>
                <a:gd name="T0" fmla="*/ 0 w 50"/>
                <a:gd name="T1" fmla="*/ 2147483647 h 451"/>
                <a:gd name="T2" fmla="*/ 2147483647 w 50"/>
                <a:gd name="T3" fmla="*/ 0 h 451"/>
                <a:gd name="T4" fmla="*/ 2147483647 w 50"/>
                <a:gd name="T5" fmla="*/ 2147483647 h 451"/>
                <a:gd name="T6" fmla="*/ 0 w 50"/>
                <a:gd name="T7" fmla="*/ 2147483647 h 451"/>
                <a:gd name="T8" fmla="*/ 0 w 50"/>
                <a:gd name="T9" fmla="*/ 2147483647 h 4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451"/>
                <a:gd name="T17" fmla="*/ 50 w 50"/>
                <a:gd name="T18" fmla="*/ 451 h 4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451">
                  <a:moveTo>
                    <a:pt x="0" y="51"/>
                  </a:moveTo>
                  <a:lnTo>
                    <a:pt x="50" y="0"/>
                  </a:lnTo>
                  <a:lnTo>
                    <a:pt x="50" y="400"/>
                  </a:lnTo>
                  <a:lnTo>
                    <a:pt x="0" y="4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Rectangle 524">
              <a:extLst>
                <a:ext uri="{FF2B5EF4-FFF2-40B4-BE49-F238E27FC236}">
                  <a16:creationId xmlns:a16="http://schemas.microsoft.com/office/drawing/2014/main" id="{7DD4A50C-CE8E-407B-A3FE-7E098CD3E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3538" y="2592388"/>
              <a:ext cx="236537" cy="6350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45" name="Rectangle 525">
              <a:extLst>
                <a:ext uri="{FF2B5EF4-FFF2-40B4-BE49-F238E27FC236}">
                  <a16:creationId xmlns:a16="http://schemas.microsoft.com/office/drawing/2014/main" id="{7602F9C2-CFF5-43B4-98CE-747D5424D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3538" y="2592388"/>
              <a:ext cx="236537" cy="6350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146" name="Picture 526">
              <a:extLst>
                <a:ext uri="{FF2B5EF4-FFF2-40B4-BE49-F238E27FC236}">
                  <a16:creationId xmlns:a16="http://schemas.microsoft.com/office/drawing/2014/main" id="{D3F9F898-50E1-461D-B0C7-9135809D14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175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7" name="Picture 527">
              <a:extLst>
                <a:ext uri="{FF2B5EF4-FFF2-40B4-BE49-F238E27FC236}">
                  <a16:creationId xmlns:a16="http://schemas.microsoft.com/office/drawing/2014/main" id="{A18DF536-1658-4E6E-9EA0-666150B934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4175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" name="Rectangle 528">
              <a:extLst>
                <a:ext uri="{FF2B5EF4-FFF2-40B4-BE49-F238E27FC236}">
                  <a16:creationId xmlns:a16="http://schemas.microsoft.com/office/drawing/2014/main" id="{A02A9C07-6B9A-4EE1-975A-CA8237A3D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3700" y="2622550"/>
              <a:ext cx="176213" cy="38735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49" name="Freeform 529">
              <a:extLst>
                <a:ext uri="{FF2B5EF4-FFF2-40B4-BE49-F238E27FC236}">
                  <a16:creationId xmlns:a16="http://schemas.microsoft.com/office/drawing/2014/main" id="{80CA14B4-6AC8-4356-85C3-869AD92BAB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4338" y="2643188"/>
              <a:ext cx="134937" cy="331787"/>
            </a:xfrm>
            <a:custGeom>
              <a:avLst/>
              <a:gdLst>
                <a:gd name="T0" fmla="*/ 0 w 85"/>
                <a:gd name="T1" fmla="*/ 2147483647 h 209"/>
                <a:gd name="T2" fmla="*/ 2147483647 w 85"/>
                <a:gd name="T3" fmla="*/ 2147483647 h 209"/>
                <a:gd name="T4" fmla="*/ 2147483647 w 85"/>
                <a:gd name="T5" fmla="*/ 2147483647 h 209"/>
                <a:gd name="T6" fmla="*/ 0 w 85"/>
                <a:gd name="T7" fmla="*/ 2147483647 h 209"/>
                <a:gd name="T8" fmla="*/ 0 w 85"/>
                <a:gd name="T9" fmla="*/ 2147483647 h 209"/>
                <a:gd name="T10" fmla="*/ 0 w 85"/>
                <a:gd name="T11" fmla="*/ 2147483647 h 209"/>
                <a:gd name="T12" fmla="*/ 2147483647 w 85"/>
                <a:gd name="T13" fmla="*/ 2147483647 h 209"/>
                <a:gd name="T14" fmla="*/ 2147483647 w 85"/>
                <a:gd name="T15" fmla="*/ 2147483647 h 209"/>
                <a:gd name="T16" fmla="*/ 0 w 85"/>
                <a:gd name="T17" fmla="*/ 2147483647 h 209"/>
                <a:gd name="T18" fmla="*/ 0 w 85"/>
                <a:gd name="T19" fmla="*/ 2147483647 h 209"/>
                <a:gd name="T20" fmla="*/ 0 w 85"/>
                <a:gd name="T21" fmla="*/ 2147483647 h 209"/>
                <a:gd name="T22" fmla="*/ 2147483647 w 85"/>
                <a:gd name="T23" fmla="*/ 2147483647 h 209"/>
                <a:gd name="T24" fmla="*/ 2147483647 w 85"/>
                <a:gd name="T25" fmla="*/ 2147483647 h 209"/>
                <a:gd name="T26" fmla="*/ 0 w 85"/>
                <a:gd name="T27" fmla="*/ 2147483647 h 209"/>
                <a:gd name="T28" fmla="*/ 0 w 85"/>
                <a:gd name="T29" fmla="*/ 2147483647 h 209"/>
                <a:gd name="T30" fmla="*/ 0 w 85"/>
                <a:gd name="T31" fmla="*/ 2147483647 h 209"/>
                <a:gd name="T32" fmla="*/ 2147483647 w 85"/>
                <a:gd name="T33" fmla="*/ 2147483647 h 209"/>
                <a:gd name="T34" fmla="*/ 2147483647 w 85"/>
                <a:gd name="T35" fmla="*/ 2147483647 h 209"/>
                <a:gd name="T36" fmla="*/ 0 w 85"/>
                <a:gd name="T37" fmla="*/ 2147483647 h 209"/>
                <a:gd name="T38" fmla="*/ 0 w 85"/>
                <a:gd name="T39" fmla="*/ 2147483647 h 209"/>
                <a:gd name="T40" fmla="*/ 0 w 85"/>
                <a:gd name="T41" fmla="*/ 2147483647 h 209"/>
                <a:gd name="T42" fmla="*/ 2147483647 w 85"/>
                <a:gd name="T43" fmla="*/ 2147483647 h 209"/>
                <a:gd name="T44" fmla="*/ 2147483647 w 85"/>
                <a:gd name="T45" fmla="*/ 2147483647 h 209"/>
                <a:gd name="T46" fmla="*/ 0 w 85"/>
                <a:gd name="T47" fmla="*/ 2147483647 h 209"/>
                <a:gd name="T48" fmla="*/ 0 w 85"/>
                <a:gd name="T49" fmla="*/ 2147483647 h 209"/>
                <a:gd name="T50" fmla="*/ 0 w 85"/>
                <a:gd name="T51" fmla="*/ 0 h 209"/>
                <a:gd name="T52" fmla="*/ 2147483647 w 85"/>
                <a:gd name="T53" fmla="*/ 0 h 209"/>
                <a:gd name="T54" fmla="*/ 2147483647 w 85"/>
                <a:gd name="T55" fmla="*/ 2147483647 h 209"/>
                <a:gd name="T56" fmla="*/ 0 w 85"/>
                <a:gd name="T57" fmla="*/ 2147483647 h 209"/>
                <a:gd name="T58" fmla="*/ 0 w 85"/>
                <a:gd name="T59" fmla="*/ 0 h 20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5"/>
                <a:gd name="T91" fmla="*/ 0 h 209"/>
                <a:gd name="T92" fmla="*/ 85 w 85"/>
                <a:gd name="T93" fmla="*/ 209 h 20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5" h="209">
                  <a:moveTo>
                    <a:pt x="0" y="188"/>
                  </a:moveTo>
                  <a:lnTo>
                    <a:pt x="85" y="188"/>
                  </a:lnTo>
                  <a:lnTo>
                    <a:pt x="85" y="209"/>
                  </a:lnTo>
                  <a:lnTo>
                    <a:pt x="0" y="209"/>
                  </a:lnTo>
                  <a:lnTo>
                    <a:pt x="0" y="188"/>
                  </a:lnTo>
                  <a:close/>
                  <a:moveTo>
                    <a:pt x="0" y="156"/>
                  </a:moveTo>
                  <a:lnTo>
                    <a:pt x="85" y="156"/>
                  </a:lnTo>
                  <a:lnTo>
                    <a:pt x="85" y="177"/>
                  </a:lnTo>
                  <a:lnTo>
                    <a:pt x="0" y="177"/>
                  </a:lnTo>
                  <a:lnTo>
                    <a:pt x="0" y="156"/>
                  </a:lnTo>
                  <a:close/>
                  <a:moveTo>
                    <a:pt x="0" y="124"/>
                  </a:moveTo>
                  <a:lnTo>
                    <a:pt x="85" y="124"/>
                  </a:lnTo>
                  <a:lnTo>
                    <a:pt x="85" y="145"/>
                  </a:lnTo>
                  <a:lnTo>
                    <a:pt x="0" y="145"/>
                  </a:lnTo>
                  <a:lnTo>
                    <a:pt x="0" y="124"/>
                  </a:lnTo>
                  <a:close/>
                  <a:moveTo>
                    <a:pt x="0" y="92"/>
                  </a:moveTo>
                  <a:lnTo>
                    <a:pt x="85" y="92"/>
                  </a:lnTo>
                  <a:lnTo>
                    <a:pt x="85" y="113"/>
                  </a:lnTo>
                  <a:lnTo>
                    <a:pt x="0" y="113"/>
                  </a:lnTo>
                  <a:lnTo>
                    <a:pt x="0" y="92"/>
                  </a:lnTo>
                  <a:close/>
                  <a:moveTo>
                    <a:pt x="0" y="47"/>
                  </a:moveTo>
                  <a:lnTo>
                    <a:pt x="85" y="47"/>
                  </a:lnTo>
                  <a:lnTo>
                    <a:pt x="85" y="82"/>
                  </a:lnTo>
                  <a:lnTo>
                    <a:pt x="0" y="82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85" y="0"/>
                  </a:lnTo>
                  <a:lnTo>
                    <a:pt x="85" y="3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Rectangle 530">
              <a:extLst>
                <a:ext uri="{FF2B5EF4-FFF2-40B4-BE49-F238E27FC236}">
                  <a16:creationId xmlns:a16="http://schemas.microsoft.com/office/drawing/2014/main" id="{86E96285-B05B-449D-A1A6-A3EA46A21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941638"/>
              <a:ext cx="134937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51" name="Rectangle 531">
              <a:extLst>
                <a:ext uri="{FF2B5EF4-FFF2-40B4-BE49-F238E27FC236}">
                  <a16:creationId xmlns:a16="http://schemas.microsoft.com/office/drawing/2014/main" id="{992CD8D1-9D23-4FE9-AE06-FFADF332F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890838"/>
              <a:ext cx="134937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52" name="Rectangle 532">
              <a:extLst>
                <a:ext uri="{FF2B5EF4-FFF2-40B4-BE49-F238E27FC236}">
                  <a16:creationId xmlns:a16="http://schemas.microsoft.com/office/drawing/2014/main" id="{D7B18896-F43C-49EB-A4F1-152759A6E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840038"/>
              <a:ext cx="134937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53" name="Rectangle 533">
              <a:extLst>
                <a:ext uri="{FF2B5EF4-FFF2-40B4-BE49-F238E27FC236}">
                  <a16:creationId xmlns:a16="http://schemas.microsoft.com/office/drawing/2014/main" id="{5CD7246F-FAEB-4B51-8AB2-2D7B0BD90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789238"/>
              <a:ext cx="134937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54" name="Rectangle 534">
              <a:extLst>
                <a:ext uri="{FF2B5EF4-FFF2-40B4-BE49-F238E27FC236}">
                  <a16:creationId xmlns:a16="http://schemas.microsoft.com/office/drawing/2014/main" id="{883D9776-9689-4328-9FB7-A89A9ECFD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717800"/>
              <a:ext cx="134937" cy="55563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55" name="Rectangle 535">
              <a:extLst>
                <a:ext uri="{FF2B5EF4-FFF2-40B4-BE49-F238E27FC236}">
                  <a16:creationId xmlns:a16="http://schemas.microsoft.com/office/drawing/2014/main" id="{5A987262-00E4-4B0C-94FC-1F0EF0045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2643188"/>
              <a:ext cx="134937" cy="555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56" name="Rectangle 536">
              <a:extLst>
                <a:ext uri="{FF2B5EF4-FFF2-40B4-BE49-F238E27FC236}">
                  <a16:creationId xmlns:a16="http://schemas.microsoft.com/office/drawing/2014/main" id="{B280B84F-F5DA-474A-B6EC-312B8DD94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3063" y="3227388"/>
              <a:ext cx="217487" cy="15875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157" name="Picture 537">
              <a:extLst>
                <a:ext uri="{FF2B5EF4-FFF2-40B4-BE49-F238E27FC236}">
                  <a16:creationId xmlns:a16="http://schemas.microsoft.com/office/drawing/2014/main" id="{7BFC8636-665C-47A2-8192-1146C68B52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40063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8" name="Picture 538">
              <a:extLst>
                <a:ext uri="{FF2B5EF4-FFF2-40B4-BE49-F238E27FC236}">
                  <a16:creationId xmlns:a16="http://schemas.microsoft.com/office/drawing/2014/main" id="{947B9CEF-2A79-4FEF-B5D5-D55C62F7D6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9" name="Picture 539">
              <a:extLst>
                <a:ext uri="{FF2B5EF4-FFF2-40B4-BE49-F238E27FC236}">
                  <a16:creationId xmlns:a16="http://schemas.microsoft.com/office/drawing/2014/main" id="{6321B489-CF6C-4BEA-ACC2-B3077502C5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0" name="Picture 540">
              <a:extLst>
                <a:ext uri="{FF2B5EF4-FFF2-40B4-BE49-F238E27FC236}">
                  <a16:creationId xmlns:a16="http://schemas.microsoft.com/office/drawing/2014/main" id="{94814427-20A4-4957-B2A3-44EEE4484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1" name="Picture 541">
              <a:extLst>
                <a:ext uri="{FF2B5EF4-FFF2-40B4-BE49-F238E27FC236}">
                  <a16:creationId xmlns:a16="http://schemas.microsoft.com/office/drawing/2014/main" id="{6BE62193-84C8-4B43-9C26-28E41F2D27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0375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2" name="Picture 542">
              <a:extLst>
                <a:ext uri="{FF2B5EF4-FFF2-40B4-BE49-F238E27FC236}">
                  <a16:creationId xmlns:a16="http://schemas.microsoft.com/office/drawing/2014/main" id="{21792B00-DC44-4BF8-8D02-6255D02BFC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075" y="3090863"/>
              <a:ext cx="12700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" name="Rectangle 543">
              <a:extLst>
                <a:ext uri="{FF2B5EF4-FFF2-40B4-BE49-F238E27FC236}">
                  <a16:creationId xmlns:a16="http://schemas.microsoft.com/office/drawing/2014/main" id="{EC66EEEA-B04C-4DBA-8D74-C86015D47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7675" y="2671763"/>
              <a:ext cx="19050" cy="4762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164" name="Picture 544">
              <a:extLst>
                <a:ext uri="{FF2B5EF4-FFF2-40B4-BE49-F238E27FC236}">
                  <a16:creationId xmlns:a16="http://schemas.microsoft.com/office/drawing/2014/main" id="{D7D5DE1D-248E-47E9-857A-E27CB3CC9E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2275" y="2646363"/>
              <a:ext cx="114300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5" name="Rectangle 545">
              <a:extLst>
                <a:ext uri="{FF2B5EF4-FFF2-40B4-BE49-F238E27FC236}">
                  <a16:creationId xmlns:a16="http://schemas.microsoft.com/office/drawing/2014/main" id="{AC695DBC-E1A9-4825-893C-D52785223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450" y="2654300"/>
              <a:ext cx="112713" cy="9525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166" name="Picture 546">
              <a:extLst>
                <a:ext uri="{FF2B5EF4-FFF2-40B4-BE49-F238E27FC236}">
                  <a16:creationId xmlns:a16="http://schemas.microsoft.com/office/drawing/2014/main" id="{7FDF9769-0A03-4A33-82BF-73830FF7C5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9575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" name="Picture 547">
              <a:extLst>
                <a:ext uri="{FF2B5EF4-FFF2-40B4-BE49-F238E27FC236}">
                  <a16:creationId xmlns:a16="http://schemas.microsoft.com/office/drawing/2014/main" id="{3C01F793-143D-453D-96A5-387B745368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9575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8" name="Freeform 548">
              <a:extLst>
                <a:ext uri="{FF2B5EF4-FFF2-40B4-BE49-F238E27FC236}">
                  <a16:creationId xmlns:a16="http://schemas.microsoft.com/office/drawing/2014/main" id="{69604B45-765F-45F2-A5B4-6B7628C40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5" y="2730500"/>
              <a:ext cx="114300" cy="22225"/>
            </a:xfrm>
            <a:custGeom>
              <a:avLst/>
              <a:gdLst>
                <a:gd name="T0" fmla="*/ 0 w 144"/>
                <a:gd name="T1" fmla="*/ 2147483647 h 28"/>
                <a:gd name="T2" fmla="*/ 2147483647 w 144"/>
                <a:gd name="T3" fmla="*/ 2147483647 h 28"/>
                <a:gd name="T4" fmla="*/ 2147483647 w 144"/>
                <a:gd name="T5" fmla="*/ 2147483647 h 28"/>
                <a:gd name="T6" fmla="*/ 2147483647 w 144"/>
                <a:gd name="T7" fmla="*/ 2147483647 h 28"/>
                <a:gd name="T8" fmla="*/ 2147483647 w 144"/>
                <a:gd name="T9" fmla="*/ 2147483647 h 28"/>
                <a:gd name="T10" fmla="*/ 2147483647 w 144"/>
                <a:gd name="T11" fmla="*/ 2147483647 h 28"/>
                <a:gd name="T12" fmla="*/ 0 w 144"/>
                <a:gd name="T13" fmla="*/ 2147483647 h 28"/>
                <a:gd name="T14" fmla="*/ 0 w 144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28"/>
                <a:gd name="T26" fmla="*/ 144 w 144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28">
                  <a:moveTo>
                    <a:pt x="0" y="6"/>
                  </a:moveTo>
                  <a:lnTo>
                    <a:pt x="40" y="6"/>
                  </a:lnTo>
                  <a:cubicBezTo>
                    <a:pt x="65" y="0"/>
                    <a:pt x="93" y="0"/>
                    <a:pt x="118" y="6"/>
                  </a:cubicBezTo>
                  <a:lnTo>
                    <a:pt x="144" y="6"/>
                  </a:lnTo>
                  <a:lnTo>
                    <a:pt x="144" y="28"/>
                  </a:lnTo>
                  <a:lnTo>
                    <a:pt x="0" y="28"/>
                  </a:lnTo>
                  <a:lnTo>
                    <a:pt x="0" y="6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Rectangle 549">
              <a:extLst>
                <a:ext uri="{FF2B5EF4-FFF2-40B4-BE49-F238E27FC236}">
                  <a16:creationId xmlns:a16="http://schemas.microsoft.com/office/drawing/2014/main" id="{BCD7B10D-B356-4A3C-8565-F5763B196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038" y="2741613"/>
              <a:ext cx="104775" cy="4762"/>
            </a:xfrm>
            <a:prstGeom prst="rect">
              <a:avLst/>
            </a:prstGeom>
            <a:solidFill>
              <a:srgbClr val="DBD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70" name="Rectangle 550">
              <a:extLst>
                <a:ext uri="{FF2B5EF4-FFF2-40B4-BE49-F238E27FC236}">
                  <a16:creationId xmlns:a16="http://schemas.microsoft.com/office/drawing/2014/main" id="{FB045EA1-0E88-4230-9A00-3B4316D8B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038" y="2741613"/>
              <a:ext cx="104775" cy="47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171" name="Picture 551">
              <a:extLst>
                <a:ext uri="{FF2B5EF4-FFF2-40B4-BE49-F238E27FC236}">
                  <a16:creationId xmlns:a16="http://schemas.microsoft.com/office/drawing/2014/main" id="{922E40EF-7047-42E7-8A0A-3A31DC58C1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2275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2" name="Picture 552">
              <a:extLst>
                <a:ext uri="{FF2B5EF4-FFF2-40B4-BE49-F238E27FC236}">
                  <a16:creationId xmlns:a16="http://schemas.microsoft.com/office/drawing/2014/main" id="{B2702011-58D3-44E4-806F-460DD43761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2275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3" name="Freeform 553">
              <a:extLst>
                <a:ext uri="{FF2B5EF4-FFF2-40B4-BE49-F238E27FC236}">
                  <a16:creationId xmlns:a16="http://schemas.microsoft.com/office/drawing/2014/main" id="{403E5FBE-C8E6-4FD7-B555-67987D9EA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5" y="2794000"/>
              <a:ext cx="119063" cy="19050"/>
            </a:xfrm>
            <a:custGeom>
              <a:avLst/>
              <a:gdLst>
                <a:gd name="T0" fmla="*/ 0 w 149"/>
                <a:gd name="T1" fmla="*/ 2147483647 h 23"/>
                <a:gd name="T2" fmla="*/ 0 w 149"/>
                <a:gd name="T3" fmla="*/ 2147483647 h 23"/>
                <a:gd name="T4" fmla="*/ 2147483647 w 149"/>
                <a:gd name="T5" fmla="*/ 2147483647 h 23"/>
                <a:gd name="T6" fmla="*/ 2147483647 w 149"/>
                <a:gd name="T7" fmla="*/ 2147483647 h 23"/>
                <a:gd name="T8" fmla="*/ 2147483647 w 149"/>
                <a:gd name="T9" fmla="*/ 2147483647 h 23"/>
                <a:gd name="T10" fmla="*/ 2147483647 w 149"/>
                <a:gd name="T11" fmla="*/ 2147483647 h 23"/>
                <a:gd name="T12" fmla="*/ 2147483647 w 149"/>
                <a:gd name="T13" fmla="*/ 2147483647 h 23"/>
                <a:gd name="T14" fmla="*/ 2147483647 w 149"/>
                <a:gd name="T15" fmla="*/ 2147483647 h 23"/>
                <a:gd name="T16" fmla="*/ 2147483647 w 149"/>
                <a:gd name="T17" fmla="*/ 2147483647 h 23"/>
                <a:gd name="T18" fmla="*/ 2147483647 w 149"/>
                <a:gd name="T19" fmla="*/ 2147483647 h 23"/>
                <a:gd name="T20" fmla="*/ 0 w 149"/>
                <a:gd name="T21" fmla="*/ 2147483647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23"/>
                <a:gd name="T35" fmla="*/ 149 w 149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23">
                  <a:moveTo>
                    <a:pt x="0" y="18"/>
                  </a:moveTo>
                  <a:lnTo>
                    <a:pt x="0" y="6"/>
                  </a:lnTo>
                  <a:lnTo>
                    <a:pt x="48" y="6"/>
                  </a:lnTo>
                  <a:cubicBezTo>
                    <a:pt x="64" y="0"/>
                    <a:pt x="85" y="0"/>
                    <a:pt x="101" y="6"/>
                  </a:cubicBezTo>
                  <a:lnTo>
                    <a:pt x="149" y="6"/>
                  </a:lnTo>
                  <a:lnTo>
                    <a:pt x="149" y="18"/>
                  </a:lnTo>
                  <a:lnTo>
                    <a:pt x="101" y="18"/>
                  </a:lnTo>
                  <a:cubicBezTo>
                    <a:pt x="84" y="23"/>
                    <a:pt x="65" y="23"/>
                    <a:pt x="48" y="18"/>
                  </a:cubicBezTo>
                  <a:lnTo>
                    <a:pt x="0" y="18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74" name="Picture 554">
              <a:extLst>
                <a:ext uri="{FF2B5EF4-FFF2-40B4-BE49-F238E27FC236}">
                  <a16:creationId xmlns:a16="http://schemas.microsoft.com/office/drawing/2014/main" id="{C73FD279-04FB-43D8-870F-431F8415C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075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5" name="Picture 555">
              <a:extLst>
                <a:ext uri="{FF2B5EF4-FFF2-40B4-BE49-F238E27FC236}">
                  <a16:creationId xmlns:a16="http://schemas.microsoft.com/office/drawing/2014/main" id="{A0D705FB-1256-4A76-8AA0-97550E76A0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075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6" name="Freeform 556">
              <a:extLst>
                <a:ext uri="{FF2B5EF4-FFF2-40B4-BE49-F238E27FC236}">
                  <a16:creationId xmlns:a16="http://schemas.microsoft.com/office/drawing/2014/main" id="{A49B51F7-13D4-4604-8A11-D711A44E43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91013" y="2670175"/>
              <a:ext cx="60325" cy="149225"/>
            </a:xfrm>
            <a:custGeom>
              <a:avLst/>
              <a:gdLst>
                <a:gd name="T0" fmla="*/ 2147483647 w 38"/>
                <a:gd name="T1" fmla="*/ 2147483647 h 94"/>
                <a:gd name="T2" fmla="*/ 2147483647 w 38"/>
                <a:gd name="T3" fmla="*/ 2147483647 h 94"/>
                <a:gd name="T4" fmla="*/ 2147483647 w 38"/>
                <a:gd name="T5" fmla="*/ 0 h 94"/>
                <a:gd name="T6" fmla="*/ 2147483647 w 38"/>
                <a:gd name="T7" fmla="*/ 0 h 94"/>
                <a:gd name="T8" fmla="*/ 2147483647 w 38"/>
                <a:gd name="T9" fmla="*/ 2147483647 h 94"/>
                <a:gd name="T10" fmla="*/ 2147483647 w 38"/>
                <a:gd name="T11" fmla="*/ 2147483647 h 94"/>
                <a:gd name="T12" fmla="*/ 2147483647 w 38"/>
                <a:gd name="T13" fmla="*/ 2147483647 h 94"/>
                <a:gd name="T14" fmla="*/ 2147483647 w 38"/>
                <a:gd name="T15" fmla="*/ 0 h 94"/>
                <a:gd name="T16" fmla="*/ 2147483647 w 38"/>
                <a:gd name="T17" fmla="*/ 2147483647 h 94"/>
                <a:gd name="T18" fmla="*/ 0 w 38"/>
                <a:gd name="T19" fmla="*/ 2147483647 h 94"/>
                <a:gd name="T20" fmla="*/ 2147483647 w 38"/>
                <a:gd name="T21" fmla="*/ 0 h 94"/>
                <a:gd name="T22" fmla="*/ 2147483647 w 38"/>
                <a:gd name="T23" fmla="*/ 2147483647 h 94"/>
                <a:gd name="T24" fmla="*/ 0 w 38"/>
                <a:gd name="T25" fmla="*/ 2147483647 h 94"/>
                <a:gd name="T26" fmla="*/ 2147483647 w 38"/>
                <a:gd name="T27" fmla="*/ 2147483647 h 94"/>
                <a:gd name="T28" fmla="*/ 2147483647 w 38"/>
                <a:gd name="T29" fmla="*/ 2147483647 h 94"/>
                <a:gd name="T30" fmla="*/ 2147483647 w 38"/>
                <a:gd name="T31" fmla="*/ 2147483647 h 94"/>
                <a:gd name="T32" fmla="*/ 2147483647 w 38"/>
                <a:gd name="T33" fmla="*/ 2147483647 h 94"/>
                <a:gd name="T34" fmla="*/ 2147483647 w 38"/>
                <a:gd name="T35" fmla="*/ 2147483647 h 94"/>
                <a:gd name="T36" fmla="*/ 2147483647 w 38"/>
                <a:gd name="T37" fmla="*/ 2147483647 h 94"/>
                <a:gd name="T38" fmla="*/ 2147483647 w 38"/>
                <a:gd name="T39" fmla="*/ 2147483647 h 94"/>
                <a:gd name="T40" fmla="*/ 2147483647 w 38"/>
                <a:gd name="T41" fmla="*/ 2147483647 h 94"/>
                <a:gd name="T42" fmla="*/ 2147483647 w 38"/>
                <a:gd name="T43" fmla="*/ 2147483647 h 94"/>
                <a:gd name="T44" fmla="*/ 2147483647 w 38"/>
                <a:gd name="T45" fmla="*/ 2147483647 h 9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8"/>
                <a:gd name="T70" fmla="*/ 0 h 94"/>
                <a:gd name="T71" fmla="*/ 38 w 38"/>
                <a:gd name="T72" fmla="*/ 94 h 9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8" h="94">
                  <a:moveTo>
                    <a:pt x="27" y="5"/>
                  </a:moveTo>
                  <a:lnTo>
                    <a:pt x="37" y="5"/>
                  </a:lnTo>
                  <a:lnTo>
                    <a:pt x="37" y="0"/>
                  </a:lnTo>
                  <a:lnTo>
                    <a:pt x="27" y="0"/>
                  </a:lnTo>
                  <a:lnTo>
                    <a:pt x="27" y="5"/>
                  </a:lnTo>
                  <a:moveTo>
                    <a:pt x="17" y="4"/>
                  </a:moveTo>
                  <a:lnTo>
                    <a:pt x="10" y="7"/>
                  </a:lnTo>
                  <a:lnTo>
                    <a:pt x="10" y="0"/>
                  </a:lnTo>
                  <a:lnTo>
                    <a:pt x="17" y="4"/>
                  </a:lnTo>
                  <a:moveTo>
                    <a:pt x="0" y="4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4"/>
                  </a:lnTo>
                  <a:moveTo>
                    <a:pt x="22" y="59"/>
                  </a:moveTo>
                  <a:lnTo>
                    <a:pt x="35" y="59"/>
                  </a:lnTo>
                  <a:lnTo>
                    <a:pt x="35" y="55"/>
                  </a:lnTo>
                  <a:lnTo>
                    <a:pt x="22" y="55"/>
                  </a:lnTo>
                  <a:lnTo>
                    <a:pt x="22" y="59"/>
                  </a:lnTo>
                  <a:moveTo>
                    <a:pt x="25" y="94"/>
                  </a:moveTo>
                  <a:lnTo>
                    <a:pt x="38" y="94"/>
                  </a:lnTo>
                  <a:lnTo>
                    <a:pt x="38" y="90"/>
                  </a:lnTo>
                  <a:lnTo>
                    <a:pt x="25" y="90"/>
                  </a:lnTo>
                  <a:lnTo>
                    <a:pt x="25" y="94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 557">
              <a:extLst>
                <a:ext uri="{FF2B5EF4-FFF2-40B4-BE49-F238E27FC236}">
                  <a16:creationId xmlns:a16="http://schemas.microsoft.com/office/drawing/2014/main" id="{3773098B-858C-4791-9C58-7901C16D2E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2275" y="2671763"/>
              <a:ext cx="12700" cy="88900"/>
            </a:xfrm>
            <a:custGeom>
              <a:avLst/>
              <a:gdLst>
                <a:gd name="T0" fmla="*/ 2147483647 w 8"/>
                <a:gd name="T1" fmla="*/ 0 h 56"/>
                <a:gd name="T2" fmla="*/ 2147483647 w 8"/>
                <a:gd name="T3" fmla="*/ 0 h 56"/>
                <a:gd name="T4" fmla="*/ 0 w 8"/>
                <a:gd name="T5" fmla="*/ 2147483647 h 56"/>
                <a:gd name="T6" fmla="*/ 2147483647 w 8"/>
                <a:gd name="T7" fmla="*/ 2147483647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56"/>
                <a:gd name="T14" fmla="*/ 8 w 8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56">
                  <a:moveTo>
                    <a:pt x="2" y="0"/>
                  </a:moveTo>
                  <a:lnTo>
                    <a:pt x="8" y="0"/>
                  </a:lnTo>
                  <a:moveTo>
                    <a:pt x="0" y="56"/>
                  </a:moveTo>
                  <a:lnTo>
                    <a:pt x="6" y="56"/>
                  </a:lnTo>
                </a:path>
              </a:pathLst>
            </a:custGeom>
            <a:noFill/>
            <a:ln w="3175" cap="sq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Rectangle 558">
              <a:extLst>
                <a:ext uri="{FF2B5EF4-FFF2-40B4-BE49-F238E27FC236}">
                  <a16:creationId xmlns:a16="http://schemas.microsoft.com/office/drawing/2014/main" id="{02AA3976-A158-4488-B271-055E8BFDA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175" y="3027363"/>
              <a:ext cx="12700" cy="177800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79" name="Rectangle 559">
              <a:extLst>
                <a:ext uri="{FF2B5EF4-FFF2-40B4-BE49-F238E27FC236}">
                  <a16:creationId xmlns:a16="http://schemas.microsoft.com/office/drawing/2014/main" id="{7F9A887F-AB8E-4DB7-901F-DB1FD52A0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6875" y="3027363"/>
              <a:ext cx="12700" cy="177800"/>
            </a:xfrm>
            <a:prstGeom prst="rect">
              <a:avLst/>
            </a:pr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80" name="Rectangle 560">
              <a:extLst>
                <a:ext uri="{FF2B5EF4-FFF2-40B4-BE49-F238E27FC236}">
                  <a16:creationId xmlns:a16="http://schemas.microsoft.com/office/drawing/2014/main" id="{6D1867CE-98B8-4FB4-89B4-EA4B68BC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9575" y="3027363"/>
              <a:ext cx="12700" cy="177800"/>
            </a:xfrm>
            <a:prstGeom prst="rect">
              <a:avLst/>
            </a:pr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81" name="Rectangle 561">
              <a:extLst>
                <a:ext uri="{FF2B5EF4-FFF2-40B4-BE49-F238E27FC236}">
                  <a16:creationId xmlns:a16="http://schemas.microsoft.com/office/drawing/2014/main" id="{ACD4F372-405C-4E1A-9B69-D24FB0EB4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275" y="3027363"/>
              <a:ext cx="12700" cy="17780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82" name="Rectangle 562">
              <a:extLst>
                <a:ext uri="{FF2B5EF4-FFF2-40B4-BE49-F238E27FC236}">
                  <a16:creationId xmlns:a16="http://schemas.microsoft.com/office/drawing/2014/main" id="{674C805A-F5C6-42D0-9AF3-EB13F117F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4975" y="3027363"/>
              <a:ext cx="12700" cy="177800"/>
            </a:xfrm>
            <a:prstGeom prst="rect">
              <a:avLst/>
            </a:prstGeom>
            <a:solidFill>
              <a:srgbClr val="AB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83" name="Rectangle 563">
              <a:extLst>
                <a:ext uri="{FF2B5EF4-FFF2-40B4-BE49-F238E27FC236}">
                  <a16:creationId xmlns:a16="http://schemas.microsoft.com/office/drawing/2014/main" id="{B1E767B5-0151-4B98-B51B-24268C01B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1175" y="3027363"/>
              <a:ext cx="12700" cy="177800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84" name="Rectangle 564">
              <a:extLst>
                <a:ext uri="{FF2B5EF4-FFF2-40B4-BE49-F238E27FC236}">
                  <a16:creationId xmlns:a16="http://schemas.microsoft.com/office/drawing/2014/main" id="{ED627410-D1D8-43B8-A059-2ED1FFE5B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3875" y="3027363"/>
              <a:ext cx="12700" cy="177800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85" name="Rectangle 565">
              <a:extLst>
                <a:ext uri="{FF2B5EF4-FFF2-40B4-BE49-F238E27FC236}">
                  <a16:creationId xmlns:a16="http://schemas.microsoft.com/office/drawing/2014/main" id="{93A63370-B497-4A7A-967D-672F5CC4F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575" y="3027363"/>
              <a:ext cx="12700" cy="177800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86" name="Rectangle 566">
              <a:extLst>
                <a:ext uri="{FF2B5EF4-FFF2-40B4-BE49-F238E27FC236}">
                  <a16:creationId xmlns:a16="http://schemas.microsoft.com/office/drawing/2014/main" id="{973E3D30-F025-4164-AB91-AF9151E1E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9275" y="3027363"/>
              <a:ext cx="12700" cy="177800"/>
            </a:xfrm>
            <a:prstGeom prst="rect">
              <a:avLst/>
            </a:pr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87" name="Rectangle 567">
              <a:extLst>
                <a:ext uri="{FF2B5EF4-FFF2-40B4-BE49-F238E27FC236}">
                  <a16:creationId xmlns:a16="http://schemas.microsoft.com/office/drawing/2014/main" id="{82C383DC-B76D-4FFC-ACA9-2E27E9C0A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1975" y="3027363"/>
              <a:ext cx="12700" cy="177800"/>
            </a:xfrm>
            <a:prstGeom prst="rect">
              <a:avLst/>
            </a:prstGeom>
            <a:solidFill>
              <a:srgbClr val="727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88" name="Freeform 568">
              <a:extLst>
                <a:ext uri="{FF2B5EF4-FFF2-40B4-BE49-F238E27FC236}">
                  <a16:creationId xmlns:a16="http://schemas.microsoft.com/office/drawing/2014/main" id="{95D3665B-4727-4CD3-A8DE-E64BA2CE2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2511425"/>
              <a:ext cx="315912" cy="731838"/>
            </a:xfrm>
            <a:custGeom>
              <a:avLst/>
              <a:gdLst>
                <a:gd name="T0" fmla="*/ 2147483647 w 199"/>
                <a:gd name="T1" fmla="*/ 2147483647 h 461"/>
                <a:gd name="T2" fmla="*/ 2147483647 w 199"/>
                <a:gd name="T3" fmla="*/ 2147483647 h 461"/>
                <a:gd name="T4" fmla="*/ 0 w 199"/>
                <a:gd name="T5" fmla="*/ 2147483647 h 461"/>
                <a:gd name="T6" fmla="*/ 0 w 199"/>
                <a:gd name="T7" fmla="*/ 2147483647 h 461"/>
                <a:gd name="T8" fmla="*/ 2147483647 w 199"/>
                <a:gd name="T9" fmla="*/ 0 h 461"/>
                <a:gd name="T10" fmla="*/ 2147483647 w 199"/>
                <a:gd name="T11" fmla="*/ 0 h 461"/>
                <a:gd name="T12" fmla="*/ 2147483647 w 199"/>
                <a:gd name="T13" fmla="*/ 2147483647 h 461"/>
                <a:gd name="T14" fmla="*/ 2147483647 w 199"/>
                <a:gd name="T15" fmla="*/ 2147483647 h 461"/>
                <a:gd name="T16" fmla="*/ 2147483647 w 199"/>
                <a:gd name="T17" fmla="*/ 2147483647 h 461"/>
                <a:gd name="T18" fmla="*/ 2147483647 w 199"/>
                <a:gd name="T19" fmla="*/ 2147483647 h 461"/>
                <a:gd name="T20" fmla="*/ 2147483647 w 199"/>
                <a:gd name="T21" fmla="*/ 2147483647 h 4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9"/>
                <a:gd name="T34" fmla="*/ 0 h 461"/>
                <a:gd name="T35" fmla="*/ 199 w 199"/>
                <a:gd name="T36" fmla="*/ 461 h 4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9" h="461">
                  <a:moveTo>
                    <a:pt x="6" y="461"/>
                  </a:moveTo>
                  <a:lnTo>
                    <a:pt x="6" y="451"/>
                  </a:lnTo>
                  <a:lnTo>
                    <a:pt x="0" y="451"/>
                  </a:lnTo>
                  <a:lnTo>
                    <a:pt x="0" y="51"/>
                  </a:lnTo>
                  <a:lnTo>
                    <a:pt x="50" y="0"/>
                  </a:lnTo>
                  <a:lnTo>
                    <a:pt x="199" y="0"/>
                  </a:lnTo>
                  <a:lnTo>
                    <a:pt x="199" y="400"/>
                  </a:lnTo>
                  <a:lnTo>
                    <a:pt x="196" y="403"/>
                  </a:lnTo>
                  <a:lnTo>
                    <a:pt x="196" y="406"/>
                  </a:lnTo>
                  <a:lnTo>
                    <a:pt x="143" y="461"/>
                  </a:lnTo>
                  <a:lnTo>
                    <a:pt x="6" y="46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5" name="Rectangle 373">
            <a:extLst>
              <a:ext uri="{FF2B5EF4-FFF2-40B4-BE49-F238E27FC236}">
                <a16:creationId xmlns:a16="http://schemas.microsoft.com/office/drawing/2014/main" id="{4F975C60-6592-43F9-AC03-DF21F72FE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8965" y="3755110"/>
            <a:ext cx="72000" cy="720000"/>
          </a:xfrm>
          <a:prstGeom prst="rect">
            <a:avLst/>
          </a:prstGeom>
          <a:solidFill>
            <a:srgbClr val="0033C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endParaRPr lang="nb-NO" altLang="nb-NO" sz="2000">
              <a:latin typeface="Arial" pitchFamily="34" charset="0"/>
            </a:endParaRPr>
          </a:p>
        </p:txBody>
      </p:sp>
      <p:grpSp>
        <p:nvGrpSpPr>
          <p:cNvPr id="846" name="Group 1034">
            <a:extLst>
              <a:ext uri="{FF2B5EF4-FFF2-40B4-BE49-F238E27FC236}">
                <a16:creationId xmlns:a16="http://schemas.microsoft.com/office/drawing/2014/main" id="{1B27A0C6-782F-4D09-8A03-5C85446CFB9D}"/>
              </a:ext>
            </a:extLst>
          </p:cNvPr>
          <p:cNvGrpSpPr>
            <a:grpSpLocks/>
          </p:cNvGrpSpPr>
          <p:nvPr/>
        </p:nvGrpSpPr>
        <p:grpSpPr bwMode="auto">
          <a:xfrm>
            <a:off x="8565186" y="3182120"/>
            <a:ext cx="315913" cy="666789"/>
            <a:chOff x="4883150" y="2511425"/>
            <a:chExt cx="315913" cy="731838"/>
          </a:xfrm>
        </p:grpSpPr>
        <p:sp>
          <p:nvSpPr>
            <p:cNvPr id="847" name="Rectangle 426">
              <a:extLst>
                <a:ext uri="{FF2B5EF4-FFF2-40B4-BE49-F238E27FC236}">
                  <a16:creationId xmlns:a16="http://schemas.microsoft.com/office/drawing/2014/main" id="{44005850-2934-4848-85EE-313CE1775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8400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48" name="Rectangle 427">
              <a:extLst>
                <a:ext uri="{FF2B5EF4-FFF2-40B4-BE49-F238E27FC236}">
                  <a16:creationId xmlns:a16="http://schemas.microsoft.com/office/drawing/2014/main" id="{0EA1F5B7-DB06-4810-89B2-DE8ED0B07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7892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49" name="Rectangle 428">
              <a:extLst>
                <a:ext uri="{FF2B5EF4-FFF2-40B4-BE49-F238E27FC236}">
                  <a16:creationId xmlns:a16="http://schemas.microsoft.com/office/drawing/2014/main" id="{CD75C037-75FD-46E2-AF20-3CF89E05D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717800"/>
              <a:ext cx="134938" cy="55563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50" name="Rectangle 429">
              <a:extLst>
                <a:ext uri="{FF2B5EF4-FFF2-40B4-BE49-F238E27FC236}">
                  <a16:creationId xmlns:a16="http://schemas.microsoft.com/office/drawing/2014/main" id="{54D9DB60-F2F4-4C08-9480-8CA26A36C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643188"/>
              <a:ext cx="134938" cy="555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51" name="Rectangle 430">
              <a:extLst>
                <a:ext uri="{FF2B5EF4-FFF2-40B4-BE49-F238E27FC236}">
                  <a16:creationId xmlns:a16="http://schemas.microsoft.com/office/drawing/2014/main" id="{AFC9DEF2-4FC2-43F9-935C-2376BDB7D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4263" y="3227388"/>
              <a:ext cx="215900" cy="15875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52" name="Picture 431">
              <a:extLst>
                <a:ext uri="{FF2B5EF4-FFF2-40B4-BE49-F238E27FC236}">
                  <a16:creationId xmlns:a16="http://schemas.microsoft.com/office/drawing/2014/main" id="{C2DF534D-1F85-4C76-B67F-F4DBE34C2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40063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3" name="Picture 432">
              <a:extLst>
                <a:ext uri="{FF2B5EF4-FFF2-40B4-BE49-F238E27FC236}">
                  <a16:creationId xmlns:a16="http://schemas.microsoft.com/office/drawing/2014/main" id="{0B8B6717-3A3E-4881-B9B7-9845E4BA7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4" name="Picture 433">
              <a:extLst>
                <a:ext uri="{FF2B5EF4-FFF2-40B4-BE49-F238E27FC236}">
                  <a16:creationId xmlns:a16="http://schemas.microsoft.com/office/drawing/2014/main" id="{4E865441-F464-4D20-AAEB-4DB9D10079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527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5" name="Picture 434">
              <a:extLst>
                <a:ext uri="{FF2B5EF4-FFF2-40B4-BE49-F238E27FC236}">
                  <a16:creationId xmlns:a16="http://schemas.microsoft.com/office/drawing/2014/main" id="{961F9839-C9E6-40E1-9FA7-786403943B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6" name="Picture 435">
              <a:extLst>
                <a:ext uri="{FF2B5EF4-FFF2-40B4-BE49-F238E27FC236}">
                  <a16:creationId xmlns:a16="http://schemas.microsoft.com/office/drawing/2014/main" id="{2E08943C-E3C0-42D7-9118-1142B14E49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163" y="3090863"/>
              <a:ext cx="254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7" name="Rectangle 436">
              <a:extLst>
                <a:ext uri="{FF2B5EF4-FFF2-40B4-BE49-F238E27FC236}">
                  <a16:creationId xmlns:a16="http://schemas.microsoft.com/office/drawing/2014/main" id="{2F23995D-50CE-4EE3-BEF8-F8909525A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7288" y="2671763"/>
              <a:ext cx="20637" cy="4762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58" name="Picture 437">
              <a:extLst>
                <a:ext uri="{FF2B5EF4-FFF2-40B4-BE49-F238E27FC236}">
                  <a16:creationId xmlns:a16="http://schemas.microsoft.com/office/drawing/2014/main" id="{0AAEBE3B-C381-435F-A97A-F82188B475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063" y="2646363"/>
              <a:ext cx="114300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9" name="Rectangle 438">
              <a:extLst>
                <a:ext uri="{FF2B5EF4-FFF2-40B4-BE49-F238E27FC236}">
                  <a16:creationId xmlns:a16="http://schemas.microsoft.com/office/drawing/2014/main" id="{C849A9FD-22E0-4B8B-8531-590836C6A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063" y="2654300"/>
              <a:ext cx="114300" cy="9525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60" name="Picture 439">
              <a:extLst>
                <a:ext uri="{FF2B5EF4-FFF2-40B4-BE49-F238E27FC236}">
                  <a16:creationId xmlns:a16="http://schemas.microsoft.com/office/drawing/2014/main" id="{5D5DD5AA-AAFA-42F2-A4F3-8E2234DCA6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1" name="Picture 440">
              <a:extLst>
                <a:ext uri="{FF2B5EF4-FFF2-40B4-BE49-F238E27FC236}">
                  <a16:creationId xmlns:a16="http://schemas.microsoft.com/office/drawing/2014/main" id="{D09A06B4-70E5-471E-9B41-2F319BA30A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22563"/>
              <a:ext cx="1143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2" name="Freeform 441">
              <a:extLst>
                <a:ext uri="{FF2B5EF4-FFF2-40B4-BE49-F238E27FC236}">
                  <a16:creationId xmlns:a16="http://schemas.microsoft.com/office/drawing/2014/main" id="{59DECCA9-8F65-4223-85DF-86909B95F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888" y="2730500"/>
              <a:ext cx="114300" cy="22225"/>
            </a:xfrm>
            <a:custGeom>
              <a:avLst/>
              <a:gdLst>
                <a:gd name="T0" fmla="*/ 0 w 144"/>
                <a:gd name="T1" fmla="*/ 2147483647 h 28"/>
                <a:gd name="T2" fmla="*/ 2147483647 w 144"/>
                <a:gd name="T3" fmla="*/ 2147483647 h 28"/>
                <a:gd name="T4" fmla="*/ 2147483647 w 144"/>
                <a:gd name="T5" fmla="*/ 2147483647 h 28"/>
                <a:gd name="T6" fmla="*/ 2147483647 w 144"/>
                <a:gd name="T7" fmla="*/ 2147483647 h 28"/>
                <a:gd name="T8" fmla="*/ 2147483647 w 144"/>
                <a:gd name="T9" fmla="*/ 2147483647 h 28"/>
                <a:gd name="T10" fmla="*/ 2147483647 w 144"/>
                <a:gd name="T11" fmla="*/ 2147483647 h 28"/>
                <a:gd name="T12" fmla="*/ 0 w 144"/>
                <a:gd name="T13" fmla="*/ 2147483647 h 28"/>
                <a:gd name="T14" fmla="*/ 0 w 144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4"/>
                <a:gd name="T25" fmla="*/ 0 h 28"/>
                <a:gd name="T26" fmla="*/ 144 w 144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4" h="28">
                  <a:moveTo>
                    <a:pt x="0" y="6"/>
                  </a:moveTo>
                  <a:lnTo>
                    <a:pt x="39" y="6"/>
                  </a:lnTo>
                  <a:cubicBezTo>
                    <a:pt x="65" y="0"/>
                    <a:pt x="92" y="0"/>
                    <a:pt x="118" y="6"/>
                  </a:cubicBezTo>
                  <a:lnTo>
                    <a:pt x="144" y="6"/>
                  </a:lnTo>
                  <a:lnTo>
                    <a:pt x="144" y="28"/>
                  </a:lnTo>
                  <a:lnTo>
                    <a:pt x="0" y="28"/>
                  </a:lnTo>
                  <a:lnTo>
                    <a:pt x="0" y="6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3" name="Rectangle 442">
              <a:extLst>
                <a:ext uri="{FF2B5EF4-FFF2-40B4-BE49-F238E27FC236}">
                  <a16:creationId xmlns:a16="http://schemas.microsoft.com/office/drawing/2014/main" id="{FBD96EF2-D33C-4732-945B-8EE73D973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8238" y="2741613"/>
              <a:ext cx="103187" cy="4762"/>
            </a:xfrm>
            <a:prstGeom prst="rect">
              <a:avLst/>
            </a:prstGeom>
            <a:solidFill>
              <a:srgbClr val="DBD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64" name="Rectangle 443">
              <a:extLst>
                <a:ext uri="{FF2B5EF4-FFF2-40B4-BE49-F238E27FC236}">
                  <a16:creationId xmlns:a16="http://schemas.microsoft.com/office/drawing/2014/main" id="{E2B92008-FB53-41CB-99FF-A5A980E44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8238" y="2741613"/>
              <a:ext cx="103187" cy="4762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65" name="Picture 444">
              <a:extLst>
                <a:ext uri="{FF2B5EF4-FFF2-40B4-BE49-F238E27FC236}">
                  <a16:creationId xmlns:a16="http://schemas.microsoft.com/office/drawing/2014/main" id="{E3E47E79-6D9E-4297-9C71-25BE53777A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6" name="Picture 445">
              <a:extLst>
                <a:ext uri="{FF2B5EF4-FFF2-40B4-BE49-F238E27FC236}">
                  <a16:creationId xmlns:a16="http://schemas.microsoft.com/office/drawing/2014/main" id="{C36DF547-5528-4B66-8E47-DB6903D3E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786063"/>
              <a:ext cx="127000" cy="2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7" name="Freeform 446">
              <a:extLst>
                <a:ext uri="{FF2B5EF4-FFF2-40B4-BE49-F238E27FC236}">
                  <a16:creationId xmlns:a16="http://schemas.microsoft.com/office/drawing/2014/main" id="{67DC88BF-687A-4B47-ABAC-41BA0A520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475" y="2794000"/>
              <a:ext cx="117475" cy="19050"/>
            </a:xfrm>
            <a:custGeom>
              <a:avLst/>
              <a:gdLst>
                <a:gd name="T0" fmla="*/ 0 w 149"/>
                <a:gd name="T1" fmla="*/ 2147483647 h 23"/>
                <a:gd name="T2" fmla="*/ 0 w 149"/>
                <a:gd name="T3" fmla="*/ 2147483647 h 23"/>
                <a:gd name="T4" fmla="*/ 2147483647 w 149"/>
                <a:gd name="T5" fmla="*/ 2147483647 h 23"/>
                <a:gd name="T6" fmla="*/ 2147483647 w 149"/>
                <a:gd name="T7" fmla="*/ 2147483647 h 23"/>
                <a:gd name="T8" fmla="*/ 2147483647 w 149"/>
                <a:gd name="T9" fmla="*/ 2147483647 h 23"/>
                <a:gd name="T10" fmla="*/ 2147483647 w 149"/>
                <a:gd name="T11" fmla="*/ 2147483647 h 23"/>
                <a:gd name="T12" fmla="*/ 2147483647 w 149"/>
                <a:gd name="T13" fmla="*/ 2147483647 h 23"/>
                <a:gd name="T14" fmla="*/ 2147483647 w 149"/>
                <a:gd name="T15" fmla="*/ 2147483647 h 23"/>
                <a:gd name="T16" fmla="*/ 2147483647 w 149"/>
                <a:gd name="T17" fmla="*/ 2147483647 h 23"/>
                <a:gd name="T18" fmla="*/ 2147483647 w 149"/>
                <a:gd name="T19" fmla="*/ 2147483647 h 23"/>
                <a:gd name="T20" fmla="*/ 0 w 149"/>
                <a:gd name="T21" fmla="*/ 2147483647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9"/>
                <a:gd name="T34" fmla="*/ 0 h 23"/>
                <a:gd name="T35" fmla="*/ 149 w 149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9" h="23">
                  <a:moveTo>
                    <a:pt x="0" y="18"/>
                  </a:moveTo>
                  <a:lnTo>
                    <a:pt x="0" y="6"/>
                  </a:lnTo>
                  <a:lnTo>
                    <a:pt x="47" y="6"/>
                  </a:lnTo>
                  <a:cubicBezTo>
                    <a:pt x="64" y="0"/>
                    <a:pt x="84" y="0"/>
                    <a:pt x="101" y="6"/>
                  </a:cubicBezTo>
                  <a:lnTo>
                    <a:pt x="149" y="6"/>
                  </a:lnTo>
                  <a:lnTo>
                    <a:pt x="149" y="18"/>
                  </a:lnTo>
                  <a:lnTo>
                    <a:pt x="101" y="18"/>
                  </a:lnTo>
                  <a:cubicBezTo>
                    <a:pt x="84" y="23"/>
                    <a:pt x="64" y="23"/>
                    <a:pt x="47" y="18"/>
                  </a:cubicBezTo>
                  <a:lnTo>
                    <a:pt x="0" y="18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868" name="Picture 447">
              <a:extLst>
                <a:ext uri="{FF2B5EF4-FFF2-40B4-BE49-F238E27FC236}">
                  <a16:creationId xmlns:a16="http://schemas.microsoft.com/office/drawing/2014/main" id="{5CB6D4A4-D54D-4E59-96AE-B843091FB7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9" name="Picture 448">
              <a:extLst>
                <a:ext uri="{FF2B5EF4-FFF2-40B4-BE49-F238E27FC236}">
                  <a16:creationId xmlns:a16="http://schemas.microsoft.com/office/drawing/2014/main" id="{9813D24C-1C10-4CCE-94C9-B248AFD765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659063"/>
              <a:ext cx="635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0" name="Freeform 449">
              <a:extLst>
                <a:ext uri="{FF2B5EF4-FFF2-40B4-BE49-F238E27FC236}">
                  <a16:creationId xmlns:a16="http://schemas.microsoft.com/office/drawing/2014/main" id="{5FF84181-C54E-41FB-9EEB-D0FEC678AE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2213" y="2670175"/>
              <a:ext cx="58737" cy="149225"/>
            </a:xfrm>
            <a:custGeom>
              <a:avLst/>
              <a:gdLst>
                <a:gd name="T0" fmla="*/ 2147483647 w 37"/>
                <a:gd name="T1" fmla="*/ 2147483647 h 94"/>
                <a:gd name="T2" fmla="*/ 2147483647 w 37"/>
                <a:gd name="T3" fmla="*/ 2147483647 h 94"/>
                <a:gd name="T4" fmla="*/ 2147483647 w 37"/>
                <a:gd name="T5" fmla="*/ 0 h 94"/>
                <a:gd name="T6" fmla="*/ 2147483647 w 37"/>
                <a:gd name="T7" fmla="*/ 0 h 94"/>
                <a:gd name="T8" fmla="*/ 2147483647 w 37"/>
                <a:gd name="T9" fmla="*/ 2147483647 h 94"/>
                <a:gd name="T10" fmla="*/ 2147483647 w 37"/>
                <a:gd name="T11" fmla="*/ 2147483647 h 94"/>
                <a:gd name="T12" fmla="*/ 2147483647 w 37"/>
                <a:gd name="T13" fmla="*/ 2147483647 h 94"/>
                <a:gd name="T14" fmla="*/ 2147483647 w 37"/>
                <a:gd name="T15" fmla="*/ 0 h 94"/>
                <a:gd name="T16" fmla="*/ 2147483647 w 37"/>
                <a:gd name="T17" fmla="*/ 2147483647 h 94"/>
                <a:gd name="T18" fmla="*/ 0 w 37"/>
                <a:gd name="T19" fmla="*/ 2147483647 h 94"/>
                <a:gd name="T20" fmla="*/ 2147483647 w 37"/>
                <a:gd name="T21" fmla="*/ 0 h 94"/>
                <a:gd name="T22" fmla="*/ 2147483647 w 37"/>
                <a:gd name="T23" fmla="*/ 2147483647 h 94"/>
                <a:gd name="T24" fmla="*/ 0 w 37"/>
                <a:gd name="T25" fmla="*/ 2147483647 h 94"/>
                <a:gd name="T26" fmla="*/ 2147483647 w 37"/>
                <a:gd name="T27" fmla="*/ 2147483647 h 94"/>
                <a:gd name="T28" fmla="*/ 2147483647 w 37"/>
                <a:gd name="T29" fmla="*/ 2147483647 h 94"/>
                <a:gd name="T30" fmla="*/ 2147483647 w 37"/>
                <a:gd name="T31" fmla="*/ 2147483647 h 94"/>
                <a:gd name="T32" fmla="*/ 2147483647 w 37"/>
                <a:gd name="T33" fmla="*/ 2147483647 h 94"/>
                <a:gd name="T34" fmla="*/ 2147483647 w 37"/>
                <a:gd name="T35" fmla="*/ 2147483647 h 94"/>
                <a:gd name="T36" fmla="*/ 2147483647 w 37"/>
                <a:gd name="T37" fmla="*/ 2147483647 h 94"/>
                <a:gd name="T38" fmla="*/ 2147483647 w 37"/>
                <a:gd name="T39" fmla="*/ 2147483647 h 94"/>
                <a:gd name="T40" fmla="*/ 2147483647 w 37"/>
                <a:gd name="T41" fmla="*/ 2147483647 h 94"/>
                <a:gd name="T42" fmla="*/ 2147483647 w 37"/>
                <a:gd name="T43" fmla="*/ 2147483647 h 94"/>
                <a:gd name="T44" fmla="*/ 2147483647 w 37"/>
                <a:gd name="T45" fmla="*/ 2147483647 h 9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"/>
                <a:gd name="T70" fmla="*/ 0 h 94"/>
                <a:gd name="T71" fmla="*/ 37 w 37"/>
                <a:gd name="T72" fmla="*/ 94 h 9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" h="94">
                  <a:moveTo>
                    <a:pt x="26" y="5"/>
                  </a:moveTo>
                  <a:lnTo>
                    <a:pt x="3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26" y="5"/>
                  </a:lnTo>
                  <a:moveTo>
                    <a:pt x="16" y="4"/>
                  </a:moveTo>
                  <a:lnTo>
                    <a:pt x="10" y="7"/>
                  </a:lnTo>
                  <a:lnTo>
                    <a:pt x="10" y="0"/>
                  </a:lnTo>
                  <a:lnTo>
                    <a:pt x="16" y="4"/>
                  </a:lnTo>
                  <a:moveTo>
                    <a:pt x="0" y="4"/>
                  </a:moveTo>
                  <a:lnTo>
                    <a:pt x="6" y="0"/>
                  </a:lnTo>
                  <a:lnTo>
                    <a:pt x="6" y="7"/>
                  </a:lnTo>
                  <a:lnTo>
                    <a:pt x="0" y="4"/>
                  </a:lnTo>
                  <a:moveTo>
                    <a:pt x="21" y="59"/>
                  </a:moveTo>
                  <a:lnTo>
                    <a:pt x="34" y="59"/>
                  </a:lnTo>
                  <a:lnTo>
                    <a:pt x="34" y="55"/>
                  </a:lnTo>
                  <a:lnTo>
                    <a:pt x="21" y="55"/>
                  </a:lnTo>
                  <a:lnTo>
                    <a:pt x="21" y="59"/>
                  </a:lnTo>
                  <a:moveTo>
                    <a:pt x="24" y="94"/>
                  </a:moveTo>
                  <a:lnTo>
                    <a:pt x="37" y="94"/>
                  </a:lnTo>
                  <a:lnTo>
                    <a:pt x="37" y="90"/>
                  </a:lnTo>
                  <a:lnTo>
                    <a:pt x="24" y="90"/>
                  </a:lnTo>
                  <a:lnTo>
                    <a:pt x="24" y="94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" name="Freeform 450">
              <a:extLst>
                <a:ext uri="{FF2B5EF4-FFF2-40B4-BE49-F238E27FC236}">
                  <a16:creationId xmlns:a16="http://schemas.microsoft.com/office/drawing/2014/main" id="{7BF5DB8D-59D9-4052-BACC-7AF6ACE10A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3475" y="2671763"/>
              <a:ext cx="11113" cy="88900"/>
            </a:xfrm>
            <a:custGeom>
              <a:avLst/>
              <a:gdLst>
                <a:gd name="T0" fmla="*/ 2147483647 w 7"/>
                <a:gd name="T1" fmla="*/ 0 h 56"/>
                <a:gd name="T2" fmla="*/ 2147483647 w 7"/>
                <a:gd name="T3" fmla="*/ 0 h 56"/>
                <a:gd name="T4" fmla="*/ 0 w 7"/>
                <a:gd name="T5" fmla="*/ 2147483647 h 56"/>
                <a:gd name="T6" fmla="*/ 2147483647 w 7"/>
                <a:gd name="T7" fmla="*/ 2147483647 h 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56"/>
                <a:gd name="T14" fmla="*/ 7 w 7"/>
                <a:gd name="T15" fmla="*/ 56 h 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56">
                  <a:moveTo>
                    <a:pt x="1" y="0"/>
                  </a:moveTo>
                  <a:lnTo>
                    <a:pt x="7" y="0"/>
                  </a:lnTo>
                  <a:moveTo>
                    <a:pt x="0" y="56"/>
                  </a:moveTo>
                  <a:lnTo>
                    <a:pt x="6" y="56"/>
                  </a:lnTo>
                </a:path>
              </a:pathLst>
            </a:custGeom>
            <a:noFill/>
            <a:ln w="3175" cap="sq">
              <a:solidFill>
                <a:srgbClr val="00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2" name="Rectangle 451">
              <a:extLst>
                <a:ext uri="{FF2B5EF4-FFF2-40B4-BE49-F238E27FC236}">
                  <a16:creationId xmlns:a16="http://schemas.microsoft.com/office/drawing/2014/main" id="{612C02A8-1AFB-4285-9A4C-6283B4E57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963" y="3027363"/>
              <a:ext cx="12700" cy="177800"/>
            </a:xfrm>
            <a:prstGeom prst="rect">
              <a:avLst/>
            </a:prstGeom>
            <a:solidFill>
              <a:srgbClr val="B6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73" name="Rectangle 452">
              <a:extLst>
                <a:ext uri="{FF2B5EF4-FFF2-40B4-BE49-F238E27FC236}">
                  <a16:creationId xmlns:a16="http://schemas.microsoft.com/office/drawing/2014/main" id="{88A1B15F-44A4-448B-93B7-66AFF711D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9663" y="3027363"/>
              <a:ext cx="12700" cy="177800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74" name="Rectangle 453">
              <a:extLst>
                <a:ext uri="{FF2B5EF4-FFF2-40B4-BE49-F238E27FC236}">
                  <a16:creationId xmlns:a16="http://schemas.microsoft.com/office/drawing/2014/main" id="{89081910-3BF9-488E-BC38-EFE70E1C5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2363" y="3027363"/>
              <a:ext cx="12700" cy="177800"/>
            </a:xfrm>
            <a:prstGeom prst="rect">
              <a:avLst/>
            </a:pr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75" name="Rectangle 454">
              <a:extLst>
                <a:ext uri="{FF2B5EF4-FFF2-40B4-BE49-F238E27FC236}">
                  <a16:creationId xmlns:a16="http://schemas.microsoft.com/office/drawing/2014/main" id="{60ACC07A-1EF2-4C41-9EDE-6EA54483E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5063" y="3027363"/>
              <a:ext cx="12700" cy="177800"/>
            </a:xfrm>
            <a:prstGeom prst="rect">
              <a:avLst/>
            </a:pr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76" name="Rectangle 455">
              <a:extLst>
                <a:ext uri="{FF2B5EF4-FFF2-40B4-BE49-F238E27FC236}">
                  <a16:creationId xmlns:a16="http://schemas.microsoft.com/office/drawing/2014/main" id="{F91C374C-6F17-4648-943A-9867EA6FD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763" y="3027363"/>
              <a:ext cx="12700" cy="177800"/>
            </a:xfrm>
            <a:prstGeom prst="rect">
              <a:avLst/>
            </a:prstGeom>
            <a:solidFill>
              <a:srgbClr val="AE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77" name="Rectangle 456">
              <a:extLst>
                <a:ext uri="{FF2B5EF4-FFF2-40B4-BE49-F238E27FC236}">
                  <a16:creationId xmlns:a16="http://schemas.microsoft.com/office/drawing/2014/main" id="{6B93BADE-CFE6-44BA-8A13-2C5E007FA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3963" y="3027363"/>
              <a:ext cx="12700" cy="177800"/>
            </a:xfrm>
            <a:prstGeom prst="rect">
              <a:avLst/>
            </a:prstGeom>
            <a:solidFill>
              <a:srgbClr val="68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78" name="Rectangle 457">
              <a:extLst>
                <a:ext uri="{FF2B5EF4-FFF2-40B4-BE49-F238E27FC236}">
                  <a16:creationId xmlns:a16="http://schemas.microsoft.com/office/drawing/2014/main" id="{5EFD586C-4C3C-4D09-BB7A-A06AA16AE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6663" y="3027363"/>
              <a:ext cx="12700" cy="177800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79" name="Rectangle 458">
              <a:extLst>
                <a:ext uri="{FF2B5EF4-FFF2-40B4-BE49-F238E27FC236}">
                  <a16:creationId xmlns:a16="http://schemas.microsoft.com/office/drawing/2014/main" id="{1C82241B-DF6E-4413-A6A9-E86E2ACE7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9363" y="3027363"/>
              <a:ext cx="12700" cy="1778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80" name="Rectangle 459">
              <a:extLst>
                <a:ext uri="{FF2B5EF4-FFF2-40B4-BE49-F238E27FC236}">
                  <a16:creationId xmlns:a16="http://schemas.microsoft.com/office/drawing/2014/main" id="{481E9A45-32A8-4734-84CA-FD45BE1FA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063" y="3027363"/>
              <a:ext cx="12700" cy="177800"/>
            </a:xfrm>
            <a:prstGeom prst="rect">
              <a:avLst/>
            </a:pr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81" name="Rectangle 460">
              <a:extLst>
                <a:ext uri="{FF2B5EF4-FFF2-40B4-BE49-F238E27FC236}">
                  <a16:creationId xmlns:a16="http://schemas.microsoft.com/office/drawing/2014/main" id="{AF584AE7-43FB-4350-A541-142C53EB4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4763" y="3027363"/>
              <a:ext cx="12700" cy="177800"/>
            </a:xfrm>
            <a:prstGeom prst="rect">
              <a:avLst/>
            </a:prstGeom>
            <a:solidFill>
              <a:srgbClr val="6F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82" name="Freeform 461">
              <a:extLst>
                <a:ext uri="{FF2B5EF4-FFF2-40B4-BE49-F238E27FC236}">
                  <a16:creationId xmlns:a16="http://schemas.microsoft.com/office/drawing/2014/main" id="{4EA2BC63-D1EB-43BE-A008-89B35EB8A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731838"/>
            </a:xfrm>
            <a:custGeom>
              <a:avLst/>
              <a:gdLst>
                <a:gd name="T0" fmla="*/ 2147483647 w 199"/>
                <a:gd name="T1" fmla="*/ 2147483647 h 461"/>
                <a:gd name="T2" fmla="*/ 2147483647 w 199"/>
                <a:gd name="T3" fmla="*/ 2147483647 h 461"/>
                <a:gd name="T4" fmla="*/ 0 w 199"/>
                <a:gd name="T5" fmla="*/ 2147483647 h 461"/>
                <a:gd name="T6" fmla="*/ 0 w 199"/>
                <a:gd name="T7" fmla="*/ 2147483647 h 461"/>
                <a:gd name="T8" fmla="*/ 2147483647 w 199"/>
                <a:gd name="T9" fmla="*/ 0 h 461"/>
                <a:gd name="T10" fmla="*/ 2147483647 w 199"/>
                <a:gd name="T11" fmla="*/ 0 h 461"/>
                <a:gd name="T12" fmla="*/ 2147483647 w 199"/>
                <a:gd name="T13" fmla="*/ 2147483647 h 461"/>
                <a:gd name="T14" fmla="*/ 2147483647 w 199"/>
                <a:gd name="T15" fmla="*/ 2147483647 h 461"/>
                <a:gd name="T16" fmla="*/ 2147483647 w 199"/>
                <a:gd name="T17" fmla="*/ 2147483647 h 461"/>
                <a:gd name="T18" fmla="*/ 2147483647 w 199"/>
                <a:gd name="T19" fmla="*/ 2147483647 h 461"/>
                <a:gd name="T20" fmla="*/ 2147483647 w 199"/>
                <a:gd name="T21" fmla="*/ 2147483647 h 4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9"/>
                <a:gd name="T34" fmla="*/ 0 h 461"/>
                <a:gd name="T35" fmla="*/ 199 w 199"/>
                <a:gd name="T36" fmla="*/ 461 h 4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9" h="461">
                  <a:moveTo>
                    <a:pt x="7" y="461"/>
                  </a:moveTo>
                  <a:lnTo>
                    <a:pt x="7" y="451"/>
                  </a:lnTo>
                  <a:lnTo>
                    <a:pt x="0" y="451"/>
                  </a:lnTo>
                  <a:lnTo>
                    <a:pt x="0" y="51"/>
                  </a:lnTo>
                  <a:lnTo>
                    <a:pt x="50" y="0"/>
                  </a:lnTo>
                  <a:lnTo>
                    <a:pt x="199" y="0"/>
                  </a:lnTo>
                  <a:lnTo>
                    <a:pt x="199" y="400"/>
                  </a:lnTo>
                  <a:lnTo>
                    <a:pt x="196" y="403"/>
                  </a:lnTo>
                  <a:lnTo>
                    <a:pt x="196" y="406"/>
                  </a:lnTo>
                  <a:lnTo>
                    <a:pt x="143" y="461"/>
                  </a:lnTo>
                  <a:lnTo>
                    <a:pt x="7" y="461"/>
                  </a:lnTo>
                </a:path>
              </a:pathLst>
            </a:cu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3" name="Freeform 571">
              <a:extLst>
                <a:ext uri="{FF2B5EF4-FFF2-40B4-BE49-F238E27FC236}">
                  <a16:creationId xmlns:a16="http://schemas.microsoft.com/office/drawing/2014/main" id="{BF959D4C-2FD9-42C5-B3EE-D2B2FAD85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0163" y="3141663"/>
              <a:ext cx="84137" cy="101600"/>
            </a:xfrm>
            <a:custGeom>
              <a:avLst/>
              <a:gdLst>
                <a:gd name="T0" fmla="*/ 0 w 53"/>
                <a:gd name="T1" fmla="*/ 2147483647 h 64"/>
                <a:gd name="T2" fmla="*/ 2147483647 w 53"/>
                <a:gd name="T3" fmla="*/ 2147483647 h 64"/>
                <a:gd name="T4" fmla="*/ 2147483647 w 53"/>
                <a:gd name="T5" fmla="*/ 0 h 64"/>
                <a:gd name="T6" fmla="*/ 0 w 53"/>
                <a:gd name="T7" fmla="*/ 2147483647 h 64"/>
                <a:gd name="T8" fmla="*/ 0 w 53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64"/>
                <a:gd name="T17" fmla="*/ 53 w 53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64">
                  <a:moveTo>
                    <a:pt x="0" y="64"/>
                  </a:moveTo>
                  <a:lnTo>
                    <a:pt x="53" y="9"/>
                  </a:lnTo>
                  <a:lnTo>
                    <a:pt x="53" y="0"/>
                  </a:lnTo>
                  <a:lnTo>
                    <a:pt x="0" y="5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4" name="Freeform 572">
              <a:extLst>
                <a:ext uri="{FF2B5EF4-FFF2-40B4-BE49-F238E27FC236}">
                  <a16:creationId xmlns:a16="http://schemas.microsoft.com/office/drawing/2014/main" id="{A410543B-70B9-44D9-BF1B-BFCA57E31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5" name="Freeform 573">
              <a:extLst>
                <a:ext uri="{FF2B5EF4-FFF2-40B4-BE49-F238E27FC236}">
                  <a16:creationId xmlns:a16="http://schemas.microsoft.com/office/drawing/2014/main" id="{D5CD5C92-5A54-4084-8E46-0D9828959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11425"/>
              <a:ext cx="315913" cy="80963"/>
            </a:xfrm>
            <a:custGeom>
              <a:avLst/>
              <a:gdLst>
                <a:gd name="T0" fmla="*/ 0 w 199"/>
                <a:gd name="T1" fmla="*/ 2147483647 h 51"/>
                <a:gd name="T2" fmla="*/ 2147483647 w 199"/>
                <a:gd name="T3" fmla="*/ 0 h 51"/>
                <a:gd name="T4" fmla="*/ 2147483647 w 199"/>
                <a:gd name="T5" fmla="*/ 0 h 51"/>
                <a:gd name="T6" fmla="*/ 2147483647 w 199"/>
                <a:gd name="T7" fmla="*/ 2147483647 h 51"/>
                <a:gd name="T8" fmla="*/ 0 w 199"/>
                <a:gd name="T9" fmla="*/ 214748364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9"/>
                <a:gd name="T16" fmla="*/ 0 h 51"/>
                <a:gd name="T17" fmla="*/ 199 w 199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9" h="51">
                  <a:moveTo>
                    <a:pt x="0" y="51"/>
                  </a:moveTo>
                  <a:lnTo>
                    <a:pt x="50" y="0"/>
                  </a:lnTo>
                  <a:lnTo>
                    <a:pt x="199" y="0"/>
                  </a:lnTo>
                  <a:lnTo>
                    <a:pt x="149" y="51"/>
                  </a:lnTo>
                  <a:lnTo>
                    <a:pt x="0" y="51"/>
                  </a:lnTo>
                  <a:close/>
                </a:path>
              </a:pathLst>
            </a:cu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6" name="Freeform 574">
              <a:extLst>
                <a:ext uri="{FF2B5EF4-FFF2-40B4-BE49-F238E27FC236}">
                  <a16:creationId xmlns:a16="http://schemas.microsoft.com/office/drawing/2014/main" id="{1EA34503-1C3C-4AEE-8CD1-A770D0DFD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9688" y="2511425"/>
              <a:ext cx="79375" cy="715963"/>
            </a:xfrm>
            <a:custGeom>
              <a:avLst/>
              <a:gdLst>
                <a:gd name="T0" fmla="*/ 0 w 50"/>
                <a:gd name="T1" fmla="*/ 2147483647 h 451"/>
                <a:gd name="T2" fmla="*/ 2147483647 w 50"/>
                <a:gd name="T3" fmla="*/ 0 h 451"/>
                <a:gd name="T4" fmla="*/ 2147483647 w 50"/>
                <a:gd name="T5" fmla="*/ 2147483647 h 451"/>
                <a:gd name="T6" fmla="*/ 0 w 50"/>
                <a:gd name="T7" fmla="*/ 2147483647 h 451"/>
                <a:gd name="T8" fmla="*/ 0 w 50"/>
                <a:gd name="T9" fmla="*/ 2147483647 h 4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451"/>
                <a:gd name="T17" fmla="*/ 50 w 50"/>
                <a:gd name="T18" fmla="*/ 451 h 4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451">
                  <a:moveTo>
                    <a:pt x="0" y="51"/>
                  </a:moveTo>
                  <a:lnTo>
                    <a:pt x="50" y="0"/>
                  </a:lnTo>
                  <a:lnTo>
                    <a:pt x="50" y="400"/>
                  </a:lnTo>
                  <a:lnTo>
                    <a:pt x="0" y="4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7" name="Rectangle 575">
              <a:extLst>
                <a:ext uri="{FF2B5EF4-FFF2-40B4-BE49-F238E27FC236}">
                  <a16:creationId xmlns:a16="http://schemas.microsoft.com/office/drawing/2014/main" id="{B12F3E5C-9DAA-41EC-8499-21EC4A30E6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150" y="2592388"/>
              <a:ext cx="236538" cy="63500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88" name="Rectangle 576">
              <a:extLst>
                <a:ext uri="{FF2B5EF4-FFF2-40B4-BE49-F238E27FC236}">
                  <a16:creationId xmlns:a16="http://schemas.microsoft.com/office/drawing/2014/main" id="{8223EBB8-0247-4636-8926-7D4D977F3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150" y="2592388"/>
              <a:ext cx="236538" cy="63500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pic>
          <p:nvPicPr>
            <p:cNvPr id="889" name="Picture 577">
              <a:extLst>
                <a:ext uri="{FF2B5EF4-FFF2-40B4-BE49-F238E27FC236}">
                  <a16:creationId xmlns:a16="http://schemas.microsoft.com/office/drawing/2014/main" id="{0C89E4EA-F704-4A95-A3EC-38B9C75425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3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0" name="Picture 578">
              <a:extLst>
                <a:ext uri="{FF2B5EF4-FFF2-40B4-BE49-F238E27FC236}">
                  <a16:creationId xmlns:a16="http://schemas.microsoft.com/office/drawing/2014/main" id="{163E0DEB-677B-48A4-ADD8-B04AD9634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6963" y="2620963"/>
              <a:ext cx="177800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1" name="Rectangle 579">
              <a:extLst>
                <a:ext uri="{FF2B5EF4-FFF2-40B4-BE49-F238E27FC236}">
                  <a16:creationId xmlns:a16="http://schemas.microsoft.com/office/drawing/2014/main" id="{E9E24C2A-1643-40AD-94A4-765DCE8D5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3313" y="2622550"/>
              <a:ext cx="177800" cy="387350"/>
            </a:xfrm>
            <a:prstGeom prst="rect">
              <a:avLst/>
            </a:prstGeom>
            <a:noFill/>
            <a:ln w="31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92" name="Freeform 580">
              <a:extLst>
                <a:ext uri="{FF2B5EF4-FFF2-40B4-BE49-F238E27FC236}">
                  <a16:creationId xmlns:a16="http://schemas.microsoft.com/office/drawing/2014/main" id="{DABE9A97-C9A6-41D9-A0B7-A974139AD2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3950" y="2643188"/>
              <a:ext cx="134938" cy="331787"/>
            </a:xfrm>
            <a:custGeom>
              <a:avLst/>
              <a:gdLst>
                <a:gd name="T0" fmla="*/ 0 w 85"/>
                <a:gd name="T1" fmla="*/ 2147483647 h 209"/>
                <a:gd name="T2" fmla="*/ 2147483647 w 85"/>
                <a:gd name="T3" fmla="*/ 2147483647 h 209"/>
                <a:gd name="T4" fmla="*/ 2147483647 w 85"/>
                <a:gd name="T5" fmla="*/ 2147483647 h 209"/>
                <a:gd name="T6" fmla="*/ 0 w 85"/>
                <a:gd name="T7" fmla="*/ 2147483647 h 209"/>
                <a:gd name="T8" fmla="*/ 0 w 85"/>
                <a:gd name="T9" fmla="*/ 2147483647 h 209"/>
                <a:gd name="T10" fmla="*/ 0 w 85"/>
                <a:gd name="T11" fmla="*/ 2147483647 h 209"/>
                <a:gd name="T12" fmla="*/ 2147483647 w 85"/>
                <a:gd name="T13" fmla="*/ 2147483647 h 209"/>
                <a:gd name="T14" fmla="*/ 2147483647 w 85"/>
                <a:gd name="T15" fmla="*/ 2147483647 h 209"/>
                <a:gd name="T16" fmla="*/ 0 w 85"/>
                <a:gd name="T17" fmla="*/ 2147483647 h 209"/>
                <a:gd name="T18" fmla="*/ 0 w 85"/>
                <a:gd name="T19" fmla="*/ 2147483647 h 209"/>
                <a:gd name="T20" fmla="*/ 0 w 85"/>
                <a:gd name="T21" fmla="*/ 2147483647 h 209"/>
                <a:gd name="T22" fmla="*/ 2147483647 w 85"/>
                <a:gd name="T23" fmla="*/ 2147483647 h 209"/>
                <a:gd name="T24" fmla="*/ 2147483647 w 85"/>
                <a:gd name="T25" fmla="*/ 2147483647 h 209"/>
                <a:gd name="T26" fmla="*/ 0 w 85"/>
                <a:gd name="T27" fmla="*/ 2147483647 h 209"/>
                <a:gd name="T28" fmla="*/ 0 w 85"/>
                <a:gd name="T29" fmla="*/ 2147483647 h 209"/>
                <a:gd name="T30" fmla="*/ 0 w 85"/>
                <a:gd name="T31" fmla="*/ 2147483647 h 209"/>
                <a:gd name="T32" fmla="*/ 2147483647 w 85"/>
                <a:gd name="T33" fmla="*/ 2147483647 h 209"/>
                <a:gd name="T34" fmla="*/ 2147483647 w 85"/>
                <a:gd name="T35" fmla="*/ 2147483647 h 209"/>
                <a:gd name="T36" fmla="*/ 0 w 85"/>
                <a:gd name="T37" fmla="*/ 2147483647 h 209"/>
                <a:gd name="T38" fmla="*/ 0 w 85"/>
                <a:gd name="T39" fmla="*/ 2147483647 h 209"/>
                <a:gd name="T40" fmla="*/ 0 w 85"/>
                <a:gd name="T41" fmla="*/ 2147483647 h 209"/>
                <a:gd name="T42" fmla="*/ 2147483647 w 85"/>
                <a:gd name="T43" fmla="*/ 2147483647 h 209"/>
                <a:gd name="T44" fmla="*/ 2147483647 w 85"/>
                <a:gd name="T45" fmla="*/ 2147483647 h 209"/>
                <a:gd name="T46" fmla="*/ 0 w 85"/>
                <a:gd name="T47" fmla="*/ 2147483647 h 209"/>
                <a:gd name="T48" fmla="*/ 0 w 85"/>
                <a:gd name="T49" fmla="*/ 2147483647 h 209"/>
                <a:gd name="T50" fmla="*/ 0 w 85"/>
                <a:gd name="T51" fmla="*/ 0 h 209"/>
                <a:gd name="T52" fmla="*/ 2147483647 w 85"/>
                <a:gd name="T53" fmla="*/ 0 h 209"/>
                <a:gd name="T54" fmla="*/ 2147483647 w 85"/>
                <a:gd name="T55" fmla="*/ 2147483647 h 209"/>
                <a:gd name="T56" fmla="*/ 0 w 85"/>
                <a:gd name="T57" fmla="*/ 2147483647 h 209"/>
                <a:gd name="T58" fmla="*/ 0 w 85"/>
                <a:gd name="T59" fmla="*/ 0 h 20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5"/>
                <a:gd name="T91" fmla="*/ 0 h 209"/>
                <a:gd name="T92" fmla="*/ 85 w 85"/>
                <a:gd name="T93" fmla="*/ 209 h 20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5" h="209">
                  <a:moveTo>
                    <a:pt x="0" y="188"/>
                  </a:moveTo>
                  <a:lnTo>
                    <a:pt x="85" y="188"/>
                  </a:lnTo>
                  <a:lnTo>
                    <a:pt x="85" y="209"/>
                  </a:lnTo>
                  <a:lnTo>
                    <a:pt x="0" y="209"/>
                  </a:lnTo>
                  <a:lnTo>
                    <a:pt x="0" y="188"/>
                  </a:lnTo>
                  <a:close/>
                  <a:moveTo>
                    <a:pt x="0" y="156"/>
                  </a:moveTo>
                  <a:lnTo>
                    <a:pt x="85" y="156"/>
                  </a:lnTo>
                  <a:lnTo>
                    <a:pt x="85" y="177"/>
                  </a:lnTo>
                  <a:lnTo>
                    <a:pt x="0" y="177"/>
                  </a:lnTo>
                  <a:lnTo>
                    <a:pt x="0" y="156"/>
                  </a:lnTo>
                  <a:close/>
                  <a:moveTo>
                    <a:pt x="0" y="124"/>
                  </a:moveTo>
                  <a:lnTo>
                    <a:pt x="85" y="124"/>
                  </a:lnTo>
                  <a:lnTo>
                    <a:pt x="85" y="145"/>
                  </a:lnTo>
                  <a:lnTo>
                    <a:pt x="0" y="145"/>
                  </a:lnTo>
                  <a:lnTo>
                    <a:pt x="0" y="124"/>
                  </a:lnTo>
                  <a:close/>
                  <a:moveTo>
                    <a:pt x="0" y="92"/>
                  </a:moveTo>
                  <a:lnTo>
                    <a:pt x="85" y="92"/>
                  </a:lnTo>
                  <a:lnTo>
                    <a:pt x="85" y="113"/>
                  </a:lnTo>
                  <a:lnTo>
                    <a:pt x="0" y="113"/>
                  </a:lnTo>
                  <a:lnTo>
                    <a:pt x="0" y="92"/>
                  </a:lnTo>
                  <a:close/>
                  <a:moveTo>
                    <a:pt x="0" y="47"/>
                  </a:moveTo>
                  <a:lnTo>
                    <a:pt x="85" y="47"/>
                  </a:lnTo>
                  <a:lnTo>
                    <a:pt x="85" y="82"/>
                  </a:lnTo>
                  <a:lnTo>
                    <a:pt x="0" y="82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85" y="0"/>
                  </a:lnTo>
                  <a:lnTo>
                    <a:pt x="85" y="3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3" name="Rectangle 581">
              <a:extLst>
                <a:ext uri="{FF2B5EF4-FFF2-40B4-BE49-F238E27FC236}">
                  <a16:creationId xmlns:a16="http://schemas.microsoft.com/office/drawing/2014/main" id="{D3F24F0C-F6AC-44C2-83D5-7B28E032E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9416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894" name="Rectangle 582">
              <a:extLst>
                <a:ext uri="{FF2B5EF4-FFF2-40B4-BE49-F238E27FC236}">
                  <a16:creationId xmlns:a16="http://schemas.microsoft.com/office/drawing/2014/main" id="{D01A684F-608D-4405-A1D1-EFA2B9014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3950" y="2890838"/>
              <a:ext cx="134938" cy="33337"/>
            </a:xfrm>
            <a:prstGeom prst="rect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</p:grpSp>
      <p:sp>
        <p:nvSpPr>
          <p:cNvPr id="15" name="Text Box 4">
            <a:extLst>
              <a:ext uri="{FF2B5EF4-FFF2-40B4-BE49-F238E27FC236}">
                <a16:creationId xmlns:a16="http://schemas.microsoft.com/office/drawing/2014/main" id="{2984BFE1-D95C-48C4-BB20-6139A737C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9540" y="3125325"/>
            <a:ext cx="1194037" cy="380480"/>
          </a:xfrm>
          <a:prstGeom prst="rect">
            <a:avLst/>
          </a:prstGeom>
          <a:solidFill>
            <a:srgbClr val="F4FDA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36000" tIns="36000" rIns="36000" bIns="3600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nb-NO" sz="2000" dirty="0">
                <a:solidFill>
                  <a:srgbClr val="000000"/>
                </a:solidFill>
                <a:cs typeface="Arial" panose="020B0604020202020204" pitchFamily="34" charset="0"/>
              </a:rPr>
              <a:t>Inner wall</a:t>
            </a:r>
            <a:endParaRPr lang="en-US" altLang="nb-NO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95" name="Right Arrow 62">
            <a:extLst>
              <a:ext uri="{FF2B5EF4-FFF2-40B4-BE49-F238E27FC236}">
                <a16:creationId xmlns:a16="http://schemas.microsoft.com/office/drawing/2014/main" id="{15201F8F-EBE5-4C3E-9E2D-B4EB713CA9D0}"/>
              </a:ext>
            </a:extLst>
          </p:cNvPr>
          <p:cNvSpPr/>
          <p:nvPr/>
        </p:nvSpPr>
        <p:spPr>
          <a:xfrm>
            <a:off x="6564483" y="3699110"/>
            <a:ext cx="1152000" cy="802071"/>
          </a:xfrm>
          <a:prstGeom prst="rightArrow">
            <a:avLst>
              <a:gd name="adj1" fmla="val 69162"/>
              <a:gd name="adj2" fmla="val 50000"/>
            </a:avLst>
          </a:prstGeom>
          <a:solidFill>
            <a:schemeClr val="bg1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2000" rIns="0" bIns="36000"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lang="en-AU" sz="2000">
                <a:solidFill>
                  <a:schemeClr val="tx1"/>
                </a:solidFill>
                <a:latin typeface="Arial" pitchFamily="34" charset="0"/>
              </a:rPr>
              <a:t>Normal access</a:t>
            </a:r>
            <a:endParaRPr lang="en-AU" sz="20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997" name="Rectangle 43">
            <a:extLst>
              <a:ext uri="{FF2B5EF4-FFF2-40B4-BE49-F238E27FC236}">
                <a16:creationId xmlns:a16="http://schemas.microsoft.com/office/drawing/2014/main" id="{0A78C264-0031-42C4-A315-110E13BBA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0706" y="2581533"/>
            <a:ext cx="1631981" cy="92333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en-US" altLang="nb-NO" sz="2000" dirty="0">
                <a:solidFill>
                  <a:srgbClr val="CC0066"/>
                </a:solidFill>
              </a:rPr>
              <a:t>Gateway and</a:t>
            </a:r>
          </a:p>
          <a:p>
            <a:pPr algn="r">
              <a:spcBef>
                <a:spcPct val="0"/>
              </a:spcBef>
              <a:buNone/>
            </a:pPr>
            <a:r>
              <a:rPr lang="en-US" altLang="nb-NO" sz="2000" dirty="0">
                <a:solidFill>
                  <a:srgbClr val="CC0066"/>
                </a:solidFill>
              </a:rPr>
              <a:t>External firewall</a:t>
            </a:r>
          </a:p>
        </p:txBody>
      </p:sp>
      <p:sp>
        <p:nvSpPr>
          <p:cNvPr id="998" name="Line 10">
            <a:extLst>
              <a:ext uri="{FF2B5EF4-FFF2-40B4-BE49-F238E27FC236}">
                <a16:creationId xmlns:a16="http://schemas.microsoft.com/office/drawing/2014/main" id="{DBF69C62-EB93-40CE-94D4-FCA18C5C13A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45728" y="3503019"/>
            <a:ext cx="279787" cy="375124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5" name="Rectangle 43">
            <a:extLst>
              <a:ext uri="{FF2B5EF4-FFF2-40B4-BE49-F238E27FC236}">
                <a16:creationId xmlns:a16="http://schemas.microsoft.com/office/drawing/2014/main" id="{363391F3-8325-4C5F-B9B0-CD83CD864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6068" y="5788623"/>
            <a:ext cx="2207193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b-NO" sz="2000" dirty="0"/>
              <a:t>Medieval castle</a:t>
            </a:r>
          </a:p>
        </p:txBody>
      </p:sp>
      <p:sp>
        <p:nvSpPr>
          <p:cNvPr id="1006" name="Rectangle 43">
            <a:extLst>
              <a:ext uri="{FF2B5EF4-FFF2-40B4-BE49-F238E27FC236}">
                <a16:creationId xmlns:a16="http://schemas.microsoft.com/office/drawing/2014/main" id="{F067C526-5D2F-4024-9E41-C497140EE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2050" y="5788623"/>
            <a:ext cx="2207193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b-NO" sz="2000" dirty="0"/>
              <a:t>Computer network</a:t>
            </a:r>
          </a:p>
        </p:txBody>
      </p:sp>
      <p:sp>
        <p:nvSpPr>
          <p:cNvPr id="679" name="Rectangle 188">
            <a:extLst>
              <a:ext uri="{FF2B5EF4-FFF2-40B4-BE49-F238E27FC236}">
                <a16:creationId xmlns:a16="http://schemas.microsoft.com/office/drawing/2014/main" id="{2AC81339-3B84-4BBD-A1FF-D2CAA4012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6322" y="4045890"/>
            <a:ext cx="1053565" cy="54000"/>
          </a:xfrm>
          <a:prstGeom prst="rect">
            <a:avLst/>
          </a:prstGeom>
          <a:solidFill>
            <a:srgbClr val="0033C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endParaRPr lang="nb-NO" altLang="nb-NO" sz="2000">
              <a:solidFill>
                <a:schemeClr val="lt1"/>
              </a:solidFill>
              <a:latin typeface="Arial" pitchFamily="34" charset="0"/>
            </a:endParaRPr>
          </a:p>
        </p:txBody>
      </p:sp>
      <p:sp>
        <p:nvSpPr>
          <p:cNvPr id="680" name="Rectangle 188">
            <a:extLst>
              <a:ext uri="{FF2B5EF4-FFF2-40B4-BE49-F238E27FC236}">
                <a16:creationId xmlns:a16="http://schemas.microsoft.com/office/drawing/2014/main" id="{35962E64-CE65-49DC-8B71-2E0DB5110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4880" y="4043022"/>
            <a:ext cx="1053565" cy="54000"/>
          </a:xfrm>
          <a:prstGeom prst="rect">
            <a:avLst/>
          </a:prstGeom>
          <a:solidFill>
            <a:srgbClr val="0033C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000"/>
              </a:lnSpc>
              <a:spcBef>
                <a:spcPct val="0"/>
              </a:spcBef>
            </a:pPr>
            <a:endParaRPr lang="nb-NO" altLang="nb-NO" sz="2000">
              <a:solidFill>
                <a:schemeClr val="lt1"/>
              </a:solidFill>
              <a:latin typeface="Arial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4CD741C9-4768-4247-B33E-52BAC4834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6" y="3232805"/>
            <a:ext cx="1430794" cy="380480"/>
          </a:xfrm>
          <a:prstGeom prst="rect">
            <a:avLst/>
          </a:prstGeom>
          <a:solidFill>
            <a:srgbClr val="F4FDA1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 lIns="36000" tIns="36000" rIns="36000" bIns="36000"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nb-NO" sz="2000" dirty="0">
                <a:solidFill>
                  <a:srgbClr val="000000"/>
                </a:solidFill>
                <a:cs typeface="Arial" panose="020B0604020202020204" pitchFamily="34" charset="0"/>
              </a:rPr>
              <a:t>Gatekeeper</a:t>
            </a:r>
            <a:endParaRPr lang="en-US" altLang="nb-NO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0AEC4FF-DFC0-CA30-22E9-BEC1523596FF}"/>
              </a:ext>
            </a:extLst>
          </p:cNvPr>
          <p:cNvGrpSpPr>
            <a:grpSpLocks noChangeAspect="1"/>
          </p:cNvGrpSpPr>
          <p:nvPr/>
        </p:nvGrpSpPr>
        <p:grpSpPr>
          <a:xfrm>
            <a:off x="2786469" y="1448290"/>
            <a:ext cx="823674" cy="936000"/>
            <a:chOff x="3941744" y="891886"/>
            <a:chExt cx="855354" cy="97200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B08323A-A6E4-1089-5153-9728C8621112}"/>
                </a:ext>
              </a:extLst>
            </p:cNvPr>
            <p:cNvSpPr/>
            <p:nvPr/>
          </p:nvSpPr>
          <p:spPr>
            <a:xfrm>
              <a:off x="3941814" y="920106"/>
              <a:ext cx="855284" cy="943780"/>
            </a:xfrm>
            <a:custGeom>
              <a:avLst/>
              <a:gdLst>
                <a:gd name="connsiteX0" fmla="*/ 2724150 w 5697931"/>
                <a:gd name="connsiteY0" fmla="*/ 6287491 h 6287490"/>
                <a:gd name="connsiteX1" fmla="*/ 2700338 w 5697931"/>
                <a:gd name="connsiteY1" fmla="*/ 6287491 h 6287490"/>
                <a:gd name="connsiteX2" fmla="*/ 2712244 w 5697931"/>
                <a:gd name="connsiteY2" fmla="*/ 6282690 h 6287490"/>
                <a:gd name="connsiteX3" fmla="*/ 2724150 w 5697931"/>
                <a:gd name="connsiteY3" fmla="*/ 6277880 h 6287490"/>
                <a:gd name="connsiteX4" fmla="*/ 2736056 w 5697931"/>
                <a:gd name="connsiteY4" fmla="*/ 6282690 h 6287490"/>
                <a:gd name="connsiteX5" fmla="*/ 2747963 w 5697931"/>
                <a:gd name="connsiteY5" fmla="*/ 6287491 h 6287490"/>
                <a:gd name="connsiteX6" fmla="*/ 2971800 w 5697931"/>
                <a:gd name="connsiteY6" fmla="*/ 6286786 h 6287490"/>
                <a:gd name="connsiteX7" fmla="*/ 2938463 w 5697931"/>
                <a:gd name="connsiteY7" fmla="*/ 6286786 h 6287490"/>
                <a:gd name="connsiteX8" fmla="*/ 2955131 w 5697931"/>
                <a:gd name="connsiteY8" fmla="*/ 6282433 h 6287490"/>
                <a:gd name="connsiteX9" fmla="*/ 2971800 w 5697931"/>
                <a:gd name="connsiteY9" fmla="*/ 6278071 h 6287490"/>
                <a:gd name="connsiteX10" fmla="*/ 2988469 w 5697931"/>
                <a:gd name="connsiteY10" fmla="*/ 6282433 h 6287490"/>
                <a:gd name="connsiteX11" fmla="*/ 3005138 w 5697931"/>
                <a:gd name="connsiteY11" fmla="*/ 6286786 h 6287490"/>
                <a:gd name="connsiteX12" fmla="*/ 2581275 w 5697931"/>
                <a:gd name="connsiteY12" fmla="*/ 6279471 h 6287490"/>
                <a:gd name="connsiteX13" fmla="*/ 2568578 w 5697931"/>
                <a:gd name="connsiteY13" fmla="*/ 6279471 h 6287490"/>
                <a:gd name="connsiteX14" fmla="*/ 2574922 w 5697931"/>
                <a:gd name="connsiteY14" fmla="*/ 6273118 h 6287490"/>
                <a:gd name="connsiteX15" fmla="*/ 2581275 w 5697931"/>
                <a:gd name="connsiteY15" fmla="*/ 6266774 h 6287490"/>
                <a:gd name="connsiteX16" fmla="*/ 2587628 w 5697931"/>
                <a:gd name="connsiteY16" fmla="*/ 6273118 h 6287490"/>
                <a:gd name="connsiteX17" fmla="*/ 2593972 w 5697931"/>
                <a:gd name="connsiteY17" fmla="*/ 6279471 h 6287490"/>
                <a:gd name="connsiteX18" fmla="*/ 3118647 w 5697931"/>
                <a:gd name="connsiteY18" fmla="*/ 6278719 h 6287490"/>
                <a:gd name="connsiteX19" fmla="*/ 3100388 w 5697931"/>
                <a:gd name="connsiteY19" fmla="*/ 6277966 h 6287490"/>
                <a:gd name="connsiteX20" fmla="*/ 3112885 w 5697931"/>
                <a:gd name="connsiteY20" fmla="*/ 6272965 h 6287490"/>
                <a:gd name="connsiteX21" fmla="*/ 3125391 w 5697931"/>
                <a:gd name="connsiteY21" fmla="*/ 6267965 h 6287490"/>
                <a:gd name="connsiteX22" fmla="*/ 3131144 w 5697931"/>
                <a:gd name="connsiteY22" fmla="*/ 6273718 h 6287490"/>
                <a:gd name="connsiteX23" fmla="*/ 3136897 w 5697931"/>
                <a:gd name="connsiteY23" fmla="*/ 6279471 h 6287490"/>
                <a:gd name="connsiteX24" fmla="*/ 3214688 w 5697931"/>
                <a:gd name="connsiteY24" fmla="*/ 6269946 h 6287490"/>
                <a:gd name="connsiteX25" fmla="*/ 3209925 w 5697931"/>
                <a:gd name="connsiteY25" fmla="*/ 6269946 h 6287490"/>
                <a:gd name="connsiteX26" fmla="*/ 3209925 w 5697931"/>
                <a:gd name="connsiteY26" fmla="*/ 6265183 h 6287490"/>
                <a:gd name="connsiteX27" fmla="*/ 3209925 w 5697931"/>
                <a:gd name="connsiteY27" fmla="*/ 6260421 h 6287490"/>
                <a:gd name="connsiteX28" fmla="*/ 3214688 w 5697931"/>
                <a:gd name="connsiteY28" fmla="*/ 6260421 h 6287490"/>
                <a:gd name="connsiteX29" fmla="*/ 3219450 w 5697931"/>
                <a:gd name="connsiteY29" fmla="*/ 6260421 h 6287490"/>
                <a:gd name="connsiteX30" fmla="*/ 3219450 w 5697931"/>
                <a:gd name="connsiteY30" fmla="*/ 6265183 h 6287490"/>
                <a:gd name="connsiteX31" fmla="*/ 3219450 w 5697931"/>
                <a:gd name="connsiteY31" fmla="*/ 6269946 h 6287490"/>
                <a:gd name="connsiteX32" fmla="*/ 2414588 w 5697931"/>
                <a:gd name="connsiteY32" fmla="*/ 6260421 h 6287490"/>
                <a:gd name="connsiteX33" fmla="*/ 2409825 w 5697931"/>
                <a:gd name="connsiteY33" fmla="*/ 6260421 h 6287490"/>
                <a:gd name="connsiteX34" fmla="*/ 2409825 w 5697931"/>
                <a:gd name="connsiteY34" fmla="*/ 6255658 h 6287490"/>
                <a:gd name="connsiteX35" fmla="*/ 2409825 w 5697931"/>
                <a:gd name="connsiteY35" fmla="*/ 6250896 h 6287490"/>
                <a:gd name="connsiteX36" fmla="*/ 2414588 w 5697931"/>
                <a:gd name="connsiteY36" fmla="*/ 6250896 h 6287490"/>
                <a:gd name="connsiteX37" fmla="*/ 2419350 w 5697931"/>
                <a:gd name="connsiteY37" fmla="*/ 6250896 h 6287490"/>
                <a:gd name="connsiteX38" fmla="*/ 2419350 w 5697931"/>
                <a:gd name="connsiteY38" fmla="*/ 6255658 h 6287490"/>
                <a:gd name="connsiteX39" fmla="*/ 2419350 w 5697931"/>
                <a:gd name="connsiteY39" fmla="*/ 6260421 h 6287490"/>
                <a:gd name="connsiteX40" fmla="*/ 3281363 w 5697931"/>
                <a:gd name="connsiteY40" fmla="*/ 6260421 h 6287490"/>
                <a:gd name="connsiteX41" fmla="*/ 3276600 w 5697931"/>
                <a:gd name="connsiteY41" fmla="*/ 6260421 h 6287490"/>
                <a:gd name="connsiteX42" fmla="*/ 3276600 w 5697931"/>
                <a:gd name="connsiteY42" fmla="*/ 6255658 h 6287490"/>
                <a:gd name="connsiteX43" fmla="*/ 3276600 w 5697931"/>
                <a:gd name="connsiteY43" fmla="*/ 6250896 h 6287490"/>
                <a:gd name="connsiteX44" fmla="*/ 3281363 w 5697931"/>
                <a:gd name="connsiteY44" fmla="*/ 6250896 h 6287490"/>
                <a:gd name="connsiteX45" fmla="*/ 3286125 w 5697931"/>
                <a:gd name="connsiteY45" fmla="*/ 6250896 h 6287490"/>
                <a:gd name="connsiteX46" fmla="*/ 3286125 w 5697931"/>
                <a:gd name="connsiteY46" fmla="*/ 6255658 h 6287490"/>
                <a:gd name="connsiteX47" fmla="*/ 3286125 w 5697931"/>
                <a:gd name="connsiteY47" fmla="*/ 6260421 h 6287490"/>
                <a:gd name="connsiteX48" fmla="*/ 3343275 w 5697931"/>
                <a:gd name="connsiteY48" fmla="*/ 6250896 h 6287490"/>
                <a:gd name="connsiteX49" fmla="*/ 3330578 w 5697931"/>
                <a:gd name="connsiteY49" fmla="*/ 6250896 h 6287490"/>
                <a:gd name="connsiteX50" fmla="*/ 3336922 w 5697931"/>
                <a:gd name="connsiteY50" fmla="*/ 6244543 h 6287490"/>
                <a:gd name="connsiteX51" fmla="*/ 3343275 w 5697931"/>
                <a:gd name="connsiteY51" fmla="*/ 6238199 h 6287490"/>
                <a:gd name="connsiteX52" fmla="*/ 3349628 w 5697931"/>
                <a:gd name="connsiteY52" fmla="*/ 6244543 h 6287490"/>
                <a:gd name="connsiteX53" fmla="*/ 3355972 w 5697931"/>
                <a:gd name="connsiteY53" fmla="*/ 6250896 h 6287490"/>
                <a:gd name="connsiteX54" fmla="*/ 2300288 w 5697931"/>
                <a:gd name="connsiteY54" fmla="*/ 6241371 h 6287490"/>
                <a:gd name="connsiteX55" fmla="*/ 2295525 w 5697931"/>
                <a:gd name="connsiteY55" fmla="*/ 6241371 h 6287490"/>
                <a:gd name="connsiteX56" fmla="*/ 2295525 w 5697931"/>
                <a:gd name="connsiteY56" fmla="*/ 6236608 h 6287490"/>
                <a:gd name="connsiteX57" fmla="*/ 2295525 w 5697931"/>
                <a:gd name="connsiteY57" fmla="*/ 6231846 h 6287490"/>
                <a:gd name="connsiteX58" fmla="*/ 2300288 w 5697931"/>
                <a:gd name="connsiteY58" fmla="*/ 6231846 h 6287490"/>
                <a:gd name="connsiteX59" fmla="*/ 2305050 w 5697931"/>
                <a:gd name="connsiteY59" fmla="*/ 6231846 h 6287490"/>
                <a:gd name="connsiteX60" fmla="*/ 2305050 w 5697931"/>
                <a:gd name="connsiteY60" fmla="*/ 6236608 h 6287490"/>
                <a:gd name="connsiteX61" fmla="*/ 2305050 w 5697931"/>
                <a:gd name="connsiteY61" fmla="*/ 6241371 h 6287490"/>
                <a:gd name="connsiteX62" fmla="*/ 3395663 w 5697931"/>
                <a:gd name="connsiteY62" fmla="*/ 6241371 h 6287490"/>
                <a:gd name="connsiteX63" fmla="*/ 3390900 w 5697931"/>
                <a:gd name="connsiteY63" fmla="*/ 6241371 h 6287490"/>
                <a:gd name="connsiteX64" fmla="*/ 3390900 w 5697931"/>
                <a:gd name="connsiteY64" fmla="*/ 6236608 h 6287490"/>
                <a:gd name="connsiteX65" fmla="*/ 3390900 w 5697931"/>
                <a:gd name="connsiteY65" fmla="*/ 6231846 h 6287490"/>
                <a:gd name="connsiteX66" fmla="*/ 3395663 w 5697931"/>
                <a:gd name="connsiteY66" fmla="*/ 6231846 h 6287490"/>
                <a:gd name="connsiteX67" fmla="*/ 3400425 w 5697931"/>
                <a:gd name="connsiteY67" fmla="*/ 6231846 h 6287490"/>
                <a:gd name="connsiteX68" fmla="*/ 3400425 w 5697931"/>
                <a:gd name="connsiteY68" fmla="*/ 6236608 h 6287490"/>
                <a:gd name="connsiteX69" fmla="*/ 3400425 w 5697931"/>
                <a:gd name="connsiteY69" fmla="*/ 6241371 h 6287490"/>
                <a:gd name="connsiteX70" fmla="*/ 2252663 w 5697931"/>
                <a:gd name="connsiteY70" fmla="*/ 6231846 h 6287490"/>
                <a:gd name="connsiteX71" fmla="*/ 2247900 w 5697931"/>
                <a:gd name="connsiteY71" fmla="*/ 6231846 h 6287490"/>
                <a:gd name="connsiteX72" fmla="*/ 2247900 w 5697931"/>
                <a:gd name="connsiteY72" fmla="*/ 6227083 h 6287490"/>
                <a:gd name="connsiteX73" fmla="*/ 2247900 w 5697931"/>
                <a:gd name="connsiteY73" fmla="*/ 6222321 h 6287490"/>
                <a:gd name="connsiteX74" fmla="*/ 2252663 w 5697931"/>
                <a:gd name="connsiteY74" fmla="*/ 6222321 h 6287490"/>
                <a:gd name="connsiteX75" fmla="*/ 2257425 w 5697931"/>
                <a:gd name="connsiteY75" fmla="*/ 6222321 h 6287490"/>
                <a:gd name="connsiteX76" fmla="*/ 2257425 w 5697931"/>
                <a:gd name="connsiteY76" fmla="*/ 6227083 h 6287490"/>
                <a:gd name="connsiteX77" fmla="*/ 2257425 w 5697931"/>
                <a:gd name="connsiteY77" fmla="*/ 6231846 h 6287490"/>
                <a:gd name="connsiteX78" fmla="*/ 3443288 w 5697931"/>
                <a:gd name="connsiteY78" fmla="*/ 6231846 h 6287490"/>
                <a:gd name="connsiteX79" fmla="*/ 3438525 w 5697931"/>
                <a:gd name="connsiteY79" fmla="*/ 6231846 h 6287490"/>
                <a:gd name="connsiteX80" fmla="*/ 3438525 w 5697931"/>
                <a:gd name="connsiteY80" fmla="*/ 6227083 h 6287490"/>
                <a:gd name="connsiteX81" fmla="*/ 3438525 w 5697931"/>
                <a:gd name="connsiteY81" fmla="*/ 6222321 h 6287490"/>
                <a:gd name="connsiteX82" fmla="*/ 3443288 w 5697931"/>
                <a:gd name="connsiteY82" fmla="*/ 6222321 h 6287490"/>
                <a:gd name="connsiteX83" fmla="*/ 3448050 w 5697931"/>
                <a:gd name="connsiteY83" fmla="*/ 6222321 h 6287490"/>
                <a:gd name="connsiteX84" fmla="*/ 3448050 w 5697931"/>
                <a:gd name="connsiteY84" fmla="*/ 6227083 h 6287490"/>
                <a:gd name="connsiteX85" fmla="*/ 3448050 w 5697931"/>
                <a:gd name="connsiteY85" fmla="*/ 6231846 h 6287490"/>
                <a:gd name="connsiteX86" fmla="*/ 2205038 w 5697931"/>
                <a:gd name="connsiteY86" fmla="*/ 6222321 h 6287490"/>
                <a:gd name="connsiteX87" fmla="*/ 2200275 w 5697931"/>
                <a:gd name="connsiteY87" fmla="*/ 6222321 h 6287490"/>
                <a:gd name="connsiteX88" fmla="*/ 2200275 w 5697931"/>
                <a:gd name="connsiteY88" fmla="*/ 6217558 h 6287490"/>
                <a:gd name="connsiteX89" fmla="*/ 2200275 w 5697931"/>
                <a:gd name="connsiteY89" fmla="*/ 6212796 h 6287490"/>
                <a:gd name="connsiteX90" fmla="*/ 2205038 w 5697931"/>
                <a:gd name="connsiteY90" fmla="*/ 6212796 h 6287490"/>
                <a:gd name="connsiteX91" fmla="*/ 2209800 w 5697931"/>
                <a:gd name="connsiteY91" fmla="*/ 6212796 h 6287490"/>
                <a:gd name="connsiteX92" fmla="*/ 2209800 w 5697931"/>
                <a:gd name="connsiteY92" fmla="*/ 6217558 h 6287490"/>
                <a:gd name="connsiteX93" fmla="*/ 2209800 w 5697931"/>
                <a:gd name="connsiteY93" fmla="*/ 6222321 h 6287490"/>
                <a:gd name="connsiteX94" fmla="*/ 3490913 w 5697931"/>
                <a:gd name="connsiteY94" fmla="*/ 6222321 h 6287490"/>
                <a:gd name="connsiteX95" fmla="*/ 3486150 w 5697931"/>
                <a:gd name="connsiteY95" fmla="*/ 6222321 h 6287490"/>
                <a:gd name="connsiteX96" fmla="*/ 3486150 w 5697931"/>
                <a:gd name="connsiteY96" fmla="*/ 6217558 h 6287490"/>
                <a:gd name="connsiteX97" fmla="*/ 3486150 w 5697931"/>
                <a:gd name="connsiteY97" fmla="*/ 6212796 h 6287490"/>
                <a:gd name="connsiteX98" fmla="*/ 3490913 w 5697931"/>
                <a:gd name="connsiteY98" fmla="*/ 6212796 h 6287490"/>
                <a:gd name="connsiteX99" fmla="*/ 3495675 w 5697931"/>
                <a:gd name="connsiteY99" fmla="*/ 6212796 h 6287490"/>
                <a:gd name="connsiteX100" fmla="*/ 3495675 w 5697931"/>
                <a:gd name="connsiteY100" fmla="*/ 6217558 h 6287490"/>
                <a:gd name="connsiteX101" fmla="*/ 3495675 w 5697931"/>
                <a:gd name="connsiteY101" fmla="*/ 6222321 h 6287490"/>
                <a:gd name="connsiteX102" fmla="*/ 2166938 w 5697931"/>
                <a:gd name="connsiteY102" fmla="*/ 6212796 h 6287490"/>
                <a:gd name="connsiteX103" fmla="*/ 2162175 w 5697931"/>
                <a:gd name="connsiteY103" fmla="*/ 6212796 h 6287490"/>
                <a:gd name="connsiteX104" fmla="*/ 2162175 w 5697931"/>
                <a:gd name="connsiteY104" fmla="*/ 6208033 h 6287490"/>
                <a:gd name="connsiteX105" fmla="*/ 2162175 w 5697931"/>
                <a:gd name="connsiteY105" fmla="*/ 6203271 h 6287490"/>
                <a:gd name="connsiteX106" fmla="*/ 2166938 w 5697931"/>
                <a:gd name="connsiteY106" fmla="*/ 6203271 h 6287490"/>
                <a:gd name="connsiteX107" fmla="*/ 2171700 w 5697931"/>
                <a:gd name="connsiteY107" fmla="*/ 6203271 h 6287490"/>
                <a:gd name="connsiteX108" fmla="*/ 2171700 w 5697931"/>
                <a:gd name="connsiteY108" fmla="*/ 6208033 h 6287490"/>
                <a:gd name="connsiteX109" fmla="*/ 2171700 w 5697931"/>
                <a:gd name="connsiteY109" fmla="*/ 6212796 h 6287490"/>
                <a:gd name="connsiteX110" fmla="*/ 3529013 w 5697931"/>
                <a:gd name="connsiteY110" fmla="*/ 6212796 h 6287490"/>
                <a:gd name="connsiteX111" fmla="*/ 3524250 w 5697931"/>
                <a:gd name="connsiteY111" fmla="*/ 6212796 h 6287490"/>
                <a:gd name="connsiteX112" fmla="*/ 3524250 w 5697931"/>
                <a:gd name="connsiteY112" fmla="*/ 6208033 h 6287490"/>
                <a:gd name="connsiteX113" fmla="*/ 3524250 w 5697931"/>
                <a:gd name="connsiteY113" fmla="*/ 6203271 h 6287490"/>
                <a:gd name="connsiteX114" fmla="*/ 3529013 w 5697931"/>
                <a:gd name="connsiteY114" fmla="*/ 6203271 h 6287490"/>
                <a:gd name="connsiteX115" fmla="*/ 3533775 w 5697931"/>
                <a:gd name="connsiteY115" fmla="*/ 6203271 h 6287490"/>
                <a:gd name="connsiteX116" fmla="*/ 3533775 w 5697931"/>
                <a:gd name="connsiteY116" fmla="*/ 6208033 h 6287490"/>
                <a:gd name="connsiteX117" fmla="*/ 3533775 w 5697931"/>
                <a:gd name="connsiteY117" fmla="*/ 6212796 h 6287490"/>
                <a:gd name="connsiteX118" fmla="*/ 2128838 w 5697931"/>
                <a:gd name="connsiteY118" fmla="*/ 6203271 h 6287490"/>
                <a:gd name="connsiteX119" fmla="*/ 2124075 w 5697931"/>
                <a:gd name="connsiteY119" fmla="*/ 6203271 h 6287490"/>
                <a:gd name="connsiteX120" fmla="*/ 2124075 w 5697931"/>
                <a:gd name="connsiteY120" fmla="*/ 6198508 h 6287490"/>
                <a:gd name="connsiteX121" fmla="*/ 2124075 w 5697931"/>
                <a:gd name="connsiteY121" fmla="*/ 6193746 h 6287490"/>
                <a:gd name="connsiteX122" fmla="*/ 2128838 w 5697931"/>
                <a:gd name="connsiteY122" fmla="*/ 6193746 h 6287490"/>
                <a:gd name="connsiteX123" fmla="*/ 2133600 w 5697931"/>
                <a:gd name="connsiteY123" fmla="*/ 6193746 h 6287490"/>
                <a:gd name="connsiteX124" fmla="*/ 2133600 w 5697931"/>
                <a:gd name="connsiteY124" fmla="*/ 6198508 h 6287490"/>
                <a:gd name="connsiteX125" fmla="*/ 2133600 w 5697931"/>
                <a:gd name="connsiteY125" fmla="*/ 6203271 h 6287490"/>
                <a:gd name="connsiteX126" fmla="*/ 2090738 w 5697931"/>
                <a:gd name="connsiteY126" fmla="*/ 6193746 h 6287490"/>
                <a:gd name="connsiteX127" fmla="*/ 2085975 w 5697931"/>
                <a:gd name="connsiteY127" fmla="*/ 6193746 h 6287490"/>
                <a:gd name="connsiteX128" fmla="*/ 2085975 w 5697931"/>
                <a:gd name="connsiteY128" fmla="*/ 6188983 h 6287490"/>
                <a:gd name="connsiteX129" fmla="*/ 2085975 w 5697931"/>
                <a:gd name="connsiteY129" fmla="*/ 6184221 h 6287490"/>
                <a:gd name="connsiteX130" fmla="*/ 2090738 w 5697931"/>
                <a:gd name="connsiteY130" fmla="*/ 6184221 h 6287490"/>
                <a:gd name="connsiteX131" fmla="*/ 2095500 w 5697931"/>
                <a:gd name="connsiteY131" fmla="*/ 6184221 h 6287490"/>
                <a:gd name="connsiteX132" fmla="*/ 2095500 w 5697931"/>
                <a:gd name="connsiteY132" fmla="*/ 6188983 h 6287490"/>
                <a:gd name="connsiteX133" fmla="*/ 2095500 w 5697931"/>
                <a:gd name="connsiteY133" fmla="*/ 6193746 h 6287490"/>
                <a:gd name="connsiteX134" fmla="*/ 2052638 w 5697931"/>
                <a:gd name="connsiteY134" fmla="*/ 6184221 h 6287490"/>
                <a:gd name="connsiteX135" fmla="*/ 2047875 w 5697931"/>
                <a:gd name="connsiteY135" fmla="*/ 6184221 h 6287490"/>
                <a:gd name="connsiteX136" fmla="*/ 2047875 w 5697931"/>
                <a:gd name="connsiteY136" fmla="*/ 6179458 h 6287490"/>
                <a:gd name="connsiteX137" fmla="*/ 2047875 w 5697931"/>
                <a:gd name="connsiteY137" fmla="*/ 6174696 h 6287490"/>
                <a:gd name="connsiteX138" fmla="*/ 2052638 w 5697931"/>
                <a:gd name="connsiteY138" fmla="*/ 6174696 h 6287490"/>
                <a:gd name="connsiteX139" fmla="*/ 2057400 w 5697931"/>
                <a:gd name="connsiteY139" fmla="*/ 6174696 h 6287490"/>
                <a:gd name="connsiteX140" fmla="*/ 2057400 w 5697931"/>
                <a:gd name="connsiteY140" fmla="*/ 6179458 h 6287490"/>
                <a:gd name="connsiteX141" fmla="*/ 2057400 w 5697931"/>
                <a:gd name="connsiteY141" fmla="*/ 6184221 h 6287490"/>
                <a:gd name="connsiteX142" fmla="*/ 3643313 w 5697931"/>
                <a:gd name="connsiteY142" fmla="*/ 6184221 h 6287490"/>
                <a:gd name="connsiteX143" fmla="*/ 3638550 w 5697931"/>
                <a:gd name="connsiteY143" fmla="*/ 6184221 h 6287490"/>
                <a:gd name="connsiteX144" fmla="*/ 3638550 w 5697931"/>
                <a:gd name="connsiteY144" fmla="*/ 6179458 h 6287490"/>
                <a:gd name="connsiteX145" fmla="*/ 3638550 w 5697931"/>
                <a:gd name="connsiteY145" fmla="*/ 6174696 h 6287490"/>
                <a:gd name="connsiteX146" fmla="*/ 3643313 w 5697931"/>
                <a:gd name="connsiteY146" fmla="*/ 6174696 h 6287490"/>
                <a:gd name="connsiteX147" fmla="*/ 3648075 w 5697931"/>
                <a:gd name="connsiteY147" fmla="*/ 6174696 h 6287490"/>
                <a:gd name="connsiteX148" fmla="*/ 3648075 w 5697931"/>
                <a:gd name="connsiteY148" fmla="*/ 6179458 h 6287490"/>
                <a:gd name="connsiteX149" fmla="*/ 3648075 w 5697931"/>
                <a:gd name="connsiteY149" fmla="*/ 6184221 h 6287490"/>
                <a:gd name="connsiteX150" fmla="*/ 3681413 w 5697931"/>
                <a:gd name="connsiteY150" fmla="*/ 6174696 h 6287490"/>
                <a:gd name="connsiteX151" fmla="*/ 3676650 w 5697931"/>
                <a:gd name="connsiteY151" fmla="*/ 6174696 h 6287490"/>
                <a:gd name="connsiteX152" fmla="*/ 3676650 w 5697931"/>
                <a:gd name="connsiteY152" fmla="*/ 6169933 h 6287490"/>
                <a:gd name="connsiteX153" fmla="*/ 3676650 w 5697931"/>
                <a:gd name="connsiteY153" fmla="*/ 6165171 h 6287490"/>
                <a:gd name="connsiteX154" fmla="*/ 3681413 w 5697931"/>
                <a:gd name="connsiteY154" fmla="*/ 6165171 h 6287490"/>
                <a:gd name="connsiteX155" fmla="*/ 3686175 w 5697931"/>
                <a:gd name="connsiteY155" fmla="*/ 6165171 h 6287490"/>
                <a:gd name="connsiteX156" fmla="*/ 3686175 w 5697931"/>
                <a:gd name="connsiteY156" fmla="*/ 6169933 h 6287490"/>
                <a:gd name="connsiteX157" fmla="*/ 3686175 w 5697931"/>
                <a:gd name="connsiteY157" fmla="*/ 6174696 h 6287490"/>
                <a:gd name="connsiteX158" fmla="*/ 1985963 w 5697931"/>
                <a:gd name="connsiteY158" fmla="*/ 6165171 h 6287490"/>
                <a:gd name="connsiteX159" fmla="*/ 1981200 w 5697931"/>
                <a:gd name="connsiteY159" fmla="*/ 6165171 h 6287490"/>
                <a:gd name="connsiteX160" fmla="*/ 1981200 w 5697931"/>
                <a:gd name="connsiteY160" fmla="*/ 6160408 h 6287490"/>
                <a:gd name="connsiteX161" fmla="*/ 1981200 w 5697931"/>
                <a:gd name="connsiteY161" fmla="*/ 6155646 h 6287490"/>
                <a:gd name="connsiteX162" fmla="*/ 1985963 w 5697931"/>
                <a:gd name="connsiteY162" fmla="*/ 6155646 h 6287490"/>
                <a:gd name="connsiteX163" fmla="*/ 1990725 w 5697931"/>
                <a:gd name="connsiteY163" fmla="*/ 6155646 h 6287490"/>
                <a:gd name="connsiteX164" fmla="*/ 1990725 w 5697931"/>
                <a:gd name="connsiteY164" fmla="*/ 6160408 h 6287490"/>
                <a:gd name="connsiteX165" fmla="*/ 1990725 w 5697931"/>
                <a:gd name="connsiteY165" fmla="*/ 6165171 h 6287490"/>
                <a:gd name="connsiteX166" fmla="*/ 3709988 w 5697931"/>
                <a:gd name="connsiteY166" fmla="*/ 6165171 h 6287490"/>
                <a:gd name="connsiteX167" fmla="*/ 3705225 w 5697931"/>
                <a:gd name="connsiteY167" fmla="*/ 6165171 h 6287490"/>
                <a:gd name="connsiteX168" fmla="*/ 3705225 w 5697931"/>
                <a:gd name="connsiteY168" fmla="*/ 6160408 h 6287490"/>
                <a:gd name="connsiteX169" fmla="*/ 3705225 w 5697931"/>
                <a:gd name="connsiteY169" fmla="*/ 6155646 h 6287490"/>
                <a:gd name="connsiteX170" fmla="*/ 3709988 w 5697931"/>
                <a:gd name="connsiteY170" fmla="*/ 6155646 h 6287490"/>
                <a:gd name="connsiteX171" fmla="*/ 3714750 w 5697931"/>
                <a:gd name="connsiteY171" fmla="*/ 6155646 h 6287490"/>
                <a:gd name="connsiteX172" fmla="*/ 3714750 w 5697931"/>
                <a:gd name="connsiteY172" fmla="*/ 6160408 h 6287490"/>
                <a:gd name="connsiteX173" fmla="*/ 3714750 w 5697931"/>
                <a:gd name="connsiteY173" fmla="*/ 6165171 h 6287490"/>
                <a:gd name="connsiteX174" fmla="*/ 1957388 w 5697931"/>
                <a:gd name="connsiteY174" fmla="*/ 6155646 h 6287490"/>
                <a:gd name="connsiteX175" fmla="*/ 1952625 w 5697931"/>
                <a:gd name="connsiteY175" fmla="*/ 6155646 h 6287490"/>
                <a:gd name="connsiteX176" fmla="*/ 1952625 w 5697931"/>
                <a:gd name="connsiteY176" fmla="*/ 6150883 h 6287490"/>
                <a:gd name="connsiteX177" fmla="*/ 1952625 w 5697931"/>
                <a:gd name="connsiteY177" fmla="*/ 6146121 h 6287490"/>
                <a:gd name="connsiteX178" fmla="*/ 1957388 w 5697931"/>
                <a:gd name="connsiteY178" fmla="*/ 6146121 h 6287490"/>
                <a:gd name="connsiteX179" fmla="*/ 1962150 w 5697931"/>
                <a:gd name="connsiteY179" fmla="*/ 6146121 h 6287490"/>
                <a:gd name="connsiteX180" fmla="*/ 1962150 w 5697931"/>
                <a:gd name="connsiteY180" fmla="*/ 6150883 h 6287490"/>
                <a:gd name="connsiteX181" fmla="*/ 1962150 w 5697931"/>
                <a:gd name="connsiteY181" fmla="*/ 6155646 h 6287490"/>
                <a:gd name="connsiteX182" fmla="*/ 1900238 w 5697931"/>
                <a:gd name="connsiteY182" fmla="*/ 6136596 h 6287490"/>
                <a:gd name="connsiteX183" fmla="*/ 1895475 w 5697931"/>
                <a:gd name="connsiteY183" fmla="*/ 6136596 h 6287490"/>
                <a:gd name="connsiteX184" fmla="*/ 1895475 w 5697931"/>
                <a:gd name="connsiteY184" fmla="*/ 6131833 h 6287490"/>
                <a:gd name="connsiteX185" fmla="*/ 1895475 w 5697931"/>
                <a:gd name="connsiteY185" fmla="*/ 6127071 h 6287490"/>
                <a:gd name="connsiteX186" fmla="*/ 1900238 w 5697931"/>
                <a:gd name="connsiteY186" fmla="*/ 6127071 h 6287490"/>
                <a:gd name="connsiteX187" fmla="*/ 1905000 w 5697931"/>
                <a:gd name="connsiteY187" fmla="*/ 6127071 h 6287490"/>
                <a:gd name="connsiteX188" fmla="*/ 1905000 w 5697931"/>
                <a:gd name="connsiteY188" fmla="*/ 6131833 h 6287490"/>
                <a:gd name="connsiteX189" fmla="*/ 1905000 w 5697931"/>
                <a:gd name="connsiteY189" fmla="*/ 6136596 h 6287490"/>
                <a:gd name="connsiteX190" fmla="*/ 1843088 w 5697931"/>
                <a:gd name="connsiteY190" fmla="*/ 6117546 h 6287490"/>
                <a:gd name="connsiteX191" fmla="*/ 1838325 w 5697931"/>
                <a:gd name="connsiteY191" fmla="*/ 6117546 h 6287490"/>
                <a:gd name="connsiteX192" fmla="*/ 1838325 w 5697931"/>
                <a:gd name="connsiteY192" fmla="*/ 6112783 h 6287490"/>
                <a:gd name="connsiteX193" fmla="*/ 1838325 w 5697931"/>
                <a:gd name="connsiteY193" fmla="*/ 6108021 h 6287490"/>
                <a:gd name="connsiteX194" fmla="*/ 1843088 w 5697931"/>
                <a:gd name="connsiteY194" fmla="*/ 6108021 h 6287490"/>
                <a:gd name="connsiteX195" fmla="*/ 1847850 w 5697931"/>
                <a:gd name="connsiteY195" fmla="*/ 6108021 h 6287490"/>
                <a:gd name="connsiteX196" fmla="*/ 1847850 w 5697931"/>
                <a:gd name="connsiteY196" fmla="*/ 6112783 h 6287490"/>
                <a:gd name="connsiteX197" fmla="*/ 1847850 w 5697931"/>
                <a:gd name="connsiteY197" fmla="*/ 6117546 h 6287490"/>
                <a:gd name="connsiteX198" fmla="*/ 1814513 w 5697931"/>
                <a:gd name="connsiteY198" fmla="*/ 6108021 h 6287490"/>
                <a:gd name="connsiteX199" fmla="*/ 1809750 w 5697931"/>
                <a:gd name="connsiteY199" fmla="*/ 6108021 h 6287490"/>
                <a:gd name="connsiteX200" fmla="*/ 1809750 w 5697931"/>
                <a:gd name="connsiteY200" fmla="*/ 6103258 h 6287490"/>
                <a:gd name="connsiteX201" fmla="*/ 1809750 w 5697931"/>
                <a:gd name="connsiteY201" fmla="*/ 6098496 h 6287490"/>
                <a:gd name="connsiteX202" fmla="*/ 1814513 w 5697931"/>
                <a:gd name="connsiteY202" fmla="*/ 6098496 h 6287490"/>
                <a:gd name="connsiteX203" fmla="*/ 1819275 w 5697931"/>
                <a:gd name="connsiteY203" fmla="*/ 6098496 h 6287490"/>
                <a:gd name="connsiteX204" fmla="*/ 1819275 w 5697931"/>
                <a:gd name="connsiteY204" fmla="*/ 6103258 h 6287490"/>
                <a:gd name="connsiteX205" fmla="*/ 1819275 w 5697931"/>
                <a:gd name="connsiteY205" fmla="*/ 6108021 h 6287490"/>
                <a:gd name="connsiteX206" fmla="*/ 3881438 w 5697931"/>
                <a:gd name="connsiteY206" fmla="*/ 6108021 h 6287490"/>
                <a:gd name="connsiteX207" fmla="*/ 3876675 w 5697931"/>
                <a:gd name="connsiteY207" fmla="*/ 6108021 h 6287490"/>
                <a:gd name="connsiteX208" fmla="*/ 3876675 w 5697931"/>
                <a:gd name="connsiteY208" fmla="*/ 6103258 h 6287490"/>
                <a:gd name="connsiteX209" fmla="*/ 3876675 w 5697931"/>
                <a:gd name="connsiteY209" fmla="*/ 6098496 h 6287490"/>
                <a:gd name="connsiteX210" fmla="*/ 3881438 w 5697931"/>
                <a:gd name="connsiteY210" fmla="*/ 6098496 h 6287490"/>
                <a:gd name="connsiteX211" fmla="*/ 3886200 w 5697931"/>
                <a:gd name="connsiteY211" fmla="*/ 6098496 h 6287490"/>
                <a:gd name="connsiteX212" fmla="*/ 3886200 w 5697931"/>
                <a:gd name="connsiteY212" fmla="*/ 6103258 h 6287490"/>
                <a:gd name="connsiteX213" fmla="*/ 3886200 w 5697931"/>
                <a:gd name="connsiteY213" fmla="*/ 6108021 h 6287490"/>
                <a:gd name="connsiteX214" fmla="*/ 3957638 w 5697931"/>
                <a:gd name="connsiteY214" fmla="*/ 6079446 h 6287490"/>
                <a:gd name="connsiteX215" fmla="*/ 3952875 w 5697931"/>
                <a:gd name="connsiteY215" fmla="*/ 6079446 h 6287490"/>
                <a:gd name="connsiteX216" fmla="*/ 3952875 w 5697931"/>
                <a:gd name="connsiteY216" fmla="*/ 6074683 h 6287490"/>
                <a:gd name="connsiteX217" fmla="*/ 3952875 w 5697931"/>
                <a:gd name="connsiteY217" fmla="*/ 6069921 h 6287490"/>
                <a:gd name="connsiteX218" fmla="*/ 3957638 w 5697931"/>
                <a:gd name="connsiteY218" fmla="*/ 6069921 h 6287490"/>
                <a:gd name="connsiteX219" fmla="*/ 3962400 w 5697931"/>
                <a:gd name="connsiteY219" fmla="*/ 6069921 h 6287490"/>
                <a:gd name="connsiteX220" fmla="*/ 3962400 w 5697931"/>
                <a:gd name="connsiteY220" fmla="*/ 6074683 h 6287490"/>
                <a:gd name="connsiteX221" fmla="*/ 3962400 w 5697931"/>
                <a:gd name="connsiteY221" fmla="*/ 6079446 h 6287490"/>
                <a:gd name="connsiteX222" fmla="*/ 1719263 w 5697931"/>
                <a:gd name="connsiteY222" fmla="*/ 6069921 h 6287490"/>
                <a:gd name="connsiteX223" fmla="*/ 1714500 w 5697931"/>
                <a:gd name="connsiteY223" fmla="*/ 6069921 h 6287490"/>
                <a:gd name="connsiteX224" fmla="*/ 1714500 w 5697931"/>
                <a:gd name="connsiteY224" fmla="*/ 6065158 h 6287490"/>
                <a:gd name="connsiteX225" fmla="*/ 1714500 w 5697931"/>
                <a:gd name="connsiteY225" fmla="*/ 6060396 h 6287490"/>
                <a:gd name="connsiteX226" fmla="*/ 1719263 w 5697931"/>
                <a:gd name="connsiteY226" fmla="*/ 6060396 h 6287490"/>
                <a:gd name="connsiteX227" fmla="*/ 1724025 w 5697931"/>
                <a:gd name="connsiteY227" fmla="*/ 6060396 h 6287490"/>
                <a:gd name="connsiteX228" fmla="*/ 1724025 w 5697931"/>
                <a:gd name="connsiteY228" fmla="*/ 6065158 h 6287490"/>
                <a:gd name="connsiteX229" fmla="*/ 1724025 w 5697931"/>
                <a:gd name="connsiteY229" fmla="*/ 6069921 h 6287490"/>
                <a:gd name="connsiteX230" fmla="*/ 3976688 w 5697931"/>
                <a:gd name="connsiteY230" fmla="*/ 6069921 h 6287490"/>
                <a:gd name="connsiteX231" fmla="*/ 3971925 w 5697931"/>
                <a:gd name="connsiteY231" fmla="*/ 6069921 h 6287490"/>
                <a:gd name="connsiteX232" fmla="*/ 3971925 w 5697931"/>
                <a:gd name="connsiteY232" fmla="*/ 6065158 h 6287490"/>
                <a:gd name="connsiteX233" fmla="*/ 3971925 w 5697931"/>
                <a:gd name="connsiteY233" fmla="*/ 6060396 h 6287490"/>
                <a:gd name="connsiteX234" fmla="*/ 3976688 w 5697931"/>
                <a:gd name="connsiteY234" fmla="*/ 6060396 h 6287490"/>
                <a:gd name="connsiteX235" fmla="*/ 3981450 w 5697931"/>
                <a:gd name="connsiteY235" fmla="*/ 6060396 h 6287490"/>
                <a:gd name="connsiteX236" fmla="*/ 3981450 w 5697931"/>
                <a:gd name="connsiteY236" fmla="*/ 6065158 h 6287490"/>
                <a:gd name="connsiteX237" fmla="*/ 3981450 w 5697931"/>
                <a:gd name="connsiteY237" fmla="*/ 6069921 h 6287490"/>
                <a:gd name="connsiteX238" fmla="*/ 1671638 w 5697931"/>
                <a:gd name="connsiteY238" fmla="*/ 6050871 h 6287490"/>
                <a:gd name="connsiteX239" fmla="*/ 1666875 w 5697931"/>
                <a:gd name="connsiteY239" fmla="*/ 6050871 h 6287490"/>
                <a:gd name="connsiteX240" fmla="*/ 1666875 w 5697931"/>
                <a:gd name="connsiteY240" fmla="*/ 6046108 h 6287490"/>
                <a:gd name="connsiteX241" fmla="*/ 1666875 w 5697931"/>
                <a:gd name="connsiteY241" fmla="*/ 6041346 h 6287490"/>
                <a:gd name="connsiteX242" fmla="*/ 1671638 w 5697931"/>
                <a:gd name="connsiteY242" fmla="*/ 6041346 h 6287490"/>
                <a:gd name="connsiteX243" fmla="*/ 1676400 w 5697931"/>
                <a:gd name="connsiteY243" fmla="*/ 6041346 h 6287490"/>
                <a:gd name="connsiteX244" fmla="*/ 1676400 w 5697931"/>
                <a:gd name="connsiteY244" fmla="*/ 6046108 h 6287490"/>
                <a:gd name="connsiteX245" fmla="*/ 1676400 w 5697931"/>
                <a:gd name="connsiteY245" fmla="*/ 6050871 h 6287490"/>
                <a:gd name="connsiteX246" fmla="*/ 1652588 w 5697931"/>
                <a:gd name="connsiteY246" fmla="*/ 6041346 h 6287490"/>
                <a:gd name="connsiteX247" fmla="*/ 1647825 w 5697931"/>
                <a:gd name="connsiteY247" fmla="*/ 6041346 h 6287490"/>
                <a:gd name="connsiteX248" fmla="*/ 1647825 w 5697931"/>
                <a:gd name="connsiteY248" fmla="*/ 6036583 h 6287490"/>
                <a:gd name="connsiteX249" fmla="*/ 1647825 w 5697931"/>
                <a:gd name="connsiteY249" fmla="*/ 6031821 h 6287490"/>
                <a:gd name="connsiteX250" fmla="*/ 1652588 w 5697931"/>
                <a:gd name="connsiteY250" fmla="*/ 6031821 h 6287490"/>
                <a:gd name="connsiteX251" fmla="*/ 1657350 w 5697931"/>
                <a:gd name="connsiteY251" fmla="*/ 6031821 h 6287490"/>
                <a:gd name="connsiteX252" fmla="*/ 1657350 w 5697931"/>
                <a:gd name="connsiteY252" fmla="*/ 6036583 h 6287490"/>
                <a:gd name="connsiteX253" fmla="*/ 1657350 w 5697931"/>
                <a:gd name="connsiteY253" fmla="*/ 6041346 h 6287490"/>
                <a:gd name="connsiteX254" fmla="*/ 4090988 w 5697931"/>
                <a:gd name="connsiteY254" fmla="*/ 6022296 h 6287490"/>
                <a:gd name="connsiteX255" fmla="*/ 4086225 w 5697931"/>
                <a:gd name="connsiteY255" fmla="*/ 6022296 h 6287490"/>
                <a:gd name="connsiteX256" fmla="*/ 4086225 w 5697931"/>
                <a:gd name="connsiteY256" fmla="*/ 6017533 h 6287490"/>
                <a:gd name="connsiteX257" fmla="*/ 4086225 w 5697931"/>
                <a:gd name="connsiteY257" fmla="*/ 6012771 h 6287490"/>
                <a:gd name="connsiteX258" fmla="*/ 4090988 w 5697931"/>
                <a:gd name="connsiteY258" fmla="*/ 6012771 h 6287490"/>
                <a:gd name="connsiteX259" fmla="*/ 4095750 w 5697931"/>
                <a:gd name="connsiteY259" fmla="*/ 6012771 h 6287490"/>
                <a:gd name="connsiteX260" fmla="*/ 4095750 w 5697931"/>
                <a:gd name="connsiteY260" fmla="*/ 6017533 h 6287490"/>
                <a:gd name="connsiteX261" fmla="*/ 4095750 w 5697931"/>
                <a:gd name="connsiteY261" fmla="*/ 6022296 h 6287490"/>
                <a:gd name="connsiteX262" fmla="*/ 4110038 w 5697931"/>
                <a:gd name="connsiteY262" fmla="*/ 6012771 h 6287490"/>
                <a:gd name="connsiteX263" fmla="*/ 4105275 w 5697931"/>
                <a:gd name="connsiteY263" fmla="*/ 6012771 h 6287490"/>
                <a:gd name="connsiteX264" fmla="*/ 4105275 w 5697931"/>
                <a:gd name="connsiteY264" fmla="*/ 6008008 h 6287490"/>
                <a:gd name="connsiteX265" fmla="*/ 4105275 w 5697931"/>
                <a:gd name="connsiteY265" fmla="*/ 6003246 h 6287490"/>
                <a:gd name="connsiteX266" fmla="*/ 4110038 w 5697931"/>
                <a:gd name="connsiteY266" fmla="*/ 6003246 h 6287490"/>
                <a:gd name="connsiteX267" fmla="*/ 4114800 w 5697931"/>
                <a:gd name="connsiteY267" fmla="*/ 6003246 h 6287490"/>
                <a:gd name="connsiteX268" fmla="*/ 4114800 w 5697931"/>
                <a:gd name="connsiteY268" fmla="*/ 6008008 h 6287490"/>
                <a:gd name="connsiteX269" fmla="*/ 4114800 w 5697931"/>
                <a:gd name="connsiteY269" fmla="*/ 6012771 h 6287490"/>
                <a:gd name="connsiteX270" fmla="*/ 1566863 w 5697931"/>
                <a:gd name="connsiteY270" fmla="*/ 6003246 h 6287490"/>
                <a:gd name="connsiteX271" fmla="*/ 1562100 w 5697931"/>
                <a:gd name="connsiteY271" fmla="*/ 6003246 h 6287490"/>
                <a:gd name="connsiteX272" fmla="*/ 1562100 w 5697931"/>
                <a:gd name="connsiteY272" fmla="*/ 5998483 h 6287490"/>
                <a:gd name="connsiteX273" fmla="*/ 1562100 w 5697931"/>
                <a:gd name="connsiteY273" fmla="*/ 5993721 h 6287490"/>
                <a:gd name="connsiteX274" fmla="*/ 1566863 w 5697931"/>
                <a:gd name="connsiteY274" fmla="*/ 5993721 h 6287490"/>
                <a:gd name="connsiteX275" fmla="*/ 1571625 w 5697931"/>
                <a:gd name="connsiteY275" fmla="*/ 5993721 h 6287490"/>
                <a:gd name="connsiteX276" fmla="*/ 1571625 w 5697931"/>
                <a:gd name="connsiteY276" fmla="*/ 5998483 h 6287490"/>
                <a:gd name="connsiteX277" fmla="*/ 1571625 w 5697931"/>
                <a:gd name="connsiteY277" fmla="*/ 6003246 h 6287490"/>
                <a:gd name="connsiteX278" fmla="*/ 4129088 w 5697931"/>
                <a:gd name="connsiteY278" fmla="*/ 6003246 h 6287490"/>
                <a:gd name="connsiteX279" fmla="*/ 4124325 w 5697931"/>
                <a:gd name="connsiteY279" fmla="*/ 6003246 h 6287490"/>
                <a:gd name="connsiteX280" fmla="*/ 4124325 w 5697931"/>
                <a:gd name="connsiteY280" fmla="*/ 5998483 h 6287490"/>
                <a:gd name="connsiteX281" fmla="*/ 4124325 w 5697931"/>
                <a:gd name="connsiteY281" fmla="*/ 5993721 h 6287490"/>
                <a:gd name="connsiteX282" fmla="*/ 4129088 w 5697931"/>
                <a:gd name="connsiteY282" fmla="*/ 5993721 h 6287490"/>
                <a:gd name="connsiteX283" fmla="*/ 4133850 w 5697931"/>
                <a:gd name="connsiteY283" fmla="*/ 5993721 h 6287490"/>
                <a:gd name="connsiteX284" fmla="*/ 4133850 w 5697931"/>
                <a:gd name="connsiteY284" fmla="*/ 5998483 h 6287490"/>
                <a:gd name="connsiteX285" fmla="*/ 4133850 w 5697931"/>
                <a:gd name="connsiteY285" fmla="*/ 6003246 h 6287490"/>
                <a:gd name="connsiteX286" fmla="*/ 1547813 w 5697931"/>
                <a:gd name="connsiteY286" fmla="*/ 5993721 h 6287490"/>
                <a:gd name="connsiteX287" fmla="*/ 1543050 w 5697931"/>
                <a:gd name="connsiteY287" fmla="*/ 5993721 h 6287490"/>
                <a:gd name="connsiteX288" fmla="*/ 1543050 w 5697931"/>
                <a:gd name="connsiteY288" fmla="*/ 5988958 h 6287490"/>
                <a:gd name="connsiteX289" fmla="*/ 1543050 w 5697931"/>
                <a:gd name="connsiteY289" fmla="*/ 5984196 h 6287490"/>
                <a:gd name="connsiteX290" fmla="*/ 1547813 w 5697931"/>
                <a:gd name="connsiteY290" fmla="*/ 5984196 h 6287490"/>
                <a:gd name="connsiteX291" fmla="*/ 1552575 w 5697931"/>
                <a:gd name="connsiteY291" fmla="*/ 5984196 h 6287490"/>
                <a:gd name="connsiteX292" fmla="*/ 1552575 w 5697931"/>
                <a:gd name="connsiteY292" fmla="*/ 5988958 h 6287490"/>
                <a:gd name="connsiteX293" fmla="*/ 1552575 w 5697931"/>
                <a:gd name="connsiteY293" fmla="*/ 5993721 h 6287490"/>
                <a:gd name="connsiteX294" fmla="*/ 1528763 w 5697931"/>
                <a:gd name="connsiteY294" fmla="*/ 5984196 h 6287490"/>
                <a:gd name="connsiteX295" fmla="*/ 1524000 w 5697931"/>
                <a:gd name="connsiteY295" fmla="*/ 5984196 h 6287490"/>
                <a:gd name="connsiteX296" fmla="*/ 1524000 w 5697931"/>
                <a:gd name="connsiteY296" fmla="*/ 5979433 h 6287490"/>
                <a:gd name="connsiteX297" fmla="*/ 1524000 w 5697931"/>
                <a:gd name="connsiteY297" fmla="*/ 5974671 h 6287490"/>
                <a:gd name="connsiteX298" fmla="*/ 1528763 w 5697931"/>
                <a:gd name="connsiteY298" fmla="*/ 5974671 h 6287490"/>
                <a:gd name="connsiteX299" fmla="*/ 1533525 w 5697931"/>
                <a:gd name="connsiteY299" fmla="*/ 5974671 h 6287490"/>
                <a:gd name="connsiteX300" fmla="*/ 1533525 w 5697931"/>
                <a:gd name="connsiteY300" fmla="*/ 5979433 h 6287490"/>
                <a:gd name="connsiteX301" fmla="*/ 1533525 w 5697931"/>
                <a:gd name="connsiteY301" fmla="*/ 5984196 h 6287490"/>
                <a:gd name="connsiteX302" fmla="*/ 4167188 w 5697931"/>
                <a:gd name="connsiteY302" fmla="*/ 5984196 h 6287490"/>
                <a:gd name="connsiteX303" fmla="*/ 4162425 w 5697931"/>
                <a:gd name="connsiteY303" fmla="*/ 5984196 h 6287490"/>
                <a:gd name="connsiteX304" fmla="*/ 4162425 w 5697931"/>
                <a:gd name="connsiteY304" fmla="*/ 5979433 h 6287490"/>
                <a:gd name="connsiteX305" fmla="*/ 4162425 w 5697931"/>
                <a:gd name="connsiteY305" fmla="*/ 5974671 h 6287490"/>
                <a:gd name="connsiteX306" fmla="*/ 4167188 w 5697931"/>
                <a:gd name="connsiteY306" fmla="*/ 5974671 h 6287490"/>
                <a:gd name="connsiteX307" fmla="*/ 4171950 w 5697931"/>
                <a:gd name="connsiteY307" fmla="*/ 5974671 h 6287490"/>
                <a:gd name="connsiteX308" fmla="*/ 4171950 w 5697931"/>
                <a:gd name="connsiteY308" fmla="*/ 5979433 h 6287490"/>
                <a:gd name="connsiteX309" fmla="*/ 4171950 w 5697931"/>
                <a:gd name="connsiteY309" fmla="*/ 5984196 h 6287490"/>
                <a:gd name="connsiteX310" fmla="*/ 1509713 w 5697931"/>
                <a:gd name="connsiteY310" fmla="*/ 5974671 h 6287490"/>
                <a:gd name="connsiteX311" fmla="*/ 1504950 w 5697931"/>
                <a:gd name="connsiteY311" fmla="*/ 5974671 h 6287490"/>
                <a:gd name="connsiteX312" fmla="*/ 1504950 w 5697931"/>
                <a:gd name="connsiteY312" fmla="*/ 5969908 h 6287490"/>
                <a:gd name="connsiteX313" fmla="*/ 1504950 w 5697931"/>
                <a:gd name="connsiteY313" fmla="*/ 5965146 h 6287490"/>
                <a:gd name="connsiteX314" fmla="*/ 1509713 w 5697931"/>
                <a:gd name="connsiteY314" fmla="*/ 5965146 h 6287490"/>
                <a:gd name="connsiteX315" fmla="*/ 1514475 w 5697931"/>
                <a:gd name="connsiteY315" fmla="*/ 5965146 h 6287490"/>
                <a:gd name="connsiteX316" fmla="*/ 1514475 w 5697931"/>
                <a:gd name="connsiteY316" fmla="*/ 5969908 h 6287490"/>
                <a:gd name="connsiteX317" fmla="*/ 1514475 w 5697931"/>
                <a:gd name="connsiteY317" fmla="*/ 5974671 h 6287490"/>
                <a:gd name="connsiteX318" fmla="*/ 4186238 w 5697931"/>
                <a:gd name="connsiteY318" fmla="*/ 5974671 h 6287490"/>
                <a:gd name="connsiteX319" fmla="*/ 4181475 w 5697931"/>
                <a:gd name="connsiteY319" fmla="*/ 5974671 h 6287490"/>
                <a:gd name="connsiteX320" fmla="*/ 4181475 w 5697931"/>
                <a:gd name="connsiteY320" fmla="*/ 5969908 h 6287490"/>
                <a:gd name="connsiteX321" fmla="*/ 4181475 w 5697931"/>
                <a:gd name="connsiteY321" fmla="*/ 5965146 h 6287490"/>
                <a:gd name="connsiteX322" fmla="*/ 4186238 w 5697931"/>
                <a:gd name="connsiteY322" fmla="*/ 5965146 h 6287490"/>
                <a:gd name="connsiteX323" fmla="*/ 4191000 w 5697931"/>
                <a:gd name="connsiteY323" fmla="*/ 5965146 h 6287490"/>
                <a:gd name="connsiteX324" fmla="*/ 4191000 w 5697931"/>
                <a:gd name="connsiteY324" fmla="*/ 5969908 h 6287490"/>
                <a:gd name="connsiteX325" fmla="*/ 4191000 w 5697931"/>
                <a:gd name="connsiteY325" fmla="*/ 5974671 h 6287490"/>
                <a:gd name="connsiteX326" fmla="*/ 1490663 w 5697931"/>
                <a:gd name="connsiteY326" fmla="*/ 5965146 h 6287490"/>
                <a:gd name="connsiteX327" fmla="*/ 1485900 w 5697931"/>
                <a:gd name="connsiteY327" fmla="*/ 5965146 h 6287490"/>
                <a:gd name="connsiteX328" fmla="*/ 1485900 w 5697931"/>
                <a:gd name="connsiteY328" fmla="*/ 5960383 h 6287490"/>
                <a:gd name="connsiteX329" fmla="*/ 1485900 w 5697931"/>
                <a:gd name="connsiteY329" fmla="*/ 5955621 h 6287490"/>
                <a:gd name="connsiteX330" fmla="*/ 1490663 w 5697931"/>
                <a:gd name="connsiteY330" fmla="*/ 5955621 h 6287490"/>
                <a:gd name="connsiteX331" fmla="*/ 1495425 w 5697931"/>
                <a:gd name="connsiteY331" fmla="*/ 5955621 h 6287490"/>
                <a:gd name="connsiteX332" fmla="*/ 1495425 w 5697931"/>
                <a:gd name="connsiteY332" fmla="*/ 5960383 h 6287490"/>
                <a:gd name="connsiteX333" fmla="*/ 1495425 w 5697931"/>
                <a:gd name="connsiteY333" fmla="*/ 5965146 h 6287490"/>
                <a:gd name="connsiteX334" fmla="*/ 4205288 w 5697931"/>
                <a:gd name="connsiteY334" fmla="*/ 5965146 h 6287490"/>
                <a:gd name="connsiteX335" fmla="*/ 4200525 w 5697931"/>
                <a:gd name="connsiteY335" fmla="*/ 5965146 h 6287490"/>
                <a:gd name="connsiteX336" fmla="*/ 4200525 w 5697931"/>
                <a:gd name="connsiteY336" fmla="*/ 5960383 h 6287490"/>
                <a:gd name="connsiteX337" fmla="*/ 4200525 w 5697931"/>
                <a:gd name="connsiteY337" fmla="*/ 5955621 h 6287490"/>
                <a:gd name="connsiteX338" fmla="*/ 4205288 w 5697931"/>
                <a:gd name="connsiteY338" fmla="*/ 5955621 h 6287490"/>
                <a:gd name="connsiteX339" fmla="*/ 4210050 w 5697931"/>
                <a:gd name="connsiteY339" fmla="*/ 5955621 h 6287490"/>
                <a:gd name="connsiteX340" fmla="*/ 4210050 w 5697931"/>
                <a:gd name="connsiteY340" fmla="*/ 5960383 h 6287490"/>
                <a:gd name="connsiteX341" fmla="*/ 4210050 w 5697931"/>
                <a:gd name="connsiteY341" fmla="*/ 5965146 h 6287490"/>
                <a:gd name="connsiteX342" fmla="*/ 1471613 w 5697931"/>
                <a:gd name="connsiteY342" fmla="*/ 5955621 h 6287490"/>
                <a:gd name="connsiteX343" fmla="*/ 1466850 w 5697931"/>
                <a:gd name="connsiteY343" fmla="*/ 5955621 h 6287490"/>
                <a:gd name="connsiteX344" fmla="*/ 1466850 w 5697931"/>
                <a:gd name="connsiteY344" fmla="*/ 5950858 h 6287490"/>
                <a:gd name="connsiteX345" fmla="*/ 1466850 w 5697931"/>
                <a:gd name="connsiteY345" fmla="*/ 5946096 h 6287490"/>
                <a:gd name="connsiteX346" fmla="*/ 1471613 w 5697931"/>
                <a:gd name="connsiteY346" fmla="*/ 5946096 h 6287490"/>
                <a:gd name="connsiteX347" fmla="*/ 1476375 w 5697931"/>
                <a:gd name="connsiteY347" fmla="*/ 5946096 h 6287490"/>
                <a:gd name="connsiteX348" fmla="*/ 1476375 w 5697931"/>
                <a:gd name="connsiteY348" fmla="*/ 5950858 h 6287490"/>
                <a:gd name="connsiteX349" fmla="*/ 1476375 w 5697931"/>
                <a:gd name="connsiteY349" fmla="*/ 5955621 h 6287490"/>
                <a:gd name="connsiteX350" fmla="*/ 4224338 w 5697931"/>
                <a:gd name="connsiteY350" fmla="*/ 5955621 h 6287490"/>
                <a:gd name="connsiteX351" fmla="*/ 4219575 w 5697931"/>
                <a:gd name="connsiteY351" fmla="*/ 5955621 h 6287490"/>
                <a:gd name="connsiteX352" fmla="*/ 4219575 w 5697931"/>
                <a:gd name="connsiteY352" fmla="*/ 5950858 h 6287490"/>
                <a:gd name="connsiteX353" fmla="*/ 4219575 w 5697931"/>
                <a:gd name="connsiteY353" fmla="*/ 5946096 h 6287490"/>
                <a:gd name="connsiteX354" fmla="*/ 4224338 w 5697931"/>
                <a:gd name="connsiteY354" fmla="*/ 5946096 h 6287490"/>
                <a:gd name="connsiteX355" fmla="*/ 4229100 w 5697931"/>
                <a:gd name="connsiteY355" fmla="*/ 5946096 h 6287490"/>
                <a:gd name="connsiteX356" fmla="*/ 4229100 w 5697931"/>
                <a:gd name="connsiteY356" fmla="*/ 5950858 h 6287490"/>
                <a:gd name="connsiteX357" fmla="*/ 4229100 w 5697931"/>
                <a:gd name="connsiteY357" fmla="*/ 5955621 h 6287490"/>
                <a:gd name="connsiteX358" fmla="*/ 4243388 w 5697931"/>
                <a:gd name="connsiteY358" fmla="*/ 5946096 h 6287490"/>
                <a:gd name="connsiteX359" fmla="*/ 4238625 w 5697931"/>
                <a:gd name="connsiteY359" fmla="*/ 5946096 h 6287490"/>
                <a:gd name="connsiteX360" fmla="*/ 4238625 w 5697931"/>
                <a:gd name="connsiteY360" fmla="*/ 5941333 h 6287490"/>
                <a:gd name="connsiteX361" fmla="*/ 4238625 w 5697931"/>
                <a:gd name="connsiteY361" fmla="*/ 5936571 h 6287490"/>
                <a:gd name="connsiteX362" fmla="*/ 4243388 w 5697931"/>
                <a:gd name="connsiteY362" fmla="*/ 5936571 h 6287490"/>
                <a:gd name="connsiteX363" fmla="*/ 4248150 w 5697931"/>
                <a:gd name="connsiteY363" fmla="*/ 5936571 h 6287490"/>
                <a:gd name="connsiteX364" fmla="*/ 4248150 w 5697931"/>
                <a:gd name="connsiteY364" fmla="*/ 5941333 h 6287490"/>
                <a:gd name="connsiteX365" fmla="*/ 4248150 w 5697931"/>
                <a:gd name="connsiteY365" fmla="*/ 5946096 h 6287490"/>
                <a:gd name="connsiteX366" fmla="*/ 4262438 w 5697931"/>
                <a:gd name="connsiteY366" fmla="*/ 5936571 h 6287490"/>
                <a:gd name="connsiteX367" fmla="*/ 4257675 w 5697931"/>
                <a:gd name="connsiteY367" fmla="*/ 5936571 h 6287490"/>
                <a:gd name="connsiteX368" fmla="*/ 4257675 w 5697931"/>
                <a:gd name="connsiteY368" fmla="*/ 5931808 h 6287490"/>
                <a:gd name="connsiteX369" fmla="*/ 4257675 w 5697931"/>
                <a:gd name="connsiteY369" fmla="*/ 5927046 h 6287490"/>
                <a:gd name="connsiteX370" fmla="*/ 4262438 w 5697931"/>
                <a:gd name="connsiteY370" fmla="*/ 5927046 h 6287490"/>
                <a:gd name="connsiteX371" fmla="*/ 4267200 w 5697931"/>
                <a:gd name="connsiteY371" fmla="*/ 5927046 h 6287490"/>
                <a:gd name="connsiteX372" fmla="*/ 4267200 w 5697931"/>
                <a:gd name="connsiteY372" fmla="*/ 5931808 h 6287490"/>
                <a:gd name="connsiteX373" fmla="*/ 4267200 w 5697931"/>
                <a:gd name="connsiteY373" fmla="*/ 5936571 h 6287490"/>
                <a:gd name="connsiteX374" fmla="*/ 1404938 w 5697931"/>
                <a:gd name="connsiteY374" fmla="*/ 5917521 h 6287490"/>
                <a:gd name="connsiteX375" fmla="*/ 1400175 w 5697931"/>
                <a:gd name="connsiteY375" fmla="*/ 5917521 h 6287490"/>
                <a:gd name="connsiteX376" fmla="*/ 1400175 w 5697931"/>
                <a:gd name="connsiteY376" fmla="*/ 5912758 h 6287490"/>
                <a:gd name="connsiteX377" fmla="*/ 1400175 w 5697931"/>
                <a:gd name="connsiteY377" fmla="*/ 5907996 h 6287490"/>
                <a:gd name="connsiteX378" fmla="*/ 1404938 w 5697931"/>
                <a:gd name="connsiteY378" fmla="*/ 5907996 h 6287490"/>
                <a:gd name="connsiteX379" fmla="*/ 1409700 w 5697931"/>
                <a:gd name="connsiteY379" fmla="*/ 5907996 h 6287490"/>
                <a:gd name="connsiteX380" fmla="*/ 1409700 w 5697931"/>
                <a:gd name="connsiteY380" fmla="*/ 5912758 h 6287490"/>
                <a:gd name="connsiteX381" fmla="*/ 1409700 w 5697931"/>
                <a:gd name="connsiteY381" fmla="*/ 5917521 h 6287490"/>
                <a:gd name="connsiteX382" fmla="*/ 1385888 w 5697931"/>
                <a:gd name="connsiteY382" fmla="*/ 5907996 h 6287490"/>
                <a:gd name="connsiteX383" fmla="*/ 1381125 w 5697931"/>
                <a:gd name="connsiteY383" fmla="*/ 5907996 h 6287490"/>
                <a:gd name="connsiteX384" fmla="*/ 1381125 w 5697931"/>
                <a:gd name="connsiteY384" fmla="*/ 5903233 h 6287490"/>
                <a:gd name="connsiteX385" fmla="*/ 1381125 w 5697931"/>
                <a:gd name="connsiteY385" fmla="*/ 5898471 h 6287490"/>
                <a:gd name="connsiteX386" fmla="*/ 1385888 w 5697931"/>
                <a:gd name="connsiteY386" fmla="*/ 5898471 h 6287490"/>
                <a:gd name="connsiteX387" fmla="*/ 1390650 w 5697931"/>
                <a:gd name="connsiteY387" fmla="*/ 5898471 h 6287490"/>
                <a:gd name="connsiteX388" fmla="*/ 1390650 w 5697931"/>
                <a:gd name="connsiteY388" fmla="*/ 5903233 h 6287490"/>
                <a:gd name="connsiteX389" fmla="*/ 1390650 w 5697931"/>
                <a:gd name="connsiteY389" fmla="*/ 5907996 h 6287490"/>
                <a:gd name="connsiteX390" fmla="*/ 4329113 w 5697931"/>
                <a:gd name="connsiteY390" fmla="*/ 5898471 h 6287490"/>
                <a:gd name="connsiteX391" fmla="*/ 4324350 w 5697931"/>
                <a:gd name="connsiteY391" fmla="*/ 5898471 h 6287490"/>
                <a:gd name="connsiteX392" fmla="*/ 4324350 w 5697931"/>
                <a:gd name="connsiteY392" fmla="*/ 5893708 h 6287490"/>
                <a:gd name="connsiteX393" fmla="*/ 4324350 w 5697931"/>
                <a:gd name="connsiteY393" fmla="*/ 5888946 h 6287490"/>
                <a:gd name="connsiteX394" fmla="*/ 4329113 w 5697931"/>
                <a:gd name="connsiteY394" fmla="*/ 5888946 h 6287490"/>
                <a:gd name="connsiteX395" fmla="*/ 4333875 w 5697931"/>
                <a:gd name="connsiteY395" fmla="*/ 5888946 h 6287490"/>
                <a:gd name="connsiteX396" fmla="*/ 4333875 w 5697931"/>
                <a:gd name="connsiteY396" fmla="*/ 5893708 h 6287490"/>
                <a:gd name="connsiteX397" fmla="*/ 4333875 w 5697931"/>
                <a:gd name="connsiteY397" fmla="*/ 5898471 h 6287490"/>
                <a:gd name="connsiteX398" fmla="*/ 1338263 w 5697931"/>
                <a:gd name="connsiteY398" fmla="*/ 5879421 h 6287490"/>
                <a:gd name="connsiteX399" fmla="*/ 1333500 w 5697931"/>
                <a:gd name="connsiteY399" fmla="*/ 5879421 h 6287490"/>
                <a:gd name="connsiteX400" fmla="*/ 1333500 w 5697931"/>
                <a:gd name="connsiteY400" fmla="*/ 5874658 h 6287490"/>
                <a:gd name="connsiteX401" fmla="*/ 1333500 w 5697931"/>
                <a:gd name="connsiteY401" fmla="*/ 5869896 h 6287490"/>
                <a:gd name="connsiteX402" fmla="*/ 1338263 w 5697931"/>
                <a:gd name="connsiteY402" fmla="*/ 5869896 h 6287490"/>
                <a:gd name="connsiteX403" fmla="*/ 1343025 w 5697931"/>
                <a:gd name="connsiteY403" fmla="*/ 5869896 h 6287490"/>
                <a:gd name="connsiteX404" fmla="*/ 1343025 w 5697931"/>
                <a:gd name="connsiteY404" fmla="*/ 5874658 h 6287490"/>
                <a:gd name="connsiteX405" fmla="*/ 1343025 w 5697931"/>
                <a:gd name="connsiteY405" fmla="*/ 5879421 h 6287490"/>
                <a:gd name="connsiteX406" fmla="*/ 1319213 w 5697931"/>
                <a:gd name="connsiteY406" fmla="*/ 5869896 h 6287490"/>
                <a:gd name="connsiteX407" fmla="*/ 1314450 w 5697931"/>
                <a:gd name="connsiteY407" fmla="*/ 5869896 h 6287490"/>
                <a:gd name="connsiteX408" fmla="*/ 1314450 w 5697931"/>
                <a:gd name="connsiteY408" fmla="*/ 5865133 h 6287490"/>
                <a:gd name="connsiteX409" fmla="*/ 1314450 w 5697931"/>
                <a:gd name="connsiteY409" fmla="*/ 5860371 h 6287490"/>
                <a:gd name="connsiteX410" fmla="*/ 1319213 w 5697931"/>
                <a:gd name="connsiteY410" fmla="*/ 5860371 h 6287490"/>
                <a:gd name="connsiteX411" fmla="*/ 1323975 w 5697931"/>
                <a:gd name="connsiteY411" fmla="*/ 5860371 h 6287490"/>
                <a:gd name="connsiteX412" fmla="*/ 1323975 w 5697931"/>
                <a:gd name="connsiteY412" fmla="*/ 5865133 h 6287490"/>
                <a:gd name="connsiteX413" fmla="*/ 1323975 w 5697931"/>
                <a:gd name="connsiteY413" fmla="*/ 5869896 h 6287490"/>
                <a:gd name="connsiteX414" fmla="*/ 3940131 w 5697931"/>
                <a:gd name="connsiteY414" fmla="*/ 5862752 h 6287490"/>
                <a:gd name="connsiteX415" fmla="*/ 3935330 w 5697931"/>
                <a:gd name="connsiteY415" fmla="*/ 5874658 h 6287490"/>
                <a:gd name="connsiteX416" fmla="*/ 3935330 w 5697931"/>
                <a:gd name="connsiteY416" fmla="*/ 5850846 h 6287490"/>
                <a:gd name="connsiteX417" fmla="*/ 3935330 w 5697931"/>
                <a:gd name="connsiteY417" fmla="*/ 5827033 h 6287490"/>
                <a:gd name="connsiteX418" fmla="*/ 3940131 w 5697931"/>
                <a:gd name="connsiteY418" fmla="*/ 5838940 h 6287490"/>
                <a:gd name="connsiteX419" fmla="*/ 3944941 w 5697931"/>
                <a:gd name="connsiteY419" fmla="*/ 5850846 h 6287490"/>
                <a:gd name="connsiteX420" fmla="*/ 4376738 w 5697931"/>
                <a:gd name="connsiteY420" fmla="*/ 5869896 h 6287490"/>
                <a:gd name="connsiteX421" fmla="*/ 4371975 w 5697931"/>
                <a:gd name="connsiteY421" fmla="*/ 5869896 h 6287490"/>
                <a:gd name="connsiteX422" fmla="*/ 4371975 w 5697931"/>
                <a:gd name="connsiteY422" fmla="*/ 5865133 h 6287490"/>
                <a:gd name="connsiteX423" fmla="*/ 4371975 w 5697931"/>
                <a:gd name="connsiteY423" fmla="*/ 5860371 h 6287490"/>
                <a:gd name="connsiteX424" fmla="*/ 4376738 w 5697931"/>
                <a:gd name="connsiteY424" fmla="*/ 5860371 h 6287490"/>
                <a:gd name="connsiteX425" fmla="*/ 4381500 w 5697931"/>
                <a:gd name="connsiteY425" fmla="*/ 5860371 h 6287490"/>
                <a:gd name="connsiteX426" fmla="*/ 4381500 w 5697931"/>
                <a:gd name="connsiteY426" fmla="*/ 5865133 h 6287490"/>
                <a:gd name="connsiteX427" fmla="*/ 4381500 w 5697931"/>
                <a:gd name="connsiteY427" fmla="*/ 5869896 h 6287490"/>
                <a:gd name="connsiteX428" fmla="*/ 1290638 w 5697931"/>
                <a:gd name="connsiteY428" fmla="*/ 5850846 h 6287490"/>
                <a:gd name="connsiteX429" fmla="*/ 1285875 w 5697931"/>
                <a:gd name="connsiteY429" fmla="*/ 5850846 h 6287490"/>
                <a:gd name="connsiteX430" fmla="*/ 1285875 w 5697931"/>
                <a:gd name="connsiteY430" fmla="*/ 5846083 h 6287490"/>
                <a:gd name="connsiteX431" fmla="*/ 1285875 w 5697931"/>
                <a:gd name="connsiteY431" fmla="*/ 5841321 h 6287490"/>
                <a:gd name="connsiteX432" fmla="*/ 1290638 w 5697931"/>
                <a:gd name="connsiteY432" fmla="*/ 5841321 h 6287490"/>
                <a:gd name="connsiteX433" fmla="*/ 1295400 w 5697931"/>
                <a:gd name="connsiteY433" fmla="*/ 5841321 h 6287490"/>
                <a:gd name="connsiteX434" fmla="*/ 1295400 w 5697931"/>
                <a:gd name="connsiteY434" fmla="*/ 5846083 h 6287490"/>
                <a:gd name="connsiteX435" fmla="*/ 1295400 w 5697931"/>
                <a:gd name="connsiteY435" fmla="*/ 5850846 h 6287490"/>
                <a:gd name="connsiteX436" fmla="*/ 4452938 w 5697931"/>
                <a:gd name="connsiteY436" fmla="*/ 5822271 h 6287490"/>
                <a:gd name="connsiteX437" fmla="*/ 4448175 w 5697931"/>
                <a:gd name="connsiteY437" fmla="*/ 5822271 h 6287490"/>
                <a:gd name="connsiteX438" fmla="*/ 4448175 w 5697931"/>
                <a:gd name="connsiteY438" fmla="*/ 5817508 h 6287490"/>
                <a:gd name="connsiteX439" fmla="*/ 4448175 w 5697931"/>
                <a:gd name="connsiteY439" fmla="*/ 5812746 h 6287490"/>
                <a:gd name="connsiteX440" fmla="*/ 4452938 w 5697931"/>
                <a:gd name="connsiteY440" fmla="*/ 5812746 h 6287490"/>
                <a:gd name="connsiteX441" fmla="*/ 4457700 w 5697931"/>
                <a:gd name="connsiteY441" fmla="*/ 5812746 h 6287490"/>
                <a:gd name="connsiteX442" fmla="*/ 4457700 w 5697931"/>
                <a:gd name="connsiteY442" fmla="*/ 5817508 h 6287490"/>
                <a:gd name="connsiteX443" fmla="*/ 4457700 w 5697931"/>
                <a:gd name="connsiteY443" fmla="*/ 5822271 h 6287490"/>
                <a:gd name="connsiteX444" fmla="*/ 3330578 w 5697931"/>
                <a:gd name="connsiteY444" fmla="*/ 5800049 h 6287490"/>
                <a:gd name="connsiteX445" fmla="*/ 3324225 w 5697931"/>
                <a:gd name="connsiteY445" fmla="*/ 5806393 h 6287490"/>
                <a:gd name="connsiteX446" fmla="*/ 3324225 w 5697931"/>
                <a:gd name="connsiteY446" fmla="*/ 5793696 h 6287490"/>
                <a:gd name="connsiteX447" fmla="*/ 3324225 w 5697931"/>
                <a:gd name="connsiteY447" fmla="*/ 5780999 h 6287490"/>
                <a:gd name="connsiteX448" fmla="*/ 3330578 w 5697931"/>
                <a:gd name="connsiteY448" fmla="*/ 5787343 h 6287490"/>
                <a:gd name="connsiteX449" fmla="*/ 3336922 w 5697931"/>
                <a:gd name="connsiteY449" fmla="*/ 5793696 h 6287490"/>
                <a:gd name="connsiteX450" fmla="*/ 3838575 w 5697931"/>
                <a:gd name="connsiteY450" fmla="*/ 5800363 h 6287490"/>
                <a:gd name="connsiteX451" fmla="*/ 3786188 w 5697931"/>
                <a:gd name="connsiteY451" fmla="*/ 5800363 h 6287490"/>
                <a:gd name="connsiteX452" fmla="*/ 3812381 w 5697931"/>
                <a:gd name="connsiteY452" fmla="*/ 5796401 h 6287490"/>
                <a:gd name="connsiteX453" fmla="*/ 3838575 w 5697931"/>
                <a:gd name="connsiteY453" fmla="*/ 5792429 h 6287490"/>
                <a:gd name="connsiteX454" fmla="*/ 3864769 w 5697931"/>
                <a:gd name="connsiteY454" fmla="*/ 5796401 h 6287490"/>
                <a:gd name="connsiteX455" fmla="*/ 3890963 w 5697931"/>
                <a:gd name="connsiteY455" fmla="*/ 5800363 h 6287490"/>
                <a:gd name="connsiteX456" fmla="*/ 3914775 w 5697931"/>
                <a:gd name="connsiteY456" fmla="*/ 5801716 h 6287490"/>
                <a:gd name="connsiteX457" fmla="*/ 3890963 w 5697931"/>
                <a:gd name="connsiteY457" fmla="*/ 5801716 h 6287490"/>
                <a:gd name="connsiteX458" fmla="*/ 3902869 w 5697931"/>
                <a:gd name="connsiteY458" fmla="*/ 5796915 h 6287490"/>
                <a:gd name="connsiteX459" fmla="*/ 3914775 w 5697931"/>
                <a:gd name="connsiteY459" fmla="*/ 5792105 h 6287490"/>
                <a:gd name="connsiteX460" fmla="*/ 3926681 w 5697931"/>
                <a:gd name="connsiteY460" fmla="*/ 5796915 h 6287490"/>
                <a:gd name="connsiteX461" fmla="*/ 3938588 w 5697931"/>
                <a:gd name="connsiteY461" fmla="*/ 5801716 h 6287490"/>
                <a:gd name="connsiteX462" fmla="*/ 4481513 w 5697931"/>
                <a:gd name="connsiteY462" fmla="*/ 5803221 h 6287490"/>
                <a:gd name="connsiteX463" fmla="*/ 4476750 w 5697931"/>
                <a:gd name="connsiteY463" fmla="*/ 5803221 h 6287490"/>
                <a:gd name="connsiteX464" fmla="*/ 4476750 w 5697931"/>
                <a:gd name="connsiteY464" fmla="*/ 5798458 h 6287490"/>
                <a:gd name="connsiteX465" fmla="*/ 4476750 w 5697931"/>
                <a:gd name="connsiteY465" fmla="*/ 5793696 h 6287490"/>
                <a:gd name="connsiteX466" fmla="*/ 4481513 w 5697931"/>
                <a:gd name="connsiteY466" fmla="*/ 5793696 h 6287490"/>
                <a:gd name="connsiteX467" fmla="*/ 4486275 w 5697931"/>
                <a:gd name="connsiteY467" fmla="*/ 5793696 h 6287490"/>
                <a:gd name="connsiteX468" fmla="*/ 4486275 w 5697931"/>
                <a:gd name="connsiteY468" fmla="*/ 5798458 h 6287490"/>
                <a:gd name="connsiteX469" fmla="*/ 4486275 w 5697931"/>
                <a:gd name="connsiteY469" fmla="*/ 5803221 h 6287490"/>
                <a:gd name="connsiteX470" fmla="*/ 1185863 w 5697931"/>
                <a:gd name="connsiteY470" fmla="*/ 5784171 h 6287490"/>
                <a:gd name="connsiteX471" fmla="*/ 1181100 w 5697931"/>
                <a:gd name="connsiteY471" fmla="*/ 5784171 h 6287490"/>
                <a:gd name="connsiteX472" fmla="*/ 1181100 w 5697931"/>
                <a:gd name="connsiteY472" fmla="*/ 5779408 h 6287490"/>
                <a:gd name="connsiteX473" fmla="*/ 1181100 w 5697931"/>
                <a:gd name="connsiteY473" fmla="*/ 5774646 h 6287490"/>
                <a:gd name="connsiteX474" fmla="*/ 1185863 w 5697931"/>
                <a:gd name="connsiteY474" fmla="*/ 5774646 h 6287490"/>
                <a:gd name="connsiteX475" fmla="*/ 1190625 w 5697931"/>
                <a:gd name="connsiteY475" fmla="*/ 5774646 h 6287490"/>
                <a:gd name="connsiteX476" fmla="*/ 1190625 w 5697931"/>
                <a:gd name="connsiteY476" fmla="*/ 5779408 h 6287490"/>
                <a:gd name="connsiteX477" fmla="*/ 1190625 w 5697931"/>
                <a:gd name="connsiteY477" fmla="*/ 5784171 h 6287490"/>
                <a:gd name="connsiteX478" fmla="*/ 4510088 w 5697931"/>
                <a:gd name="connsiteY478" fmla="*/ 5784171 h 6287490"/>
                <a:gd name="connsiteX479" fmla="*/ 4505325 w 5697931"/>
                <a:gd name="connsiteY479" fmla="*/ 5784171 h 6287490"/>
                <a:gd name="connsiteX480" fmla="*/ 4505325 w 5697931"/>
                <a:gd name="connsiteY480" fmla="*/ 5779408 h 6287490"/>
                <a:gd name="connsiteX481" fmla="*/ 4505325 w 5697931"/>
                <a:gd name="connsiteY481" fmla="*/ 5774646 h 6287490"/>
                <a:gd name="connsiteX482" fmla="*/ 4510088 w 5697931"/>
                <a:gd name="connsiteY482" fmla="*/ 5774646 h 6287490"/>
                <a:gd name="connsiteX483" fmla="*/ 4514850 w 5697931"/>
                <a:gd name="connsiteY483" fmla="*/ 5774646 h 6287490"/>
                <a:gd name="connsiteX484" fmla="*/ 4514850 w 5697931"/>
                <a:gd name="connsiteY484" fmla="*/ 5779408 h 6287490"/>
                <a:gd name="connsiteX485" fmla="*/ 4514850 w 5697931"/>
                <a:gd name="connsiteY485" fmla="*/ 5784171 h 6287490"/>
                <a:gd name="connsiteX486" fmla="*/ 3522431 w 5697931"/>
                <a:gd name="connsiteY486" fmla="*/ 5772960 h 6287490"/>
                <a:gd name="connsiteX487" fmla="*/ 3519488 w 5697931"/>
                <a:gd name="connsiteY487" fmla="*/ 5771283 h 6287490"/>
                <a:gd name="connsiteX488" fmla="*/ 3452813 w 5697931"/>
                <a:gd name="connsiteY488" fmla="*/ 5765121 h 6287490"/>
                <a:gd name="connsiteX489" fmla="*/ 3386138 w 5697931"/>
                <a:gd name="connsiteY489" fmla="*/ 5758958 h 6287490"/>
                <a:gd name="connsiteX490" fmla="*/ 3449869 w 5697931"/>
                <a:gd name="connsiteY490" fmla="*/ 5757282 h 6287490"/>
                <a:gd name="connsiteX491" fmla="*/ 3513601 w 5697931"/>
                <a:gd name="connsiteY491" fmla="*/ 5755596 h 6287490"/>
                <a:gd name="connsiteX492" fmla="*/ 3519488 w 5697931"/>
                <a:gd name="connsiteY492" fmla="*/ 5765121 h 6287490"/>
                <a:gd name="connsiteX493" fmla="*/ 3525374 w 5697931"/>
                <a:gd name="connsiteY493" fmla="*/ 5774646 h 6287490"/>
                <a:gd name="connsiteX494" fmla="*/ 3557588 w 5697931"/>
                <a:gd name="connsiteY494" fmla="*/ 5774646 h 6287490"/>
                <a:gd name="connsiteX495" fmla="*/ 3552825 w 5697931"/>
                <a:gd name="connsiteY495" fmla="*/ 5774646 h 6287490"/>
                <a:gd name="connsiteX496" fmla="*/ 3552825 w 5697931"/>
                <a:gd name="connsiteY496" fmla="*/ 5769883 h 6287490"/>
                <a:gd name="connsiteX497" fmla="*/ 3552825 w 5697931"/>
                <a:gd name="connsiteY497" fmla="*/ 5765121 h 6287490"/>
                <a:gd name="connsiteX498" fmla="*/ 3557588 w 5697931"/>
                <a:gd name="connsiteY498" fmla="*/ 5765121 h 6287490"/>
                <a:gd name="connsiteX499" fmla="*/ 3562350 w 5697931"/>
                <a:gd name="connsiteY499" fmla="*/ 5765121 h 6287490"/>
                <a:gd name="connsiteX500" fmla="*/ 3562350 w 5697931"/>
                <a:gd name="connsiteY500" fmla="*/ 5769883 h 6287490"/>
                <a:gd name="connsiteX501" fmla="*/ 3562350 w 5697931"/>
                <a:gd name="connsiteY501" fmla="*/ 5774646 h 6287490"/>
                <a:gd name="connsiteX502" fmla="*/ 3362325 w 5697931"/>
                <a:gd name="connsiteY502" fmla="*/ 5765121 h 6287490"/>
                <a:gd name="connsiteX503" fmla="*/ 3349628 w 5697931"/>
                <a:gd name="connsiteY503" fmla="*/ 5765121 h 6287490"/>
                <a:gd name="connsiteX504" fmla="*/ 3355972 w 5697931"/>
                <a:gd name="connsiteY504" fmla="*/ 5758768 h 6287490"/>
                <a:gd name="connsiteX505" fmla="*/ 3362325 w 5697931"/>
                <a:gd name="connsiteY505" fmla="*/ 5752424 h 6287490"/>
                <a:gd name="connsiteX506" fmla="*/ 3368678 w 5697931"/>
                <a:gd name="connsiteY506" fmla="*/ 5758768 h 6287490"/>
                <a:gd name="connsiteX507" fmla="*/ 3375022 w 5697931"/>
                <a:gd name="connsiteY507" fmla="*/ 5765121 h 6287490"/>
                <a:gd name="connsiteX508" fmla="*/ 4538663 w 5697931"/>
                <a:gd name="connsiteY508" fmla="*/ 5765121 h 6287490"/>
                <a:gd name="connsiteX509" fmla="*/ 4533900 w 5697931"/>
                <a:gd name="connsiteY509" fmla="*/ 5765121 h 6287490"/>
                <a:gd name="connsiteX510" fmla="*/ 4533900 w 5697931"/>
                <a:gd name="connsiteY510" fmla="*/ 5760358 h 6287490"/>
                <a:gd name="connsiteX511" fmla="*/ 4533900 w 5697931"/>
                <a:gd name="connsiteY511" fmla="*/ 5755596 h 6287490"/>
                <a:gd name="connsiteX512" fmla="*/ 4538663 w 5697931"/>
                <a:gd name="connsiteY512" fmla="*/ 5755596 h 6287490"/>
                <a:gd name="connsiteX513" fmla="*/ 4543425 w 5697931"/>
                <a:gd name="connsiteY513" fmla="*/ 5755596 h 6287490"/>
                <a:gd name="connsiteX514" fmla="*/ 4543425 w 5697931"/>
                <a:gd name="connsiteY514" fmla="*/ 5760358 h 6287490"/>
                <a:gd name="connsiteX515" fmla="*/ 4543425 w 5697931"/>
                <a:gd name="connsiteY515" fmla="*/ 5765121 h 6287490"/>
                <a:gd name="connsiteX516" fmla="*/ 3567113 w 5697931"/>
                <a:gd name="connsiteY516" fmla="*/ 5755596 h 6287490"/>
                <a:gd name="connsiteX517" fmla="*/ 3562350 w 5697931"/>
                <a:gd name="connsiteY517" fmla="*/ 5755596 h 6287490"/>
                <a:gd name="connsiteX518" fmla="*/ 3562350 w 5697931"/>
                <a:gd name="connsiteY518" fmla="*/ 5750833 h 6287490"/>
                <a:gd name="connsiteX519" fmla="*/ 3562350 w 5697931"/>
                <a:gd name="connsiteY519" fmla="*/ 5746071 h 6287490"/>
                <a:gd name="connsiteX520" fmla="*/ 3567113 w 5697931"/>
                <a:gd name="connsiteY520" fmla="*/ 5746071 h 6287490"/>
                <a:gd name="connsiteX521" fmla="*/ 3571875 w 5697931"/>
                <a:gd name="connsiteY521" fmla="*/ 5746071 h 6287490"/>
                <a:gd name="connsiteX522" fmla="*/ 3571875 w 5697931"/>
                <a:gd name="connsiteY522" fmla="*/ 5750833 h 6287490"/>
                <a:gd name="connsiteX523" fmla="*/ 3571875 w 5697931"/>
                <a:gd name="connsiteY523" fmla="*/ 5755596 h 6287490"/>
                <a:gd name="connsiteX524" fmla="*/ 3929063 w 5697931"/>
                <a:gd name="connsiteY524" fmla="*/ 5755596 h 6287490"/>
                <a:gd name="connsiteX525" fmla="*/ 3924300 w 5697931"/>
                <a:gd name="connsiteY525" fmla="*/ 5755596 h 6287490"/>
                <a:gd name="connsiteX526" fmla="*/ 3924300 w 5697931"/>
                <a:gd name="connsiteY526" fmla="*/ 5750833 h 6287490"/>
                <a:gd name="connsiteX527" fmla="*/ 3924300 w 5697931"/>
                <a:gd name="connsiteY527" fmla="*/ 5746071 h 6287490"/>
                <a:gd name="connsiteX528" fmla="*/ 3929063 w 5697931"/>
                <a:gd name="connsiteY528" fmla="*/ 5746071 h 6287490"/>
                <a:gd name="connsiteX529" fmla="*/ 3933825 w 5697931"/>
                <a:gd name="connsiteY529" fmla="*/ 5746071 h 6287490"/>
                <a:gd name="connsiteX530" fmla="*/ 3933825 w 5697931"/>
                <a:gd name="connsiteY530" fmla="*/ 5750833 h 6287490"/>
                <a:gd name="connsiteX531" fmla="*/ 3933825 w 5697931"/>
                <a:gd name="connsiteY531" fmla="*/ 5755596 h 6287490"/>
                <a:gd name="connsiteX532" fmla="*/ 4567238 w 5697931"/>
                <a:gd name="connsiteY532" fmla="*/ 5746071 h 6287490"/>
                <a:gd name="connsiteX533" fmla="*/ 4562475 w 5697931"/>
                <a:gd name="connsiteY533" fmla="*/ 5746071 h 6287490"/>
                <a:gd name="connsiteX534" fmla="*/ 4562475 w 5697931"/>
                <a:gd name="connsiteY534" fmla="*/ 5741308 h 6287490"/>
                <a:gd name="connsiteX535" fmla="*/ 4562475 w 5697931"/>
                <a:gd name="connsiteY535" fmla="*/ 5736546 h 6287490"/>
                <a:gd name="connsiteX536" fmla="*/ 4567238 w 5697931"/>
                <a:gd name="connsiteY536" fmla="*/ 5736546 h 6287490"/>
                <a:gd name="connsiteX537" fmla="*/ 4572000 w 5697931"/>
                <a:gd name="connsiteY537" fmla="*/ 5736546 h 6287490"/>
                <a:gd name="connsiteX538" fmla="*/ 4572000 w 5697931"/>
                <a:gd name="connsiteY538" fmla="*/ 5741308 h 6287490"/>
                <a:gd name="connsiteX539" fmla="*/ 4572000 w 5697931"/>
                <a:gd name="connsiteY539" fmla="*/ 5746071 h 6287490"/>
                <a:gd name="connsiteX540" fmla="*/ 1119188 w 5697931"/>
                <a:gd name="connsiteY540" fmla="*/ 5736546 h 6287490"/>
                <a:gd name="connsiteX541" fmla="*/ 1114425 w 5697931"/>
                <a:gd name="connsiteY541" fmla="*/ 5736546 h 6287490"/>
                <a:gd name="connsiteX542" fmla="*/ 1114425 w 5697931"/>
                <a:gd name="connsiteY542" fmla="*/ 5731783 h 6287490"/>
                <a:gd name="connsiteX543" fmla="*/ 1114425 w 5697931"/>
                <a:gd name="connsiteY543" fmla="*/ 5727021 h 6287490"/>
                <a:gd name="connsiteX544" fmla="*/ 1119188 w 5697931"/>
                <a:gd name="connsiteY544" fmla="*/ 5727021 h 6287490"/>
                <a:gd name="connsiteX545" fmla="*/ 1123950 w 5697931"/>
                <a:gd name="connsiteY545" fmla="*/ 5727021 h 6287490"/>
                <a:gd name="connsiteX546" fmla="*/ 1123950 w 5697931"/>
                <a:gd name="connsiteY546" fmla="*/ 5731783 h 6287490"/>
                <a:gd name="connsiteX547" fmla="*/ 1123950 w 5697931"/>
                <a:gd name="connsiteY547" fmla="*/ 5736546 h 6287490"/>
                <a:gd name="connsiteX548" fmla="*/ 3586163 w 5697931"/>
                <a:gd name="connsiteY548" fmla="*/ 5727021 h 6287490"/>
                <a:gd name="connsiteX549" fmla="*/ 3581400 w 5697931"/>
                <a:gd name="connsiteY549" fmla="*/ 5727021 h 6287490"/>
                <a:gd name="connsiteX550" fmla="*/ 3581400 w 5697931"/>
                <a:gd name="connsiteY550" fmla="*/ 5722258 h 6287490"/>
                <a:gd name="connsiteX551" fmla="*/ 3581400 w 5697931"/>
                <a:gd name="connsiteY551" fmla="*/ 5717496 h 6287490"/>
                <a:gd name="connsiteX552" fmla="*/ 3586163 w 5697931"/>
                <a:gd name="connsiteY552" fmla="*/ 5717496 h 6287490"/>
                <a:gd name="connsiteX553" fmla="*/ 3590925 w 5697931"/>
                <a:gd name="connsiteY553" fmla="*/ 5717496 h 6287490"/>
                <a:gd name="connsiteX554" fmla="*/ 3590925 w 5697931"/>
                <a:gd name="connsiteY554" fmla="*/ 5722258 h 6287490"/>
                <a:gd name="connsiteX555" fmla="*/ 3590925 w 5697931"/>
                <a:gd name="connsiteY555" fmla="*/ 5727021 h 6287490"/>
                <a:gd name="connsiteX556" fmla="*/ 3557588 w 5697931"/>
                <a:gd name="connsiteY556" fmla="*/ 5717496 h 6287490"/>
                <a:gd name="connsiteX557" fmla="*/ 3552825 w 5697931"/>
                <a:gd name="connsiteY557" fmla="*/ 5717496 h 6287490"/>
                <a:gd name="connsiteX558" fmla="*/ 3552825 w 5697931"/>
                <a:gd name="connsiteY558" fmla="*/ 5712733 h 6287490"/>
                <a:gd name="connsiteX559" fmla="*/ 3552825 w 5697931"/>
                <a:gd name="connsiteY559" fmla="*/ 5707971 h 6287490"/>
                <a:gd name="connsiteX560" fmla="*/ 3557588 w 5697931"/>
                <a:gd name="connsiteY560" fmla="*/ 5707971 h 6287490"/>
                <a:gd name="connsiteX561" fmla="*/ 3562350 w 5697931"/>
                <a:gd name="connsiteY561" fmla="*/ 5707971 h 6287490"/>
                <a:gd name="connsiteX562" fmla="*/ 3562350 w 5697931"/>
                <a:gd name="connsiteY562" fmla="*/ 5712733 h 6287490"/>
                <a:gd name="connsiteX563" fmla="*/ 3562350 w 5697931"/>
                <a:gd name="connsiteY563" fmla="*/ 5717496 h 6287490"/>
                <a:gd name="connsiteX564" fmla="*/ 4605338 w 5697931"/>
                <a:gd name="connsiteY564" fmla="*/ 5717496 h 6287490"/>
                <a:gd name="connsiteX565" fmla="*/ 4600575 w 5697931"/>
                <a:gd name="connsiteY565" fmla="*/ 5717496 h 6287490"/>
                <a:gd name="connsiteX566" fmla="*/ 4600575 w 5697931"/>
                <a:gd name="connsiteY566" fmla="*/ 5712733 h 6287490"/>
                <a:gd name="connsiteX567" fmla="*/ 4600575 w 5697931"/>
                <a:gd name="connsiteY567" fmla="*/ 5707971 h 6287490"/>
                <a:gd name="connsiteX568" fmla="*/ 4605338 w 5697931"/>
                <a:gd name="connsiteY568" fmla="*/ 5707971 h 6287490"/>
                <a:gd name="connsiteX569" fmla="*/ 4610100 w 5697931"/>
                <a:gd name="connsiteY569" fmla="*/ 5707971 h 6287490"/>
                <a:gd name="connsiteX570" fmla="*/ 4610100 w 5697931"/>
                <a:gd name="connsiteY570" fmla="*/ 5712733 h 6287490"/>
                <a:gd name="connsiteX571" fmla="*/ 4610100 w 5697931"/>
                <a:gd name="connsiteY571" fmla="*/ 5717496 h 6287490"/>
                <a:gd name="connsiteX572" fmla="*/ 1081088 w 5697931"/>
                <a:gd name="connsiteY572" fmla="*/ 5707971 h 6287490"/>
                <a:gd name="connsiteX573" fmla="*/ 1076325 w 5697931"/>
                <a:gd name="connsiteY573" fmla="*/ 5707971 h 6287490"/>
                <a:gd name="connsiteX574" fmla="*/ 1076325 w 5697931"/>
                <a:gd name="connsiteY574" fmla="*/ 5703208 h 6287490"/>
                <a:gd name="connsiteX575" fmla="*/ 1076325 w 5697931"/>
                <a:gd name="connsiteY575" fmla="*/ 5698446 h 6287490"/>
                <a:gd name="connsiteX576" fmla="*/ 1081088 w 5697931"/>
                <a:gd name="connsiteY576" fmla="*/ 5698446 h 6287490"/>
                <a:gd name="connsiteX577" fmla="*/ 1085850 w 5697931"/>
                <a:gd name="connsiteY577" fmla="*/ 5698446 h 6287490"/>
                <a:gd name="connsiteX578" fmla="*/ 1085850 w 5697931"/>
                <a:gd name="connsiteY578" fmla="*/ 5703208 h 6287490"/>
                <a:gd name="connsiteX579" fmla="*/ 1085850 w 5697931"/>
                <a:gd name="connsiteY579" fmla="*/ 5707971 h 6287490"/>
                <a:gd name="connsiteX580" fmla="*/ 3605213 w 5697931"/>
                <a:gd name="connsiteY580" fmla="*/ 5698446 h 6287490"/>
                <a:gd name="connsiteX581" fmla="*/ 3600450 w 5697931"/>
                <a:gd name="connsiteY581" fmla="*/ 5698446 h 6287490"/>
                <a:gd name="connsiteX582" fmla="*/ 3600450 w 5697931"/>
                <a:gd name="connsiteY582" fmla="*/ 5693683 h 6287490"/>
                <a:gd name="connsiteX583" fmla="*/ 3600450 w 5697931"/>
                <a:gd name="connsiteY583" fmla="*/ 5688921 h 6287490"/>
                <a:gd name="connsiteX584" fmla="*/ 3605213 w 5697931"/>
                <a:gd name="connsiteY584" fmla="*/ 5688921 h 6287490"/>
                <a:gd name="connsiteX585" fmla="*/ 3609975 w 5697931"/>
                <a:gd name="connsiteY585" fmla="*/ 5688921 h 6287490"/>
                <a:gd name="connsiteX586" fmla="*/ 3609975 w 5697931"/>
                <a:gd name="connsiteY586" fmla="*/ 5693683 h 6287490"/>
                <a:gd name="connsiteX587" fmla="*/ 3609975 w 5697931"/>
                <a:gd name="connsiteY587" fmla="*/ 5698446 h 6287490"/>
                <a:gd name="connsiteX588" fmla="*/ 4643438 w 5697931"/>
                <a:gd name="connsiteY588" fmla="*/ 5688921 h 6287490"/>
                <a:gd name="connsiteX589" fmla="*/ 4638675 w 5697931"/>
                <a:gd name="connsiteY589" fmla="*/ 5688921 h 6287490"/>
                <a:gd name="connsiteX590" fmla="*/ 4638675 w 5697931"/>
                <a:gd name="connsiteY590" fmla="*/ 5684158 h 6287490"/>
                <a:gd name="connsiteX591" fmla="*/ 4638675 w 5697931"/>
                <a:gd name="connsiteY591" fmla="*/ 5679396 h 6287490"/>
                <a:gd name="connsiteX592" fmla="*/ 4643438 w 5697931"/>
                <a:gd name="connsiteY592" fmla="*/ 5679396 h 6287490"/>
                <a:gd name="connsiteX593" fmla="*/ 4648200 w 5697931"/>
                <a:gd name="connsiteY593" fmla="*/ 5679396 h 6287490"/>
                <a:gd name="connsiteX594" fmla="*/ 4648200 w 5697931"/>
                <a:gd name="connsiteY594" fmla="*/ 5684158 h 6287490"/>
                <a:gd name="connsiteX595" fmla="*/ 4648200 w 5697931"/>
                <a:gd name="connsiteY595" fmla="*/ 5688921 h 6287490"/>
                <a:gd name="connsiteX596" fmla="*/ 1042988 w 5697931"/>
                <a:gd name="connsiteY596" fmla="*/ 5679396 h 6287490"/>
                <a:gd name="connsiteX597" fmla="*/ 1038225 w 5697931"/>
                <a:gd name="connsiteY597" fmla="*/ 5679396 h 6287490"/>
                <a:gd name="connsiteX598" fmla="*/ 1038225 w 5697931"/>
                <a:gd name="connsiteY598" fmla="*/ 5674633 h 6287490"/>
                <a:gd name="connsiteX599" fmla="*/ 1038225 w 5697931"/>
                <a:gd name="connsiteY599" fmla="*/ 5669871 h 6287490"/>
                <a:gd name="connsiteX600" fmla="*/ 1042988 w 5697931"/>
                <a:gd name="connsiteY600" fmla="*/ 5669871 h 6287490"/>
                <a:gd name="connsiteX601" fmla="*/ 1047750 w 5697931"/>
                <a:gd name="connsiteY601" fmla="*/ 5669871 h 6287490"/>
                <a:gd name="connsiteX602" fmla="*/ 1047750 w 5697931"/>
                <a:gd name="connsiteY602" fmla="*/ 5674633 h 6287490"/>
                <a:gd name="connsiteX603" fmla="*/ 1047750 w 5697931"/>
                <a:gd name="connsiteY603" fmla="*/ 5679396 h 6287490"/>
                <a:gd name="connsiteX604" fmla="*/ 3586163 w 5697931"/>
                <a:gd name="connsiteY604" fmla="*/ 5679396 h 6287490"/>
                <a:gd name="connsiteX605" fmla="*/ 3581400 w 5697931"/>
                <a:gd name="connsiteY605" fmla="*/ 5679396 h 6287490"/>
                <a:gd name="connsiteX606" fmla="*/ 3581400 w 5697931"/>
                <a:gd name="connsiteY606" fmla="*/ 5674633 h 6287490"/>
                <a:gd name="connsiteX607" fmla="*/ 3581400 w 5697931"/>
                <a:gd name="connsiteY607" fmla="*/ 5669871 h 6287490"/>
                <a:gd name="connsiteX608" fmla="*/ 3586163 w 5697931"/>
                <a:gd name="connsiteY608" fmla="*/ 5669871 h 6287490"/>
                <a:gd name="connsiteX609" fmla="*/ 3590925 w 5697931"/>
                <a:gd name="connsiteY609" fmla="*/ 5669871 h 6287490"/>
                <a:gd name="connsiteX610" fmla="*/ 3590925 w 5697931"/>
                <a:gd name="connsiteY610" fmla="*/ 5674633 h 6287490"/>
                <a:gd name="connsiteX611" fmla="*/ 3590925 w 5697931"/>
                <a:gd name="connsiteY611" fmla="*/ 5679396 h 6287490"/>
                <a:gd name="connsiteX612" fmla="*/ 3862388 w 5697931"/>
                <a:gd name="connsiteY612" fmla="*/ 5679396 h 6287490"/>
                <a:gd name="connsiteX613" fmla="*/ 3857625 w 5697931"/>
                <a:gd name="connsiteY613" fmla="*/ 5679396 h 6287490"/>
                <a:gd name="connsiteX614" fmla="*/ 3857625 w 5697931"/>
                <a:gd name="connsiteY614" fmla="*/ 5674633 h 6287490"/>
                <a:gd name="connsiteX615" fmla="*/ 3857625 w 5697931"/>
                <a:gd name="connsiteY615" fmla="*/ 5669871 h 6287490"/>
                <a:gd name="connsiteX616" fmla="*/ 3862388 w 5697931"/>
                <a:gd name="connsiteY616" fmla="*/ 5669871 h 6287490"/>
                <a:gd name="connsiteX617" fmla="*/ 3867150 w 5697931"/>
                <a:gd name="connsiteY617" fmla="*/ 5669871 h 6287490"/>
                <a:gd name="connsiteX618" fmla="*/ 3867150 w 5697931"/>
                <a:gd name="connsiteY618" fmla="*/ 5674633 h 6287490"/>
                <a:gd name="connsiteX619" fmla="*/ 3867150 w 5697931"/>
                <a:gd name="connsiteY619" fmla="*/ 5679396 h 6287490"/>
                <a:gd name="connsiteX620" fmla="*/ 4119563 w 5697931"/>
                <a:gd name="connsiteY620" fmla="*/ 5660346 h 6287490"/>
                <a:gd name="connsiteX621" fmla="*/ 4114800 w 5697931"/>
                <a:gd name="connsiteY621" fmla="*/ 5660346 h 6287490"/>
                <a:gd name="connsiteX622" fmla="*/ 4114800 w 5697931"/>
                <a:gd name="connsiteY622" fmla="*/ 5655583 h 6287490"/>
                <a:gd name="connsiteX623" fmla="*/ 4114800 w 5697931"/>
                <a:gd name="connsiteY623" fmla="*/ 5650821 h 6287490"/>
                <a:gd name="connsiteX624" fmla="*/ 4119563 w 5697931"/>
                <a:gd name="connsiteY624" fmla="*/ 5650821 h 6287490"/>
                <a:gd name="connsiteX625" fmla="*/ 4124325 w 5697931"/>
                <a:gd name="connsiteY625" fmla="*/ 5650821 h 6287490"/>
                <a:gd name="connsiteX626" fmla="*/ 4124325 w 5697931"/>
                <a:gd name="connsiteY626" fmla="*/ 5655583 h 6287490"/>
                <a:gd name="connsiteX627" fmla="*/ 4124325 w 5697931"/>
                <a:gd name="connsiteY627" fmla="*/ 5660346 h 6287490"/>
                <a:gd name="connsiteX628" fmla="*/ 4680414 w 5697931"/>
                <a:gd name="connsiteY628" fmla="*/ 5660346 h 6287490"/>
                <a:gd name="connsiteX629" fmla="*/ 4675651 w 5697931"/>
                <a:gd name="connsiteY629" fmla="*/ 5660346 h 6287490"/>
                <a:gd name="connsiteX630" fmla="*/ 4681538 w 5697931"/>
                <a:gd name="connsiteY630" fmla="*/ 5650821 h 6287490"/>
                <a:gd name="connsiteX631" fmla="*/ 4687424 w 5697931"/>
                <a:gd name="connsiteY631" fmla="*/ 5641296 h 6287490"/>
                <a:gd name="connsiteX632" fmla="*/ 4692187 w 5697931"/>
                <a:gd name="connsiteY632" fmla="*/ 5641296 h 6287490"/>
                <a:gd name="connsiteX633" fmla="*/ 4696949 w 5697931"/>
                <a:gd name="connsiteY633" fmla="*/ 5641296 h 6287490"/>
                <a:gd name="connsiteX634" fmla="*/ 4691063 w 5697931"/>
                <a:gd name="connsiteY634" fmla="*/ 5650821 h 6287490"/>
                <a:gd name="connsiteX635" fmla="*/ 4685176 w 5697931"/>
                <a:gd name="connsiteY635" fmla="*/ 5660346 h 6287490"/>
                <a:gd name="connsiteX636" fmla="*/ 1005449 w 5697931"/>
                <a:gd name="connsiteY636" fmla="*/ 5650821 h 6287490"/>
                <a:gd name="connsiteX637" fmla="*/ 1001249 w 5697931"/>
                <a:gd name="connsiteY637" fmla="*/ 5650821 h 6287490"/>
                <a:gd name="connsiteX638" fmla="*/ 994458 w 5697931"/>
                <a:gd name="connsiteY638" fmla="*/ 5639829 h 6287490"/>
                <a:gd name="connsiteX639" fmla="*/ 987657 w 5697931"/>
                <a:gd name="connsiteY639" fmla="*/ 5628827 h 6287490"/>
                <a:gd name="connsiteX640" fmla="*/ 998649 w 5697931"/>
                <a:gd name="connsiteY640" fmla="*/ 5635619 h 6287490"/>
                <a:gd name="connsiteX641" fmla="*/ 1009650 w 5697931"/>
                <a:gd name="connsiteY641" fmla="*/ 5642420 h 6287490"/>
                <a:gd name="connsiteX642" fmla="*/ 1009650 w 5697931"/>
                <a:gd name="connsiteY642" fmla="*/ 5646620 h 6287490"/>
                <a:gd name="connsiteX643" fmla="*/ 1009650 w 5697931"/>
                <a:gd name="connsiteY643" fmla="*/ 5650821 h 6287490"/>
                <a:gd name="connsiteX644" fmla="*/ 3862388 w 5697931"/>
                <a:gd name="connsiteY644" fmla="*/ 5650821 h 6287490"/>
                <a:gd name="connsiteX645" fmla="*/ 3857625 w 5697931"/>
                <a:gd name="connsiteY645" fmla="*/ 5650821 h 6287490"/>
                <a:gd name="connsiteX646" fmla="*/ 3857625 w 5697931"/>
                <a:gd name="connsiteY646" fmla="*/ 5646058 h 6287490"/>
                <a:gd name="connsiteX647" fmla="*/ 3857625 w 5697931"/>
                <a:gd name="connsiteY647" fmla="*/ 5641296 h 6287490"/>
                <a:gd name="connsiteX648" fmla="*/ 3862388 w 5697931"/>
                <a:gd name="connsiteY648" fmla="*/ 5641296 h 6287490"/>
                <a:gd name="connsiteX649" fmla="*/ 3867150 w 5697931"/>
                <a:gd name="connsiteY649" fmla="*/ 5641296 h 6287490"/>
                <a:gd name="connsiteX650" fmla="*/ 3867150 w 5697931"/>
                <a:gd name="connsiteY650" fmla="*/ 5646058 h 6287490"/>
                <a:gd name="connsiteX651" fmla="*/ 3867150 w 5697931"/>
                <a:gd name="connsiteY651" fmla="*/ 5650821 h 6287490"/>
                <a:gd name="connsiteX652" fmla="*/ 3614738 w 5697931"/>
                <a:gd name="connsiteY652" fmla="*/ 5641296 h 6287490"/>
                <a:gd name="connsiteX653" fmla="*/ 3609975 w 5697931"/>
                <a:gd name="connsiteY653" fmla="*/ 5641296 h 6287490"/>
                <a:gd name="connsiteX654" fmla="*/ 3609975 w 5697931"/>
                <a:gd name="connsiteY654" fmla="*/ 5636533 h 6287490"/>
                <a:gd name="connsiteX655" fmla="*/ 3609975 w 5697931"/>
                <a:gd name="connsiteY655" fmla="*/ 5631771 h 6287490"/>
                <a:gd name="connsiteX656" fmla="*/ 3614738 w 5697931"/>
                <a:gd name="connsiteY656" fmla="*/ 5631771 h 6287490"/>
                <a:gd name="connsiteX657" fmla="*/ 3619500 w 5697931"/>
                <a:gd name="connsiteY657" fmla="*/ 5631771 h 6287490"/>
                <a:gd name="connsiteX658" fmla="*/ 3619500 w 5697931"/>
                <a:gd name="connsiteY658" fmla="*/ 5636533 h 6287490"/>
                <a:gd name="connsiteX659" fmla="*/ 3619500 w 5697931"/>
                <a:gd name="connsiteY659" fmla="*/ 5641296 h 6287490"/>
                <a:gd name="connsiteX660" fmla="*/ 3786188 w 5697931"/>
                <a:gd name="connsiteY660" fmla="*/ 5641296 h 6287490"/>
                <a:gd name="connsiteX661" fmla="*/ 3781425 w 5697931"/>
                <a:gd name="connsiteY661" fmla="*/ 5641296 h 6287490"/>
                <a:gd name="connsiteX662" fmla="*/ 3781425 w 5697931"/>
                <a:gd name="connsiteY662" fmla="*/ 5636533 h 6287490"/>
                <a:gd name="connsiteX663" fmla="*/ 3781425 w 5697931"/>
                <a:gd name="connsiteY663" fmla="*/ 5631771 h 6287490"/>
                <a:gd name="connsiteX664" fmla="*/ 3786188 w 5697931"/>
                <a:gd name="connsiteY664" fmla="*/ 5631771 h 6287490"/>
                <a:gd name="connsiteX665" fmla="*/ 3790950 w 5697931"/>
                <a:gd name="connsiteY665" fmla="*/ 5631771 h 6287490"/>
                <a:gd name="connsiteX666" fmla="*/ 3790950 w 5697931"/>
                <a:gd name="connsiteY666" fmla="*/ 5636533 h 6287490"/>
                <a:gd name="connsiteX667" fmla="*/ 3790950 w 5697931"/>
                <a:gd name="connsiteY667" fmla="*/ 5641296 h 6287490"/>
                <a:gd name="connsiteX668" fmla="*/ 4024313 w 5697931"/>
                <a:gd name="connsiteY668" fmla="*/ 5641296 h 6287490"/>
                <a:gd name="connsiteX669" fmla="*/ 4019550 w 5697931"/>
                <a:gd name="connsiteY669" fmla="*/ 5641296 h 6287490"/>
                <a:gd name="connsiteX670" fmla="*/ 4019550 w 5697931"/>
                <a:gd name="connsiteY670" fmla="*/ 5636533 h 6287490"/>
                <a:gd name="connsiteX671" fmla="*/ 4019550 w 5697931"/>
                <a:gd name="connsiteY671" fmla="*/ 5631771 h 6287490"/>
                <a:gd name="connsiteX672" fmla="*/ 4024313 w 5697931"/>
                <a:gd name="connsiteY672" fmla="*/ 5631771 h 6287490"/>
                <a:gd name="connsiteX673" fmla="*/ 4029075 w 5697931"/>
                <a:gd name="connsiteY673" fmla="*/ 5631771 h 6287490"/>
                <a:gd name="connsiteX674" fmla="*/ 4029075 w 5697931"/>
                <a:gd name="connsiteY674" fmla="*/ 5636533 h 6287490"/>
                <a:gd name="connsiteX675" fmla="*/ 4029075 w 5697931"/>
                <a:gd name="connsiteY675" fmla="*/ 5641296 h 6287490"/>
                <a:gd name="connsiteX676" fmla="*/ 3709988 w 5697931"/>
                <a:gd name="connsiteY676" fmla="*/ 5622246 h 6287490"/>
                <a:gd name="connsiteX677" fmla="*/ 3705225 w 5697931"/>
                <a:gd name="connsiteY677" fmla="*/ 5622246 h 6287490"/>
                <a:gd name="connsiteX678" fmla="*/ 3705225 w 5697931"/>
                <a:gd name="connsiteY678" fmla="*/ 5617483 h 6287490"/>
                <a:gd name="connsiteX679" fmla="*/ 3705225 w 5697931"/>
                <a:gd name="connsiteY679" fmla="*/ 5612721 h 6287490"/>
                <a:gd name="connsiteX680" fmla="*/ 3709988 w 5697931"/>
                <a:gd name="connsiteY680" fmla="*/ 5612721 h 6287490"/>
                <a:gd name="connsiteX681" fmla="*/ 3714750 w 5697931"/>
                <a:gd name="connsiteY681" fmla="*/ 5612721 h 6287490"/>
                <a:gd name="connsiteX682" fmla="*/ 3714750 w 5697931"/>
                <a:gd name="connsiteY682" fmla="*/ 5617483 h 6287490"/>
                <a:gd name="connsiteX683" fmla="*/ 3714750 w 5697931"/>
                <a:gd name="connsiteY683" fmla="*/ 5622246 h 6287490"/>
                <a:gd name="connsiteX684" fmla="*/ 3786188 w 5697931"/>
                <a:gd name="connsiteY684" fmla="*/ 5612721 h 6287490"/>
                <a:gd name="connsiteX685" fmla="*/ 3781425 w 5697931"/>
                <a:gd name="connsiteY685" fmla="*/ 5612721 h 6287490"/>
                <a:gd name="connsiteX686" fmla="*/ 3781425 w 5697931"/>
                <a:gd name="connsiteY686" fmla="*/ 5607958 h 6287490"/>
                <a:gd name="connsiteX687" fmla="*/ 3781425 w 5697931"/>
                <a:gd name="connsiteY687" fmla="*/ 5603196 h 6287490"/>
                <a:gd name="connsiteX688" fmla="*/ 3786188 w 5697931"/>
                <a:gd name="connsiteY688" fmla="*/ 5603196 h 6287490"/>
                <a:gd name="connsiteX689" fmla="*/ 3790950 w 5697931"/>
                <a:gd name="connsiteY689" fmla="*/ 5603196 h 6287490"/>
                <a:gd name="connsiteX690" fmla="*/ 3790950 w 5697931"/>
                <a:gd name="connsiteY690" fmla="*/ 5607958 h 6287490"/>
                <a:gd name="connsiteX691" fmla="*/ 3790950 w 5697931"/>
                <a:gd name="connsiteY691" fmla="*/ 5612721 h 6287490"/>
                <a:gd name="connsiteX692" fmla="*/ 4737564 w 5697931"/>
                <a:gd name="connsiteY692" fmla="*/ 5612721 h 6287490"/>
                <a:gd name="connsiteX693" fmla="*/ 4732801 w 5697931"/>
                <a:gd name="connsiteY693" fmla="*/ 5612721 h 6287490"/>
                <a:gd name="connsiteX694" fmla="*/ 4738688 w 5697931"/>
                <a:gd name="connsiteY694" fmla="*/ 5603196 h 6287490"/>
                <a:gd name="connsiteX695" fmla="*/ 4744574 w 5697931"/>
                <a:gd name="connsiteY695" fmla="*/ 5593671 h 6287490"/>
                <a:gd name="connsiteX696" fmla="*/ 4749337 w 5697931"/>
                <a:gd name="connsiteY696" fmla="*/ 5593671 h 6287490"/>
                <a:gd name="connsiteX697" fmla="*/ 4754099 w 5697931"/>
                <a:gd name="connsiteY697" fmla="*/ 5593671 h 6287490"/>
                <a:gd name="connsiteX698" fmla="*/ 4748213 w 5697931"/>
                <a:gd name="connsiteY698" fmla="*/ 5603196 h 6287490"/>
                <a:gd name="connsiteX699" fmla="*/ 4742326 w 5697931"/>
                <a:gd name="connsiteY699" fmla="*/ 5612721 h 6287490"/>
                <a:gd name="connsiteX700" fmla="*/ 948299 w 5697931"/>
                <a:gd name="connsiteY700" fmla="*/ 5603196 h 6287490"/>
                <a:gd name="connsiteX701" fmla="*/ 944099 w 5697931"/>
                <a:gd name="connsiteY701" fmla="*/ 5603196 h 6287490"/>
                <a:gd name="connsiteX702" fmla="*/ 937308 w 5697931"/>
                <a:gd name="connsiteY702" fmla="*/ 5592204 h 6287490"/>
                <a:gd name="connsiteX703" fmla="*/ 930507 w 5697931"/>
                <a:gd name="connsiteY703" fmla="*/ 5581202 h 6287490"/>
                <a:gd name="connsiteX704" fmla="*/ 941499 w 5697931"/>
                <a:gd name="connsiteY704" fmla="*/ 5587994 h 6287490"/>
                <a:gd name="connsiteX705" fmla="*/ 952500 w 5697931"/>
                <a:gd name="connsiteY705" fmla="*/ 5594795 h 6287490"/>
                <a:gd name="connsiteX706" fmla="*/ 952500 w 5697931"/>
                <a:gd name="connsiteY706" fmla="*/ 5598995 h 6287490"/>
                <a:gd name="connsiteX707" fmla="*/ 952500 w 5697931"/>
                <a:gd name="connsiteY707" fmla="*/ 5603196 h 6287490"/>
                <a:gd name="connsiteX708" fmla="*/ 3757613 w 5697931"/>
                <a:gd name="connsiteY708" fmla="*/ 5603196 h 6287490"/>
                <a:gd name="connsiteX709" fmla="*/ 3752850 w 5697931"/>
                <a:gd name="connsiteY709" fmla="*/ 5603196 h 6287490"/>
                <a:gd name="connsiteX710" fmla="*/ 3752850 w 5697931"/>
                <a:gd name="connsiteY710" fmla="*/ 5598433 h 6287490"/>
                <a:gd name="connsiteX711" fmla="*/ 3752850 w 5697931"/>
                <a:gd name="connsiteY711" fmla="*/ 5593671 h 6287490"/>
                <a:gd name="connsiteX712" fmla="*/ 3757613 w 5697931"/>
                <a:gd name="connsiteY712" fmla="*/ 5593671 h 6287490"/>
                <a:gd name="connsiteX713" fmla="*/ 3762375 w 5697931"/>
                <a:gd name="connsiteY713" fmla="*/ 5593671 h 6287490"/>
                <a:gd name="connsiteX714" fmla="*/ 3762375 w 5697931"/>
                <a:gd name="connsiteY714" fmla="*/ 5598433 h 6287490"/>
                <a:gd name="connsiteX715" fmla="*/ 3762375 w 5697931"/>
                <a:gd name="connsiteY715" fmla="*/ 5603196 h 6287490"/>
                <a:gd name="connsiteX716" fmla="*/ 4206878 w 5697931"/>
                <a:gd name="connsiteY716" fmla="*/ 5600024 h 6287490"/>
                <a:gd name="connsiteX717" fmla="*/ 4200525 w 5697931"/>
                <a:gd name="connsiteY717" fmla="*/ 5606368 h 6287490"/>
                <a:gd name="connsiteX718" fmla="*/ 4200525 w 5697931"/>
                <a:gd name="connsiteY718" fmla="*/ 5593671 h 6287490"/>
                <a:gd name="connsiteX719" fmla="*/ 4200525 w 5697931"/>
                <a:gd name="connsiteY719" fmla="*/ 5580974 h 6287490"/>
                <a:gd name="connsiteX720" fmla="*/ 4206878 w 5697931"/>
                <a:gd name="connsiteY720" fmla="*/ 5587318 h 6287490"/>
                <a:gd name="connsiteX721" fmla="*/ 4213222 w 5697931"/>
                <a:gd name="connsiteY721" fmla="*/ 5593671 h 6287490"/>
                <a:gd name="connsiteX722" fmla="*/ 3567113 w 5697931"/>
                <a:gd name="connsiteY722" fmla="*/ 5593671 h 6287490"/>
                <a:gd name="connsiteX723" fmla="*/ 3562350 w 5697931"/>
                <a:gd name="connsiteY723" fmla="*/ 5593671 h 6287490"/>
                <a:gd name="connsiteX724" fmla="*/ 3562350 w 5697931"/>
                <a:gd name="connsiteY724" fmla="*/ 5588908 h 6287490"/>
                <a:gd name="connsiteX725" fmla="*/ 3562350 w 5697931"/>
                <a:gd name="connsiteY725" fmla="*/ 5584146 h 6287490"/>
                <a:gd name="connsiteX726" fmla="*/ 3567113 w 5697931"/>
                <a:gd name="connsiteY726" fmla="*/ 5584146 h 6287490"/>
                <a:gd name="connsiteX727" fmla="*/ 3571875 w 5697931"/>
                <a:gd name="connsiteY727" fmla="*/ 5584146 h 6287490"/>
                <a:gd name="connsiteX728" fmla="*/ 3571875 w 5697931"/>
                <a:gd name="connsiteY728" fmla="*/ 5588908 h 6287490"/>
                <a:gd name="connsiteX729" fmla="*/ 3571875 w 5697931"/>
                <a:gd name="connsiteY729" fmla="*/ 5593671 h 6287490"/>
                <a:gd name="connsiteX730" fmla="*/ 3710550 w 5697931"/>
                <a:gd name="connsiteY730" fmla="*/ 5593671 h 6287490"/>
                <a:gd name="connsiteX731" fmla="*/ 3706349 w 5697931"/>
                <a:gd name="connsiteY731" fmla="*/ 5593671 h 6287490"/>
                <a:gd name="connsiteX732" fmla="*/ 3699548 w 5697931"/>
                <a:gd name="connsiteY732" fmla="*/ 5582679 h 6287490"/>
                <a:gd name="connsiteX733" fmla="*/ 3692757 w 5697931"/>
                <a:gd name="connsiteY733" fmla="*/ 5571677 h 6287490"/>
                <a:gd name="connsiteX734" fmla="*/ 3703758 w 5697931"/>
                <a:gd name="connsiteY734" fmla="*/ 5578469 h 6287490"/>
                <a:gd name="connsiteX735" fmla="*/ 3714750 w 5697931"/>
                <a:gd name="connsiteY735" fmla="*/ 5585270 h 6287490"/>
                <a:gd name="connsiteX736" fmla="*/ 3714750 w 5697931"/>
                <a:gd name="connsiteY736" fmla="*/ 5589470 h 6287490"/>
                <a:gd name="connsiteX737" fmla="*/ 3714750 w 5697931"/>
                <a:gd name="connsiteY737" fmla="*/ 5593671 h 6287490"/>
                <a:gd name="connsiteX738" fmla="*/ 3595688 w 5697931"/>
                <a:gd name="connsiteY738" fmla="*/ 5584146 h 6287490"/>
                <a:gd name="connsiteX739" fmla="*/ 3590925 w 5697931"/>
                <a:gd name="connsiteY739" fmla="*/ 5584146 h 6287490"/>
                <a:gd name="connsiteX740" fmla="*/ 3590925 w 5697931"/>
                <a:gd name="connsiteY740" fmla="*/ 5579383 h 6287490"/>
                <a:gd name="connsiteX741" fmla="*/ 3590925 w 5697931"/>
                <a:gd name="connsiteY741" fmla="*/ 5574621 h 6287490"/>
                <a:gd name="connsiteX742" fmla="*/ 3595688 w 5697931"/>
                <a:gd name="connsiteY742" fmla="*/ 5574621 h 6287490"/>
                <a:gd name="connsiteX743" fmla="*/ 3600450 w 5697931"/>
                <a:gd name="connsiteY743" fmla="*/ 5574621 h 6287490"/>
                <a:gd name="connsiteX744" fmla="*/ 3600450 w 5697931"/>
                <a:gd name="connsiteY744" fmla="*/ 5579383 h 6287490"/>
                <a:gd name="connsiteX745" fmla="*/ 3600450 w 5697931"/>
                <a:gd name="connsiteY745" fmla="*/ 5584146 h 6287490"/>
                <a:gd name="connsiteX746" fmla="*/ 4804239 w 5697931"/>
                <a:gd name="connsiteY746" fmla="*/ 5555571 h 6287490"/>
                <a:gd name="connsiteX747" fmla="*/ 4799476 w 5697931"/>
                <a:gd name="connsiteY747" fmla="*/ 5555571 h 6287490"/>
                <a:gd name="connsiteX748" fmla="*/ 4805363 w 5697931"/>
                <a:gd name="connsiteY748" fmla="*/ 5546046 h 6287490"/>
                <a:gd name="connsiteX749" fmla="*/ 4811249 w 5697931"/>
                <a:gd name="connsiteY749" fmla="*/ 5536521 h 6287490"/>
                <a:gd name="connsiteX750" fmla="*/ 4816012 w 5697931"/>
                <a:gd name="connsiteY750" fmla="*/ 5536521 h 6287490"/>
                <a:gd name="connsiteX751" fmla="*/ 4820774 w 5697931"/>
                <a:gd name="connsiteY751" fmla="*/ 5536521 h 6287490"/>
                <a:gd name="connsiteX752" fmla="*/ 4814888 w 5697931"/>
                <a:gd name="connsiteY752" fmla="*/ 5546046 h 6287490"/>
                <a:gd name="connsiteX753" fmla="*/ 4809001 w 5697931"/>
                <a:gd name="connsiteY753" fmla="*/ 5555571 h 6287490"/>
                <a:gd name="connsiteX754" fmla="*/ 3538538 w 5697931"/>
                <a:gd name="connsiteY754" fmla="*/ 5546046 h 6287490"/>
                <a:gd name="connsiteX755" fmla="*/ 3533775 w 5697931"/>
                <a:gd name="connsiteY755" fmla="*/ 5546046 h 6287490"/>
                <a:gd name="connsiteX756" fmla="*/ 3533775 w 5697931"/>
                <a:gd name="connsiteY756" fmla="*/ 5541283 h 6287490"/>
                <a:gd name="connsiteX757" fmla="*/ 3533775 w 5697931"/>
                <a:gd name="connsiteY757" fmla="*/ 5536521 h 6287490"/>
                <a:gd name="connsiteX758" fmla="*/ 3538538 w 5697931"/>
                <a:gd name="connsiteY758" fmla="*/ 5536521 h 6287490"/>
                <a:gd name="connsiteX759" fmla="*/ 3543300 w 5697931"/>
                <a:gd name="connsiteY759" fmla="*/ 5536521 h 6287490"/>
                <a:gd name="connsiteX760" fmla="*/ 3543300 w 5697931"/>
                <a:gd name="connsiteY760" fmla="*/ 5541283 h 6287490"/>
                <a:gd name="connsiteX761" fmla="*/ 3543300 w 5697931"/>
                <a:gd name="connsiteY761" fmla="*/ 5546046 h 6287490"/>
                <a:gd name="connsiteX762" fmla="*/ 3699339 w 5697931"/>
                <a:gd name="connsiteY762" fmla="*/ 5546046 h 6287490"/>
                <a:gd name="connsiteX763" fmla="*/ 3694576 w 5697931"/>
                <a:gd name="connsiteY763" fmla="*/ 5546046 h 6287490"/>
                <a:gd name="connsiteX764" fmla="*/ 3700463 w 5697931"/>
                <a:gd name="connsiteY764" fmla="*/ 5536521 h 6287490"/>
                <a:gd name="connsiteX765" fmla="*/ 3706349 w 5697931"/>
                <a:gd name="connsiteY765" fmla="*/ 5526996 h 6287490"/>
                <a:gd name="connsiteX766" fmla="*/ 3711111 w 5697931"/>
                <a:gd name="connsiteY766" fmla="*/ 5526996 h 6287490"/>
                <a:gd name="connsiteX767" fmla="*/ 3715874 w 5697931"/>
                <a:gd name="connsiteY767" fmla="*/ 5526996 h 6287490"/>
                <a:gd name="connsiteX768" fmla="*/ 3709988 w 5697931"/>
                <a:gd name="connsiteY768" fmla="*/ 5536521 h 6287490"/>
                <a:gd name="connsiteX769" fmla="*/ 3704101 w 5697931"/>
                <a:gd name="connsiteY769" fmla="*/ 5546046 h 6287490"/>
                <a:gd name="connsiteX770" fmla="*/ 873405 w 5697931"/>
                <a:gd name="connsiteY770" fmla="*/ 5536521 h 6287490"/>
                <a:gd name="connsiteX771" fmla="*/ 870509 w 5697931"/>
                <a:gd name="connsiteY771" fmla="*/ 5536521 h 6287490"/>
                <a:gd name="connsiteX772" fmla="*/ 837686 w 5697931"/>
                <a:gd name="connsiteY772" fmla="*/ 5500802 h 6287490"/>
                <a:gd name="connsiteX773" fmla="*/ 804863 w 5697931"/>
                <a:gd name="connsiteY773" fmla="*/ 5465083 h 6287490"/>
                <a:gd name="connsiteX774" fmla="*/ 840581 w 5697931"/>
                <a:gd name="connsiteY774" fmla="*/ 5497906 h 6287490"/>
                <a:gd name="connsiteX775" fmla="*/ 876300 w 5697931"/>
                <a:gd name="connsiteY775" fmla="*/ 5530730 h 6287490"/>
                <a:gd name="connsiteX776" fmla="*/ 876300 w 5697931"/>
                <a:gd name="connsiteY776" fmla="*/ 5533625 h 6287490"/>
                <a:gd name="connsiteX777" fmla="*/ 876300 w 5697931"/>
                <a:gd name="connsiteY777" fmla="*/ 5536521 h 6287490"/>
                <a:gd name="connsiteX778" fmla="*/ 3757613 w 5697931"/>
                <a:gd name="connsiteY778" fmla="*/ 5536521 h 6287490"/>
                <a:gd name="connsiteX779" fmla="*/ 3752850 w 5697931"/>
                <a:gd name="connsiteY779" fmla="*/ 5536521 h 6287490"/>
                <a:gd name="connsiteX780" fmla="*/ 3752850 w 5697931"/>
                <a:gd name="connsiteY780" fmla="*/ 5531758 h 6287490"/>
                <a:gd name="connsiteX781" fmla="*/ 3752850 w 5697931"/>
                <a:gd name="connsiteY781" fmla="*/ 5526996 h 6287490"/>
                <a:gd name="connsiteX782" fmla="*/ 3757613 w 5697931"/>
                <a:gd name="connsiteY782" fmla="*/ 5526996 h 6287490"/>
                <a:gd name="connsiteX783" fmla="*/ 3762375 w 5697931"/>
                <a:gd name="connsiteY783" fmla="*/ 5526996 h 6287490"/>
                <a:gd name="connsiteX784" fmla="*/ 3762375 w 5697931"/>
                <a:gd name="connsiteY784" fmla="*/ 5531758 h 6287490"/>
                <a:gd name="connsiteX785" fmla="*/ 3762375 w 5697931"/>
                <a:gd name="connsiteY785" fmla="*/ 5536521 h 6287490"/>
                <a:gd name="connsiteX786" fmla="*/ 3786188 w 5697931"/>
                <a:gd name="connsiteY786" fmla="*/ 5517471 h 6287490"/>
                <a:gd name="connsiteX787" fmla="*/ 3781425 w 5697931"/>
                <a:gd name="connsiteY787" fmla="*/ 5517471 h 6287490"/>
                <a:gd name="connsiteX788" fmla="*/ 3781425 w 5697931"/>
                <a:gd name="connsiteY788" fmla="*/ 5512708 h 6287490"/>
                <a:gd name="connsiteX789" fmla="*/ 3781425 w 5697931"/>
                <a:gd name="connsiteY789" fmla="*/ 5507946 h 6287490"/>
                <a:gd name="connsiteX790" fmla="*/ 3786188 w 5697931"/>
                <a:gd name="connsiteY790" fmla="*/ 5507946 h 6287490"/>
                <a:gd name="connsiteX791" fmla="*/ 3790950 w 5697931"/>
                <a:gd name="connsiteY791" fmla="*/ 5507946 h 6287490"/>
                <a:gd name="connsiteX792" fmla="*/ 3790950 w 5697931"/>
                <a:gd name="connsiteY792" fmla="*/ 5512708 h 6287490"/>
                <a:gd name="connsiteX793" fmla="*/ 3790950 w 5697931"/>
                <a:gd name="connsiteY793" fmla="*/ 5517471 h 6287490"/>
                <a:gd name="connsiteX794" fmla="*/ 4207069 w 5697931"/>
                <a:gd name="connsiteY794" fmla="*/ 5496154 h 6287490"/>
                <a:gd name="connsiteX795" fmla="*/ 4202735 w 5697931"/>
                <a:gd name="connsiteY795" fmla="*/ 5512708 h 6287490"/>
                <a:gd name="connsiteX796" fmla="*/ 4202926 w 5697931"/>
                <a:gd name="connsiteY796" fmla="*/ 5474608 h 6287490"/>
                <a:gd name="connsiteX797" fmla="*/ 4203116 w 5697931"/>
                <a:gd name="connsiteY797" fmla="*/ 5436508 h 6287490"/>
                <a:gd name="connsiteX798" fmla="*/ 4207259 w 5697931"/>
                <a:gd name="connsiteY798" fmla="*/ 5458054 h 6287490"/>
                <a:gd name="connsiteX799" fmla="*/ 4211403 w 5697931"/>
                <a:gd name="connsiteY799" fmla="*/ 5479590 h 6287490"/>
                <a:gd name="connsiteX800" fmla="*/ 3767138 w 5697931"/>
                <a:gd name="connsiteY800" fmla="*/ 5498421 h 6287490"/>
                <a:gd name="connsiteX801" fmla="*/ 3762375 w 5697931"/>
                <a:gd name="connsiteY801" fmla="*/ 5498421 h 6287490"/>
                <a:gd name="connsiteX802" fmla="*/ 3762375 w 5697931"/>
                <a:gd name="connsiteY802" fmla="*/ 5493658 h 6287490"/>
                <a:gd name="connsiteX803" fmla="*/ 3762375 w 5697931"/>
                <a:gd name="connsiteY803" fmla="*/ 5488896 h 6287490"/>
                <a:gd name="connsiteX804" fmla="*/ 3767138 w 5697931"/>
                <a:gd name="connsiteY804" fmla="*/ 5488896 h 6287490"/>
                <a:gd name="connsiteX805" fmla="*/ 3771900 w 5697931"/>
                <a:gd name="connsiteY805" fmla="*/ 5488896 h 6287490"/>
                <a:gd name="connsiteX806" fmla="*/ 3771900 w 5697931"/>
                <a:gd name="connsiteY806" fmla="*/ 5493658 h 6287490"/>
                <a:gd name="connsiteX807" fmla="*/ 3771900 w 5697931"/>
                <a:gd name="connsiteY807" fmla="*/ 5498421 h 6287490"/>
                <a:gd name="connsiteX808" fmla="*/ 3814763 w 5697931"/>
                <a:gd name="connsiteY808" fmla="*/ 5498421 h 6287490"/>
                <a:gd name="connsiteX809" fmla="*/ 3810000 w 5697931"/>
                <a:gd name="connsiteY809" fmla="*/ 5498421 h 6287490"/>
                <a:gd name="connsiteX810" fmla="*/ 3810000 w 5697931"/>
                <a:gd name="connsiteY810" fmla="*/ 5493658 h 6287490"/>
                <a:gd name="connsiteX811" fmla="*/ 3810000 w 5697931"/>
                <a:gd name="connsiteY811" fmla="*/ 5488896 h 6287490"/>
                <a:gd name="connsiteX812" fmla="*/ 3814763 w 5697931"/>
                <a:gd name="connsiteY812" fmla="*/ 5488896 h 6287490"/>
                <a:gd name="connsiteX813" fmla="*/ 3819525 w 5697931"/>
                <a:gd name="connsiteY813" fmla="*/ 5488896 h 6287490"/>
                <a:gd name="connsiteX814" fmla="*/ 3819525 w 5697931"/>
                <a:gd name="connsiteY814" fmla="*/ 5493658 h 6287490"/>
                <a:gd name="connsiteX815" fmla="*/ 3819525 w 5697931"/>
                <a:gd name="connsiteY815" fmla="*/ 5498421 h 6287490"/>
                <a:gd name="connsiteX816" fmla="*/ 3833813 w 5697931"/>
                <a:gd name="connsiteY816" fmla="*/ 5488896 h 6287490"/>
                <a:gd name="connsiteX817" fmla="*/ 3829050 w 5697931"/>
                <a:gd name="connsiteY817" fmla="*/ 5488896 h 6287490"/>
                <a:gd name="connsiteX818" fmla="*/ 3829050 w 5697931"/>
                <a:gd name="connsiteY818" fmla="*/ 5484133 h 6287490"/>
                <a:gd name="connsiteX819" fmla="*/ 3829050 w 5697931"/>
                <a:gd name="connsiteY819" fmla="*/ 5479371 h 6287490"/>
                <a:gd name="connsiteX820" fmla="*/ 3833813 w 5697931"/>
                <a:gd name="connsiteY820" fmla="*/ 5479371 h 6287490"/>
                <a:gd name="connsiteX821" fmla="*/ 3838575 w 5697931"/>
                <a:gd name="connsiteY821" fmla="*/ 5479371 h 6287490"/>
                <a:gd name="connsiteX822" fmla="*/ 3838575 w 5697931"/>
                <a:gd name="connsiteY822" fmla="*/ 5484133 h 6287490"/>
                <a:gd name="connsiteX823" fmla="*/ 3838575 w 5697931"/>
                <a:gd name="connsiteY823" fmla="*/ 5488896 h 6287490"/>
                <a:gd name="connsiteX824" fmla="*/ 3795713 w 5697931"/>
                <a:gd name="connsiteY824" fmla="*/ 5479371 h 6287490"/>
                <a:gd name="connsiteX825" fmla="*/ 3790950 w 5697931"/>
                <a:gd name="connsiteY825" fmla="*/ 5479371 h 6287490"/>
                <a:gd name="connsiteX826" fmla="*/ 3790950 w 5697931"/>
                <a:gd name="connsiteY826" fmla="*/ 5474608 h 6287490"/>
                <a:gd name="connsiteX827" fmla="*/ 3790950 w 5697931"/>
                <a:gd name="connsiteY827" fmla="*/ 5469846 h 6287490"/>
                <a:gd name="connsiteX828" fmla="*/ 3795713 w 5697931"/>
                <a:gd name="connsiteY828" fmla="*/ 5469846 h 6287490"/>
                <a:gd name="connsiteX829" fmla="*/ 3800475 w 5697931"/>
                <a:gd name="connsiteY829" fmla="*/ 5469846 h 6287490"/>
                <a:gd name="connsiteX830" fmla="*/ 3800475 w 5697931"/>
                <a:gd name="connsiteY830" fmla="*/ 5474608 h 6287490"/>
                <a:gd name="connsiteX831" fmla="*/ 3800475 w 5697931"/>
                <a:gd name="connsiteY831" fmla="*/ 5479371 h 6287490"/>
                <a:gd name="connsiteX832" fmla="*/ 3586163 w 5697931"/>
                <a:gd name="connsiteY832" fmla="*/ 5469846 h 6287490"/>
                <a:gd name="connsiteX833" fmla="*/ 3581400 w 5697931"/>
                <a:gd name="connsiteY833" fmla="*/ 5469846 h 6287490"/>
                <a:gd name="connsiteX834" fmla="*/ 3581400 w 5697931"/>
                <a:gd name="connsiteY834" fmla="*/ 5465083 h 6287490"/>
                <a:gd name="connsiteX835" fmla="*/ 3581400 w 5697931"/>
                <a:gd name="connsiteY835" fmla="*/ 5460321 h 6287490"/>
                <a:gd name="connsiteX836" fmla="*/ 3586163 w 5697931"/>
                <a:gd name="connsiteY836" fmla="*/ 5460321 h 6287490"/>
                <a:gd name="connsiteX837" fmla="*/ 3590925 w 5697931"/>
                <a:gd name="connsiteY837" fmla="*/ 5460321 h 6287490"/>
                <a:gd name="connsiteX838" fmla="*/ 3590925 w 5697931"/>
                <a:gd name="connsiteY838" fmla="*/ 5465083 h 6287490"/>
                <a:gd name="connsiteX839" fmla="*/ 3590925 w 5697931"/>
                <a:gd name="connsiteY839" fmla="*/ 5469846 h 6287490"/>
                <a:gd name="connsiteX840" fmla="*/ 3881438 w 5697931"/>
                <a:gd name="connsiteY840" fmla="*/ 5460321 h 6287490"/>
                <a:gd name="connsiteX841" fmla="*/ 3876675 w 5697931"/>
                <a:gd name="connsiteY841" fmla="*/ 5460321 h 6287490"/>
                <a:gd name="connsiteX842" fmla="*/ 3876675 w 5697931"/>
                <a:gd name="connsiteY842" fmla="*/ 5455558 h 6287490"/>
                <a:gd name="connsiteX843" fmla="*/ 3876675 w 5697931"/>
                <a:gd name="connsiteY843" fmla="*/ 5450796 h 6287490"/>
                <a:gd name="connsiteX844" fmla="*/ 3881438 w 5697931"/>
                <a:gd name="connsiteY844" fmla="*/ 5450796 h 6287490"/>
                <a:gd name="connsiteX845" fmla="*/ 3886200 w 5697931"/>
                <a:gd name="connsiteY845" fmla="*/ 5450796 h 6287490"/>
                <a:gd name="connsiteX846" fmla="*/ 3886200 w 5697931"/>
                <a:gd name="connsiteY846" fmla="*/ 5455558 h 6287490"/>
                <a:gd name="connsiteX847" fmla="*/ 3886200 w 5697931"/>
                <a:gd name="connsiteY847" fmla="*/ 5460321 h 6287490"/>
                <a:gd name="connsiteX848" fmla="*/ 3843338 w 5697931"/>
                <a:gd name="connsiteY848" fmla="*/ 5450796 h 6287490"/>
                <a:gd name="connsiteX849" fmla="*/ 3838575 w 5697931"/>
                <a:gd name="connsiteY849" fmla="*/ 5450796 h 6287490"/>
                <a:gd name="connsiteX850" fmla="*/ 3838575 w 5697931"/>
                <a:gd name="connsiteY850" fmla="*/ 5446033 h 6287490"/>
                <a:gd name="connsiteX851" fmla="*/ 3838575 w 5697931"/>
                <a:gd name="connsiteY851" fmla="*/ 5441271 h 6287490"/>
                <a:gd name="connsiteX852" fmla="*/ 3843338 w 5697931"/>
                <a:gd name="connsiteY852" fmla="*/ 5441271 h 6287490"/>
                <a:gd name="connsiteX853" fmla="*/ 3848100 w 5697931"/>
                <a:gd name="connsiteY853" fmla="*/ 5441271 h 6287490"/>
                <a:gd name="connsiteX854" fmla="*/ 3848100 w 5697931"/>
                <a:gd name="connsiteY854" fmla="*/ 5446033 h 6287490"/>
                <a:gd name="connsiteX855" fmla="*/ 3848100 w 5697931"/>
                <a:gd name="connsiteY855" fmla="*/ 5450796 h 6287490"/>
                <a:gd name="connsiteX856" fmla="*/ 3900488 w 5697931"/>
                <a:gd name="connsiteY856" fmla="*/ 5450796 h 6287490"/>
                <a:gd name="connsiteX857" fmla="*/ 3895725 w 5697931"/>
                <a:gd name="connsiteY857" fmla="*/ 5450796 h 6287490"/>
                <a:gd name="connsiteX858" fmla="*/ 3895725 w 5697931"/>
                <a:gd name="connsiteY858" fmla="*/ 5446033 h 6287490"/>
                <a:gd name="connsiteX859" fmla="*/ 3895725 w 5697931"/>
                <a:gd name="connsiteY859" fmla="*/ 5441271 h 6287490"/>
                <a:gd name="connsiteX860" fmla="*/ 3900488 w 5697931"/>
                <a:gd name="connsiteY860" fmla="*/ 5441271 h 6287490"/>
                <a:gd name="connsiteX861" fmla="*/ 3905250 w 5697931"/>
                <a:gd name="connsiteY861" fmla="*/ 5441271 h 6287490"/>
                <a:gd name="connsiteX862" fmla="*/ 3905250 w 5697931"/>
                <a:gd name="connsiteY862" fmla="*/ 5446033 h 6287490"/>
                <a:gd name="connsiteX863" fmla="*/ 3905250 w 5697931"/>
                <a:gd name="connsiteY863" fmla="*/ 5450796 h 6287490"/>
                <a:gd name="connsiteX864" fmla="*/ 3624263 w 5697931"/>
                <a:gd name="connsiteY864" fmla="*/ 5441271 h 6287490"/>
                <a:gd name="connsiteX865" fmla="*/ 3619500 w 5697931"/>
                <a:gd name="connsiteY865" fmla="*/ 5441271 h 6287490"/>
                <a:gd name="connsiteX866" fmla="*/ 3619500 w 5697931"/>
                <a:gd name="connsiteY866" fmla="*/ 5436508 h 6287490"/>
                <a:gd name="connsiteX867" fmla="*/ 3619500 w 5697931"/>
                <a:gd name="connsiteY867" fmla="*/ 5431746 h 6287490"/>
                <a:gd name="connsiteX868" fmla="*/ 3624263 w 5697931"/>
                <a:gd name="connsiteY868" fmla="*/ 5431746 h 6287490"/>
                <a:gd name="connsiteX869" fmla="*/ 3629025 w 5697931"/>
                <a:gd name="connsiteY869" fmla="*/ 5431746 h 6287490"/>
                <a:gd name="connsiteX870" fmla="*/ 3629025 w 5697931"/>
                <a:gd name="connsiteY870" fmla="*/ 5436508 h 6287490"/>
                <a:gd name="connsiteX871" fmla="*/ 3629025 w 5697931"/>
                <a:gd name="connsiteY871" fmla="*/ 5441271 h 6287490"/>
                <a:gd name="connsiteX872" fmla="*/ 3929063 w 5697931"/>
                <a:gd name="connsiteY872" fmla="*/ 5431746 h 6287490"/>
                <a:gd name="connsiteX873" fmla="*/ 3924300 w 5697931"/>
                <a:gd name="connsiteY873" fmla="*/ 5431746 h 6287490"/>
                <a:gd name="connsiteX874" fmla="*/ 3924300 w 5697931"/>
                <a:gd name="connsiteY874" fmla="*/ 5426983 h 6287490"/>
                <a:gd name="connsiteX875" fmla="*/ 3924300 w 5697931"/>
                <a:gd name="connsiteY875" fmla="*/ 5422221 h 6287490"/>
                <a:gd name="connsiteX876" fmla="*/ 3929063 w 5697931"/>
                <a:gd name="connsiteY876" fmla="*/ 5422221 h 6287490"/>
                <a:gd name="connsiteX877" fmla="*/ 3933825 w 5697931"/>
                <a:gd name="connsiteY877" fmla="*/ 5422221 h 6287490"/>
                <a:gd name="connsiteX878" fmla="*/ 3933825 w 5697931"/>
                <a:gd name="connsiteY878" fmla="*/ 5426983 h 6287490"/>
                <a:gd name="connsiteX879" fmla="*/ 3933825 w 5697931"/>
                <a:gd name="connsiteY879" fmla="*/ 5431746 h 6287490"/>
                <a:gd name="connsiteX880" fmla="*/ 3652838 w 5697931"/>
                <a:gd name="connsiteY880" fmla="*/ 5422221 h 6287490"/>
                <a:gd name="connsiteX881" fmla="*/ 3648075 w 5697931"/>
                <a:gd name="connsiteY881" fmla="*/ 5422221 h 6287490"/>
                <a:gd name="connsiteX882" fmla="*/ 3648075 w 5697931"/>
                <a:gd name="connsiteY882" fmla="*/ 5417458 h 6287490"/>
                <a:gd name="connsiteX883" fmla="*/ 3648075 w 5697931"/>
                <a:gd name="connsiteY883" fmla="*/ 5412696 h 6287490"/>
                <a:gd name="connsiteX884" fmla="*/ 3652838 w 5697931"/>
                <a:gd name="connsiteY884" fmla="*/ 5412696 h 6287490"/>
                <a:gd name="connsiteX885" fmla="*/ 3657600 w 5697931"/>
                <a:gd name="connsiteY885" fmla="*/ 5412696 h 6287490"/>
                <a:gd name="connsiteX886" fmla="*/ 3657600 w 5697931"/>
                <a:gd name="connsiteY886" fmla="*/ 5417458 h 6287490"/>
                <a:gd name="connsiteX887" fmla="*/ 3657600 w 5697931"/>
                <a:gd name="connsiteY887" fmla="*/ 5422221 h 6287490"/>
                <a:gd name="connsiteX888" fmla="*/ 3890963 w 5697931"/>
                <a:gd name="connsiteY888" fmla="*/ 5422221 h 6287490"/>
                <a:gd name="connsiteX889" fmla="*/ 3886200 w 5697931"/>
                <a:gd name="connsiteY889" fmla="*/ 5422221 h 6287490"/>
                <a:gd name="connsiteX890" fmla="*/ 3886200 w 5697931"/>
                <a:gd name="connsiteY890" fmla="*/ 5417458 h 6287490"/>
                <a:gd name="connsiteX891" fmla="*/ 3886200 w 5697931"/>
                <a:gd name="connsiteY891" fmla="*/ 5412696 h 6287490"/>
                <a:gd name="connsiteX892" fmla="*/ 3890963 w 5697931"/>
                <a:gd name="connsiteY892" fmla="*/ 5412696 h 6287490"/>
                <a:gd name="connsiteX893" fmla="*/ 3895725 w 5697931"/>
                <a:gd name="connsiteY893" fmla="*/ 5412696 h 6287490"/>
                <a:gd name="connsiteX894" fmla="*/ 3895725 w 5697931"/>
                <a:gd name="connsiteY894" fmla="*/ 5417458 h 6287490"/>
                <a:gd name="connsiteX895" fmla="*/ 3895725 w 5697931"/>
                <a:gd name="connsiteY895" fmla="*/ 5422221 h 6287490"/>
                <a:gd name="connsiteX896" fmla="*/ 4281488 w 5697931"/>
                <a:gd name="connsiteY896" fmla="*/ 5422221 h 6287490"/>
                <a:gd name="connsiteX897" fmla="*/ 4276725 w 5697931"/>
                <a:gd name="connsiteY897" fmla="*/ 5422221 h 6287490"/>
                <a:gd name="connsiteX898" fmla="*/ 4276725 w 5697931"/>
                <a:gd name="connsiteY898" fmla="*/ 5417458 h 6287490"/>
                <a:gd name="connsiteX899" fmla="*/ 4276725 w 5697931"/>
                <a:gd name="connsiteY899" fmla="*/ 5412696 h 6287490"/>
                <a:gd name="connsiteX900" fmla="*/ 4281488 w 5697931"/>
                <a:gd name="connsiteY900" fmla="*/ 5412696 h 6287490"/>
                <a:gd name="connsiteX901" fmla="*/ 4286250 w 5697931"/>
                <a:gd name="connsiteY901" fmla="*/ 5412696 h 6287490"/>
                <a:gd name="connsiteX902" fmla="*/ 4286250 w 5697931"/>
                <a:gd name="connsiteY902" fmla="*/ 5417458 h 6287490"/>
                <a:gd name="connsiteX903" fmla="*/ 4286250 w 5697931"/>
                <a:gd name="connsiteY903" fmla="*/ 5422221 h 6287490"/>
                <a:gd name="connsiteX904" fmla="*/ 3957638 w 5697931"/>
                <a:gd name="connsiteY904" fmla="*/ 5412696 h 6287490"/>
                <a:gd name="connsiteX905" fmla="*/ 3952875 w 5697931"/>
                <a:gd name="connsiteY905" fmla="*/ 5412696 h 6287490"/>
                <a:gd name="connsiteX906" fmla="*/ 3952875 w 5697931"/>
                <a:gd name="connsiteY906" fmla="*/ 5407933 h 6287490"/>
                <a:gd name="connsiteX907" fmla="*/ 3952875 w 5697931"/>
                <a:gd name="connsiteY907" fmla="*/ 5403171 h 6287490"/>
                <a:gd name="connsiteX908" fmla="*/ 3957638 w 5697931"/>
                <a:gd name="connsiteY908" fmla="*/ 5403171 h 6287490"/>
                <a:gd name="connsiteX909" fmla="*/ 3962400 w 5697931"/>
                <a:gd name="connsiteY909" fmla="*/ 5403171 h 6287490"/>
                <a:gd name="connsiteX910" fmla="*/ 3962400 w 5697931"/>
                <a:gd name="connsiteY910" fmla="*/ 5407933 h 6287490"/>
                <a:gd name="connsiteX911" fmla="*/ 3962400 w 5697931"/>
                <a:gd name="connsiteY911" fmla="*/ 5412696 h 6287490"/>
                <a:gd name="connsiteX912" fmla="*/ 4234987 w 5697931"/>
                <a:gd name="connsiteY912" fmla="*/ 5412696 h 6287490"/>
                <a:gd name="connsiteX913" fmla="*/ 4230224 w 5697931"/>
                <a:gd name="connsiteY913" fmla="*/ 5412696 h 6287490"/>
                <a:gd name="connsiteX914" fmla="*/ 4224748 w 5697931"/>
                <a:gd name="connsiteY914" fmla="*/ 5403828 h 6287490"/>
                <a:gd name="connsiteX915" fmla="*/ 4219261 w 5697931"/>
                <a:gd name="connsiteY915" fmla="*/ 5394960 h 6287490"/>
                <a:gd name="connsiteX916" fmla="*/ 4229576 w 5697931"/>
                <a:gd name="connsiteY916" fmla="*/ 5388588 h 6287490"/>
                <a:gd name="connsiteX917" fmla="*/ 4239892 w 5697931"/>
                <a:gd name="connsiteY917" fmla="*/ 5382216 h 6287490"/>
                <a:gd name="connsiteX918" fmla="*/ 4245607 w 5697931"/>
                <a:gd name="connsiteY918" fmla="*/ 5387931 h 6287490"/>
                <a:gd name="connsiteX919" fmla="*/ 4251322 w 5697931"/>
                <a:gd name="connsiteY919" fmla="*/ 5393646 h 6287490"/>
                <a:gd name="connsiteX920" fmla="*/ 4239654 w 5697931"/>
                <a:gd name="connsiteY920" fmla="*/ 5393646 h 6287490"/>
                <a:gd name="connsiteX921" fmla="*/ 4227976 w 5697931"/>
                <a:gd name="connsiteY921" fmla="*/ 5393646 h 6287490"/>
                <a:gd name="connsiteX922" fmla="*/ 4233863 w 5697931"/>
                <a:gd name="connsiteY922" fmla="*/ 5403171 h 6287490"/>
                <a:gd name="connsiteX923" fmla="*/ 4239749 w 5697931"/>
                <a:gd name="connsiteY923" fmla="*/ 5412696 h 6287490"/>
                <a:gd name="connsiteX924" fmla="*/ 3681413 w 5697931"/>
                <a:gd name="connsiteY924" fmla="*/ 5403171 h 6287490"/>
                <a:gd name="connsiteX925" fmla="*/ 3676650 w 5697931"/>
                <a:gd name="connsiteY925" fmla="*/ 5403171 h 6287490"/>
                <a:gd name="connsiteX926" fmla="*/ 3676650 w 5697931"/>
                <a:gd name="connsiteY926" fmla="*/ 5398408 h 6287490"/>
                <a:gd name="connsiteX927" fmla="*/ 3676650 w 5697931"/>
                <a:gd name="connsiteY927" fmla="*/ 5393646 h 6287490"/>
                <a:gd name="connsiteX928" fmla="*/ 3681413 w 5697931"/>
                <a:gd name="connsiteY928" fmla="*/ 5393646 h 6287490"/>
                <a:gd name="connsiteX929" fmla="*/ 3686175 w 5697931"/>
                <a:gd name="connsiteY929" fmla="*/ 5393646 h 6287490"/>
                <a:gd name="connsiteX930" fmla="*/ 3686175 w 5697931"/>
                <a:gd name="connsiteY930" fmla="*/ 5398408 h 6287490"/>
                <a:gd name="connsiteX931" fmla="*/ 3686175 w 5697931"/>
                <a:gd name="connsiteY931" fmla="*/ 5403171 h 6287490"/>
                <a:gd name="connsiteX932" fmla="*/ 730320 w 5697931"/>
                <a:gd name="connsiteY932" fmla="*/ 5393646 h 6287490"/>
                <a:gd name="connsiteX933" fmla="*/ 727224 w 5697931"/>
                <a:gd name="connsiteY933" fmla="*/ 5393646 h 6287490"/>
                <a:gd name="connsiteX934" fmla="*/ 704126 w 5697931"/>
                <a:gd name="connsiteY934" fmla="*/ 5367452 h 6287490"/>
                <a:gd name="connsiteX935" fmla="*/ 681038 w 5697931"/>
                <a:gd name="connsiteY935" fmla="*/ 5341258 h 6287490"/>
                <a:gd name="connsiteX936" fmla="*/ 707231 w 5697931"/>
                <a:gd name="connsiteY936" fmla="*/ 5364347 h 6287490"/>
                <a:gd name="connsiteX937" fmla="*/ 733425 w 5697931"/>
                <a:gd name="connsiteY937" fmla="*/ 5387445 h 6287490"/>
                <a:gd name="connsiteX938" fmla="*/ 733425 w 5697931"/>
                <a:gd name="connsiteY938" fmla="*/ 5390541 h 6287490"/>
                <a:gd name="connsiteX939" fmla="*/ 733425 w 5697931"/>
                <a:gd name="connsiteY939" fmla="*/ 5393646 h 6287490"/>
                <a:gd name="connsiteX940" fmla="*/ 3700463 w 5697931"/>
                <a:gd name="connsiteY940" fmla="*/ 5393646 h 6287490"/>
                <a:gd name="connsiteX941" fmla="*/ 3695700 w 5697931"/>
                <a:gd name="connsiteY941" fmla="*/ 5393646 h 6287490"/>
                <a:gd name="connsiteX942" fmla="*/ 3695700 w 5697931"/>
                <a:gd name="connsiteY942" fmla="*/ 5388883 h 6287490"/>
                <a:gd name="connsiteX943" fmla="*/ 3695700 w 5697931"/>
                <a:gd name="connsiteY943" fmla="*/ 5384121 h 6287490"/>
                <a:gd name="connsiteX944" fmla="*/ 3700463 w 5697931"/>
                <a:gd name="connsiteY944" fmla="*/ 5384121 h 6287490"/>
                <a:gd name="connsiteX945" fmla="*/ 3705225 w 5697931"/>
                <a:gd name="connsiteY945" fmla="*/ 5384121 h 6287490"/>
                <a:gd name="connsiteX946" fmla="*/ 3705225 w 5697931"/>
                <a:gd name="connsiteY946" fmla="*/ 5388883 h 6287490"/>
                <a:gd name="connsiteX947" fmla="*/ 3705225 w 5697931"/>
                <a:gd name="connsiteY947" fmla="*/ 5393646 h 6287490"/>
                <a:gd name="connsiteX948" fmla="*/ 3938588 w 5697931"/>
                <a:gd name="connsiteY948" fmla="*/ 5393646 h 6287490"/>
                <a:gd name="connsiteX949" fmla="*/ 3933825 w 5697931"/>
                <a:gd name="connsiteY949" fmla="*/ 5393646 h 6287490"/>
                <a:gd name="connsiteX950" fmla="*/ 3933825 w 5697931"/>
                <a:gd name="connsiteY950" fmla="*/ 5388883 h 6287490"/>
                <a:gd name="connsiteX951" fmla="*/ 3933825 w 5697931"/>
                <a:gd name="connsiteY951" fmla="*/ 5384121 h 6287490"/>
                <a:gd name="connsiteX952" fmla="*/ 3938588 w 5697931"/>
                <a:gd name="connsiteY952" fmla="*/ 5384121 h 6287490"/>
                <a:gd name="connsiteX953" fmla="*/ 3943350 w 5697931"/>
                <a:gd name="connsiteY953" fmla="*/ 5384121 h 6287490"/>
                <a:gd name="connsiteX954" fmla="*/ 3943350 w 5697931"/>
                <a:gd name="connsiteY954" fmla="*/ 5388883 h 6287490"/>
                <a:gd name="connsiteX955" fmla="*/ 3943350 w 5697931"/>
                <a:gd name="connsiteY955" fmla="*/ 5393646 h 6287490"/>
                <a:gd name="connsiteX956" fmla="*/ 3994575 w 5697931"/>
                <a:gd name="connsiteY956" fmla="*/ 5384121 h 6287490"/>
                <a:gd name="connsiteX957" fmla="*/ 3990975 w 5697931"/>
                <a:gd name="connsiteY957" fmla="*/ 5384121 h 6287490"/>
                <a:gd name="connsiteX958" fmla="*/ 3990975 w 5697931"/>
                <a:gd name="connsiteY958" fmla="*/ 5380520 h 6287490"/>
                <a:gd name="connsiteX959" fmla="*/ 3990975 w 5697931"/>
                <a:gd name="connsiteY959" fmla="*/ 5376929 h 6287490"/>
                <a:gd name="connsiteX960" fmla="*/ 4007644 w 5697931"/>
                <a:gd name="connsiteY960" fmla="*/ 5363852 h 6287490"/>
                <a:gd name="connsiteX961" fmla="*/ 4024313 w 5697931"/>
                <a:gd name="connsiteY961" fmla="*/ 5350783 h 6287490"/>
                <a:gd name="connsiteX962" fmla="*/ 4011244 w 5697931"/>
                <a:gd name="connsiteY962" fmla="*/ 5367452 h 6287490"/>
                <a:gd name="connsiteX963" fmla="*/ 3998167 w 5697931"/>
                <a:gd name="connsiteY963" fmla="*/ 5384121 h 6287490"/>
                <a:gd name="connsiteX964" fmla="*/ 4310063 w 5697931"/>
                <a:gd name="connsiteY964" fmla="*/ 5374596 h 6287490"/>
                <a:gd name="connsiteX965" fmla="*/ 4305300 w 5697931"/>
                <a:gd name="connsiteY965" fmla="*/ 5374596 h 6287490"/>
                <a:gd name="connsiteX966" fmla="*/ 4305300 w 5697931"/>
                <a:gd name="connsiteY966" fmla="*/ 5369833 h 6287490"/>
                <a:gd name="connsiteX967" fmla="*/ 4305300 w 5697931"/>
                <a:gd name="connsiteY967" fmla="*/ 5365071 h 6287490"/>
                <a:gd name="connsiteX968" fmla="*/ 4310063 w 5697931"/>
                <a:gd name="connsiteY968" fmla="*/ 5365071 h 6287490"/>
                <a:gd name="connsiteX969" fmla="*/ 4314825 w 5697931"/>
                <a:gd name="connsiteY969" fmla="*/ 5365071 h 6287490"/>
                <a:gd name="connsiteX970" fmla="*/ 4314825 w 5697931"/>
                <a:gd name="connsiteY970" fmla="*/ 5369833 h 6287490"/>
                <a:gd name="connsiteX971" fmla="*/ 4314825 w 5697931"/>
                <a:gd name="connsiteY971" fmla="*/ 5374596 h 6287490"/>
                <a:gd name="connsiteX972" fmla="*/ 3748088 w 5697931"/>
                <a:gd name="connsiteY972" fmla="*/ 5365071 h 6287490"/>
                <a:gd name="connsiteX973" fmla="*/ 3743325 w 5697931"/>
                <a:gd name="connsiteY973" fmla="*/ 5365071 h 6287490"/>
                <a:gd name="connsiteX974" fmla="*/ 3743325 w 5697931"/>
                <a:gd name="connsiteY974" fmla="*/ 5360308 h 6287490"/>
                <a:gd name="connsiteX975" fmla="*/ 3743325 w 5697931"/>
                <a:gd name="connsiteY975" fmla="*/ 5355546 h 6287490"/>
                <a:gd name="connsiteX976" fmla="*/ 3748088 w 5697931"/>
                <a:gd name="connsiteY976" fmla="*/ 5355546 h 6287490"/>
                <a:gd name="connsiteX977" fmla="*/ 3752850 w 5697931"/>
                <a:gd name="connsiteY977" fmla="*/ 5355546 h 6287490"/>
                <a:gd name="connsiteX978" fmla="*/ 3752850 w 5697931"/>
                <a:gd name="connsiteY978" fmla="*/ 5360308 h 6287490"/>
                <a:gd name="connsiteX979" fmla="*/ 3752850 w 5697931"/>
                <a:gd name="connsiteY979" fmla="*/ 5365071 h 6287490"/>
                <a:gd name="connsiteX980" fmla="*/ 3767138 w 5697931"/>
                <a:gd name="connsiteY980" fmla="*/ 5355546 h 6287490"/>
                <a:gd name="connsiteX981" fmla="*/ 3762375 w 5697931"/>
                <a:gd name="connsiteY981" fmla="*/ 5355546 h 6287490"/>
                <a:gd name="connsiteX982" fmla="*/ 3762375 w 5697931"/>
                <a:gd name="connsiteY982" fmla="*/ 5350783 h 6287490"/>
                <a:gd name="connsiteX983" fmla="*/ 3762375 w 5697931"/>
                <a:gd name="connsiteY983" fmla="*/ 5346021 h 6287490"/>
                <a:gd name="connsiteX984" fmla="*/ 3767138 w 5697931"/>
                <a:gd name="connsiteY984" fmla="*/ 5346021 h 6287490"/>
                <a:gd name="connsiteX985" fmla="*/ 3771900 w 5697931"/>
                <a:gd name="connsiteY985" fmla="*/ 5346021 h 6287490"/>
                <a:gd name="connsiteX986" fmla="*/ 3771900 w 5697931"/>
                <a:gd name="connsiteY986" fmla="*/ 5350783 h 6287490"/>
                <a:gd name="connsiteX987" fmla="*/ 3771900 w 5697931"/>
                <a:gd name="connsiteY987" fmla="*/ 5355546 h 6287490"/>
                <a:gd name="connsiteX988" fmla="*/ 3985089 w 5697931"/>
                <a:gd name="connsiteY988" fmla="*/ 5355546 h 6287490"/>
                <a:gd name="connsiteX989" fmla="*/ 3980326 w 5697931"/>
                <a:gd name="connsiteY989" fmla="*/ 5355546 h 6287490"/>
                <a:gd name="connsiteX990" fmla="*/ 3986213 w 5697931"/>
                <a:gd name="connsiteY990" fmla="*/ 5346021 h 6287490"/>
                <a:gd name="connsiteX991" fmla="*/ 3992099 w 5697931"/>
                <a:gd name="connsiteY991" fmla="*/ 5336496 h 6287490"/>
                <a:gd name="connsiteX992" fmla="*/ 3996861 w 5697931"/>
                <a:gd name="connsiteY992" fmla="*/ 5336496 h 6287490"/>
                <a:gd name="connsiteX993" fmla="*/ 4001624 w 5697931"/>
                <a:gd name="connsiteY993" fmla="*/ 5336496 h 6287490"/>
                <a:gd name="connsiteX994" fmla="*/ 3995738 w 5697931"/>
                <a:gd name="connsiteY994" fmla="*/ 5346021 h 6287490"/>
                <a:gd name="connsiteX995" fmla="*/ 3989851 w 5697931"/>
                <a:gd name="connsiteY995" fmla="*/ 5355546 h 6287490"/>
                <a:gd name="connsiteX996" fmla="*/ 4319588 w 5697931"/>
                <a:gd name="connsiteY996" fmla="*/ 5355546 h 6287490"/>
                <a:gd name="connsiteX997" fmla="*/ 4314825 w 5697931"/>
                <a:gd name="connsiteY997" fmla="*/ 5355546 h 6287490"/>
                <a:gd name="connsiteX998" fmla="*/ 4314825 w 5697931"/>
                <a:gd name="connsiteY998" fmla="*/ 5350783 h 6287490"/>
                <a:gd name="connsiteX999" fmla="*/ 4314825 w 5697931"/>
                <a:gd name="connsiteY999" fmla="*/ 5346021 h 6287490"/>
                <a:gd name="connsiteX1000" fmla="*/ 4319588 w 5697931"/>
                <a:gd name="connsiteY1000" fmla="*/ 5346021 h 6287490"/>
                <a:gd name="connsiteX1001" fmla="*/ 4324350 w 5697931"/>
                <a:gd name="connsiteY1001" fmla="*/ 5346021 h 6287490"/>
                <a:gd name="connsiteX1002" fmla="*/ 4324350 w 5697931"/>
                <a:gd name="connsiteY1002" fmla="*/ 5350783 h 6287490"/>
                <a:gd name="connsiteX1003" fmla="*/ 4324350 w 5697931"/>
                <a:gd name="connsiteY1003" fmla="*/ 5355546 h 6287490"/>
                <a:gd name="connsiteX1004" fmla="*/ 3795713 w 5697931"/>
                <a:gd name="connsiteY1004" fmla="*/ 5336496 h 6287490"/>
                <a:gd name="connsiteX1005" fmla="*/ 3790950 w 5697931"/>
                <a:gd name="connsiteY1005" fmla="*/ 5336496 h 6287490"/>
                <a:gd name="connsiteX1006" fmla="*/ 3790950 w 5697931"/>
                <a:gd name="connsiteY1006" fmla="*/ 5331733 h 6287490"/>
                <a:gd name="connsiteX1007" fmla="*/ 3790950 w 5697931"/>
                <a:gd name="connsiteY1007" fmla="*/ 5326971 h 6287490"/>
                <a:gd name="connsiteX1008" fmla="*/ 3795713 w 5697931"/>
                <a:gd name="connsiteY1008" fmla="*/ 5326971 h 6287490"/>
                <a:gd name="connsiteX1009" fmla="*/ 3800475 w 5697931"/>
                <a:gd name="connsiteY1009" fmla="*/ 5326971 h 6287490"/>
                <a:gd name="connsiteX1010" fmla="*/ 3800475 w 5697931"/>
                <a:gd name="connsiteY1010" fmla="*/ 5331733 h 6287490"/>
                <a:gd name="connsiteX1011" fmla="*/ 3800475 w 5697931"/>
                <a:gd name="connsiteY1011" fmla="*/ 5336496 h 6287490"/>
                <a:gd name="connsiteX1012" fmla="*/ 4033838 w 5697931"/>
                <a:gd name="connsiteY1012" fmla="*/ 5336496 h 6287490"/>
                <a:gd name="connsiteX1013" fmla="*/ 4029075 w 5697931"/>
                <a:gd name="connsiteY1013" fmla="*/ 5336496 h 6287490"/>
                <a:gd name="connsiteX1014" fmla="*/ 4029075 w 5697931"/>
                <a:gd name="connsiteY1014" fmla="*/ 5331733 h 6287490"/>
                <a:gd name="connsiteX1015" fmla="*/ 4029075 w 5697931"/>
                <a:gd name="connsiteY1015" fmla="*/ 5326971 h 6287490"/>
                <a:gd name="connsiteX1016" fmla="*/ 4033838 w 5697931"/>
                <a:gd name="connsiteY1016" fmla="*/ 5326971 h 6287490"/>
                <a:gd name="connsiteX1017" fmla="*/ 4038600 w 5697931"/>
                <a:gd name="connsiteY1017" fmla="*/ 5326971 h 6287490"/>
                <a:gd name="connsiteX1018" fmla="*/ 4038600 w 5697931"/>
                <a:gd name="connsiteY1018" fmla="*/ 5331733 h 6287490"/>
                <a:gd name="connsiteX1019" fmla="*/ 4038600 w 5697931"/>
                <a:gd name="connsiteY1019" fmla="*/ 5336496 h 6287490"/>
                <a:gd name="connsiteX1020" fmla="*/ 5024438 w 5697931"/>
                <a:gd name="connsiteY1020" fmla="*/ 5336496 h 6287490"/>
                <a:gd name="connsiteX1021" fmla="*/ 5019675 w 5697931"/>
                <a:gd name="connsiteY1021" fmla="*/ 5336496 h 6287490"/>
                <a:gd name="connsiteX1022" fmla="*/ 5019675 w 5697931"/>
                <a:gd name="connsiteY1022" fmla="*/ 5331733 h 6287490"/>
                <a:gd name="connsiteX1023" fmla="*/ 5019675 w 5697931"/>
                <a:gd name="connsiteY1023" fmla="*/ 5326971 h 6287490"/>
                <a:gd name="connsiteX1024" fmla="*/ 5024438 w 5697931"/>
                <a:gd name="connsiteY1024" fmla="*/ 5326971 h 6287490"/>
                <a:gd name="connsiteX1025" fmla="*/ 5029200 w 5697931"/>
                <a:gd name="connsiteY1025" fmla="*/ 5326971 h 6287490"/>
                <a:gd name="connsiteX1026" fmla="*/ 5029200 w 5697931"/>
                <a:gd name="connsiteY1026" fmla="*/ 5331733 h 6287490"/>
                <a:gd name="connsiteX1027" fmla="*/ 5029200 w 5697931"/>
                <a:gd name="connsiteY1027" fmla="*/ 5336496 h 6287490"/>
                <a:gd name="connsiteX1028" fmla="*/ 4338638 w 5697931"/>
                <a:gd name="connsiteY1028" fmla="*/ 5326971 h 6287490"/>
                <a:gd name="connsiteX1029" fmla="*/ 4333875 w 5697931"/>
                <a:gd name="connsiteY1029" fmla="*/ 5326971 h 6287490"/>
                <a:gd name="connsiteX1030" fmla="*/ 4333875 w 5697931"/>
                <a:gd name="connsiteY1030" fmla="*/ 5322208 h 6287490"/>
                <a:gd name="connsiteX1031" fmla="*/ 4333875 w 5697931"/>
                <a:gd name="connsiteY1031" fmla="*/ 5317446 h 6287490"/>
                <a:gd name="connsiteX1032" fmla="*/ 4338638 w 5697931"/>
                <a:gd name="connsiteY1032" fmla="*/ 5317446 h 6287490"/>
                <a:gd name="connsiteX1033" fmla="*/ 4343400 w 5697931"/>
                <a:gd name="connsiteY1033" fmla="*/ 5317446 h 6287490"/>
                <a:gd name="connsiteX1034" fmla="*/ 4343400 w 5697931"/>
                <a:gd name="connsiteY1034" fmla="*/ 5322208 h 6287490"/>
                <a:gd name="connsiteX1035" fmla="*/ 4343400 w 5697931"/>
                <a:gd name="connsiteY1035" fmla="*/ 5326971 h 6287490"/>
                <a:gd name="connsiteX1036" fmla="*/ 4024313 w 5697931"/>
                <a:gd name="connsiteY1036" fmla="*/ 5307921 h 6287490"/>
                <a:gd name="connsiteX1037" fmla="*/ 4019550 w 5697931"/>
                <a:gd name="connsiteY1037" fmla="*/ 5307921 h 6287490"/>
                <a:gd name="connsiteX1038" fmla="*/ 4019550 w 5697931"/>
                <a:gd name="connsiteY1038" fmla="*/ 5303158 h 6287490"/>
                <a:gd name="connsiteX1039" fmla="*/ 4019550 w 5697931"/>
                <a:gd name="connsiteY1039" fmla="*/ 5298396 h 6287490"/>
                <a:gd name="connsiteX1040" fmla="*/ 4024313 w 5697931"/>
                <a:gd name="connsiteY1040" fmla="*/ 5298396 h 6287490"/>
                <a:gd name="connsiteX1041" fmla="*/ 4029075 w 5697931"/>
                <a:gd name="connsiteY1041" fmla="*/ 5298396 h 6287490"/>
                <a:gd name="connsiteX1042" fmla="*/ 4029075 w 5697931"/>
                <a:gd name="connsiteY1042" fmla="*/ 5303158 h 6287490"/>
                <a:gd name="connsiteX1043" fmla="*/ 4029075 w 5697931"/>
                <a:gd name="connsiteY1043" fmla="*/ 5307921 h 6287490"/>
                <a:gd name="connsiteX1044" fmla="*/ 4052888 w 5697931"/>
                <a:gd name="connsiteY1044" fmla="*/ 5307921 h 6287490"/>
                <a:gd name="connsiteX1045" fmla="*/ 4048125 w 5697931"/>
                <a:gd name="connsiteY1045" fmla="*/ 5307921 h 6287490"/>
                <a:gd name="connsiteX1046" fmla="*/ 4048125 w 5697931"/>
                <a:gd name="connsiteY1046" fmla="*/ 5303158 h 6287490"/>
                <a:gd name="connsiteX1047" fmla="*/ 4048125 w 5697931"/>
                <a:gd name="connsiteY1047" fmla="*/ 5298396 h 6287490"/>
                <a:gd name="connsiteX1048" fmla="*/ 4052888 w 5697931"/>
                <a:gd name="connsiteY1048" fmla="*/ 5298396 h 6287490"/>
                <a:gd name="connsiteX1049" fmla="*/ 4057650 w 5697931"/>
                <a:gd name="connsiteY1049" fmla="*/ 5298396 h 6287490"/>
                <a:gd name="connsiteX1050" fmla="*/ 4057650 w 5697931"/>
                <a:gd name="connsiteY1050" fmla="*/ 5303158 h 6287490"/>
                <a:gd name="connsiteX1051" fmla="*/ 4057650 w 5697931"/>
                <a:gd name="connsiteY1051" fmla="*/ 5307921 h 6287490"/>
                <a:gd name="connsiteX1052" fmla="*/ 633974 w 5697931"/>
                <a:gd name="connsiteY1052" fmla="*/ 5288871 h 6287490"/>
                <a:gd name="connsiteX1053" fmla="*/ 629774 w 5697931"/>
                <a:gd name="connsiteY1053" fmla="*/ 5288871 h 6287490"/>
                <a:gd name="connsiteX1054" fmla="*/ 622983 w 5697931"/>
                <a:gd name="connsiteY1054" fmla="*/ 5277879 h 6287490"/>
                <a:gd name="connsiteX1055" fmla="*/ 616182 w 5697931"/>
                <a:gd name="connsiteY1055" fmla="*/ 5266877 h 6287490"/>
                <a:gd name="connsiteX1056" fmla="*/ 627174 w 5697931"/>
                <a:gd name="connsiteY1056" fmla="*/ 5273669 h 6287490"/>
                <a:gd name="connsiteX1057" fmla="*/ 638175 w 5697931"/>
                <a:gd name="connsiteY1057" fmla="*/ 5280470 h 6287490"/>
                <a:gd name="connsiteX1058" fmla="*/ 638175 w 5697931"/>
                <a:gd name="connsiteY1058" fmla="*/ 5284670 h 6287490"/>
                <a:gd name="connsiteX1059" fmla="*/ 638175 w 5697931"/>
                <a:gd name="connsiteY1059" fmla="*/ 5288871 h 6287490"/>
                <a:gd name="connsiteX1060" fmla="*/ 4062413 w 5697931"/>
                <a:gd name="connsiteY1060" fmla="*/ 5288871 h 6287490"/>
                <a:gd name="connsiteX1061" fmla="*/ 4057650 w 5697931"/>
                <a:gd name="connsiteY1061" fmla="*/ 5288871 h 6287490"/>
                <a:gd name="connsiteX1062" fmla="*/ 4057650 w 5697931"/>
                <a:gd name="connsiteY1062" fmla="*/ 5284108 h 6287490"/>
                <a:gd name="connsiteX1063" fmla="*/ 4057650 w 5697931"/>
                <a:gd name="connsiteY1063" fmla="*/ 5279346 h 6287490"/>
                <a:gd name="connsiteX1064" fmla="*/ 4062413 w 5697931"/>
                <a:gd name="connsiteY1064" fmla="*/ 5279346 h 6287490"/>
                <a:gd name="connsiteX1065" fmla="*/ 4067175 w 5697931"/>
                <a:gd name="connsiteY1065" fmla="*/ 5279346 h 6287490"/>
                <a:gd name="connsiteX1066" fmla="*/ 4067175 w 5697931"/>
                <a:gd name="connsiteY1066" fmla="*/ 5284108 h 6287490"/>
                <a:gd name="connsiteX1067" fmla="*/ 4067175 w 5697931"/>
                <a:gd name="connsiteY1067" fmla="*/ 5288871 h 6287490"/>
                <a:gd name="connsiteX1068" fmla="*/ 4367213 w 5697931"/>
                <a:gd name="connsiteY1068" fmla="*/ 5279346 h 6287490"/>
                <a:gd name="connsiteX1069" fmla="*/ 4362450 w 5697931"/>
                <a:gd name="connsiteY1069" fmla="*/ 5279346 h 6287490"/>
                <a:gd name="connsiteX1070" fmla="*/ 4362450 w 5697931"/>
                <a:gd name="connsiteY1070" fmla="*/ 5274583 h 6287490"/>
                <a:gd name="connsiteX1071" fmla="*/ 4362450 w 5697931"/>
                <a:gd name="connsiteY1071" fmla="*/ 5269821 h 6287490"/>
                <a:gd name="connsiteX1072" fmla="*/ 4367213 w 5697931"/>
                <a:gd name="connsiteY1072" fmla="*/ 5269821 h 6287490"/>
                <a:gd name="connsiteX1073" fmla="*/ 4371975 w 5697931"/>
                <a:gd name="connsiteY1073" fmla="*/ 5269821 h 6287490"/>
                <a:gd name="connsiteX1074" fmla="*/ 4371975 w 5697931"/>
                <a:gd name="connsiteY1074" fmla="*/ 5274583 h 6287490"/>
                <a:gd name="connsiteX1075" fmla="*/ 4371975 w 5697931"/>
                <a:gd name="connsiteY1075" fmla="*/ 5279346 h 6287490"/>
                <a:gd name="connsiteX1076" fmla="*/ 5081588 w 5697931"/>
                <a:gd name="connsiteY1076" fmla="*/ 5269821 h 6287490"/>
                <a:gd name="connsiteX1077" fmla="*/ 5076825 w 5697931"/>
                <a:gd name="connsiteY1077" fmla="*/ 5269821 h 6287490"/>
                <a:gd name="connsiteX1078" fmla="*/ 5076825 w 5697931"/>
                <a:gd name="connsiteY1078" fmla="*/ 5265058 h 6287490"/>
                <a:gd name="connsiteX1079" fmla="*/ 5076825 w 5697931"/>
                <a:gd name="connsiteY1079" fmla="*/ 5260296 h 6287490"/>
                <a:gd name="connsiteX1080" fmla="*/ 5081588 w 5697931"/>
                <a:gd name="connsiteY1080" fmla="*/ 5260296 h 6287490"/>
                <a:gd name="connsiteX1081" fmla="*/ 5086350 w 5697931"/>
                <a:gd name="connsiteY1081" fmla="*/ 5260296 h 6287490"/>
                <a:gd name="connsiteX1082" fmla="*/ 5086350 w 5697931"/>
                <a:gd name="connsiteY1082" fmla="*/ 5265058 h 6287490"/>
                <a:gd name="connsiteX1083" fmla="*/ 5086350 w 5697931"/>
                <a:gd name="connsiteY1083" fmla="*/ 5269821 h 6287490"/>
                <a:gd name="connsiteX1084" fmla="*/ 4052888 w 5697931"/>
                <a:gd name="connsiteY1084" fmla="*/ 5260296 h 6287490"/>
                <a:gd name="connsiteX1085" fmla="*/ 4048125 w 5697931"/>
                <a:gd name="connsiteY1085" fmla="*/ 5260296 h 6287490"/>
                <a:gd name="connsiteX1086" fmla="*/ 4048125 w 5697931"/>
                <a:gd name="connsiteY1086" fmla="*/ 5255533 h 6287490"/>
                <a:gd name="connsiteX1087" fmla="*/ 4048125 w 5697931"/>
                <a:gd name="connsiteY1087" fmla="*/ 5250771 h 6287490"/>
                <a:gd name="connsiteX1088" fmla="*/ 4052888 w 5697931"/>
                <a:gd name="connsiteY1088" fmla="*/ 5250771 h 6287490"/>
                <a:gd name="connsiteX1089" fmla="*/ 4057650 w 5697931"/>
                <a:gd name="connsiteY1089" fmla="*/ 5250771 h 6287490"/>
                <a:gd name="connsiteX1090" fmla="*/ 4057650 w 5697931"/>
                <a:gd name="connsiteY1090" fmla="*/ 5255533 h 6287490"/>
                <a:gd name="connsiteX1091" fmla="*/ 4057650 w 5697931"/>
                <a:gd name="connsiteY1091" fmla="*/ 5260296 h 6287490"/>
                <a:gd name="connsiteX1092" fmla="*/ 4081463 w 5697931"/>
                <a:gd name="connsiteY1092" fmla="*/ 5260296 h 6287490"/>
                <a:gd name="connsiteX1093" fmla="*/ 4076700 w 5697931"/>
                <a:gd name="connsiteY1093" fmla="*/ 5260296 h 6287490"/>
                <a:gd name="connsiteX1094" fmla="*/ 4076700 w 5697931"/>
                <a:gd name="connsiteY1094" fmla="*/ 5255533 h 6287490"/>
                <a:gd name="connsiteX1095" fmla="*/ 4076700 w 5697931"/>
                <a:gd name="connsiteY1095" fmla="*/ 5250771 h 6287490"/>
                <a:gd name="connsiteX1096" fmla="*/ 4081463 w 5697931"/>
                <a:gd name="connsiteY1096" fmla="*/ 5250771 h 6287490"/>
                <a:gd name="connsiteX1097" fmla="*/ 4086225 w 5697931"/>
                <a:gd name="connsiteY1097" fmla="*/ 5250771 h 6287490"/>
                <a:gd name="connsiteX1098" fmla="*/ 4086225 w 5697931"/>
                <a:gd name="connsiteY1098" fmla="*/ 5255533 h 6287490"/>
                <a:gd name="connsiteX1099" fmla="*/ 4086225 w 5697931"/>
                <a:gd name="connsiteY1099" fmla="*/ 5260296 h 6287490"/>
                <a:gd name="connsiteX1100" fmla="*/ 4090988 w 5697931"/>
                <a:gd name="connsiteY1100" fmla="*/ 5241246 h 6287490"/>
                <a:gd name="connsiteX1101" fmla="*/ 4086225 w 5697931"/>
                <a:gd name="connsiteY1101" fmla="*/ 5241246 h 6287490"/>
                <a:gd name="connsiteX1102" fmla="*/ 4086225 w 5697931"/>
                <a:gd name="connsiteY1102" fmla="*/ 5236483 h 6287490"/>
                <a:gd name="connsiteX1103" fmla="*/ 4086225 w 5697931"/>
                <a:gd name="connsiteY1103" fmla="*/ 5231721 h 6287490"/>
                <a:gd name="connsiteX1104" fmla="*/ 4090988 w 5697931"/>
                <a:gd name="connsiteY1104" fmla="*/ 5231721 h 6287490"/>
                <a:gd name="connsiteX1105" fmla="*/ 4095750 w 5697931"/>
                <a:gd name="connsiteY1105" fmla="*/ 5231721 h 6287490"/>
                <a:gd name="connsiteX1106" fmla="*/ 4095750 w 5697931"/>
                <a:gd name="connsiteY1106" fmla="*/ 5236483 h 6287490"/>
                <a:gd name="connsiteX1107" fmla="*/ 4095750 w 5697931"/>
                <a:gd name="connsiteY1107" fmla="*/ 5241246 h 6287490"/>
                <a:gd name="connsiteX1108" fmla="*/ 4395788 w 5697931"/>
                <a:gd name="connsiteY1108" fmla="*/ 5231721 h 6287490"/>
                <a:gd name="connsiteX1109" fmla="*/ 4391025 w 5697931"/>
                <a:gd name="connsiteY1109" fmla="*/ 5231721 h 6287490"/>
                <a:gd name="connsiteX1110" fmla="*/ 4391025 w 5697931"/>
                <a:gd name="connsiteY1110" fmla="*/ 5226958 h 6287490"/>
                <a:gd name="connsiteX1111" fmla="*/ 4391025 w 5697931"/>
                <a:gd name="connsiteY1111" fmla="*/ 5222196 h 6287490"/>
                <a:gd name="connsiteX1112" fmla="*/ 4395788 w 5697931"/>
                <a:gd name="connsiteY1112" fmla="*/ 5222196 h 6287490"/>
                <a:gd name="connsiteX1113" fmla="*/ 4400550 w 5697931"/>
                <a:gd name="connsiteY1113" fmla="*/ 5222196 h 6287490"/>
                <a:gd name="connsiteX1114" fmla="*/ 4400550 w 5697931"/>
                <a:gd name="connsiteY1114" fmla="*/ 5226958 h 6287490"/>
                <a:gd name="connsiteX1115" fmla="*/ 4400550 w 5697931"/>
                <a:gd name="connsiteY1115" fmla="*/ 5231721 h 6287490"/>
                <a:gd name="connsiteX1116" fmla="*/ 3890963 w 5697931"/>
                <a:gd name="connsiteY1116" fmla="*/ 5222196 h 6287490"/>
                <a:gd name="connsiteX1117" fmla="*/ 3886200 w 5697931"/>
                <a:gd name="connsiteY1117" fmla="*/ 5222196 h 6287490"/>
                <a:gd name="connsiteX1118" fmla="*/ 3886200 w 5697931"/>
                <a:gd name="connsiteY1118" fmla="*/ 5217433 h 6287490"/>
                <a:gd name="connsiteX1119" fmla="*/ 3886200 w 5697931"/>
                <a:gd name="connsiteY1119" fmla="*/ 5212671 h 6287490"/>
                <a:gd name="connsiteX1120" fmla="*/ 3890963 w 5697931"/>
                <a:gd name="connsiteY1120" fmla="*/ 5212671 h 6287490"/>
                <a:gd name="connsiteX1121" fmla="*/ 3895725 w 5697931"/>
                <a:gd name="connsiteY1121" fmla="*/ 5212671 h 6287490"/>
                <a:gd name="connsiteX1122" fmla="*/ 3895725 w 5697931"/>
                <a:gd name="connsiteY1122" fmla="*/ 5217433 h 6287490"/>
                <a:gd name="connsiteX1123" fmla="*/ 3895725 w 5697931"/>
                <a:gd name="connsiteY1123" fmla="*/ 5222196 h 6287490"/>
                <a:gd name="connsiteX1124" fmla="*/ 5118564 w 5697931"/>
                <a:gd name="connsiteY1124" fmla="*/ 5222196 h 6287490"/>
                <a:gd name="connsiteX1125" fmla="*/ 5113801 w 5697931"/>
                <a:gd name="connsiteY1125" fmla="*/ 5222196 h 6287490"/>
                <a:gd name="connsiteX1126" fmla="*/ 5119688 w 5697931"/>
                <a:gd name="connsiteY1126" fmla="*/ 5212671 h 6287490"/>
                <a:gd name="connsiteX1127" fmla="*/ 5125574 w 5697931"/>
                <a:gd name="connsiteY1127" fmla="*/ 5203146 h 6287490"/>
                <a:gd name="connsiteX1128" fmla="*/ 5130337 w 5697931"/>
                <a:gd name="connsiteY1128" fmla="*/ 5203146 h 6287490"/>
                <a:gd name="connsiteX1129" fmla="*/ 5135099 w 5697931"/>
                <a:gd name="connsiteY1129" fmla="*/ 5203146 h 6287490"/>
                <a:gd name="connsiteX1130" fmla="*/ 5129213 w 5697931"/>
                <a:gd name="connsiteY1130" fmla="*/ 5212671 h 6287490"/>
                <a:gd name="connsiteX1131" fmla="*/ 5123326 w 5697931"/>
                <a:gd name="connsiteY1131" fmla="*/ 5222196 h 6287490"/>
                <a:gd name="connsiteX1132" fmla="*/ 4081463 w 5697931"/>
                <a:gd name="connsiteY1132" fmla="*/ 5212671 h 6287490"/>
                <a:gd name="connsiteX1133" fmla="*/ 4076700 w 5697931"/>
                <a:gd name="connsiteY1133" fmla="*/ 5212671 h 6287490"/>
                <a:gd name="connsiteX1134" fmla="*/ 4076700 w 5697931"/>
                <a:gd name="connsiteY1134" fmla="*/ 5207908 h 6287490"/>
                <a:gd name="connsiteX1135" fmla="*/ 4076700 w 5697931"/>
                <a:gd name="connsiteY1135" fmla="*/ 5203146 h 6287490"/>
                <a:gd name="connsiteX1136" fmla="*/ 4081463 w 5697931"/>
                <a:gd name="connsiteY1136" fmla="*/ 5203146 h 6287490"/>
                <a:gd name="connsiteX1137" fmla="*/ 4086225 w 5697931"/>
                <a:gd name="connsiteY1137" fmla="*/ 5203146 h 6287490"/>
                <a:gd name="connsiteX1138" fmla="*/ 4086225 w 5697931"/>
                <a:gd name="connsiteY1138" fmla="*/ 5207908 h 6287490"/>
                <a:gd name="connsiteX1139" fmla="*/ 4086225 w 5697931"/>
                <a:gd name="connsiteY1139" fmla="*/ 5212671 h 6287490"/>
                <a:gd name="connsiteX1140" fmla="*/ 4414838 w 5697931"/>
                <a:gd name="connsiteY1140" fmla="*/ 5203146 h 6287490"/>
                <a:gd name="connsiteX1141" fmla="*/ 4410075 w 5697931"/>
                <a:gd name="connsiteY1141" fmla="*/ 5203146 h 6287490"/>
                <a:gd name="connsiteX1142" fmla="*/ 4410075 w 5697931"/>
                <a:gd name="connsiteY1142" fmla="*/ 5198383 h 6287490"/>
                <a:gd name="connsiteX1143" fmla="*/ 4410075 w 5697931"/>
                <a:gd name="connsiteY1143" fmla="*/ 5193621 h 6287490"/>
                <a:gd name="connsiteX1144" fmla="*/ 4414838 w 5697931"/>
                <a:gd name="connsiteY1144" fmla="*/ 5193621 h 6287490"/>
                <a:gd name="connsiteX1145" fmla="*/ 4419600 w 5697931"/>
                <a:gd name="connsiteY1145" fmla="*/ 5193621 h 6287490"/>
                <a:gd name="connsiteX1146" fmla="*/ 4419600 w 5697931"/>
                <a:gd name="connsiteY1146" fmla="*/ 5198383 h 6287490"/>
                <a:gd name="connsiteX1147" fmla="*/ 4419600 w 5697931"/>
                <a:gd name="connsiteY1147" fmla="*/ 5203146 h 6287490"/>
                <a:gd name="connsiteX1148" fmla="*/ 4090988 w 5697931"/>
                <a:gd name="connsiteY1148" fmla="*/ 5193621 h 6287490"/>
                <a:gd name="connsiteX1149" fmla="*/ 4086225 w 5697931"/>
                <a:gd name="connsiteY1149" fmla="*/ 5193621 h 6287490"/>
                <a:gd name="connsiteX1150" fmla="*/ 4086225 w 5697931"/>
                <a:gd name="connsiteY1150" fmla="*/ 5188858 h 6287490"/>
                <a:gd name="connsiteX1151" fmla="*/ 4086225 w 5697931"/>
                <a:gd name="connsiteY1151" fmla="*/ 5184096 h 6287490"/>
                <a:gd name="connsiteX1152" fmla="*/ 4090988 w 5697931"/>
                <a:gd name="connsiteY1152" fmla="*/ 5184096 h 6287490"/>
                <a:gd name="connsiteX1153" fmla="*/ 4095750 w 5697931"/>
                <a:gd name="connsiteY1153" fmla="*/ 5184096 h 6287490"/>
                <a:gd name="connsiteX1154" fmla="*/ 4095750 w 5697931"/>
                <a:gd name="connsiteY1154" fmla="*/ 5188858 h 6287490"/>
                <a:gd name="connsiteX1155" fmla="*/ 4095750 w 5697931"/>
                <a:gd name="connsiteY1155" fmla="*/ 5193621 h 6287490"/>
                <a:gd name="connsiteX1156" fmla="*/ 4119563 w 5697931"/>
                <a:gd name="connsiteY1156" fmla="*/ 5193621 h 6287490"/>
                <a:gd name="connsiteX1157" fmla="*/ 4114800 w 5697931"/>
                <a:gd name="connsiteY1157" fmla="*/ 5193621 h 6287490"/>
                <a:gd name="connsiteX1158" fmla="*/ 4114800 w 5697931"/>
                <a:gd name="connsiteY1158" fmla="*/ 5188858 h 6287490"/>
                <a:gd name="connsiteX1159" fmla="*/ 4114800 w 5697931"/>
                <a:gd name="connsiteY1159" fmla="*/ 5184096 h 6287490"/>
                <a:gd name="connsiteX1160" fmla="*/ 4119563 w 5697931"/>
                <a:gd name="connsiteY1160" fmla="*/ 5184096 h 6287490"/>
                <a:gd name="connsiteX1161" fmla="*/ 4124325 w 5697931"/>
                <a:gd name="connsiteY1161" fmla="*/ 5184096 h 6287490"/>
                <a:gd name="connsiteX1162" fmla="*/ 4124325 w 5697931"/>
                <a:gd name="connsiteY1162" fmla="*/ 5188858 h 6287490"/>
                <a:gd name="connsiteX1163" fmla="*/ 4124325 w 5697931"/>
                <a:gd name="connsiteY1163" fmla="*/ 5193621 h 6287490"/>
                <a:gd name="connsiteX1164" fmla="*/ 547688 w 5697931"/>
                <a:gd name="connsiteY1164" fmla="*/ 5184096 h 6287490"/>
                <a:gd name="connsiteX1165" fmla="*/ 542925 w 5697931"/>
                <a:gd name="connsiteY1165" fmla="*/ 5184096 h 6287490"/>
                <a:gd name="connsiteX1166" fmla="*/ 542925 w 5697931"/>
                <a:gd name="connsiteY1166" fmla="*/ 5179333 h 6287490"/>
                <a:gd name="connsiteX1167" fmla="*/ 542925 w 5697931"/>
                <a:gd name="connsiteY1167" fmla="*/ 5174571 h 6287490"/>
                <a:gd name="connsiteX1168" fmla="*/ 547688 w 5697931"/>
                <a:gd name="connsiteY1168" fmla="*/ 5174571 h 6287490"/>
                <a:gd name="connsiteX1169" fmla="*/ 552450 w 5697931"/>
                <a:gd name="connsiteY1169" fmla="*/ 5174571 h 6287490"/>
                <a:gd name="connsiteX1170" fmla="*/ 552450 w 5697931"/>
                <a:gd name="connsiteY1170" fmla="*/ 5179333 h 6287490"/>
                <a:gd name="connsiteX1171" fmla="*/ 552450 w 5697931"/>
                <a:gd name="connsiteY1171" fmla="*/ 5184096 h 6287490"/>
                <a:gd name="connsiteX1172" fmla="*/ 4424363 w 5697931"/>
                <a:gd name="connsiteY1172" fmla="*/ 5184096 h 6287490"/>
                <a:gd name="connsiteX1173" fmla="*/ 4419600 w 5697931"/>
                <a:gd name="connsiteY1173" fmla="*/ 5184096 h 6287490"/>
                <a:gd name="connsiteX1174" fmla="*/ 4419600 w 5697931"/>
                <a:gd name="connsiteY1174" fmla="*/ 5179333 h 6287490"/>
                <a:gd name="connsiteX1175" fmla="*/ 4419600 w 5697931"/>
                <a:gd name="connsiteY1175" fmla="*/ 5174571 h 6287490"/>
                <a:gd name="connsiteX1176" fmla="*/ 4424363 w 5697931"/>
                <a:gd name="connsiteY1176" fmla="*/ 5174571 h 6287490"/>
                <a:gd name="connsiteX1177" fmla="*/ 4429125 w 5697931"/>
                <a:gd name="connsiteY1177" fmla="*/ 5174571 h 6287490"/>
                <a:gd name="connsiteX1178" fmla="*/ 4429125 w 5697931"/>
                <a:gd name="connsiteY1178" fmla="*/ 5179333 h 6287490"/>
                <a:gd name="connsiteX1179" fmla="*/ 4429125 w 5697931"/>
                <a:gd name="connsiteY1179" fmla="*/ 5184096 h 6287490"/>
                <a:gd name="connsiteX1180" fmla="*/ 4129088 w 5697931"/>
                <a:gd name="connsiteY1180" fmla="*/ 5174571 h 6287490"/>
                <a:gd name="connsiteX1181" fmla="*/ 4124325 w 5697931"/>
                <a:gd name="connsiteY1181" fmla="*/ 5174571 h 6287490"/>
                <a:gd name="connsiteX1182" fmla="*/ 4124325 w 5697931"/>
                <a:gd name="connsiteY1182" fmla="*/ 5169808 h 6287490"/>
                <a:gd name="connsiteX1183" fmla="*/ 4124325 w 5697931"/>
                <a:gd name="connsiteY1183" fmla="*/ 5165046 h 6287490"/>
                <a:gd name="connsiteX1184" fmla="*/ 4129088 w 5697931"/>
                <a:gd name="connsiteY1184" fmla="*/ 5165046 h 6287490"/>
                <a:gd name="connsiteX1185" fmla="*/ 4133850 w 5697931"/>
                <a:gd name="connsiteY1185" fmla="*/ 5165046 h 6287490"/>
                <a:gd name="connsiteX1186" fmla="*/ 4133850 w 5697931"/>
                <a:gd name="connsiteY1186" fmla="*/ 5169808 h 6287490"/>
                <a:gd name="connsiteX1187" fmla="*/ 4133850 w 5697931"/>
                <a:gd name="connsiteY1187" fmla="*/ 5174571 h 6287490"/>
                <a:gd name="connsiteX1188" fmla="*/ 5157788 w 5697931"/>
                <a:gd name="connsiteY1188" fmla="*/ 5174571 h 6287490"/>
                <a:gd name="connsiteX1189" fmla="*/ 5153025 w 5697931"/>
                <a:gd name="connsiteY1189" fmla="*/ 5174571 h 6287490"/>
                <a:gd name="connsiteX1190" fmla="*/ 5153025 w 5697931"/>
                <a:gd name="connsiteY1190" fmla="*/ 5169808 h 6287490"/>
                <a:gd name="connsiteX1191" fmla="*/ 5153025 w 5697931"/>
                <a:gd name="connsiteY1191" fmla="*/ 5165046 h 6287490"/>
                <a:gd name="connsiteX1192" fmla="*/ 5157788 w 5697931"/>
                <a:gd name="connsiteY1192" fmla="*/ 5165046 h 6287490"/>
                <a:gd name="connsiteX1193" fmla="*/ 5162550 w 5697931"/>
                <a:gd name="connsiteY1193" fmla="*/ 5165046 h 6287490"/>
                <a:gd name="connsiteX1194" fmla="*/ 5162550 w 5697931"/>
                <a:gd name="connsiteY1194" fmla="*/ 5169808 h 6287490"/>
                <a:gd name="connsiteX1195" fmla="*/ 5162550 w 5697931"/>
                <a:gd name="connsiteY1195" fmla="*/ 5174571 h 6287490"/>
                <a:gd name="connsiteX1196" fmla="*/ 3929063 w 5697931"/>
                <a:gd name="connsiteY1196" fmla="*/ 5155521 h 6287490"/>
                <a:gd name="connsiteX1197" fmla="*/ 3924300 w 5697931"/>
                <a:gd name="connsiteY1197" fmla="*/ 5155521 h 6287490"/>
                <a:gd name="connsiteX1198" fmla="*/ 3924300 w 5697931"/>
                <a:gd name="connsiteY1198" fmla="*/ 5150758 h 6287490"/>
                <a:gd name="connsiteX1199" fmla="*/ 3924300 w 5697931"/>
                <a:gd name="connsiteY1199" fmla="*/ 5145996 h 6287490"/>
                <a:gd name="connsiteX1200" fmla="*/ 3929063 w 5697931"/>
                <a:gd name="connsiteY1200" fmla="*/ 5145996 h 6287490"/>
                <a:gd name="connsiteX1201" fmla="*/ 3933825 w 5697931"/>
                <a:gd name="connsiteY1201" fmla="*/ 5145996 h 6287490"/>
                <a:gd name="connsiteX1202" fmla="*/ 3933825 w 5697931"/>
                <a:gd name="connsiteY1202" fmla="*/ 5150758 h 6287490"/>
                <a:gd name="connsiteX1203" fmla="*/ 3933825 w 5697931"/>
                <a:gd name="connsiteY1203" fmla="*/ 5155521 h 6287490"/>
                <a:gd name="connsiteX1204" fmla="*/ 519113 w 5697931"/>
                <a:gd name="connsiteY1204" fmla="*/ 5145996 h 6287490"/>
                <a:gd name="connsiteX1205" fmla="*/ 514350 w 5697931"/>
                <a:gd name="connsiteY1205" fmla="*/ 5145996 h 6287490"/>
                <a:gd name="connsiteX1206" fmla="*/ 514350 w 5697931"/>
                <a:gd name="connsiteY1206" fmla="*/ 5141233 h 6287490"/>
                <a:gd name="connsiteX1207" fmla="*/ 514350 w 5697931"/>
                <a:gd name="connsiteY1207" fmla="*/ 5136471 h 6287490"/>
                <a:gd name="connsiteX1208" fmla="*/ 519113 w 5697931"/>
                <a:gd name="connsiteY1208" fmla="*/ 5136471 h 6287490"/>
                <a:gd name="connsiteX1209" fmla="*/ 523875 w 5697931"/>
                <a:gd name="connsiteY1209" fmla="*/ 5136471 h 6287490"/>
                <a:gd name="connsiteX1210" fmla="*/ 523875 w 5697931"/>
                <a:gd name="connsiteY1210" fmla="*/ 5141233 h 6287490"/>
                <a:gd name="connsiteX1211" fmla="*/ 523875 w 5697931"/>
                <a:gd name="connsiteY1211" fmla="*/ 5145996 h 6287490"/>
                <a:gd name="connsiteX1212" fmla="*/ 4119563 w 5697931"/>
                <a:gd name="connsiteY1212" fmla="*/ 5145996 h 6287490"/>
                <a:gd name="connsiteX1213" fmla="*/ 4114800 w 5697931"/>
                <a:gd name="connsiteY1213" fmla="*/ 5145996 h 6287490"/>
                <a:gd name="connsiteX1214" fmla="*/ 4114800 w 5697931"/>
                <a:gd name="connsiteY1214" fmla="*/ 5141233 h 6287490"/>
                <a:gd name="connsiteX1215" fmla="*/ 4114800 w 5697931"/>
                <a:gd name="connsiteY1215" fmla="*/ 5136471 h 6287490"/>
                <a:gd name="connsiteX1216" fmla="*/ 4119563 w 5697931"/>
                <a:gd name="connsiteY1216" fmla="*/ 5136471 h 6287490"/>
                <a:gd name="connsiteX1217" fmla="*/ 4124325 w 5697931"/>
                <a:gd name="connsiteY1217" fmla="*/ 5136471 h 6287490"/>
                <a:gd name="connsiteX1218" fmla="*/ 4124325 w 5697931"/>
                <a:gd name="connsiteY1218" fmla="*/ 5141233 h 6287490"/>
                <a:gd name="connsiteX1219" fmla="*/ 4124325 w 5697931"/>
                <a:gd name="connsiteY1219" fmla="*/ 5145996 h 6287490"/>
                <a:gd name="connsiteX1220" fmla="*/ 3938588 w 5697931"/>
                <a:gd name="connsiteY1220" fmla="*/ 5136471 h 6287490"/>
                <a:gd name="connsiteX1221" fmla="*/ 3933825 w 5697931"/>
                <a:gd name="connsiteY1221" fmla="*/ 5136471 h 6287490"/>
                <a:gd name="connsiteX1222" fmla="*/ 3933825 w 5697931"/>
                <a:gd name="connsiteY1222" fmla="*/ 5131708 h 6287490"/>
                <a:gd name="connsiteX1223" fmla="*/ 3933825 w 5697931"/>
                <a:gd name="connsiteY1223" fmla="*/ 5126946 h 6287490"/>
                <a:gd name="connsiteX1224" fmla="*/ 3938588 w 5697931"/>
                <a:gd name="connsiteY1224" fmla="*/ 5126946 h 6287490"/>
                <a:gd name="connsiteX1225" fmla="*/ 3943350 w 5697931"/>
                <a:gd name="connsiteY1225" fmla="*/ 5126946 h 6287490"/>
                <a:gd name="connsiteX1226" fmla="*/ 3943350 w 5697931"/>
                <a:gd name="connsiteY1226" fmla="*/ 5131708 h 6287490"/>
                <a:gd name="connsiteX1227" fmla="*/ 3943350 w 5697931"/>
                <a:gd name="connsiteY1227" fmla="*/ 5136471 h 6287490"/>
                <a:gd name="connsiteX1228" fmla="*/ 5186363 w 5697931"/>
                <a:gd name="connsiteY1228" fmla="*/ 5136471 h 6287490"/>
                <a:gd name="connsiteX1229" fmla="*/ 5181600 w 5697931"/>
                <a:gd name="connsiteY1229" fmla="*/ 5136471 h 6287490"/>
                <a:gd name="connsiteX1230" fmla="*/ 5181600 w 5697931"/>
                <a:gd name="connsiteY1230" fmla="*/ 5131708 h 6287490"/>
                <a:gd name="connsiteX1231" fmla="*/ 5181600 w 5697931"/>
                <a:gd name="connsiteY1231" fmla="*/ 5126946 h 6287490"/>
                <a:gd name="connsiteX1232" fmla="*/ 5186363 w 5697931"/>
                <a:gd name="connsiteY1232" fmla="*/ 5126946 h 6287490"/>
                <a:gd name="connsiteX1233" fmla="*/ 5191125 w 5697931"/>
                <a:gd name="connsiteY1233" fmla="*/ 5126946 h 6287490"/>
                <a:gd name="connsiteX1234" fmla="*/ 5191125 w 5697931"/>
                <a:gd name="connsiteY1234" fmla="*/ 5131708 h 6287490"/>
                <a:gd name="connsiteX1235" fmla="*/ 5191125 w 5697931"/>
                <a:gd name="connsiteY1235" fmla="*/ 5136471 h 6287490"/>
                <a:gd name="connsiteX1236" fmla="*/ 4129088 w 5697931"/>
                <a:gd name="connsiteY1236" fmla="*/ 5126946 h 6287490"/>
                <a:gd name="connsiteX1237" fmla="*/ 4124325 w 5697931"/>
                <a:gd name="connsiteY1237" fmla="*/ 5126946 h 6287490"/>
                <a:gd name="connsiteX1238" fmla="*/ 4124325 w 5697931"/>
                <a:gd name="connsiteY1238" fmla="*/ 5122183 h 6287490"/>
                <a:gd name="connsiteX1239" fmla="*/ 4124325 w 5697931"/>
                <a:gd name="connsiteY1239" fmla="*/ 5117421 h 6287490"/>
                <a:gd name="connsiteX1240" fmla="*/ 4129088 w 5697931"/>
                <a:gd name="connsiteY1240" fmla="*/ 5117421 h 6287490"/>
                <a:gd name="connsiteX1241" fmla="*/ 4133850 w 5697931"/>
                <a:gd name="connsiteY1241" fmla="*/ 5117421 h 6287490"/>
                <a:gd name="connsiteX1242" fmla="*/ 4133850 w 5697931"/>
                <a:gd name="connsiteY1242" fmla="*/ 5122183 h 6287490"/>
                <a:gd name="connsiteX1243" fmla="*/ 4133850 w 5697931"/>
                <a:gd name="connsiteY1243" fmla="*/ 5126946 h 6287490"/>
                <a:gd name="connsiteX1244" fmla="*/ 490538 w 5697931"/>
                <a:gd name="connsiteY1244" fmla="*/ 5107896 h 6287490"/>
                <a:gd name="connsiteX1245" fmla="*/ 485775 w 5697931"/>
                <a:gd name="connsiteY1245" fmla="*/ 5107896 h 6287490"/>
                <a:gd name="connsiteX1246" fmla="*/ 485775 w 5697931"/>
                <a:gd name="connsiteY1246" fmla="*/ 5103133 h 6287490"/>
                <a:gd name="connsiteX1247" fmla="*/ 485775 w 5697931"/>
                <a:gd name="connsiteY1247" fmla="*/ 5098371 h 6287490"/>
                <a:gd name="connsiteX1248" fmla="*/ 490538 w 5697931"/>
                <a:gd name="connsiteY1248" fmla="*/ 5098371 h 6287490"/>
                <a:gd name="connsiteX1249" fmla="*/ 495300 w 5697931"/>
                <a:gd name="connsiteY1249" fmla="*/ 5098371 h 6287490"/>
                <a:gd name="connsiteX1250" fmla="*/ 495300 w 5697931"/>
                <a:gd name="connsiteY1250" fmla="*/ 5103133 h 6287490"/>
                <a:gd name="connsiteX1251" fmla="*/ 495300 w 5697931"/>
                <a:gd name="connsiteY1251" fmla="*/ 5107896 h 6287490"/>
                <a:gd name="connsiteX1252" fmla="*/ 4138613 w 5697931"/>
                <a:gd name="connsiteY1252" fmla="*/ 5107896 h 6287490"/>
                <a:gd name="connsiteX1253" fmla="*/ 4133850 w 5697931"/>
                <a:gd name="connsiteY1253" fmla="*/ 5107896 h 6287490"/>
                <a:gd name="connsiteX1254" fmla="*/ 4133850 w 5697931"/>
                <a:gd name="connsiteY1254" fmla="*/ 5103133 h 6287490"/>
                <a:gd name="connsiteX1255" fmla="*/ 4133850 w 5697931"/>
                <a:gd name="connsiteY1255" fmla="*/ 5098371 h 6287490"/>
                <a:gd name="connsiteX1256" fmla="*/ 4138613 w 5697931"/>
                <a:gd name="connsiteY1256" fmla="*/ 5098371 h 6287490"/>
                <a:gd name="connsiteX1257" fmla="*/ 4143375 w 5697931"/>
                <a:gd name="connsiteY1257" fmla="*/ 5098371 h 6287490"/>
                <a:gd name="connsiteX1258" fmla="*/ 4143375 w 5697931"/>
                <a:gd name="connsiteY1258" fmla="*/ 5103133 h 6287490"/>
                <a:gd name="connsiteX1259" fmla="*/ 4143375 w 5697931"/>
                <a:gd name="connsiteY1259" fmla="*/ 5107896 h 6287490"/>
                <a:gd name="connsiteX1260" fmla="*/ 4167188 w 5697931"/>
                <a:gd name="connsiteY1260" fmla="*/ 5107896 h 6287490"/>
                <a:gd name="connsiteX1261" fmla="*/ 4162425 w 5697931"/>
                <a:gd name="connsiteY1261" fmla="*/ 5107896 h 6287490"/>
                <a:gd name="connsiteX1262" fmla="*/ 4162425 w 5697931"/>
                <a:gd name="connsiteY1262" fmla="*/ 5103133 h 6287490"/>
                <a:gd name="connsiteX1263" fmla="*/ 4162425 w 5697931"/>
                <a:gd name="connsiteY1263" fmla="*/ 5098371 h 6287490"/>
                <a:gd name="connsiteX1264" fmla="*/ 4167188 w 5697931"/>
                <a:gd name="connsiteY1264" fmla="*/ 5098371 h 6287490"/>
                <a:gd name="connsiteX1265" fmla="*/ 4171950 w 5697931"/>
                <a:gd name="connsiteY1265" fmla="*/ 5098371 h 6287490"/>
                <a:gd name="connsiteX1266" fmla="*/ 4171950 w 5697931"/>
                <a:gd name="connsiteY1266" fmla="*/ 5103133 h 6287490"/>
                <a:gd name="connsiteX1267" fmla="*/ 4171950 w 5697931"/>
                <a:gd name="connsiteY1267" fmla="*/ 5107896 h 6287490"/>
                <a:gd name="connsiteX1268" fmla="*/ 4471988 w 5697931"/>
                <a:gd name="connsiteY1268" fmla="*/ 5107896 h 6287490"/>
                <a:gd name="connsiteX1269" fmla="*/ 4467225 w 5697931"/>
                <a:gd name="connsiteY1269" fmla="*/ 5107896 h 6287490"/>
                <a:gd name="connsiteX1270" fmla="*/ 4467225 w 5697931"/>
                <a:gd name="connsiteY1270" fmla="*/ 5103133 h 6287490"/>
                <a:gd name="connsiteX1271" fmla="*/ 4467225 w 5697931"/>
                <a:gd name="connsiteY1271" fmla="*/ 5098371 h 6287490"/>
                <a:gd name="connsiteX1272" fmla="*/ 4471988 w 5697931"/>
                <a:gd name="connsiteY1272" fmla="*/ 5098371 h 6287490"/>
                <a:gd name="connsiteX1273" fmla="*/ 4476750 w 5697931"/>
                <a:gd name="connsiteY1273" fmla="*/ 5098371 h 6287490"/>
                <a:gd name="connsiteX1274" fmla="*/ 4476750 w 5697931"/>
                <a:gd name="connsiteY1274" fmla="*/ 5103133 h 6287490"/>
                <a:gd name="connsiteX1275" fmla="*/ 4476750 w 5697931"/>
                <a:gd name="connsiteY1275" fmla="*/ 5107896 h 6287490"/>
                <a:gd name="connsiteX1276" fmla="*/ 5214938 w 5697931"/>
                <a:gd name="connsiteY1276" fmla="*/ 5098371 h 6287490"/>
                <a:gd name="connsiteX1277" fmla="*/ 5210175 w 5697931"/>
                <a:gd name="connsiteY1277" fmla="*/ 5098371 h 6287490"/>
                <a:gd name="connsiteX1278" fmla="*/ 5210175 w 5697931"/>
                <a:gd name="connsiteY1278" fmla="*/ 5093608 h 6287490"/>
                <a:gd name="connsiteX1279" fmla="*/ 5210175 w 5697931"/>
                <a:gd name="connsiteY1279" fmla="*/ 5088846 h 6287490"/>
                <a:gd name="connsiteX1280" fmla="*/ 5214938 w 5697931"/>
                <a:gd name="connsiteY1280" fmla="*/ 5088846 h 6287490"/>
                <a:gd name="connsiteX1281" fmla="*/ 5219700 w 5697931"/>
                <a:gd name="connsiteY1281" fmla="*/ 5088846 h 6287490"/>
                <a:gd name="connsiteX1282" fmla="*/ 5219700 w 5697931"/>
                <a:gd name="connsiteY1282" fmla="*/ 5093608 h 6287490"/>
                <a:gd name="connsiteX1283" fmla="*/ 5219700 w 5697931"/>
                <a:gd name="connsiteY1283" fmla="*/ 5098371 h 6287490"/>
                <a:gd name="connsiteX1284" fmla="*/ 4148138 w 5697931"/>
                <a:gd name="connsiteY1284" fmla="*/ 5088846 h 6287490"/>
                <a:gd name="connsiteX1285" fmla="*/ 4143375 w 5697931"/>
                <a:gd name="connsiteY1285" fmla="*/ 5088846 h 6287490"/>
                <a:gd name="connsiteX1286" fmla="*/ 4143375 w 5697931"/>
                <a:gd name="connsiteY1286" fmla="*/ 5084083 h 6287490"/>
                <a:gd name="connsiteX1287" fmla="*/ 4143375 w 5697931"/>
                <a:gd name="connsiteY1287" fmla="*/ 5079321 h 6287490"/>
                <a:gd name="connsiteX1288" fmla="*/ 4148138 w 5697931"/>
                <a:gd name="connsiteY1288" fmla="*/ 5079321 h 6287490"/>
                <a:gd name="connsiteX1289" fmla="*/ 4152900 w 5697931"/>
                <a:gd name="connsiteY1289" fmla="*/ 5079321 h 6287490"/>
                <a:gd name="connsiteX1290" fmla="*/ 4152900 w 5697931"/>
                <a:gd name="connsiteY1290" fmla="*/ 5084083 h 6287490"/>
                <a:gd name="connsiteX1291" fmla="*/ 4152900 w 5697931"/>
                <a:gd name="connsiteY1291" fmla="*/ 5088846 h 6287490"/>
                <a:gd name="connsiteX1292" fmla="*/ 4176713 w 5697931"/>
                <a:gd name="connsiteY1292" fmla="*/ 5088846 h 6287490"/>
                <a:gd name="connsiteX1293" fmla="*/ 4171950 w 5697931"/>
                <a:gd name="connsiteY1293" fmla="*/ 5088846 h 6287490"/>
                <a:gd name="connsiteX1294" fmla="*/ 4171950 w 5697931"/>
                <a:gd name="connsiteY1294" fmla="*/ 5084083 h 6287490"/>
                <a:gd name="connsiteX1295" fmla="*/ 4171950 w 5697931"/>
                <a:gd name="connsiteY1295" fmla="*/ 5079321 h 6287490"/>
                <a:gd name="connsiteX1296" fmla="*/ 4176713 w 5697931"/>
                <a:gd name="connsiteY1296" fmla="*/ 5079321 h 6287490"/>
                <a:gd name="connsiteX1297" fmla="*/ 4181475 w 5697931"/>
                <a:gd name="connsiteY1297" fmla="*/ 5079321 h 6287490"/>
                <a:gd name="connsiteX1298" fmla="*/ 4181475 w 5697931"/>
                <a:gd name="connsiteY1298" fmla="*/ 5084083 h 6287490"/>
                <a:gd name="connsiteX1299" fmla="*/ 4181475 w 5697931"/>
                <a:gd name="connsiteY1299" fmla="*/ 5088846 h 6287490"/>
                <a:gd name="connsiteX1300" fmla="*/ 4491038 w 5697931"/>
                <a:gd name="connsiteY1300" fmla="*/ 5079321 h 6287490"/>
                <a:gd name="connsiteX1301" fmla="*/ 4486275 w 5697931"/>
                <a:gd name="connsiteY1301" fmla="*/ 5079321 h 6287490"/>
                <a:gd name="connsiteX1302" fmla="*/ 4486275 w 5697931"/>
                <a:gd name="connsiteY1302" fmla="*/ 5074558 h 6287490"/>
                <a:gd name="connsiteX1303" fmla="*/ 4486275 w 5697931"/>
                <a:gd name="connsiteY1303" fmla="*/ 5069796 h 6287490"/>
                <a:gd name="connsiteX1304" fmla="*/ 4491038 w 5697931"/>
                <a:gd name="connsiteY1304" fmla="*/ 5069796 h 6287490"/>
                <a:gd name="connsiteX1305" fmla="*/ 4495800 w 5697931"/>
                <a:gd name="connsiteY1305" fmla="*/ 5069796 h 6287490"/>
                <a:gd name="connsiteX1306" fmla="*/ 4495800 w 5697931"/>
                <a:gd name="connsiteY1306" fmla="*/ 5074558 h 6287490"/>
                <a:gd name="connsiteX1307" fmla="*/ 4495800 w 5697931"/>
                <a:gd name="connsiteY1307" fmla="*/ 5079321 h 6287490"/>
                <a:gd name="connsiteX1308" fmla="*/ 3976688 w 5697931"/>
                <a:gd name="connsiteY1308" fmla="*/ 5069796 h 6287490"/>
                <a:gd name="connsiteX1309" fmla="*/ 3971925 w 5697931"/>
                <a:gd name="connsiteY1309" fmla="*/ 5069796 h 6287490"/>
                <a:gd name="connsiteX1310" fmla="*/ 3971925 w 5697931"/>
                <a:gd name="connsiteY1310" fmla="*/ 5065033 h 6287490"/>
                <a:gd name="connsiteX1311" fmla="*/ 3971925 w 5697931"/>
                <a:gd name="connsiteY1311" fmla="*/ 5060271 h 6287490"/>
                <a:gd name="connsiteX1312" fmla="*/ 3976688 w 5697931"/>
                <a:gd name="connsiteY1312" fmla="*/ 5060271 h 6287490"/>
                <a:gd name="connsiteX1313" fmla="*/ 3981450 w 5697931"/>
                <a:gd name="connsiteY1313" fmla="*/ 5060271 h 6287490"/>
                <a:gd name="connsiteX1314" fmla="*/ 3981450 w 5697931"/>
                <a:gd name="connsiteY1314" fmla="*/ 5065033 h 6287490"/>
                <a:gd name="connsiteX1315" fmla="*/ 3981450 w 5697931"/>
                <a:gd name="connsiteY1315" fmla="*/ 5069796 h 6287490"/>
                <a:gd name="connsiteX1316" fmla="*/ 4157663 w 5697931"/>
                <a:gd name="connsiteY1316" fmla="*/ 5069796 h 6287490"/>
                <a:gd name="connsiteX1317" fmla="*/ 4152900 w 5697931"/>
                <a:gd name="connsiteY1317" fmla="*/ 5069796 h 6287490"/>
                <a:gd name="connsiteX1318" fmla="*/ 4152900 w 5697931"/>
                <a:gd name="connsiteY1318" fmla="*/ 5065033 h 6287490"/>
                <a:gd name="connsiteX1319" fmla="*/ 4152900 w 5697931"/>
                <a:gd name="connsiteY1319" fmla="*/ 5060271 h 6287490"/>
                <a:gd name="connsiteX1320" fmla="*/ 4157663 w 5697931"/>
                <a:gd name="connsiteY1320" fmla="*/ 5060271 h 6287490"/>
                <a:gd name="connsiteX1321" fmla="*/ 4162425 w 5697931"/>
                <a:gd name="connsiteY1321" fmla="*/ 5060271 h 6287490"/>
                <a:gd name="connsiteX1322" fmla="*/ 4162425 w 5697931"/>
                <a:gd name="connsiteY1322" fmla="*/ 5065033 h 6287490"/>
                <a:gd name="connsiteX1323" fmla="*/ 4162425 w 5697931"/>
                <a:gd name="connsiteY1323" fmla="*/ 5069796 h 6287490"/>
                <a:gd name="connsiteX1324" fmla="*/ 4186238 w 5697931"/>
                <a:gd name="connsiteY1324" fmla="*/ 5069796 h 6287490"/>
                <a:gd name="connsiteX1325" fmla="*/ 4181475 w 5697931"/>
                <a:gd name="connsiteY1325" fmla="*/ 5069796 h 6287490"/>
                <a:gd name="connsiteX1326" fmla="*/ 4181475 w 5697931"/>
                <a:gd name="connsiteY1326" fmla="*/ 5065033 h 6287490"/>
                <a:gd name="connsiteX1327" fmla="*/ 4181475 w 5697931"/>
                <a:gd name="connsiteY1327" fmla="*/ 5060271 h 6287490"/>
                <a:gd name="connsiteX1328" fmla="*/ 4186238 w 5697931"/>
                <a:gd name="connsiteY1328" fmla="*/ 5060271 h 6287490"/>
                <a:gd name="connsiteX1329" fmla="*/ 4191000 w 5697931"/>
                <a:gd name="connsiteY1329" fmla="*/ 5060271 h 6287490"/>
                <a:gd name="connsiteX1330" fmla="*/ 4191000 w 5697931"/>
                <a:gd name="connsiteY1330" fmla="*/ 5065033 h 6287490"/>
                <a:gd name="connsiteX1331" fmla="*/ 4191000 w 5697931"/>
                <a:gd name="connsiteY1331" fmla="*/ 5069796 h 6287490"/>
                <a:gd name="connsiteX1332" fmla="*/ 5233988 w 5697931"/>
                <a:gd name="connsiteY1332" fmla="*/ 5069796 h 6287490"/>
                <a:gd name="connsiteX1333" fmla="*/ 5229225 w 5697931"/>
                <a:gd name="connsiteY1333" fmla="*/ 5069796 h 6287490"/>
                <a:gd name="connsiteX1334" fmla="*/ 5229225 w 5697931"/>
                <a:gd name="connsiteY1334" fmla="*/ 5065033 h 6287490"/>
                <a:gd name="connsiteX1335" fmla="*/ 5229225 w 5697931"/>
                <a:gd name="connsiteY1335" fmla="*/ 5060271 h 6287490"/>
                <a:gd name="connsiteX1336" fmla="*/ 5233988 w 5697931"/>
                <a:gd name="connsiteY1336" fmla="*/ 5060271 h 6287490"/>
                <a:gd name="connsiteX1337" fmla="*/ 5238750 w 5697931"/>
                <a:gd name="connsiteY1337" fmla="*/ 5060271 h 6287490"/>
                <a:gd name="connsiteX1338" fmla="*/ 5238750 w 5697931"/>
                <a:gd name="connsiteY1338" fmla="*/ 5065033 h 6287490"/>
                <a:gd name="connsiteX1339" fmla="*/ 5238750 w 5697931"/>
                <a:gd name="connsiteY1339" fmla="*/ 5069796 h 6287490"/>
                <a:gd name="connsiteX1340" fmla="*/ 3986213 w 5697931"/>
                <a:gd name="connsiteY1340" fmla="*/ 5050746 h 6287490"/>
                <a:gd name="connsiteX1341" fmla="*/ 3981450 w 5697931"/>
                <a:gd name="connsiteY1341" fmla="*/ 5050746 h 6287490"/>
                <a:gd name="connsiteX1342" fmla="*/ 3981450 w 5697931"/>
                <a:gd name="connsiteY1342" fmla="*/ 5045983 h 6287490"/>
                <a:gd name="connsiteX1343" fmla="*/ 3981450 w 5697931"/>
                <a:gd name="connsiteY1343" fmla="*/ 5041221 h 6287490"/>
                <a:gd name="connsiteX1344" fmla="*/ 3986213 w 5697931"/>
                <a:gd name="connsiteY1344" fmla="*/ 5041221 h 6287490"/>
                <a:gd name="connsiteX1345" fmla="*/ 3990975 w 5697931"/>
                <a:gd name="connsiteY1345" fmla="*/ 5041221 h 6287490"/>
                <a:gd name="connsiteX1346" fmla="*/ 3990975 w 5697931"/>
                <a:gd name="connsiteY1346" fmla="*/ 5045983 h 6287490"/>
                <a:gd name="connsiteX1347" fmla="*/ 3990975 w 5697931"/>
                <a:gd name="connsiteY1347" fmla="*/ 5050746 h 6287490"/>
                <a:gd name="connsiteX1348" fmla="*/ 442913 w 5697931"/>
                <a:gd name="connsiteY1348" fmla="*/ 5041221 h 6287490"/>
                <a:gd name="connsiteX1349" fmla="*/ 438150 w 5697931"/>
                <a:gd name="connsiteY1349" fmla="*/ 5041221 h 6287490"/>
                <a:gd name="connsiteX1350" fmla="*/ 438150 w 5697931"/>
                <a:gd name="connsiteY1350" fmla="*/ 5036458 h 6287490"/>
                <a:gd name="connsiteX1351" fmla="*/ 438150 w 5697931"/>
                <a:gd name="connsiteY1351" fmla="*/ 5031696 h 6287490"/>
                <a:gd name="connsiteX1352" fmla="*/ 442913 w 5697931"/>
                <a:gd name="connsiteY1352" fmla="*/ 5031696 h 6287490"/>
                <a:gd name="connsiteX1353" fmla="*/ 447675 w 5697931"/>
                <a:gd name="connsiteY1353" fmla="*/ 5031696 h 6287490"/>
                <a:gd name="connsiteX1354" fmla="*/ 447675 w 5697931"/>
                <a:gd name="connsiteY1354" fmla="*/ 5036458 h 6287490"/>
                <a:gd name="connsiteX1355" fmla="*/ 447675 w 5697931"/>
                <a:gd name="connsiteY1355" fmla="*/ 5041221 h 6287490"/>
                <a:gd name="connsiteX1356" fmla="*/ 5253038 w 5697931"/>
                <a:gd name="connsiteY1356" fmla="*/ 5041221 h 6287490"/>
                <a:gd name="connsiteX1357" fmla="*/ 5248275 w 5697931"/>
                <a:gd name="connsiteY1357" fmla="*/ 5041221 h 6287490"/>
                <a:gd name="connsiteX1358" fmla="*/ 5248275 w 5697931"/>
                <a:gd name="connsiteY1358" fmla="*/ 5036458 h 6287490"/>
                <a:gd name="connsiteX1359" fmla="*/ 5248275 w 5697931"/>
                <a:gd name="connsiteY1359" fmla="*/ 5031696 h 6287490"/>
                <a:gd name="connsiteX1360" fmla="*/ 5253038 w 5697931"/>
                <a:gd name="connsiteY1360" fmla="*/ 5031696 h 6287490"/>
                <a:gd name="connsiteX1361" fmla="*/ 5257800 w 5697931"/>
                <a:gd name="connsiteY1361" fmla="*/ 5031696 h 6287490"/>
                <a:gd name="connsiteX1362" fmla="*/ 5257800 w 5697931"/>
                <a:gd name="connsiteY1362" fmla="*/ 5036458 h 6287490"/>
                <a:gd name="connsiteX1363" fmla="*/ 5257800 w 5697931"/>
                <a:gd name="connsiteY1363" fmla="*/ 5041221 h 6287490"/>
                <a:gd name="connsiteX1364" fmla="*/ 4519613 w 5697931"/>
                <a:gd name="connsiteY1364" fmla="*/ 5031696 h 6287490"/>
                <a:gd name="connsiteX1365" fmla="*/ 4514850 w 5697931"/>
                <a:gd name="connsiteY1365" fmla="*/ 5031696 h 6287490"/>
                <a:gd name="connsiteX1366" fmla="*/ 4514850 w 5697931"/>
                <a:gd name="connsiteY1366" fmla="*/ 5026933 h 6287490"/>
                <a:gd name="connsiteX1367" fmla="*/ 4514850 w 5697931"/>
                <a:gd name="connsiteY1367" fmla="*/ 5022171 h 6287490"/>
                <a:gd name="connsiteX1368" fmla="*/ 4519613 w 5697931"/>
                <a:gd name="connsiteY1368" fmla="*/ 5022171 h 6287490"/>
                <a:gd name="connsiteX1369" fmla="*/ 4524375 w 5697931"/>
                <a:gd name="connsiteY1369" fmla="*/ 5022171 h 6287490"/>
                <a:gd name="connsiteX1370" fmla="*/ 4524375 w 5697931"/>
                <a:gd name="connsiteY1370" fmla="*/ 5026933 h 6287490"/>
                <a:gd name="connsiteX1371" fmla="*/ 4524375 w 5697931"/>
                <a:gd name="connsiteY1371" fmla="*/ 5031696 h 6287490"/>
                <a:gd name="connsiteX1372" fmla="*/ 5272088 w 5697931"/>
                <a:gd name="connsiteY1372" fmla="*/ 5012646 h 6287490"/>
                <a:gd name="connsiteX1373" fmla="*/ 5267325 w 5697931"/>
                <a:gd name="connsiteY1373" fmla="*/ 5012646 h 6287490"/>
                <a:gd name="connsiteX1374" fmla="*/ 5267325 w 5697931"/>
                <a:gd name="connsiteY1374" fmla="*/ 5007883 h 6287490"/>
                <a:gd name="connsiteX1375" fmla="*/ 5267325 w 5697931"/>
                <a:gd name="connsiteY1375" fmla="*/ 5003121 h 6287490"/>
                <a:gd name="connsiteX1376" fmla="*/ 5272088 w 5697931"/>
                <a:gd name="connsiteY1376" fmla="*/ 5003121 h 6287490"/>
                <a:gd name="connsiteX1377" fmla="*/ 5276850 w 5697931"/>
                <a:gd name="connsiteY1377" fmla="*/ 5003121 h 6287490"/>
                <a:gd name="connsiteX1378" fmla="*/ 5276850 w 5697931"/>
                <a:gd name="connsiteY1378" fmla="*/ 5007883 h 6287490"/>
                <a:gd name="connsiteX1379" fmla="*/ 5276850 w 5697931"/>
                <a:gd name="connsiteY1379" fmla="*/ 5012646 h 6287490"/>
                <a:gd name="connsiteX1380" fmla="*/ 4014788 w 5697931"/>
                <a:gd name="connsiteY1380" fmla="*/ 5003121 h 6287490"/>
                <a:gd name="connsiteX1381" fmla="*/ 4010025 w 5697931"/>
                <a:gd name="connsiteY1381" fmla="*/ 5003121 h 6287490"/>
                <a:gd name="connsiteX1382" fmla="*/ 4010025 w 5697931"/>
                <a:gd name="connsiteY1382" fmla="*/ 4998358 h 6287490"/>
                <a:gd name="connsiteX1383" fmla="*/ 4010025 w 5697931"/>
                <a:gd name="connsiteY1383" fmla="*/ 4993596 h 6287490"/>
                <a:gd name="connsiteX1384" fmla="*/ 4014788 w 5697931"/>
                <a:gd name="connsiteY1384" fmla="*/ 4993596 h 6287490"/>
                <a:gd name="connsiteX1385" fmla="*/ 4019550 w 5697931"/>
                <a:gd name="connsiteY1385" fmla="*/ 4993596 h 6287490"/>
                <a:gd name="connsiteX1386" fmla="*/ 4019550 w 5697931"/>
                <a:gd name="connsiteY1386" fmla="*/ 4998358 h 6287490"/>
                <a:gd name="connsiteX1387" fmla="*/ 4019550 w 5697931"/>
                <a:gd name="connsiteY1387" fmla="*/ 5003121 h 6287490"/>
                <a:gd name="connsiteX1388" fmla="*/ 4186238 w 5697931"/>
                <a:gd name="connsiteY1388" fmla="*/ 5003121 h 6287490"/>
                <a:gd name="connsiteX1389" fmla="*/ 4181475 w 5697931"/>
                <a:gd name="connsiteY1389" fmla="*/ 5003121 h 6287490"/>
                <a:gd name="connsiteX1390" fmla="*/ 4181475 w 5697931"/>
                <a:gd name="connsiteY1390" fmla="*/ 4998358 h 6287490"/>
                <a:gd name="connsiteX1391" fmla="*/ 4181475 w 5697931"/>
                <a:gd name="connsiteY1391" fmla="*/ 4993596 h 6287490"/>
                <a:gd name="connsiteX1392" fmla="*/ 4186238 w 5697931"/>
                <a:gd name="connsiteY1392" fmla="*/ 4993596 h 6287490"/>
                <a:gd name="connsiteX1393" fmla="*/ 4191000 w 5697931"/>
                <a:gd name="connsiteY1393" fmla="*/ 4993596 h 6287490"/>
                <a:gd name="connsiteX1394" fmla="*/ 4191000 w 5697931"/>
                <a:gd name="connsiteY1394" fmla="*/ 4998358 h 6287490"/>
                <a:gd name="connsiteX1395" fmla="*/ 4191000 w 5697931"/>
                <a:gd name="connsiteY1395" fmla="*/ 5003121 h 6287490"/>
                <a:gd name="connsiteX1396" fmla="*/ 4214813 w 5697931"/>
                <a:gd name="connsiteY1396" fmla="*/ 5003121 h 6287490"/>
                <a:gd name="connsiteX1397" fmla="*/ 4210050 w 5697931"/>
                <a:gd name="connsiteY1397" fmla="*/ 5003121 h 6287490"/>
                <a:gd name="connsiteX1398" fmla="*/ 4210050 w 5697931"/>
                <a:gd name="connsiteY1398" fmla="*/ 4998358 h 6287490"/>
                <a:gd name="connsiteX1399" fmla="*/ 4210050 w 5697931"/>
                <a:gd name="connsiteY1399" fmla="*/ 4993596 h 6287490"/>
                <a:gd name="connsiteX1400" fmla="*/ 4214813 w 5697931"/>
                <a:gd name="connsiteY1400" fmla="*/ 4993596 h 6287490"/>
                <a:gd name="connsiteX1401" fmla="*/ 4219575 w 5697931"/>
                <a:gd name="connsiteY1401" fmla="*/ 4993596 h 6287490"/>
                <a:gd name="connsiteX1402" fmla="*/ 4219575 w 5697931"/>
                <a:gd name="connsiteY1402" fmla="*/ 4998358 h 6287490"/>
                <a:gd name="connsiteX1403" fmla="*/ 4219575 w 5697931"/>
                <a:gd name="connsiteY1403" fmla="*/ 5003121 h 6287490"/>
                <a:gd name="connsiteX1404" fmla="*/ 4538663 w 5697931"/>
                <a:gd name="connsiteY1404" fmla="*/ 5003121 h 6287490"/>
                <a:gd name="connsiteX1405" fmla="*/ 4533900 w 5697931"/>
                <a:gd name="connsiteY1405" fmla="*/ 5003121 h 6287490"/>
                <a:gd name="connsiteX1406" fmla="*/ 4533900 w 5697931"/>
                <a:gd name="connsiteY1406" fmla="*/ 4998358 h 6287490"/>
                <a:gd name="connsiteX1407" fmla="*/ 4533900 w 5697931"/>
                <a:gd name="connsiteY1407" fmla="*/ 4993596 h 6287490"/>
                <a:gd name="connsiteX1408" fmla="*/ 4538663 w 5697931"/>
                <a:gd name="connsiteY1408" fmla="*/ 4993596 h 6287490"/>
                <a:gd name="connsiteX1409" fmla="*/ 4543425 w 5697931"/>
                <a:gd name="connsiteY1409" fmla="*/ 4993596 h 6287490"/>
                <a:gd name="connsiteX1410" fmla="*/ 4543425 w 5697931"/>
                <a:gd name="connsiteY1410" fmla="*/ 4998358 h 6287490"/>
                <a:gd name="connsiteX1411" fmla="*/ 4543425 w 5697931"/>
                <a:gd name="connsiteY1411" fmla="*/ 5003121 h 6287490"/>
                <a:gd name="connsiteX1412" fmla="*/ 4024313 w 5697931"/>
                <a:gd name="connsiteY1412" fmla="*/ 4984071 h 6287490"/>
                <a:gd name="connsiteX1413" fmla="*/ 4019550 w 5697931"/>
                <a:gd name="connsiteY1413" fmla="*/ 4984071 h 6287490"/>
                <a:gd name="connsiteX1414" fmla="*/ 4019550 w 5697931"/>
                <a:gd name="connsiteY1414" fmla="*/ 4979308 h 6287490"/>
                <a:gd name="connsiteX1415" fmla="*/ 4019550 w 5697931"/>
                <a:gd name="connsiteY1415" fmla="*/ 4974546 h 6287490"/>
                <a:gd name="connsiteX1416" fmla="*/ 4024313 w 5697931"/>
                <a:gd name="connsiteY1416" fmla="*/ 4974546 h 6287490"/>
                <a:gd name="connsiteX1417" fmla="*/ 4029075 w 5697931"/>
                <a:gd name="connsiteY1417" fmla="*/ 4974546 h 6287490"/>
                <a:gd name="connsiteX1418" fmla="*/ 4029075 w 5697931"/>
                <a:gd name="connsiteY1418" fmla="*/ 4979308 h 6287490"/>
                <a:gd name="connsiteX1419" fmla="*/ 4029075 w 5697931"/>
                <a:gd name="connsiteY1419" fmla="*/ 4984071 h 6287490"/>
                <a:gd name="connsiteX1420" fmla="*/ 4224338 w 5697931"/>
                <a:gd name="connsiteY1420" fmla="*/ 4984071 h 6287490"/>
                <a:gd name="connsiteX1421" fmla="*/ 4219575 w 5697931"/>
                <a:gd name="connsiteY1421" fmla="*/ 4984071 h 6287490"/>
                <a:gd name="connsiteX1422" fmla="*/ 4219575 w 5697931"/>
                <a:gd name="connsiteY1422" fmla="*/ 4979308 h 6287490"/>
                <a:gd name="connsiteX1423" fmla="*/ 4219575 w 5697931"/>
                <a:gd name="connsiteY1423" fmla="*/ 4974546 h 6287490"/>
                <a:gd name="connsiteX1424" fmla="*/ 4224338 w 5697931"/>
                <a:gd name="connsiteY1424" fmla="*/ 4974546 h 6287490"/>
                <a:gd name="connsiteX1425" fmla="*/ 4229100 w 5697931"/>
                <a:gd name="connsiteY1425" fmla="*/ 4974546 h 6287490"/>
                <a:gd name="connsiteX1426" fmla="*/ 4229100 w 5697931"/>
                <a:gd name="connsiteY1426" fmla="*/ 4979308 h 6287490"/>
                <a:gd name="connsiteX1427" fmla="*/ 4229100 w 5697931"/>
                <a:gd name="connsiteY1427" fmla="*/ 4984071 h 6287490"/>
                <a:gd name="connsiteX1428" fmla="*/ 5291138 w 5697931"/>
                <a:gd name="connsiteY1428" fmla="*/ 4984071 h 6287490"/>
                <a:gd name="connsiteX1429" fmla="*/ 5286375 w 5697931"/>
                <a:gd name="connsiteY1429" fmla="*/ 4984071 h 6287490"/>
                <a:gd name="connsiteX1430" fmla="*/ 5286375 w 5697931"/>
                <a:gd name="connsiteY1430" fmla="*/ 4979308 h 6287490"/>
                <a:gd name="connsiteX1431" fmla="*/ 5286375 w 5697931"/>
                <a:gd name="connsiteY1431" fmla="*/ 4974546 h 6287490"/>
                <a:gd name="connsiteX1432" fmla="*/ 5291138 w 5697931"/>
                <a:gd name="connsiteY1432" fmla="*/ 4974546 h 6287490"/>
                <a:gd name="connsiteX1433" fmla="*/ 5295900 w 5697931"/>
                <a:gd name="connsiteY1433" fmla="*/ 4974546 h 6287490"/>
                <a:gd name="connsiteX1434" fmla="*/ 5295900 w 5697931"/>
                <a:gd name="connsiteY1434" fmla="*/ 4979308 h 6287490"/>
                <a:gd name="connsiteX1435" fmla="*/ 5295900 w 5697931"/>
                <a:gd name="connsiteY1435" fmla="*/ 4984071 h 6287490"/>
                <a:gd name="connsiteX1436" fmla="*/ 3138488 w 5697931"/>
                <a:gd name="connsiteY1436" fmla="*/ 4974546 h 6287490"/>
                <a:gd name="connsiteX1437" fmla="*/ 3133725 w 5697931"/>
                <a:gd name="connsiteY1437" fmla="*/ 4974546 h 6287490"/>
                <a:gd name="connsiteX1438" fmla="*/ 3133725 w 5697931"/>
                <a:gd name="connsiteY1438" fmla="*/ 4969783 h 6287490"/>
                <a:gd name="connsiteX1439" fmla="*/ 3133725 w 5697931"/>
                <a:gd name="connsiteY1439" fmla="*/ 4965021 h 6287490"/>
                <a:gd name="connsiteX1440" fmla="*/ 3138488 w 5697931"/>
                <a:gd name="connsiteY1440" fmla="*/ 4965021 h 6287490"/>
                <a:gd name="connsiteX1441" fmla="*/ 3143250 w 5697931"/>
                <a:gd name="connsiteY1441" fmla="*/ 4965021 h 6287490"/>
                <a:gd name="connsiteX1442" fmla="*/ 3143250 w 5697931"/>
                <a:gd name="connsiteY1442" fmla="*/ 4969783 h 6287490"/>
                <a:gd name="connsiteX1443" fmla="*/ 3143250 w 5697931"/>
                <a:gd name="connsiteY1443" fmla="*/ 4974546 h 6287490"/>
                <a:gd name="connsiteX1444" fmla="*/ 4197353 w 5697931"/>
                <a:gd name="connsiteY1444" fmla="*/ 4971374 h 6287490"/>
                <a:gd name="connsiteX1445" fmla="*/ 4191000 w 5697931"/>
                <a:gd name="connsiteY1445" fmla="*/ 4977718 h 6287490"/>
                <a:gd name="connsiteX1446" fmla="*/ 4191000 w 5697931"/>
                <a:gd name="connsiteY1446" fmla="*/ 4965021 h 6287490"/>
                <a:gd name="connsiteX1447" fmla="*/ 4191000 w 5697931"/>
                <a:gd name="connsiteY1447" fmla="*/ 4952324 h 6287490"/>
                <a:gd name="connsiteX1448" fmla="*/ 4197353 w 5697931"/>
                <a:gd name="connsiteY1448" fmla="*/ 4958668 h 6287490"/>
                <a:gd name="connsiteX1449" fmla="*/ 4203697 w 5697931"/>
                <a:gd name="connsiteY1449" fmla="*/ 4965021 h 6287490"/>
                <a:gd name="connsiteX1450" fmla="*/ 395288 w 5697931"/>
                <a:gd name="connsiteY1450" fmla="*/ 4965021 h 6287490"/>
                <a:gd name="connsiteX1451" fmla="*/ 390525 w 5697931"/>
                <a:gd name="connsiteY1451" fmla="*/ 4965021 h 6287490"/>
                <a:gd name="connsiteX1452" fmla="*/ 390525 w 5697931"/>
                <a:gd name="connsiteY1452" fmla="*/ 4960258 h 6287490"/>
                <a:gd name="connsiteX1453" fmla="*/ 390525 w 5697931"/>
                <a:gd name="connsiteY1453" fmla="*/ 4955496 h 6287490"/>
                <a:gd name="connsiteX1454" fmla="*/ 395288 w 5697931"/>
                <a:gd name="connsiteY1454" fmla="*/ 4955496 h 6287490"/>
                <a:gd name="connsiteX1455" fmla="*/ 400050 w 5697931"/>
                <a:gd name="connsiteY1455" fmla="*/ 4955496 h 6287490"/>
                <a:gd name="connsiteX1456" fmla="*/ 400050 w 5697931"/>
                <a:gd name="connsiteY1456" fmla="*/ 4960258 h 6287490"/>
                <a:gd name="connsiteX1457" fmla="*/ 400050 w 5697931"/>
                <a:gd name="connsiteY1457" fmla="*/ 4965021 h 6287490"/>
                <a:gd name="connsiteX1458" fmla="*/ 4235453 w 5697931"/>
                <a:gd name="connsiteY1458" fmla="*/ 4952324 h 6287490"/>
                <a:gd name="connsiteX1459" fmla="*/ 4229100 w 5697931"/>
                <a:gd name="connsiteY1459" fmla="*/ 4958668 h 6287490"/>
                <a:gd name="connsiteX1460" fmla="*/ 4229100 w 5697931"/>
                <a:gd name="connsiteY1460" fmla="*/ 4945971 h 6287490"/>
                <a:gd name="connsiteX1461" fmla="*/ 4229100 w 5697931"/>
                <a:gd name="connsiteY1461" fmla="*/ 4933274 h 6287490"/>
                <a:gd name="connsiteX1462" fmla="*/ 4235453 w 5697931"/>
                <a:gd name="connsiteY1462" fmla="*/ 4939618 h 6287490"/>
                <a:gd name="connsiteX1463" fmla="*/ 4241797 w 5697931"/>
                <a:gd name="connsiteY1463" fmla="*/ 4945971 h 6287490"/>
                <a:gd name="connsiteX1464" fmla="*/ 5310188 w 5697931"/>
                <a:gd name="connsiteY1464" fmla="*/ 4955496 h 6287490"/>
                <a:gd name="connsiteX1465" fmla="*/ 5305425 w 5697931"/>
                <a:gd name="connsiteY1465" fmla="*/ 4955496 h 6287490"/>
                <a:gd name="connsiteX1466" fmla="*/ 5305425 w 5697931"/>
                <a:gd name="connsiteY1466" fmla="*/ 4950733 h 6287490"/>
                <a:gd name="connsiteX1467" fmla="*/ 5305425 w 5697931"/>
                <a:gd name="connsiteY1467" fmla="*/ 4945971 h 6287490"/>
                <a:gd name="connsiteX1468" fmla="*/ 5310188 w 5697931"/>
                <a:gd name="connsiteY1468" fmla="*/ 4945971 h 6287490"/>
                <a:gd name="connsiteX1469" fmla="*/ 5314950 w 5697931"/>
                <a:gd name="connsiteY1469" fmla="*/ 4945971 h 6287490"/>
                <a:gd name="connsiteX1470" fmla="*/ 5314950 w 5697931"/>
                <a:gd name="connsiteY1470" fmla="*/ 4950733 h 6287490"/>
                <a:gd name="connsiteX1471" fmla="*/ 5314950 w 5697931"/>
                <a:gd name="connsiteY1471" fmla="*/ 4955496 h 6287490"/>
                <a:gd name="connsiteX1472" fmla="*/ 3014663 w 5697931"/>
                <a:gd name="connsiteY1472" fmla="*/ 4945971 h 6287490"/>
                <a:gd name="connsiteX1473" fmla="*/ 3009900 w 5697931"/>
                <a:gd name="connsiteY1473" fmla="*/ 4945971 h 6287490"/>
                <a:gd name="connsiteX1474" fmla="*/ 3009900 w 5697931"/>
                <a:gd name="connsiteY1474" fmla="*/ 4941208 h 6287490"/>
                <a:gd name="connsiteX1475" fmla="*/ 3009900 w 5697931"/>
                <a:gd name="connsiteY1475" fmla="*/ 4936446 h 6287490"/>
                <a:gd name="connsiteX1476" fmla="*/ 3014663 w 5697931"/>
                <a:gd name="connsiteY1476" fmla="*/ 4936446 h 6287490"/>
                <a:gd name="connsiteX1477" fmla="*/ 3019425 w 5697931"/>
                <a:gd name="connsiteY1477" fmla="*/ 4936446 h 6287490"/>
                <a:gd name="connsiteX1478" fmla="*/ 3019425 w 5697931"/>
                <a:gd name="connsiteY1478" fmla="*/ 4941208 h 6287490"/>
                <a:gd name="connsiteX1479" fmla="*/ 3019425 w 5697931"/>
                <a:gd name="connsiteY1479" fmla="*/ 4945971 h 6287490"/>
                <a:gd name="connsiteX1480" fmla="*/ 3148013 w 5697931"/>
                <a:gd name="connsiteY1480" fmla="*/ 4945971 h 6287490"/>
                <a:gd name="connsiteX1481" fmla="*/ 3143250 w 5697931"/>
                <a:gd name="connsiteY1481" fmla="*/ 4945971 h 6287490"/>
                <a:gd name="connsiteX1482" fmla="*/ 3143250 w 5697931"/>
                <a:gd name="connsiteY1482" fmla="*/ 4941208 h 6287490"/>
                <a:gd name="connsiteX1483" fmla="*/ 3143250 w 5697931"/>
                <a:gd name="connsiteY1483" fmla="*/ 4936446 h 6287490"/>
                <a:gd name="connsiteX1484" fmla="*/ 3148013 w 5697931"/>
                <a:gd name="connsiteY1484" fmla="*/ 4936446 h 6287490"/>
                <a:gd name="connsiteX1485" fmla="*/ 3152775 w 5697931"/>
                <a:gd name="connsiteY1485" fmla="*/ 4936446 h 6287490"/>
                <a:gd name="connsiteX1486" fmla="*/ 3152775 w 5697931"/>
                <a:gd name="connsiteY1486" fmla="*/ 4941208 h 6287490"/>
                <a:gd name="connsiteX1487" fmla="*/ 3152775 w 5697931"/>
                <a:gd name="connsiteY1487" fmla="*/ 4945971 h 6287490"/>
                <a:gd name="connsiteX1488" fmla="*/ 4043363 w 5697931"/>
                <a:gd name="connsiteY1488" fmla="*/ 4945971 h 6287490"/>
                <a:gd name="connsiteX1489" fmla="*/ 4038600 w 5697931"/>
                <a:gd name="connsiteY1489" fmla="*/ 4945971 h 6287490"/>
                <a:gd name="connsiteX1490" fmla="*/ 4038600 w 5697931"/>
                <a:gd name="connsiteY1490" fmla="*/ 4941208 h 6287490"/>
                <a:gd name="connsiteX1491" fmla="*/ 4038600 w 5697931"/>
                <a:gd name="connsiteY1491" fmla="*/ 4936446 h 6287490"/>
                <a:gd name="connsiteX1492" fmla="*/ 4043363 w 5697931"/>
                <a:gd name="connsiteY1492" fmla="*/ 4936446 h 6287490"/>
                <a:gd name="connsiteX1493" fmla="*/ 4048125 w 5697931"/>
                <a:gd name="connsiteY1493" fmla="*/ 4936446 h 6287490"/>
                <a:gd name="connsiteX1494" fmla="*/ 4048125 w 5697931"/>
                <a:gd name="connsiteY1494" fmla="*/ 4941208 h 6287490"/>
                <a:gd name="connsiteX1495" fmla="*/ 4048125 w 5697931"/>
                <a:gd name="connsiteY1495" fmla="*/ 4945971 h 6287490"/>
                <a:gd name="connsiteX1496" fmla="*/ 376238 w 5697931"/>
                <a:gd name="connsiteY1496" fmla="*/ 4936446 h 6287490"/>
                <a:gd name="connsiteX1497" fmla="*/ 371475 w 5697931"/>
                <a:gd name="connsiteY1497" fmla="*/ 4936446 h 6287490"/>
                <a:gd name="connsiteX1498" fmla="*/ 371475 w 5697931"/>
                <a:gd name="connsiteY1498" fmla="*/ 4931683 h 6287490"/>
                <a:gd name="connsiteX1499" fmla="*/ 371475 w 5697931"/>
                <a:gd name="connsiteY1499" fmla="*/ 4926921 h 6287490"/>
                <a:gd name="connsiteX1500" fmla="*/ 376238 w 5697931"/>
                <a:gd name="connsiteY1500" fmla="*/ 4926921 h 6287490"/>
                <a:gd name="connsiteX1501" fmla="*/ 381000 w 5697931"/>
                <a:gd name="connsiteY1501" fmla="*/ 4926921 h 6287490"/>
                <a:gd name="connsiteX1502" fmla="*/ 381000 w 5697931"/>
                <a:gd name="connsiteY1502" fmla="*/ 4931683 h 6287490"/>
                <a:gd name="connsiteX1503" fmla="*/ 381000 w 5697931"/>
                <a:gd name="connsiteY1503" fmla="*/ 4936446 h 6287490"/>
                <a:gd name="connsiteX1504" fmla="*/ 366713 w 5697931"/>
                <a:gd name="connsiteY1504" fmla="*/ 4917396 h 6287490"/>
                <a:gd name="connsiteX1505" fmla="*/ 361950 w 5697931"/>
                <a:gd name="connsiteY1505" fmla="*/ 4917396 h 6287490"/>
                <a:gd name="connsiteX1506" fmla="*/ 361950 w 5697931"/>
                <a:gd name="connsiteY1506" fmla="*/ 4912633 h 6287490"/>
                <a:gd name="connsiteX1507" fmla="*/ 361950 w 5697931"/>
                <a:gd name="connsiteY1507" fmla="*/ 4907871 h 6287490"/>
                <a:gd name="connsiteX1508" fmla="*/ 366713 w 5697931"/>
                <a:gd name="connsiteY1508" fmla="*/ 4907871 h 6287490"/>
                <a:gd name="connsiteX1509" fmla="*/ 371475 w 5697931"/>
                <a:gd name="connsiteY1509" fmla="*/ 4907871 h 6287490"/>
                <a:gd name="connsiteX1510" fmla="*/ 371475 w 5697931"/>
                <a:gd name="connsiteY1510" fmla="*/ 4912633 h 6287490"/>
                <a:gd name="connsiteX1511" fmla="*/ 371475 w 5697931"/>
                <a:gd name="connsiteY1511" fmla="*/ 4917396 h 6287490"/>
                <a:gd name="connsiteX1512" fmla="*/ 3005138 w 5697931"/>
                <a:gd name="connsiteY1512" fmla="*/ 4917396 h 6287490"/>
                <a:gd name="connsiteX1513" fmla="*/ 3000375 w 5697931"/>
                <a:gd name="connsiteY1513" fmla="*/ 4917396 h 6287490"/>
                <a:gd name="connsiteX1514" fmla="*/ 3000375 w 5697931"/>
                <a:gd name="connsiteY1514" fmla="*/ 4912633 h 6287490"/>
                <a:gd name="connsiteX1515" fmla="*/ 3000375 w 5697931"/>
                <a:gd name="connsiteY1515" fmla="*/ 4907871 h 6287490"/>
                <a:gd name="connsiteX1516" fmla="*/ 3005138 w 5697931"/>
                <a:gd name="connsiteY1516" fmla="*/ 4907871 h 6287490"/>
                <a:gd name="connsiteX1517" fmla="*/ 3009900 w 5697931"/>
                <a:gd name="connsiteY1517" fmla="*/ 4907871 h 6287490"/>
                <a:gd name="connsiteX1518" fmla="*/ 3009900 w 5697931"/>
                <a:gd name="connsiteY1518" fmla="*/ 4912633 h 6287490"/>
                <a:gd name="connsiteX1519" fmla="*/ 3009900 w 5697931"/>
                <a:gd name="connsiteY1519" fmla="*/ 4917396 h 6287490"/>
                <a:gd name="connsiteX1520" fmla="*/ 3157538 w 5697931"/>
                <a:gd name="connsiteY1520" fmla="*/ 4917396 h 6287490"/>
                <a:gd name="connsiteX1521" fmla="*/ 3152775 w 5697931"/>
                <a:gd name="connsiteY1521" fmla="*/ 4917396 h 6287490"/>
                <a:gd name="connsiteX1522" fmla="*/ 3152775 w 5697931"/>
                <a:gd name="connsiteY1522" fmla="*/ 4912633 h 6287490"/>
                <a:gd name="connsiteX1523" fmla="*/ 3152775 w 5697931"/>
                <a:gd name="connsiteY1523" fmla="*/ 4907871 h 6287490"/>
                <a:gd name="connsiteX1524" fmla="*/ 3157538 w 5697931"/>
                <a:gd name="connsiteY1524" fmla="*/ 4907871 h 6287490"/>
                <a:gd name="connsiteX1525" fmla="*/ 3162300 w 5697931"/>
                <a:gd name="connsiteY1525" fmla="*/ 4907871 h 6287490"/>
                <a:gd name="connsiteX1526" fmla="*/ 3162300 w 5697931"/>
                <a:gd name="connsiteY1526" fmla="*/ 4912633 h 6287490"/>
                <a:gd name="connsiteX1527" fmla="*/ 3162300 w 5697931"/>
                <a:gd name="connsiteY1527" fmla="*/ 4917396 h 6287490"/>
                <a:gd name="connsiteX1528" fmla="*/ 4234853 w 5697931"/>
                <a:gd name="connsiteY1528" fmla="*/ 4914815 h 6287490"/>
                <a:gd name="connsiteX1529" fmla="*/ 4229100 w 5697931"/>
                <a:gd name="connsiteY1529" fmla="*/ 4920568 h 6287490"/>
                <a:gd name="connsiteX1530" fmla="*/ 4229853 w 5697931"/>
                <a:gd name="connsiteY1530" fmla="*/ 4902318 h 6287490"/>
                <a:gd name="connsiteX1531" fmla="*/ 4230605 w 5697931"/>
                <a:gd name="connsiteY1531" fmla="*/ 4884058 h 6287490"/>
                <a:gd name="connsiteX1532" fmla="*/ 4235606 w 5697931"/>
                <a:gd name="connsiteY1532" fmla="*/ 4896555 h 6287490"/>
                <a:gd name="connsiteX1533" fmla="*/ 4240607 w 5697931"/>
                <a:gd name="connsiteY1533" fmla="*/ 4909061 h 6287490"/>
                <a:gd name="connsiteX1534" fmla="*/ 5338763 w 5697931"/>
                <a:gd name="connsiteY1534" fmla="*/ 4907871 h 6287490"/>
                <a:gd name="connsiteX1535" fmla="*/ 5334000 w 5697931"/>
                <a:gd name="connsiteY1535" fmla="*/ 4907871 h 6287490"/>
                <a:gd name="connsiteX1536" fmla="*/ 5334000 w 5697931"/>
                <a:gd name="connsiteY1536" fmla="*/ 4903108 h 6287490"/>
                <a:gd name="connsiteX1537" fmla="*/ 5334000 w 5697931"/>
                <a:gd name="connsiteY1537" fmla="*/ 4898346 h 6287490"/>
                <a:gd name="connsiteX1538" fmla="*/ 5338763 w 5697931"/>
                <a:gd name="connsiteY1538" fmla="*/ 4898346 h 6287490"/>
                <a:gd name="connsiteX1539" fmla="*/ 5343525 w 5697931"/>
                <a:gd name="connsiteY1539" fmla="*/ 4898346 h 6287490"/>
                <a:gd name="connsiteX1540" fmla="*/ 5343525 w 5697931"/>
                <a:gd name="connsiteY1540" fmla="*/ 4903108 h 6287490"/>
                <a:gd name="connsiteX1541" fmla="*/ 5343525 w 5697931"/>
                <a:gd name="connsiteY1541" fmla="*/ 4907871 h 6287490"/>
                <a:gd name="connsiteX1542" fmla="*/ 4605338 w 5697931"/>
                <a:gd name="connsiteY1542" fmla="*/ 4898346 h 6287490"/>
                <a:gd name="connsiteX1543" fmla="*/ 4600575 w 5697931"/>
                <a:gd name="connsiteY1543" fmla="*/ 4898346 h 6287490"/>
                <a:gd name="connsiteX1544" fmla="*/ 4600575 w 5697931"/>
                <a:gd name="connsiteY1544" fmla="*/ 4893583 h 6287490"/>
                <a:gd name="connsiteX1545" fmla="*/ 4600575 w 5697931"/>
                <a:gd name="connsiteY1545" fmla="*/ 4888821 h 6287490"/>
                <a:gd name="connsiteX1546" fmla="*/ 4605338 w 5697931"/>
                <a:gd name="connsiteY1546" fmla="*/ 4888821 h 6287490"/>
                <a:gd name="connsiteX1547" fmla="*/ 4610100 w 5697931"/>
                <a:gd name="connsiteY1547" fmla="*/ 4888821 h 6287490"/>
                <a:gd name="connsiteX1548" fmla="*/ 4610100 w 5697931"/>
                <a:gd name="connsiteY1548" fmla="*/ 4893583 h 6287490"/>
                <a:gd name="connsiteX1549" fmla="*/ 4610100 w 5697931"/>
                <a:gd name="connsiteY1549" fmla="*/ 4898346 h 6287490"/>
                <a:gd name="connsiteX1550" fmla="*/ 2995613 w 5697931"/>
                <a:gd name="connsiteY1550" fmla="*/ 4888821 h 6287490"/>
                <a:gd name="connsiteX1551" fmla="*/ 2990850 w 5697931"/>
                <a:gd name="connsiteY1551" fmla="*/ 4888821 h 6287490"/>
                <a:gd name="connsiteX1552" fmla="*/ 2990850 w 5697931"/>
                <a:gd name="connsiteY1552" fmla="*/ 4884058 h 6287490"/>
                <a:gd name="connsiteX1553" fmla="*/ 2990850 w 5697931"/>
                <a:gd name="connsiteY1553" fmla="*/ 4879296 h 6287490"/>
                <a:gd name="connsiteX1554" fmla="*/ 2995613 w 5697931"/>
                <a:gd name="connsiteY1554" fmla="*/ 4879296 h 6287490"/>
                <a:gd name="connsiteX1555" fmla="*/ 3000375 w 5697931"/>
                <a:gd name="connsiteY1555" fmla="*/ 4879296 h 6287490"/>
                <a:gd name="connsiteX1556" fmla="*/ 3000375 w 5697931"/>
                <a:gd name="connsiteY1556" fmla="*/ 4884058 h 6287490"/>
                <a:gd name="connsiteX1557" fmla="*/ 3000375 w 5697931"/>
                <a:gd name="connsiteY1557" fmla="*/ 4888821 h 6287490"/>
                <a:gd name="connsiteX1558" fmla="*/ 3167063 w 5697931"/>
                <a:gd name="connsiteY1558" fmla="*/ 4879296 h 6287490"/>
                <a:gd name="connsiteX1559" fmla="*/ 3162300 w 5697931"/>
                <a:gd name="connsiteY1559" fmla="*/ 4879296 h 6287490"/>
                <a:gd name="connsiteX1560" fmla="*/ 3162300 w 5697931"/>
                <a:gd name="connsiteY1560" fmla="*/ 4874533 h 6287490"/>
                <a:gd name="connsiteX1561" fmla="*/ 3162300 w 5697931"/>
                <a:gd name="connsiteY1561" fmla="*/ 4869771 h 6287490"/>
                <a:gd name="connsiteX1562" fmla="*/ 3167063 w 5697931"/>
                <a:gd name="connsiteY1562" fmla="*/ 4869771 h 6287490"/>
                <a:gd name="connsiteX1563" fmla="*/ 3171825 w 5697931"/>
                <a:gd name="connsiteY1563" fmla="*/ 4869771 h 6287490"/>
                <a:gd name="connsiteX1564" fmla="*/ 3171825 w 5697931"/>
                <a:gd name="connsiteY1564" fmla="*/ 4874533 h 6287490"/>
                <a:gd name="connsiteX1565" fmla="*/ 3171825 w 5697931"/>
                <a:gd name="connsiteY1565" fmla="*/ 4879296 h 6287490"/>
                <a:gd name="connsiteX1566" fmla="*/ 4064194 w 5697931"/>
                <a:gd name="connsiteY1566" fmla="*/ 4867504 h 6287490"/>
                <a:gd name="connsiteX1567" fmla="*/ 4059860 w 5697931"/>
                <a:gd name="connsiteY1567" fmla="*/ 4884058 h 6287490"/>
                <a:gd name="connsiteX1568" fmla="*/ 4060051 w 5697931"/>
                <a:gd name="connsiteY1568" fmla="*/ 4845958 h 6287490"/>
                <a:gd name="connsiteX1569" fmla="*/ 4060241 w 5697931"/>
                <a:gd name="connsiteY1569" fmla="*/ 4807858 h 6287490"/>
                <a:gd name="connsiteX1570" fmla="*/ 4064384 w 5697931"/>
                <a:gd name="connsiteY1570" fmla="*/ 4829404 h 6287490"/>
                <a:gd name="connsiteX1571" fmla="*/ 4068528 w 5697931"/>
                <a:gd name="connsiteY1571" fmla="*/ 4850940 h 6287490"/>
                <a:gd name="connsiteX1572" fmla="*/ 4195763 w 5697931"/>
                <a:gd name="connsiteY1572" fmla="*/ 4879296 h 6287490"/>
                <a:gd name="connsiteX1573" fmla="*/ 4191000 w 5697931"/>
                <a:gd name="connsiteY1573" fmla="*/ 4879296 h 6287490"/>
                <a:gd name="connsiteX1574" fmla="*/ 4191000 w 5697931"/>
                <a:gd name="connsiteY1574" fmla="*/ 4874533 h 6287490"/>
                <a:gd name="connsiteX1575" fmla="*/ 4191000 w 5697931"/>
                <a:gd name="connsiteY1575" fmla="*/ 4869771 h 6287490"/>
                <a:gd name="connsiteX1576" fmla="*/ 4195763 w 5697931"/>
                <a:gd name="connsiteY1576" fmla="*/ 4869771 h 6287490"/>
                <a:gd name="connsiteX1577" fmla="*/ 4200525 w 5697931"/>
                <a:gd name="connsiteY1577" fmla="*/ 4869771 h 6287490"/>
                <a:gd name="connsiteX1578" fmla="*/ 4200525 w 5697931"/>
                <a:gd name="connsiteY1578" fmla="*/ 4874533 h 6287490"/>
                <a:gd name="connsiteX1579" fmla="*/ 4200525 w 5697931"/>
                <a:gd name="connsiteY1579" fmla="*/ 4879296 h 6287490"/>
                <a:gd name="connsiteX1580" fmla="*/ 4483103 w 5697931"/>
                <a:gd name="connsiteY1580" fmla="*/ 4876124 h 6287490"/>
                <a:gd name="connsiteX1581" fmla="*/ 4476750 w 5697931"/>
                <a:gd name="connsiteY1581" fmla="*/ 4882468 h 6287490"/>
                <a:gd name="connsiteX1582" fmla="*/ 4476750 w 5697931"/>
                <a:gd name="connsiteY1582" fmla="*/ 4869771 h 6287490"/>
                <a:gd name="connsiteX1583" fmla="*/ 4476750 w 5697931"/>
                <a:gd name="connsiteY1583" fmla="*/ 4857074 h 6287490"/>
                <a:gd name="connsiteX1584" fmla="*/ 4483103 w 5697931"/>
                <a:gd name="connsiteY1584" fmla="*/ 4863418 h 6287490"/>
                <a:gd name="connsiteX1585" fmla="*/ 4489447 w 5697931"/>
                <a:gd name="connsiteY1585" fmla="*/ 4869771 h 6287490"/>
                <a:gd name="connsiteX1586" fmla="*/ 338138 w 5697931"/>
                <a:gd name="connsiteY1586" fmla="*/ 4869771 h 6287490"/>
                <a:gd name="connsiteX1587" fmla="*/ 333375 w 5697931"/>
                <a:gd name="connsiteY1587" fmla="*/ 4869771 h 6287490"/>
                <a:gd name="connsiteX1588" fmla="*/ 333375 w 5697931"/>
                <a:gd name="connsiteY1588" fmla="*/ 4865008 h 6287490"/>
                <a:gd name="connsiteX1589" fmla="*/ 333375 w 5697931"/>
                <a:gd name="connsiteY1589" fmla="*/ 4860246 h 6287490"/>
                <a:gd name="connsiteX1590" fmla="*/ 338138 w 5697931"/>
                <a:gd name="connsiteY1590" fmla="*/ 4860246 h 6287490"/>
                <a:gd name="connsiteX1591" fmla="*/ 342900 w 5697931"/>
                <a:gd name="connsiteY1591" fmla="*/ 4860246 h 6287490"/>
                <a:gd name="connsiteX1592" fmla="*/ 342900 w 5697931"/>
                <a:gd name="connsiteY1592" fmla="*/ 4865008 h 6287490"/>
                <a:gd name="connsiteX1593" fmla="*/ 342900 w 5697931"/>
                <a:gd name="connsiteY1593" fmla="*/ 4869771 h 6287490"/>
                <a:gd name="connsiteX1594" fmla="*/ 4224338 w 5697931"/>
                <a:gd name="connsiteY1594" fmla="*/ 4869771 h 6287490"/>
                <a:gd name="connsiteX1595" fmla="*/ 4219575 w 5697931"/>
                <a:gd name="connsiteY1595" fmla="*/ 4869771 h 6287490"/>
                <a:gd name="connsiteX1596" fmla="*/ 4219575 w 5697931"/>
                <a:gd name="connsiteY1596" fmla="*/ 4865008 h 6287490"/>
                <a:gd name="connsiteX1597" fmla="*/ 4219575 w 5697931"/>
                <a:gd name="connsiteY1597" fmla="*/ 4860246 h 6287490"/>
                <a:gd name="connsiteX1598" fmla="*/ 4224338 w 5697931"/>
                <a:gd name="connsiteY1598" fmla="*/ 4860246 h 6287490"/>
                <a:gd name="connsiteX1599" fmla="*/ 4229100 w 5697931"/>
                <a:gd name="connsiteY1599" fmla="*/ 4860246 h 6287490"/>
                <a:gd name="connsiteX1600" fmla="*/ 4229100 w 5697931"/>
                <a:gd name="connsiteY1600" fmla="*/ 4865008 h 6287490"/>
                <a:gd name="connsiteX1601" fmla="*/ 4229100 w 5697931"/>
                <a:gd name="connsiteY1601" fmla="*/ 4869771 h 6287490"/>
                <a:gd name="connsiteX1602" fmla="*/ 4624388 w 5697931"/>
                <a:gd name="connsiteY1602" fmla="*/ 4869771 h 6287490"/>
                <a:gd name="connsiteX1603" fmla="*/ 4619625 w 5697931"/>
                <a:gd name="connsiteY1603" fmla="*/ 4869771 h 6287490"/>
                <a:gd name="connsiteX1604" fmla="*/ 4619625 w 5697931"/>
                <a:gd name="connsiteY1604" fmla="*/ 4865008 h 6287490"/>
                <a:gd name="connsiteX1605" fmla="*/ 4619625 w 5697931"/>
                <a:gd name="connsiteY1605" fmla="*/ 4860246 h 6287490"/>
                <a:gd name="connsiteX1606" fmla="*/ 4624388 w 5697931"/>
                <a:gd name="connsiteY1606" fmla="*/ 4860246 h 6287490"/>
                <a:gd name="connsiteX1607" fmla="*/ 4629150 w 5697931"/>
                <a:gd name="connsiteY1607" fmla="*/ 4860246 h 6287490"/>
                <a:gd name="connsiteX1608" fmla="*/ 4629150 w 5697931"/>
                <a:gd name="connsiteY1608" fmla="*/ 4865008 h 6287490"/>
                <a:gd name="connsiteX1609" fmla="*/ 4629150 w 5697931"/>
                <a:gd name="connsiteY1609" fmla="*/ 4869771 h 6287490"/>
                <a:gd name="connsiteX1610" fmla="*/ 2986088 w 5697931"/>
                <a:gd name="connsiteY1610" fmla="*/ 4841196 h 6287490"/>
                <a:gd name="connsiteX1611" fmla="*/ 2981325 w 5697931"/>
                <a:gd name="connsiteY1611" fmla="*/ 4841196 h 6287490"/>
                <a:gd name="connsiteX1612" fmla="*/ 2981325 w 5697931"/>
                <a:gd name="connsiteY1612" fmla="*/ 4836433 h 6287490"/>
                <a:gd name="connsiteX1613" fmla="*/ 2981325 w 5697931"/>
                <a:gd name="connsiteY1613" fmla="*/ 4831671 h 6287490"/>
                <a:gd name="connsiteX1614" fmla="*/ 2986088 w 5697931"/>
                <a:gd name="connsiteY1614" fmla="*/ 4831671 h 6287490"/>
                <a:gd name="connsiteX1615" fmla="*/ 2990850 w 5697931"/>
                <a:gd name="connsiteY1615" fmla="*/ 4831671 h 6287490"/>
                <a:gd name="connsiteX1616" fmla="*/ 2990850 w 5697931"/>
                <a:gd name="connsiteY1616" fmla="*/ 4836433 h 6287490"/>
                <a:gd name="connsiteX1617" fmla="*/ 2990850 w 5697931"/>
                <a:gd name="connsiteY1617" fmla="*/ 4841196 h 6287490"/>
                <a:gd name="connsiteX1618" fmla="*/ 4519613 w 5697931"/>
                <a:gd name="connsiteY1618" fmla="*/ 4841196 h 6287490"/>
                <a:gd name="connsiteX1619" fmla="*/ 4514850 w 5697931"/>
                <a:gd name="connsiteY1619" fmla="*/ 4841196 h 6287490"/>
                <a:gd name="connsiteX1620" fmla="*/ 4514850 w 5697931"/>
                <a:gd name="connsiteY1620" fmla="*/ 4836433 h 6287490"/>
                <a:gd name="connsiteX1621" fmla="*/ 4514850 w 5697931"/>
                <a:gd name="connsiteY1621" fmla="*/ 4831671 h 6287490"/>
                <a:gd name="connsiteX1622" fmla="*/ 4519613 w 5697931"/>
                <a:gd name="connsiteY1622" fmla="*/ 4831671 h 6287490"/>
                <a:gd name="connsiteX1623" fmla="*/ 4524375 w 5697931"/>
                <a:gd name="connsiteY1623" fmla="*/ 4831671 h 6287490"/>
                <a:gd name="connsiteX1624" fmla="*/ 4524375 w 5697931"/>
                <a:gd name="connsiteY1624" fmla="*/ 4836433 h 6287490"/>
                <a:gd name="connsiteX1625" fmla="*/ 4524375 w 5697931"/>
                <a:gd name="connsiteY1625" fmla="*/ 4841196 h 6287490"/>
                <a:gd name="connsiteX1626" fmla="*/ 5376863 w 5697931"/>
                <a:gd name="connsiteY1626" fmla="*/ 4841196 h 6287490"/>
                <a:gd name="connsiteX1627" fmla="*/ 5372100 w 5697931"/>
                <a:gd name="connsiteY1627" fmla="*/ 4841196 h 6287490"/>
                <a:gd name="connsiteX1628" fmla="*/ 5372100 w 5697931"/>
                <a:gd name="connsiteY1628" fmla="*/ 4836433 h 6287490"/>
                <a:gd name="connsiteX1629" fmla="*/ 5372100 w 5697931"/>
                <a:gd name="connsiteY1629" fmla="*/ 4831671 h 6287490"/>
                <a:gd name="connsiteX1630" fmla="*/ 5376863 w 5697931"/>
                <a:gd name="connsiteY1630" fmla="*/ 4831671 h 6287490"/>
                <a:gd name="connsiteX1631" fmla="*/ 5381625 w 5697931"/>
                <a:gd name="connsiteY1631" fmla="*/ 4831671 h 6287490"/>
                <a:gd name="connsiteX1632" fmla="*/ 5381625 w 5697931"/>
                <a:gd name="connsiteY1632" fmla="*/ 4836433 h 6287490"/>
                <a:gd name="connsiteX1633" fmla="*/ 5381625 w 5697931"/>
                <a:gd name="connsiteY1633" fmla="*/ 4841196 h 6287490"/>
                <a:gd name="connsiteX1634" fmla="*/ 3176588 w 5697931"/>
                <a:gd name="connsiteY1634" fmla="*/ 4831671 h 6287490"/>
                <a:gd name="connsiteX1635" fmla="*/ 3171825 w 5697931"/>
                <a:gd name="connsiteY1635" fmla="*/ 4831671 h 6287490"/>
                <a:gd name="connsiteX1636" fmla="*/ 3171825 w 5697931"/>
                <a:gd name="connsiteY1636" fmla="*/ 4826908 h 6287490"/>
                <a:gd name="connsiteX1637" fmla="*/ 3171825 w 5697931"/>
                <a:gd name="connsiteY1637" fmla="*/ 4822146 h 6287490"/>
                <a:gd name="connsiteX1638" fmla="*/ 3176588 w 5697931"/>
                <a:gd name="connsiteY1638" fmla="*/ 4822146 h 6287490"/>
                <a:gd name="connsiteX1639" fmla="*/ 3181350 w 5697931"/>
                <a:gd name="connsiteY1639" fmla="*/ 4822146 h 6287490"/>
                <a:gd name="connsiteX1640" fmla="*/ 3181350 w 5697931"/>
                <a:gd name="connsiteY1640" fmla="*/ 4826908 h 6287490"/>
                <a:gd name="connsiteX1641" fmla="*/ 3181350 w 5697931"/>
                <a:gd name="connsiteY1641" fmla="*/ 4831671 h 6287490"/>
                <a:gd name="connsiteX1642" fmla="*/ 4205288 w 5697931"/>
                <a:gd name="connsiteY1642" fmla="*/ 4831671 h 6287490"/>
                <a:gd name="connsiteX1643" fmla="*/ 4200525 w 5697931"/>
                <a:gd name="connsiteY1643" fmla="*/ 4831671 h 6287490"/>
                <a:gd name="connsiteX1644" fmla="*/ 4200525 w 5697931"/>
                <a:gd name="connsiteY1644" fmla="*/ 4826908 h 6287490"/>
                <a:gd name="connsiteX1645" fmla="*/ 4200525 w 5697931"/>
                <a:gd name="connsiteY1645" fmla="*/ 4822146 h 6287490"/>
                <a:gd name="connsiteX1646" fmla="*/ 4205288 w 5697931"/>
                <a:gd name="connsiteY1646" fmla="*/ 4822146 h 6287490"/>
                <a:gd name="connsiteX1647" fmla="*/ 4210050 w 5697931"/>
                <a:gd name="connsiteY1647" fmla="*/ 4822146 h 6287490"/>
                <a:gd name="connsiteX1648" fmla="*/ 4210050 w 5697931"/>
                <a:gd name="connsiteY1648" fmla="*/ 4826908 h 6287490"/>
                <a:gd name="connsiteX1649" fmla="*/ 4210050 w 5697931"/>
                <a:gd name="connsiteY1649" fmla="*/ 4831671 h 6287490"/>
                <a:gd name="connsiteX1650" fmla="*/ 4500563 w 5697931"/>
                <a:gd name="connsiteY1650" fmla="*/ 4831671 h 6287490"/>
                <a:gd name="connsiteX1651" fmla="*/ 4495800 w 5697931"/>
                <a:gd name="connsiteY1651" fmla="*/ 4831671 h 6287490"/>
                <a:gd name="connsiteX1652" fmla="*/ 4495800 w 5697931"/>
                <a:gd name="connsiteY1652" fmla="*/ 4826908 h 6287490"/>
                <a:gd name="connsiteX1653" fmla="*/ 4495800 w 5697931"/>
                <a:gd name="connsiteY1653" fmla="*/ 4822146 h 6287490"/>
                <a:gd name="connsiteX1654" fmla="*/ 4500563 w 5697931"/>
                <a:gd name="connsiteY1654" fmla="*/ 4822146 h 6287490"/>
                <a:gd name="connsiteX1655" fmla="*/ 4505325 w 5697931"/>
                <a:gd name="connsiteY1655" fmla="*/ 4822146 h 6287490"/>
                <a:gd name="connsiteX1656" fmla="*/ 4505325 w 5697931"/>
                <a:gd name="connsiteY1656" fmla="*/ 4826908 h 6287490"/>
                <a:gd name="connsiteX1657" fmla="*/ 4505325 w 5697931"/>
                <a:gd name="connsiteY1657" fmla="*/ 4831671 h 6287490"/>
                <a:gd name="connsiteX1658" fmla="*/ 4167188 w 5697931"/>
                <a:gd name="connsiteY1658" fmla="*/ 4822146 h 6287490"/>
                <a:gd name="connsiteX1659" fmla="*/ 4162425 w 5697931"/>
                <a:gd name="connsiteY1659" fmla="*/ 4822146 h 6287490"/>
                <a:gd name="connsiteX1660" fmla="*/ 4162425 w 5697931"/>
                <a:gd name="connsiteY1660" fmla="*/ 4817383 h 6287490"/>
                <a:gd name="connsiteX1661" fmla="*/ 4162425 w 5697931"/>
                <a:gd name="connsiteY1661" fmla="*/ 4812621 h 6287490"/>
                <a:gd name="connsiteX1662" fmla="*/ 4167188 w 5697931"/>
                <a:gd name="connsiteY1662" fmla="*/ 4812621 h 6287490"/>
                <a:gd name="connsiteX1663" fmla="*/ 4171950 w 5697931"/>
                <a:gd name="connsiteY1663" fmla="*/ 4812621 h 6287490"/>
                <a:gd name="connsiteX1664" fmla="*/ 4171950 w 5697931"/>
                <a:gd name="connsiteY1664" fmla="*/ 4817383 h 6287490"/>
                <a:gd name="connsiteX1665" fmla="*/ 4171950 w 5697931"/>
                <a:gd name="connsiteY1665" fmla="*/ 4822146 h 6287490"/>
                <a:gd name="connsiteX1666" fmla="*/ 4529138 w 5697931"/>
                <a:gd name="connsiteY1666" fmla="*/ 4822146 h 6287490"/>
                <a:gd name="connsiteX1667" fmla="*/ 4524375 w 5697931"/>
                <a:gd name="connsiteY1667" fmla="*/ 4822146 h 6287490"/>
                <a:gd name="connsiteX1668" fmla="*/ 4524375 w 5697931"/>
                <a:gd name="connsiteY1668" fmla="*/ 4817383 h 6287490"/>
                <a:gd name="connsiteX1669" fmla="*/ 4524375 w 5697931"/>
                <a:gd name="connsiteY1669" fmla="*/ 4812621 h 6287490"/>
                <a:gd name="connsiteX1670" fmla="*/ 4529138 w 5697931"/>
                <a:gd name="connsiteY1670" fmla="*/ 4812621 h 6287490"/>
                <a:gd name="connsiteX1671" fmla="*/ 4533900 w 5697931"/>
                <a:gd name="connsiteY1671" fmla="*/ 4812621 h 6287490"/>
                <a:gd name="connsiteX1672" fmla="*/ 4533900 w 5697931"/>
                <a:gd name="connsiteY1672" fmla="*/ 4817383 h 6287490"/>
                <a:gd name="connsiteX1673" fmla="*/ 4533900 w 5697931"/>
                <a:gd name="connsiteY1673" fmla="*/ 4822146 h 6287490"/>
                <a:gd name="connsiteX1674" fmla="*/ 4176713 w 5697931"/>
                <a:gd name="connsiteY1674" fmla="*/ 4793571 h 6287490"/>
                <a:gd name="connsiteX1675" fmla="*/ 4171950 w 5697931"/>
                <a:gd name="connsiteY1675" fmla="*/ 4793571 h 6287490"/>
                <a:gd name="connsiteX1676" fmla="*/ 4171950 w 5697931"/>
                <a:gd name="connsiteY1676" fmla="*/ 4788808 h 6287490"/>
                <a:gd name="connsiteX1677" fmla="*/ 4171950 w 5697931"/>
                <a:gd name="connsiteY1677" fmla="*/ 4784046 h 6287490"/>
                <a:gd name="connsiteX1678" fmla="*/ 4176713 w 5697931"/>
                <a:gd name="connsiteY1678" fmla="*/ 4784046 h 6287490"/>
                <a:gd name="connsiteX1679" fmla="*/ 4181475 w 5697931"/>
                <a:gd name="connsiteY1679" fmla="*/ 4784046 h 6287490"/>
                <a:gd name="connsiteX1680" fmla="*/ 4181475 w 5697931"/>
                <a:gd name="connsiteY1680" fmla="*/ 4788808 h 6287490"/>
                <a:gd name="connsiteX1681" fmla="*/ 4181475 w 5697931"/>
                <a:gd name="connsiteY1681" fmla="*/ 4793571 h 6287490"/>
                <a:gd name="connsiteX1682" fmla="*/ 4511078 w 5697931"/>
                <a:gd name="connsiteY1682" fmla="*/ 4790990 h 6287490"/>
                <a:gd name="connsiteX1683" fmla="*/ 4505325 w 5697931"/>
                <a:gd name="connsiteY1683" fmla="*/ 4796743 h 6287490"/>
                <a:gd name="connsiteX1684" fmla="*/ 4506078 w 5697931"/>
                <a:gd name="connsiteY1684" fmla="*/ 4778493 h 6287490"/>
                <a:gd name="connsiteX1685" fmla="*/ 4506830 w 5697931"/>
                <a:gd name="connsiteY1685" fmla="*/ 4760233 h 6287490"/>
                <a:gd name="connsiteX1686" fmla="*/ 4511831 w 5697931"/>
                <a:gd name="connsiteY1686" fmla="*/ 4772730 h 6287490"/>
                <a:gd name="connsiteX1687" fmla="*/ 4516832 w 5697931"/>
                <a:gd name="connsiteY1687" fmla="*/ 4785236 h 6287490"/>
                <a:gd name="connsiteX1688" fmla="*/ 2976563 w 5697931"/>
                <a:gd name="connsiteY1688" fmla="*/ 4784046 h 6287490"/>
                <a:gd name="connsiteX1689" fmla="*/ 2971800 w 5697931"/>
                <a:gd name="connsiteY1689" fmla="*/ 4784046 h 6287490"/>
                <a:gd name="connsiteX1690" fmla="*/ 2971800 w 5697931"/>
                <a:gd name="connsiteY1690" fmla="*/ 4779283 h 6287490"/>
                <a:gd name="connsiteX1691" fmla="*/ 2971800 w 5697931"/>
                <a:gd name="connsiteY1691" fmla="*/ 4774521 h 6287490"/>
                <a:gd name="connsiteX1692" fmla="*/ 2976563 w 5697931"/>
                <a:gd name="connsiteY1692" fmla="*/ 4774521 h 6287490"/>
                <a:gd name="connsiteX1693" fmla="*/ 2981325 w 5697931"/>
                <a:gd name="connsiteY1693" fmla="*/ 4774521 h 6287490"/>
                <a:gd name="connsiteX1694" fmla="*/ 2981325 w 5697931"/>
                <a:gd name="connsiteY1694" fmla="*/ 4779283 h 6287490"/>
                <a:gd name="connsiteX1695" fmla="*/ 2981325 w 5697931"/>
                <a:gd name="connsiteY1695" fmla="*/ 4784046 h 6287490"/>
                <a:gd name="connsiteX1696" fmla="*/ 4052888 w 5697931"/>
                <a:gd name="connsiteY1696" fmla="*/ 4774521 h 6287490"/>
                <a:gd name="connsiteX1697" fmla="*/ 4048125 w 5697931"/>
                <a:gd name="connsiteY1697" fmla="*/ 4774521 h 6287490"/>
                <a:gd name="connsiteX1698" fmla="*/ 4048125 w 5697931"/>
                <a:gd name="connsiteY1698" fmla="*/ 4769758 h 6287490"/>
                <a:gd name="connsiteX1699" fmla="*/ 4048125 w 5697931"/>
                <a:gd name="connsiteY1699" fmla="*/ 4764996 h 6287490"/>
                <a:gd name="connsiteX1700" fmla="*/ 4052888 w 5697931"/>
                <a:gd name="connsiteY1700" fmla="*/ 4764996 h 6287490"/>
                <a:gd name="connsiteX1701" fmla="*/ 4057650 w 5697931"/>
                <a:gd name="connsiteY1701" fmla="*/ 4764996 h 6287490"/>
                <a:gd name="connsiteX1702" fmla="*/ 4057650 w 5697931"/>
                <a:gd name="connsiteY1702" fmla="*/ 4769758 h 6287490"/>
                <a:gd name="connsiteX1703" fmla="*/ 4057650 w 5697931"/>
                <a:gd name="connsiteY1703" fmla="*/ 4774521 h 6287490"/>
                <a:gd name="connsiteX1704" fmla="*/ 4652963 w 5697931"/>
                <a:gd name="connsiteY1704" fmla="*/ 4774521 h 6287490"/>
                <a:gd name="connsiteX1705" fmla="*/ 4648200 w 5697931"/>
                <a:gd name="connsiteY1705" fmla="*/ 4774521 h 6287490"/>
                <a:gd name="connsiteX1706" fmla="*/ 4648200 w 5697931"/>
                <a:gd name="connsiteY1706" fmla="*/ 4769758 h 6287490"/>
                <a:gd name="connsiteX1707" fmla="*/ 4648200 w 5697931"/>
                <a:gd name="connsiteY1707" fmla="*/ 4764996 h 6287490"/>
                <a:gd name="connsiteX1708" fmla="*/ 4652963 w 5697931"/>
                <a:gd name="connsiteY1708" fmla="*/ 4764996 h 6287490"/>
                <a:gd name="connsiteX1709" fmla="*/ 4657725 w 5697931"/>
                <a:gd name="connsiteY1709" fmla="*/ 4764996 h 6287490"/>
                <a:gd name="connsiteX1710" fmla="*/ 4657725 w 5697931"/>
                <a:gd name="connsiteY1710" fmla="*/ 4769758 h 6287490"/>
                <a:gd name="connsiteX1711" fmla="*/ 4657725 w 5697931"/>
                <a:gd name="connsiteY1711" fmla="*/ 4774521 h 6287490"/>
                <a:gd name="connsiteX1712" fmla="*/ 280988 w 5697931"/>
                <a:gd name="connsiteY1712" fmla="*/ 4764996 h 6287490"/>
                <a:gd name="connsiteX1713" fmla="*/ 276225 w 5697931"/>
                <a:gd name="connsiteY1713" fmla="*/ 4764996 h 6287490"/>
                <a:gd name="connsiteX1714" fmla="*/ 276225 w 5697931"/>
                <a:gd name="connsiteY1714" fmla="*/ 4760233 h 6287490"/>
                <a:gd name="connsiteX1715" fmla="*/ 276225 w 5697931"/>
                <a:gd name="connsiteY1715" fmla="*/ 4755471 h 6287490"/>
                <a:gd name="connsiteX1716" fmla="*/ 280988 w 5697931"/>
                <a:gd name="connsiteY1716" fmla="*/ 4755471 h 6287490"/>
                <a:gd name="connsiteX1717" fmla="*/ 285750 w 5697931"/>
                <a:gd name="connsiteY1717" fmla="*/ 4755471 h 6287490"/>
                <a:gd name="connsiteX1718" fmla="*/ 285750 w 5697931"/>
                <a:gd name="connsiteY1718" fmla="*/ 4760233 h 6287490"/>
                <a:gd name="connsiteX1719" fmla="*/ 285750 w 5697931"/>
                <a:gd name="connsiteY1719" fmla="*/ 4764996 h 6287490"/>
                <a:gd name="connsiteX1720" fmla="*/ 3187703 w 5697931"/>
                <a:gd name="connsiteY1720" fmla="*/ 4752299 h 6287490"/>
                <a:gd name="connsiteX1721" fmla="*/ 3181350 w 5697931"/>
                <a:gd name="connsiteY1721" fmla="*/ 4758643 h 6287490"/>
                <a:gd name="connsiteX1722" fmla="*/ 3181350 w 5697931"/>
                <a:gd name="connsiteY1722" fmla="*/ 4745946 h 6287490"/>
                <a:gd name="connsiteX1723" fmla="*/ 3181350 w 5697931"/>
                <a:gd name="connsiteY1723" fmla="*/ 4733249 h 6287490"/>
                <a:gd name="connsiteX1724" fmla="*/ 3187703 w 5697931"/>
                <a:gd name="connsiteY1724" fmla="*/ 4739593 h 6287490"/>
                <a:gd name="connsiteX1725" fmla="*/ 3194047 w 5697931"/>
                <a:gd name="connsiteY1725" fmla="*/ 4745946 h 6287490"/>
                <a:gd name="connsiteX1726" fmla="*/ 271463 w 5697931"/>
                <a:gd name="connsiteY1726" fmla="*/ 4745946 h 6287490"/>
                <a:gd name="connsiteX1727" fmla="*/ 266700 w 5697931"/>
                <a:gd name="connsiteY1727" fmla="*/ 4745946 h 6287490"/>
                <a:gd name="connsiteX1728" fmla="*/ 266700 w 5697931"/>
                <a:gd name="connsiteY1728" fmla="*/ 4741183 h 6287490"/>
                <a:gd name="connsiteX1729" fmla="*/ 266700 w 5697931"/>
                <a:gd name="connsiteY1729" fmla="*/ 4736421 h 6287490"/>
                <a:gd name="connsiteX1730" fmla="*/ 271463 w 5697931"/>
                <a:gd name="connsiteY1730" fmla="*/ 4736421 h 6287490"/>
                <a:gd name="connsiteX1731" fmla="*/ 276225 w 5697931"/>
                <a:gd name="connsiteY1731" fmla="*/ 4736421 h 6287490"/>
                <a:gd name="connsiteX1732" fmla="*/ 276225 w 5697931"/>
                <a:gd name="connsiteY1732" fmla="*/ 4741183 h 6287490"/>
                <a:gd name="connsiteX1733" fmla="*/ 276225 w 5697931"/>
                <a:gd name="connsiteY1733" fmla="*/ 4745946 h 6287490"/>
                <a:gd name="connsiteX1734" fmla="*/ 4043363 w 5697931"/>
                <a:gd name="connsiteY1734" fmla="*/ 4745946 h 6287490"/>
                <a:gd name="connsiteX1735" fmla="*/ 4038600 w 5697931"/>
                <a:gd name="connsiteY1735" fmla="*/ 4745946 h 6287490"/>
                <a:gd name="connsiteX1736" fmla="*/ 4038600 w 5697931"/>
                <a:gd name="connsiteY1736" fmla="*/ 4741183 h 6287490"/>
                <a:gd name="connsiteX1737" fmla="*/ 4038600 w 5697931"/>
                <a:gd name="connsiteY1737" fmla="*/ 4736421 h 6287490"/>
                <a:gd name="connsiteX1738" fmla="*/ 4043363 w 5697931"/>
                <a:gd name="connsiteY1738" fmla="*/ 4736421 h 6287490"/>
                <a:gd name="connsiteX1739" fmla="*/ 4048125 w 5697931"/>
                <a:gd name="connsiteY1739" fmla="*/ 4736421 h 6287490"/>
                <a:gd name="connsiteX1740" fmla="*/ 4048125 w 5697931"/>
                <a:gd name="connsiteY1740" fmla="*/ 4741183 h 6287490"/>
                <a:gd name="connsiteX1741" fmla="*/ 4048125 w 5697931"/>
                <a:gd name="connsiteY1741" fmla="*/ 4745946 h 6287490"/>
                <a:gd name="connsiteX1742" fmla="*/ 4090988 w 5697931"/>
                <a:gd name="connsiteY1742" fmla="*/ 4745946 h 6287490"/>
                <a:gd name="connsiteX1743" fmla="*/ 4086225 w 5697931"/>
                <a:gd name="connsiteY1743" fmla="*/ 4745946 h 6287490"/>
                <a:gd name="connsiteX1744" fmla="*/ 4086225 w 5697931"/>
                <a:gd name="connsiteY1744" fmla="*/ 4741183 h 6287490"/>
                <a:gd name="connsiteX1745" fmla="*/ 4086225 w 5697931"/>
                <a:gd name="connsiteY1745" fmla="*/ 4736421 h 6287490"/>
                <a:gd name="connsiteX1746" fmla="*/ 4090988 w 5697931"/>
                <a:gd name="connsiteY1746" fmla="*/ 4736421 h 6287490"/>
                <a:gd name="connsiteX1747" fmla="*/ 4095750 w 5697931"/>
                <a:gd name="connsiteY1747" fmla="*/ 4736421 h 6287490"/>
                <a:gd name="connsiteX1748" fmla="*/ 4095750 w 5697931"/>
                <a:gd name="connsiteY1748" fmla="*/ 4741183 h 6287490"/>
                <a:gd name="connsiteX1749" fmla="*/ 4095750 w 5697931"/>
                <a:gd name="connsiteY1749" fmla="*/ 4745946 h 6287490"/>
                <a:gd name="connsiteX1750" fmla="*/ 4500563 w 5697931"/>
                <a:gd name="connsiteY1750" fmla="*/ 4745946 h 6287490"/>
                <a:gd name="connsiteX1751" fmla="*/ 4495800 w 5697931"/>
                <a:gd name="connsiteY1751" fmla="*/ 4745946 h 6287490"/>
                <a:gd name="connsiteX1752" fmla="*/ 4495800 w 5697931"/>
                <a:gd name="connsiteY1752" fmla="*/ 4741183 h 6287490"/>
                <a:gd name="connsiteX1753" fmla="*/ 4495800 w 5697931"/>
                <a:gd name="connsiteY1753" fmla="*/ 4736421 h 6287490"/>
                <a:gd name="connsiteX1754" fmla="*/ 4500563 w 5697931"/>
                <a:gd name="connsiteY1754" fmla="*/ 4736421 h 6287490"/>
                <a:gd name="connsiteX1755" fmla="*/ 4505325 w 5697931"/>
                <a:gd name="connsiteY1755" fmla="*/ 4736421 h 6287490"/>
                <a:gd name="connsiteX1756" fmla="*/ 4505325 w 5697931"/>
                <a:gd name="connsiteY1756" fmla="*/ 4741183 h 6287490"/>
                <a:gd name="connsiteX1757" fmla="*/ 4505325 w 5697931"/>
                <a:gd name="connsiteY1757" fmla="*/ 4745946 h 6287490"/>
                <a:gd name="connsiteX1758" fmla="*/ 4529138 w 5697931"/>
                <a:gd name="connsiteY1758" fmla="*/ 4745946 h 6287490"/>
                <a:gd name="connsiteX1759" fmla="*/ 4524375 w 5697931"/>
                <a:gd name="connsiteY1759" fmla="*/ 4745946 h 6287490"/>
                <a:gd name="connsiteX1760" fmla="*/ 4524375 w 5697931"/>
                <a:gd name="connsiteY1760" fmla="*/ 4741183 h 6287490"/>
                <a:gd name="connsiteX1761" fmla="*/ 4524375 w 5697931"/>
                <a:gd name="connsiteY1761" fmla="*/ 4736421 h 6287490"/>
                <a:gd name="connsiteX1762" fmla="*/ 4529138 w 5697931"/>
                <a:gd name="connsiteY1762" fmla="*/ 4736421 h 6287490"/>
                <a:gd name="connsiteX1763" fmla="*/ 4533900 w 5697931"/>
                <a:gd name="connsiteY1763" fmla="*/ 4736421 h 6287490"/>
                <a:gd name="connsiteX1764" fmla="*/ 4533900 w 5697931"/>
                <a:gd name="connsiteY1764" fmla="*/ 4741183 h 6287490"/>
                <a:gd name="connsiteX1765" fmla="*/ 4533900 w 5697931"/>
                <a:gd name="connsiteY1765" fmla="*/ 4745946 h 6287490"/>
                <a:gd name="connsiteX1766" fmla="*/ 4643438 w 5697931"/>
                <a:gd name="connsiteY1766" fmla="*/ 4745946 h 6287490"/>
                <a:gd name="connsiteX1767" fmla="*/ 4638675 w 5697931"/>
                <a:gd name="connsiteY1767" fmla="*/ 4745946 h 6287490"/>
                <a:gd name="connsiteX1768" fmla="*/ 4638675 w 5697931"/>
                <a:gd name="connsiteY1768" fmla="*/ 4741183 h 6287490"/>
                <a:gd name="connsiteX1769" fmla="*/ 4638675 w 5697931"/>
                <a:gd name="connsiteY1769" fmla="*/ 4736421 h 6287490"/>
                <a:gd name="connsiteX1770" fmla="*/ 4643438 w 5697931"/>
                <a:gd name="connsiteY1770" fmla="*/ 4736421 h 6287490"/>
                <a:gd name="connsiteX1771" fmla="*/ 4648200 w 5697931"/>
                <a:gd name="connsiteY1771" fmla="*/ 4736421 h 6287490"/>
                <a:gd name="connsiteX1772" fmla="*/ 4648200 w 5697931"/>
                <a:gd name="connsiteY1772" fmla="*/ 4741183 h 6287490"/>
                <a:gd name="connsiteX1773" fmla="*/ 4648200 w 5697931"/>
                <a:gd name="connsiteY1773" fmla="*/ 4745946 h 6287490"/>
                <a:gd name="connsiteX1774" fmla="*/ 4062413 w 5697931"/>
                <a:gd name="connsiteY1774" fmla="*/ 4726896 h 6287490"/>
                <a:gd name="connsiteX1775" fmla="*/ 4057650 w 5697931"/>
                <a:gd name="connsiteY1775" fmla="*/ 4726896 h 6287490"/>
                <a:gd name="connsiteX1776" fmla="*/ 4057650 w 5697931"/>
                <a:gd name="connsiteY1776" fmla="*/ 4722133 h 6287490"/>
                <a:gd name="connsiteX1777" fmla="*/ 4057650 w 5697931"/>
                <a:gd name="connsiteY1777" fmla="*/ 4717371 h 6287490"/>
                <a:gd name="connsiteX1778" fmla="*/ 4062413 w 5697931"/>
                <a:gd name="connsiteY1778" fmla="*/ 4717371 h 6287490"/>
                <a:gd name="connsiteX1779" fmla="*/ 4067175 w 5697931"/>
                <a:gd name="connsiteY1779" fmla="*/ 4717371 h 6287490"/>
                <a:gd name="connsiteX1780" fmla="*/ 4067175 w 5697931"/>
                <a:gd name="connsiteY1780" fmla="*/ 4722133 h 6287490"/>
                <a:gd name="connsiteX1781" fmla="*/ 4067175 w 5697931"/>
                <a:gd name="connsiteY1781" fmla="*/ 4726896 h 6287490"/>
                <a:gd name="connsiteX1782" fmla="*/ 4519613 w 5697931"/>
                <a:gd name="connsiteY1782" fmla="*/ 4726896 h 6287490"/>
                <a:gd name="connsiteX1783" fmla="*/ 4514850 w 5697931"/>
                <a:gd name="connsiteY1783" fmla="*/ 4726896 h 6287490"/>
                <a:gd name="connsiteX1784" fmla="*/ 4514850 w 5697931"/>
                <a:gd name="connsiteY1784" fmla="*/ 4722133 h 6287490"/>
                <a:gd name="connsiteX1785" fmla="*/ 4514850 w 5697931"/>
                <a:gd name="connsiteY1785" fmla="*/ 4717371 h 6287490"/>
                <a:gd name="connsiteX1786" fmla="*/ 4519613 w 5697931"/>
                <a:gd name="connsiteY1786" fmla="*/ 4717371 h 6287490"/>
                <a:gd name="connsiteX1787" fmla="*/ 4524375 w 5697931"/>
                <a:gd name="connsiteY1787" fmla="*/ 4717371 h 6287490"/>
                <a:gd name="connsiteX1788" fmla="*/ 4524375 w 5697931"/>
                <a:gd name="connsiteY1788" fmla="*/ 4722133 h 6287490"/>
                <a:gd name="connsiteX1789" fmla="*/ 4524375 w 5697931"/>
                <a:gd name="connsiteY1789" fmla="*/ 4726896 h 6287490"/>
                <a:gd name="connsiteX1790" fmla="*/ 4471988 w 5697931"/>
                <a:gd name="connsiteY1790" fmla="*/ 4717371 h 6287490"/>
                <a:gd name="connsiteX1791" fmla="*/ 4467225 w 5697931"/>
                <a:gd name="connsiteY1791" fmla="*/ 4717371 h 6287490"/>
                <a:gd name="connsiteX1792" fmla="*/ 4467225 w 5697931"/>
                <a:gd name="connsiteY1792" fmla="*/ 4712608 h 6287490"/>
                <a:gd name="connsiteX1793" fmla="*/ 4467225 w 5697931"/>
                <a:gd name="connsiteY1793" fmla="*/ 4707846 h 6287490"/>
                <a:gd name="connsiteX1794" fmla="*/ 4471988 w 5697931"/>
                <a:gd name="connsiteY1794" fmla="*/ 4707846 h 6287490"/>
                <a:gd name="connsiteX1795" fmla="*/ 4476750 w 5697931"/>
                <a:gd name="connsiteY1795" fmla="*/ 4707846 h 6287490"/>
                <a:gd name="connsiteX1796" fmla="*/ 4476750 w 5697931"/>
                <a:gd name="connsiteY1796" fmla="*/ 4712608 h 6287490"/>
                <a:gd name="connsiteX1797" fmla="*/ 4476750 w 5697931"/>
                <a:gd name="connsiteY1797" fmla="*/ 4717371 h 6287490"/>
                <a:gd name="connsiteX1798" fmla="*/ 252413 w 5697931"/>
                <a:gd name="connsiteY1798" fmla="*/ 4707846 h 6287490"/>
                <a:gd name="connsiteX1799" fmla="*/ 247650 w 5697931"/>
                <a:gd name="connsiteY1799" fmla="*/ 4707846 h 6287490"/>
                <a:gd name="connsiteX1800" fmla="*/ 247650 w 5697931"/>
                <a:gd name="connsiteY1800" fmla="*/ 4703083 h 6287490"/>
                <a:gd name="connsiteX1801" fmla="*/ 247650 w 5697931"/>
                <a:gd name="connsiteY1801" fmla="*/ 4698321 h 6287490"/>
                <a:gd name="connsiteX1802" fmla="*/ 252413 w 5697931"/>
                <a:gd name="connsiteY1802" fmla="*/ 4698321 h 6287490"/>
                <a:gd name="connsiteX1803" fmla="*/ 257175 w 5697931"/>
                <a:gd name="connsiteY1803" fmla="*/ 4698321 h 6287490"/>
                <a:gd name="connsiteX1804" fmla="*/ 257175 w 5697931"/>
                <a:gd name="connsiteY1804" fmla="*/ 4703083 h 6287490"/>
                <a:gd name="connsiteX1805" fmla="*/ 257175 w 5697931"/>
                <a:gd name="connsiteY1805" fmla="*/ 4707846 h 6287490"/>
                <a:gd name="connsiteX1806" fmla="*/ 4090988 w 5697931"/>
                <a:gd name="connsiteY1806" fmla="*/ 4707846 h 6287490"/>
                <a:gd name="connsiteX1807" fmla="*/ 4086225 w 5697931"/>
                <a:gd name="connsiteY1807" fmla="*/ 4707846 h 6287490"/>
                <a:gd name="connsiteX1808" fmla="*/ 4086225 w 5697931"/>
                <a:gd name="connsiteY1808" fmla="*/ 4703083 h 6287490"/>
                <a:gd name="connsiteX1809" fmla="*/ 4086225 w 5697931"/>
                <a:gd name="connsiteY1809" fmla="*/ 4698321 h 6287490"/>
                <a:gd name="connsiteX1810" fmla="*/ 4090988 w 5697931"/>
                <a:gd name="connsiteY1810" fmla="*/ 4698321 h 6287490"/>
                <a:gd name="connsiteX1811" fmla="*/ 4095750 w 5697931"/>
                <a:gd name="connsiteY1811" fmla="*/ 4698321 h 6287490"/>
                <a:gd name="connsiteX1812" fmla="*/ 4095750 w 5697931"/>
                <a:gd name="connsiteY1812" fmla="*/ 4703083 h 6287490"/>
                <a:gd name="connsiteX1813" fmla="*/ 4095750 w 5697931"/>
                <a:gd name="connsiteY1813" fmla="*/ 4707846 h 6287490"/>
                <a:gd name="connsiteX1814" fmla="*/ 4424363 w 5697931"/>
                <a:gd name="connsiteY1814" fmla="*/ 4705988 h 6287490"/>
                <a:gd name="connsiteX1815" fmla="*/ 4395788 w 5697931"/>
                <a:gd name="connsiteY1815" fmla="*/ 4705636 h 6287490"/>
                <a:gd name="connsiteX1816" fmla="*/ 4412637 w 5697931"/>
                <a:gd name="connsiteY1816" fmla="*/ 4701245 h 6287490"/>
                <a:gd name="connsiteX1817" fmla="*/ 4429487 w 5697931"/>
                <a:gd name="connsiteY1817" fmla="*/ 4696854 h 6287490"/>
                <a:gd name="connsiteX1818" fmla="*/ 4441212 w 5697931"/>
                <a:gd name="connsiteY1818" fmla="*/ 4701597 h 6287490"/>
                <a:gd name="connsiteX1819" fmla="*/ 4452938 w 5697931"/>
                <a:gd name="connsiteY1819" fmla="*/ 4706341 h 6287490"/>
                <a:gd name="connsiteX1820" fmla="*/ 4491038 w 5697931"/>
                <a:gd name="connsiteY1820" fmla="*/ 4698321 h 6287490"/>
                <a:gd name="connsiteX1821" fmla="*/ 4486275 w 5697931"/>
                <a:gd name="connsiteY1821" fmla="*/ 4698321 h 6287490"/>
                <a:gd name="connsiteX1822" fmla="*/ 4486275 w 5697931"/>
                <a:gd name="connsiteY1822" fmla="*/ 4693558 h 6287490"/>
                <a:gd name="connsiteX1823" fmla="*/ 4486275 w 5697931"/>
                <a:gd name="connsiteY1823" fmla="*/ 4688796 h 6287490"/>
                <a:gd name="connsiteX1824" fmla="*/ 4491038 w 5697931"/>
                <a:gd name="connsiteY1824" fmla="*/ 4688796 h 6287490"/>
                <a:gd name="connsiteX1825" fmla="*/ 4495800 w 5697931"/>
                <a:gd name="connsiteY1825" fmla="*/ 4688796 h 6287490"/>
                <a:gd name="connsiteX1826" fmla="*/ 4495800 w 5697931"/>
                <a:gd name="connsiteY1826" fmla="*/ 4693558 h 6287490"/>
                <a:gd name="connsiteX1827" fmla="*/ 4495800 w 5697931"/>
                <a:gd name="connsiteY1827" fmla="*/ 4698321 h 6287490"/>
                <a:gd name="connsiteX1828" fmla="*/ 4052888 w 5697931"/>
                <a:gd name="connsiteY1828" fmla="*/ 4679271 h 6287490"/>
                <a:gd name="connsiteX1829" fmla="*/ 4048125 w 5697931"/>
                <a:gd name="connsiteY1829" fmla="*/ 4679271 h 6287490"/>
                <a:gd name="connsiteX1830" fmla="*/ 4048125 w 5697931"/>
                <a:gd name="connsiteY1830" fmla="*/ 4674508 h 6287490"/>
                <a:gd name="connsiteX1831" fmla="*/ 4048125 w 5697931"/>
                <a:gd name="connsiteY1831" fmla="*/ 4669746 h 6287490"/>
                <a:gd name="connsiteX1832" fmla="*/ 4052888 w 5697931"/>
                <a:gd name="connsiteY1832" fmla="*/ 4669746 h 6287490"/>
                <a:gd name="connsiteX1833" fmla="*/ 4057650 w 5697931"/>
                <a:gd name="connsiteY1833" fmla="*/ 4669746 h 6287490"/>
                <a:gd name="connsiteX1834" fmla="*/ 4057650 w 5697931"/>
                <a:gd name="connsiteY1834" fmla="*/ 4674508 h 6287490"/>
                <a:gd name="connsiteX1835" fmla="*/ 4057650 w 5697931"/>
                <a:gd name="connsiteY1835" fmla="*/ 4679271 h 6287490"/>
                <a:gd name="connsiteX1836" fmla="*/ 4462463 w 5697931"/>
                <a:gd name="connsiteY1836" fmla="*/ 4679271 h 6287490"/>
                <a:gd name="connsiteX1837" fmla="*/ 4457700 w 5697931"/>
                <a:gd name="connsiteY1837" fmla="*/ 4679271 h 6287490"/>
                <a:gd name="connsiteX1838" fmla="*/ 4457700 w 5697931"/>
                <a:gd name="connsiteY1838" fmla="*/ 4674508 h 6287490"/>
                <a:gd name="connsiteX1839" fmla="*/ 4457700 w 5697931"/>
                <a:gd name="connsiteY1839" fmla="*/ 4669746 h 6287490"/>
                <a:gd name="connsiteX1840" fmla="*/ 4462463 w 5697931"/>
                <a:gd name="connsiteY1840" fmla="*/ 4669746 h 6287490"/>
                <a:gd name="connsiteX1841" fmla="*/ 4467225 w 5697931"/>
                <a:gd name="connsiteY1841" fmla="*/ 4669746 h 6287490"/>
                <a:gd name="connsiteX1842" fmla="*/ 4467225 w 5697931"/>
                <a:gd name="connsiteY1842" fmla="*/ 4674508 h 6287490"/>
                <a:gd name="connsiteX1843" fmla="*/ 4467225 w 5697931"/>
                <a:gd name="connsiteY1843" fmla="*/ 4679271 h 6287490"/>
                <a:gd name="connsiteX1844" fmla="*/ 4595813 w 5697931"/>
                <a:gd name="connsiteY1844" fmla="*/ 4679271 h 6287490"/>
                <a:gd name="connsiteX1845" fmla="*/ 4591050 w 5697931"/>
                <a:gd name="connsiteY1845" fmla="*/ 4679271 h 6287490"/>
                <a:gd name="connsiteX1846" fmla="*/ 4591050 w 5697931"/>
                <a:gd name="connsiteY1846" fmla="*/ 4674508 h 6287490"/>
                <a:gd name="connsiteX1847" fmla="*/ 4591050 w 5697931"/>
                <a:gd name="connsiteY1847" fmla="*/ 4669746 h 6287490"/>
                <a:gd name="connsiteX1848" fmla="*/ 4595813 w 5697931"/>
                <a:gd name="connsiteY1848" fmla="*/ 4669746 h 6287490"/>
                <a:gd name="connsiteX1849" fmla="*/ 4600575 w 5697931"/>
                <a:gd name="connsiteY1849" fmla="*/ 4669746 h 6287490"/>
                <a:gd name="connsiteX1850" fmla="*/ 4600575 w 5697931"/>
                <a:gd name="connsiteY1850" fmla="*/ 4674508 h 6287490"/>
                <a:gd name="connsiteX1851" fmla="*/ 4600575 w 5697931"/>
                <a:gd name="connsiteY1851" fmla="*/ 4679271 h 6287490"/>
                <a:gd name="connsiteX1852" fmla="*/ 2684088 w 5697931"/>
                <a:gd name="connsiteY1852" fmla="*/ 4661031 h 6287490"/>
                <a:gd name="connsiteX1853" fmla="*/ 2681288 w 5697931"/>
                <a:gd name="connsiteY1853" fmla="*/ 4669107 h 6287490"/>
                <a:gd name="connsiteX1854" fmla="*/ 2611831 w 5697931"/>
                <a:gd name="connsiteY1854" fmla="*/ 4566724 h 6287490"/>
                <a:gd name="connsiteX1855" fmla="*/ 2542375 w 5697931"/>
                <a:gd name="connsiteY1855" fmla="*/ 4464339 h 6287490"/>
                <a:gd name="connsiteX1856" fmla="*/ 2438000 w 5697931"/>
                <a:gd name="connsiteY1856" fmla="*/ 4474521 h 6287490"/>
                <a:gd name="connsiteX1857" fmla="*/ 2333625 w 5697931"/>
                <a:gd name="connsiteY1857" fmla="*/ 4484713 h 6287490"/>
                <a:gd name="connsiteX1858" fmla="*/ 2333740 w 5697931"/>
                <a:gd name="connsiteY1858" fmla="*/ 4479598 h 6287490"/>
                <a:gd name="connsiteX1859" fmla="*/ 2333863 w 5697931"/>
                <a:gd name="connsiteY1859" fmla="*/ 4474483 h 6287490"/>
                <a:gd name="connsiteX1860" fmla="*/ 2405110 w 5697931"/>
                <a:gd name="connsiteY1860" fmla="*/ 4433211 h 6287490"/>
                <a:gd name="connsiteX1861" fmla="*/ 2476357 w 5697931"/>
                <a:gd name="connsiteY1861" fmla="*/ 4391940 h 6287490"/>
                <a:gd name="connsiteX1862" fmla="*/ 2480986 w 5697931"/>
                <a:gd name="connsiteY1862" fmla="*/ 4384443 h 6287490"/>
                <a:gd name="connsiteX1863" fmla="*/ 2485615 w 5697931"/>
                <a:gd name="connsiteY1863" fmla="*/ 4376957 h 6287490"/>
                <a:gd name="connsiteX1864" fmla="*/ 2316756 w 5697931"/>
                <a:gd name="connsiteY1864" fmla="*/ 4317092 h 6287490"/>
                <a:gd name="connsiteX1865" fmla="*/ 2147888 w 5697931"/>
                <a:gd name="connsiteY1865" fmla="*/ 4257237 h 6287490"/>
                <a:gd name="connsiteX1866" fmla="*/ 2069306 w 5697931"/>
                <a:gd name="connsiteY1866" fmla="*/ 4229224 h 6287490"/>
                <a:gd name="connsiteX1867" fmla="*/ 1990725 w 5697931"/>
                <a:gd name="connsiteY1867" fmla="*/ 4201221 h 6287490"/>
                <a:gd name="connsiteX1868" fmla="*/ 1990725 w 5697931"/>
                <a:gd name="connsiteY1868" fmla="*/ 4183847 h 6287490"/>
                <a:gd name="connsiteX1869" fmla="*/ 1990725 w 5697931"/>
                <a:gd name="connsiteY1869" fmla="*/ 4166483 h 6287490"/>
                <a:gd name="connsiteX1870" fmla="*/ 1996249 w 5697931"/>
                <a:gd name="connsiteY1870" fmla="*/ 4152071 h 6287490"/>
                <a:gd name="connsiteX1871" fmla="*/ 2001784 w 5697931"/>
                <a:gd name="connsiteY1871" fmla="*/ 4137670 h 6287490"/>
                <a:gd name="connsiteX1872" fmla="*/ 2203418 w 5697931"/>
                <a:gd name="connsiteY1872" fmla="*/ 4207431 h 6287490"/>
                <a:gd name="connsiteX1873" fmla="*/ 2405063 w 5697931"/>
                <a:gd name="connsiteY1873" fmla="*/ 4277183 h 6287490"/>
                <a:gd name="connsiteX1874" fmla="*/ 2461031 w 5697931"/>
                <a:gd name="connsiteY1874" fmla="*/ 4296956 h 6287490"/>
                <a:gd name="connsiteX1875" fmla="*/ 2517010 w 5697931"/>
                <a:gd name="connsiteY1875" fmla="*/ 4316721 h 6287490"/>
                <a:gd name="connsiteX1876" fmla="*/ 2510828 w 5697931"/>
                <a:gd name="connsiteY1876" fmla="*/ 4238444 h 6287490"/>
                <a:gd name="connsiteX1877" fmla="*/ 2504647 w 5697931"/>
                <a:gd name="connsiteY1877" fmla="*/ 4160158 h 6287490"/>
                <a:gd name="connsiteX1878" fmla="*/ 2519801 w 5697931"/>
                <a:gd name="connsiteY1878" fmla="*/ 4179208 h 6287490"/>
                <a:gd name="connsiteX1879" fmla="*/ 2534955 w 5697931"/>
                <a:gd name="connsiteY1879" fmla="*/ 4198258 h 6287490"/>
                <a:gd name="connsiteX1880" fmla="*/ 2574788 w 5697931"/>
                <a:gd name="connsiteY1880" fmla="*/ 4263162 h 6287490"/>
                <a:gd name="connsiteX1881" fmla="*/ 2614613 w 5697931"/>
                <a:gd name="connsiteY1881" fmla="*/ 4328065 h 6287490"/>
                <a:gd name="connsiteX1882" fmla="*/ 2719388 w 5697931"/>
                <a:gd name="connsiteY1882" fmla="*/ 4322217 h 6287490"/>
                <a:gd name="connsiteX1883" fmla="*/ 2824163 w 5697931"/>
                <a:gd name="connsiteY1883" fmla="*/ 4316368 h 6287490"/>
                <a:gd name="connsiteX1884" fmla="*/ 2743200 w 5697931"/>
                <a:gd name="connsiteY1884" fmla="*/ 4364251 h 6287490"/>
                <a:gd name="connsiteX1885" fmla="*/ 2662238 w 5697931"/>
                <a:gd name="connsiteY1885" fmla="*/ 4412133 h 6287490"/>
                <a:gd name="connsiteX1886" fmla="*/ 2654494 w 5697931"/>
                <a:gd name="connsiteY1886" fmla="*/ 4414933 h 6287490"/>
                <a:gd name="connsiteX1887" fmla="*/ 2646760 w 5697931"/>
                <a:gd name="connsiteY1887" fmla="*/ 4417733 h 6287490"/>
                <a:gd name="connsiteX1888" fmla="*/ 2666819 w 5697931"/>
                <a:gd name="connsiteY1888" fmla="*/ 4535338 h 6287490"/>
                <a:gd name="connsiteX1889" fmla="*/ 2686888 w 5697931"/>
                <a:gd name="connsiteY1889" fmla="*/ 4652953 h 6287490"/>
                <a:gd name="connsiteX1890" fmla="*/ 4419600 w 5697931"/>
                <a:gd name="connsiteY1890" fmla="*/ 4669746 h 6287490"/>
                <a:gd name="connsiteX1891" fmla="*/ 4406903 w 5697931"/>
                <a:gd name="connsiteY1891" fmla="*/ 4669746 h 6287490"/>
                <a:gd name="connsiteX1892" fmla="*/ 4413247 w 5697931"/>
                <a:gd name="connsiteY1892" fmla="*/ 4663393 h 6287490"/>
                <a:gd name="connsiteX1893" fmla="*/ 4419600 w 5697931"/>
                <a:gd name="connsiteY1893" fmla="*/ 4657049 h 6287490"/>
                <a:gd name="connsiteX1894" fmla="*/ 4425953 w 5697931"/>
                <a:gd name="connsiteY1894" fmla="*/ 4663393 h 6287490"/>
                <a:gd name="connsiteX1895" fmla="*/ 4432297 w 5697931"/>
                <a:gd name="connsiteY1895" fmla="*/ 4669746 h 6287490"/>
                <a:gd name="connsiteX1896" fmla="*/ 4567238 w 5697931"/>
                <a:gd name="connsiteY1896" fmla="*/ 4669746 h 6287490"/>
                <a:gd name="connsiteX1897" fmla="*/ 4562475 w 5697931"/>
                <a:gd name="connsiteY1897" fmla="*/ 4669746 h 6287490"/>
                <a:gd name="connsiteX1898" fmla="*/ 4562475 w 5697931"/>
                <a:gd name="connsiteY1898" fmla="*/ 4664983 h 6287490"/>
                <a:gd name="connsiteX1899" fmla="*/ 4562475 w 5697931"/>
                <a:gd name="connsiteY1899" fmla="*/ 4660221 h 6287490"/>
                <a:gd name="connsiteX1900" fmla="*/ 4567238 w 5697931"/>
                <a:gd name="connsiteY1900" fmla="*/ 4660221 h 6287490"/>
                <a:gd name="connsiteX1901" fmla="*/ 4572000 w 5697931"/>
                <a:gd name="connsiteY1901" fmla="*/ 4660221 h 6287490"/>
                <a:gd name="connsiteX1902" fmla="*/ 4572000 w 5697931"/>
                <a:gd name="connsiteY1902" fmla="*/ 4664983 h 6287490"/>
                <a:gd name="connsiteX1903" fmla="*/ 4572000 w 5697931"/>
                <a:gd name="connsiteY1903" fmla="*/ 4669746 h 6287490"/>
                <a:gd name="connsiteX1904" fmla="*/ 5462588 w 5697931"/>
                <a:gd name="connsiteY1904" fmla="*/ 4669746 h 6287490"/>
                <a:gd name="connsiteX1905" fmla="*/ 5457825 w 5697931"/>
                <a:gd name="connsiteY1905" fmla="*/ 4669746 h 6287490"/>
                <a:gd name="connsiteX1906" fmla="*/ 5457825 w 5697931"/>
                <a:gd name="connsiteY1906" fmla="*/ 4664983 h 6287490"/>
                <a:gd name="connsiteX1907" fmla="*/ 5457825 w 5697931"/>
                <a:gd name="connsiteY1907" fmla="*/ 4660221 h 6287490"/>
                <a:gd name="connsiteX1908" fmla="*/ 5462588 w 5697931"/>
                <a:gd name="connsiteY1908" fmla="*/ 4660221 h 6287490"/>
                <a:gd name="connsiteX1909" fmla="*/ 5467350 w 5697931"/>
                <a:gd name="connsiteY1909" fmla="*/ 4660221 h 6287490"/>
                <a:gd name="connsiteX1910" fmla="*/ 5467350 w 5697931"/>
                <a:gd name="connsiteY1910" fmla="*/ 4664983 h 6287490"/>
                <a:gd name="connsiteX1911" fmla="*/ 5467350 w 5697931"/>
                <a:gd name="connsiteY1911" fmla="*/ 4669746 h 6287490"/>
                <a:gd name="connsiteX1912" fmla="*/ 4548188 w 5697931"/>
                <a:gd name="connsiteY1912" fmla="*/ 4660221 h 6287490"/>
                <a:gd name="connsiteX1913" fmla="*/ 4543425 w 5697931"/>
                <a:gd name="connsiteY1913" fmla="*/ 4660221 h 6287490"/>
                <a:gd name="connsiteX1914" fmla="*/ 4543425 w 5697931"/>
                <a:gd name="connsiteY1914" fmla="*/ 4655458 h 6287490"/>
                <a:gd name="connsiteX1915" fmla="*/ 4543425 w 5697931"/>
                <a:gd name="connsiteY1915" fmla="*/ 4650696 h 6287490"/>
                <a:gd name="connsiteX1916" fmla="*/ 4548188 w 5697931"/>
                <a:gd name="connsiteY1916" fmla="*/ 4650696 h 6287490"/>
                <a:gd name="connsiteX1917" fmla="*/ 4552950 w 5697931"/>
                <a:gd name="connsiteY1917" fmla="*/ 4650696 h 6287490"/>
                <a:gd name="connsiteX1918" fmla="*/ 4552950 w 5697931"/>
                <a:gd name="connsiteY1918" fmla="*/ 4655458 h 6287490"/>
                <a:gd name="connsiteX1919" fmla="*/ 4552950 w 5697931"/>
                <a:gd name="connsiteY1919" fmla="*/ 4660221 h 6287490"/>
                <a:gd name="connsiteX1920" fmla="*/ 4349820 w 5697931"/>
                <a:gd name="connsiteY1920" fmla="*/ 4650696 h 6287490"/>
                <a:gd name="connsiteX1921" fmla="*/ 4346724 w 5697931"/>
                <a:gd name="connsiteY1921" fmla="*/ 4650696 h 6287490"/>
                <a:gd name="connsiteX1922" fmla="*/ 4323626 w 5697931"/>
                <a:gd name="connsiteY1922" fmla="*/ 4624502 h 6287490"/>
                <a:gd name="connsiteX1923" fmla="*/ 4300538 w 5697931"/>
                <a:gd name="connsiteY1923" fmla="*/ 4598308 h 6287490"/>
                <a:gd name="connsiteX1924" fmla="*/ 4326731 w 5697931"/>
                <a:gd name="connsiteY1924" fmla="*/ 4621397 h 6287490"/>
                <a:gd name="connsiteX1925" fmla="*/ 4352925 w 5697931"/>
                <a:gd name="connsiteY1925" fmla="*/ 4644495 h 6287490"/>
                <a:gd name="connsiteX1926" fmla="*/ 4352925 w 5697931"/>
                <a:gd name="connsiteY1926" fmla="*/ 4647591 h 6287490"/>
                <a:gd name="connsiteX1927" fmla="*/ 4352925 w 5697931"/>
                <a:gd name="connsiteY1927" fmla="*/ 4650696 h 6287490"/>
                <a:gd name="connsiteX1928" fmla="*/ 4386263 w 5697931"/>
                <a:gd name="connsiteY1928" fmla="*/ 4650696 h 6287490"/>
                <a:gd name="connsiteX1929" fmla="*/ 4381500 w 5697931"/>
                <a:gd name="connsiteY1929" fmla="*/ 4650696 h 6287490"/>
                <a:gd name="connsiteX1930" fmla="*/ 4381500 w 5697931"/>
                <a:gd name="connsiteY1930" fmla="*/ 4645933 h 6287490"/>
                <a:gd name="connsiteX1931" fmla="*/ 4381500 w 5697931"/>
                <a:gd name="connsiteY1931" fmla="*/ 4641171 h 6287490"/>
                <a:gd name="connsiteX1932" fmla="*/ 4386263 w 5697931"/>
                <a:gd name="connsiteY1932" fmla="*/ 4641171 h 6287490"/>
                <a:gd name="connsiteX1933" fmla="*/ 4391025 w 5697931"/>
                <a:gd name="connsiteY1933" fmla="*/ 4641171 h 6287490"/>
                <a:gd name="connsiteX1934" fmla="*/ 4391025 w 5697931"/>
                <a:gd name="connsiteY1934" fmla="*/ 4645933 h 6287490"/>
                <a:gd name="connsiteX1935" fmla="*/ 4391025 w 5697931"/>
                <a:gd name="connsiteY1935" fmla="*/ 4650696 h 6287490"/>
                <a:gd name="connsiteX1936" fmla="*/ 4529138 w 5697931"/>
                <a:gd name="connsiteY1936" fmla="*/ 4650696 h 6287490"/>
                <a:gd name="connsiteX1937" fmla="*/ 4524375 w 5697931"/>
                <a:gd name="connsiteY1937" fmla="*/ 4650696 h 6287490"/>
                <a:gd name="connsiteX1938" fmla="*/ 4524375 w 5697931"/>
                <a:gd name="connsiteY1938" fmla="*/ 4645933 h 6287490"/>
                <a:gd name="connsiteX1939" fmla="*/ 4524375 w 5697931"/>
                <a:gd name="connsiteY1939" fmla="*/ 4641171 h 6287490"/>
                <a:gd name="connsiteX1940" fmla="*/ 4529138 w 5697931"/>
                <a:gd name="connsiteY1940" fmla="*/ 4641171 h 6287490"/>
                <a:gd name="connsiteX1941" fmla="*/ 4533900 w 5697931"/>
                <a:gd name="connsiteY1941" fmla="*/ 4641171 h 6287490"/>
                <a:gd name="connsiteX1942" fmla="*/ 4533900 w 5697931"/>
                <a:gd name="connsiteY1942" fmla="*/ 4645933 h 6287490"/>
                <a:gd name="connsiteX1943" fmla="*/ 4533900 w 5697931"/>
                <a:gd name="connsiteY1943" fmla="*/ 4650696 h 6287490"/>
                <a:gd name="connsiteX1944" fmla="*/ 5472113 w 5697931"/>
                <a:gd name="connsiteY1944" fmla="*/ 4650696 h 6287490"/>
                <a:gd name="connsiteX1945" fmla="*/ 5467350 w 5697931"/>
                <a:gd name="connsiteY1945" fmla="*/ 4650696 h 6287490"/>
                <a:gd name="connsiteX1946" fmla="*/ 5467350 w 5697931"/>
                <a:gd name="connsiteY1946" fmla="*/ 4645933 h 6287490"/>
                <a:gd name="connsiteX1947" fmla="*/ 5467350 w 5697931"/>
                <a:gd name="connsiteY1947" fmla="*/ 4641171 h 6287490"/>
                <a:gd name="connsiteX1948" fmla="*/ 5472113 w 5697931"/>
                <a:gd name="connsiteY1948" fmla="*/ 4641171 h 6287490"/>
                <a:gd name="connsiteX1949" fmla="*/ 5476875 w 5697931"/>
                <a:gd name="connsiteY1949" fmla="*/ 4641171 h 6287490"/>
                <a:gd name="connsiteX1950" fmla="*/ 5476875 w 5697931"/>
                <a:gd name="connsiteY1950" fmla="*/ 4645933 h 6287490"/>
                <a:gd name="connsiteX1951" fmla="*/ 5476875 w 5697931"/>
                <a:gd name="connsiteY1951" fmla="*/ 4650696 h 6287490"/>
                <a:gd name="connsiteX1952" fmla="*/ 2969152 w 5697931"/>
                <a:gd name="connsiteY1952" fmla="*/ 4605661 h 6287490"/>
                <a:gd name="connsiteX1953" fmla="*/ 2965323 w 5697931"/>
                <a:gd name="connsiteY1953" fmla="*/ 4636408 h 6287490"/>
                <a:gd name="connsiteX1954" fmla="*/ 2965399 w 5697931"/>
                <a:gd name="connsiteY1954" fmla="*/ 4569733 h 6287490"/>
                <a:gd name="connsiteX1955" fmla="*/ 2965476 w 5697931"/>
                <a:gd name="connsiteY1955" fmla="*/ 4503058 h 6287490"/>
                <a:gd name="connsiteX1956" fmla="*/ 2969228 w 5697931"/>
                <a:gd name="connsiteY1956" fmla="*/ 4538986 h 6287490"/>
                <a:gd name="connsiteX1957" fmla="*/ 2972972 w 5697931"/>
                <a:gd name="connsiteY1957" fmla="*/ 4574924 h 6287490"/>
                <a:gd name="connsiteX1958" fmla="*/ 214313 w 5697931"/>
                <a:gd name="connsiteY1958" fmla="*/ 4622121 h 6287490"/>
                <a:gd name="connsiteX1959" fmla="*/ 209550 w 5697931"/>
                <a:gd name="connsiteY1959" fmla="*/ 4622121 h 6287490"/>
                <a:gd name="connsiteX1960" fmla="*/ 209550 w 5697931"/>
                <a:gd name="connsiteY1960" fmla="*/ 4617358 h 6287490"/>
                <a:gd name="connsiteX1961" fmla="*/ 209550 w 5697931"/>
                <a:gd name="connsiteY1961" fmla="*/ 4612596 h 6287490"/>
                <a:gd name="connsiteX1962" fmla="*/ 214313 w 5697931"/>
                <a:gd name="connsiteY1962" fmla="*/ 4612596 h 6287490"/>
                <a:gd name="connsiteX1963" fmla="*/ 219075 w 5697931"/>
                <a:gd name="connsiteY1963" fmla="*/ 4612596 h 6287490"/>
                <a:gd name="connsiteX1964" fmla="*/ 219075 w 5697931"/>
                <a:gd name="connsiteY1964" fmla="*/ 4617358 h 6287490"/>
                <a:gd name="connsiteX1965" fmla="*/ 219075 w 5697931"/>
                <a:gd name="connsiteY1965" fmla="*/ 4622121 h 6287490"/>
                <a:gd name="connsiteX1966" fmla="*/ 3967163 w 5697931"/>
                <a:gd name="connsiteY1966" fmla="*/ 4622121 h 6287490"/>
                <a:gd name="connsiteX1967" fmla="*/ 3962400 w 5697931"/>
                <a:gd name="connsiteY1967" fmla="*/ 4622121 h 6287490"/>
                <a:gd name="connsiteX1968" fmla="*/ 3962400 w 5697931"/>
                <a:gd name="connsiteY1968" fmla="*/ 4617358 h 6287490"/>
                <a:gd name="connsiteX1969" fmla="*/ 3962400 w 5697931"/>
                <a:gd name="connsiteY1969" fmla="*/ 4612596 h 6287490"/>
                <a:gd name="connsiteX1970" fmla="*/ 3967163 w 5697931"/>
                <a:gd name="connsiteY1970" fmla="*/ 4612596 h 6287490"/>
                <a:gd name="connsiteX1971" fmla="*/ 3971925 w 5697931"/>
                <a:gd name="connsiteY1971" fmla="*/ 4612596 h 6287490"/>
                <a:gd name="connsiteX1972" fmla="*/ 3971925 w 5697931"/>
                <a:gd name="connsiteY1972" fmla="*/ 4617358 h 6287490"/>
                <a:gd name="connsiteX1973" fmla="*/ 3971925 w 5697931"/>
                <a:gd name="connsiteY1973" fmla="*/ 4622121 h 6287490"/>
                <a:gd name="connsiteX1974" fmla="*/ 4471988 w 5697931"/>
                <a:gd name="connsiteY1974" fmla="*/ 4622121 h 6287490"/>
                <a:gd name="connsiteX1975" fmla="*/ 4467225 w 5697931"/>
                <a:gd name="connsiteY1975" fmla="*/ 4622121 h 6287490"/>
                <a:gd name="connsiteX1976" fmla="*/ 4467225 w 5697931"/>
                <a:gd name="connsiteY1976" fmla="*/ 4617358 h 6287490"/>
                <a:gd name="connsiteX1977" fmla="*/ 4467225 w 5697931"/>
                <a:gd name="connsiteY1977" fmla="*/ 4612596 h 6287490"/>
                <a:gd name="connsiteX1978" fmla="*/ 4471988 w 5697931"/>
                <a:gd name="connsiteY1978" fmla="*/ 4612596 h 6287490"/>
                <a:gd name="connsiteX1979" fmla="*/ 4476750 w 5697931"/>
                <a:gd name="connsiteY1979" fmla="*/ 4612596 h 6287490"/>
                <a:gd name="connsiteX1980" fmla="*/ 4476750 w 5697931"/>
                <a:gd name="connsiteY1980" fmla="*/ 4617358 h 6287490"/>
                <a:gd name="connsiteX1981" fmla="*/ 4476750 w 5697931"/>
                <a:gd name="connsiteY1981" fmla="*/ 4622121 h 6287490"/>
                <a:gd name="connsiteX1982" fmla="*/ 4453500 w 5697931"/>
                <a:gd name="connsiteY1982" fmla="*/ 4612596 h 6287490"/>
                <a:gd name="connsiteX1983" fmla="*/ 4449299 w 5697931"/>
                <a:gd name="connsiteY1983" fmla="*/ 4612596 h 6287490"/>
                <a:gd name="connsiteX1984" fmla="*/ 4442498 w 5697931"/>
                <a:gd name="connsiteY1984" fmla="*/ 4601604 h 6287490"/>
                <a:gd name="connsiteX1985" fmla="*/ 4435707 w 5697931"/>
                <a:gd name="connsiteY1985" fmla="*/ 4590602 h 6287490"/>
                <a:gd name="connsiteX1986" fmla="*/ 4446708 w 5697931"/>
                <a:gd name="connsiteY1986" fmla="*/ 4597394 h 6287490"/>
                <a:gd name="connsiteX1987" fmla="*/ 4457700 w 5697931"/>
                <a:gd name="connsiteY1987" fmla="*/ 4604195 h 6287490"/>
                <a:gd name="connsiteX1988" fmla="*/ 4457700 w 5697931"/>
                <a:gd name="connsiteY1988" fmla="*/ 4608395 h 6287490"/>
                <a:gd name="connsiteX1989" fmla="*/ 4457700 w 5697931"/>
                <a:gd name="connsiteY1989" fmla="*/ 4612596 h 6287490"/>
                <a:gd name="connsiteX1990" fmla="*/ 204788 w 5697931"/>
                <a:gd name="connsiteY1990" fmla="*/ 4603071 h 6287490"/>
                <a:gd name="connsiteX1991" fmla="*/ 200025 w 5697931"/>
                <a:gd name="connsiteY1991" fmla="*/ 4603071 h 6287490"/>
                <a:gd name="connsiteX1992" fmla="*/ 200025 w 5697931"/>
                <a:gd name="connsiteY1992" fmla="*/ 4598308 h 6287490"/>
                <a:gd name="connsiteX1993" fmla="*/ 200025 w 5697931"/>
                <a:gd name="connsiteY1993" fmla="*/ 4593546 h 6287490"/>
                <a:gd name="connsiteX1994" fmla="*/ 204788 w 5697931"/>
                <a:gd name="connsiteY1994" fmla="*/ 4593546 h 6287490"/>
                <a:gd name="connsiteX1995" fmla="*/ 209550 w 5697931"/>
                <a:gd name="connsiteY1995" fmla="*/ 4593546 h 6287490"/>
                <a:gd name="connsiteX1996" fmla="*/ 209550 w 5697931"/>
                <a:gd name="connsiteY1996" fmla="*/ 4598308 h 6287490"/>
                <a:gd name="connsiteX1997" fmla="*/ 209550 w 5697931"/>
                <a:gd name="connsiteY1997" fmla="*/ 4603071 h 6287490"/>
                <a:gd name="connsiteX1998" fmla="*/ 3938588 w 5697931"/>
                <a:gd name="connsiteY1998" fmla="*/ 4603071 h 6287490"/>
                <a:gd name="connsiteX1999" fmla="*/ 3933825 w 5697931"/>
                <a:gd name="connsiteY1999" fmla="*/ 4603071 h 6287490"/>
                <a:gd name="connsiteX2000" fmla="*/ 3933825 w 5697931"/>
                <a:gd name="connsiteY2000" fmla="*/ 4598308 h 6287490"/>
                <a:gd name="connsiteX2001" fmla="*/ 3933825 w 5697931"/>
                <a:gd name="connsiteY2001" fmla="*/ 4593546 h 6287490"/>
                <a:gd name="connsiteX2002" fmla="*/ 3938588 w 5697931"/>
                <a:gd name="connsiteY2002" fmla="*/ 4593546 h 6287490"/>
                <a:gd name="connsiteX2003" fmla="*/ 3943350 w 5697931"/>
                <a:gd name="connsiteY2003" fmla="*/ 4593546 h 6287490"/>
                <a:gd name="connsiteX2004" fmla="*/ 3943350 w 5697931"/>
                <a:gd name="connsiteY2004" fmla="*/ 4598308 h 6287490"/>
                <a:gd name="connsiteX2005" fmla="*/ 3943350 w 5697931"/>
                <a:gd name="connsiteY2005" fmla="*/ 4603071 h 6287490"/>
                <a:gd name="connsiteX2006" fmla="*/ 3919538 w 5697931"/>
                <a:gd name="connsiteY2006" fmla="*/ 4593546 h 6287490"/>
                <a:gd name="connsiteX2007" fmla="*/ 3914775 w 5697931"/>
                <a:gd name="connsiteY2007" fmla="*/ 4593546 h 6287490"/>
                <a:gd name="connsiteX2008" fmla="*/ 3914775 w 5697931"/>
                <a:gd name="connsiteY2008" fmla="*/ 4588783 h 6287490"/>
                <a:gd name="connsiteX2009" fmla="*/ 3914775 w 5697931"/>
                <a:gd name="connsiteY2009" fmla="*/ 4584021 h 6287490"/>
                <a:gd name="connsiteX2010" fmla="*/ 3919538 w 5697931"/>
                <a:gd name="connsiteY2010" fmla="*/ 4584021 h 6287490"/>
                <a:gd name="connsiteX2011" fmla="*/ 3924300 w 5697931"/>
                <a:gd name="connsiteY2011" fmla="*/ 4584021 h 6287490"/>
                <a:gd name="connsiteX2012" fmla="*/ 3924300 w 5697931"/>
                <a:gd name="connsiteY2012" fmla="*/ 4588783 h 6287490"/>
                <a:gd name="connsiteX2013" fmla="*/ 3924300 w 5697931"/>
                <a:gd name="connsiteY2013" fmla="*/ 4593546 h 6287490"/>
                <a:gd name="connsiteX2014" fmla="*/ 5500688 w 5697931"/>
                <a:gd name="connsiteY2014" fmla="*/ 4584021 h 6287490"/>
                <a:gd name="connsiteX2015" fmla="*/ 5495925 w 5697931"/>
                <a:gd name="connsiteY2015" fmla="*/ 4584021 h 6287490"/>
                <a:gd name="connsiteX2016" fmla="*/ 5495925 w 5697931"/>
                <a:gd name="connsiteY2016" fmla="*/ 4579258 h 6287490"/>
                <a:gd name="connsiteX2017" fmla="*/ 5495925 w 5697931"/>
                <a:gd name="connsiteY2017" fmla="*/ 4574496 h 6287490"/>
                <a:gd name="connsiteX2018" fmla="*/ 5500688 w 5697931"/>
                <a:gd name="connsiteY2018" fmla="*/ 4574496 h 6287490"/>
                <a:gd name="connsiteX2019" fmla="*/ 5505450 w 5697931"/>
                <a:gd name="connsiteY2019" fmla="*/ 4574496 h 6287490"/>
                <a:gd name="connsiteX2020" fmla="*/ 5505450 w 5697931"/>
                <a:gd name="connsiteY2020" fmla="*/ 4579258 h 6287490"/>
                <a:gd name="connsiteX2021" fmla="*/ 5505450 w 5697931"/>
                <a:gd name="connsiteY2021" fmla="*/ 4584021 h 6287490"/>
                <a:gd name="connsiteX2022" fmla="*/ 185738 w 5697931"/>
                <a:gd name="connsiteY2022" fmla="*/ 4555446 h 6287490"/>
                <a:gd name="connsiteX2023" fmla="*/ 180975 w 5697931"/>
                <a:gd name="connsiteY2023" fmla="*/ 4555446 h 6287490"/>
                <a:gd name="connsiteX2024" fmla="*/ 180975 w 5697931"/>
                <a:gd name="connsiteY2024" fmla="*/ 4550683 h 6287490"/>
                <a:gd name="connsiteX2025" fmla="*/ 180975 w 5697931"/>
                <a:gd name="connsiteY2025" fmla="*/ 4545921 h 6287490"/>
                <a:gd name="connsiteX2026" fmla="*/ 185738 w 5697931"/>
                <a:gd name="connsiteY2026" fmla="*/ 4545921 h 6287490"/>
                <a:gd name="connsiteX2027" fmla="*/ 190500 w 5697931"/>
                <a:gd name="connsiteY2027" fmla="*/ 4545921 h 6287490"/>
                <a:gd name="connsiteX2028" fmla="*/ 190500 w 5697931"/>
                <a:gd name="connsiteY2028" fmla="*/ 4550683 h 6287490"/>
                <a:gd name="connsiteX2029" fmla="*/ 190500 w 5697931"/>
                <a:gd name="connsiteY2029" fmla="*/ 4555446 h 6287490"/>
                <a:gd name="connsiteX2030" fmla="*/ 3852863 w 5697931"/>
                <a:gd name="connsiteY2030" fmla="*/ 4555446 h 6287490"/>
                <a:gd name="connsiteX2031" fmla="*/ 3848100 w 5697931"/>
                <a:gd name="connsiteY2031" fmla="*/ 4555446 h 6287490"/>
                <a:gd name="connsiteX2032" fmla="*/ 3848100 w 5697931"/>
                <a:gd name="connsiteY2032" fmla="*/ 4550683 h 6287490"/>
                <a:gd name="connsiteX2033" fmla="*/ 3848100 w 5697931"/>
                <a:gd name="connsiteY2033" fmla="*/ 4545921 h 6287490"/>
                <a:gd name="connsiteX2034" fmla="*/ 3852863 w 5697931"/>
                <a:gd name="connsiteY2034" fmla="*/ 4545921 h 6287490"/>
                <a:gd name="connsiteX2035" fmla="*/ 3857625 w 5697931"/>
                <a:gd name="connsiteY2035" fmla="*/ 4545921 h 6287490"/>
                <a:gd name="connsiteX2036" fmla="*/ 3857625 w 5697931"/>
                <a:gd name="connsiteY2036" fmla="*/ 4550683 h 6287490"/>
                <a:gd name="connsiteX2037" fmla="*/ 3857625 w 5697931"/>
                <a:gd name="connsiteY2037" fmla="*/ 4555446 h 6287490"/>
                <a:gd name="connsiteX2038" fmla="*/ 4291013 w 5697931"/>
                <a:gd name="connsiteY2038" fmla="*/ 4555446 h 6287490"/>
                <a:gd name="connsiteX2039" fmla="*/ 4286250 w 5697931"/>
                <a:gd name="connsiteY2039" fmla="*/ 4555446 h 6287490"/>
                <a:gd name="connsiteX2040" fmla="*/ 4286250 w 5697931"/>
                <a:gd name="connsiteY2040" fmla="*/ 4550683 h 6287490"/>
                <a:gd name="connsiteX2041" fmla="*/ 4286250 w 5697931"/>
                <a:gd name="connsiteY2041" fmla="*/ 4545921 h 6287490"/>
                <a:gd name="connsiteX2042" fmla="*/ 4291013 w 5697931"/>
                <a:gd name="connsiteY2042" fmla="*/ 4545921 h 6287490"/>
                <a:gd name="connsiteX2043" fmla="*/ 4295775 w 5697931"/>
                <a:gd name="connsiteY2043" fmla="*/ 4545921 h 6287490"/>
                <a:gd name="connsiteX2044" fmla="*/ 4295775 w 5697931"/>
                <a:gd name="connsiteY2044" fmla="*/ 4550683 h 6287490"/>
                <a:gd name="connsiteX2045" fmla="*/ 4295775 w 5697931"/>
                <a:gd name="connsiteY2045" fmla="*/ 4555446 h 6287490"/>
                <a:gd name="connsiteX2046" fmla="*/ 4395788 w 5697931"/>
                <a:gd name="connsiteY2046" fmla="*/ 4555446 h 6287490"/>
                <a:gd name="connsiteX2047" fmla="*/ 4391025 w 5697931"/>
                <a:gd name="connsiteY2047" fmla="*/ 4555446 h 6287490"/>
                <a:gd name="connsiteX2048" fmla="*/ 4391025 w 5697931"/>
                <a:gd name="connsiteY2048" fmla="*/ 4550683 h 6287490"/>
                <a:gd name="connsiteX2049" fmla="*/ 4391025 w 5697931"/>
                <a:gd name="connsiteY2049" fmla="*/ 4545921 h 6287490"/>
                <a:gd name="connsiteX2050" fmla="*/ 4395788 w 5697931"/>
                <a:gd name="connsiteY2050" fmla="*/ 4545921 h 6287490"/>
                <a:gd name="connsiteX2051" fmla="*/ 4400550 w 5697931"/>
                <a:gd name="connsiteY2051" fmla="*/ 4545921 h 6287490"/>
                <a:gd name="connsiteX2052" fmla="*/ 4400550 w 5697931"/>
                <a:gd name="connsiteY2052" fmla="*/ 4550683 h 6287490"/>
                <a:gd name="connsiteX2053" fmla="*/ 4400550 w 5697931"/>
                <a:gd name="connsiteY2053" fmla="*/ 4555446 h 6287490"/>
                <a:gd name="connsiteX2054" fmla="*/ 4262438 w 5697931"/>
                <a:gd name="connsiteY2054" fmla="*/ 4545921 h 6287490"/>
                <a:gd name="connsiteX2055" fmla="*/ 4257675 w 5697931"/>
                <a:gd name="connsiteY2055" fmla="*/ 4545921 h 6287490"/>
                <a:gd name="connsiteX2056" fmla="*/ 4257675 w 5697931"/>
                <a:gd name="connsiteY2056" fmla="*/ 4541158 h 6287490"/>
                <a:gd name="connsiteX2057" fmla="*/ 4257675 w 5697931"/>
                <a:gd name="connsiteY2057" fmla="*/ 4536396 h 6287490"/>
                <a:gd name="connsiteX2058" fmla="*/ 4262438 w 5697931"/>
                <a:gd name="connsiteY2058" fmla="*/ 4536396 h 6287490"/>
                <a:gd name="connsiteX2059" fmla="*/ 4267200 w 5697931"/>
                <a:gd name="connsiteY2059" fmla="*/ 4536396 h 6287490"/>
                <a:gd name="connsiteX2060" fmla="*/ 4267200 w 5697931"/>
                <a:gd name="connsiteY2060" fmla="*/ 4541158 h 6287490"/>
                <a:gd name="connsiteX2061" fmla="*/ 4267200 w 5697931"/>
                <a:gd name="connsiteY2061" fmla="*/ 4545921 h 6287490"/>
                <a:gd name="connsiteX2062" fmla="*/ 5519738 w 5697931"/>
                <a:gd name="connsiteY2062" fmla="*/ 4536396 h 6287490"/>
                <a:gd name="connsiteX2063" fmla="*/ 5514975 w 5697931"/>
                <a:gd name="connsiteY2063" fmla="*/ 4536396 h 6287490"/>
                <a:gd name="connsiteX2064" fmla="*/ 5514975 w 5697931"/>
                <a:gd name="connsiteY2064" fmla="*/ 4531633 h 6287490"/>
                <a:gd name="connsiteX2065" fmla="*/ 5514975 w 5697931"/>
                <a:gd name="connsiteY2065" fmla="*/ 4526871 h 6287490"/>
                <a:gd name="connsiteX2066" fmla="*/ 5519738 w 5697931"/>
                <a:gd name="connsiteY2066" fmla="*/ 4526871 h 6287490"/>
                <a:gd name="connsiteX2067" fmla="*/ 5524500 w 5697931"/>
                <a:gd name="connsiteY2067" fmla="*/ 4526871 h 6287490"/>
                <a:gd name="connsiteX2068" fmla="*/ 5524500 w 5697931"/>
                <a:gd name="connsiteY2068" fmla="*/ 4531633 h 6287490"/>
                <a:gd name="connsiteX2069" fmla="*/ 5524500 w 5697931"/>
                <a:gd name="connsiteY2069" fmla="*/ 4536396 h 6287490"/>
                <a:gd name="connsiteX2070" fmla="*/ 3805238 w 5697931"/>
                <a:gd name="connsiteY2070" fmla="*/ 4526871 h 6287490"/>
                <a:gd name="connsiteX2071" fmla="*/ 3800475 w 5697931"/>
                <a:gd name="connsiteY2071" fmla="*/ 4526871 h 6287490"/>
                <a:gd name="connsiteX2072" fmla="*/ 3800475 w 5697931"/>
                <a:gd name="connsiteY2072" fmla="*/ 4522108 h 6287490"/>
                <a:gd name="connsiteX2073" fmla="*/ 3800475 w 5697931"/>
                <a:gd name="connsiteY2073" fmla="*/ 4517346 h 6287490"/>
                <a:gd name="connsiteX2074" fmla="*/ 3805238 w 5697931"/>
                <a:gd name="connsiteY2074" fmla="*/ 4517346 h 6287490"/>
                <a:gd name="connsiteX2075" fmla="*/ 3810000 w 5697931"/>
                <a:gd name="connsiteY2075" fmla="*/ 4517346 h 6287490"/>
                <a:gd name="connsiteX2076" fmla="*/ 3810000 w 5697931"/>
                <a:gd name="connsiteY2076" fmla="*/ 4522108 h 6287490"/>
                <a:gd name="connsiteX2077" fmla="*/ 3810000 w 5697931"/>
                <a:gd name="connsiteY2077" fmla="*/ 4526871 h 6287490"/>
                <a:gd name="connsiteX2078" fmla="*/ 4376738 w 5697931"/>
                <a:gd name="connsiteY2078" fmla="*/ 4526871 h 6287490"/>
                <a:gd name="connsiteX2079" fmla="*/ 4371975 w 5697931"/>
                <a:gd name="connsiteY2079" fmla="*/ 4526871 h 6287490"/>
                <a:gd name="connsiteX2080" fmla="*/ 4371975 w 5697931"/>
                <a:gd name="connsiteY2080" fmla="*/ 4522108 h 6287490"/>
                <a:gd name="connsiteX2081" fmla="*/ 4371975 w 5697931"/>
                <a:gd name="connsiteY2081" fmla="*/ 4517346 h 6287490"/>
                <a:gd name="connsiteX2082" fmla="*/ 4376738 w 5697931"/>
                <a:gd name="connsiteY2082" fmla="*/ 4517346 h 6287490"/>
                <a:gd name="connsiteX2083" fmla="*/ 4381500 w 5697931"/>
                <a:gd name="connsiteY2083" fmla="*/ 4517346 h 6287490"/>
                <a:gd name="connsiteX2084" fmla="*/ 4381500 w 5697931"/>
                <a:gd name="connsiteY2084" fmla="*/ 4522108 h 6287490"/>
                <a:gd name="connsiteX2085" fmla="*/ 4381500 w 5697931"/>
                <a:gd name="connsiteY2085" fmla="*/ 4526871 h 6287490"/>
                <a:gd name="connsiteX2086" fmla="*/ 3786188 w 5697931"/>
                <a:gd name="connsiteY2086" fmla="*/ 4517346 h 6287490"/>
                <a:gd name="connsiteX2087" fmla="*/ 3781425 w 5697931"/>
                <a:gd name="connsiteY2087" fmla="*/ 4517346 h 6287490"/>
                <a:gd name="connsiteX2088" fmla="*/ 3781425 w 5697931"/>
                <a:gd name="connsiteY2088" fmla="*/ 4512583 h 6287490"/>
                <a:gd name="connsiteX2089" fmla="*/ 3781425 w 5697931"/>
                <a:gd name="connsiteY2089" fmla="*/ 4507821 h 6287490"/>
                <a:gd name="connsiteX2090" fmla="*/ 3786188 w 5697931"/>
                <a:gd name="connsiteY2090" fmla="*/ 4507821 h 6287490"/>
                <a:gd name="connsiteX2091" fmla="*/ 3790950 w 5697931"/>
                <a:gd name="connsiteY2091" fmla="*/ 4507821 h 6287490"/>
                <a:gd name="connsiteX2092" fmla="*/ 3790950 w 5697931"/>
                <a:gd name="connsiteY2092" fmla="*/ 4512583 h 6287490"/>
                <a:gd name="connsiteX2093" fmla="*/ 3790950 w 5697931"/>
                <a:gd name="connsiteY2093" fmla="*/ 4517346 h 6287490"/>
                <a:gd name="connsiteX2094" fmla="*/ 166688 w 5697931"/>
                <a:gd name="connsiteY2094" fmla="*/ 4507821 h 6287490"/>
                <a:gd name="connsiteX2095" fmla="*/ 161925 w 5697931"/>
                <a:gd name="connsiteY2095" fmla="*/ 4507821 h 6287490"/>
                <a:gd name="connsiteX2096" fmla="*/ 161925 w 5697931"/>
                <a:gd name="connsiteY2096" fmla="*/ 4503058 h 6287490"/>
                <a:gd name="connsiteX2097" fmla="*/ 161925 w 5697931"/>
                <a:gd name="connsiteY2097" fmla="*/ 4498296 h 6287490"/>
                <a:gd name="connsiteX2098" fmla="*/ 166688 w 5697931"/>
                <a:gd name="connsiteY2098" fmla="*/ 4498296 h 6287490"/>
                <a:gd name="connsiteX2099" fmla="*/ 171450 w 5697931"/>
                <a:gd name="connsiteY2099" fmla="*/ 4498296 h 6287490"/>
                <a:gd name="connsiteX2100" fmla="*/ 171450 w 5697931"/>
                <a:gd name="connsiteY2100" fmla="*/ 4503058 h 6287490"/>
                <a:gd name="connsiteX2101" fmla="*/ 171450 w 5697931"/>
                <a:gd name="connsiteY2101" fmla="*/ 4507821 h 6287490"/>
                <a:gd name="connsiteX2102" fmla="*/ 3767138 w 5697931"/>
                <a:gd name="connsiteY2102" fmla="*/ 4507821 h 6287490"/>
                <a:gd name="connsiteX2103" fmla="*/ 3762375 w 5697931"/>
                <a:gd name="connsiteY2103" fmla="*/ 4507821 h 6287490"/>
                <a:gd name="connsiteX2104" fmla="*/ 3762375 w 5697931"/>
                <a:gd name="connsiteY2104" fmla="*/ 4503058 h 6287490"/>
                <a:gd name="connsiteX2105" fmla="*/ 3762375 w 5697931"/>
                <a:gd name="connsiteY2105" fmla="*/ 4498296 h 6287490"/>
                <a:gd name="connsiteX2106" fmla="*/ 3767138 w 5697931"/>
                <a:gd name="connsiteY2106" fmla="*/ 4498296 h 6287490"/>
                <a:gd name="connsiteX2107" fmla="*/ 3771900 w 5697931"/>
                <a:gd name="connsiteY2107" fmla="*/ 4498296 h 6287490"/>
                <a:gd name="connsiteX2108" fmla="*/ 3771900 w 5697931"/>
                <a:gd name="connsiteY2108" fmla="*/ 4503058 h 6287490"/>
                <a:gd name="connsiteX2109" fmla="*/ 3771900 w 5697931"/>
                <a:gd name="connsiteY2109" fmla="*/ 4507821 h 6287490"/>
                <a:gd name="connsiteX2110" fmla="*/ 4367213 w 5697931"/>
                <a:gd name="connsiteY2110" fmla="*/ 4507821 h 6287490"/>
                <a:gd name="connsiteX2111" fmla="*/ 4362450 w 5697931"/>
                <a:gd name="connsiteY2111" fmla="*/ 4507821 h 6287490"/>
                <a:gd name="connsiteX2112" fmla="*/ 4362450 w 5697931"/>
                <a:gd name="connsiteY2112" fmla="*/ 4503058 h 6287490"/>
                <a:gd name="connsiteX2113" fmla="*/ 4362450 w 5697931"/>
                <a:gd name="connsiteY2113" fmla="*/ 4498296 h 6287490"/>
                <a:gd name="connsiteX2114" fmla="*/ 4367213 w 5697931"/>
                <a:gd name="connsiteY2114" fmla="*/ 4498296 h 6287490"/>
                <a:gd name="connsiteX2115" fmla="*/ 4371975 w 5697931"/>
                <a:gd name="connsiteY2115" fmla="*/ 4498296 h 6287490"/>
                <a:gd name="connsiteX2116" fmla="*/ 4371975 w 5697931"/>
                <a:gd name="connsiteY2116" fmla="*/ 4503058 h 6287490"/>
                <a:gd name="connsiteX2117" fmla="*/ 4371975 w 5697931"/>
                <a:gd name="connsiteY2117" fmla="*/ 4507821 h 6287490"/>
                <a:gd name="connsiteX2118" fmla="*/ 3748088 w 5697931"/>
                <a:gd name="connsiteY2118" fmla="*/ 4498296 h 6287490"/>
                <a:gd name="connsiteX2119" fmla="*/ 3743325 w 5697931"/>
                <a:gd name="connsiteY2119" fmla="*/ 4498296 h 6287490"/>
                <a:gd name="connsiteX2120" fmla="*/ 3743325 w 5697931"/>
                <a:gd name="connsiteY2120" fmla="*/ 4493533 h 6287490"/>
                <a:gd name="connsiteX2121" fmla="*/ 3743325 w 5697931"/>
                <a:gd name="connsiteY2121" fmla="*/ 4488771 h 6287490"/>
                <a:gd name="connsiteX2122" fmla="*/ 3748088 w 5697931"/>
                <a:gd name="connsiteY2122" fmla="*/ 4488771 h 6287490"/>
                <a:gd name="connsiteX2123" fmla="*/ 3752850 w 5697931"/>
                <a:gd name="connsiteY2123" fmla="*/ 4488771 h 6287490"/>
                <a:gd name="connsiteX2124" fmla="*/ 3752850 w 5697931"/>
                <a:gd name="connsiteY2124" fmla="*/ 4493533 h 6287490"/>
                <a:gd name="connsiteX2125" fmla="*/ 3752850 w 5697931"/>
                <a:gd name="connsiteY2125" fmla="*/ 4498296 h 6287490"/>
                <a:gd name="connsiteX2126" fmla="*/ 4256456 w 5697931"/>
                <a:gd name="connsiteY2126" fmla="*/ 4498153 h 6287490"/>
                <a:gd name="connsiteX2127" fmla="*/ 4252913 w 5697931"/>
                <a:gd name="connsiteY2127" fmla="*/ 4498000 h 6287490"/>
                <a:gd name="connsiteX2128" fmla="*/ 4238901 w 5697931"/>
                <a:gd name="connsiteY2128" fmla="*/ 4489142 h 6287490"/>
                <a:gd name="connsiteX2129" fmla="*/ 4224890 w 5697931"/>
                <a:gd name="connsiteY2129" fmla="*/ 4480284 h 6287490"/>
                <a:gd name="connsiteX2130" fmla="*/ 4230396 w 5697931"/>
                <a:gd name="connsiteY2130" fmla="*/ 4474769 h 6287490"/>
                <a:gd name="connsiteX2131" fmla="*/ 4235911 w 5697931"/>
                <a:gd name="connsiteY2131" fmla="*/ 4469264 h 6287490"/>
                <a:gd name="connsiteX2132" fmla="*/ 4247960 w 5697931"/>
                <a:gd name="connsiteY2132" fmla="*/ 4483780 h 6287490"/>
                <a:gd name="connsiteX2133" fmla="*/ 4260009 w 5697931"/>
                <a:gd name="connsiteY2133" fmla="*/ 4498296 h 6287490"/>
                <a:gd name="connsiteX2134" fmla="*/ 3729038 w 5697931"/>
                <a:gd name="connsiteY2134" fmla="*/ 4488771 h 6287490"/>
                <a:gd name="connsiteX2135" fmla="*/ 3724275 w 5697931"/>
                <a:gd name="connsiteY2135" fmla="*/ 4488771 h 6287490"/>
                <a:gd name="connsiteX2136" fmla="*/ 3724275 w 5697931"/>
                <a:gd name="connsiteY2136" fmla="*/ 4484008 h 6287490"/>
                <a:gd name="connsiteX2137" fmla="*/ 3724275 w 5697931"/>
                <a:gd name="connsiteY2137" fmla="*/ 4479246 h 6287490"/>
                <a:gd name="connsiteX2138" fmla="*/ 3729038 w 5697931"/>
                <a:gd name="connsiteY2138" fmla="*/ 4479246 h 6287490"/>
                <a:gd name="connsiteX2139" fmla="*/ 3733800 w 5697931"/>
                <a:gd name="connsiteY2139" fmla="*/ 4479246 h 6287490"/>
                <a:gd name="connsiteX2140" fmla="*/ 3733800 w 5697931"/>
                <a:gd name="connsiteY2140" fmla="*/ 4484008 h 6287490"/>
                <a:gd name="connsiteX2141" fmla="*/ 3733800 w 5697931"/>
                <a:gd name="connsiteY2141" fmla="*/ 4488771 h 6287490"/>
                <a:gd name="connsiteX2142" fmla="*/ 5538788 w 5697931"/>
                <a:gd name="connsiteY2142" fmla="*/ 4488771 h 6287490"/>
                <a:gd name="connsiteX2143" fmla="*/ 5534025 w 5697931"/>
                <a:gd name="connsiteY2143" fmla="*/ 4488771 h 6287490"/>
                <a:gd name="connsiteX2144" fmla="*/ 5534025 w 5697931"/>
                <a:gd name="connsiteY2144" fmla="*/ 4484008 h 6287490"/>
                <a:gd name="connsiteX2145" fmla="*/ 5534025 w 5697931"/>
                <a:gd name="connsiteY2145" fmla="*/ 4479246 h 6287490"/>
                <a:gd name="connsiteX2146" fmla="*/ 5538788 w 5697931"/>
                <a:gd name="connsiteY2146" fmla="*/ 4479246 h 6287490"/>
                <a:gd name="connsiteX2147" fmla="*/ 5543550 w 5697931"/>
                <a:gd name="connsiteY2147" fmla="*/ 4479246 h 6287490"/>
                <a:gd name="connsiteX2148" fmla="*/ 5543550 w 5697931"/>
                <a:gd name="connsiteY2148" fmla="*/ 4484008 h 6287490"/>
                <a:gd name="connsiteX2149" fmla="*/ 5543550 w 5697931"/>
                <a:gd name="connsiteY2149" fmla="*/ 4488771 h 6287490"/>
                <a:gd name="connsiteX2150" fmla="*/ 3188427 w 5697931"/>
                <a:gd name="connsiteY2150" fmla="*/ 4410190 h 6287490"/>
                <a:gd name="connsiteX2151" fmla="*/ 3185179 w 5697931"/>
                <a:gd name="connsiteY2151" fmla="*/ 4484008 h 6287490"/>
                <a:gd name="connsiteX2152" fmla="*/ 3185179 w 5697931"/>
                <a:gd name="connsiteY2152" fmla="*/ 4336371 h 6287490"/>
                <a:gd name="connsiteX2153" fmla="*/ 3185179 w 5697931"/>
                <a:gd name="connsiteY2153" fmla="*/ 4188733 h 6287490"/>
                <a:gd name="connsiteX2154" fmla="*/ 3188427 w 5697931"/>
                <a:gd name="connsiteY2154" fmla="*/ 4262552 h 6287490"/>
                <a:gd name="connsiteX2155" fmla="*/ 3191675 w 5697931"/>
                <a:gd name="connsiteY2155" fmla="*/ 4336371 h 6287490"/>
                <a:gd name="connsiteX2156" fmla="*/ 3709988 w 5697931"/>
                <a:gd name="connsiteY2156" fmla="*/ 4479246 h 6287490"/>
                <a:gd name="connsiteX2157" fmla="*/ 3705225 w 5697931"/>
                <a:gd name="connsiteY2157" fmla="*/ 4479246 h 6287490"/>
                <a:gd name="connsiteX2158" fmla="*/ 3705225 w 5697931"/>
                <a:gd name="connsiteY2158" fmla="*/ 4474483 h 6287490"/>
                <a:gd name="connsiteX2159" fmla="*/ 3705225 w 5697931"/>
                <a:gd name="connsiteY2159" fmla="*/ 4469721 h 6287490"/>
                <a:gd name="connsiteX2160" fmla="*/ 3709988 w 5697931"/>
                <a:gd name="connsiteY2160" fmla="*/ 4469721 h 6287490"/>
                <a:gd name="connsiteX2161" fmla="*/ 3714750 w 5697931"/>
                <a:gd name="connsiteY2161" fmla="*/ 4469721 h 6287490"/>
                <a:gd name="connsiteX2162" fmla="*/ 3714750 w 5697931"/>
                <a:gd name="connsiteY2162" fmla="*/ 4474483 h 6287490"/>
                <a:gd name="connsiteX2163" fmla="*/ 3714750 w 5697931"/>
                <a:gd name="connsiteY2163" fmla="*/ 4479246 h 6287490"/>
                <a:gd name="connsiteX2164" fmla="*/ 4357688 w 5697931"/>
                <a:gd name="connsiteY2164" fmla="*/ 4479246 h 6287490"/>
                <a:gd name="connsiteX2165" fmla="*/ 4352925 w 5697931"/>
                <a:gd name="connsiteY2165" fmla="*/ 4479246 h 6287490"/>
                <a:gd name="connsiteX2166" fmla="*/ 4352925 w 5697931"/>
                <a:gd name="connsiteY2166" fmla="*/ 4474483 h 6287490"/>
                <a:gd name="connsiteX2167" fmla="*/ 4352925 w 5697931"/>
                <a:gd name="connsiteY2167" fmla="*/ 4469721 h 6287490"/>
                <a:gd name="connsiteX2168" fmla="*/ 4357688 w 5697931"/>
                <a:gd name="connsiteY2168" fmla="*/ 4469721 h 6287490"/>
                <a:gd name="connsiteX2169" fmla="*/ 4362450 w 5697931"/>
                <a:gd name="connsiteY2169" fmla="*/ 4469721 h 6287490"/>
                <a:gd name="connsiteX2170" fmla="*/ 4362450 w 5697931"/>
                <a:gd name="connsiteY2170" fmla="*/ 4474483 h 6287490"/>
                <a:gd name="connsiteX2171" fmla="*/ 4362450 w 5697931"/>
                <a:gd name="connsiteY2171" fmla="*/ 4479246 h 6287490"/>
                <a:gd name="connsiteX2172" fmla="*/ 5548313 w 5697931"/>
                <a:gd name="connsiteY2172" fmla="*/ 4460196 h 6287490"/>
                <a:gd name="connsiteX2173" fmla="*/ 5543550 w 5697931"/>
                <a:gd name="connsiteY2173" fmla="*/ 4460196 h 6287490"/>
                <a:gd name="connsiteX2174" fmla="*/ 5543550 w 5697931"/>
                <a:gd name="connsiteY2174" fmla="*/ 4455433 h 6287490"/>
                <a:gd name="connsiteX2175" fmla="*/ 5543550 w 5697931"/>
                <a:gd name="connsiteY2175" fmla="*/ 4450671 h 6287490"/>
                <a:gd name="connsiteX2176" fmla="*/ 5548313 w 5697931"/>
                <a:gd name="connsiteY2176" fmla="*/ 4450671 h 6287490"/>
                <a:gd name="connsiteX2177" fmla="*/ 5553075 w 5697931"/>
                <a:gd name="connsiteY2177" fmla="*/ 4450671 h 6287490"/>
                <a:gd name="connsiteX2178" fmla="*/ 5553075 w 5697931"/>
                <a:gd name="connsiteY2178" fmla="*/ 4455433 h 6287490"/>
                <a:gd name="connsiteX2179" fmla="*/ 5553075 w 5697931"/>
                <a:gd name="connsiteY2179" fmla="*/ 4460196 h 6287490"/>
                <a:gd name="connsiteX2180" fmla="*/ 3662363 w 5697931"/>
                <a:gd name="connsiteY2180" fmla="*/ 4450671 h 6287490"/>
                <a:gd name="connsiteX2181" fmla="*/ 3657600 w 5697931"/>
                <a:gd name="connsiteY2181" fmla="*/ 4450671 h 6287490"/>
                <a:gd name="connsiteX2182" fmla="*/ 3657600 w 5697931"/>
                <a:gd name="connsiteY2182" fmla="*/ 4445908 h 6287490"/>
                <a:gd name="connsiteX2183" fmla="*/ 3657600 w 5697931"/>
                <a:gd name="connsiteY2183" fmla="*/ 4441146 h 6287490"/>
                <a:gd name="connsiteX2184" fmla="*/ 3662363 w 5697931"/>
                <a:gd name="connsiteY2184" fmla="*/ 4441146 h 6287490"/>
                <a:gd name="connsiteX2185" fmla="*/ 3667125 w 5697931"/>
                <a:gd name="connsiteY2185" fmla="*/ 4441146 h 6287490"/>
                <a:gd name="connsiteX2186" fmla="*/ 3667125 w 5697931"/>
                <a:gd name="connsiteY2186" fmla="*/ 4445908 h 6287490"/>
                <a:gd name="connsiteX2187" fmla="*/ 3667125 w 5697931"/>
                <a:gd name="connsiteY2187" fmla="*/ 4450671 h 6287490"/>
                <a:gd name="connsiteX2188" fmla="*/ 5557838 w 5697931"/>
                <a:gd name="connsiteY2188" fmla="*/ 4431621 h 6287490"/>
                <a:gd name="connsiteX2189" fmla="*/ 5553075 w 5697931"/>
                <a:gd name="connsiteY2189" fmla="*/ 4431621 h 6287490"/>
                <a:gd name="connsiteX2190" fmla="*/ 5553075 w 5697931"/>
                <a:gd name="connsiteY2190" fmla="*/ 4426858 h 6287490"/>
                <a:gd name="connsiteX2191" fmla="*/ 5553075 w 5697931"/>
                <a:gd name="connsiteY2191" fmla="*/ 4422096 h 6287490"/>
                <a:gd name="connsiteX2192" fmla="*/ 5557838 w 5697931"/>
                <a:gd name="connsiteY2192" fmla="*/ 4422096 h 6287490"/>
                <a:gd name="connsiteX2193" fmla="*/ 5562600 w 5697931"/>
                <a:gd name="connsiteY2193" fmla="*/ 4422096 h 6287490"/>
                <a:gd name="connsiteX2194" fmla="*/ 5562600 w 5697931"/>
                <a:gd name="connsiteY2194" fmla="*/ 4426858 h 6287490"/>
                <a:gd name="connsiteX2195" fmla="*/ 5562600 w 5697931"/>
                <a:gd name="connsiteY2195" fmla="*/ 4431621 h 6287490"/>
                <a:gd name="connsiteX2196" fmla="*/ 3624825 w 5697931"/>
                <a:gd name="connsiteY2196" fmla="*/ 4422096 h 6287490"/>
                <a:gd name="connsiteX2197" fmla="*/ 3620624 w 5697931"/>
                <a:gd name="connsiteY2197" fmla="*/ 4422096 h 6287490"/>
                <a:gd name="connsiteX2198" fmla="*/ 3613823 w 5697931"/>
                <a:gd name="connsiteY2198" fmla="*/ 4411094 h 6287490"/>
                <a:gd name="connsiteX2199" fmla="*/ 3607032 w 5697931"/>
                <a:gd name="connsiteY2199" fmla="*/ 4400103 h 6287490"/>
                <a:gd name="connsiteX2200" fmla="*/ 3618033 w 5697931"/>
                <a:gd name="connsiteY2200" fmla="*/ 4406903 h 6287490"/>
                <a:gd name="connsiteX2201" fmla="*/ 3629025 w 5697931"/>
                <a:gd name="connsiteY2201" fmla="*/ 4413695 h 6287490"/>
                <a:gd name="connsiteX2202" fmla="*/ 3629025 w 5697931"/>
                <a:gd name="connsiteY2202" fmla="*/ 4417895 h 6287490"/>
                <a:gd name="connsiteX2203" fmla="*/ 3629025 w 5697931"/>
                <a:gd name="connsiteY2203" fmla="*/ 4422096 h 6287490"/>
                <a:gd name="connsiteX2204" fmla="*/ 4359278 w 5697931"/>
                <a:gd name="connsiteY2204" fmla="*/ 4418924 h 6287490"/>
                <a:gd name="connsiteX2205" fmla="*/ 4352925 w 5697931"/>
                <a:gd name="connsiteY2205" fmla="*/ 4425268 h 6287490"/>
                <a:gd name="connsiteX2206" fmla="*/ 4352925 w 5697931"/>
                <a:gd name="connsiteY2206" fmla="*/ 4412571 h 6287490"/>
                <a:gd name="connsiteX2207" fmla="*/ 4352925 w 5697931"/>
                <a:gd name="connsiteY2207" fmla="*/ 4399874 h 6287490"/>
                <a:gd name="connsiteX2208" fmla="*/ 4359278 w 5697931"/>
                <a:gd name="connsiteY2208" fmla="*/ 4406218 h 6287490"/>
                <a:gd name="connsiteX2209" fmla="*/ 4365622 w 5697931"/>
                <a:gd name="connsiteY2209" fmla="*/ 4412571 h 6287490"/>
                <a:gd name="connsiteX2210" fmla="*/ 5576888 w 5697931"/>
                <a:gd name="connsiteY2210" fmla="*/ 4374471 h 6287490"/>
                <a:gd name="connsiteX2211" fmla="*/ 5572125 w 5697931"/>
                <a:gd name="connsiteY2211" fmla="*/ 4374471 h 6287490"/>
                <a:gd name="connsiteX2212" fmla="*/ 5572125 w 5697931"/>
                <a:gd name="connsiteY2212" fmla="*/ 4369708 h 6287490"/>
                <a:gd name="connsiteX2213" fmla="*/ 5572125 w 5697931"/>
                <a:gd name="connsiteY2213" fmla="*/ 4364946 h 6287490"/>
                <a:gd name="connsiteX2214" fmla="*/ 5576888 w 5697931"/>
                <a:gd name="connsiteY2214" fmla="*/ 4364946 h 6287490"/>
                <a:gd name="connsiteX2215" fmla="*/ 5581650 w 5697931"/>
                <a:gd name="connsiteY2215" fmla="*/ 4364946 h 6287490"/>
                <a:gd name="connsiteX2216" fmla="*/ 5581650 w 5697931"/>
                <a:gd name="connsiteY2216" fmla="*/ 4369708 h 6287490"/>
                <a:gd name="connsiteX2217" fmla="*/ 5581650 w 5697931"/>
                <a:gd name="connsiteY2217" fmla="*/ 4374471 h 6287490"/>
                <a:gd name="connsiteX2218" fmla="*/ 5586413 w 5697931"/>
                <a:gd name="connsiteY2218" fmla="*/ 4345896 h 6287490"/>
                <a:gd name="connsiteX2219" fmla="*/ 5581650 w 5697931"/>
                <a:gd name="connsiteY2219" fmla="*/ 4345896 h 6287490"/>
                <a:gd name="connsiteX2220" fmla="*/ 5581650 w 5697931"/>
                <a:gd name="connsiteY2220" fmla="*/ 4341133 h 6287490"/>
                <a:gd name="connsiteX2221" fmla="*/ 5581650 w 5697931"/>
                <a:gd name="connsiteY2221" fmla="*/ 4336371 h 6287490"/>
                <a:gd name="connsiteX2222" fmla="*/ 5586413 w 5697931"/>
                <a:gd name="connsiteY2222" fmla="*/ 4336371 h 6287490"/>
                <a:gd name="connsiteX2223" fmla="*/ 5591175 w 5697931"/>
                <a:gd name="connsiteY2223" fmla="*/ 4336371 h 6287490"/>
                <a:gd name="connsiteX2224" fmla="*/ 5591175 w 5697931"/>
                <a:gd name="connsiteY2224" fmla="*/ 4341133 h 6287490"/>
                <a:gd name="connsiteX2225" fmla="*/ 5591175 w 5697931"/>
                <a:gd name="connsiteY2225" fmla="*/ 4345896 h 6287490"/>
                <a:gd name="connsiteX2226" fmla="*/ 1959769 w 5697931"/>
                <a:gd name="connsiteY2226" fmla="*/ 4335037 h 6287490"/>
                <a:gd name="connsiteX2227" fmla="*/ 1909763 w 5697931"/>
                <a:gd name="connsiteY2227" fmla="*/ 4333694 h 6287490"/>
                <a:gd name="connsiteX2228" fmla="*/ 1805073 w 5697931"/>
                <a:gd name="connsiteY2228" fmla="*/ 4323131 h 6287490"/>
                <a:gd name="connsiteX2229" fmla="*/ 1700384 w 5697931"/>
                <a:gd name="connsiteY2229" fmla="*/ 4312558 h 6287490"/>
                <a:gd name="connsiteX2230" fmla="*/ 1697984 w 5697931"/>
                <a:gd name="connsiteY2230" fmla="*/ 4298271 h 6287490"/>
                <a:gd name="connsiteX2231" fmla="*/ 1695583 w 5697931"/>
                <a:gd name="connsiteY2231" fmla="*/ 4283983 h 6287490"/>
                <a:gd name="connsiteX2232" fmla="*/ 1763354 w 5697931"/>
                <a:gd name="connsiteY2232" fmla="*/ 4241121 h 6287490"/>
                <a:gd name="connsiteX2233" fmla="*/ 1831115 w 5697931"/>
                <a:gd name="connsiteY2233" fmla="*/ 4198258 h 6287490"/>
                <a:gd name="connsiteX2234" fmla="*/ 1875196 w 5697931"/>
                <a:gd name="connsiteY2234" fmla="*/ 4150204 h 6287490"/>
                <a:gd name="connsiteX2235" fmla="*/ 1919288 w 5697931"/>
                <a:gd name="connsiteY2235" fmla="*/ 4102141 h 6287490"/>
                <a:gd name="connsiteX2236" fmla="*/ 1945653 w 5697931"/>
                <a:gd name="connsiteY2236" fmla="*/ 4116867 h 6287490"/>
                <a:gd name="connsiteX2237" fmla="*/ 1972018 w 5697931"/>
                <a:gd name="connsiteY2237" fmla="*/ 4131583 h 6287490"/>
                <a:gd name="connsiteX2238" fmla="*/ 1966617 w 5697931"/>
                <a:gd name="connsiteY2238" fmla="*/ 4156462 h 6287490"/>
                <a:gd name="connsiteX2239" fmla="*/ 1961217 w 5697931"/>
                <a:gd name="connsiteY2239" fmla="*/ 4181342 h 6287490"/>
                <a:gd name="connsiteX2240" fmla="*/ 1972266 w 5697931"/>
                <a:gd name="connsiteY2240" fmla="*/ 4225233 h 6287490"/>
                <a:gd name="connsiteX2241" fmla="*/ 1983314 w 5697931"/>
                <a:gd name="connsiteY2241" fmla="*/ 4269124 h 6287490"/>
                <a:gd name="connsiteX2242" fmla="*/ 1996545 w 5697931"/>
                <a:gd name="connsiteY2242" fmla="*/ 4280097 h 6287490"/>
                <a:gd name="connsiteX2243" fmla="*/ 2009775 w 5697931"/>
                <a:gd name="connsiteY2243" fmla="*/ 4291079 h 6287490"/>
                <a:gd name="connsiteX2244" fmla="*/ 2009775 w 5697931"/>
                <a:gd name="connsiteY2244" fmla="*/ 4313720 h 6287490"/>
                <a:gd name="connsiteX2245" fmla="*/ 2009775 w 5697931"/>
                <a:gd name="connsiteY2245" fmla="*/ 4336371 h 6287490"/>
                <a:gd name="connsiteX2246" fmla="*/ 4395788 w 5697931"/>
                <a:gd name="connsiteY2246" fmla="*/ 4336371 h 6287490"/>
                <a:gd name="connsiteX2247" fmla="*/ 4391025 w 5697931"/>
                <a:gd name="connsiteY2247" fmla="*/ 4336371 h 6287490"/>
                <a:gd name="connsiteX2248" fmla="*/ 4391025 w 5697931"/>
                <a:gd name="connsiteY2248" fmla="*/ 4331608 h 6287490"/>
                <a:gd name="connsiteX2249" fmla="*/ 4391025 w 5697931"/>
                <a:gd name="connsiteY2249" fmla="*/ 4326846 h 6287490"/>
                <a:gd name="connsiteX2250" fmla="*/ 4395788 w 5697931"/>
                <a:gd name="connsiteY2250" fmla="*/ 4326846 h 6287490"/>
                <a:gd name="connsiteX2251" fmla="*/ 4400550 w 5697931"/>
                <a:gd name="connsiteY2251" fmla="*/ 4326846 h 6287490"/>
                <a:gd name="connsiteX2252" fmla="*/ 4400550 w 5697931"/>
                <a:gd name="connsiteY2252" fmla="*/ 4331608 h 6287490"/>
                <a:gd name="connsiteX2253" fmla="*/ 4400550 w 5697931"/>
                <a:gd name="connsiteY2253" fmla="*/ 4336371 h 6287490"/>
                <a:gd name="connsiteX2254" fmla="*/ 2128838 w 5697931"/>
                <a:gd name="connsiteY2254" fmla="*/ 4326846 h 6287490"/>
                <a:gd name="connsiteX2255" fmla="*/ 2124075 w 5697931"/>
                <a:gd name="connsiteY2255" fmla="*/ 4326846 h 6287490"/>
                <a:gd name="connsiteX2256" fmla="*/ 2124075 w 5697931"/>
                <a:gd name="connsiteY2256" fmla="*/ 4322083 h 6287490"/>
                <a:gd name="connsiteX2257" fmla="*/ 2124075 w 5697931"/>
                <a:gd name="connsiteY2257" fmla="*/ 4317321 h 6287490"/>
                <a:gd name="connsiteX2258" fmla="*/ 2128838 w 5697931"/>
                <a:gd name="connsiteY2258" fmla="*/ 4317321 h 6287490"/>
                <a:gd name="connsiteX2259" fmla="*/ 2133600 w 5697931"/>
                <a:gd name="connsiteY2259" fmla="*/ 4317321 h 6287490"/>
                <a:gd name="connsiteX2260" fmla="*/ 2133600 w 5697931"/>
                <a:gd name="connsiteY2260" fmla="*/ 4322083 h 6287490"/>
                <a:gd name="connsiteX2261" fmla="*/ 2133600 w 5697931"/>
                <a:gd name="connsiteY2261" fmla="*/ 4326846 h 6287490"/>
                <a:gd name="connsiteX2262" fmla="*/ 2147888 w 5697931"/>
                <a:gd name="connsiteY2262" fmla="*/ 4326846 h 6287490"/>
                <a:gd name="connsiteX2263" fmla="*/ 2143125 w 5697931"/>
                <a:gd name="connsiteY2263" fmla="*/ 4326846 h 6287490"/>
                <a:gd name="connsiteX2264" fmla="*/ 2143125 w 5697931"/>
                <a:gd name="connsiteY2264" fmla="*/ 4322083 h 6287490"/>
                <a:gd name="connsiteX2265" fmla="*/ 2143125 w 5697931"/>
                <a:gd name="connsiteY2265" fmla="*/ 4317321 h 6287490"/>
                <a:gd name="connsiteX2266" fmla="*/ 2147888 w 5697931"/>
                <a:gd name="connsiteY2266" fmla="*/ 4317321 h 6287490"/>
                <a:gd name="connsiteX2267" fmla="*/ 2152650 w 5697931"/>
                <a:gd name="connsiteY2267" fmla="*/ 4317321 h 6287490"/>
                <a:gd name="connsiteX2268" fmla="*/ 2152650 w 5697931"/>
                <a:gd name="connsiteY2268" fmla="*/ 4322083 h 6287490"/>
                <a:gd name="connsiteX2269" fmla="*/ 2152650 w 5697931"/>
                <a:gd name="connsiteY2269" fmla="*/ 4326846 h 6287490"/>
                <a:gd name="connsiteX2270" fmla="*/ 3567113 w 5697931"/>
                <a:gd name="connsiteY2270" fmla="*/ 4326846 h 6287490"/>
                <a:gd name="connsiteX2271" fmla="*/ 3562350 w 5697931"/>
                <a:gd name="connsiteY2271" fmla="*/ 4326846 h 6287490"/>
                <a:gd name="connsiteX2272" fmla="*/ 3562350 w 5697931"/>
                <a:gd name="connsiteY2272" fmla="*/ 4322083 h 6287490"/>
                <a:gd name="connsiteX2273" fmla="*/ 3562350 w 5697931"/>
                <a:gd name="connsiteY2273" fmla="*/ 4317321 h 6287490"/>
                <a:gd name="connsiteX2274" fmla="*/ 3567113 w 5697931"/>
                <a:gd name="connsiteY2274" fmla="*/ 4317321 h 6287490"/>
                <a:gd name="connsiteX2275" fmla="*/ 3571875 w 5697931"/>
                <a:gd name="connsiteY2275" fmla="*/ 4317321 h 6287490"/>
                <a:gd name="connsiteX2276" fmla="*/ 3571875 w 5697931"/>
                <a:gd name="connsiteY2276" fmla="*/ 4322083 h 6287490"/>
                <a:gd name="connsiteX2277" fmla="*/ 3571875 w 5697931"/>
                <a:gd name="connsiteY2277" fmla="*/ 4326846 h 6287490"/>
                <a:gd name="connsiteX2278" fmla="*/ 2100263 w 5697931"/>
                <a:gd name="connsiteY2278" fmla="*/ 4317321 h 6287490"/>
                <a:gd name="connsiteX2279" fmla="*/ 2095500 w 5697931"/>
                <a:gd name="connsiteY2279" fmla="*/ 4317321 h 6287490"/>
                <a:gd name="connsiteX2280" fmla="*/ 2095500 w 5697931"/>
                <a:gd name="connsiteY2280" fmla="*/ 4312558 h 6287490"/>
                <a:gd name="connsiteX2281" fmla="*/ 2095500 w 5697931"/>
                <a:gd name="connsiteY2281" fmla="*/ 4307796 h 6287490"/>
                <a:gd name="connsiteX2282" fmla="*/ 2100263 w 5697931"/>
                <a:gd name="connsiteY2282" fmla="*/ 4307796 h 6287490"/>
                <a:gd name="connsiteX2283" fmla="*/ 2105025 w 5697931"/>
                <a:gd name="connsiteY2283" fmla="*/ 4307796 h 6287490"/>
                <a:gd name="connsiteX2284" fmla="*/ 2105025 w 5697931"/>
                <a:gd name="connsiteY2284" fmla="*/ 4312558 h 6287490"/>
                <a:gd name="connsiteX2285" fmla="*/ 2105025 w 5697931"/>
                <a:gd name="connsiteY2285" fmla="*/ 4317321 h 6287490"/>
                <a:gd name="connsiteX2286" fmla="*/ 5595938 w 5697931"/>
                <a:gd name="connsiteY2286" fmla="*/ 4317321 h 6287490"/>
                <a:gd name="connsiteX2287" fmla="*/ 5591175 w 5697931"/>
                <a:gd name="connsiteY2287" fmla="*/ 4317321 h 6287490"/>
                <a:gd name="connsiteX2288" fmla="*/ 5591175 w 5697931"/>
                <a:gd name="connsiteY2288" fmla="*/ 4312558 h 6287490"/>
                <a:gd name="connsiteX2289" fmla="*/ 5591175 w 5697931"/>
                <a:gd name="connsiteY2289" fmla="*/ 4307796 h 6287490"/>
                <a:gd name="connsiteX2290" fmla="*/ 5595938 w 5697931"/>
                <a:gd name="connsiteY2290" fmla="*/ 4307796 h 6287490"/>
                <a:gd name="connsiteX2291" fmla="*/ 5600700 w 5697931"/>
                <a:gd name="connsiteY2291" fmla="*/ 4307796 h 6287490"/>
                <a:gd name="connsiteX2292" fmla="*/ 5600700 w 5697931"/>
                <a:gd name="connsiteY2292" fmla="*/ 4312558 h 6287490"/>
                <a:gd name="connsiteX2293" fmla="*/ 5600700 w 5697931"/>
                <a:gd name="connsiteY2293" fmla="*/ 4317321 h 6287490"/>
                <a:gd name="connsiteX2294" fmla="*/ 100013 w 5697931"/>
                <a:gd name="connsiteY2294" fmla="*/ 4307796 h 6287490"/>
                <a:gd name="connsiteX2295" fmla="*/ 95250 w 5697931"/>
                <a:gd name="connsiteY2295" fmla="*/ 4307796 h 6287490"/>
                <a:gd name="connsiteX2296" fmla="*/ 95250 w 5697931"/>
                <a:gd name="connsiteY2296" fmla="*/ 4303033 h 6287490"/>
                <a:gd name="connsiteX2297" fmla="*/ 95250 w 5697931"/>
                <a:gd name="connsiteY2297" fmla="*/ 4298271 h 6287490"/>
                <a:gd name="connsiteX2298" fmla="*/ 100013 w 5697931"/>
                <a:gd name="connsiteY2298" fmla="*/ 4298271 h 6287490"/>
                <a:gd name="connsiteX2299" fmla="*/ 104775 w 5697931"/>
                <a:gd name="connsiteY2299" fmla="*/ 4298271 h 6287490"/>
                <a:gd name="connsiteX2300" fmla="*/ 104775 w 5697931"/>
                <a:gd name="connsiteY2300" fmla="*/ 4303033 h 6287490"/>
                <a:gd name="connsiteX2301" fmla="*/ 104775 w 5697931"/>
                <a:gd name="connsiteY2301" fmla="*/ 4307796 h 6287490"/>
                <a:gd name="connsiteX2302" fmla="*/ 2071688 w 5697931"/>
                <a:gd name="connsiteY2302" fmla="*/ 4307796 h 6287490"/>
                <a:gd name="connsiteX2303" fmla="*/ 2066925 w 5697931"/>
                <a:gd name="connsiteY2303" fmla="*/ 4307796 h 6287490"/>
                <a:gd name="connsiteX2304" fmla="*/ 2066925 w 5697931"/>
                <a:gd name="connsiteY2304" fmla="*/ 4303033 h 6287490"/>
                <a:gd name="connsiteX2305" fmla="*/ 2066925 w 5697931"/>
                <a:gd name="connsiteY2305" fmla="*/ 4298271 h 6287490"/>
                <a:gd name="connsiteX2306" fmla="*/ 2071688 w 5697931"/>
                <a:gd name="connsiteY2306" fmla="*/ 4298271 h 6287490"/>
                <a:gd name="connsiteX2307" fmla="*/ 2076450 w 5697931"/>
                <a:gd name="connsiteY2307" fmla="*/ 4298271 h 6287490"/>
                <a:gd name="connsiteX2308" fmla="*/ 2076450 w 5697931"/>
                <a:gd name="connsiteY2308" fmla="*/ 4303033 h 6287490"/>
                <a:gd name="connsiteX2309" fmla="*/ 2076450 w 5697931"/>
                <a:gd name="connsiteY2309" fmla="*/ 4307796 h 6287490"/>
                <a:gd name="connsiteX2310" fmla="*/ 2157413 w 5697931"/>
                <a:gd name="connsiteY2310" fmla="*/ 4307796 h 6287490"/>
                <a:gd name="connsiteX2311" fmla="*/ 2152650 w 5697931"/>
                <a:gd name="connsiteY2311" fmla="*/ 4307796 h 6287490"/>
                <a:gd name="connsiteX2312" fmla="*/ 2152650 w 5697931"/>
                <a:gd name="connsiteY2312" fmla="*/ 4303033 h 6287490"/>
                <a:gd name="connsiteX2313" fmla="*/ 2152650 w 5697931"/>
                <a:gd name="connsiteY2313" fmla="*/ 4298271 h 6287490"/>
                <a:gd name="connsiteX2314" fmla="*/ 2157413 w 5697931"/>
                <a:gd name="connsiteY2314" fmla="*/ 4298271 h 6287490"/>
                <a:gd name="connsiteX2315" fmla="*/ 2162175 w 5697931"/>
                <a:gd name="connsiteY2315" fmla="*/ 4298271 h 6287490"/>
                <a:gd name="connsiteX2316" fmla="*/ 2162175 w 5697931"/>
                <a:gd name="connsiteY2316" fmla="*/ 4303033 h 6287490"/>
                <a:gd name="connsiteX2317" fmla="*/ 2162175 w 5697931"/>
                <a:gd name="connsiteY2317" fmla="*/ 4307796 h 6287490"/>
                <a:gd name="connsiteX2318" fmla="*/ 1452563 w 5697931"/>
                <a:gd name="connsiteY2318" fmla="*/ 4298271 h 6287490"/>
                <a:gd name="connsiteX2319" fmla="*/ 1447800 w 5697931"/>
                <a:gd name="connsiteY2319" fmla="*/ 4298271 h 6287490"/>
                <a:gd name="connsiteX2320" fmla="*/ 1447800 w 5697931"/>
                <a:gd name="connsiteY2320" fmla="*/ 4293508 h 6287490"/>
                <a:gd name="connsiteX2321" fmla="*/ 1447800 w 5697931"/>
                <a:gd name="connsiteY2321" fmla="*/ 4288746 h 6287490"/>
                <a:gd name="connsiteX2322" fmla="*/ 1452563 w 5697931"/>
                <a:gd name="connsiteY2322" fmla="*/ 4288746 h 6287490"/>
                <a:gd name="connsiteX2323" fmla="*/ 1457325 w 5697931"/>
                <a:gd name="connsiteY2323" fmla="*/ 4288746 h 6287490"/>
                <a:gd name="connsiteX2324" fmla="*/ 1457325 w 5697931"/>
                <a:gd name="connsiteY2324" fmla="*/ 4293508 h 6287490"/>
                <a:gd name="connsiteX2325" fmla="*/ 1457325 w 5697931"/>
                <a:gd name="connsiteY2325" fmla="*/ 4298271 h 6287490"/>
                <a:gd name="connsiteX2326" fmla="*/ 1576388 w 5697931"/>
                <a:gd name="connsiteY2326" fmla="*/ 4288746 h 6287490"/>
                <a:gd name="connsiteX2327" fmla="*/ 1571625 w 5697931"/>
                <a:gd name="connsiteY2327" fmla="*/ 4288746 h 6287490"/>
                <a:gd name="connsiteX2328" fmla="*/ 1571625 w 5697931"/>
                <a:gd name="connsiteY2328" fmla="*/ 4283983 h 6287490"/>
                <a:gd name="connsiteX2329" fmla="*/ 1571625 w 5697931"/>
                <a:gd name="connsiteY2329" fmla="*/ 4279221 h 6287490"/>
                <a:gd name="connsiteX2330" fmla="*/ 1576388 w 5697931"/>
                <a:gd name="connsiteY2330" fmla="*/ 4279221 h 6287490"/>
                <a:gd name="connsiteX2331" fmla="*/ 1581150 w 5697931"/>
                <a:gd name="connsiteY2331" fmla="*/ 4279221 h 6287490"/>
                <a:gd name="connsiteX2332" fmla="*/ 1581150 w 5697931"/>
                <a:gd name="connsiteY2332" fmla="*/ 4283983 h 6287490"/>
                <a:gd name="connsiteX2333" fmla="*/ 1581150 w 5697931"/>
                <a:gd name="connsiteY2333" fmla="*/ 4288746 h 6287490"/>
                <a:gd name="connsiteX2334" fmla="*/ 2157413 w 5697931"/>
                <a:gd name="connsiteY2334" fmla="*/ 4288746 h 6287490"/>
                <a:gd name="connsiteX2335" fmla="*/ 2152650 w 5697931"/>
                <a:gd name="connsiteY2335" fmla="*/ 4288746 h 6287490"/>
                <a:gd name="connsiteX2336" fmla="*/ 2152650 w 5697931"/>
                <a:gd name="connsiteY2336" fmla="*/ 4283983 h 6287490"/>
                <a:gd name="connsiteX2337" fmla="*/ 2152650 w 5697931"/>
                <a:gd name="connsiteY2337" fmla="*/ 4279221 h 6287490"/>
                <a:gd name="connsiteX2338" fmla="*/ 2157413 w 5697931"/>
                <a:gd name="connsiteY2338" fmla="*/ 4279221 h 6287490"/>
                <a:gd name="connsiteX2339" fmla="*/ 2162175 w 5697931"/>
                <a:gd name="connsiteY2339" fmla="*/ 4279221 h 6287490"/>
                <a:gd name="connsiteX2340" fmla="*/ 2162175 w 5697931"/>
                <a:gd name="connsiteY2340" fmla="*/ 4283983 h 6287490"/>
                <a:gd name="connsiteX2341" fmla="*/ 2162175 w 5697931"/>
                <a:gd name="connsiteY2341" fmla="*/ 4288746 h 6287490"/>
                <a:gd name="connsiteX2342" fmla="*/ 3557588 w 5697931"/>
                <a:gd name="connsiteY2342" fmla="*/ 4288746 h 6287490"/>
                <a:gd name="connsiteX2343" fmla="*/ 3552825 w 5697931"/>
                <a:gd name="connsiteY2343" fmla="*/ 4288746 h 6287490"/>
                <a:gd name="connsiteX2344" fmla="*/ 3552825 w 5697931"/>
                <a:gd name="connsiteY2344" fmla="*/ 4283983 h 6287490"/>
                <a:gd name="connsiteX2345" fmla="*/ 3552825 w 5697931"/>
                <a:gd name="connsiteY2345" fmla="*/ 4279221 h 6287490"/>
                <a:gd name="connsiteX2346" fmla="*/ 3557588 w 5697931"/>
                <a:gd name="connsiteY2346" fmla="*/ 4279221 h 6287490"/>
                <a:gd name="connsiteX2347" fmla="*/ 3562350 w 5697931"/>
                <a:gd name="connsiteY2347" fmla="*/ 4279221 h 6287490"/>
                <a:gd name="connsiteX2348" fmla="*/ 3562350 w 5697931"/>
                <a:gd name="connsiteY2348" fmla="*/ 4283983 h 6287490"/>
                <a:gd name="connsiteX2349" fmla="*/ 3562350 w 5697931"/>
                <a:gd name="connsiteY2349" fmla="*/ 4288746 h 6287490"/>
                <a:gd name="connsiteX2350" fmla="*/ 4424363 w 5697931"/>
                <a:gd name="connsiteY2350" fmla="*/ 4288746 h 6287490"/>
                <a:gd name="connsiteX2351" fmla="*/ 4419600 w 5697931"/>
                <a:gd name="connsiteY2351" fmla="*/ 4288746 h 6287490"/>
                <a:gd name="connsiteX2352" fmla="*/ 4419600 w 5697931"/>
                <a:gd name="connsiteY2352" fmla="*/ 4283983 h 6287490"/>
                <a:gd name="connsiteX2353" fmla="*/ 4419600 w 5697931"/>
                <a:gd name="connsiteY2353" fmla="*/ 4279221 h 6287490"/>
                <a:gd name="connsiteX2354" fmla="*/ 4424363 w 5697931"/>
                <a:gd name="connsiteY2354" fmla="*/ 4279221 h 6287490"/>
                <a:gd name="connsiteX2355" fmla="*/ 4429125 w 5697931"/>
                <a:gd name="connsiteY2355" fmla="*/ 4279221 h 6287490"/>
                <a:gd name="connsiteX2356" fmla="*/ 4429125 w 5697931"/>
                <a:gd name="connsiteY2356" fmla="*/ 4283983 h 6287490"/>
                <a:gd name="connsiteX2357" fmla="*/ 4429125 w 5697931"/>
                <a:gd name="connsiteY2357" fmla="*/ 4288746 h 6287490"/>
                <a:gd name="connsiteX2358" fmla="*/ 2128838 w 5697931"/>
                <a:gd name="connsiteY2358" fmla="*/ 4279221 h 6287490"/>
                <a:gd name="connsiteX2359" fmla="*/ 2124075 w 5697931"/>
                <a:gd name="connsiteY2359" fmla="*/ 4279221 h 6287490"/>
                <a:gd name="connsiteX2360" fmla="*/ 2124075 w 5697931"/>
                <a:gd name="connsiteY2360" fmla="*/ 4274458 h 6287490"/>
                <a:gd name="connsiteX2361" fmla="*/ 2124075 w 5697931"/>
                <a:gd name="connsiteY2361" fmla="*/ 4269696 h 6287490"/>
                <a:gd name="connsiteX2362" fmla="*/ 2128838 w 5697931"/>
                <a:gd name="connsiteY2362" fmla="*/ 4269696 h 6287490"/>
                <a:gd name="connsiteX2363" fmla="*/ 2133600 w 5697931"/>
                <a:gd name="connsiteY2363" fmla="*/ 4269696 h 6287490"/>
                <a:gd name="connsiteX2364" fmla="*/ 2133600 w 5697931"/>
                <a:gd name="connsiteY2364" fmla="*/ 4274458 h 6287490"/>
                <a:gd name="connsiteX2365" fmla="*/ 2133600 w 5697931"/>
                <a:gd name="connsiteY2365" fmla="*/ 4279221 h 6287490"/>
                <a:gd name="connsiteX2366" fmla="*/ 5605463 w 5697931"/>
                <a:gd name="connsiteY2366" fmla="*/ 4279221 h 6287490"/>
                <a:gd name="connsiteX2367" fmla="*/ 5600700 w 5697931"/>
                <a:gd name="connsiteY2367" fmla="*/ 4279221 h 6287490"/>
                <a:gd name="connsiteX2368" fmla="*/ 5600700 w 5697931"/>
                <a:gd name="connsiteY2368" fmla="*/ 4274458 h 6287490"/>
                <a:gd name="connsiteX2369" fmla="*/ 5600700 w 5697931"/>
                <a:gd name="connsiteY2369" fmla="*/ 4269696 h 6287490"/>
                <a:gd name="connsiteX2370" fmla="*/ 5605463 w 5697931"/>
                <a:gd name="connsiteY2370" fmla="*/ 4269696 h 6287490"/>
                <a:gd name="connsiteX2371" fmla="*/ 5610225 w 5697931"/>
                <a:gd name="connsiteY2371" fmla="*/ 4269696 h 6287490"/>
                <a:gd name="connsiteX2372" fmla="*/ 5610225 w 5697931"/>
                <a:gd name="connsiteY2372" fmla="*/ 4274458 h 6287490"/>
                <a:gd name="connsiteX2373" fmla="*/ 5610225 w 5697931"/>
                <a:gd name="connsiteY2373" fmla="*/ 4279221 h 6287490"/>
                <a:gd name="connsiteX2374" fmla="*/ 1614488 w 5697931"/>
                <a:gd name="connsiteY2374" fmla="*/ 4269696 h 6287490"/>
                <a:gd name="connsiteX2375" fmla="*/ 1609725 w 5697931"/>
                <a:gd name="connsiteY2375" fmla="*/ 4269696 h 6287490"/>
                <a:gd name="connsiteX2376" fmla="*/ 1609725 w 5697931"/>
                <a:gd name="connsiteY2376" fmla="*/ 4264933 h 6287490"/>
                <a:gd name="connsiteX2377" fmla="*/ 1609725 w 5697931"/>
                <a:gd name="connsiteY2377" fmla="*/ 4260171 h 6287490"/>
                <a:gd name="connsiteX2378" fmla="*/ 1614488 w 5697931"/>
                <a:gd name="connsiteY2378" fmla="*/ 4260171 h 6287490"/>
                <a:gd name="connsiteX2379" fmla="*/ 1619250 w 5697931"/>
                <a:gd name="connsiteY2379" fmla="*/ 4260171 h 6287490"/>
                <a:gd name="connsiteX2380" fmla="*/ 1619250 w 5697931"/>
                <a:gd name="connsiteY2380" fmla="*/ 4264933 h 6287490"/>
                <a:gd name="connsiteX2381" fmla="*/ 1619250 w 5697931"/>
                <a:gd name="connsiteY2381" fmla="*/ 4269696 h 6287490"/>
                <a:gd name="connsiteX2382" fmla="*/ 1661322 w 5697931"/>
                <a:gd name="connsiteY2382" fmla="*/ 4259418 h 6287490"/>
                <a:gd name="connsiteX2383" fmla="*/ 1643063 w 5697931"/>
                <a:gd name="connsiteY2383" fmla="*/ 4258666 h 6287490"/>
                <a:gd name="connsiteX2384" fmla="*/ 1655559 w 5697931"/>
                <a:gd name="connsiteY2384" fmla="*/ 4253665 h 6287490"/>
                <a:gd name="connsiteX2385" fmla="*/ 1668066 w 5697931"/>
                <a:gd name="connsiteY2385" fmla="*/ 4248665 h 6287490"/>
                <a:gd name="connsiteX2386" fmla="*/ 1673819 w 5697931"/>
                <a:gd name="connsiteY2386" fmla="*/ 4254418 h 6287490"/>
                <a:gd name="connsiteX2387" fmla="*/ 1679572 w 5697931"/>
                <a:gd name="connsiteY2387" fmla="*/ 4260171 h 6287490"/>
                <a:gd name="connsiteX2388" fmla="*/ 2081213 w 5697931"/>
                <a:gd name="connsiteY2388" fmla="*/ 4260171 h 6287490"/>
                <a:gd name="connsiteX2389" fmla="*/ 2076450 w 5697931"/>
                <a:gd name="connsiteY2389" fmla="*/ 4260171 h 6287490"/>
                <a:gd name="connsiteX2390" fmla="*/ 2076450 w 5697931"/>
                <a:gd name="connsiteY2390" fmla="*/ 4255408 h 6287490"/>
                <a:gd name="connsiteX2391" fmla="*/ 2076450 w 5697931"/>
                <a:gd name="connsiteY2391" fmla="*/ 4250646 h 6287490"/>
                <a:gd name="connsiteX2392" fmla="*/ 2081213 w 5697931"/>
                <a:gd name="connsiteY2392" fmla="*/ 4250646 h 6287490"/>
                <a:gd name="connsiteX2393" fmla="*/ 2085975 w 5697931"/>
                <a:gd name="connsiteY2393" fmla="*/ 4250646 h 6287490"/>
                <a:gd name="connsiteX2394" fmla="*/ 2085975 w 5697931"/>
                <a:gd name="connsiteY2394" fmla="*/ 4255408 h 6287490"/>
                <a:gd name="connsiteX2395" fmla="*/ 2085975 w 5697931"/>
                <a:gd name="connsiteY2395" fmla="*/ 4260171 h 6287490"/>
                <a:gd name="connsiteX2396" fmla="*/ 4443413 w 5697931"/>
                <a:gd name="connsiteY2396" fmla="*/ 4260171 h 6287490"/>
                <a:gd name="connsiteX2397" fmla="*/ 4438650 w 5697931"/>
                <a:gd name="connsiteY2397" fmla="*/ 4260171 h 6287490"/>
                <a:gd name="connsiteX2398" fmla="*/ 4438650 w 5697931"/>
                <a:gd name="connsiteY2398" fmla="*/ 4255408 h 6287490"/>
                <a:gd name="connsiteX2399" fmla="*/ 4438650 w 5697931"/>
                <a:gd name="connsiteY2399" fmla="*/ 4250646 h 6287490"/>
                <a:gd name="connsiteX2400" fmla="*/ 4443413 w 5697931"/>
                <a:gd name="connsiteY2400" fmla="*/ 4250646 h 6287490"/>
                <a:gd name="connsiteX2401" fmla="*/ 4448175 w 5697931"/>
                <a:gd name="connsiteY2401" fmla="*/ 4250646 h 6287490"/>
                <a:gd name="connsiteX2402" fmla="*/ 4448175 w 5697931"/>
                <a:gd name="connsiteY2402" fmla="*/ 4255408 h 6287490"/>
                <a:gd name="connsiteX2403" fmla="*/ 4448175 w 5697931"/>
                <a:gd name="connsiteY2403" fmla="*/ 4260171 h 6287490"/>
                <a:gd name="connsiteX2404" fmla="*/ 1490663 w 5697931"/>
                <a:gd name="connsiteY2404" fmla="*/ 4250646 h 6287490"/>
                <a:gd name="connsiteX2405" fmla="*/ 1485900 w 5697931"/>
                <a:gd name="connsiteY2405" fmla="*/ 4250646 h 6287490"/>
                <a:gd name="connsiteX2406" fmla="*/ 1485900 w 5697931"/>
                <a:gd name="connsiteY2406" fmla="*/ 4245883 h 6287490"/>
                <a:gd name="connsiteX2407" fmla="*/ 1485900 w 5697931"/>
                <a:gd name="connsiteY2407" fmla="*/ 4241121 h 6287490"/>
                <a:gd name="connsiteX2408" fmla="*/ 1490663 w 5697931"/>
                <a:gd name="connsiteY2408" fmla="*/ 4241121 h 6287490"/>
                <a:gd name="connsiteX2409" fmla="*/ 1495425 w 5697931"/>
                <a:gd name="connsiteY2409" fmla="*/ 4241121 h 6287490"/>
                <a:gd name="connsiteX2410" fmla="*/ 1495425 w 5697931"/>
                <a:gd name="connsiteY2410" fmla="*/ 4245883 h 6287490"/>
                <a:gd name="connsiteX2411" fmla="*/ 1495425 w 5697931"/>
                <a:gd name="connsiteY2411" fmla="*/ 4250646 h 6287490"/>
                <a:gd name="connsiteX2412" fmla="*/ 2052638 w 5697931"/>
                <a:gd name="connsiteY2412" fmla="*/ 4250646 h 6287490"/>
                <a:gd name="connsiteX2413" fmla="*/ 2047875 w 5697931"/>
                <a:gd name="connsiteY2413" fmla="*/ 4250646 h 6287490"/>
                <a:gd name="connsiteX2414" fmla="*/ 2047875 w 5697931"/>
                <a:gd name="connsiteY2414" fmla="*/ 4245883 h 6287490"/>
                <a:gd name="connsiteX2415" fmla="*/ 2047875 w 5697931"/>
                <a:gd name="connsiteY2415" fmla="*/ 4241121 h 6287490"/>
                <a:gd name="connsiteX2416" fmla="*/ 2052638 w 5697931"/>
                <a:gd name="connsiteY2416" fmla="*/ 4241121 h 6287490"/>
                <a:gd name="connsiteX2417" fmla="*/ 2057400 w 5697931"/>
                <a:gd name="connsiteY2417" fmla="*/ 4241121 h 6287490"/>
                <a:gd name="connsiteX2418" fmla="*/ 2057400 w 5697931"/>
                <a:gd name="connsiteY2418" fmla="*/ 4245883 h 6287490"/>
                <a:gd name="connsiteX2419" fmla="*/ 2057400 w 5697931"/>
                <a:gd name="connsiteY2419" fmla="*/ 4250646 h 6287490"/>
                <a:gd name="connsiteX2420" fmla="*/ 3548063 w 5697931"/>
                <a:gd name="connsiteY2420" fmla="*/ 4250646 h 6287490"/>
                <a:gd name="connsiteX2421" fmla="*/ 3543300 w 5697931"/>
                <a:gd name="connsiteY2421" fmla="*/ 4250646 h 6287490"/>
                <a:gd name="connsiteX2422" fmla="*/ 3543300 w 5697931"/>
                <a:gd name="connsiteY2422" fmla="*/ 4245883 h 6287490"/>
                <a:gd name="connsiteX2423" fmla="*/ 3543300 w 5697931"/>
                <a:gd name="connsiteY2423" fmla="*/ 4241121 h 6287490"/>
                <a:gd name="connsiteX2424" fmla="*/ 3548063 w 5697931"/>
                <a:gd name="connsiteY2424" fmla="*/ 4241121 h 6287490"/>
                <a:gd name="connsiteX2425" fmla="*/ 3552825 w 5697931"/>
                <a:gd name="connsiteY2425" fmla="*/ 4241121 h 6287490"/>
                <a:gd name="connsiteX2426" fmla="*/ 3552825 w 5697931"/>
                <a:gd name="connsiteY2426" fmla="*/ 4245883 h 6287490"/>
                <a:gd name="connsiteX2427" fmla="*/ 3552825 w 5697931"/>
                <a:gd name="connsiteY2427" fmla="*/ 4250646 h 6287490"/>
                <a:gd name="connsiteX2428" fmla="*/ 5614988 w 5697931"/>
                <a:gd name="connsiteY2428" fmla="*/ 4250646 h 6287490"/>
                <a:gd name="connsiteX2429" fmla="*/ 5610225 w 5697931"/>
                <a:gd name="connsiteY2429" fmla="*/ 4250646 h 6287490"/>
                <a:gd name="connsiteX2430" fmla="*/ 5610225 w 5697931"/>
                <a:gd name="connsiteY2430" fmla="*/ 4245883 h 6287490"/>
                <a:gd name="connsiteX2431" fmla="*/ 5610225 w 5697931"/>
                <a:gd name="connsiteY2431" fmla="*/ 4241121 h 6287490"/>
                <a:gd name="connsiteX2432" fmla="*/ 5614988 w 5697931"/>
                <a:gd name="connsiteY2432" fmla="*/ 4241121 h 6287490"/>
                <a:gd name="connsiteX2433" fmla="*/ 5619750 w 5697931"/>
                <a:gd name="connsiteY2433" fmla="*/ 4241121 h 6287490"/>
                <a:gd name="connsiteX2434" fmla="*/ 5619750 w 5697931"/>
                <a:gd name="connsiteY2434" fmla="*/ 4245883 h 6287490"/>
                <a:gd name="connsiteX2435" fmla="*/ 5619750 w 5697931"/>
                <a:gd name="connsiteY2435" fmla="*/ 4250646 h 6287490"/>
                <a:gd name="connsiteX2436" fmla="*/ 2024063 w 5697931"/>
                <a:gd name="connsiteY2436" fmla="*/ 4241121 h 6287490"/>
                <a:gd name="connsiteX2437" fmla="*/ 2019300 w 5697931"/>
                <a:gd name="connsiteY2437" fmla="*/ 4241121 h 6287490"/>
                <a:gd name="connsiteX2438" fmla="*/ 2019300 w 5697931"/>
                <a:gd name="connsiteY2438" fmla="*/ 4236358 h 6287490"/>
                <a:gd name="connsiteX2439" fmla="*/ 2019300 w 5697931"/>
                <a:gd name="connsiteY2439" fmla="*/ 4231596 h 6287490"/>
                <a:gd name="connsiteX2440" fmla="*/ 2024063 w 5697931"/>
                <a:gd name="connsiteY2440" fmla="*/ 4231596 h 6287490"/>
                <a:gd name="connsiteX2441" fmla="*/ 2028825 w 5697931"/>
                <a:gd name="connsiteY2441" fmla="*/ 4231596 h 6287490"/>
                <a:gd name="connsiteX2442" fmla="*/ 2028825 w 5697931"/>
                <a:gd name="connsiteY2442" fmla="*/ 4236358 h 6287490"/>
                <a:gd name="connsiteX2443" fmla="*/ 2028825 w 5697931"/>
                <a:gd name="connsiteY2443" fmla="*/ 4241121 h 6287490"/>
                <a:gd name="connsiteX2444" fmla="*/ 4462463 w 5697931"/>
                <a:gd name="connsiteY2444" fmla="*/ 4231596 h 6287490"/>
                <a:gd name="connsiteX2445" fmla="*/ 4457700 w 5697931"/>
                <a:gd name="connsiteY2445" fmla="*/ 4231596 h 6287490"/>
                <a:gd name="connsiteX2446" fmla="*/ 4457700 w 5697931"/>
                <a:gd name="connsiteY2446" fmla="*/ 4226833 h 6287490"/>
                <a:gd name="connsiteX2447" fmla="*/ 4457700 w 5697931"/>
                <a:gd name="connsiteY2447" fmla="*/ 4222071 h 6287490"/>
                <a:gd name="connsiteX2448" fmla="*/ 4462463 w 5697931"/>
                <a:gd name="connsiteY2448" fmla="*/ 4222071 h 6287490"/>
                <a:gd name="connsiteX2449" fmla="*/ 4467225 w 5697931"/>
                <a:gd name="connsiteY2449" fmla="*/ 4222071 h 6287490"/>
                <a:gd name="connsiteX2450" fmla="*/ 4467225 w 5697931"/>
                <a:gd name="connsiteY2450" fmla="*/ 4226833 h 6287490"/>
                <a:gd name="connsiteX2451" fmla="*/ 4467225 w 5697931"/>
                <a:gd name="connsiteY2451" fmla="*/ 4231596 h 6287490"/>
                <a:gd name="connsiteX2452" fmla="*/ 403650 w 5697931"/>
                <a:gd name="connsiteY2452" fmla="*/ 4222071 h 6287490"/>
                <a:gd name="connsiteX2453" fmla="*/ 400050 w 5697931"/>
                <a:gd name="connsiteY2453" fmla="*/ 4222071 h 6287490"/>
                <a:gd name="connsiteX2454" fmla="*/ 400050 w 5697931"/>
                <a:gd name="connsiteY2454" fmla="*/ 4218470 h 6287490"/>
                <a:gd name="connsiteX2455" fmla="*/ 400050 w 5697931"/>
                <a:gd name="connsiteY2455" fmla="*/ 4214879 h 6287490"/>
                <a:gd name="connsiteX2456" fmla="*/ 416719 w 5697931"/>
                <a:gd name="connsiteY2456" fmla="*/ 4201802 h 6287490"/>
                <a:gd name="connsiteX2457" fmla="*/ 433388 w 5697931"/>
                <a:gd name="connsiteY2457" fmla="*/ 4188733 h 6287490"/>
                <a:gd name="connsiteX2458" fmla="*/ 420319 w 5697931"/>
                <a:gd name="connsiteY2458" fmla="*/ 4205402 h 6287490"/>
                <a:gd name="connsiteX2459" fmla="*/ 407241 w 5697931"/>
                <a:gd name="connsiteY2459" fmla="*/ 4222071 h 6287490"/>
                <a:gd name="connsiteX2460" fmla="*/ 5624513 w 5697931"/>
                <a:gd name="connsiteY2460" fmla="*/ 4212546 h 6287490"/>
                <a:gd name="connsiteX2461" fmla="*/ 5619750 w 5697931"/>
                <a:gd name="connsiteY2461" fmla="*/ 4212546 h 6287490"/>
                <a:gd name="connsiteX2462" fmla="*/ 5619750 w 5697931"/>
                <a:gd name="connsiteY2462" fmla="*/ 4207783 h 6287490"/>
                <a:gd name="connsiteX2463" fmla="*/ 5619750 w 5697931"/>
                <a:gd name="connsiteY2463" fmla="*/ 4203021 h 6287490"/>
                <a:gd name="connsiteX2464" fmla="*/ 5624513 w 5697931"/>
                <a:gd name="connsiteY2464" fmla="*/ 4203021 h 6287490"/>
                <a:gd name="connsiteX2465" fmla="*/ 5629275 w 5697931"/>
                <a:gd name="connsiteY2465" fmla="*/ 4203021 h 6287490"/>
                <a:gd name="connsiteX2466" fmla="*/ 5629275 w 5697931"/>
                <a:gd name="connsiteY2466" fmla="*/ 4207783 h 6287490"/>
                <a:gd name="connsiteX2467" fmla="*/ 5629275 w 5697931"/>
                <a:gd name="connsiteY2467" fmla="*/ 4212546 h 6287490"/>
                <a:gd name="connsiteX2468" fmla="*/ 71438 w 5697931"/>
                <a:gd name="connsiteY2468" fmla="*/ 4203021 h 6287490"/>
                <a:gd name="connsiteX2469" fmla="*/ 66675 w 5697931"/>
                <a:gd name="connsiteY2469" fmla="*/ 4203021 h 6287490"/>
                <a:gd name="connsiteX2470" fmla="*/ 66675 w 5697931"/>
                <a:gd name="connsiteY2470" fmla="*/ 4198258 h 6287490"/>
                <a:gd name="connsiteX2471" fmla="*/ 66675 w 5697931"/>
                <a:gd name="connsiteY2471" fmla="*/ 4193496 h 6287490"/>
                <a:gd name="connsiteX2472" fmla="*/ 71438 w 5697931"/>
                <a:gd name="connsiteY2472" fmla="*/ 4193496 h 6287490"/>
                <a:gd name="connsiteX2473" fmla="*/ 76200 w 5697931"/>
                <a:gd name="connsiteY2473" fmla="*/ 4193496 h 6287490"/>
                <a:gd name="connsiteX2474" fmla="*/ 76200 w 5697931"/>
                <a:gd name="connsiteY2474" fmla="*/ 4198258 h 6287490"/>
                <a:gd name="connsiteX2475" fmla="*/ 76200 w 5697931"/>
                <a:gd name="connsiteY2475" fmla="*/ 4203021 h 6287490"/>
                <a:gd name="connsiteX2476" fmla="*/ 1776413 w 5697931"/>
                <a:gd name="connsiteY2476" fmla="*/ 4203021 h 6287490"/>
                <a:gd name="connsiteX2477" fmla="*/ 1771650 w 5697931"/>
                <a:gd name="connsiteY2477" fmla="*/ 4203021 h 6287490"/>
                <a:gd name="connsiteX2478" fmla="*/ 1771650 w 5697931"/>
                <a:gd name="connsiteY2478" fmla="*/ 4198258 h 6287490"/>
                <a:gd name="connsiteX2479" fmla="*/ 1771650 w 5697931"/>
                <a:gd name="connsiteY2479" fmla="*/ 4193496 h 6287490"/>
                <a:gd name="connsiteX2480" fmla="*/ 1776413 w 5697931"/>
                <a:gd name="connsiteY2480" fmla="*/ 4193496 h 6287490"/>
                <a:gd name="connsiteX2481" fmla="*/ 1781175 w 5697931"/>
                <a:gd name="connsiteY2481" fmla="*/ 4193496 h 6287490"/>
                <a:gd name="connsiteX2482" fmla="*/ 1781175 w 5697931"/>
                <a:gd name="connsiteY2482" fmla="*/ 4198258 h 6287490"/>
                <a:gd name="connsiteX2483" fmla="*/ 1781175 w 5697931"/>
                <a:gd name="connsiteY2483" fmla="*/ 4203021 h 6287490"/>
                <a:gd name="connsiteX2484" fmla="*/ 3405188 w 5697931"/>
                <a:gd name="connsiteY2484" fmla="*/ 4193496 h 6287490"/>
                <a:gd name="connsiteX2485" fmla="*/ 3400425 w 5697931"/>
                <a:gd name="connsiteY2485" fmla="*/ 4193496 h 6287490"/>
                <a:gd name="connsiteX2486" fmla="*/ 3400425 w 5697931"/>
                <a:gd name="connsiteY2486" fmla="*/ 4188733 h 6287490"/>
                <a:gd name="connsiteX2487" fmla="*/ 3400425 w 5697931"/>
                <a:gd name="connsiteY2487" fmla="*/ 4183971 h 6287490"/>
                <a:gd name="connsiteX2488" fmla="*/ 3405188 w 5697931"/>
                <a:gd name="connsiteY2488" fmla="*/ 4183971 h 6287490"/>
                <a:gd name="connsiteX2489" fmla="*/ 3409950 w 5697931"/>
                <a:gd name="connsiteY2489" fmla="*/ 4183971 h 6287490"/>
                <a:gd name="connsiteX2490" fmla="*/ 3409950 w 5697931"/>
                <a:gd name="connsiteY2490" fmla="*/ 4188733 h 6287490"/>
                <a:gd name="connsiteX2491" fmla="*/ 3409950 w 5697931"/>
                <a:gd name="connsiteY2491" fmla="*/ 4193496 h 6287490"/>
                <a:gd name="connsiteX2492" fmla="*/ 1556214 w 5697931"/>
                <a:gd name="connsiteY2492" fmla="*/ 4183971 h 6287490"/>
                <a:gd name="connsiteX2493" fmla="*/ 1551451 w 5697931"/>
                <a:gd name="connsiteY2493" fmla="*/ 4183971 h 6287490"/>
                <a:gd name="connsiteX2494" fmla="*/ 1557338 w 5697931"/>
                <a:gd name="connsiteY2494" fmla="*/ 4174446 h 6287490"/>
                <a:gd name="connsiteX2495" fmla="*/ 1563224 w 5697931"/>
                <a:gd name="connsiteY2495" fmla="*/ 4164921 h 6287490"/>
                <a:gd name="connsiteX2496" fmla="*/ 1567987 w 5697931"/>
                <a:gd name="connsiteY2496" fmla="*/ 4164921 h 6287490"/>
                <a:gd name="connsiteX2497" fmla="*/ 1572749 w 5697931"/>
                <a:gd name="connsiteY2497" fmla="*/ 4164921 h 6287490"/>
                <a:gd name="connsiteX2498" fmla="*/ 1566863 w 5697931"/>
                <a:gd name="connsiteY2498" fmla="*/ 4174446 h 6287490"/>
                <a:gd name="connsiteX2499" fmla="*/ 1560976 w 5697931"/>
                <a:gd name="connsiteY2499" fmla="*/ 4183971 h 6287490"/>
                <a:gd name="connsiteX2500" fmla="*/ 3471863 w 5697931"/>
                <a:gd name="connsiteY2500" fmla="*/ 4183971 h 6287490"/>
                <a:gd name="connsiteX2501" fmla="*/ 3467100 w 5697931"/>
                <a:gd name="connsiteY2501" fmla="*/ 4183971 h 6287490"/>
                <a:gd name="connsiteX2502" fmla="*/ 3467100 w 5697931"/>
                <a:gd name="connsiteY2502" fmla="*/ 4179208 h 6287490"/>
                <a:gd name="connsiteX2503" fmla="*/ 3467100 w 5697931"/>
                <a:gd name="connsiteY2503" fmla="*/ 4174446 h 6287490"/>
                <a:gd name="connsiteX2504" fmla="*/ 3471863 w 5697931"/>
                <a:gd name="connsiteY2504" fmla="*/ 4174446 h 6287490"/>
                <a:gd name="connsiteX2505" fmla="*/ 3476625 w 5697931"/>
                <a:gd name="connsiteY2505" fmla="*/ 4174446 h 6287490"/>
                <a:gd name="connsiteX2506" fmla="*/ 3476625 w 5697931"/>
                <a:gd name="connsiteY2506" fmla="*/ 4179208 h 6287490"/>
                <a:gd name="connsiteX2507" fmla="*/ 3476625 w 5697931"/>
                <a:gd name="connsiteY2507" fmla="*/ 4183971 h 6287490"/>
                <a:gd name="connsiteX2508" fmla="*/ 365588 w 5697931"/>
                <a:gd name="connsiteY2508" fmla="*/ 4174446 h 6287490"/>
                <a:gd name="connsiteX2509" fmla="*/ 360826 w 5697931"/>
                <a:gd name="connsiteY2509" fmla="*/ 4174446 h 6287490"/>
                <a:gd name="connsiteX2510" fmla="*/ 366713 w 5697931"/>
                <a:gd name="connsiteY2510" fmla="*/ 4164921 h 6287490"/>
                <a:gd name="connsiteX2511" fmla="*/ 372599 w 5697931"/>
                <a:gd name="connsiteY2511" fmla="*/ 4155396 h 6287490"/>
                <a:gd name="connsiteX2512" fmla="*/ 377362 w 5697931"/>
                <a:gd name="connsiteY2512" fmla="*/ 4155396 h 6287490"/>
                <a:gd name="connsiteX2513" fmla="*/ 382124 w 5697931"/>
                <a:gd name="connsiteY2513" fmla="*/ 4155396 h 6287490"/>
                <a:gd name="connsiteX2514" fmla="*/ 376238 w 5697931"/>
                <a:gd name="connsiteY2514" fmla="*/ 4164921 h 6287490"/>
                <a:gd name="connsiteX2515" fmla="*/ 370351 w 5697931"/>
                <a:gd name="connsiteY2515" fmla="*/ 4174446 h 6287490"/>
                <a:gd name="connsiteX2516" fmla="*/ 2176463 w 5697931"/>
                <a:gd name="connsiteY2516" fmla="*/ 4174446 h 6287490"/>
                <a:gd name="connsiteX2517" fmla="*/ 2171700 w 5697931"/>
                <a:gd name="connsiteY2517" fmla="*/ 4174446 h 6287490"/>
                <a:gd name="connsiteX2518" fmla="*/ 2171700 w 5697931"/>
                <a:gd name="connsiteY2518" fmla="*/ 4169683 h 6287490"/>
                <a:gd name="connsiteX2519" fmla="*/ 2171700 w 5697931"/>
                <a:gd name="connsiteY2519" fmla="*/ 4164921 h 6287490"/>
                <a:gd name="connsiteX2520" fmla="*/ 2176463 w 5697931"/>
                <a:gd name="connsiteY2520" fmla="*/ 4164921 h 6287490"/>
                <a:gd name="connsiteX2521" fmla="*/ 2181225 w 5697931"/>
                <a:gd name="connsiteY2521" fmla="*/ 4164921 h 6287490"/>
                <a:gd name="connsiteX2522" fmla="*/ 2181225 w 5697931"/>
                <a:gd name="connsiteY2522" fmla="*/ 4169683 h 6287490"/>
                <a:gd name="connsiteX2523" fmla="*/ 2181225 w 5697931"/>
                <a:gd name="connsiteY2523" fmla="*/ 4174446 h 6287490"/>
                <a:gd name="connsiteX2524" fmla="*/ 5635628 w 5697931"/>
                <a:gd name="connsiteY2524" fmla="*/ 4171274 h 6287490"/>
                <a:gd name="connsiteX2525" fmla="*/ 5629275 w 5697931"/>
                <a:gd name="connsiteY2525" fmla="*/ 4177618 h 6287490"/>
                <a:gd name="connsiteX2526" fmla="*/ 5629275 w 5697931"/>
                <a:gd name="connsiteY2526" fmla="*/ 4164921 h 6287490"/>
                <a:gd name="connsiteX2527" fmla="*/ 5629275 w 5697931"/>
                <a:gd name="connsiteY2527" fmla="*/ 4152224 h 6287490"/>
                <a:gd name="connsiteX2528" fmla="*/ 5635628 w 5697931"/>
                <a:gd name="connsiteY2528" fmla="*/ 4158568 h 6287490"/>
                <a:gd name="connsiteX2529" fmla="*/ 5641972 w 5697931"/>
                <a:gd name="connsiteY2529" fmla="*/ 4164921 h 6287490"/>
                <a:gd name="connsiteX2530" fmla="*/ 61913 w 5697931"/>
                <a:gd name="connsiteY2530" fmla="*/ 4155396 h 6287490"/>
                <a:gd name="connsiteX2531" fmla="*/ 57150 w 5697931"/>
                <a:gd name="connsiteY2531" fmla="*/ 4155396 h 6287490"/>
                <a:gd name="connsiteX2532" fmla="*/ 57150 w 5697931"/>
                <a:gd name="connsiteY2532" fmla="*/ 4150633 h 6287490"/>
                <a:gd name="connsiteX2533" fmla="*/ 57150 w 5697931"/>
                <a:gd name="connsiteY2533" fmla="*/ 4145871 h 6287490"/>
                <a:gd name="connsiteX2534" fmla="*/ 61913 w 5697931"/>
                <a:gd name="connsiteY2534" fmla="*/ 4145871 h 6287490"/>
                <a:gd name="connsiteX2535" fmla="*/ 66675 w 5697931"/>
                <a:gd name="connsiteY2535" fmla="*/ 4145871 h 6287490"/>
                <a:gd name="connsiteX2536" fmla="*/ 66675 w 5697931"/>
                <a:gd name="connsiteY2536" fmla="*/ 4150633 h 6287490"/>
                <a:gd name="connsiteX2537" fmla="*/ 66675 w 5697931"/>
                <a:gd name="connsiteY2537" fmla="*/ 4155396 h 6287490"/>
                <a:gd name="connsiteX2538" fmla="*/ 3290888 w 5697931"/>
                <a:gd name="connsiteY2538" fmla="*/ 4155396 h 6287490"/>
                <a:gd name="connsiteX2539" fmla="*/ 3286125 w 5697931"/>
                <a:gd name="connsiteY2539" fmla="*/ 4155396 h 6287490"/>
                <a:gd name="connsiteX2540" fmla="*/ 3286125 w 5697931"/>
                <a:gd name="connsiteY2540" fmla="*/ 4150633 h 6287490"/>
                <a:gd name="connsiteX2541" fmla="*/ 3286125 w 5697931"/>
                <a:gd name="connsiteY2541" fmla="*/ 4145871 h 6287490"/>
                <a:gd name="connsiteX2542" fmla="*/ 3290888 w 5697931"/>
                <a:gd name="connsiteY2542" fmla="*/ 4145871 h 6287490"/>
                <a:gd name="connsiteX2543" fmla="*/ 3295650 w 5697931"/>
                <a:gd name="connsiteY2543" fmla="*/ 4145871 h 6287490"/>
                <a:gd name="connsiteX2544" fmla="*/ 3295650 w 5697931"/>
                <a:gd name="connsiteY2544" fmla="*/ 4150633 h 6287490"/>
                <a:gd name="connsiteX2545" fmla="*/ 3295650 w 5697931"/>
                <a:gd name="connsiteY2545" fmla="*/ 4155396 h 6287490"/>
                <a:gd name="connsiteX2546" fmla="*/ 3529013 w 5697931"/>
                <a:gd name="connsiteY2546" fmla="*/ 4155396 h 6287490"/>
                <a:gd name="connsiteX2547" fmla="*/ 3524250 w 5697931"/>
                <a:gd name="connsiteY2547" fmla="*/ 4155396 h 6287490"/>
                <a:gd name="connsiteX2548" fmla="*/ 3524250 w 5697931"/>
                <a:gd name="connsiteY2548" fmla="*/ 4150633 h 6287490"/>
                <a:gd name="connsiteX2549" fmla="*/ 3524250 w 5697931"/>
                <a:gd name="connsiteY2549" fmla="*/ 4145871 h 6287490"/>
                <a:gd name="connsiteX2550" fmla="*/ 3529013 w 5697931"/>
                <a:gd name="connsiteY2550" fmla="*/ 4145871 h 6287490"/>
                <a:gd name="connsiteX2551" fmla="*/ 3533775 w 5697931"/>
                <a:gd name="connsiteY2551" fmla="*/ 4145871 h 6287490"/>
                <a:gd name="connsiteX2552" fmla="*/ 3533775 w 5697931"/>
                <a:gd name="connsiteY2552" fmla="*/ 4150633 h 6287490"/>
                <a:gd name="connsiteX2553" fmla="*/ 3533775 w 5697931"/>
                <a:gd name="connsiteY2553" fmla="*/ 4155396 h 6287490"/>
                <a:gd name="connsiteX2554" fmla="*/ 4510088 w 5697931"/>
                <a:gd name="connsiteY2554" fmla="*/ 4155396 h 6287490"/>
                <a:gd name="connsiteX2555" fmla="*/ 4505325 w 5697931"/>
                <a:gd name="connsiteY2555" fmla="*/ 4155396 h 6287490"/>
                <a:gd name="connsiteX2556" fmla="*/ 4505325 w 5697931"/>
                <a:gd name="connsiteY2556" fmla="*/ 4150633 h 6287490"/>
                <a:gd name="connsiteX2557" fmla="*/ 4505325 w 5697931"/>
                <a:gd name="connsiteY2557" fmla="*/ 4145871 h 6287490"/>
                <a:gd name="connsiteX2558" fmla="*/ 4510088 w 5697931"/>
                <a:gd name="connsiteY2558" fmla="*/ 4145871 h 6287490"/>
                <a:gd name="connsiteX2559" fmla="*/ 4514850 w 5697931"/>
                <a:gd name="connsiteY2559" fmla="*/ 4145871 h 6287490"/>
                <a:gd name="connsiteX2560" fmla="*/ 4514850 w 5697931"/>
                <a:gd name="connsiteY2560" fmla="*/ 4150633 h 6287490"/>
                <a:gd name="connsiteX2561" fmla="*/ 4514850 w 5697931"/>
                <a:gd name="connsiteY2561" fmla="*/ 4155396 h 6287490"/>
                <a:gd name="connsiteX2562" fmla="*/ 1604963 w 5697931"/>
                <a:gd name="connsiteY2562" fmla="*/ 4145871 h 6287490"/>
                <a:gd name="connsiteX2563" fmla="*/ 1600200 w 5697931"/>
                <a:gd name="connsiteY2563" fmla="*/ 4145871 h 6287490"/>
                <a:gd name="connsiteX2564" fmla="*/ 1600200 w 5697931"/>
                <a:gd name="connsiteY2564" fmla="*/ 4141108 h 6287490"/>
                <a:gd name="connsiteX2565" fmla="*/ 1600200 w 5697931"/>
                <a:gd name="connsiteY2565" fmla="*/ 4136346 h 6287490"/>
                <a:gd name="connsiteX2566" fmla="*/ 1604963 w 5697931"/>
                <a:gd name="connsiteY2566" fmla="*/ 4136346 h 6287490"/>
                <a:gd name="connsiteX2567" fmla="*/ 1609725 w 5697931"/>
                <a:gd name="connsiteY2567" fmla="*/ 4136346 h 6287490"/>
                <a:gd name="connsiteX2568" fmla="*/ 1609725 w 5697931"/>
                <a:gd name="connsiteY2568" fmla="*/ 4141108 h 6287490"/>
                <a:gd name="connsiteX2569" fmla="*/ 1609725 w 5697931"/>
                <a:gd name="connsiteY2569" fmla="*/ 4145871 h 6287490"/>
                <a:gd name="connsiteX2570" fmla="*/ 2090738 w 5697931"/>
                <a:gd name="connsiteY2570" fmla="*/ 4145871 h 6287490"/>
                <a:gd name="connsiteX2571" fmla="*/ 2085975 w 5697931"/>
                <a:gd name="connsiteY2571" fmla="*/ 4145871 h 6287490"/>
                <a:gd name="connsiteX2572" fmla="*/ 2085975 w 5697931"/>
                <a:gd name="connsiteY2572" fmla="*/ 4141108 h 6287490"/>
                <a:gd name="connsiteX2573" fmla="*/ 2085975 w 5697931"/>
                <a:gd name="connsiteY2573" fmla="*/ 4136346 h 6287490"/>
                <a:gd name="connsiteX2574" fmla="*/ 2090738 w 5697931"/>
                <a:gd name="connsiteY2574" fmla="*/ 4136346 h 6287490"/>
                <a:gd name="connsiteX2575" fmla="*/ 2095500 w 5697931"/>
                <a:gd name="connsiteY2575" fmla="*/ 4136346 h 6287490"/>
                <a:gd name="connsiteX2576" fmla="*/ 2095500 w 5697931"/>
                <a:gd name="connsiteY2576" fmla="*/ 4141108 h 6287490"/>
                <a:gd name="connsiteX2577" fmla="*/ 2095500 w 5697931"/>
                <a:gd name="connsiteY2577" fmla="*/ 4145871 h 6287490"/>
                <a:gd name="connsiteX2578" fmla="*/ 479888 w 5697931"/>
                <a:gd name="connsiteY2578" fmla="*/ 4136346 h 6287490"/>
                <a:gd name="connsiteX2579" fmla="*/ 475126 w 5697931"/>
                <a:gd name="connsiteY2579" fmla="*/ 4136346 h 6287490"/>
                <a:gd name="connsiteX2580" fmla="*/ 481013 w 5697931"/>
                <a:gd name="connsiteY2580" fmla="*/ 4126821 h 6287490"/>
                <a:gd name="connsiteX2581" fmla="*/ 486899 w 5697931"/>
                <a:gd name="connsiteY2581" fmla="*/ 4117296 h 6287490"/>
                <a:gd name="connsiteX2582" fmla="*/ 491662 w 5697931"/>
                <a:gd name="connsiteY2582" fmla="*/ 4117296 h 6287490"/>
                <a:gd name="connsiteX2583" fmla="*/ 496424 w 5697931"/>
                <a:gd name="connsiteY2583" fmla="*/ 4117296 h 6287490"/>
                <a:gd name="connsiteX2584" fmla="*/ 490538 w 5697931"/>
                <a:gd name="connsiteY2584" fmla="*/ 4126821 h 6287490"/>
                <a:gd name="connsiteX2585" fmla="*/ 484651 w 5697931"/>
                <a:gd name="connsiteY2585" fmla="*/ 4136346 h 6287490"/>
                <a:gd name="connsiteX2586" fmla="*/ 2062163 w 5697931"/>
                <a:gd name="connsiteY2586" fmla="*/ 4136346 h 6287490"/>
                <a:gd name="connsiteX2587" fmla="*/ 2057400 w 5697931"/>
                <a:gd name="connsiteY2587" fmla="*/ 4136346 h 6287490"/>
                <a:gd name="connsiteX2588" fmla="*/ 2057400 w 5697931"/>
                <a:gd name="connsiteY2588" fmla="*/ 4131583 h 6287490"/>
                <a:gd name="connsiteX2589" fmla="*/ 2057400 w 5697931"/>
                <a:gd name="connsiteY2589" fmla="*/ 4126821 h 6287490"/>
                <a:gd name="connsiteX2590" fmla="*/ 2062163 w 5697931"/>
                <a:gd name="connsiteY2590" fmla="*/ 4126821 h 6287490"/>
                <a:gd name="connsiteX2591" fmla="*/ 2066925 w 5697931"/>
                <a:gd name="connsiteY2591" fmla="*/ 4126821 h 6287490"/>
                <a:gd name="connsiteX2592" fmla="*/ 2066925 w 5697931"/>
                <a:gd name="connsiteY2592" fmla="*/ 4131583 h 6287490"/>
                <a:gd name="connsiteX2593" fmla="*/ 2066925 w 5697931"/>
                <a:gd name="connsiteY2593" fmla="*/ 4136346 h 6287490"/>
                <a:gd name="connsiteX2594" fmla="*/ 2138363 w 5697931"/>
                <a:gd name="connsiteY2594" fmla="*/ 4136346 h 6287490"/>
                <a:gd name="connsiteX2595" fmla="*/ 2133600 w 5697931"/>
                <a:gd name="connsiteY2595" fmla="*/ 4136346 h 6287490"/>
                <a:gd name="connsiteX2596" fmla="*/ 2133600 w 5697931"/>
                <a:gd name="connsiteY2596" fmla="*/ 4131583 h 6287490"/>
                <a:gd name="connsiteX2597" fmla="*/ 2133600 w 5697931"/>
                <a:gd name="connsiteY2597" fmla="*/ 4126821 h 6287490"/>
                <a:gd name="connsiteX2598" fmla="*/ 2138363 w 5697931"/>
                <a:gd name="connsiteY2598" fmla="*/ 4126821 h 6287490"/>
                <a:gd name="connsiteX2599" fmla="*/ 2143125 w 5697931"/>
                <a:gd name="connsiteY2599" fmla="*/ 4126821 h 6287490"/>
                <a:gd name="connsiteX2600" fmla="*/ 2143125 w 5697931"/>
                <a:gd name="connsiteY2600" fmla="*/ 4131583 h 6287490"/>
                <a:gd name="connsiteX2601" fmla="*/ 2143125 w 5697931"/>
                <a:gd name="connsiteY2601" fmla="*/ 4136346 h 6287490"/>
                <a:gd name="connsiteX2602" fmla="*/ 4243388 w 5697931"/>
                <a:gd name="connsiteY2602" fmla="*/ 4136346 h 6287490"/>
                <a:gd name="connsiteX2603" fmla="*/ 4238625 w 5697931"/>
                <a:gd name="connsiteY2603" fmla="*/ 4136346 h 6287490"/>
                <a:gd name="connsiteX2604" fmla="*/ 4238625 w 5697931"/>
                <a:gd name="connsiteY2604" fmla="*/ 4131583 h 6287490"/>
                <a:gd name="connsiteX2605" fmla="*/ 4238625 w 5697931"/>
                <a:gd name="connsiteY2605" fmla="*/ 4126821 h 6287490"/>
                <a:gd name="connsiteX2606" fmla="*/ 4243388 w 5697931"/>
                <a:gd name="connsiteY2606" fmla="*/ 4126821 h 6287490"/>
                <a:gd name="connsiteX2607" fmla="*/ 4248150 w 5697931"/>
                <a:gd name="connsiteY2607" fmla="*/ 4126821 h 6287490"/>
                <a:gd name="connsiteX2608" fmla="*/ 4248150 w 5697931"/>
                <a:gd name="connsiteY2608" fmla="*/ 4131583 h 6287490"/>
                <a:gd name="connsiteX2609" fmla="*/ 4248150 w 5697931"/>
                <a:gd name="connsiteY2609" fmla="*/ 4136346 h 6287490"/>
                <a:gd name="connsiteX2610" fmla="*/ 1633538 w 5697931"/>
                <a:gd name="connsiteY2610" fmla="*/ 4126821 h 6287490"/>
                <a:gd name="connsiteX2611" fmla="*/ 1628775 w 5697931"/>
                <a:gd name="connsiteY2611" fmla="*/ 4126821 h 6287490"/>
                <a:gd name="connsiteX2612" fmla="*/ 1628775 w 5697931"/>
                <a:gd name="connsiteY2612" fmla="*/ 4122058 h 6287490"/>
                <a:gd name="connsiteX2613" fmla="*/ 1628775 w 5697931"/>
                <a:gd name="connsiteY2613" fmla="*/ 4117296 h 6287490"/>
                <a:gd name="connsiteX2614" fmla="*/ 1633538 w 5697931"/>
                <a:gd name="connsiteY2614" fmla="*/ 4117296 h 6287490"/>
                <a:gd name="connsiteX2615" fmla="*/ 1638300 w 5697931"/>
                <a:gd name="connsiteY2615" fmla="*/ 4117296 h 6287490"/>
                <a:gd name="connsiteX2616" fmla="*/ 1638300 w 5697931"/>
                <a:gd name="connsiteY2616" fmla="*/ 4122058 h 6287490"/>
                <a:gd name="connsiteX2617" fmla="*/ 1638300 w 5697931"/>
                <a:gd name="connsiteY2617" fmla="*/ 4126821 h 6287490"/>
                <a:gd name="connsiteX2618" fmla="*/ 2043113 w 5697931"/>
                <a:gd name="connsiteY2618" fmla="*/ 4126821 h 6287490"/>
                <a:gd name="connsiteX2619" fmla="*/ 2038350 w 5697931"/>
                <a:gd name="connsiteY2619" fmla="*/ 4126821 h 6287490"/>
                <a:gd name="connsiteX2620" fmla="*/ 2038350 w 5697931"/>
                <a:gd name="connsiteY2620" fmla="*/ 4122058 h 6287490"/>
                <a:gd name="connsiteX2621" fmla="*/ 2038350 w 5697931"/>
                <a:gd name="connsiteY2621" fmla="*/ 4117296 h 6287490"/>
                <a:gd name="connsiteX2622" fmla="*/ 2043113 w 5697931"/>
                <a:gd name="connsiteY2622" fmla="*/ 4117296 h 6287490"/>
                <a:gd name="connsiteX2623" fmla="*/ 2047875 w 5697931"/>
                <a:gd name="connsiteY2623" fmla="*/ 4117296 h 6287490"/>
                <a:gd name="connsiteX2624" fmla="*/ 2047875 w 5697931"/>
                <a:gd name="connsiteY2624" fmla="*/ 4122058 h 6287490"/>
                <a:gd name="connsiteX2625" fmla="*/ 2047875 w 5697931"/>
                <a:gd name="connsiteY2625" fmla="*/ 4126821 h 6287490"/>
                <a:gd name="connsiteX2626" fmla="*/ 3404397 w 5697931"/>
                <a:gd name="connsiteY2626" fmla="*/ 4126068 h 6287490"/>
                <a:gd name="connsiteX2627" fmla="*/ 3386138 w 5697931"/>
                <a:gd name="connsiteY2627" fmla="*/ 4125316 h 6287490"/>
                <a:gd name="connsiteX2628" fmla="*/ 3398635 w 5697931"/>
                <a:gd name="connsiteY2628" fmla="*/ 4120315 h 6287490"/>
                <a:gd name="connsiteX2629" fmla="*/ 3411141 w 5697931"/>
                <a:gd name="connsiteY2629" fmla="*/ 4115314 h 6287490"/>
                <a:gd name="connsiteX2630" fmla="*/ 3416894 w 5697931"/>
                <a:gd name="connsiteY2630" fmla="*/ 4121068 h 6287490"/>
                <a:gd name="connsiteX2631" fmla="*/ 3422647 w 5697931"/>
                <a:gd name="connsiteY2631" fmla="*/ 4126821 h 6287490"/>
                <a:gd name="connsiteX2632" fmla="*/ 5643563 w 5697931"/>
                <a:gd name="connsiteY2632" fmla="*/ 4126821 h 6287490"/>
                <a:gd name="connsiteX2633" fmla="*/ 5638800 w 5697931"/>
                <a:gd name="connsiteY2633" fmla="*/ 4126821 h 6287490"/>
                <a:gd name="connsiteX2634" fmla="*/ 5638800 w 5697931"/>
                <a:gd name="connsiteY2634" fmla="*/ 4122058 h 6287490"/>
                <a:gd name="connsiteX2635" fmla="*/ 5638800 w 5697931"/>
                <a:gd name="connsiteY2635" fmla="*/ 4117296 h 6287490"/>
                <a:gd name="connsiteX2636" fmla="*/ 5643563 w 5697931"/>
                <a:gd name="connsiteY2636" fmla="*/ 4117296 h 6287490"/>
                <a:gd name="connsiteX2637" fmla="*/ 5648325 w 5697931"/>
                <a:gd name="connsiteY2637" fmla="*/ 4117296 h 6287490"/>
                <a:gd name="connsiteX2638" fmla="*/ 5648325 w 5697931"/>
                <a:gd name="connsiteY2638" fmla="*/ 4122058 h 6287490"/>
                <a:gd name="connsiteX2639" fmla="*/ 5648325 w 5697931"/>
                <a:gd name="connsiteY2639" fmla="*/ 4126821 h 6287490"/>
                <a:gd name="connsiteX2640" fmla="*/ 52388 w 5697931"/>
                <a:gd name="connsiteY2640" fmla="*/ 4117296 h 6287490"/>
                <a:gd name="connsiteX2641" fmla="*/ 47625 w 5697931"/>
                <a:gd name="connsiteY2641" fmla="*/ 4117296 h 6287490"/>
                <a:gd name="connsiteX2642" fmla="*/ 47625 w 5697931"/>
                <a:gd name="connsiteY2642" fmla="*/ 4112533 h 6287490"/>
                <a:gd name="connsiteX2643" fmla="*/ 47625 w 5697931"/>
                <a:gd name="connsiteY2643" fmla="*/ 4107771 h 6287490"/>
                <a:gd name="connsiteX2644" fmla="*/ 52388 w 5697931"/>
                <a:gd name="connsiteY2644" fmla="*/ 4107771 h 6287490"/>
                <a:gd name="connsiteX2645" fmla="*/ 57150 w 5697931"/>
                <a:gd name="connsiteY2645" fmla="*/ 4107771 h 6287490"/>
                <a:gd name="connsiteX2646" fmla="*/ 57150 w 5697931"/>
                <a:gd name="connsiteY2646" fmla="*/ 4112533 h 6287490"/>
                <a:gd name="connsiteX2647" fmla="*/ 57150 w 5697931"/>
                <a:gd name="connsiteY2647" fmla="*/ 4117296 h 6287490"/>
                <a:gd name="connsiteX2648" fmla="*/ 358778 w 5697931"/>
                <a:gd name="connsiteY2648" fmla="*/ 4104599 h 6287490"/>
                <a:gd name="connsiteX2649" fmla="*/ 352425 w 5697931"/>
                <a:gd name="connsiteY2649" fmla="*/ 4110943 h 6287490"/>
                <a:gd name="connsiteX2650" fmla="*/ 352425 w 5697931"/>
                <a:gd name="connsiteY2650" fmla="*/ 4098246 h 6287490"/>
                <a:gd name="connsiteX2651" fmla="*/ 352425 w 5697931"/>
                <a:gd name="connsiteY2651" fmla="*/ 4085549 h 6287490"/>
                <a:gd name="connsiteX2652" fmla="*/ 358778 w 5697931"/>
                <a:gd name="connsiteY2652" fmla="*/ 4091893 h 6287490"/>
                <a:gd name="connsiteX2653" fmla="*/ 365122 w 5697931"/>
                <a:gd name="connsiteY2653" fmla="*/ 4098246 h 6287490"/>
                <a:gd name="connsiteX2654" fmla="*/ 1871663 w 5697931"/>
                <a:gd name="connsiteY2654" fmla="*/ 4107771 h 6287490"/>
                <a:gd name="connsiteX2655" fmla="*/ 1866900 w 5697931"/>
                <a:gd name="connsiteY2655" fmla="*/ 4107771 h 6287490"/>
                <a:gd name="connsiteX2656" fmla="*/ 1866900 w 5697931"/>
                <a:gd name="connsiteY2656" fmla="*/ 4103008 h 6287490"/>
                <a:gd name="connsiteX2657" fmla="*/ 1866900 w 5697931"/>
                <a:gd name="connsiteY2657" fmla="*/ 4098246 h 6287490"/>
                <a:gd name="connsiteX2658" fmla="*/ 1871663 w 5697931"/>
                <a:gd name="connsiteY2658" fmla="*/ 4098246 h 6287490"/>
                <a:gd name="connsiteX2659" fmla="*/ 1876425 w 5697931"/>
                <a:gd name="connsiteY2659" fmla="*/ 4098246 h 6287490"/>
                <a:gd name="connsiteX2660" fmla="*/ 1876425 w 5697931"/>
                <a:gd name="connsiteY2660" fmla="*/ 4103008 h 6287490"/>
                <a:gd name="connsiteX2661" fmla="*/ 1876425 w 5697931"/>
                <a:gd name="connsiteY2661" fmla="*/ 4107771 h 6287490"/>
                <a:gd name="connsiteX2662" fmla="*/ 2005013 w 5697931"/>
                <a:gd name="connsiteY2662" fmla="*/ 4101189 h 6287490"/>
                <a:gd name="connsiteX2663" fmla="*/ 1985963 w 5697931"/>
                <a:gd name="connsiteY2663" fmla="*/ 4106390 h 6287490"/>
                <a:gd name="connsiteX2664" fmla="*/ 1965150 w 5697931"/>
                <a:gd name="connsiteY2664" fmla="*/ 4098093 h 6287490"/>
                <a:gd name="connsiteX2665" fmla="*/ 1944348 w 5697931"/>
                <a:gd name="connsiteY2665" fmla="*/ 4089797 h 6287490"/>
                <a:gd name="connsiteX2666" fmla="*/ 1934194 w 5697931"/>
                <a:gd name="connsiteY2666" fmla="*/ 4070833 h 6287490"/>
                <a:gd name="connsiteX2667" fmla="*/ 1924050 w 5697931"/>
                <a:gd name="connsiteY2667" fmla="*/ 4051869 h 6287490"/>
                <a:gd name="connsiteX2668" fmla="*/ 1924050 w 5697931"/>
                <a:gd name="connsiteY2668" fmla="*/ 4028123 h 6287490"/>
                <a:gd name="connsiteX2669" fmla="*/ 1924050 w 5697931"/>
                <a:gd name="connsiteY2669" fmla="*/ 4004377 h 6287490"/>
                <a:gd name="connsiteX2670" fmla="*/ 1949149 w 5697931"/>
                <a:gd name="connsiteY2670" fmla="*/ 3984641 h 6287490"/>
                <a:gd name="connsiteX2671" fmla="*/ 1974247 w 5697931"/>
                <a:gd name="connsiteY2671" fmla="*/ 3964896 h 6287490"/>
                <a:gd name="connsiteX2672" fmla="*/ 1996774 w 5697931"/>
                <a:gd name="connsiteY2672" fmla="*/ 3964896 h 6287490"/>
                <a:gd name="connsiteX2673" fmla="*/ 2019300 w 5697931"/>
                <a:gd name="connsiteY2673" fmla="*/ 3964896 h 6287490"/>
                <a:gd name="connsiteX2674" fmla="*/ 2038350 w 5697931"/>
                <a:gd name="connsiteY2674" fmla="*/ 3983946 h 6287490"/>
                <a:gd name="connsiteX2675" fmla="*/ 2057400 w 5697931"/>
                <a:gd name="connsiteY2675" fmla="*/ 4002996 h 6287490"/>
                <a:gd name="connsiteX2676" fmla="*/ 2057400 w 5697931"/>
                <a:gd name="connsiteY2676" fmla="*/ 4034857 h 6287490"/>
                <a:gd name="connsiteX2677" fmla="*/ 2057400 w 5697931"/>
                <a:gd name="connsiteY2677" fmla="*/ 4066718 h 6287490"/>
                <a:gd name="connsiteX2678" fmla="*/ 2040731 w 5697931"/>
                <a:gd name="connsiteY2678" fmla="*/ 4081358 h 6287490"/>
                <a:gd name="connsiteX2679" fmla="*/ 2024063 w 5697931"/>
                <a:gd name="connsiteY2679" fmla="*/ 4095988 h 6287490"/>
                <a:gd name="connsiteX2680" fmla="*/ 2090738 w 5697931"/>
                <a:gd name="connsiteY2680" fmla="*/ 4107771 h 6287490"/>
                <a:gd name="connsiteX2681" fmla="*/ 2085975 w 5697931"/>
                <a:gd name="connsiteY2681" fmla="*/ 4107771 h 6287490"/>
                <a:gd name="connsiteX2682" fmla="*/ 2085975 w 5697931"/>
                <a:gd name="connsiteY2682" fmla="*/ 4103008 h 6287490"/>
                <a:gd name="connsiteX2683" fmla="*/ 2085975 w 5697931"/>
                <a:gd name="connsiteY2683" fmla="*/ 4098246 h 6287490"/>
                <a:gd name="connsiteX2684" fmla="*/ 2090738 w 5697931"/>
                <a:gd name="connsiteY2684" fmla="*/ 4098246 h 6287490"/>
                <a:gd name="connsiteX2685" fmla="*/ 2095500 w 5697931"/>
                <a:gd name="connsiteY2685" fmla="*/ 4098246 h 6287490"/>
                <a:gd name="connsiteX2686" fmla="*/ 2095500 w 5697931"/>
                <a:gd name="connsiteY2686" fmla="*/ 4103008 h 6287490"/>
                <a:gd name="connsiteX2687" fmla="*/ 2095500 w 5697931"/>
                <a:gd name="connsiteY2687" fmla="*/ 4107771 h 6287490"/>
                <a:gd name="connsiteX2688" fmla="*/ 3519488 w 5697931"/>
                <a:gd name="connsiteY2688" fmla="*/ 4107771 h 6287490"/>
                <a:gd name="connsiteX2689" fmla="*/ 3514725 w 5697931"/>
                <a:gd name="connsiteY2689" fmla="*/ 4107771 h 6287490"/>
                <a:gd name="connsiteX2690" fmla="*/ 3514725 w 5697931"/>
                <a:gd name="connsiteY2690" fmla="*/ 4103008 h 6287490"/>
                <a:gd name="connsiteX2691" fmla="*/ 3514725 w 5697931"/>
                <a:gd name="connsiteY2691" fmla="*/ 4098246 h 6287490"/>
                <a:gd name="connsiteX2692" fmla="*/ 3519488 w 5697931"/>
                <a:gd name="connsiteY2692" fmla="*/ 4098246 h 6287490"/>
                <a:gd name="connsiteX2693" fmla="*/ 3524250 w 5697931"/>
                <a:gd name="connsiteY2693" fmla="*/ 4098246 h 6287490"/>
                <a:gd name="connsiteX2694" fmla="*/ 3524250 w 5697931"/>
                <a:gd name="connsiteY2694" fmla="*/ 4103008 h 6287490"/>
                <a:gd name="connsiteX2695" fmla="*/ 3524250 w 5697931"/>
                <a:gd name="connsiteY2695" fmla="*/ 4107771 h 6287490"/>
                <a:gd name="connsiteX2696" fmla="*/ 4273449 w 5697931"/>
                <a:gd name="connsiteY2696" fmla="*/ 4100808 h 6287490"/>
                <a:gd name="connsiteX2697" fmla="*/ 4268705 w 5697931"/>
                <a:gd name="connsiteY2697" fmla="*/ 4112533 h 6287490"/>
                <a:gd name="connsiteX2698" fmla="*/ 4269058 w 5697931"/>
                <a:gd name="connsiteY2698" fmla="*/ 4083958 h 6287490"/>
                <a:gd name="connsiteX2699" fmla="*/ 4269410 w 5697931"/>
                <a:gd name="connsiteY2699" fmla="*/ 4055383 h 6287490"/>
                <a:gd name="connsiteX2700" fmla="*/ 4273801 w 5697931"/>
                <a:gd name="connsiteY2700" fmla="*/ 4072233 h 6287490"/>
                <a:gd name="connsiteX2701" fmla="*/ 4278192 w 5697931"/>
                <a:gd name="connsiteY2701" fmla="*/ 4089083 h 6287490"/>
                <a:gd name="connsiteX2702" fmla="*/ 4538663 w 5697931"/>
                <a:gd name="connsiteY2702" fmla="*/ 4107771 h 6287490"/>
                <a:gd name="connsiteX2703" fmla="*/ 4533900 w 5697931"/>
                <a:gd name="connsiteY2703" fmla="*/ 4107771 h 6287490"/>
                <a:gd name="connsiteX2704" fmla="*/ 4533900 w 5697931"/>
                <a:gd name="connsiteY2704" fmla="*/ 4103008 h 6287490"/>
                <a:gd name="connsiteX2705" fmla="*/ 4533900 w 5697931"/>
                <a:gd name="connsiteY2705" fmla="*/ 4098246 h 6287490"/>
                <a:gd name="connsiteX2706" fmla="*/ 4538663 w 5697931"/>
                <a:gd name="connsiteY2706" fmla="*/ 4098246 h 6287490"/>
                <a:gd name="connsiteX2707" fmla="*/ 4543425 w 5697931"/>
                <a:gd name="connsiteY2707" fmla="*/ 4098246 h 6287490"/>
                <a:gd name="connsiteX2708" fmla="*/ 4543425 w 5697931"/>
                <a:gd name="connsiteY2708" fmla="*/ 4103008 h 6287490"/>
                <a:gd name="connsiteX2709" fmla="*/ 4543425 w 5697931"/>
                <a:gd name="connsiteY2709" fmla="*/ 4107771 h 6287490"/>
                <a:gd name="connsiteX2710" fmla="*/ 2071688 w 5697931"/>
                <a:gd name="connsiteY2710" fmla="*/ 4098246 h 6287490"/>
                <a:gd name="connsiteX2711" fmla="*/ 2066925 w 5697931"/>
                <a:gd name="connsiteY2711" fmla="*/ 4098246 h 6287490"/>
                <a:gd name="connsiteX2712" fmla="*/ 2066925 w 5697931"/>
                <a:gd name="connsiteY2712" fmla="*/ 4093483 h 6287490"/>
                <a:gd name="connsiteX2713" fmla="*/ 2066925 w 5697931"/>
                <a:gd name="connsiteY2713" fmla="*/ 4088721 h 6287490"/>
                <a:gd name="connsiteX2714" fmla="*/ 2071688 w 5697931"/>
                <a:gd name="connsiteY2714" fmla="*/ 4088721 h 6287490"/>
                <a:gd name="connsiteX2715" fmla="*/ 2076450 w 5697931"/>
                <a:gd name="connsiteY2715" fmla="*/ 4088721 h 6287490"/>
                <a:gd name="connsiteX2716" fmla="*/ 2076450 w 5697931"/>
                <a:gd name="connsiteY2716" fmla="*/ 4093483 h 6287490"/>
                <a:gd name="connsiteX2717" fmla="*/ 2076450 w 5697931"/>
                <a:gd name="connsiteY2717" fmla="*/ 4098246 h 6287490"/>
                <a:gd name="connsiteX2718" fmla="*/ 2119875 w 5697931"/>
                <a:gd name="connsiteY2718" fmla="*/ 4098246 h 6287490"/>
                <a:gd name="connsiteX2719" fmla="*/ 2115674 w 5697931"/>
                <a:gd name="connsiteY2719" fmla="*/ 4098246 h 6287490"/>
                <a:gd name="connsiteX2720" fmla="*/ 2108883 w 5697931"/>
                <a:gd name="connsiteY2720" fmla="*/ 4087244 h 6287490"/>
                <a:gd name="connsiteX2721" fmla="*/ 2102082 w 5697931"/>
                <a:gd name="connsiteY2721" fmla="*/ 4076253 h 6287490"/>
                <a:gd name="connsiteX2722" fmla="*/ 2113074 w 5697931"/>
                <a:gd name="connsiteY2722" fmla="*/ 4083053 h 6287490"/>
                <a:gd name="connsiteX2723" fmla="*/ 2124075 w 5697931"/>
                <a:gd name="connsiteY2723" fmla="*/ 4089845 h 6287490"/>
                <a:gd name="connsiteX2724" fmla="*/ 2124075 w 5697931"/>
                <a:gd name="connsiteY2724" fmla="*/ 4094045 h 6287490"/>
                <a:gd name="connsiteX2725" fmla="*/ 2124075 w 5697931"/>
                <a:gd name="connsiteY2725" fmla="*/ 4098246 h 6287490"/>
                <a:gd name="connsiteX2726" fmla="*/ 2157413 w 5697931"/>
                <a:gd name="connsiteY2726" fmla="*/ 4098246 h 6287490"/>
                <a:gd name="connsiteX2727" fmla="*/ 2152650 w 5697931"/>
                <a:gd name="connsiteY2727" fmla="*/ 4098246 h 6287490"/>
                <a:gd name="connsiteX2728" fmla="*/ 2152650 w 5697931"/>
                <a:gd name="connsiteY2728" fmla="*/ 4093483 h 6287490"/>
                <a:gd name="connsiteX2729" fmla="*/ 2152650 w 5697931"/>
                <a:gd name="connsiteY2729" fmla="*/ 4088721 h 6287490"/>
                <a:gd name="connsiteX2730" fmla="*/ 2157413 w 5697931"/>
                <a:gd name="connsiteY2730" fmla="*/ 4088721 h 6287490"/>
                <a:gd name="connsiteX2731" fmla="*/ 2162175 w 5697931"/>
                <a:gd name="connsiteY2731" fmla="*/ 4088721 h 6287490"/>
                <a:gd name="connsiteX2732" fmla="*/ 2162175 w 5697931"/>
                <a:gd name="connsiteY2732" fmla="*/ 4093483 h 6287490"/>
                <a:gd name="connsiteX2733" fmla="*/ 2162175 w 5697931"/>
                <a:gd name="connsiteY2733" fmla="*/ 4098246 h 6287490"/>
                <a:gd name="connsiteX2734" fmla="*/ 2886075 w 5697931"/>
                <a:gd name="connsiteY2734" fmla="*/ 4096741 h 6287490"/>
                <a:gd name="connsiteX2735" fmla="*/ 2862263 w 5697931"/>
                <a:gd name="connsiteY2735" fmla="*/ 4096741 h 6287490"/>
                <a:gd name="connsiteX2736" fmla="*/ 2874169 w 5697931"/>
                <a:gd name="connsiteY2736" fmla="*/ 4091940 h 6287490"/>
                <a:gd name="connsiteX2737" fmla="*/ 2886075 w 5697931"/>
                <a:gd name="connsiteY2737" fmla="*/ 4087130 h 6287490"/>
                <a:gd name="connsiteX2738" fmla="*/ 2897981 w 5697931"/>
                <a:gd name="connsiteY2738" fmla="*/ 4091940 h 6287490"/>
                <a:gd name="connsiteX2739" fmla="*/ 2909888 w 5697931"/>
                <a:gd name="connsiteY2739" fmla="*/ 4096741 h 6287490"/>
                <a:gd name="connsiteX2740" fmla="*/ 3242472 w 5697931"/>
                <a:gd name="connsiteY2740" fmla="*/ 4097493 h 6287490"/>
                <a:gd name="connsiteX2741" fmla="*/ 3224213 w 5697931"/>
                <a:gd name="connsiteY2741" fmla="*/ 4096741 h 6287490"/>
                <a:gd name="connsiteX2742" fmla="*/ 3236710 w 5697931"/>
                <a:gd name="connsiteY2742" fmla="*/ 4091740 h 6287490"/>
                <a:gd name="connsiteX2743" fmla="*/ 3249216 w 5697931"/>
                <a:gd name="connsiteY2743" fmla="*/ 4086739 h 6287490"/>
                <a:gd name="connsiteX2744" fmla="*/ 3254969 w 5697931"/>
                <a:gd name="connsiteY2744" fmla="*/ 4092493 h 6287490"/>
                <a:gd name="connsiteX2745" fmla="*/ 3260722 w 5697931"/>
                <a:gd name="connsiteY2745" fmla="*/ 4098246 h 6287490"/>
                <a:gd name="connsiteX2746" fmla="*/ 3352800 w 5697931"/>
                <a:gd name="connsiteY2746" fmla="*/ 4096741 h 6287490"/>
                <a:gd name="connsiteX2747" fmla="*/ 3328988 w 5697931"/>
                <a:gd name="connsiteY2747" fmla="*/ 4096741 h 6287490"/>
                <a:gd name="connsiteX2748" fmla="*/ 3340894 w 5697931"/>
                <a:gd name="connsiteY2748" fmla="*/ 4091940 h 6287490"/>
                <a:gd name="connsiteX2749" fmla="*/ 3352800 w 5697931"/>
                <a:gd name="connsiteY2749" fmla="*/ 4087130 h 6287490"/>
                <a:gd name="connsiteX2750" fmla="*/ 3364706 w 5697931"/>
                <a:gd name="connsiteY2750" fmla="*/ 4091940 h 6287490"/>
                <a:gd name="connsiteX2751" fmla="*/ 3376613 w 5697931"/>
                <a:gd name="connsiteY2751" fmla="*/ 4096741 h 6287490"/>
                <a:gd name="connsiteX2752" fmla="*/ 441750 w 5697931"/>
                <a:gd name="connsiteY2752" fmla="*/ 4088721 h 6287490"/>
                <a:gd name="connsiteX2753" fmla="*/ 438150 w 5697931"/>
                <a:gd name="connsiteY2753" fmla="*/ 4088721 h 6287490"/>
                <a:gd name="connsiteX2754" fmla="*/ 438150 w 5697931"/>
                <a:gd name="connsiteY2754" fmla="*/ 4085120 h 6287490"/>
                <a:gd name="connsiteX2755" fmla="*/ 438150 w 5697931"/>
                <a:gd name="connsiteY2755" fmla="*/ 4081529 h 6287490"/>
                <a:gd name="connsiteX2756" fmla="*/ 454819 w 5697931"/>
                <a:gd name="connsiteY2756" fmla="*/ 4068452 h 6287490"/>
                <a:gd name="connsiteX2757" fmla="*/ 471488 w 5697931"/>
                <a:gd name="connsiteY2757" fmla="*/ 4055383 h 6287490"/>
                <a:gd name="connsiteX2758" fmla="*/ 458419 w 5697931"/>
                <a:gd name="connsiteY2758" fmla="*/ 4072052 h 6287490"/>
                <a:gd name="connsiteX2759" fmla="*/ 445341 w 5697931"/>
                <a:gd name="connsiteY2759" fmla="*/ 4088721 h 6287490"/>
                <a:gd name="connsiteX2760" fmla="*/ 2781300 w 5697931"/>
                <a:gd name="connsiteY2760" fmla="*/ 4088721 h 6287490"/>
                <a:gd name="connsiteX2761" fmla="*/ 2768603 w 5697931"/>
                <a:gd name="connsiteY2761" fmla="*/ 4088721 h 6287490"/>
                <a:gd name="connsiteX2762" fmla="*/ 2774947 w 5697931"/>
                <a:gd name="connsiteY2762" fmla="*/ 4082368 h 6287490"/>
                <a:gd name="connsiteX2763" fmla="*/ 2781300 w 5697931"/>
                <a:gd name="connsiteY2763" fmla="*/ 4076024 h 6287490"/>
                <a:gd name="connsiteX2764" fmla="*/ 2787653 w 5697931"/>
                <a:gd name="connsiteY2764" fmla="*/ 4082368 h 6287490"/>
                <a:gd name="connsiteX2765" fmla="*/ 2793997 w 5697931"/>
                <a:gd name="connsiteY2765" fmla="*/ 4088721 h 6287490"/>
                <a:gd name="connsiteX2766" fmla="*/ 2930995 w 5697931"/>
                <a:gd name="connsiteY2766" fmla="*/ 4067289 h 6287490"/>
                <a:gd name="connsiteX2767" fmla="*/ 2927033 w 5697931"/>
                <a:gd name="connsiteY2767" fmla="*/ 4093483 h 6287490"/>
                <a:gd name="connsiteX2768" fmla="*/ 2927033 w 5697931"/>
                <a:gd name="connsiteY2768" fmla="*/ 4041096 h 6287490"/>
                <a:gd name="connsiteX2769" fmla="*/ 2927033 w 5697931"/>
                <a:gd name="connsiteY2769" fmla="*/ 3988708 h 6287490"/>
                <a:gd name="connsiteX2770" fmla="*/ 2930995 w 5697931"/>
                <a:gd name="connsiteY2770" fmla="*/ 4014902 h 6287490"/>
                <a:gd name="connsiteX2771" fmla="*/ 2934967 w 5697931"/>
                <a:gd name="connsiteY2771" fmla="*/ 4041096 h 6287490"/>
                <a:gd name="connsiteX2772" fmla="*/ 3471863 w 5697931"/>
                <a:gd name="connsiteY2772" fmla="*/ 4088721 h 6287490"/>
                <a:gd name="connsiteX2773" fmla="*/ 3467100 w 5697931"/>
                <a:gd name="connsiteY2773" fmla="*/ 4088721 h 6287490"/>
                <a:gd name="connsiteX2774" fmla="*/ 3467100 w 5697931"/>
                <a:gd name="connsiteY2774" fmla="*/ 4083958 h 6287490"/>
                <a:gd name="connsiteX2775" fmla="*/ 3467100 w 5697931"/>
                <a:gd name="connsiteY2775" fmla="*/ 4079196 h 6287490"/>
                <a:gd name="connsiteX2776" fmla="*/ 3471863 w 5697931"/>
                <a:gd name="connsiteY2776" fmla="*/ 4079196 h 6287490"/>
                <a:gd name="connsiteX2777" fmla="*/ 3476625 w 5697931"/>
                <a:gd name="connsiteY2777" fmla="*/ 4079196 h 6287490"/>
                <a:gd name="connsiteX2778" fmla="*/ 3476625 w 5697931"/>
                <a:gd name="connsiteY2778" fmla="*/ 4083958 h 6287490"/>
                <a:gd name="connsiteX2779" fmla="*/ 3476625 w 5697931"/>
                <a:gd name="connsiteY2779" fmla="*/ 4088721 h 6287490"/>
                <a:gd name="connsiteX2780" fmla="*/ 1890713 w 5697931"/>
                <a:gd name="connsiteY2780" fmla="*/ 4079196 h 6287490"/>
                <a:gd name="connsiteX2781" fmla="*/ 1885950 w 5697931"/>
                <a:gd name="connsiteY2781" fmla="*/ 4079196 h 6287490"/>
                <a:gd name="connsiteX2782" fmla="*/ 1885950 w 5697931"/>
                <a:gd name="connsiteY2782" fmla="*/ 4074433 h 6287490"/>
                <a:gd name="connsiteX2783" fmla="*/ 1885950 w 5697931"/>
                <a:gd name="connsiteY2783" fmla="*/ 4069671 h 6287490"/>
                <a:gd name="connsiteX2784" fmla="*/ 1890713 w 5697931"/>
                <a:gd name="connsiteY2784" fmla="*/ 4069671 h 6287490"/>
                <a:gd name="connsiteX2785" fmla="*/ 1895475 w 5697931"/>
                <a:gd name="connsiteY2785" fmla="*/ 4069671 h 6287490"/>
                <a:gd name="connsiteX2786" fmla="*/ 1895475 w 5697931"/>
                <a:gd name="connsiteY2786" fmla="*/ 4074433 h 6287490"/>
                <a:gd name="connsiteX2787" fmla="*/ 1895475 w 5697931"/>
                <a:gd name="connsiteY2787" fmla="*/ 4079196 h 6287490"/>
                <a:gd name="connsiteX2788" fmla="*/ 2695575 w 5697931"/>
                <a:gd name="connsiteY2788" fmla="*/ 4079196 h 6287490"/>
                <a:gd name="connsiteX2789" fmla="*/ 2682878 w 5697931"/>
                <a:gd name="connsiteY2789" fmla="*/ 4079196 h 6287490"/>
                <a:gd name="connsiteX2790" fmla="*/ 2689222 w 5697931"/>
                <a:gd name="connsiteY2790" fmla="*/ 4072843 h 6287490"/>
                <a:gd name="connsiteX2791" fmla="*/ 2695575 w 5697931"/>
                <a:gd name="connsiteY2791" fmla="*/ 4066499 h 6287490"/>
                <a:gd name="connsiteX2792" fmla="*/ 2701928 w 5697931"/>
                <a:gd name="connsiteY2792" fmla="*/ 4072843 h 6287490"/>
                <a:gd name="connsiteX2793" fmla="*/ 2708272 w 5697931"/>
                <a:gd name="connsiteY2793" fmla="*/ 4079196 h 6287490"/>
                <a:gd name="connsiteX2794" fmla="*/ 4557713 w 5697931"/>
                <a:gd name="connsiteY2794" fmla="*/ 4079196 h 6287490"/>
                <a:gd name="connsiteX2795" fmla="*/ 4552950 w 5697931"/>
                <a:gd name="connsiteY2795" fmla="*/ 4079196 h 6287490"/>
                <a:gd name="connsiteX2796" fmla="*/ 4552950 w 5697931"/>
                <a:gd name="connsiteY2796" fmla="*/ 4074433 h 6287490"/>
                <a:gd name="connsiteX2797" fmla="*/ 4552950 w 5697931"/>
                <a:gd name="connsiteY2797" fmla="*/ 4069671 h 6287490"/>
                <a:gd name="connsiteX2798" fmla="*/ 4557713 w 5697931"/>
                <a:gd name="connsiteY2798" fmla="*/ 4069671 h 6287490"/>
                <a:gd name="connsiteX2799" fmla="*/ 4562475 w 5697931"/>
                <a:gd name="connsiteY2799" fmla="*/ 4069671 h 6287490"/>
                <a:gd name="connsiteX2800" fmla="*/ 4562475 w 5697931"/>
                <a:gd name="connsiteY2800" fmla="*/ 4074433 h 6287490"/>
                <a:gd name="connsiteX2801" fmla="*/ 4562475 w 5697931"/>
                <a:gd name="connsiteY2801" fmla="*/ 4079196 h 6287490"/>
                <a:gd name="connsiteX2802" fmla="*/ 5133975 w 5697931"/>
                <a:gd name="connsiteY2802" fmla="*/ 4079196 h 6287490"/>
                <a:gd name="connsiteX2803" fmla="*/ 5121278 w 5697931"/>
                <a:gd name="connsiteY2803" fmla="*/ 4079196 h 6287490"/>
                <a:gd name="connsiteX2804" fmla="*/ 5127622 w 5697931"/>
                <a:gd name="connsiteY2804" fmla="*/ 4072843 h 6287490"/>
                <a:gd name="connsiteX2805" fmla="*/ 5133975 w 5697931"/>
                <a:gd name="connsiteY2805" fmla="*/ 4066499 h 6287490"/>
                <a:gd name="connsiteX2806" fmla="*/ 5140328 w 5697931"/>
                <a:gd name="connsiteY2806" fmla="*/ 4072843 h 6287490"/>
                <a:gd name="connsiteX2807" fmla="*/ 5146672 w 5697931"/>
                <a:gd name="connsiteY2807" fmla="*/ 4079196 h 6287490"/>
                <a:gd name="connsiteX2808" fmla="*/ 5233988 w 5697931"/>
                <a:gd name="connsiteY2808" fmla="*/ 4079196 h 6287490"/>
                <a:gd name="connsiteX2809" fmla="*/ 5229225 w 5697931"/>
                <a:gd name="connsiteY2809" fmla="*/ 4079196 h 6287490"/>
                <a:gd name="connsiteX2810" fmla="*/ 5229225 w 5697931"/>
                <a:gd name="connsiteY2810" fmla="*/ 4074433 h 6287490"/>
                <a:gd name="connsiteX2811" fmla="*/ 5229225 w 5697931"/>
                <a:gd name="connsiteY2811" fmla="*/ 4069671 h 6287490"/>
                <a:gd name="connsiteX2812" fmla="*/ 5233988 w 5697931"/>
                <a:gd name="connsiteY2812" fmla="*/ 4069671 h 6287490"/>
                <a:gd name="connsiteX2813" fmla="*/ 5238750 w 5697931"/>
                <a:gd name="connsiteY2813" fmla="*/ 4069671 h 6287490"/>
                <a:gd name="connsiteX2814" fmla="*/ 5238750 w 5697931"/>
                <a:gd name="connsiteY2814" fmla="*/ 4074433 h 6287490"/>
                <a:gd name="connsiteX2815" fmla="*/ 5238750 w 5697931"/>
                <a:gd name="connsiteY2815" fmla="*/ 4079196 h 6287490"/>
                <a:gd name="connsiteX2816" fmla="*/ 5653088 w 5697931"/>
                <a:gd name="connsiteY2816" fmla="*/ 4079196 h 6287490"/>
                <a:gd name="connsiteX2817" fmla="*/ 5648325 w 5697931"/>
                <a:gd name="connsiteY2817" fmla="*/ 4079196 h 6287490"/>
                <a:gd name="connsiteX2818" fmla="*/ 5648325 w 5697931"/>
                <a:gd name="connsiteY2818" fmla="*/ 4074433 h 6287490"/>
                <a:gd name="connsiteX2819" fmla="*/ 5648325 w 5697931"/>
                <a:gd name="connsiteY2819" fmla="*/ 4069671 h 6287490"/>
                <a:gd name="connsiteX2820" fmla="*/ 5653088 w 5697931"/>
                <a:gd name="connsiteY2820" fmla="*/ 4069671 h 6287490"/>
                <a:gd name="connsiteX2821" fmla="*/ 5657850 w 5697931"/>
                <a:gd name="connsiteY2821" fmla="*/ 4069671 h 6287490"/>
                <a:gd name="connsiteX2822" fmla="*/ 5657850 w 5697931"/>
                <a:gd name="connsiteY2822" fmla="*/ 4074433 h 6287490"/>
                <a:gd name="connsiteX2823" fmla="*/ 5657850 w 5697931"/>
                <a:gd name="connsiteY2823" fmla="*/ 4079196 h 6287490"/>
                <a:gd name="connsiteX2824" fmla="*/ 42863 w 5697931"/>
                <a:gd name="connsiteY2824" fmla="*/ 4069671 h 6287490"/>
                <a:gd name="connsiteX2825" fmla="*/ 38100 w 5697931"/>
                <a:gd name="connsiteY2825" fmla="*/ 4069671 h 6287490"/>
                <a:gd name="connsiteX2826" fmla="*/ 38100 w 5697931"/>
                <a:gd name="connsiteY2826" fmla="*/ 4064908 h 6287490"/>
                <a:gd name="connsiteX2827" fmla="*/ 38100 w 5697931"/>
                <a:gd name="connsiteY2827" fmla="*/ 4060146 h 6287490"/>
                <a:gd name="connsiteX2828" fmla="*/ 42863 w 5697931"/>
                <a:gd name="connsiteY2828" fmla="*/ 4060146 h 6287490"/>
                <a:gd name="connsiteX2829" fmla="*/ 47625 w 5697931"/>
                <a:gd name="connsiteY2829" fmla="*/ 4060146 h 6287490"/>
                <a:gd name="connsiteX2830" fmla="*/ 47625 w 5697931"/>
                <a:gd name="connsiteY2830" fmla="*/ 4064908 h 6287490"/>
                <a:gd name="connsiteX2831" fmla="*/ 47625 w 5697931"/>
                <a:gd name="connsiteY2831" fmla="*/ 4069671 h 6287490"/>
                <a:gd name="connsiteX2832" fmla="*/ 2176463 w 5697931"/>
                <a:gd name="connsiteY2832" fmla="*/ 4069671 h 6287490"/>
                <a:gd name="connsiteX2833" fmla="*/ 2171700 w 5697931"/>
                <a:gd name="connsiteY2833" fmla="*/ 4069671 h 6287490"/>
                <a:gd name="connsiteX2834" fmla="*/ 2171700 w 5697931"/>
                <a:gd name="connsiteY2834" fmla="*/ 4064908 h 6287490"/>
                <a:gd name="connsiteX2835" fmla="*/ 2171700 w 5697931"/>
                <a:gd name="connsiteY2835" fmla="*/ 4060146 h 6287490"/>
                <a:gd name="connsiteX2836" fmla="*/ 2176463 w 5697931"/>
                <a:gd name="connsiteY2836" fmla="*/ 4060146 h 6287490"/>
                <a:gd name="connsiteX2837" fmla="*/ 2181225 w 5697931"/>
                <a:gd name="connsiteY2837" fmla="*/ 4060146 h 6287490"/>
                <a:gd name="connsiteX2838" fmla="*/ 2181225 w 5697931"/>
                <a:gd name="connsiteY2838" fmla="*/ 4064908 h 6287490"/>
                <a:gd name="connsiteX2839" fmla="*/ 2181225 w 5697931"/>
                <a:gd name="connsiteY2839" fmla="*/ 4069671 h 6287490"/>
                <a:gd name="connsiteX2840" fmla="*/ 2628900 w 5697931"/>
                <a:gd name="connsiteY2840" fmla="*/ 4069671 h 6287490"/>
                <a:gd name="connsiteX2841" fmla="*/ 2616203 w 5697931"/>
                <a:gd name="connsiteY2841" fmla="*/ 4069671 h 6287490"/>
                <a:gd name="connsiteX2842" fmla="*/ 2622547 w 5697931"/>
                <a:gd name="connsiteY2842" fmla="*/ 4063318 h 6287490"/>
                <a:gd name="connsiteX2843" fmla="*/ 2628900 w 5697931"/>
                <a:gd name="connsiteY2843" fmla="*/ 4056974 h 6287490"/>
                <a:gd name="connsiteX2844" fmla="*/ 2635253 w 5697931"/>
                <a:gd name="connsiteY2844" fmla="*/ 4063318 h 6287490"/>
                <a:gd name="connsiteX2845" fmla="*/ 2641597 w 5697931"/>
                <a:gd name="connsiteY2845" fmla="*/ 4069671 h 6287490"/>
                <a:gd name="connsiteX2846" fmla="*/ 3509963 w 5697931"/>
                <a:gd name="connsiteY2846" fmla="*/ 4069671 h 6287490"/>
                <a:gd name="connsiteX2847" fmla="*/ 3505200 w 5697931"/>
                <a:gd name="connsiteY2847" fmla="*/ 4069671 h 6287490"/>
                <a:gd name="connsiteX2848" fmla="*/ 3505200 w 5697931"/>
                <a:gd name="connsiteY2848" fmla="*/ 4064908 h 6287490"/>
                <a:gd name="connsiteX2849" fmla="*/ 3505200 w 5697931"/>
                <a:gd name="connsiteY2849" fmla="*/ 4060146 h 6287490"/>
                <a:gd name="connsiteX2850" fmla="*/ 3509963 w 5697931"/>
                <a:gd name="connsiteY2850" fmla="*/ 4060146 h 6287490"/>
                <a:gd name="connsiteX2851" fmla="*/ 3514725 w 5697931"/>
                <a:gd name="connsiteY2851" fmla="*/ 4060146 h 6287490"/>
                <a:gd name="connsiteX2852" fmla="*/ 3514725 w 5697931"/>
                <a:gd name="connsiteY2852" fmla="*/ 4064908 h 6287490"/>
                <a:gd name="connsiteX2853" fmla="*/ 3514725 w 5697931"/>
                <a:gd name="connsiteY2853" fmla="*/ 4069671 h 6287490"/>
                <a:gd name="connsiteX2854" fmla="*/ 5081588 w 5697931"/>
                <a:gd name="connsiteY2854" fmla="*/ 4069671 h 6287490"/>
                <a:gd name="connsiteX2855" fmla="*/ 5076825 w 5697931"/>
                <a:gd name="connsiteY2855" fmla="*/ 4069671 h 6287490"/>
                <a:gd name="connsiteX2856" fmla="*/ 5076825 w 5697931"/>
                <a:gd name="connsiteY2856" fmla="*/ 4064908 h 6287490"/>
                <a:gd name="connsiteX2857" fmla="*/ 5076825 w 5697931"/>
                <a:gd name="connsiteY2857" fmla="*/ 4060146 h 6287490"/>
                <a:gd name="connsiteX2858" fmla="*/ 5081588 w 5697931"/>
                <a:gd name="connsiteY2858" fmla="*/ 4060146 h 6287490"/>
                <a:gd name="connsiteX2859" fmla="*/ 5086350 w 5697931"/>
                <a:gd name="connsiteY2859" fmla="*/ 4060146 h 6287490"/>
                <a:gd name="connsiteX2860" fmla="*/ 5086350 w 5697931"/>
                <a:gd name="connsiteY2860" fmla="*/ 4064908 h 6287490"/>
                <a:gd name="connsiteX2861" fmla="*/ 5086350 w 5697931"/>
                <a:gd name="connsiteY2861" fmla="*/ 4069671 h 6287490"/>
                <a:gd name="connsiteX2862" fmla="*/ 5281613 w 5697931"/>
                <a:gd name="connsiteY2862" fmla="*/ 4069671 h 6287490"/>
                <a:gd name="connsiteX2863" fmla="*/ 5276850 w 5697931"/>
                <a:gd name="connsiteY2863" fmla="*/ 4069671 h 6287490"/>
                <a:gd name="connsiteX2864" fmla="*/ 5276850 w 5697931"/>
                <a:gd name="connsiteY2864" fmla="*/ 4064908 h 6287490"/>
                <a:gd name="connsiteX2865" fmla="*/ 5276850 w 5697931"/>
                <a:gd name="connsiteY2865" fmla="*/ 4060146 h 6287490"/>
                <a:gd name="connsiteX2866" fmla="*/ 5281613 w 5697931"/>
                <a:gd name="connsiteY2866" fmla="*/ 4060146 h 6287490"/>
                <a:gd name="connsiteX2867" fmla="*/ 5286375 w 5697931"/>
                <a:gd name="connsiteY2867" fmla="*/ 4060146 h 6287490"/>
                <a:gd name="connsiteX2868" fmla="*/ 5286375 w 5697931"/>
                <a:gd name="connsiteY2868" fmla="*/ 4064908 h 6287490"/>
                <a:gd name="connsiteX2869" fmla="*/ 5286375 w 5697931"/>
                <a:gd name="connsiteY2869" fmla="*/ 4069671 h 6287490"/>
                <a:gd name="connsiteX2870" fmla="*/ 1819275 w 5697931"/>
                <a:gd name="connsiteY2870" fmla="*/ 4060146 h 6287490"/>
                <a:gd name="connsiteX2871" fmla="*/ 1806578 w 5697931"/>
                <a:gd name="connsiteY2871" fmla="*/ 4060146 h 6287490"/>
                <a:gd name="connsiteX2872" fmla="*/ 1812922 w 5697931"/>
                <a:gd name="connsiteY2872" fmla="*/ 4053793 h 6287490"/>
                <a:gd name="connsiteX2873" fmla="*/ 1819275 w 5697931"/>
                <a:gd name="connsiteY2873" fmla="*/ 4047449 h 6287490"/>
                <a:gd name="connsiteX2874" fmla="*/ 1825628 w 5697931"/>
                <a:gd name="connsiteY2874" fmla="*/ 4053793 h 6287490"/>
                <a:gd name="connsiteX2875" fmla="*/ 1831972 w 5697931"/>
                <a:gd name="connsiteY2875" fmla="*/ 4060146 h 6287490"/>
                <a:gd name="connsiteX2876" fmla="*/ 1900238 w 5697931"/>
                <a:gd name="connsiteY2876" fmla="*/ 4060146 h 6287490"/>
                <a:gd name="connsiteX2877" fmla="*/ 1895475 w 5697931"/>
                <a:gd name="connsiteY2877" fmla="*/ 4060146 h 6287490"/>
                <a:gd name="connsiteX2878" fmla="*/ 1895475 w 5697931"/>
                <a:gd name="connsiteY2878" fmla="*/ 4055383 h 6287490"/>
                <a:gd name="connsiteX2879" fmla="*/ 1895475 w 5697931"/>
                <a:gd name="connsiteY2879" fmla="*/ 4050621 h 6287490"/>
                <a:gd name="connsiteX2880" fmla="*/ 1900238 w 5697931"/>
                <a:gd name="connsiteY2880" fmla="*/ 4050621 h 6287490"/>
                <a:gd name="connsiteX2881" fmla="*/ 1905000 w 5697931"/>
                <a:gd name="connsiteY2881" fmla="*/ 4050621 h 6287490"/>
                <a:gd name="connsiteX2882" fmla="*/ 1905000 w 5697931"/>
                <a:gd name="connsiteY2882" fmla="*/ 4055383 h 6287490"/>
                <a:gd name="connsiteX2883" fmla="*/ 1905000 w 5697931"/>
                <a:gd name="connsiteY2883" fmla="*/ 4060146 h 6287490"/>
                <a:gd name="connsiteX2884" fmla="*/ 2319338 w 5697931"/>
                <a:gd name="connsiteY2884" fmla="*/ 4060146 h 6287490"/>
                <a:gd name="connsiteX2885" fmla="*/ 2314575 w 5697931"/>
                <a:gd name="connsiteY2885" fmla="*/ 4060146 h 6287490"/>
                <a:gd name="connsiteX2886" fmla="*/ 2314575 w 5697931"/>
                <a:gd name="connsiteY2886" fmla="*/ 4055383 h 6287490"/>
                <a:gd name="connsiteX2887" fmla="*/ 2314575 w 5697931"/>
                <a:gd name="connsiteY2887" fmla="*/ 4050621 h 6287490"/>
                <a:gd name="connsiteX2888" fmla="*/ 2319338 w 5697931"/>
                <a:gd name="connsiteY2888" fmla="*/ 4050621 h 6287490"/>
                <a:gd name="connsiteX2889" fmla="*/ 2324100 w 5697931"/>
                <a:gd name="connsiteY2889" fmla="*/ 4050621 h 6287490"/>
                <a:gd name="connsiteX2890" fmla="*/ 2324100 w 5697931"/>
                <a:gd name="connsiteY2890" fmla="*/ 4055383 h 6287490"/>
                <a:gd name="connsiteX2891" fmla="*/ 2324100 w 5697931"/>
                <a:gd name="connsiteY2891" fmla="*/ 4060146 h 6287490"/>
                <a:gd name="connsiteX2892" fmla="*/ 2576513 w 5697931"/>
                <a:gd name="connsiteY2892" fmla="*/ 4060146 h 6287490"/>
                <a:gd name="connsiteX2893" fmla="*/ 2571750 w 5697931"/>
                <a:gd name="connsiteY2893" fmla="*/ 4060146 h 6287490"/>
                <a:gd name="connsiteX2894" fmla="*/ 2571750 w 5697931"/>
                <a:gd name="connsiteY2894" fmla="*/ 4055383 h 6287490"/>
                <a:gd name="connsiteX2895" fmla="*/ 2571750 w 5697931"/>
                <a:gd name="connsiteY2895" fmla="*/ 4050621 h 6287490"/>
                <a:gd name="connsiteX2896" fmla="*/ 2576513 w 5697931"/>
                <a:gd name="connsiteY2896" fmla="*/ 4050621 h 6287490"/>
                <a:gd name="connsiteX2897" fmla="*/ 2581275 w 5697931"/>
                <a:gd name="connsiteY2897" fmla="*/ 4050621 h 6287490"/>
                <a:gd name="connsiteX2898" fmla="*/ 2581275 w 5697931"/>
                <a:gd name="connsiteY2898" fmla="*/ 4055383 h 6287490"/>
                <a:gd name="connsiteX2899" fmla="*/ 2581275 w 5697931"/>
                <a:gd name="connsiteY2899" fmla="*/ 4060146 h 6287490"/>
                <a:gd name="connsiteX2900" fmla="*/ 4567238 w 5697931"/>
                <a:gd name="connsiteY2900" fmla="*/ 4060146 h 6287490"/>
                <a:gd name="connsiteX2901" fmla="*/ 4562475 w 5697931"/>
                <a:gd name="connsiteY2901" fmla="*/ 4060146 h 6287490"/>
                <a:gd name="connsiteX2902" fmla="*/ 4562475 w 5697931"/>
                <a:gd name="connsiteY2902" fmla="*/ 4055383 h 6287490"/>
                <a:gd name="connsiteX2903" fmla="*/ 4562475 w 5697931"/>
                <a:gd name="connsiteY2903" fmla="*/ 4050621 h 6287490"/>
                <a:gd name="connsiteX2904" fmla="*/ 4567238 w 5697931"/>
                <a:gd name="connsiteY2904" fmla="*/ 4050621 h 6287490"/>
                <a:gd name="connsiteX2905" fmla="*/ 4572000 w 5697931"/>
                <a:gd name="connsiteY2905" fmla="*/ 4050621 h 6287490"/>
                <a:gd name="connsiteX2906" fmla="*/ 4572000 w 5697931"/>
                <a:gd name="connsiteY2906" fmla="*/ 4055383 h 6287490"/>
                <a:gd name="connsiteX2907" fmla="*/ 4572000 w 5697931"/>
                <a:gd name="connsiteY2907" fmla="*/ 4060146 h 6287490"/>
                <a:gd name="connsiteX2908" fmla="*/ 556088 w 5697931"/>
                <a:gd name="connsiteY2908" fmla="*/ 4050621 h 6287490"/>
                <a:gd name="connsiteX2909" fmla="*/ 551326 w 5697931"/>
                <a:gd name="connsiteY2909" fmla="*/ 4050621 h 6287490"/>
                <a:gd name="connsiteX2910" fmla="*/ 557213 w 5697931"/>
                <a:gd name="connsiteY2910" fmla="*/ 4041096 h 6287490"/>
                <a:gd name="connsiteX2911" fmla="*/ 563099 w 5697931"/>
                <a:gd name="connsiteY2911" fmla="*/ 4031571 h 6287490"/>
                <a:gd name="connsiteX2912" fmla="*/ 567862 w 5697931"/>
                <a:gd name="connsiteY2912" fmla="*/ 4031571 h 6287490"/>
                <a:gd name="connsiteX2913" fmla="*/ 572624 w 5697931"/>
                <a:gd name="connsiteY2913" fmla="*/ 4031571 h 6287490"/>
                <a:gd name="connsiteX2914" fmla="*/ 566738 w 5697931"/>
                <a:gd name="connsiteY2914" fmla="*/ 4041096 h 6287490"/>
                <a:gd name="connsiteX2915" fmla="*/ 560851 w 5697931"/>
                <a:gd name="connsiteY2915" fmla="*/ 4050621 h 6287490"/>
                <a:gd name="connsiteX2916" fmla="*/ 2157413 w 5697931"/>
                <a:gd name="connsiteY2916" fmla="*/ 4050621 h 6287490"/>
                <a:gd name="connsiteX2917" fmla="*/ 2152650 w 5697931"/>
                <a:gd name="connsiteY2917" fmla="*/ 4050621 h 6287490"/>
                <a:gd name="connsiteX2918" fmla="*/ 2152650 w 5697931"/>
                <a:gd name="connsiteY2918" fmla="*/ 4045858 h 6287490"/>
                <a:gd name="connsiteX2919" fmla="*/ 2152650 w 5697931"/>
                <a:gd name="connsiteY2919" fmla="*/ 4041096 h 6287490"/>
                <a:gd name="connsiteX2920" fmla="*/ 2157413 w 5697931"/>
                <a:gd name="connsiteY2920" fmla="*/ 4041096 h 6287490"/>
                <a:gd name="connsiteX2921" fmla="*/ 2162175 w 5697931"/>
                <a:gd name="connsiteY2921" fmla="*/ 4041096 h 6287490"/>
                <a:gd name="connsiteX2922" fmla="*/ 2162175 w 5697931"/>
                <a:gd name="connsiteY2922" fmla="*/ 4045858 h 6287490"/>
                <a:gd name="connsiteX2923" fmla="*/ 2162175 w 5697931"/>
                <a:gd name="connsiteY2923" fmla="*/ 4050621 h 6287490"/>
                <a:gd name="connsiteX2924" fmla="*/ 2524125 w 5697931"/>
                <a:gd name="connsiteY2924" fmla="*/ 4050621 h 6287490"/>
                <a:gd name="connsiteX2925" fmla="*/ 2511428 w 5697931"/>
                <a:gd name="connsiteY2925" fmla="*/ 4050621 h 6287490"/>
                <a:gd name="connsiteX2926" fmla="*/ 2517772 w 5697931"/>
                <a:gd name="connsiteY2926" fmla="*/ 4044268 h 6287490"/>
                <a:gd name="connsiteX2927" fmla="*/ 2524125 w 5697931"/>
                <a:gd name="connsiteY2927" fmla="*/ 4037924 h 6287490"/>
                <a:gd name="connsiteX2928" fmla="*/ 2530478 w 5697931"/>
                <a:gd name="connsiteY2928" fmla="*/ 4044268 h 6287490"/>
                <a:gd name="connsiteX2929" fmla="*/ 2536822 w 5697931"/>
                <a:gd name="connsiteY2929" fmla="*/ 4050621 h 6287490"/>
                <a:gd name="connsiteX2930" fmla="*/ 5024438 w 5697931"/>
                <a:gd name="connsiteY2930" fmla="*/ 4050621 h 6287490"/>
                <a:gd name="connsiteX2931" fmla="*/ 5019675 w 5697931"/>
                <a:gd name="connsiteY2931" fmla="*/ 4050621 h 6287490"/>
                <a:gd name="connsiteX2932" fmla="*/ 5019675 w 5697931"/>
                <a:gd name="connsiteY2932" fmla="*/ 4045858 h 6287490"/>
                <a:gd name="connsiteX2933" fmla="*/ 5019675 w 5697931"/>
                <a:gd name="connsiteY2933" fmla="*/ 4041096 h 6287490"/>
                <a:gd name="connsiteX2934" fmla="*/ 5024438 w 5697931"/>
                <a:gd name="connsiteY2934" fmla="*/ 4041096 h 6287490"/>
                <a:gd name="connsiteX2935" fmla="*/ 5029200 w 5697931"/>
                <a:gd name="connsiteY2935" fmla="*/ 4041096 h 6287490"/>
                <a:gd name="connsiteX2936" fmla="*/ 5029200 w 5697931"/>
                <a:gd name="connsiteY2936" fmla="*/ 4045858 h 6287490"/>
                <a:gd name="connsiteX2937" fmla="*/ 5029200 w 5697931"/>
                <a:gd name="connsiteY2937" fmla="*/ 4050621 h 6287490"/>
                <a:gd name="connsiteX2938" fmla="*/ 5329238 w 5697931"/>
                <a:gd name="connsiteY2938" fmla="*/ 4050621 h 6287490"/>
                <a:gd name="connsiteX2939" fmla="*/ 5324475 w 5697931"/>
                <a:gd name="connsiteY2939" fmla="*/ 4050621 h 6287490"/>
                <a:gd name="connsiteX2940" fmla="*/ 5324475 w 5697931"/>
                <a:gd name="connsiteY2940" fmla="*/ 4045858 h 6287490"/>
                <a:gd name="connsiteX2941" fmla="*/ 5324475 w 5697931"/>
                <a:gd name="connsiteY2941" fmla="*/ 4041096 h 6287490"/>
                <a:gd name="connsiteX2942" fmla="*/ 5329238 w 5697931"/>
                <a:gd name="connsiteY2942" fmla="*/ 4041096 h 6287490"/>
                <a:gd name="connsiteX2943" fmla="*/ 5334000 w 5697931"/>
                <a:gd name="connsiteY2943" fmla="*/ 4041096 h 6287490"/>
                <a:gd name="connsiteX2944" fmla="*/ 5334000 w 5697931"/>
                <a:gd name="connsiteY2944" fmla="*/ 4045858 h 6287490"/>
                <a:gd name="connsiteX2945" fmla="*/ 5334000 w 5697931"/>
                <a:gd name="connsiteY2945" fmla="*/ 4050621 h 6287490"/>
                <a:gd name="connsiteX2946" fmla="*/ 349253 w 5697931"/>
                <a:gd name="connsiteY2946" fmla="*/ 4037924 h 6287490"/>
                <a:gd name="connsiteX2947" fmla="*/ 342900 w 5697931"/>
                <a:gd name="connsiteY2947" fmla="*/ 4044268 h 6287490"/>
                <a:gd name="connsiteX2948" fmla="*/ 342900 w 5697931"/>
                <a:gd name="connsiteY2948" fmla="*/ 4031571 h 6287490"/>
                <a:gd name="connsiteX2949" fmla="*/ 342900 w 5697931"/>
                <a:gd name="connsiteY2949" fmla="*/ 4018874 h 6287490"/>
                <a:gd name="connsiteX2950" fmla="*/ 349253 w 5697931"/>
                <a:gd name="connsiteY2950" fmla="*/ 4025218 h 6287490"/>
                <a:gd name="connsiteX2951" fmla="*/ 355597 w 5697931"/>
                <a:gd name="connsiteY2951" fmla="*/ 4031571 h 6287490"/>
                <a:gd name="connsiteX2952" fmla="*/ 451275 w 5697931"/>
                <a:gd name="connsiteY2952" fmla="*/ 4041096 h 6287490"/>
                <a:gd name="connsiteX2953" fmla="*/ 447675 w 5697931"/>
                <a:gd name="connsiteY2953" fmla="*/ 4041096 h 6287490"/>
                <a:gd name="connsiteX2954" fmla="*/ 447675 w 5697931"/>
                <a:gd name="connsiteY2954" fmla="*/ 4037495 h 6287490"/>
                <a:gd name="connsiteX2955" fmla="*/ 447675 w 5697931"/>
                <a:gd name="connsiteY2955" fmla="*/ 4033904 h 6287490"/>
                <a:gd name="connsiteX2956" fmla="*/ 464344 w 5697931"/>
                <a:gd name="connsiteY2956" fmla="*/ 4020827 h 6287490"/>
                <a:gd name="connsiteX2957" fmla="*/ 481013 w 5697931"/>
                <a:gd name="connsiteY2957" fmla="*/ 4007758 h 6287490"/>
                <a:gd name="connsiteX2958" fmla="*/ 467944 w 5697931"/>
                <a:gd name="connsiteY2958" fmla="*/ 4024427 h 6287490"/>
                <a:gd name="connsiteX2959" fmla="*/ 454866 w 5697931"/>
                <a:gd name="connsiteY2959" fmla="*/ 4041096 h 6287490"/>
                <a:gd name="connsiteX2960" fmla="*/ 2481263 w 5697931"/>
                <a:gd name="connsiteY2960" fmla="*/ 4041096 h 6287490"/>
                <a:gd name="connsiteX2961" fmla="*/ 2476500 w 5697931"/>
                <a:gd name="connsiteY2961" fmla="*/ 4041096 h 6287490"/>
                <a:gd name="connsiteX2962" fmla="*/ 2476500 w 5697931"/>
                <a:gd name="connsiteY2962" fmla="*/ 4036333 h 6287490"/>
                <a:gd name="connsiteX2963" fmla="*/ 2476500 w 5697931"/>
                <a:gd name="connsiteY2963" fmla="*/ 4031571 h 6287490"/>
                <a:gd name="connsiteX2964" fmla="*/ 2481263 w 5697931"/>
                <a:gd name="connsiteY2964" fmla="*/ 4031571 h 6287490"/>
                <a:gd name="connsiteX2965" fmla="*/ 2486025 w 5697931"/>
                <a:gd name="connsiteY2965" fmla="*/ 4031571 h 6287490"/>
                <a:gd name="connsiteX2966" fmla="*/ 2486025 w 5697931"/>
                <a:gd name="connsiteY2966" fmla="*/ 4036333 h 6287490"/>
                <a:gd name="connsiteX2967" fmla="*/ 2486025 w 5697931"/>
                <a:gd name="connsiteY2967" fmla="*/ 4041096 h 6287490"/>
                <a:gd name="connsiteX2968" fmla="*/ 3471863 w 5697931"/>
                <a:gd name="connsiteY2968" fmla="*/ 4041096 h 6287490"/>
                <a:gd name="connsiteX2969" fmla="*/ 3467100 w 5697931"/>
                <a:gd name="connsiteY2969" fmla="*/ 4041096 h 6287490"/>
                <a:gd name="connsiteX2970" fmla="*/ 3467100 w 5697931"/>
                <a:gd name="connsiteY2970" fmla="*/ 4036333 h 6287490"/>
                <a:gd name="connsiteX2971" fmla="*/ 3467100 w 5697931"/>
                <a:gd name="connsiteY2971" fmla="*/ 4031571 h 6287490"/>
                <a:gd name="connsiteX2972" fmla="*/ 3471863 w 5697931"/>
                <a:gd name="connsiteY2972" fmla="*/ 4031571 h 6287490"/>
                <a:gd name="connsiteX2973" fmla="*/ 3476625 w 5697931"/>
                <a:gd name="connsiteY2973" fmla="*/ 4031571 h 6287490"/>
                <a:gd name="connsiteX2974" fmla="*/ 3476625 w 5697931"/>
                <a:gd name="connsiteY2974" fmla="*/ 4036333 h 6287490"/>
                <a:gd name="connsiteX2975" fmla="*/ 3476625 w 5697931"/>
                <a:gd name="connsiteY2975" fmla="*/ 4041096 h 6287490"/>
                <a:gd name="connsiteX2976" fmla="*/ 3500438 w 5697931"/>
                <a:gd name="connsiteY2976" fmla="*/ 4041096 h 6287490"/>
                <a:gd name="connsiteX2977" fmla="*/ 3495675 w 5697931"/>
                <a:gd name="connsiteY2977" fmla="*/ 4041096 h 6287490"/>
                <a:gd name="connsiteX2978" fmla="*/ 3495675 w 5697931"/>
                <a:gd name="connsiteY2978" fmla="*/ 4036333 h 6287490"/>
                <a:gd name="connsiteX2979" fmla="*/ 3495675 w 5697931"/>
                <a:gd name="connsiteY2979" fmla="*/ 4031571 h 6287490"/>
                <a:gd name="connsiteX2980" fmla="*/ 3500438 w 5697931"/>
                <a:gd name="connsiteY2980" fmla="*/ 4031571 h 6287490"/>
                <a:gd name="connsiteX2981" fmla="*/ 3505200 w 5697931"/>
                <a:gd name="connsiteY2981" fmla="*/ 4031571 h 6287490"/>
                <a:gd name="connsiteX2982" fmla="*/ 3505200 w 5697931"/>
                <a:gd name="connsiteY2982" fmla="*/ 4036333 h 6287490"/>
                <a:gd name="connsiteX2983" fmla="*/ 3505200 w 5697931"/>
                <a:gd name="connsiteY2983" fmla="*/ 4041096 h 6287490"/>
                <a:gd name="connsiteX2984" fmla="*/ 5348288 w 5697931"/>
                <a:gd name="connsiteY2984" fmla="*/ 4041096 h 6287490"/>
                <a:gd name="connsiteX2985" fmla="*/ 5343525 w 5697931"/>
                <a:gd name="connsiteY2985" fmla="*/ 4041096 h 6287490"/>
                <a:gd name="connsiteX2986" fmla="*/ 5343525 w 5697931"/>
                <a:gd name="connsiteY2986" fmla="*/ 4036333 h 6287490"/>
                <a:gd name="connsiteX2987" fmla="*/ 5343525 w 5697931"/>
                <a:gd name="connsiteY2987" fmla="*/ 4031571 h 6287490"/>
                <a:gd name="connsiteX2988" fmla="*/ 5348288 w 5697931"/>
                <a:gd name="connsiteY2988" fmla="*/ 4031571 h 6287490"/>
                <a:gd name="connsiteX2989" fmla="*/ 5353050 w 5697931"/>
                <a:gd name="connsiteY2989" fmla="*/ 4031571 h 6287490"/>
                <a:gd name="connsiteX2990" fmla="*/ 5353050 w 5697931"/>
                <a:gd name="connsiteY2990" fmla="*/ 4036333 h 6287490"/>
                <a:gd name="connsiteX2991" fmla="*/ 5353050 w 5697931"/>
                <a:gd name="connsiteY2991" fmla="*/ 4041096 h 6287490"/>
                <a:gd name="connsiteX2992" fmla="*/ 2357438 w 5697931"/>
                <a:gd name="connsiteY2992" fmla="*/ 4031571 h 6287490"/>
                <a:gd name="connsiteX2993" fmla="*/ 2352675 w 5697931"/>
                <a:gd name="connsiteY2993" fmla="*/ 4031571 h 6287490"/>
                <a:gd name="connsiteX2994" fmla="*/ 2352675 w 5697931"/>
                <a:gd name="connsiteY2994" fmla="*/ 4026808 h 6287490"/>
                <a:gd name="connsiteX2995" fmla="*/ 2352675 w 5697931"/>
                <a:gd name="connsiteY2995" fmla="*/ 4022046 h 6287490"/>
                <a:gd name="connsiteX2996" fmla="*/ 2357438 w 5697931"/>
                <a:gd name="connsiteY2996" fmla="*/ 4022046 h 6287490"/>
                <a:gd name="connsiteX2997" fmla="*/ 2362200 w 5697931"/>
                <a:gd name="connsiteY2997" fmla="*/ 4022046 h 6287490"/>
                <a:gd name="connsiteX2998" fmla="*/ 2362200 w 5697931"/>
                <a:gd name="connsiteY2998" fmla="*/ 4026808 h 6287490"/>
                <a:gd name="connsiteX2999" fmla="*/ 2362200 w 5697931"/>
                <a:gd name="connsiteY2999" fmla="*/ 4031571 h 6287490"/>
                <a:gd name="connsiteX3000" fmla="*/ 4262438 w 5697931"/>
                <a:gd name="connsiteY3000" fmla="*/ 4031571 h 6287490"/>
                <a:gd name="connsiteX3001" fmla="*/ 4257675 w 5697931"/>
                <a:gd name="connsiteY3001" fmla="*/ 4031571 h 6287490"/>
                <a:gd name="connsiteX3002" fmla="*/ 4257675 w 5697931"/>
                <a:gd name="connsiteY3002" fmla="*/ 4026808 h 6287490"/>
                <a:gd name="connsiteX3003" fmla="*/ 4257675 w 5697931"/>
                <a:gd name="connsiteY3003" fmla="*/ 4022046 h 6287490"/>
                <a:gd name="connsiteX3004" fmla="*/ 4262438 w 5697931"/>
                <a:gd name="connsiteY3004" fmla="*/ 4022046 h 6287490"/>
                <a:gd name="connsiteX3005" fmla="*/ 4267200 w 5697931"/>
                <a:gd name="connsiteY3005" fmla="*/ 4022046 h 6287490"/>
                <a:gd name="connsiteX3006" fmla="*/ 4267200 w 5697931"/>
                <a:gd name="connsiteY3006" fmla="*/ 4026808 h 6287490"/>
                <a:gd name="connsiteX3007" fmla="*/ 4267200 w 5697931"/>
                <a:gd name="connsiteY3007" fmla="*/ 4031571 h 6287490"/>
                <a:gd name="connsiteX3008" fmla="*/ 5664203 w 5697931"/>
                <a:gd name="connsiteY3008" fmla="*/ 4028399 h 6287490"/>
                <a:gd name="connsiteX3009" fmla="*/ 5657850 w 5697931"/>
                <a:gd name="connsiteY3009" fmla="*/ 4034743 h 6287490"/>
                <a:gd name="connsiteX3010" fmla="*/ 5657850 w 5697931"/>
                <a:gd name="connsiteY3010" fmla="*/ 4022046 h 6287490"/>
                <a:gd name="connsiteX3011" fmla="*/ 5657850 w 5697931"/>
                <a:gd name="connsiteY3011" fmla="*/ 4009349 h 6287490"/>
                <a:gd name="connsiteX3012" fmla="*/ 5664203 w 5697931"/>
                <a:gd name="connsiteY3012" fmla="*/ 4015693 h 6287490"/>
                <a:gd name="connsiteX3013" fmla="*/ 5670547 w 5697931"/>
                <a:gd name="connsiteY3013" fmla="*/ 4022046 h 6287490"/>
                <a:gd name="connsiteX3014" fmla="*/ 33338 w 5697931"/>
                <a:gd name="connsiteY3014" fmla="*/ 4012521 h 6287490"/>
                <a:gd name="connsiteX3015" fmla="*/ 28575 w 5697931"/>
                <a:gd name="connsiteY3015" fmla="*/ 4012521 h 6287490"/>
                <a:gd name="connsiteX3016" fmla="*/ 28575 w 5697931"/>
                <a:gd name="connsiteY3016" fmla="*/ 4007758 h 6287490"/>
                <a:gd name="connsiteX3017" fmla="*/ 28575 w 5697931"/>
                <a:gd name="connsiteY3017" fmla="*/ 4002996 h 6287490"/>
                <a:gd name="connsiteX3018" fmla="*/ 33338 w 5697931"/>
                <a:gd name="connsiteY3018" fmla="*/ 4002996 h 6287490"/>
                <a:gd name="connsiteX3019" fmla="*/ 38100 w 5697931"/>
                <a:gd name="connsiteY3019" fmla="*/ 4002996 h 6287490"/>
                <a:gd name="connsiteX3020" fmla="*/ 38100 w 5697931"/>
                <a:gd name="connsiteY3020" fmla="*/ 4007758 h 6287490"/>
                <a:gd name="connsiteX3021" fmla="*/ 38100 w 5697931"/>
                <a:gd name="connsiteY3021" fmla="*/ 4012521 h 6287490"/>
                <a:gd name="connsiteX3022" fmla="*/ 4586288 w 5697931"/>
                <a:gd name="connsiteY3022" fmla="*/ 4012521 h 6287490"/>
                <a:gd name="connsiteX3023" fmla="*/ 4581525 w 5697931"/>
                <a:gd name="connsiteY3023" fmla="*/ 4012521 h 6287490"/>
                <a:gd name="connsiteX3024" fmla="*/ 4581525 w 5697931"/>
                <a:gd name="connsiteY3024" fmla="*/ 4007758 h 6287490"/>
                <a:gd name="connsiteX3025" fmla="*/ 4581525 w 5697931"/>
                <a:gd name="connsiteY3025" fmla="*/ 4002996 h 6287490"/>
                <a:gd name="connsiteX3026" fmla="*/ 4586288 w 5697931"/>
                <a:gd name="connsiteY3026" fmla="*/ 4002996 h 6287490"/>
                <a:gd name="connsiteX3027" fmla="*/ 4591050 w 5697931"/>
                <a:gd name="connsiteY3027" fmla="*/ 4002996 h 6287490"/>
                <a:gd name="connsiteX3028" fmla="*/ 4591050 w 5697931"/>
                <a:gd name="connsiteY3028" fmla="*/ 4007758 h 6287490"/>
                <a:gd name="connsiteX3029" fmla="*/ 4591050 w 5697931"/>
                <a:gd name="connsiteY3029" fmla="*/ 4012521 h 6287490"/>
                <a:gd name="connsiteX3030" fmla="*/ 5386950 w 5697931"/>
                <a:gd name="connsiteY3030" fmla="*/ 4012521 h 6287490"/>
                <a:gd name="connsiteX3031" fmla="*/ 5382749 w 5697931"/>
                <a:gd name="connsiteY3031" fmla="*/ 4012521 h 6287490"/>
                <a:gd name="connsiteX3032" fmla="*/ 5376863 w 5697931"/>
                <a:gd name="connsiteY3032" fmla="*/ 4002996 h 6287490"/>
                <a:gd name="connsiteX3033" fmla="*/ 5370976 w 5697931"/>
                <a:gd name="connsiteY3033" fmla="*/ 3993471 h 6287490"/>
                <a:gd name="connsiteX3034" fmla="*/ 5381063 w 5697931"/>
                <a:gd name="connsiteY3034" fmla="*/ 3993471 h 6287490"/>
                <a:gd name="connsiteX3035" fmla="*/ 5391150 w 5697931"/>
                <a:gd name="connsiteY3035" fmla="*/ 3993471 h 6287490"/>
                <a:gd name="connsiteX3036" fmla="*/ 5391150 w 5697931"/>
                <a:gd name="connsiteY3036" fmla="*/ 4002996 h 6287490"/>
                <a:gd name="connsiteX3037" fmla="*/ 5391150 w 5697931"/>
                <a:gd name="connsiteY3037" fmla="*/ 4012521 h 6287490"/>
                <a:gd name="connsiteX3038" fmla="*/ 2090738 w 5697931"/>
                <a:gd name="connsiteY3038" fmla="*/ 4002996 h 6287490"/>
                <a:gd name="connsiteX3039" fmla="*/ 2085975 w 5697931"/>
                <a:gd name="connsiteY3039" fmla="*/ 4002996 h 6287490"/>
                <a:gd name="connsiteX3040" fmla="*/ 2085975 w 5697931"/>
                <a:gd name="connsiteY3040" fmla="*/ 3998233 h 6287490"/>
                <a:gd name="connsiteX3041" fmla="*/ 2085975 w 5697931"/>
                <a:gd name="connsiteY3041" fmla="*/ 3993471 h 6287490"/>
                <a:gd name="connsiteX3042" fmla="*/ 2090738 w 5697931"/>
                <a:gd name="connsiteY3042" fmla="*/ 3993471 h 6287490"/>
                <a:gd name="connsiteX3043" fmla="*/ 2095500 w 5697931"/>
                <a:gd name="connsiteY3043" fmla="*/ 3993471 h 6287490"/>
                <a:gd name="connsiteX3044" fmla="*/ 2095500 w 5697931"/>
                <a:gd name="connsiteY3044" fmla="*/ 3998233 h 6287490"/>
                <a:gd name="connsiteX3045" fmla="*/ 2095500 w 5697931"/>
                <a:gd name="connsiteY3045" fmla="*/ 4002996 h 6287490"/>
                <a:gd name="connsiteX3046" fmla="*/ 2395538 w 5697931"/>
                <a:gd name="connsiteY3046" fmla="*/ 4002996 h 6287490"/>
                <a:gd name="connsiteX3047" fmla="*/ 2390775 w 5697931"/>
                <a:gd name="connsiteY3047" fmla="*/ 4002996 h 6287490"/>
                <a:gd name="connsiteX3048" fmla="*/ 2390775 w 5697931"/>
                <a:gd name="connsiteY3048" fmla="*/ 3998233 h 6287490"/>
                <a:gd name="connsiteX3049" fmla="*/ 2390775 w 5697931"/>
                <a:gd name="connsiteY3049" fmla="*/ 3993471 h 6287490"/>
                <a:gd name="connsiteX3050" fmla="*/ 2395538 w 5697931"/>
                <a:gd name="connsiteY3050" fmla="*/ 3993471 h 6287490"/>
                <a:gd name="connsiteX3051" fmla="*/ 2400300 w 5697931"/>
                <a:gd name="connsiteY3051" fmla="*/ 3993471 h 6287490"/>
                <a:gd name="connsiteX3052" fmla="*/ 2400300 w 5697931"/>
                <a:gd name="connsiteY3052" fmla="*/ 3998233 h 6287490"/>
                <a:gd name="connsiteX3053" fmla="*/ 2400300 w 5697931"/>
                <a:gd name="connsiteY3053" fmla="*/ 4002996 h 6287490"/>
                <a:gd name="connsiteX3054" fmla="*/ 2442039 w 5697931"/>
                <a:gd name="connsiteY3054" fmla="*/ 4002996 h 6287490"/>
                <a:gd name="connsiteX3055" fmla="*/ 2437276 w 5697931"/>
                <a:gd name="connsiteY3055" fmla="*/ 4002996 h 6287490"/>
                <a:gd name="connsiteX3056" fmla="*/ 2443163 w 5697931"/>
                <a:gd name="connsiteY3056" fmla="*/ 3993471 h 6287490"/>
                <a:gd name="connsiteX3057" fmla="*/ 2449049 w 5697931"/>
                <a:gd name="connsiteY3057" fmla="*/ 3983946 h 6287490"/>
                <a:gd name="connsiteX3058" fmla="*/ 2453811 w 5697931"/>
                <a:gd name="connsiteY3058" fmla="*/ 3983946 h 6287490"/>
                <a:gd name="connsiteX3059" fmla="*/ 2458574 w 5697931"/>
                <a:gd name="connsiteY3059" fmla="*/ 3983946 h 6287490"/>
                <a:gd name="connsiteX3060" fmla="*/ 2452688 w 5697931"/>
                <a:gd name="connsiteY3060" fmla="*/ 3993471 h 6287490"/>
                <a:gd name="connsiteX3061" fmla="*/ 2446801 w 5697931"/>
                <a:gd name="connsiteY3061" fmla="*/ 4002996 h 6287490"/>
                <a:gd name="connsiteX3062" fmla="*/ 4929188 w 5697931"/>
                <a:gd name="connsiteY3062" fmla="*/ 4002996 h 6287490"/>
                <a:gd name="connsiteX3063" fmla="*/ 4924425 w 5697931"/>
                <a:gd name="connsiteY3063" fmla="*/ 4002996 h 6287490"/>
                <a:gd name="connsiteX3064" fmla="*/ 4924425 w 5697931"/>
                <a:gd name="connsiteY3064" fmla="*/ 3998233 h 6287490"/>
                <a:gd name="connsiteX3065" fmla="*/ 4924425 w 5697931"/>
                <a:gd name="connsiteY3065" fmla="*/ 3993471 h 6287490"/>
                <a:gd name="connsiteX3066" fmla="*/ 4929188 w 5697931"/>
                <a:gd name="connsiteY3066" fmla="*/ 3993471 h 6287490"/>
                <a:gd name="connsiteX3067" fmla="*/ 4933950 w 5697931"/>
                <a:gd name="connsiteY3067" fmla="*/ 3993471 h 6287490"/>
                <a:gd name="connsiteX3068" fmla="*/ 4933950 w 5697931"/>
                <a:gd name="connsiteY3068" fmla="*/ 3998233 h 6287490"/>
                <a:gd name="connsiteX3069" fmla="*/ 4933950 w 5697931"/>
                <a:gd name="connsiteY3069" fmla="*/ 4002996 h 6287490"/>
                <a:gd name="connsiteX3070" fmla="*/ 527475 w 5697931"/>
                <a:gd name="connsiteY3070" fmla="*/ 3993471 h 6287490"/>
                <a:gd name="connsiteX3071" fmla="*/ 523875 w 5697931"/>
                <a:gd name="connsiteY3071" fmla="*/ 3993471 h 6287490"/>
                <a:gd name="connsiteX3072" fmla="*/ 523875 w 5697931"/>
                <a:gd name="connsiteY3072" fmla="*/ 3989870 h 6287490"/>
                <a:gd name="connsiteX3073" fmla="*/ 523875 w 5697931"/>
                <a:gd name="connsiteY3073" fmla="*/ 3986279 h 6287490"/>
                <a:gd name="connsiteX3074" fmla="*/ 540544 w 5697931"/>
                <a:gd name="connsiteY3074" fmla="*/ 3973202 h 6287490"/>
                <a:gd name="connsiteX3075" fmla="*/ 557213 w 5697931"/>
                <a:gd name="connsiteY3075" fmla="*/ 3960133 h 6287490"/>
                <a:gd name="connsiteX3076" fmla="*/ 544144 w 5697931"/>
                <a:gd name="connsiteY3076" fmla="*/ 3976802 h 6287490"/>
                <a:gd name="connsiteX3077" fmla="*/ 531066 w 5697931"/>
                <a:gd name="connsiteY3077" fmla="*/ 3993471 h 6287490"/>
                <a:gd name="connsiteX3078" fmla="*/ 4081463 w 5697931"/>
                <a:gd name="connsiteY3078" fmla="*/ 3993471 h 6287490"/>
                <a:gd name="connsiteX3079" fmla="*/ 4076700 w 5697931"/>
                <a:gd name="connsiteY3079" fmla="*/ 3993471 h 6287490"/>
                <a:gd name="connsiteX3080" fmla="*/ 4076700 w 5697931"/>
                <a:gd name="connsiteY3080" fmla="*/ 3988708 h 6287490"/>
                <a:gd name="connsiteX3081" fmla="*/ 4076700 w 5697931"/>
                <a:gd name="connsiteY3081" fmla="*/ 3983946 h 6287490"/>
                <a:gd name="connsiteX3082" fmla="*/ 4081463 w 5697931"/>
                <a:gd name="connsiteY3082" fmla="*/ 3983946 h 6287490"/>
                <a:gd name="connsiteX3083" fmla="*/ 4086225 w 5697931"/>
                <a:gd name="connsiteY3083" fmla="*/ 3983946 h 6287490"/>
                <a:gd name="connsiteX3084" fmla="*/ 4086225 w 5697931"/>
                <a:gd name="connsiteY3084" fmla="*/ 3988708 h 6287490"/>
                <a:gd name="connsiteX3085" fmla="*/ 4086225 w 5697931"/>
                <a:gd name="connsiteY3085" fmla="*/ 3993471 h 6287490"/>
                <a:gd name="connsiteX3086" fmla="*/ 4900613 w 5697931"/>
                <a:gd name="connsiteY3086" fmla="*/ 3983946 h 6287490"/>
                <a:gd name="connsiteX3087" fmla="*/ 4895850 w 5697931"/>
                <a:gd name="connsiteY3087" fmla="*/ 3983946 h 6287490"/>
                <a:gd name="connsiteX3088" fmla="*/ 4895850 w 5697931"/>
                <a:gd name="connsiteY3088" fmla="*/ 3979183 h 6287490"/>
                <a:gd name="connsiteX3089" fmla="*/ 4895850 w 5697931"/>
                <a:gd name="connsiteY3089" fmla="*/ 3974421 h 6287490"/>
                <a:gd name="connsiteX3090" fmla="*/ 4900613 w 5697931"/>
                <a:gd name="connsiteY3090" fmla="*/ 3974421 h 6287490"/>
                <a:gd name="connsiteX3091" fmla="*/ 4905375 w 5697931"/>
                <a:gd name="connsiteY3091" fmla="*/ 3974421 h 6287490"/>
                <a:gd name="connsiteX3092" fmla="*/ 4905375 w 5697931"/>
                <a:gd name="connsiteY3092" fmla="*/ 3979183 h 6287490"/>
                <a:gd name="connsiteX3093" fmla="*/ 4905375 w 5697931"/>
                <a:gd name="connsiteY3093" fmla="*/ 3983946 h 6287490"/>
                <a:gd name="connsiteX3094" fmla="*/ 2062724 w 5697931"/>
                <a:gd name="connsiteY3094" fmla="*/ 3974421 h 6287490"/>
                <a:gd name="connsiteX3095" fmla="*/ 2058524 w 5697931"/>
                <a:gd name="connsiteY3095" fmla="*/ 3974421 h 6287490"/>
                <a:gd name="connsiteX3096" fmla="*/ 2051733 w 5697931"/>
                <a:gd name="connsiteY3096" fmla="*/ 3963419 h 6287490"/>
                <a:gd name="connsiteX3097" fmla="*/ 2044932 w 5697931"/>
                <a:gd name="connsiteY3097" fmla="*/ 3952428 h 6287490"/>
                <a:gd name="connsiteX3098" fmla="*/ 2055924 w 5697931"/>
                <a:gd name="connsiteY3098" fmla="*/ 3959228 h 6287490"/>
                <a:gd name="connsiteX3099" fmla="*/ 2066925 w 5697931"/>
                <a:gd name="connsiteY3099" fmla="*/ 3966020 h 6287490"/>
                <a:gd name="connsiteX3100" fmla="*/ 2066925 w 5697931"/>
                <a:gd name="connsiteY3100" fmla="*/ 3970220 h 6287490"/>
                <a:gd name="connsiteX3101" fmla="*/ 2066925 w 5697931"/>
                <a:gd name="connsiteY3101" fmla="*/ 3974421 h 6287490"/>
                <a:gd name="connsiteX3102" fmla="*/ 2109788 w 5697931"/>
                <a:gd name="connsiteY3102" fmla="*/ 3974421 h 6287490"/>
                <a:gd name="connsiteX3103" fmla="*/ 2105025 w 5697931"/>
                <a:gd name="connsiteY3103" fmla="*/ 3974421 h 6287490"/>
                <a:gd name="connsiteX3104" fmla="*/ 2105025 w 5697931"/>
                <a:gd name="connsiteY3104" fmla="*/ 3969658 h 6287490"/>
                <a:gd name="connsiteX3105" fmla="*/ 2105025 w 5697931"/>
                <a:gd name="connsiteY3105" fmla="*/ 3964896 h 6287490"/>
                <a:gd name="connsiteX3106" fmla="*/ 2109788 w 5697931"/>
                <a:gd name="connsiteY3106" fmla="*/ 3964896 h 6287490"/>
                <a:gd name="connsiteX3107" fmla="*/ 2114550 w 5697931"/>
                <a:gd name="connsiteY3107" fmla="*/ 3964896 h 6287490"/>
                <a:gd name="connsiteX3108" fmla="*/ 2114550 w 5697931"/>
                <a:gd name="connsiteY3108" fmla="*/ 3969658 h 6287490"/>
                <a:gd name="connsiteX3109" fmla="*/ 2114550 w 5697931"/>
                <a:gd name="connsiteY3109" fmla="*/ 3974421 h 6287490"/>
                <a:gd name="connsiteX3110" fmla="*/ 2433638 w 5697931"/>
                <a:gd name="connsiteY3110" fmla="*/ 3974421 h 6287490"/>
                <a:gd name="connsiteX3111" fmla="*/ 2428875 w 5697931"/>
                <a:gd name="connsiteY3111" fmla="*/ 3974421 h 6287490"/>
                <a:gd name="connsiteX3112" fmla="*/ 2428875 w 5697931"/>
                <a:gd name="connsiteY3112" fmla="*/ 3969658 h 6287490"/>
                <a:gd name="connsiteX3113" fmla="*/ 2428875 w 5697931"/>
                <a:gd name="connsiteY3113" fmla="*/ 3964896 h 6287490"/>
                <a:gd name="connsiteX3114" fmla="*/ 2433638 w 5697931"/>
                <a:gd name="connsiteY3114" fmla="*/ 3964896 h 6287490"/>
                <a:gd name="connsiteX3115" fmla="*/ 2438400 w 5697931"/>
                <a:gd name="connsiteY3115" fmla="*/ 3964896 h 6287490"/>
                <a:gd name="connsiteX3116" fmla="*/ 2438400 w 5697931"/>
                <a:gd name="connsiteY3116" fmla="*/ 3969658 h 6287490"/>
                <a:gd name="connsiteX3117" fmla="*/ 2438400 w 5697931"/>
                <a:gd name="connsiteY3117" fmla="*/ 3974421 h 6287490"/>
                <a:gd name="connsiteX3118" fmla="*/ 3443288 w 5697931"/>
                <a:gd name="connsiteY3118" fmla="*/ 3974421 h 6287490"/>
                <a:gd name="connsiteX3119" fmla="*/ 3438525 w 5697931"/>
                <a:gd name="connsiteY3119" fmla="*/ 3974421 h 6287490"/>
                <a:gd name="connsiteX3120" fmla="*/ 3438525 w 5697931"/>
                <a:gd name="connsiteY3120" fmla="*/ 3969658 h 6287490"/>
                <a:gd name="connsiteX3121" fmla="*/ 3438525 w 5697931"/>
                <a:gd name="connsiteY3121" fmla="*/ 3964896 h 6287490"/>
                <a:gd name="connsiteX3122" fmla="*/ 3443288 w 5697931"/>
                <a:gd name="connsiteY3122" fmla="*/ 3964896 h 6287490"/>
                <a:gd name="connsiteX3123" fmla="*/ 3448050 w 5697931"/>
                <a:gd name="connsiteY3123" fmla="*/ 3964896 h 6287490"/>
                <a:gd name="connsiteX3124" fmla="*/ 3448050 w 5697931"/>
                <a:gd name="connsiteY3124" fmla="*/ 3969658 h 6287490"/>
                <a:gd name="connsiteX3125" fmla="*/ 3448050 w 5697931"/>
                <a:gd name="connsiteY3125" fmla="*/ 3974421 h 6287490"/>
                <a:gd name="connsiteX3126" fmla="*/ 632250 w 5697931"/>
                <a:gd name="connsiteY3126" fmla="*/ 3964896 h 6287490"/>
                <a:gd name="connsiteX3127" fmla="*/ 628650 w 5697931"/>
                <a:gd name="connsiteY3127" fmla="*/ 3964896 h 6287490"/>
                <a:gd name="connsiteX3128" fmla="*/ 628650 w 5697931"/>
                <a:gd name="connsiteY3128" fmla="*/ 3961295 h 6287490"/>
                <a:gd name="connsiteX3129" fmla="*/ 628650 w 5697931"/>
                <a:gd name="connsiteY3129" fmla="*/ 3957704 h 6287490"/>
                <a:gd name="connsiteX3130" fmla="*/ 645319 w 5697931"/>
                <a:gd name="connsiteY3130" fmla="*/ 3944627 h 6287490"/>
                <a:gd name="connsiteX3131" fmla="*/ 661988 w 5697931"/>
                <a:gd name="connsiteY3131" fmla="*/ 3931558 h 6287490"/>
                <a:gd name="connsiteX3132" fmla="*/ 648919 w 5697931"/>
                <a:gd name="connsiteY3132" fmla="*/ 3948227 h 6287490"/>
                <a:gd name="connsiteX3133" fmla="*/ 635841 w 5697931"/>
                <a:gd name="connsiteY3133" fmla="*/ 3964896 h 6287490"/>
                <a:gd name="connsiteX3134" fmla="*/ 2489664 w 5697931"/>
                <a:gd name="connsiteY3134" fmla="*/ 3964896 h 6287490"/>
                <a:gd name="connsiteX3135" fmla="*/ 2484901 w 5697931"/>
                <a:gd name="connsiteY3135" fmla="*/ 3964896 h 6287490"/>
                <a:gd name="connsiteX3136" fmla="*/ 2490788 w 5697931"/>
                <a:gd name="connsiteY3136" fmla="*/ 3955371 h 6287490"/>
                <a:gd name="connsiteX3137" fmla="*/ 2496674 w 5697931"/>
                <a:gd name="connsiteY3137" fmla="*/ 3945846 h 6287490"/>
                <a:gd name="connsiteX3138" fmla="*/ 2501436 w 5697931"/>
                <a:gd name="connsiteY3138" fmla="*/ 3945846 h 6287490"/>
                <a:gd name="connsiteX3139" fmla="*/ 2506199 w 5697931"/>
                <a:gd name="connsiteY3139" fmla="*/ 3945846 h 6287490"/>
                <a:gd name="connsiteX3140" fmla="*/ 2500313 w 5697931"/>
                <a:gd name="connsiteY3140" fmla="*/ 3955371 h 6287490"/>
                <a:gd name="connsiteX3141" fmla="*/ 2494426 w 5697931"/>
                <a:gd name="connsiteY3141" fmla="*/ 3964896 h 6287490"/>
                <a:gd name="connsiteX3142" fmla="*/ 3462338 w 5697931"/>
                <a:gd name="connsiteY3142" fmla="*/ 3964896 h 6287490"/>
                <a:gd name="connsiteX3143" fmla="*/ 3457575 w 5697931"/>
                <a:gd name="connsiteY3143" fmla="*/ 3964896 h 6287490"/>
                <a:gd name="connsiteX3144" fmla="*/ 3457575 w 5697931"/>
                <a:gd name="connsiteY3144" fmla="*/ 3960133 h 6287490"/>
                <a:gd name="connsiteX3145" fmla="*/ 3457575 w 5697931"/>
                <a:gd name="connsiteY3145" fmla="*/ 3955371 h 6287490"/>
                <a:gd name="connsiteX3146" fmla="*/ 3462338 w 5697931"/>
                <a:gd name="connsiteY3146" fmla="*/ 3955371 h 6287490"/>
                <a:gd name="connsiteX3147" fmla="*/ 3467100 w 5697931"/>
                <a:gd name="connsiteY3147" fmla="*/ 3955371 h 6287490"/>
                <a:gd name="connsiteX3148" fmla="*/ 3467100 w 5697931"/>
                <a:gd name="connsiteY3148" fmla="*/ 3960133 h 6287490"/>
                <a:gd name="connsiteX3149" fmla="*/ 3467100 w 5697931"/>
                <a:gd name="connsiteY3149" fmla="*/ 3964896 h 6287490"/>
                <a:gd name="connsiteX3150" fmla="*/ 5672138 w 5697931"/>
                <a:gd name="connsiteY3150" fmla="*/ 3964896 h 6287490"/>
                <a:gd name="connsiteX3151" fmla="*/ 5667375 w 5697931"/>
                <a:gd name="connsiteY3151" fmla="*/ 3964896 h 6287490"/>
                <a:gd name="connsiteX3152" fmla="*/ 5667375 w 5697931"/>
                <a:gd name="connsiteY3152" fmla="*/ 3960133 h 6287490"/>
                <a:gd name="connsiteX3153" fmla="*/ 5667375 w 5697931"/>
                <a:gd name="connsiteY3153" fmla="*/ 3955371 h 6287490"/>
                <a:gd name="connsiteX3154" fmla="*/ 5672138 w 5697931"/>
                <a:gd name="connsiteY3154" fmla="*/ 3955371 h 6287490"/>
                <a:gd name="connsiteX3155" fmla="*/ 5676900 w 5697931"/>
                <a:gd name="connsiteY3155" fmla="*/ 3955371 h 6287490"/>
                <a:gd name="connsiteX3156" fmla="*/ 5676900 w 5697931"/>
                <a:gd name="connsiteY3156" fmla="*/ 3960133 h 6287490"/>
                <a:gd name="connsiteX3157" fmla="*/ 5676900 w 5697931"/>
                <a:gd name="connsiteY3157" fmla="*/ 3964896 h 6287490"/>
                <a:gd name="connsiteX3158" fmla="*/ 2090738 w 5697931"/>
                <a:gd name="connsiteY3158" fmla="*/ 3955371 h 6287490"/>
                <a:gd name="connsiteX3159" fmla="*/ 2085975 w 5697931"/>
                <a:gd name="connsiteY3159" fmla="*/ 3955371 h 6287490"/>
                <a:gd name="connsiteX3160" fmla="*/ 2085975 w 5697931"/>
                <a:gd name="connsiteY3160" fmla="*/ 3950608 h 6287490"/>
                <a:gd name="connsiteX3161" fmla="*/ 2085975 w 5697931"/>
                <a:gd name="connsiteY3161" fmla="*/ 3945846 h 6287490"/>
                <a:gd name="connsiteX3162" fmla="*/ 2090738 w 5697931"/>
                <a:gd name="connsiteY3162" fmla="*/ 3945846 h 6287490"/>
                <a:gd name="connsiteX3163" fmla="*/ 2095500 w 5697931"/>
                <a:gd name="connsiteY3163" fmla="*/ 3945846 h 6287490"/>
                <a:gd name="connsiteX3164" fmla="*/ 2095500 w 5697931"/>
                <a:gd name="connsiteY3164" fmla="*/ 3950608 h 6287490"/>
                <a:gd name="connsiteX3165" fmla="*/ 2095500 w 5697931"/>
                <a:gd name="connsiteY3165" fmla="*/ 3955371 h 6287490"/>
                <a:gd name="connsiteX3166" fmla="*/ 4195763 w 5697931"/>
                <a:gd name="connsiteY3166" fmla="*/ 3955371 h 6287490"/>
                <a:gd name="connsiteX3167" fmla="*/ 4191000 w 5697931"/>
                <a:gd name="connsiteY3167" fmla="*/ 3955371 h 6287490"/>
                <a:gd name="connsiteX3168" fmla="*/ 4191000 w 5697931"/>
                <a:gd name="connsiteY3168" fmla="*/ 3950608 h 6287490"/>
                <a:gd name="connsiteX3169" fmla="*/ 4191000 w 5697931"/>
                <a:gd name="connsiteY3169" fmla="*/ 3945846 h 6287490"/>
                <a:gd name="connsiteX3170" fmla="*/ 4195763 w 5697931"/>
                <a:gd name="connsiteY3170" fmla="*/ 3945846 h 6287490"/>
                <a:gd name="connsiteX3171" fmla="*/ 4200525 w 5697931"/>
                <a:gd name="connsiteY3171" fmla="*/ 3945846 h 6287490"/>
                <a:gd name="connsiteX3172" fmla="*/ 4200525 w 5697931"/>
                <a:gd name="connsiteY3172" fmla="*/ 3950608 h 6287490"/>
                <a:gd name="connsiteX3173" fmla="*/ 4200525 w 5697931"/>
                <a:gd name="connsiteY3173" fmla="*/ 3955371 h 6287490"/>
                <a:gd name="connsiteX3174" fmla="*/ 4529700 w 5697931"/>
                <a:gd name="connsiteY3174" fmla="*/ 3955371 h 6287490"/>
                <a:gd name="connsiteX3175" fmla="*/ 4525499 w 5697931"/>
                <a:gd name="connsiteY3175" fmla="*/ 3955371 h 6287490"/>
                <a:gd name="connsiteX3176" fmla="*/ 4518698 w 5697931"/>
                <a:gd name="connsiteY3176" fmla="*/ 3944369 h 6287490"/>
                <a:gd name="connsiteX3177" fmla="*/ 4511907 w 5697931"/>
                <a:gd name="connsiteY3177" fmla="*/ 3933378 h 6287490"/>
                <a:gd name="connsiteX3178" fmla="*/ 4522908 w 5697931"/>
                <a:gd name="connsiteY3178" fmla="*/ 3940178 h 6287490"/>
                <a:gd name="connsiteX3179" fmla="*/ 4533900 w 5697931"/>
                <a:gd name="connsiteY3179" fmla="*/ 3946970 h 6287490"/>
                <a:gd name="connsiteX3180" fmla="*/ 4533900 w 5697931"/>
                <a:gd name="connsiteY3180" fmla="*/ 3951170 h 6287490"/>
                <a:gd name="connsiteX3181" fmla="*/ 4533900 w 5697931"/>
                <a:gd name="connsiteY3181" fmla="*/ 3955371 h 6287490"/>
                <a:gd name="connsiteX3182" fmla="*/ 23813 w 5697931"/>
                <a:gd name="connsiteY3182" fmla="*/ 3945846 h 6287490"/>
                <a:gd name="connsiteX3183" fmla="*/ 19050 w 5697931"/>
                <a:gd name="connsiteY3183" fmla="*/ 3945846 h 6287490"/>
                <a:gd name="connsiteX3184" fmla="*/ 19050 w 5697931"/>
                <a:gd name="connsiteY3184" fmla="*/ 3941083 h 6287490"/>
                <a:gd name="connsiteX3185" fmla="*/ 19050 w 5697931"/>
                <a:gd name="connsiteY3185" fmla="*/ 3936321 h 6287490"/>
                <a:gd name="connsiteX3186" fmla="*/ 23813 w 5697931"/>
                <a:gd name="connsiteY3186" fmla="*/ 3936321 h 6287490"/>
                <a:gd name="connsiteX3187" fmla="*/ 28575 w 5697931"/>
                <a:gd name="connsiteY3187" fmla="*/ 3936321 h 6287490"/>
                <a:gd name="connsiteX3188" fmla="*/ 28575 w 5697931"/>
                <a:gd name="connsiteY3188" fmla="*/ 3941083 h 6287490"/>
                <a:gd name="connsiteX3189" fmla="*/ 28575 w 5697931"/>
                <a:gd name="connsiteY3189" fmla="*/ 3945846 h 6287490"/>
                <a:gd name="connsiteX3190" fmla="*/ 339623 w 5697931"/>
                <a:gd name="connsiteY3190" fmla="*/ 3938883 h 6287490"/>
                <a:gd name="connsiteX3191" fmla="*/ 334880 w 5697931"/>
                <a:gd name="connsiteY3191" fmla="*/ 3950608 h 6287490"/>
                <a:gd name="connsiteX3192" fmla="*/ 335232 w 5697931"/>
                <a:gd name="connsiteY3192" fmla="*/ 3922033 h 6287490"/>
                <a:gd name="connsiteX3193" fmla="*/ 335585 w 5697931"/>
                <a:gd name="connsiteY3193" fmla="*/ 3893458 h 6287490"/>
                <a:gd name="connsiteX3194" fmla="*/ 339976 w 5697931"/>
                <a:gd name="connsiteY3194" fmla="*/ 3910308 h 6287490"/>
                <a:gd name="connsiteX3195" fmla="*/ 344367 w 5697931"/>
                <a:gd name="connsiteY3195" fmla="*/ 3927158 h 6287490"/>
                <a:gd name="connsiteX3196" fmla="*/ 537000 w 5697931"/>
                <a:gd name="connsiteY3196" fmla="*/ 3945846 h 6287490"/>
                <a:gd name="connsiteX3197" fmla="*/ 533400 w 5697931"/>
                <a:gd name="connsiteY3197" fmla="*/ 3945846 h 6287490"/>
                <a:gd name="connsiteX3198" fmla="*/ 533400 w 5697931"/>
                <a:gd name="connsiteY3198" fmla="*/ 3942245 h 6287490"/>
                <a:gd name="connsiteX3199" fmla="*/ 533400 w 5697931"/>
                <a:gd name="connsiteY3199" fmla="*/ 3938654 h 6287490"/>
                <a:gd name="connsiteX3200" fmla="*/ 550069 w 5697931"/>
                <a:gd name="connsiteY3200" fmla="*/ 3925577 h 6287490"/>
                <a:gd name="connsiteX3201" fmla="*/ 566738 w 5697931"/>
                <a:gd name="connsiteY3201" fmla="*/ 3912508 h 6287490"/>
                <a:gd name="connsiteX3202" fmla="*/ 553669 w 5697931"/>
                <a:gd name="connsiteY3202" fmla="*/ 3929177 h 6287490"/>
                <a:gd name="connsiteX3203" fmla="*/ 540591 w 5697931"/>
                <a:gd name="connsiteY3203" fmla="*/ 3945846 h 6287490"/>
                <a:gd name="connsiteX3204" fmla="*/ 2299164 w 5697931"/>
                <a:gd name="connsiteY3204" fmla="*/ 3945846 h 6287490"/>
                <a:gd name="connsiteX3205" fmla="*/ 2294401 w 5697931"/>
                <a:gd name="connsiteY3205" fmla="*/ 3945846 h 6287490"/>
                <a:gd name="connsiteX3206" fmla="*/ 2300288 w 5697931"/>
                <a:gd name="connsiteY3206" fmla="*/ 3936321 h 6287490"/>
                <a:gd name="connsiteX3207" fmla="*/ 2306174 w 5697931"/>
                <a:gd name="connsiteY3207" fmla="*/ 3926796 h 6287490"/>
                <a:gd name="connsiteX3208" fmla="*/ 2310936 w 5697931"/>
                <a:gd name="connsiteY3208" fmla="*/ 3926796 h 6287490"/>
                <a:gd name="connsiteX3209" fmla="*/ 2315699 w 5697931"/>
                <a:gd name="connsiteY3209" fmla="*/ 3926796 h 6287490"/>
                <a:gd name="connsiteX3210" fmla="*/ 2309813 w 5697931"/>
                <a:gd name="connsiteY3210" fmla="*/ 3936321 h 6287490"/>
                <a:gd name="connsiteX3211" fmla="*/ 2303926 w 5697931"/>
                <a:gd name="connsiteY3211" fmla="*/ 3945846 h 6287490"/>
                <a:gd name="connsiteX3212" fmla="*/ 2470614 w 5697931"/>
                <a:gd name="connsiteY3212" fmla="*/ 3945846 h 6287490"/>
                <a:gd name="connsiteX3213" fmla="*/ 2465851 w 5697931"/>
                <a:gd name="connsiteY3213" fmla="*/ 3945846 h 6287490"/>
                <a:gd name="connsiteX3214" fmla="*/ 2471738 w 5697931"/>
                <a:gd name="connsiteY3214" fmla="*/ 3936321 h 6287490"/>
                <a:gd name="connsiteX3215" fmla="*/ 2477624 w 5697931"/>
                <a:gd name="connsiteY3215" fmla="*/ 3926796 h 6287490"/>
                <a:gd name="connsiteX3216" fmla="*/ 2482386 w 5697931"/>
                <a:gd name="connsiteY3216" fmla="*/ 3926796 h 6287490"/>
                <a:gd name="connsiteX3217" fmla="*/ 2487149 w 5697931"/>
                <a:gd name="connsiteY3217" fmla="*/ 3926796 h 6287490"/>
                <a:gd name="connsiteX3218" fmla="*/ 2481263 w 5697931"/>
                <a:gd name="connsiteY3218" fmla="*/ 3936321 h 6287490"/>
                <a:gd name="connsiteX3219" fmla="*/ 2475376 w 5697931"/>
                <a:gd name="connsiteY3219" fmla="*/ 3945846 h 6287490"/>
                <a:gd name="connsiteX3220" fmla="*/ 3424238 w 5697931"/>
                <a:gd name="connsiteY3220" fmla="*/ 3945846 h 6287490"/>
                <a:gd name="connsiteX3221" fmla="*/ 3419475 w 5697931"/>
                <a:gd name="connsiteY3221" fmla="*/ 3945846 h 6287490"/>
                <a:gd name="connsiteX3222" fmla="*/ 3419475 w 5697931"/>
                <a:gd name="connsiteY3222" fmla="*/ 3941083 h 6287490"/>
                <a:gd name="connsiteX3223" fmla="*/ 3419475 w 5697931"/>
                <a:gd name="connsiteY3223" fmla="*/ 3936321 h 6287490"/>
                <a:gd name="connsiteX3224" fmla="*/ 3424238 w 5697931"/>
                <a:gd name="connsiteY3224" fmla="*/ 3936321 h 6287490"/>
                <a:gd name="connsiteX3225" fmla="*/ 3429000 w 5697931"/>
                <a:gd name="connsiteY3225" fmla="*/ 3936321 h 6287490"/>
                <a:gd name="connsiteX3226" fmla="*/ 3429000 w 5697931"/>
                <a:gd name="connsiteY3226" fmla="*/ 3941083 h 6287490"/>
                <a:gd name="connsiteX3227" fmla="*/ 3429000 w 5697931"/>
                <a:gd name="connsiteY3227" fmla="*/ 3945846 h 6287490"/>
                <a:gd name="connsiteX3228" fmla="*/ 3738563 w 5697931"/>
                <a:gd name="connsiteY3228" fmla="*/ 3945846 h 6287490"/>
                <a:gd name="connsiteX3229" fmla="*/ 3733800 w 5697931"/>
                <a:gd name="connsiteY3229" fmla="*/ 3945846 h 6287490"/>
                <a:gd name="connsiteX3230" fmla="*/ 3733800 w 5697931"/>
                <a:gd name="connsiteY3230" fmla="*/ 3941083 h 6287490"/>
                <a:gd name="connsiteX3231" fmla="*/ 3733800 w 5697931"/>
                <a:gd name="connsiteY3231" fmla="*/ 3936321 h 6287490"/>
                <a:gd name="connsiteX3232" fmla="*/ 3738563 w 5697931"/>
                <a:gd name="connsiteY3232" fmla="*/ 3936321 h 6287490"/>
                <a:gd name="connsiteX3233" fmla="*/ 3743325 w 5697931"/>
                <a:gd name="connsiteY3233" fmla="*/ 3936321 h 6287490"/>
                <a:gd name="connsiteX3234" fmla="*/ 3743325 w 5697931"/>
                <a:gd name="connsiteY3234" fmla="*/ 3941083 h 6287490"/>
                <a:gd name="connsiteX3235" fmla="*/ 3743325 w 5697931"/>
                <a:gd name="connsiteY3235" fmla="*/ 3945846 h 6287490"/>
                <a:gd name="connsiteX3236" fmla="*/ 5224463 w 5697931"/>
                <a:gd name="connsiteY3236" fmla="*/ 3945846 h 6287490"/>
                <a:gd name="connsiteX3237" fmla="*/ 5219700 w 5697931"/>
                <a:gd name="connsiteY3237" fmla="*/ 3945846 h 6287490"/>
                <a:gd name="connsiteX3238" fmla="*/ 5219700 w 5697931"/>
                <a:gd name="connsiteY3238" fmla="*/ 3941083 h 6287490"/>
                <a:gd name="connsiteX3239" fmla="*/ 5219700 w 5697931"/>
                <a:gd name="connsiteY3239" fmla="*/ 3936321 h 6287490"/>
                <a:gd name="connsiteX3240" fmla="*/ 5224463 w 5697931"/>
                <a:gd name="connsiteY3240" fmla="*/ 3936321 h 6287490"/>
                <a:gd name="connsiteX3241" fmla="*/ 5229225 w 5697931"/>
                <a:gd name="connsiteY3241" fmla="*/ 3936321 h 6287490"/>
                <a:gd name="connsiteX3242" fmla="*/ 5229225 w 5697931"/>
                <a:gd name="connsiteY3242" fmla="*/ 3941083 h 6287490"/>
                <a:gd name="connsiteX3243" fmla="*/ 5229225 w 5697931"/>
                <a:gd name="connsiteY3243" fmla="*/ 3945846 h 6287490"/>
                <a:gd name="connsiteX3244" fmla="*/ 2033588 w 5697931"/>
                <a:gd name="connsiteY3244" fmla="*/ 3936321 h 6287490"/>
                <a:gd name="connsiteX3245" fmla="*/ 2028825 w 5697931"/>
                <a:gd name="connsiteY3245" fmla="*/ 3936321 h 6287490"/>
                <a:gd name="connsiteX3246" fmla="*/ 2028825 w 5697931"/>
                <a:gd name="connsiteY3246" fmla="*/ 3931558 h 6287490"/>
                <a:gd name="connsiteX3247" fmla="*/ 2028825 w 5697931"/>
                <a:gd name="connsiteY3247" fmla="*/ 3926796 h 6287490"/>
                <a:gd name="connsiteX3248" fmla="*/ 2033588 w 5697931"/>
                <a:gd name="connsiteY3248" fmla="*/ 3926796 h 6287490"/>
                <a:gd name="connsiteX3249" fmla="*/ 2038350 w 5697931"/>
                <a:gd name="connsiteY3249" fmla="*/ 3926796 h 6287490"/>
                <a:gd name="connsiteX3250" fmla="*/ 2038350 w 5697931"/>
                <a:gd name="connsiteY3250" fmla="*/ 3931558 h 6287490"/>
                <a:gd name="connsiteX3251" fmla="*/ 2038350 w 5697931"/>
                <a:gd name="connsiteY3251" fmla="*/ 3936321 h 6287490"/>
                <a:gd name="connsiteX3252" fmla="*/ 2138363 w 5697931"/>
                <a:gd name="connsiteY3252" fmla="*/ 3936321 h 6287490"/>
                <a:gd name="connsiteX3253" fmla="*/ 2133600 w 5697931"/>
                <a:gd name="connsiteY3253" fmla="*/ 3936321 h 6287490"/>
                <a:gd name="connsiteX3254" fmla="*/ 2133600 w 5697931"/>
                <a:gd name="connsiteY3254" fmla="*/ 3931558 h 6287490"/>
                <a:gd name="connsiteX3255" fmla="*/ 2133600 w 5697931"/>
                <a:gd name="connsiteY3255" fmla="*/ 3926796 h 6287490"/>
                <a:gd name="connsiteX3256" fmla="*/ 2138363 w 5697931"/>
                <a:gd name="connsiteY3256" fmla="*/ 3926796 h 6287490"/>
                <a:gd name="connsiteX3257" fmla="*/ 2143125 w 5697931"/>
                <a:gd name="connsiteY3257" fmla="*/ 3926796 h 6287490"/>
                <a:gd name="connsiteX3258" fmla="*/ 2143125 w 5697931"/>
                <a:gd name="connsiteY3258" fmla="*/ 3931558 h 6287490"/>
                <a:gd name="connsiteX3259" fmla="*/ 2143125 w 5697931"/>
                <a:gd name="connsiteY3259" fmla="*/ 3936321 h 6287490"/>
                <a:gd name="connsiteX3260" fmla="*/ 4844025 w 5697931"/>
                <a:gd name="connsiteY3260" fmla="*/ 3936321 h 6287490"/>
                <a:gd name="connsiteX3261" fmla="*/ 4839824 w 5697931"/>
                <a:gd name="connsiteY3261" fmla="*/ 3936321 h 6287490"/>
                <a:gd name="connsiteX3262" fmla="*/ 4833023 w 5697931"/>
                <a:gd name="connsiteY3262" fmla="*/ 3925319 h 6287490"/>
                <a:gd name="connsiteX3263" fmla="*/ 4826232 w 5697931"/>
                <a:gd name="connsiteY3263" fmla="*/ 3914328 h 6287490"/>
                <a:gd name="connsiteX3264" fmla="*/ 4837233 w 5697931"/>
                <a:gd name="connsiteY3264" fmla="*/ 3921128 h 6287490"/>
                <a:gd name="connsiteX3265" fmla="*/ 4848225 w 5697931"/>
                <a:gd name="connsiteY3265" fmla="*/ 3927920 h 6287490"/>
                <a:gd name="connsiteX3266" fmla="*/ 4848225 w 5697931"/>
                <a:gd name="connsiteY3266" fmla="*/ 3932120 h 6287490"/>
                <a:gd name="connsiteX3267" fmla="*/ 4848225 w 5697931"/>
                <a:gd name="connsiteY3267" fmla="*/ 3936321 h 6287490"/>
                <a:gd name="connsiteX3268" fmla="*/ 2959685 w 5697931"/>
                <a:gd name="connsiteY3268" fmla="*/ 3895839 h 6287490"/>
                <a:gd name="connsiteX3269" fmla="*/ 2955951 w 5697931"/>
                <a:gd name="connsiteY3269" fmla="*/ 3931558 h 6287490"/>
                <a:gd name="connsiteX3270" fmla="*/ 2955951 w 5697931"/>
                <a:gd name="connsiteY3270" fmla="*/ 3860121 h 6287490"/>
                <a:gd name="connsiteX3271" fmla="*/ 2955951 w 5697931"/>
                <a:gd name="connsiteY3271" fmla="*/ 3788683 h 6287490"/>
                <a:gd name="connsiteX3272" fmla="*/ 2959685 w 5697931"/>
                <a:gd name="connsiteY3272" fmla="*/ 3824402 h 6287490"/>
                <a:gd name="connsiteX3273" fmla="*/ 2963427 w 5697931"/>
                <a:gd name="connsiteY3273" fmla="*/ 3860121 h 6287490"/>
                <a:gd name="connsiteX3274" fmla="*/ 3883028 w 5697931"/>
                <a:gd name="connsiteY3274" fmla="*/ 3923624 h 6287490"/>
                <a:gd name="connsiteX3275" fmla="*/ 3876675 w 5697931"/>
                <a:gd name="connsiteY3275" fmla="*/ 3929968 h 6287490"/>
                <a:gd name="connsiteX3276" fmla="*/ 3876675 w 5697931"/>
                <a:gd name="connsiteY3276" fmla="*/ 3917271 h 6287490"/>
                <a:gd name="connsiteX3277" fmla="*/ 3876675 w 5697931"/>
                <a:gd name="connsiteY3277" fmla="*/ 3904574 h 6287490"/>
                <a:gd name="connsiteX3278" fmla="*/ 3883028 w 5697931"/>
                <a:gd name="connsiteY3278" fmla="*/ 3910918 h 6287490"/>
                <a:gd name="connsiteX3279" fmla="*/ 3889372 w 5697931"/>
                <a:gd name="connsiteY3279" fmla="*/ 3917271 h 6287490"/>
                <a:gd name="connsiteX3280" fmla="*/ 4064003 w 5697931"/>
                <a:gd name="connsiteY3280" fmla="*/ 3923624 h 6287490"/>
                <a:gd name="connsiteX3281" fmla="*/ 4057650 w 5697931"/>
                <a:gd name="connsiteY3281" fmla="*/ 3929968 h 6287490"/>
                <a:gd name="connsiteX3282" fmla="*/ 4057650 w 5697931"/>
                <a:gd name="connsiteY3282" fmla="*/ 3917271 h 6287490"/>
                <a:gd name="connsiteX3283" fmla="*/ 4057650 w 5697931"/>
                <a:gd name="connsiteY3283" fmla="*/ 3904574 h 6287490"/>
                <a:gd name="connsiteX3284" fmla="*/ 4064003 w 5697931"/>
                <a:gd name="connsiteY3284" fmla="*/ 3910918 h 6287490"/>
                <a:gd name="connsiteX3285" fmla="*/ 4070347 w 5697931"/>
                <a:gd name="connsiteY3285" fmla="*/ 3917271 h 6287490"/>
                <a:gd name="connsiteX3286" fmla="*/ 4186238 w 5697931"/>
                <a:gd name="connsiteY3286" fmla="*/ 3926796 h 6287490"/>
                <a:gd name="connsiteX3287" fmla="*/ 4181475 w 5697931"/>
                <a:gd name="connsiteY3287" fmla="*/ 3926796 h 6287490"/>
                <a:gd name="connsiteX3288" fmla="*/ 4181475 w 5697931"/>
                <a:gd name="connsiteY3288" fmla="*/ 3922033 h 6287490"/>
                <a:gd name="connsiteX3289" fmla="*/ 4181475 w 5697931"/>
                <a:gd name="connsiteY3289" fmla="*/ 3917271 h 6287490"/>
                <a:gd name="connsiteX3290" fmla="*/ 4186238 w 5697931"/>
                <a:gd name="connsiteY3290" fmla="*/ 3917271 h 6287490"/>
                <a:gd name="connsiteX3291" fmla="*/ 4191000 w 5697931"/>
                <a:gd name="connsiteY3291" fmla="*/ 3917271 h 6287490"/>
                <a:gd name="connsiteX3292" fmla="*/ 4191000 w 5697931"/>
                <a:gd name="connsiteY3292" fmla="*/ 3922033 h 6287490"/>
                <a:gd name="connsiteX3293" fmla="*/ 4191000 w 5697931"/>
                <a:gd name="connsiteY3293" fmla="*/ 3926796 h 6287490"/>
                <a:gd name="connsiteX3294" fmla="*/ 5291138 w 5697931"/>
                <a:gd name="connsiteY3294" fmla="*/ 3926796 h 6287490"/>
                <a:gd name="connsiteX3295" fmla="*/ 5286375 w 5697931"/>
                <a:gd name="connsiteY3295" fmla="*/ 3926796 h 6287490"/>
                <a:gd name="connsiteX3296" fmla="*/ 5286375 w 5697931"/>
                <a:gd name="connsiteY3296" fmla="*/ 3922033 h 6287490"/>
                <a:gd name="connsiteX3297" fmla="*/ 5286375 w 5697931"/>
                <a:gd name="connsiteY3297" fmla="*/ 3917271 h 6287490"/>
                <a:gd name="connsiteX3298" fmla="*/ 5291138 w 5697931"/>
                <a:gd name="connsiteY3298" fmla="*/ 3917271 h 6287490"/>
                <a:gd name="connsiteX3299" fmla="*/ 5295900 w 5697931"/>
                <a:gd name="connsiteY3299" fmla="*/ 3917271 h 6287490"/>
                <a:gd name="connsiteX3300" fmla="*/ 5295900 w 5697931"/>
                <a:gd name="connsiteY3300" fmla="*/ 3922033 h 6287490"/>
                <a:gd name="connsiteX3301" fmla="*/ 5295900 w 5697931"/>
                <a:gd name="connsiteY3301" fmla="*/ 3926796 h 6287490"/>
                <a:gd name="connsiteX3302" fmla="*/ 2119313 w 5697931"/>
                <a:gd name="connsiteY3302" fmla="*/ 3917271 h 6287490"/>
                <a:gd name="connsiteX3303" fmla="*/ 2114550 w 5697931"/>
                <a:gd name="connsiteY3303" fmla="*/ 3917271 h 6287490"/>
                <a:gd name="connsiteX3304" fmla="*/ 2114550 w 5697931"/>
                <a:gd name="connsiteY3304" fmla="*/ 3912508 h 6287490"/>
                <a:gd name="connsiteX3305" fmla="*/ 2114550 w 5697931"/>
                <a:gd name="connsiteY3305" fmla="*/ 3907746 h 6287490"/>
                <a:gd name="connsiteX3306" fmla="*/ 2119313 w 5697931"/>
                <a:gd name="connsiteY3306" fmla="*/ 3907746 h 6287490"/>
                <a:gd name="connsiteX3307" fmla="*/ 2124075 w 5697931"/>
                <a:gd name="connsiteY3307" fmla="*/ 3907746 h 6287490"/>
                <a:gd name="connsiteX3308" fmla="*/ 2124075 w 5697931"/>
                <a:gd name="connsiteY3308" fmla="*/ 3912508 h 6287490"/>
                <a:gd name="connsiteX3309" fmla="*/ 2124075 w 5697931"/>
                <a:gd name="connsiteY3309" fmla="*/ 3917271 h 6287490"/>
                <a:gd name="connsiteX3310" fmla="*/ 682200 w 5697931"/>
                <a:gd name="connsiteY3310" fmla="*/ 3907746 h 6287490"/>
                <a:gd name="connsiteX3311" fmla="*/ 678609 w 5697931"/>
                <a:gd name="connsiteY3311" fmla="*/ 3907746 h 6287490"/>
                <a:gd name="connsiteX3312" fmla="*/ 665531 w 5697931"/>
                <a:gd name="connsiteY3312" fmla="*/ 3891077 h 6287490"/>
                <a:gd name="connsiteX3313" fmla="*/ 652463 w 5697931"/>
                <a:gd name="connsiteY3313" fmla="*/ 3874408 h 6287490"/>
                <a:gd name="connsiteX3314" fmla="*/ 669131 w 5697931"/>
                <a:gd name="connsiteY3314" fmla="*/ 3887477 h 6287490"/>
                <a:gd name="connsiteX3315" fmla="*/ 685800 w 5697931"/>
                <a:gd name="connsiteY3315" fmla="*/ 3900554 h 6287490"/>
                <a:gd name="connsiteX3316" fmla="*/ 685800 w 5697931"/>
                <a:gd name="connsiteY3316" fmla="*/ 3904145 h 6287490"/>
                <a:gd name="connsiteX3317" fmla="*/ 685800 w 5697931"/>
                <a:gd name="connsiteY3317" fmla="*/ 3907746 h 6287490"/>
                <a:gd name="connsiteX3318" fmla="*/ 4815450 w 5697931"/>
                <a:gd name="connsiteY3318" fmla="*/ 3907746 h 6287490"/>
                <a:gd name="connsiteX3319" fmla="*/ 4811249 w 5697931"/>
                <a:gd name="connsiteY3319" fmla="*/ 3907746 h 6287490"/>
                <a:gd name="connsiteX3320" fmla="*/ 4804448 w 5697931"/>
                <a:gd name="connsiteY3320" fmla="*/ 3896744 h 6287490"/>
                <a:gd name="connsiteX3321" fmla="*/ 4797657 w 5697931"/>
                <a:gd name="connsiteY3321" fmla="*/ 3885753 h 6287490"/>
                <a:gd name="connsiteX3322" fmla="*/ 4808658 w 5697931"/>
                <a:gd name="connsiteY3322" fmla="*/ 3892553 h 6287490"/>
                <a:gd name="connsiteX3323" fmla="*/ 4819650 w 5697931"/>
                <a:gd name="connsiteY3323" fmla="*/ 3899345 h 6287490"/>
                <a:gd name="connsiteX3324" fmla="*/ 4819650 w 5697931"/>
                <a:gd name="connsiteY3324" fmla="*/ 3903545 h 6287490"/>
                <a:gd name="connsiteX3325" fmla="*/ 4819650 w 5697931"/>
                <a:gd name="connsiteY3325" fmla="*/ 3907746 h 6287490"/>
                <a:gd name="connsiteX3326" fmla="*/ 613238 w 5697931"/>
                <a:gd name="connsiteY3326" fmla="*/ 3898221 h 6287490"/>
                <a:gd name="connsiteX3327" fmla="*/ 608476 w 5697931"/>
                <a:gd name="connsiteY3327" fmla="*/ 3898221 h 6287490"/>
                <a:gd name="connsiteX3328" fmla="*/ 614363 w 5697931"/>
                <a:gd name="connsiteY3328" fmla="*/ 3888696 h 6287490"/>
                <a:gd name="connsiteX3329" fmla="*/ 620249 w 5697931"/>
                <a:gd name="connsiteY3329" fmla="*/ 3879171 h 6287490"/>
                <a:gd name="connsiteX3330" fmla="*/ 625012 w 5697931"/>
                <a:gd name="connsiteY3330" fmla="*/ 3879171 h 6287490"/>
                <a:gd name="connsiteX3331" fmla="*/ 629774 w 5697931"/>
                <a:gd name="connsiteY3331" fmla="*/ 3879171 h 6287490"/>
                <a:gd name="connsiteX3332" fmla="*/ 623888 w 5697931"/>
                <a:gd name="connsiteY3332" fmla="*/ 3888696 h 6287490"/>
                <a:gd name="connsiteX3333" fmla="*/ 618001 w 5697931"/>
                <a:gd name="connsiteY3333" fmla="*/ 3898221 h 6287490"/>
                <a:gd name="connsiteX3334" fmla="*/ 2525935 w 5697931"/>
                <a:gd name="connsiteY3334" fmla="*/ 3898221 h 6287490"/>
                <a:gd name="connsiteX3335" fmla="*/ 2521172 w 5697931"/>
                <a:gd name="connsiteY3335" fmla="*/ 3898221 h 6287490"/>
                <a:gd name="connsiteX3336" fmla="*/ 2538413 w 5697931"/>
                <a:gd name="connsiteY3336" fmla="*/ 3879171 h 6287490"/>
                <a:gd name="connsiteX3337" fmla="*/ 2555653 w 5697931"/>
                <a:gd name="connsiteY3337" fmla="*/ 3860121 h 6287490"/>
                <a:gd name="connsiteX3338" fmla="*/ 2560415 w 5697931"/>
                <a:gd name="connsiteY3338" fmla="*/ 3860121 h 6287490"/>
                <a:gd name="connsiteX3339" fmla="*/ 2565178 w 5697931"/>
                <a:gd name="connsiteY3339" fmla="*/ 3860121 h 6287490"/>
                <a:gd name="connsiteX3340" fmla="*/ 2547938 w 5697931"/>
                <a:gd name="connsiteY3340" fmla="*/ 3879171 h 6287490"/>
                <a:gd name="connsiteX3341" fmla="*/ 2530697 w 5697931"/>
                <a:gd name="connsiteY3341" fmla="*/ 3898221 h 6287490"/>
                <a:gd name="connsiteX3342" fmla="*/ 2565825 w 5697931"/>
                <a:gd name="connsiteY3342" fmla="*/ 3898221 h 6287490"/>
                <a:gd name="connsiteX3343" fmla="*/ 2562225 w 5697931"/>
                <a:gd name="connsiteY3343" fmla="*/ 3898221 h 6287490"/>
                <a:gd name="connsiteX3344" fmla="*/ 2562225 w 5697931"/>
                <a:gd name="connsiteY3344" fmla="*/ 3894620 h 6287490"/>
                <a:gd name="connsiteX3345" fmla="*/ 2562225 w 5697931"/>
                <a:gd name="connsiteY3345" fmla="*/ 3891029 h 6287490"/>
                <a:gd name="connsiteX3346" fmla="*/ 2578894 w 5697931"/>
                <a:gd name="connsiteY3346" fmla="*/ 3877952 h 6287490"/>
                <a:gd name="connsiteX3347" fmla="*/ 2595563 w 5697931"/>
                <a:gd name="connsiteY3347" fmla="*/ 3864883 h 6287490"/>
                <a:gd name="connsiteX3348" fmla="*/ 2582494 w 5697931"/>
                <a:gd name="connsiteY3348" fmla="*/ 3881552 h 6287490"/>
                <a:gd name="connsiteX3349" fmla="*/ 2569417 w 5697931"/>
                <a:gd name="connsiteY3349" fmla="*/ 3898221 h 6287490"/>
                <a:gd name="connsiteX3350" fmla="*/ 3882000 w 5697931"/>
                <a:gd name="connsiteY3350" fmla="*/ 3898221 h 6287490"/>
                <a:gd name="connsiteX3351" fmla="*/ 3877799 w 5697931"/>
                <a:gd name="connsiteY3351" fmla="*/ 3898221 h 6287490"/>
                <a:gd name="connsiteX3352" fmla="*/ 3870998 w 5697931"/>
                <a:gd name="connsiteY3352" fmla="*/ 3887219 h 6287490"/>
                <a:gd name="connsiteX3353" fmla="*/ 3864207 w 5697931"/>
                <a:gd name="connsiteY3353" fmla="*/ 3876228 h 6287490"/>
                <a:gd name="connsiteX3354" fmla="*/ 3875208 w 5697931"/>
                <a:gd name="connsiteY3354" fmla="*/ 3883028 h 6287490"/>
                <a:gd name="connsiteX3355" fmla="*/ 3886200 w 5697931"/>
                <a:gd name="connsiteY3355" fmla="*/ 3889820 h 6287490"/>
                <a:gd name="connsiteX3356" fmla="*/ 3886200 w 5697931"/>
                <a:gd name="connsiteY3356" fmla="*/ 3894020 h 6287490"/>
                <a:gd name="connsiteX3357" fmla="*/ 3886200 w 5697931"/>
                <a:gd name="connsiteY3357" fmla="*/ 3898221 h 6287490"/>
                <a:gd name="connsiteX3358" fmla="*/ 5338763 w 5697931"/>
                <a:gd name="connsiteY3358" fmla="*/ 3898221 h 6287490"/>
                <a:gd name="connsiteX3359" fmla="*/ 5334000 w 5697931"/>
                <a:gd name="connsiteY3359" fmla="*/ 3898221 h 6287490"/>
                <a:gd name="connsiteX3360" fmla="*/ 5334000 w 5697931"/>
                <a:gd name="connsiteY3360" fmla="*/ 3893458 h 6287490"/>
                <a:gd name="connsiteX3361" fmla="*/ 5334000 w 5697931"/>
                <a:gd name="connsiteY3361" fmla="*/ 3888696 h 6287490"/>
                <a:gd name="connsiteX3362" fmla="*/ 5338763 w 5697931"/>
                <a:gd name="connsiteY3362" fmla="*/ 3888696 h 6287490"/>
                <a:gd name="connsiteX3363" fmla="*/ 5343525 w 5697931"/>
                <a:gd name="connsiteY3363" fmla="*/ 3888696 h 6287490"/>
                <a:gd name="connsiteX3364" fmla="*/ 5343525 w 5697931"/>
                <a:gd name="connsiteY3364" fmla="*/ 3893458 h 6287490"/>
                <a:gd name="connsiteX3365" fmla="*/ 5343525 w 5697931"/>
                <a:gd name="connsiteY3365" fmla="*/ 3898221 h 6287490"/>
                <a:gd name="connsiteX3366" fmla="*/ 5683253 w 5697931"/>
                <a:gd name="connsiteY3366" fmla="*/ 3895049 h 6287490"/>
                <a:gd name="connsiteX3367" fmla="*/ 5676900 w 5697931"/>
                <a:gd name="connsiteY3367" fmla="*/ 3901393 h 6287490"/>
                <a:gd name="connsiteX3368" fmla="*/ 5676900 w 5697931"/>
                <a:gd name="connsiteY3368" fmla="*/ 3888696 h 6287490"/>
                <a:gd name="connsiteX3369" fmla="*/ 5676900 w 5697931"/>
                <a:gd name="connsiteY3369" fmla="*/ 3875999 h 6287490"/>
                <a:gd name="connsiteX3370" fmla="*/ 5683253 w 5697931"/>
                <a:gd name="connsiteY3370" fmla="*/ 3882343 h 6287490"/>
                <a:gd name="connsiteX3371" fmla="*/ 5689597 w 5697931"/>
                <a:gd name="connsiteY3371" fmla="*/ 3888696 h 6287490"/>
                <a:gd name="connsiteX3372" fmla="*/ 366713 w 5697931"/>
                <a:gd name="connsiteY3372" fmla="*/ 3888696 h 6287490"/>
                <a:gd name="connsiteX3373" fmla="*/ 361950 w 5697931"/>
                <a:gd name="connsiteY3373" fmla="*/ 3888696 h 6287490"/>
                <a:gd name="connsiteX3374" fmla="*/ 361950 w 5697931"/>
                <a:gd name="connsiteY3374" fmla="*/ 3883933 h 6287490"/>
                <a:gd name="connsiteX3375" fmla="*/ 361950 w 5697931"/>
                <a:gd name="connsiteY3375" fmla="*/ 3879171 h 6287490"/>
                <a:gd name="connsiteX3376" fmla="*/ 366713 w 5697931"/>
                <a:gd name="connsiteY3376" fmla="*/ 3879171 h 6287490"/>
                <a:gd name="connsiteX3377" fmla="*/ 371475 w 5697931"/>
                <a:gd name="connsiteY3377" fmla="*/ 3879171 h 6287490"/>
                <a:gd name="connsiteX3378" fmla="*/ 371475 w 5697931"/>
                <a:gd name="connsiteY3378" fmla="*/ 3883933 h 6287490"/>
                <a:gd name="connsiteX3379" fmla="*/ 371475 w 5697931"/>
                <a:gd name="connsiteY3379" fmla="*/ 3888696 h 6287490"/>
                <a:gd name="connsiteX3380" fmla="*/ 2138363 w 5697931"/>
                <a:gd name="connsiteY3380" fmla="*/ 3888696 h 6287490"/>
                <a:gd name="connsiteX3381" fmla="*/ 2133600 w 5697931"/>
                <a:gd name="connsiteY3381" fmla="*/ 3888696 h 6287490"/>
                <a:gd name="connsiteX3382" fmla="*/ 2133600 w 5697931"/>
                <a:gd name="connsiteY3382" fmla="*/ 3883933 h 6287490"/>
                <a:gd name="connsiteX3383" fmla="*/ 2133600 w 5697931"/>
                <a:gd name="connsiteY3383" fmla="*/ 3879171 h 6287490"/>
                <a:gd name="connsiteX3384" fmla="*/ 2138363 w 5697931"/>
                <a:gd name="connsiteY3384" fmla="*/ 3879171 h 6287490"/>
                <a:gd name="connsiteX3385" fmla="*/ 2143125 w 5697931"/>
                <a:gd name="connsiteY3385" fmla="*/ 3879171 h 6287490"/>
                <a:gd name="connsiteX3386" fmla="*/ 2143125 w 5697931"/>
                <a:gd name="connsiteY3386" fmla="*/ 3883933 h 6287490"/>
                <a:gd name="connsiteX3387" fmla="*/ 2143125 w 5697931"/>
                <a:gd name="connsiteY3387" fmla="*/ 3888696 h 6287490"/>
                <a:gd name="connsiteX3388" fmla="*/ 2318175 w 5697931"/>
                <a:gd name="connsiteY3388" fmla="*/ 3888696 h 6287490"/>
                <a:gd name="connsiteX3389" fmla="*/ 2314575 w 5697931"/>
                <a:gd name="connsiteY3389" fmla="*/ 3888696 h 6287490"/>
                <a:gd name="connsiteX3390" fmla="*/ 2314575 w 5697931"/>
                <a:gd name="connsiteY3390" fmla="*/ 3885095 h 6287490"/>
                <a:gd name="connsiteX3391" fmla="*/ 2314575 w 5697931"/>
                <a:gd name="connsiteY3391" fmla="*/ 3881504 h 6287490"/>
                <a:gd name="connsiteX3392" fmla="*/ 2331244 w 5697931"/>
                <a:gd name="connsiteY3392" fmla="*/ 3868427 h 6287490"/>
                <a:gd name="connsiteX3393" fmla="*/ 2347913 w 5697931"/>
                <a:gd name="connsiteY3393" fmla="*/ 3855358 h 6287490"/>
                <a:gd name="connsiteX3394" fmla="*/ 2334844 w 5697931"/>
                <a:gd name="connsiteY3394" fmla="*/ 3872027 h 6287490"/>
                <a:gd name="connsiteX3395" fmla="*/ 2321767 w 5697931"/>
                <a:gd name="connsiteY3395" fmla="*/ 3888696 h 6287490"/>
                <a:gd name="connsiteX3396" fmla="*/ 385763 w 5697931"/>
                <a:gd name="connsiteY3396" fmla="*/ 3879171 h 6287490"/>
                <a:gd name="connsiteX3397" fmla="*/ 381000 w 5697931"/>
                <a:gd name="connsiteY3397" fmla="*/ 3879171 h 6287490"/>
                <a:gd name="connsiteX3398" fmla="*/ 381000 w 5697931"/>
                <a:gd name="connsiteY3398" fmla="*/ 3874408 h 6287490"/>
                <a:gd name="connsiteX3399" fmla="*/ 381000 w 5697931"/>
                <a:gd name="connsiteY3399" fmla="*/ 3869646 h 6287490"/>
                <a:gd name="connsiteX3400" fmla="*/ 385763 w 5697931"/>
                <a:gd name="connsiteY3400" fmla="*/ 3869646 h 6287490"/>
                <a:gd name="connsiteX3401" fmla="*/ 390525 w 5697931"/>
                <a:gd name="connsiteY3401" fmla="*/ 3869646 h 6287490"/>
                <a:gd name="connsiteX3402" fmla="*/ 390525 w 5697931"/>
                <a:gd name="connsiteY3402" fmla="*/ 3874408 h 6287490"/>
                <a:gd name="connsiteX3403" fmla="*/ 390525 w 5697931"/>
                <a:gd name="connsiteY3403" fmla="*/ 3879171 h 6287490"/>
                <a:gd name="connsiteX3404" fmla="*/ 14288 w 5697931"/>
                <a:gd name="connsiteY3404" fmla="*/ 3869646 h 6287490"/>
                <a:gd name="connsiteX3405" fmla="*/ 9525 w 5697931"/>
                <a:gd name="connsiteY3405" fmla="*/ 3869646 h 6287490"/>
                <a:gd name="connsiteX3406" fmla="*/ 9525 w 5697931"/>
                <a:gd name="connsiteY3406" fmla="*/ 3864883 h 6287490"/>
                <a:gd name="connsiteX3407" fmla="*/ 9525 w 5697931"/>
                <a:gd name="connsiteY3407" fmla="*/ 3860121 h 6287490"/>
                <a:gd name="connsiteX3408" fmla="*/ 14288 w 5697931"/>
                <a:gd name="connsiteY3408" fmla="*/ 3860121 h 6287490"/>
                <a:gd name="connsiteX3409" fmla="*/ 19050 w 5697931"/>
                <a:gd name="connsiteY3409" fmla="*/ 3860121 h 6287490"/>
                <a:gd name="connsiteX3410" fmla="*/ 19050 w 5697931"/>
                <a:gd name="connsiteY3410" fmla="*/ 3864883 h 6287490"/>
                <a:gd name="connsiteX3411" fmla="*/ 19050 w 5697931"/>
                <a:gd name="connsiteY3411" fmla="*/ 3869646 h 6287490"/>
                <a:gd name="connsiteX3412" fmla="*/ 338699 w 5697931"/>
                <a:gd name="connsiteY3412" fmla="*/ 3869646 h 6287490"/>
                <a:gd name="connsiteX3413" fmla="*/ 334499 w 5697931"/>
                <a:gd name="connsiteY3413" fmla="*/ 3869646 h 6287490"/>
                <a:gd name="connsiteX3414" fmla="*/ 327708 w 5697931"/>
                <a:gd name="connsiteY3414" fmla="*/ 3858644 h 6287490"/>
                <a:gd name="connsiteX3415" fmla="*/ 320907 w 5697931"/>
                <a:gd name="connsiteY3415" fmla="*/ 3847653 h 6287490"/>
                <a:gd name="connsiteX3416" fmla="*/ 331899 w 5697931"/>
                <a:gd name="connsiteY3416" fmla="*/ 3854453 h 6287490"/>
                <a:gd name="connsiteX3417" fmla="*/ 342900 w 5697931"/>
                <a:gd name="connsiteY3417" fmla="*/ 3861245 h 6287490"/>
                <a:gd name="connsiteX3418" fmla="*/ 342900 w 5697931"/>
                <a:gd name="connsiteY3418" fmla="*/ 3865445 h 6287490"/>
                <a:gd name="connsiteX3419" fmla="*/ 342900 w 5697931"/>
                <a:gd name="connsiteY3419" fmla="*/ 3869646 h 6287490"/>
                <a:gd name="connsiteX3420" fmla="*/ 404813 w 5697931"/>
                <a:gd name="connsiteY3420" fmla="*/ 3869646 h 6287490"/>
                <a:gd name="connsiteX3421" fmla="*/ 400050 w 5697931"/>
                <a:gd name="connsiteY3421" fmla="*/ 3869646 h 6287490"/>
                <a:gd name="connsiteX3422" fmla="*/ 400050 w 5697931"/>
                <a:gd name="connsiteY3422" fmla="*/ 3864883 h 6287490"/>
                <a:gd name="connsiteX3423" fmla="*/ 400050 w 5697931"/>
                <a:gd name="connsiteY3423" fmla="*/ 3860121 h 6287490"/>
                <a:gd name="connsiteX3424" fmla="*/ 404813 w 5697931"/>
                <a:gd name="connsiteY3424" fmla="*/ 3860121 h 6287490"/>
                <a:gd name="connsiteX3425" fmla="*/ 409575 w 5697931"/>
                <a:gd name="connsiteY3425" fmla="*/ 3860121 h 6287490"/>
                <a:gd name="connsiteX3426" fmla="*/ 409575 w 5697931"/>
                <a:gd name="connsiteY3426" fmla="*/ 3864883 h 6287490"/>
                <a:gd name="connsiteX3427" fmla="*/ 409575 w 5697931"/>
                <a:gd name="connsiteY3427" fmla="*/ 3869646 h 6287490"/>
                <a:gd name="connsiteX3428" fmla="*/ 2185988 w 5697931"/>
                <a:gd name="connsiteY3428" fmla="*/ 3869646 h 6287490"/>
                <a:gd name="connsiteX3429" fmla="*/ 2181225 w 5697931"/>
                <a:gd name="connsiteY3429" fmla="*/ 3869646 h 6287490"/>
                <a:gd name="connsiteX3430" fmla="*/ 2181225 w 5697931"/>
                <a:gd name="connsiteY3430" fmla="*/ 3864883 h 6287490"/>
                <a:gd name="connsiteX3431" fmla="*/ 2181225 w 5697931"/>
                <a:gd name="connsiteY3431" fmla="*/ 3860121 h 6287490"/>
                <a:gd name="connsiteX3432" fmla="*/ 2185988 w 5697931"/>
                <a:gd name="connsiteY3432" fmla="*/ 3860121 h 6287490"/>
                <a:gd name="connsiteX3433" fmla="*/ 2190750 w 5697931"/>
                <a:gd name="connsiteY3433" fmla="*/ 3860121 h 6287490"/>
                <a:gd name="connsiteX3434" fmla="*/ 2190750 w 5697931"/>
                <a:gd name="connsiteY3434" fmla="*/ 3864883 h 6287490"/>
                <a:gd name="connsiteX3435" fmla="*/ 2190750 w 5697931"/>
                <a:gd name="connsiteY3435" fmla="*/ 3869646 h 6287490"/>
                <a:gd name="connsiteX3436" fmla="*/ 4424363 w 5697931"/>
                <a:gd name="connsiteY3436" fmla="*/ 3869646 h 6287490"/>
                <a:gd name="connsiteX3437" fmla="*/ 4419600 w 5697931"/>
                <a:gd name="connsiteY3437" fmla="*/ 3869646 h 6287490"/>
                <a:gd name="connsiteX3438" fmla="*/ 4419600 w 5697931"/>
                <a:gd name="connsiteY3438" fmla="*/ 3864883 h 6287490"/>
                <a:gd name="connsiteX3439" fmla="*/ 4419600 w 5697931"/>
                <a:gd name="connsiteY3439" fmla="*/ 3860121 h 6287490"/>
                <a:gd name="connsiteX3440" fmla="*/ 4424363 w 5697931"/>
                <a:gd name="connsiteY3440" fmla="*/ 3860121 h 6287490"/>
                <a:gd name="connsiteX3441" fmla="*/ 4429125 w 5697931"/>
                <a:gd name="connsiteY3441" fmla="*/ 3860121 h 6287490"/>
                <a:gd name="connsiteX3442" fmla="*/ 4429125 w 5697931"/>
                <a:gd name="connsiteY3442" fmla="*/ 3864883 h 6287490"/>
                <a:gd name="connsiteX3443" fmla="*/ 4429125 w 5697931"/>
                <a:gd name="connsiteY3443" fmla="*/ 3869646 h 6287490"/>
                <a:gd name="connsiteX3444" fmla="*/ 423863 w 5697931"/>
                <a:gd name="connsiteY3444" fmla="*/ 3860121 h 6287490"/>
                <a:gd name="connsiteX3445" fmla="*/ 419100 w 5697931"/>
                <a:gd name="connsiteY3445" fmla="*/ 3860121 h 6287490"/>
                <a:gd name="connsiteX3446" fmla="*/ 419100 w 5697931"/>
                <a:gd name="connsiteY3446" fmla="*/ 3855358 h 6287490"/>
                <a:gd name="connsiteX3447" fmla="*/ 419100 w 5697931"/>
                <a:gd name="connsiteY3447" fmla="*/ 3850596 h 6287490"/>
                <a:gd name="connsiteX3448" fmla="*/ 423863 w 5697931"/>
                <a:gd name="connsiteY3448" fmla="*/ 3850596 h 6287490"/>
                <a:gd name="connsiteX3449" fmla="*/ 428625 w 5697931"/>
                <a:gd name="connsiteY3449" fmla="*/ 3850596 h 6287490"/>
                <a:gd name="connsiteX3450" fmla="*/ 428625 w 5697931"/>
                <a:gd name="connsiteY3450" fmla="*/ 3855358 h 6287490"/>
                <a:gd name="connsiteX3451" fmla="*/ 428625 w 5697931"/>
                <a:gd name="connsiteY3451" fmla="*/ 3860121 h 6287490"/>
                <a:gd name="connsiteX3452" fmla="*/ 2090738 w 5697931"/>
                <a:gd name="connsiteY3452" fmla="*/ 3860121 h 6287490"/>
                <a:gd name="connsiteX3453" fmla="*/ 2085975 w 5697931"/>
                <a:gd name="connsiteY3453" fmla="*/ 3860121 h 6287490"/>
                <a:gd name="connsiteX3454" fmla="*/ 2085975 w 5697931"/>
                <a:gd name="connsiteY3454" fmla="*/ 3855358 h 6287490"/>
                <a:gd name="connsiteX3455" fmla="*/ 2085975 w 5697931"/>
                <a:gd name="connsiteY3455" fmla="*/ 3850596 h 6287490"/>
                <a:gd name="connsiteX3456" fmla="*/ 2090738 w 5697931"/>
                <a:gd name="connsiteY3456" fmla="*/ 3850596 h 6287490"/>
                <a:gd name="connsiteX3457" fmla="*/ 2095500 w 5697931"/>
                <a:gd name="connsiteY3457" fmla="*/ 3850596 h 6287490"/>
                <a:gd name="connsiteX3458" fmla="*/ 2095500 w 5697931"/>
                <a:gd name="connsiteY3458" fmla="*/ 3855358 h 6287490"/>
                <a:gd name="connsiteX3459" fmla="*/ 2095500 w 5697931"/>
                <a:gd name="connsiteY3459" fmla="*/ 3860121 h 6287490"/>
                <a:gd name="connsiteX3460" fmla="*/ 3690938 w 5697931"/>
                <a:gd name="connsiteY3460" fmla="*/ 3860121 h 6287490"/>
                <a:gd name="connsiteX3461" fmla="*/ 3686175 w 5697931"/>
                <a:gd name="connsiteY3461" fmla="*/ 3860121 h 6287490"/>
                <a:gd name="connsiteX3462" fmla="*/ 3686175 w 5697931"/>
                <a:gd name="connsiteY3462" fmla="*/ 3855358 h 6287490"/>
                <a:gd name="connsiteX3463" fmla="*/ 3686175 w 5697931"/>
                <a:gd name="connsiteY3463" fmla="*/ 3850596 h 6287490"/>
                <a:gd name="connsiteX3464" fmla="*/ 3690938 w 5697931"/>
                <a:gd name="connsiteY3464" fmla="*/ 3850596 h 6287490"/>
                <a:gd name="connsiteX3465" fmla="*/ 3695700 w 5697931"/>
                <a:gd name="connsiteY3465" fmla="*/ 3850596 h 6287490"/>
                <a:gd name="connsiteX3466" fmla="*/ 3695700 w 5697931"/>
                <a:gd name="connsiteY3466" fmla="*/ 3855358 h 6287490"/>
                <a:gd name="connsiteX3467" fmla="*/ 3695700 w 5697931"/>
                <a:gd name="connsiteY3467" fmla="*/ 3860121 h 6287490"/>
                <a:gd name="connsiteX3468" fmla="*/ 3843338 w 5697931"/>
                <a:gd name="connsiteY3468" fmla="*/ 3860121 h 6287490"/>
                <a:gd name="connsiteX3469" fmla="*/ 3838575 w 5697931"/>
                <a:gd name="connsiteY3469" fmla="*/ 3860121 h 6287490"/>
                <a:gd name="connsiteX3470" fmla="*/ 3838575 w 5697931"/>
                <a:gd name="connsiteY3470" fmla="*/ 3855358 h 6287490"/>
                <a:gd name="connsiteX3471" fmla="*/ 3838575 w 5697931"/>
                <a:gd name="connsiteY3471" fmla="*/ 3850596 h 6287490"/>
                <a:gd name="connsiteX3472" fmla="*/ 3843338 w 5697931"/>
                <a:gd name="connsiteY3472" fmla="*/ 3850596 h 6287490"/>
                <a:gd name="connsiteX3473" fmla="*/ 3848100 w 5697931"/>
                <a:gd name="connsiteY3473" fmla="*/ 3850596 h 6287490"/>
                <a:gd name="connsiteX3474" fmla="*/ 3848100 w 5697931"/>
                <a:gd name="connsiteY3474" fmla="*/ 3855358 h 6287490"/>
                <a:gd name="connsiteX3475" fmla="*/ 3848100 w 5697931"/>
                <a:gd name="connsiteY3475" fmla="*/ 3860121 h 6287490"/>
                <a:gd name="connsiteX3476" fmla="*/ 376238 w 5697931"/>
                <a:gd name="connsiteY3476" fmla="*/ 3850596 h 6287490"/>
                <a:gd name="connsiteX3477" fmla="*/ 371475 w 5697931"/>
                <a:gd name="connsiteY3477" fmla="*/ 3850596 h 6287490"/>
                <a:gd name="connsiteX3478" fmla="*/ 371475 w 5697931"/>
                <a:gd name="connsiteY3478" fmla="*/ 3845833 h 6287490"/>
                <a:gd name="connsiteX3479" fmla="*/ 371475 w 5697931"/>
                <a:gd name="connsiteY3479" fmla="*/ 3841071 h 6287490"/>
                <a:gd name="connsiteX3480" fmla="*/ 376238 w 5697931"/>
                <a:gd name="connsiteY3480" fmla="*/ 3841071 h 6287490"/>
                <a:gd name="connsiteX3481" fmla="*/ 381000 w 5697931"/>
                <a:gd name="connsiteY3481" fmla="*/ 3841071 h 6287490"/>
                <a:gd name="connsiteX3482" fmla="*/ 381000 w 5697931"/>
                <a:gd name="connsiteY3482" fmla="*/ 3845833 h 6287490"/>
                <a:gd name="connsiteX3483" fmla="*/ 381000 w 5697931"/>
                <a:gd name="connsiteY3483" fmla="*/ 3850596 h 6287490"/>
                <a:gd name="connsiteX3484" fmla="*/ 442913 w 5697931"/>
                <a:gd name="connsiteY3484" fmla="*/ 3850596 h 6287490"/>
                <a:gd name="connsiteX3485" fmla="*/ 438150 w 5697931"/>
                <a:gd name="connsiteY3485" fmla="*/ 3850596 h 6287490"/>
                <a:gd name="connsiteX3486" fmla="*/ 438150 w 5697931"/>
                <a:gd name="connsiteY3486" fmla="*/ 3845833 h 6287490"/>
                <a:gd name="connsiteX3487" fmla="*/ 438150 w 5697931"/>
                <a:gd name="connsiteY3487" fmla="*/ 3841071 h 6287490"/>
                <a:gd name="connsiteX3488" fmla="*/ 442913 w 5697931"/>
                <a:gd name="connsiteY3488" fmla="*/ 3841071 h 6287490"/>
                <a:gd name="connsiteX3489" fmla="*/ 447675 w 5697931"/>
                <a:gd name="connsiteY3489" fmla="*/ 3841071 h 6287490"/>
                <a:gd name="connsiteX3490" fmla="*/ 447675 w 5697931"/>
                <a:gd name="connsiteY3490" fmla="*/ 3845833 h 6287490"/>
                <a:gd name="connsiteX3491" fmla="*/ 447675 w 5697931"/>
                <a:gd name="connsiteY3491" fmla="*/ 3850596 h 6287490"/>
                <a:gd name="connsiteX3492" fmla="*/ 1566863 w 5697931"/>
                <a:gd name="connsiteY3492" fmla="*/ 3850596 h 6287490"/>
                <a:gd name="connsiteX3493" fmla="*/ 1562100 w 5697931"/>
                <a:gd name="connsiteY3493" fmla="*/ 3850596 h 6287490"/>
                <a:gd name="connsiteX3494" fmla="*/ 1562100 w 5697931"/>
                <a:gd name="connsiteY3494" fmla="*/ 3845833 h 6287490"/>
                <a:gd name="connsiteX3495" fmla="*/ 1562100 w 5697931"/>
                <a:gd name="connsiteY3495" fmla="*/ 3841071 h 6287490"/>
                <a:gd name="connsiteX3496" fmla="*/ 1566863 w 5697931"/>
                <a:gd name="connsiteY3496" fmla="*/ 3841071 h 6287490"/>
                <a:gd name="connsiteX3497" fmla="*/ 1571625 w 5697931"/>
                <a:gd name="connsiteY3497" fmla="*/ 3841071 h 6287490"/>
                <a:gd name="connsiteX3498" fmla="*/ 1571625 w 5697931"/>
                <a:gd name="connsiteY3498" fmla="*/ 3845833 h 6287490"/>
                <a:gd name="connsiteX3499" fmla="*/ 1571625 w 5697931"/>
                <a:gd name="connsiteY3499" fmla="*/ 3850596 h 6287490"/>
                <a:gd name="connsiteX3500" fmla="*/ 1957388 w 5697931"/>
                <a:gd name="connsiteY3500" fmla="*/ 3850596 h 6287490"/>
                <a:gd name="connsiteX3501" fmla="*/ 1952625 w 5697931"/>
                <a:gd name="connsiteY3501" fmla="*/ 3850596 h 6287490"/>
                <a:gd name="connsiteX3502" fmla="*/ 1952625 w 5697931"/>
                <a:gd name="connsiteY3502" fmla="*/ 3845833 h 6287490"/>
                <a:gd name="connsiteX3503" fmla="*/ 1952625 w 5697931"/>
                <a:gd name="connsiteY3503" fmla="*/ 3841071 h 6287490"/>
                <a:gd name="connsiteX3504" fmla="*/ 1957388 w 5697931"/>
                <a:gd name="connsiteY3504" fmla="*/ 3841071 h 6287490"/>
                <a:gd name="connsiteX3505" fmla="*/ 1962150 w 5697931"/>
                <a:gd name="connsiteY3505" fmla="*/ 3841071 h 6287490"/>
                <a:gd name="connsiteX3506" fmla="*/ 1962150 w 5697931"/>
                <a:gd name="connsiteY3506" fmla="*/ 3845833 h 6287490"/>
                <a:gd name="connsiteX3507" fmla="*/ 1962150 w 5697931"/>
                <a:gd name="connsiteY3507" fmla="*/ 3850596 h 6287490"/>
                <a:gd name="connsiteX3508" fmla="*/ 1985963 w 5697931"/>
                <a:gd name="connsiteY3508" fmla="*/ 3850596 h 6287490"/>
                <a:gd name="connsiteX3509" fmla="*/ 1981200 w 5697931"/>
                <a:gd name="connsiteY3509" fmla="*/ 3850596 h 6287490"/>
                <a:gd name="connsiteX3510" fmla="*/ 1981200 w 5697931"/>
                <a:gd name="connsiteY3510" fmla="*/ 3845833 h 6287490"/>
                <a:gd name="connsiteX3511" fmla="*/ 1981200 w 5697931"/>
                <a:gd name="connsiteY3511" fmla="*/ 3841071 h 6287490"/>
                <a:gd name="connsiteX3512" fmla="*/ 1985963 w 5697931"/>
                <a:gd name="connsiteY3512" fmla="*/ 3841071 h 6287490"/>
                <a:gd name="connsiteX3513" fmla="*/ 1990725 w 5697931"/>
                <a:gd name="connsiteY3513" fmla="*/ 3841071 h 6287490"/>
                <a:gd name="connsiteX3514" fmla="*/ 1990725 w 5697931"/>
                <a:gd name="connsiteY3514" fmla="*/ 3845833 h 6287490"/>
                <a:gd name="connsiteX3515" fmla="*/ 1990725 w 5697931"/>
                <a:gd name="connsiteY3515" fmla="*/ 3850596 h 6287490"/>
                <a:gd name="connsiteX3516" fmla="*/ 2166938 w 5697931"/>
                <a:gd name="connsiteY3516" fmla="*/ 3850596 h 6287490"/>
                <a:gd name="connsiteX3517" fmla="*/ 2162175 w 5697931"/>
                <a:gd name="connsiteY3517" fmla="*/ 3850596 h 6287490"/>
                <a:gd name="connsiteX3518" fmla="*/ 2162175 w 5697931"/>
                <a:gd name="connsiteY3518" fmla="*/ 3845833 h 6287490"/>
                <a:gd name="connsiteX3519" fmla="*/ 2162175 w 5697931"/>
                <a:gd name="connsiteY3519" fmla="*/ 3841071 h 6287490"/>
                <a:gd name="connsiteX3520" fmla="*/ 2166938 w 5697931"/>
                <a:gd name="connsiteY3520" fmla="*/ 3841071 h 6287490"/>
                <a:gd name="connsiteX3521" fmla="*/ 2171700 w 5697931"/>
                <a:gd name="connsiteY3521" fmla="*/ 3841071 h 6287490"/>
                <a:gd name="connsiteX3522" fmla="*/ 2171700 w 5697931"/>
                <a:gd name="connsiteY3522" fmla="*/ 3845833 h 6287490"/>
                <a:gd name="connsiteX3523" fmla="*/ 2171700 w 5697931"/>
                <a:gd name="connsiteY3523" fmla="*/ 3850596 h 6287490"/>
                <a:gd name="connsiteX3524" fmla="*/ 4052888 w 5697931"/>
                <a:gd name="connsiteY3524" fmla="*/ 3850596 h 6287490"/>
                <a:gd name="connsiteX3525" fmla="*/ 4048125 w 5697931"/>
                <a:gd name="connsiteY3525" fmla="*/ 3850596 h 6287490"/>
                <a:gd name="connsiteX3526" fmla="*/ 4048125 w 5697931"/>
                <a:gd name="connsiteY3526" fmla="*/ 3845833 h 6287490"/>
                <a:gd name="connsiteX3527" fmla="*/ 4048125 w 5697931"/>
                <a:gd name="connsiteY3527" fmla="*/ 3841071 h 6287490"/>
                <a:gd name="connsiteX3528" fmla="*/ 4052888 w 5697931"/>
                <a:gd name="connsiteY3528" fmla="*/ 3841071 h 6287490"/>
                <a:gd name="connsiteX3529" fmla="*/ 4057650 w 5697931"/>
                <a:gd name="connsiteY3529" fmla="*/ 3841071 h 6287490"/>
                <a:gd name="connsiteX3530" fmla="*/ 4057650 w 5697931"/>
                <a:gd name="connsiteY3530" fmla="*/ 3845833 h 6287490"/>
                <a:gd name="connsiteX3531" fmla="*/ 4057650 w 5697931"/>
                <a:gd name="connsiteY3531" fmla="*/ 3850596 h 6287490"/>
                <a:gd name="connsiteX3532" fmla="*/ 395288 w 5697931"/>
                <a:gd name="connsiteY3532" fmla="*/ 3841071 h 6287490"/>
                <a:gd name="connsiteX3533" fmla="*/ 390525 w 5697931"/>
                <a:gd name="connsiteY3533" fmla="*/ 3841071 h 6287490"/>
                <a:gd name="connsiteX3534" fmla="*/ 390525 w 5697931"/>
                <a:gd name="connsiteY3534" fmla="*/ 3836308 h 6287490"/>
                <a:gd name="connsiteX3535" fmla="*/ 390525 w 5697931"/>
                <a:gd name="connsiteY3535" fmla="*/ 3831546 h 6287490"/>
                <a:gd name="connsiteX3536" fmla="*/ 395288 w 5697931"/>
                <a:gd name="connsiteY3536" fmla="*/ 3831546 h 6287490"/>
                <a:gd name="connsiteX3537" fmla="*/ 400050 w 5697931"/>
                <a:gd name="connsiteY3537" fmla="*/ 3831546 h 6287490"/>
                <a:gd name="connsiteX3538" fmla="*/ 400050 w 5697931"/>
                <a:gd name="connsiteY3538" fmla="*/ 3836308 h 6287490"/>
                <a:gd name="connsiteX3539" fmla="*/ 400050 w 5697931"/>
                <a:gd name="connsiteY3539" fmla="*/ 3841071 h 6287490"/>
                <a:gd name="connsiteX3540" fmla="*/ 1548374 w 5697931"/>
                <a:gd name="connsiteY3540" fmla="*/ 3841071 h 6287490"/>
                <a:gd name="connsiteX3541" fmla="*/ 1544174 w 5697931"/>
                <a:gd name="connsiteY3541" fmla="*/ 3841071 h 6287490"/>
                <a:gd name="connsiteX3542" fmla="*/ 1537383 w 5697931"/>
                <a:gd name="connsiteY3542" fmla="*/ 3830069 h 6287490"/>
                <a:gd name="connsiteX3543" fmla="*/ 1530582 w 5697931"/>
                <a:gd name="connsiteY3543" fmla="*/ 3819078 h 6287490"/>
                <a:gd name="connsiteX3544" fmla="*/ 1541574 w 5697931"/>
                <a:gd name="connsiteY3544" fmla="*/ 3825878 h 6287490"/>
                <a:gd name="connsiteX3545" fmla="*/ 1552575 w 5697931"/>
                <a:gd name="connsiteY3545" fmla="*/ 3832670 h 6287490"/>
                <a:gd name="connsiteX3546" fmla="*/ 1552575 w 5697931"/>
                <a:gd name="connsiteY3546" fmla="*/ 3836870 h 6287490"/>
                <a:gd name="connsiteX3547" fmla="*/ 1552575 w 5697931"/>
                <a:gd name="connsiteY3547" fmla="*/ 3841071 h 6287490"/>
                <a:gd name="connsiteX3548" fmla="*/ 1709738 w 5697931"/>
                <a:gd name="connsiteY3548" fmla="*/ 3841071 h 6287490"/>
                <a:gd name="connsiteX3549" fmla="*/ 1704975 w 5697931"/>
                <a:gd name="connsiteY3549" fmla="*/ 3841071 h 6287490"/>
                <a:gd name="connsiteX3550" fmla="*/ 1704975 w 5697931"/>
                <a:gd name="connsiteY3550" fmla="*/ 3836308 h 6287490"/>
                <a:gd name="connsiteX3551" fmla="*/ 1704975 w 5697931"/>
                <a:gd name="connsiteY3551" fmla="*/ 3831546 h 6287490"/>
                <a:gd name="connsiteX3552" fmla="*/ 1709738 w 5697931"/>
                <a:gd name="connsiteY3552" fmla="*/ 3831546 h 6287490"/>
                <a:gd name="connsiteX3553" fmla="*/ 1714500 w 5697931"/>
                <a:gd name="connsiteY3553" fmla="*/ 3831546 h 6287490"/>
                <a:gd name="connsiteX3554" fmla="*/ 1714500 w 5697931"/>
                <a:gd name="connsiteY3554" fmla="*/ 3836308 h 6287490"/>
                <a:gd name="connsiteX3555" fmla="*/ 1714500 w 5697931"/>
                <a:gd name="connsiteY3555" fmla="*/ 3841071 h 6287490"/>
                <a:gd name="connsiteX3556" fmla="*/ 1928813 w 5697931"/>
                <a:gd name="connsiteY3556" fmla="*/ 3841071 h 6287490"/>
                <a:gd name="connsiteX3557" fmla="*/ 1924050 w 5697931"/>
                <a:gd name="connsiteY3557" fmla="*/ 3841071 h 6287490"/>
                <a:gd name="connsiteX3558" fmla="*/ 1924050 w 5697931"/>
                <a:gd name="connsiteY3558" fmla="*/ 3836308 h 6287490"/>
                <a:gd name="connsiteX3559" fmla="*/ 1924050 w 5697931"/>
                <a:gd name="connsiteY3559" fmla="*/ 3831546 h 6287490"/>
                <a:gd name="connsiteX3560" fmla="*/ 1928813 w 5697931"/>
                <a:gd name="connsiteY3560" fmla="*/ 3831546 h 6287490"/>
                <a:gd name="connsiteX3561" fmla="*/ 1933575 w 5697931"/>
                <a:gd name="connsiteY3561" fmla="*/ 3831546 h 6287490"/>
                <a:gd name="connsiteX3562" fmla="*/ 1933575 w 5697931"/>
                <a:gd name="connsiteY3562" fmla="*/ 3836308 h 6287490"/>
                <a:gd name="connsiteX3563" fmla="*/ 1933575 w 5697931"/>
                <a:gd name="connsiteY3563" fmla="*/ 3841071 h 6287490"/>
                <a:gd name="connsiteX3564" fmla="*/ 2620813 w 5697931"/>
                <a:gd name="connsiteY3564" fmla="*/ 3841071 h 6287490"/>
                <a:gd name="connsiteX3565" fmla="*/ 2616051 w 5697931"/>
                <a:gd name="connsiteY3565" fmla="*/ 3841071 h 6287490"/>
                <a:gd name="connsiteX3566" fmla="*/ 2638425 w 5697931"/>
                <a:gd name="connsiteY3566" fmla="*/ 3817258 h 6287490"/>
                <a:gd name="connsiteX3567" fmla="*/ 2660799 w 5697931"/>
                <a:gd name="connsiteY3567" fmla="*/ 3793446 h 6287490"/>
                <a:gd name="connsiteX3568" fmla="*/ 2665562 w 5697931"/>
                <a:gd name="connsiteY3568" fmla="*/ 3793446 h 6287490"/>
                <a:gd name="connsiteX3569" fmla="*/ 2670324 w 5697931"/>
                <a:gd name="connsiteY3569" fmla="*/ 3793446 h 6287490"/>
                <a:gd name="connsiteX3570" fmla="*/ 2647950 w 5697931"/>
                <a:gd name="connsiteY3570" fmla="*/ 3817258 h 6287490"/>
                <a:gd name="connsiteX3571" fmla="*/ 2625576 w 5697931"/>
                <a:gd name="connsiteY3571" fmla="*/ 3841071 h 6287490"/>
                <a:gd name="connsiteX3572" fmla="*/ 4386263 w 5697931"/>
                <a:gd name="connsiteY3572" fmla="*/ 3841071 h 6287490"/>
                <a:gd name="connsiteX3573" fmla="*/ 4381500 w 5697931"/>
                <a:gd name="connsiteY3573" fmla="*/ 3841071 h 6287490"/>
                <a:gd name="connsiteX3574" fmla="*/ 4381500 w 5697931"/>
                <a:gd name="connsiteY3574" fmla="*/ 3836308 h 6287490"/>
                <a:gd name="connsiteX3575" fmla="*/ 4381500 w 5697931"/>
                <a:gd name="connsiteY3575" fmla="*/ 3831546 h 6287490"/>
                <a:gd name="connsiteX3576" fmla="*/ 4386263 w 5697931"/>
                <a:gd name="connsiteY3576" fmla="*/ 3831546 h 6287490"/>
                <a:gd name="connsiteX3577" fmla="*/ 4391025 w 5697931"/>
                <a:gd name="connsiteY3577" fmla="*/ 3831546 h 6287490"/>
                <a:gd name="connsiteX3578" fmla="*/ 4391025 w 5697931"/>
                <a:gd name="connsiteY3578" fmla="*/ 3836308 h 6287490"/>
                <a:gd name="connsiteX3579" fmla="*/ 4391025 w 5697931"/>
                <a:gd name="connsiteY3579" fmla="*/ 3841071 h 6287490"/>
                <a:gd name="connsiteX3580" fmla="*/ 4616663 w 5697931"/>
                <a:gd name="connsiteY3580" fmla="*/ 3829164 h 6287490"/>
                <a:gd name="connsiteX3581" fmla="*/ 4612310 w 5697931"/>
                <a:gd name="connsiteY3581" fmla="*/ 3845833 h 6287490"/>
                <a:gd name="connsiteX3582" fmla="*/ 4612310 w 5697931"/>
                <a:gd name="connsiteY3582" fmla="*/ 3812496 h 6287490"/>
                <a:gd name="connsiteX3583" fmla="*/ 4612310 w 5697931"/>
                <a:gd name="connsiteY3583" fmla="*/ 3779158 h 6287490"/>
                <a:gd name="connsiteX3584" fmla="*/ 4616663 w 5697931"/>
                <a:gd name="connsiteY3584" fmla="*/ 3795827 h 6287490"/>
                <a:gd name="connsiteX3585" fmla="*/ 4621025 w 5697931"/>
                <a:gd name="connsiteY3585" fmla="*/ 3812496 h 6287490"/>
                <a:gd name="connsiteX3586" fmla="*/ 4757738 w 5697931"/>
                <a:gd name="connsiteY3586" fmla="*/ 3841071 h 6287490"/>
                <a:gd name="connsiteX3587" fmla="*/ 4752975 w 5697931"/>
                <a:gd name="connsiteY3587" fmla="*/ 3841071 h 6287490"/>
                <a:gd name="connsiteX3588" fmla="*/ 4752975 w 5697931"/>
                <a:gd name="connsiteY3588" fmla="*/ 3836308 h 6287490"/>
                <a:gd name="connsiteX3589" fmla="*/ 4752975 w 5697931"/>
                <a:gd name="connsiteY3589" fmla="*/ 3831546 h 6287490"/>
                <a:gd name="connsiteX3590" fmla="*/ 4757738 w 5697931"/>
                <a:gd name="connsiteY3590" fmla="*/ 3831546 h 6287490"/>
                <a:gd name="connsiteX3591" fmla="*/ 4762500 w 5697931"/>
                <a:gd name="connsiteY3591" fmla="*/ 3831546 h 6287490"/>
                <a:gd name="connsiteX3592" fmla="*/ 4762500 w 5697931"/>
                <a:gd name="connsiteY3592" fmla="*/ 3836308 h 6287490"/>
                <a:gd name="connsiteX3593" fmla="*/ 4762500 w 5697931"/>
                <a:gd name="connsiteY3593" fmla="*/ 3841071 h 6287490"/>
                <a:gd name="connsiteX3594" fmla="*/ 5395913 w 5697931"/>
                <a:gd name="connsiteY3594" fmla="*/ 3841071 h 6287490"/>
                <a:gd name="connsiteX3595" fmla="*/ 5391150 w 5697931"/>
                <a:gd name="connsiteY3595" fmla="*/ 3841071 h 6287490"/>
                <a:gd name="connsiteX3596" fmla="*/ 5391150 w 5697931"/>
                <a:gd name="connsiteY3596" fmla="*/ 3836308 h 6287490"/>
                <a:gd name="connsiteX3597" fmla="*/ 5391150 w 5697931"/>
                <a:gd name="connsiteY3597" fmla="*/ 3831546 h 6287490"/>
                <a:gd name="connsiteX3598" fmla="*/ 5395913 w 5697931"/>
                <a:gd name="connsiteY3598" fmla="*/ 3831546 h 6287490"/>
                <a:gd name="connsiteX3599" fmla="*/ 5400675 w 5697931"/>
                <a:gd name="connsiteY3599" fmla="*/ 3831546 h 6287490"/>
                <a:gd name="connsiteX3600" fmla="*/ 5400675 w 5697931"/>
                <a:gd name="connsiteY3600" fmla="*/ 3836308 h 6287490"/>
                <a:gd name="connsiteX3601" fmla="*/ 5400675 w 5697931"/>
                <a:gd name="connsiteY3601" fmla="*/ 3841071 h 6287490"/>
                <a:gd name="connsiteX3602" fmla="*/ 2214563 w 5697931"/>
                <a:gd name="connsiteY3602" fmla="*/ 3831546 h 6287490"/>
                <a:gd name="connsiteX3603" fmla="*/ 2209800 w 5697931"/>
                <a:gd name="connsiteY3603" fmla="*/ 3831546 h 6287490"/>
                <a:gd name="connsiteX3604" fmla="*/ 2209800 w 5697931"/>
                <a:gd name="connsiteY3604" fmla="*/ 3826783 h 6287490"/>
                <a:gd name="connsiteX3605" fmla="*/ 2209800 w 5697931"/>
                <a:gd name="connsiteY3605" fmla="*/ 3822021 h 6287490"/>
                <a:gd name="connsiteX3606" fmla="*/ 2214563 w 5697931"/>
                <a:gd name="connsiteY3606" fmla="*/ 3822021 h 6287490"/>
                <a:gd name="connsiteX3607" fmla="*/ 2219325 w 5697931"/>
                <a:gd name="connsiteY3607" fmla="*/ 3822021 h 6287490"/>
                <a:gd name="connsiteX3608" fmla="*/ 2219325 w 5697931"/>
                <a:gd name="connsiteY3608" fmla="*/ 3826783 h 6287490"/>
                <a:gd name="connsiteX3609" fmla="*/ 2219325 w 5697931"/>
                <a:gd name="connsiteY3609" fmla="*/ 3831546 h 6287490"/>
                <a:gd name="connsiteX3610" fmla="*/ 3681413 w 5697931"/>
                <a:gd name="connsiteY3610" fmla="*/ 3831546 h 6287490"/>
                <a:gd name="connsiteX3611" fmla="*/ 3676650 w 5697931"/>
                <a:gd name="connsiteY3611" fmla="*/ 3831546 h 6287490"/>
                <a:gd name="connsiteX3612" fmla="*/ 3676650 w 5697931"/>
                <a:gd name="connsiteY3612" fmla="*/ 3826783 h 6287490"/>
                <a:gd name="connsiteX3613" fmla="*/ 3676650 w 5697931"/>
                <a:gd name="connsiteY3613" fmla="*/ 3822021 h 6287490"/>
                <a:gd name="connsiteX3614" fmla="*/ 3681413 w 5697931"/>
                <a:gd name="connsiteY3614" fmla="*/ 3822021 h 6287490"/>
                <a:gd name="connsiteX3615" fmla="*/ 3686175 w 5697931"/>
                <a:gd name="connsiteY3615" fmla="*/ 3822021 h 6287490"/>
                <a:gd name="connsiteX3616" fmla="*/ 3686175 w 5697931"/>
                <a:gd name="connsiteY3616" fmla="*/ 3826783 h 6287490"/>
                <a:gd name="connsiteX3617" fmla="*/ 3686175 w 5697931"/>
                <a:gd name="connsiteY3617" fmla="*/ 3831546 h 6287490"/>
                <a:gd name="connsiteX3618" fmla="*/ 3824288 w 5697931"/>
                <a:gd name="connsiteY3618" fmla="*/ 3831546 h 6287490"/>
                <a:gd name="connsiteX3619" fmla="*/ 3819525 w 5697931"/>
                <a:gd name="connsiteY3619" fmla="*/ 3831546 h 6287490"/>
                <a:gd name="connsiteX3620" fmla="*/ 3819525 w 5697931"/>
                <a:gd name="connsiteY3620" fmla="*/ 3826783 h 6287490"/>
                <a:gd name="connsiteX3621" fmla="*/ 3819525 w 5697931"/>
                <a:gd name="connsiteY3621" fmla="*/ 3822021 h 6287490"/>
                <a:gd name="connsiteX3622" fmla="*/ 3824288 w 5697931"/>
                <a:gd name="connsiteY3622" fmla="*/ 3822021 h 6287490"/>
                <a:gd name="connsiteX3623" fmla="*/ 3829050 w 5697931"/>
                <a:gd name="connsiteY3623" fmla="*/ 3822021 h 6287490"/>
                <a:gd name="connsiteX3624" fmla="*/ 3829050 w 5697931"/>
                <a:gd name="connsiteY3624" fmla="*/ 3826783 h 6287490"/>
                <a:gd name="connsiteX3625" fmla="*/ 3829050 w 5697931"/>
                <a:gd name="connsiteY3625" fmla="*/ 3831546 h 6287490"/>
                <a:gd name="connsiteX3626" fmla="*/ 4169302 w 5697931"/>
                <a:gd name="connsiteY3626" fmla="*/ 3805562 h 6287490"/>
                <a:gd name="connsiteX3627" fmla="*/ 4165473 w 5697931"/>
                <a:gd name="connsiteY3627" fmla="*/ 3836308 h 6287490"/>
                <a:gd name="connsiteX3628" fmla="*/ 4165549 w 5697931"/>
                <a:gd name="connsiteY3628" fmla="*/ 3769633 h 6287490"/>
                <a:gd name="connsiteX3629" fmla="*/ 4165626 w 5697931"/>
                <a:gd name="connsiteY3629" fmla="*/ 3702958 h 6287490"/>
                <a:gd name="connsiteX3630" fmla="*/ 4169378 w 5697931"/>
                <a:gd name="connsiteY3630" fmla="*/ 3738887 h 6287490"/>
                <a:gd name="connsiteX3631" fmla="*/ 4173122 w 5697931"/>
                <a:gd name="connsiteY3631" fmla="*/ 3774824 h 6287490"/>
                <a:gd name="connsiteX3632" fmla="*/ 509588 w 5697931"/>
                <a:gd name="connsiteY3632" fmla="*/ 3822021 h 6287490"/>
                <a:gd name="connsiteX3633" fmla="*/ 504825 w 5697931"/>
                <a:gd name="connsiteY3633" fmla="*/ 3822021 h 6287490"/>
                <a:gd name="connsiteX3634" fmla="*/ 504825 w 5697931"/>
                <a:gd name="connsiteY3634" fmla="*/ 3817258 h 6287490"/>
                <a:gd name="connsiteX3635" fmla="*/ 504825 w 5697931"/>
                <a:gd name="connsiteY3635" fmla="*/ 3812496 h 6287490"/>
                <a:gd name="connsiteX3636" fmla="*/ 509588 w 5697931"/>
                <a:gd name="connsiteY3636" fmla="*/ 3812496 h 6287490"/>
                <a:gd name="connsiteX3637" fmla="*/ 514350 w 5697931"/>
                <a:gd name="connsiteY3637" fmla="*/ 3812496 h 6287490"/>
                <a:gd name="connsiteX3638" fmla="*/ 514350 w 5697931"/>
                <a:gd name="connsiteY3638" fmla="*/ 3817258 h 6287490"/>
                <a:gd name="connsiteX3639" fmla="*/ 514350 w 5697931"/>
                <a:gd name="connsiteY3639" fmla="*/ 3822021 h 6287490"/>
                <a:gd name="connsiteX3640" fmla="*/ 2119313 w 5697931"/>
                <a:gd name="connsiteY3640" fmla="*/ 3822021 h 6287490"/>
                <a:gd name="connsiteX3641" fmla="*/ 2114550 w 5697931"/>
                <a:gd name="connsiteY3641" fmla="*/ 3822021 h 6287490"/>
                <a:gd name="connsiteX3642" fmla="*/ 2114550 w 5697931"/>
                <a:gd name="connsiteY3642" fmla="*/ 3817258 h 6287490"/>
                <a:gd name="connsiteX3643" fmla="*/ 2114550 w 5697931"/>
                <a:gd name="connsiteY3643" fmla="*/ 3812496 h 6287490"/>
                <a:gd name="connsiteX3644" fmla="*/ 2119313 w 5697931"/>
                <a:gd name="connsiteY3644" fmla="*/ 3812496 h 6287490"/>
                <a:gd name="connsiteX3645" fmla="*/ 2124075 w 5697931"/>
                <a:gd name="connsiteY3645" fmla="*/ 3812496 h 6287490"/>
                <a:gd name="connsiteX3646" fmla="*/ 2124075 w 5697931"/>
                <a:gd name="connsiteY3646" fmla="*/ 3817258 h 6287490"/>
                <a:gd name="connsiteX3647" fmla="*/ 2124075 w 5697931"/>
                <a:gd name="connsiteY3647" fmla="*/ 3822021 h 6287490"/>
                <a:gd name="connsiteX3648" fmla="*/ 2185988 w 5697931"/>
                <a:gd name="connsiteY3648" fmla="*/ 3822021 h 6287490"/>
                <a:gd name="connsiteX3649" fmla="*/ 2181225 w 5697931"/>
                <a:gd name="connsiteY3649" fmla="*/ 3822021 h 6287490"/>
                <a:gd name="connsiteX3650" fmla="*/ 2181225 w 5697931"/>
                <a:gd name="connsiteY3650" fmla="*/ 3817258 h 6287490"/>
                <a:gd name="connsiteX3651" fmla="*/ 2181225 w 5697931"/>
                <a:gd name="connsiteY3651" fmla="*/ 3812496 h 6287490"/>
                <a:gd name="connsiteX3652" fmla="*/ 2185988 w 5697931"/>
                <a:gd name="connsiteY3652" fmla="*/ 3812496 h 6287490"/>
                <a:gd name="connsiteX3653" fmla="*/ 2190750 w 5697931"/>
                <a:gd name="connsiteY3653" fmla="*/ 3812496 h 6287490"/>
                <a:gd name="connsiteX3654" fmla="*/ 2190750 w 5697931"/>
                <a:gd name="connsiteY3654" fmla="*/ 3817258 h 6287490"/>
                <a:gd name="connsiteX3655" fmla="*/ 2190750 w 5697931"/>
                <a:gd name="connsiteY3655" fmla="*/ 3822021 h 6287490"/>
                <a:gd name="connsiteX3656" fmla="*/ 4357688 w 5697931"/>
                <a:gd name="connsiteY3656" fmla="*/ 3822021 h 6287490"/>
                <a:gd name="connsiteX3657" fmla="*/ 4352925 w 5697931"/>
                <a:gd name="connsiteY3657" fmla="*/ 3822021 h 6287490"/>
                <a:gd name="connsiteX3658" fmla="*/ 4352925 w 5697931"/>
                <a:gd name="connsiteY3658" fmla="*/ 3817258 h 6287490"/>
                <a:gd name="connsiteX3659" fmla="*/ 4352925 w 5697931"/>
                <a:gd name="connsiteY3659" fmla="*/ 3812496 h 6287490"/>
                <a:gd name="connsiteX3660" fmla="*/ 4357688 w 5697931"/>
                <a:gd name="connsiteY3660" fmla="*/ 3812496 h 6287490"/>
                <a:gd name="connsiteX3661" fmla="*/ 4362450 w 5697931"/>
                <a:gd name="connsiteY3661" fmla="*/ 3812496 h 6287490"/>
                <a:gd name="connsiteX3662" fmla="*/ 4362450 w 5697931"/>
                <a:gd name="connsiteY3662" fmla="*/ 3817258 h 6287490"/>
                <a:gd name="connsiteX3663" fmla="*/ 4362450 w 5697931"/>
                <a:gd name="connsiteY3663" fmla="*/ 3822021 h 6287490"/>
                <a:gd name="connsiteX3664" fmla="*/ 461963 w 5697931"/>
                <a:gd name="connsiteY3664" fmla="*/ 3812496 h 6287490"/>
                <a:gd name="connsiteX3665" fmla="*/ 457200 w 5697931"/>
                <a:gd name="connsiteY3665" fmla="*/ 3812496 h 6287490"/>
                <a:gd name="connsiteX3666" fmla="*/ 457200 w 5697931"/>
                <a:gd name="connsiteY3666" fmla="*/ 3807733 h 6287490"/>
                <a:gd name="connsiteX3667" fmla="*/ 457200 w 5697931"/>
                <a:gd name="connsiteY3667" fmla="*/ 3802971 h 6287490"/>
                <a:gd name="connsiteX3668" fmla="*/ 461963 w 5697931"/>
                <a:gd name="connsiteY3668" fmla="*/ 3802971 h 6287490"/>
                <a:gd name="connsiteX3669" fmla="*/ 466725 w 5697931"/>
                <a:gd name="connsiteY3669" fmla="*/ 3802971 h 6287490"/>
                <a:gd name="connsiteX3670" fmla="*/ 466725 w 5697931"/>
                <a:gd name="connsiteY3670" fmla="*/ 3807733 h 6287490"/>
                <a:gd name="connsiteX3671" fmla="*/ 466725 w 5697931"/>
                <a:gd name="connsiteY3671" fmla="*/ 3812496 h 6287490"/>
                <a:gd name="connsiteX3672" fmla="*/ 557213 w 5697931"/>
                <a:gd name="connsiteY3672" fmla="*/ 3812496 h 6287490"/>
                <a:gd name="connsiteX3673" fmla="*/ 552450 w 5697931"/>
                <a:gd name="connsiteY3673" fmla="*/ 3812496 h 6287490"/>
                <a:gd name="connsiteX3674" fmla="*/ 552450 w 5697931"/>
                <a:gd name="connsiteY3674" fmla="*/ 3807733 h 6287490"/>
                <a:gd name="connsiteX3675" fmla="*/ 552450 w 5697931"/>
                <a:gd name="connsiteY3675" fmla="*/ 3802971 h 6287490"/>
                <a:gd name="connsiteX3676" fmla="*/ 557213 w 5697931"/>
                <a:gd name="connsiteY3676" fmla="*/ 3802971 h 6287490"/>
                <a:gd name="connsiteX3677" fmla="*/ 561975 w 5697931"/>
                <a:gd name="connsiteY3677" fmla="*/ 3802971 h 6287490"/>
                <a:gd name="connsiteX3678" fmla="*/ 561975 w 5697931"/>
                <a:gd name="connsiteY3678" fmla="*/ 3807733 h 6287490"/>
                <a:gd name="connsiteX3679" fmla="*/ 561975 w 5697931"/>
                <a:gd name="connsiteY3679" fmla="*/ 3812496 h 6287490"/>
                <a:gd name="connsiteX3680" fmla="*/ 1843088 w 5697931"/>
                <a:gd name="connsiteY3680" fmla="*/ 3812496 h 6287490"/>
                <a:gd name="connsiteX3681" fmla="*/ 1838325 w 5697931"/>
                <a:gd name="connsiteY3681" fmla="*/ 3812496 h 6287490"/>
                <a:gd name="connsiteX3682" fmla="*/ 1838325 w 5697931"/>
                <a:gd name="connsiteY3682" fmla="*/ 3807733 h 6287490"/>
                <a:gd name="connsiteX3683" fmla="*/ 1838325 w 5697931"/>
                <a:gd name="connsiteY3683" fmla="*/ 3802971 h 6287490"/>
                <a:gd name="connsiteX3684" fmla="*/ 1843088 w 5697931"/>
                <a:gd name="connsiteY3684" fmla="*/ 3802971 h 6287490"/>
                <a:gd name="connsiteX3685" fmla="*/ 1847850 w 5697931"/>
                <a:gd name="connsiteY3685" fmla="*/ 3802971 h 6287490"/>
                <a:gd name="connsiteX3686" fmla="*/ 1847850 w 5697931"/>
                <a:gd name="connsiteY3686" fmla="*/ 3807733 h 6287490"/>
                <a:gd name="connsiteX3687" fmla="*/ 1847850 w 5697931"/>
                <a:gd name="connsiteY3687" fmla="*/ 3812496 h 6287490"/>
                <a:gd name="connsiteX3688" fmla="*/ 5414963 w 5697931"/>
                <a:gd name="connsiteY3688" fmla="*/ 3812496 h 6287490"/>
                <a:gd name="connsiteX3689" fmla="*/ 5410200 w 5697931"/>
                <a:gd name="connsiteY3689" fmla="*/ 3812496 h 6287490"/>
                <a:gd name="connsiteX3690" fmla="*/ 5410200 w 5697931"/>
                <a:gd name="connsiteY3690" fmla="*/ 3807733 h 6287490"/>
                <a:gd name="connsiteX3691" fmla="*/ 5410200 w 5697931"/>
                <a:gd name="connsiteY3691" fmla="*/ 3802971 h 6287490"/>
                <a:gd name="connsiteX3692" fmla="*/ 5414963 w 5697931"/>
                <a:gd name="connsiteY3692" fmla="*/ 3802971 h 6287490"/>
                <a:gd name="connsiteX3693" fmla="*/ 5419725 w 5697931"/>
                <a:gd name="connsiteY3693" fmla="*/ 3802971 h 6287490"/>
                <a:gd name="connsiteX3694" fmla="*/ 5419725 w 5697931"/>
                <a:gd name="connsiteY3694" fmla="*/ 3807733 h 6287490"/>
                <a:gd name="connsiteX3695" fmla="*/ 5419725 w 5697931"/>
                <a:gd name="connsiteY3695" fmla="*/ 3812496 h 6287490"/>
                <a:gd name="connsiteX3696" fmla="*/ 481013 w 5697931"/>
                <a:gd name="connsiteY3696" fmla="*/ 3802971 h 6287490"/>
                <a:gd name="connsiteX3697" fmla="*/ 476250 w 5697931"/>
                <a:gd name="connsiteY3697" fmla="*/ 3802971 h 6287490"/>
                <a:gd name="connsiteX3698" fmla="*/ 476250 w 5697931"/>
                <a:gd name="connsiteY3698" fmla="*/ 3798208 h 6287490"/>
                <a:gd name="connsiteX3699" fmla="*/ 476250 w 5697931"/>
                <a:gd name="connsiteY3699" fmla="*/ 3793446 h 6287490"/>
                <a:gd name="connsiteX3700" fmla="*/ 481013 w 5697931"/>
                <a:gd name="connsiteY3700" fmla="*/ 3793446 h 6287490"/>
                <a:gd name="connsiteX3701" fmla="*/ 485775 w 5697931"/>
                <a:gd name="connsiteY3701" fmla="*/ 3793446 h 6287490"/>
                <a:gd name="connsiteX3702" fmla="*/ 485775 w 5697931"/>
                <a:gd name="connsiteY3702" fmla="*/ 3798208 h 6287490"/>
                <a:gd name="connsiteX3703" fmla="*/ 485775 w 5697931"/>
                <a:gd name="connsiteY3703" fmla="*/ 3802971 h 6287490"/>
                <a:gd name="connsiteX3704" fmla="*/ 2014538 w 5697931"/>
                <a:gd name="connsiteY3704" fmla="*/ 3802971 h 6287490"/>
                <a:gd name="connsiteX3705" fmla="*/ 2009775 w 5697931"/>
                <a:gd name="connsiteY3705" fmla="*/ 3802971 h 6287490"/>
                <a:gd name="connsiteX3706" fmla="*/ 2009775 w 5697931"/>
                <a:gd name="connsiteY3706" fmla="*/ 3798208 h 6287490"/>
                <a:gd name="connsiteX3707" fmla="*/ 2009775 w 5697931"/>
                <a:gd name="connsiteY3707" fmla="*/ 3793446 h 6287490"/>
                <a:gd name="connsiteX3708" fmla="*/ 2014538 w 5697931"/>
                <a:gd name="connsiteY3708" fmla="*/ 3793446 h 6287490"/>
                <a:gd name="connsiteX3709" fmla="*/ 2019300 w 5697931"/>
                <a:gd name="connsiteY3709" fmla="*/ 3793446 h 6287490"/>
                <a:gd name="connsiteX3710" fmla="*/ 2019300 w 5697931"/>
                <a:gd name="connsiteY3710" fmla="*/ 3798208 h 6287490"/>
                <a:gd name="connsiteX3711" fmla="*/ 2019300 w 5697931"/>
                <a:gd name="connsiteY3711" fmla="*/ 3802971 h 6287490"/>
                <a:gd name="connsiteX3712" fmla="*/ 2233613 w 5697931"/>
                <a:gd name="connsiteY3712" fmla="*/ 3802971 h 6287490"/>
                <a:gd name="connsiteX3713" fmla="*/ 2228850 w 5697931"/>
                <a:gd name="connsiteY3713" fmla="*/ 3802971 h 6287490"/>
                <a:gd name="connsiteX3714" fmla="*/ 2228850 w 5697931"/>
                <a:gd name="connsiteY3714" fmla="*/ 3798208 h 6287490"/>
                <a:gd name="connsiteX3715" fmla="*/ 2228850 w 5697931"/>
                <a:gd name="connsiteY3715" fmla="*/ 3793446 h 6287490"/>
                <a:gd name="connsiteX3716" fmla="*/ 2233613 w 5697931"/>
                <a:gd name="connsiteY3716" fmla="*/ 3793446 h 6287490"/>
                <a:gd name="connsiteX3717" fmla="*/ 2238375 w 5697931"/>
                <a:gd name="connsiteY3717" fmla="*/ 3793446 h 6287490"/>
                <a:gd name="connsiteX3718" fmla="*/ 2238375 w 5697931"/>
                <a:gd name="connsiteY3718" fmla="*/ 3798208 h 6287490"/>
                <a:gd name="connsiteX3719" fmla="*/ 2238375 w 5697931"/>
                <a:gd name="connsiteY3719" fmla="*/ 3802971 h 6287490"/>
                <a:gd name="connsiteX3720" fmla="*/ 2613489 w 5697931"/>
                <a:gd name="connsiteY3720" fmla="*/ 3802971 h 6287490"/>
                <a:gd name="connsiteX3721" fmla="*/ 2608726 w 5697931"/>
                <a:gd name="connsiteY3721" fmla="*/ 3802971 h 6287490"/>
                <a:gd name="connsiteX3722" fmla="*/ 2614613 w 5697931"/>
                <a:gd name="connsiteY3722" fmla="*/ 3793446 h 6287490"/>
                <a:gd name="connsiteX3723" fmla="*/ 2620499 w 5697931"/>
                <a:gd name="connsiteY3723" fmla="*/ 3783921 h 6287490"/>
                <a:gd name="connsiteX3724" fmla="*/ 2625261 w 5697931"/>
                <a:gd name="connsiteY3724" fmla="*/ 3783921 h 6287490"/>
                <a:gd name="connsiteX3725" fmla="*/ 2630024 w 5697931"/>
                <a:gd name="connsiteY3725" fmla="*/ 3783921 h 6287490"/>
                <a:gd name="connsiteX3726" fmla="*/ 2624138 w 5697931"/>
                <a:gd name="connsiteY3726" fmla="*/ 3793446 h 6287490"/>
                <a:gd name="connsiteX3727" fmla="*/ 2618251 w 5697931"/>
                <a:gd name="connsiteY3727" fmla="*/ 3802971 h 6287490"/>
                <a:gd name="connsiteX3728" fmla="*/ 2852738 w 5697931"/>
                <a:gd name="connsiteY3728" fmla="*/ 3802971 h 6287490"/>
                <a:gd name="connsiteX3729" fmla="*/ 2847975 w 5697931"/>
                <a:gd name="connsiteY3729" fmla="*/ 3802971 h 6287490"/>
                <a:gd name="connsiteX3730" fmla="*/ 2847975 w 5697931"/>
                <a:gd name="connsiteY3730" fmla="*/ 3798208 h 6287490"/>
                <a:gd name="connsiteX3731" fmla="*/ 2847975 w 5697931"/>
                <a:gd name="connsiteY3731" fmla="*/ 3793446 h 6287490"/>
                <a:gd name="connsiteX3732" fmla="*/ 2852738 w 5697931"/>
                <a:gd name="connsiteY3732" fmla="*/ 3793446 h 6287490"/>
                <a:gd name="connsiteX3733" fmla="*/ 2857500 w 5697931"/>
                <a:gd name="connsiteY3733" fmla="*/ 3793446 h 6287490"/>
                <a:gd name="connsiteX3734" fmla="*/ 2857500 w 5697931"/>
                <a:gd name="connsiteY3734" fmla="*/ 3798208 h 6287490"/>
                <a:gd name="connsiteX3735" fmla="*/ 2857500 w 5697931"/>
                <a:gd name="connsiteY3735" fmla="*/ 3802971 h 6287490"/>
                <a:gd name="connsiteX3736" fmla="*/ 3671888 w 5697931"/>
                <a:gd name="connsiteY3736" fmla="*/ 3802971 h 6287490"/>
                <a:gd name="connsiteX3737" fmla="*/ 3667125 w 5697931"/>
                <a:gd name="connsiteY3737" fmla="*/ 3802971 h 6287490"/>
                <a:gd name="connsiteX3738" fmla="*/ 3667125 w 5697931"/>
                <a:gd name="connsiteY3738" fmla="*/ 3798208 h 6287490"/>
                <a:gd name="connsiteX3739" fmla="*/ 3667125 w 5697931"/>
                <a:gd name="connsiteY3739" fmla="*/ 3793446 h 6287490"/>
                <a:gd name="connsiteX3740" fmla="*/ 3671888 w 5697931"/>
                <a:gd name="connsiteY3740" fmla="*/ 3793446 h 6287490"/>
                <a:gd name="connsiteX3741" fmla="*/ 3676650 w 5697931"/>
                <a:gd name="connsiteY3741" fmla="*/ 3793446 h 6287490"/>
                <a:gd name="connsiteX3742" fmla="*/ 3676650 w 5697931"/>
                <a:gd name="connsiteY3742" fmla="*/ 3798208 h 6287490"/>
                <a:gd name="connsiteX3743" fmla="*/ 3676650 w 5697931"/>
                <a:gd name="connsiteY3743" fmla="*/ 3802971 h 6287490"/>
                <a:gd name="connsiteX3744" fmla="*/ 4329113 w 5697931"/>
                <a:gd name="connsiteY3744" fmla="*/ 3802971 h 6287490"/>
                <a:gd name="connsiteX3745" fmla="*/ 4324350 w 5697931"/>
                <a:gd name="connsiteY3745" fmla="*/ 3802971 h 6287490"/>
                <a:gd name="connsiteX3746" fmla="*/ 4324350 w 5697931"/>
                <a:gd name="connsiteY3746" fmla="*/ 3798208 h 6287490"/>
                <a:gd name="connsiteX3747" fmla="*/ 4324350 w 5697931"/>
                <a:gd name="connsiteY3747" fmla="*/ 3793446 h 6287490"/>
                <a:gd name="connsiteX3748" fmla="*/ 4329113 w 5697931"/>
                <a:gd name="connsiteY3748" fmla="*/ 3793446 h 6287490"/>
                <a:gd name="connsiteX3749" fmla="*/ 4333875 w 5697931"/>
                <a:gd name="connsiteY3749" fmla="*/ 3793446 h 6287490"/>
                <a:gd name="connsiteX3750" fmla="*/ 4333875 w 5697931"/>
                <a:gd name="connsiteY3750" fmla="*/ 3798208 h 6287490"/>
                <a:gd name="connsiteX3751" fmla="*/ 4333875 w 5697931"/>
                <a:gd name="connsiteY3751" fmla="*/ 3802971 h 6287490"/>
                <a:gd name="connsiteX3752" fmla="*/ 4538663 w 5697931"/>
                <a:gd name="connsiteY3752" fmla="*/ 3802971 h 6287490"/>
                <a:gd name="connsiteX3753" fmla="*/ 4533900 w 5697931"/>
                <a:gd name="connsiteY3753" fmla="*/ 3802971 h 6287490"/>
                <a:gd name="connsiteX3754" fmla="*/ 4533900 w 5697931"/>
                <a:gd name="connsiteY3754" fmla="*/ 3798208 h 6287490"/>
                <a:gd name="connsiteX3755" fmla="*/ 4533900 w 5697931"/>
                <a:gd name="connsiteY3755" fmla="*/ 3793446 h 6287490"/>
                <a:gd name="connsiteX3756" fmla="*/ 4538663 w 5697931"/>
                <a:gd name="connsiteY3756" fmla="*/ 3793446 h 6287490"/>
                <a:gd name="connsiteX3757" fmla="*/ 4543425 w 5697931"/>
                <a:gd name="connsiteY3757" fmla="*/ 3793446 h 6287490"/>
                <a:gd name="connsiteX3758" fmla="*/ 4543425 w 5697931"/>
                <a:gd name="connsiteY3758" fmla="*/ 3798208 h 6287490"/>
                <a:gd name="connsiteX3759" fmla="*/ 4543425 w 5697931"/>
                <a:gd name="connsiteY3759" fmla="*/ 3802971 h 6287490"/>
                <a:gd name="connsiteX3760" fmla="*/ 4729163 w 5697931"/>
                <a:gd name="connsiteY3760" fmla="*/ 3802971 h 6287490"/>
                <a:gd name="connsiteX3761" fmla="*/ 4724400 w 5697931"/>
                <a:gd name="connsiteY3761" fmla="*/ 3802971 h 6287490"/>
                <a:gd name="connsiteX3762" fmla="*/ 4724400 w 5697931"/>
                <a:gd name="connsiteY3762" fmla="*/ 3798208 h 6287490"/>
                <a:gd name="connsiteX3763" fmla="*/ 4724400 w 5697931"/>
                <a:gd name="connsiteY3763" fmla="*/ 3793446 h 6287490"/>
                <a:gd name="connsiteX3764" fmla="*/ 4729163 w 5697931"/>
                <a:gd name="connsiteY3764" fmla="*/ 3793446 h 6287490"/>
                <a:gd name="connsiteX3765" fmla="*/ 4733925 w 5697931"/>
                <a:gd name="connsiteY3765" fmla="*/ 3793446 h 6287490"/>
                <a:gd name="connsiteX3766" fmla="*/ 4733925 w 5697931"/>
                <a:gd name="connsiteY3766" fmla="*/ 3798208 h 6287490"/>
                <a:gd name="connsiteX3767" fmla="*/ 4733925 w 5697931"/>
                <a:gd name="connsiteY3767" fmla="*/ 3802971 h 6287490"/>
                <a:gd name="connsiteX3768" fmla="*/ 5692178 w 5697931"/>
                <a:gd name="connsiteY3768" fmla="*/ 3800389 h 6287490"/>
                <a:gd name="connsiteX3769" fmla="*/ 5686425 w 5697931"/>
                <a:gd name="connsiteY3769" fmla="*/ 3806143 h 6287490"/>
                <a:gd name="connsiteX3770" fmla="*/ 5687178 w 5697931"/>
                <a:gd name="connsiteY3770" fmla="*/ 3787893 h 6287490"/>
                <a:gd name="connsiteX3771" fmla="*/ 5687930 w 5697931"/>
                <a:gd name="connsiteY3771" fmla="*/ 3769633 h 6287490"/>
                <a:gd name="connsiteX3772" fmla="*/ 5692931 w 5697931"/>
                <a:gd name="connsiteY3772" fmla="*/ 3782130 h 6287490"/>
                <a:gd name="connsiteX3773" fmla="*/ 5697932 w 5697931"/>
                <a:gd name="connsiteY3773" fmla="*/ 3794636 h 6287490"/>
                <a:gd name="connsiteX3774" fmla="*/ 2138363 w 5697931"/>
                <a:gd name="connsiteY3774" fmla="*/ 3793446 h 6287490"/>
                <a:gd name="connsiteX3775" fmla="*/ 2133600 w 5697931"/>
                <a:gd name="connsiteY3775" fmla="*/ 3793446 h 6287490"/>
                <a:gd name="connsiteX3776" fmla="*/ 2133600 w 5697931"/>
                <a:gd name="connsiteY3776" fmla="*/ 3788683 h 6287490"/>
                <a:gd name="connsiteX3777" fmla="*/ 2133600 w 5697931"/>
                <a:gd name="connsiteY3777" fmla="*/ 3783921 h 6287490"/>
                <a:gd name="connsiteX3778" fmla="*/ 2138363 w 5697931"/>
                <a:gd name="connsiteY3778" fmla="*/ 3783921 h 6287490"/>
                <a:gd name="connsiteX3779" fmla="*/ 2143125 w 5697931"/>
                <a:gd name="connsiteY3779" fmla="*/ 3783921 h 6287490"/>
                <a:gd name="connsiteX3780" fmla="*/ 2143125 w 5697931"/>
                <a:gd name="connsiteY3780" fmla="*/ 3788683 h 6287490"/>
                <a:gd name="connsiteX3781" fmla="*/ 2143125 w 5697931"/>
                <a:gd name="connsiteY3781" fmla="*/ 3793446 h 6287490"/>
                <a:gd name="connsiteX3782" fmla="*/ 3805238 w 5697931"/>
                <a:gd name="connsiteY3782" fmla="*/ 3793446 h 6287490"/>
                <a:gd name="connsiteX3783" fmla="*/ 3800475 w 5697931"/>
                <a:gd name="connsiteY3783" fmla="*/ 3793446 h 6287490"/>
                <a:gd name="connsiteX3784" fmla="*/ 3800475 w 5697931"/>
                <a:gd name="connsiteY3784" fmla="*/ 3788683 h 6287490"/>
                <a:gd name="connsiteX3785" fmla="*/ 3800475 w 5697931"/>
                <a:gd name="connsiteY3785" fmla="*/ 3783921 h 6287490"/>
                <a:gd name="connsiteX3786" fmla="*/ 3805238 w 5697931"/>
                <a:gd name="connsiteY3786" fmla="*/ 3783921 h 6287490"/>
                <a:gd name="connsiteX3787" fmla="*/ 3810000 w 5697931"/>
                <a:gd name="connsiteY3787" fmla="*/ 3783921 h 6287490"/>
                <a:gd name="connsiteX3788" fmla="*/ 3810000 w 5697931"/>
                <a:gd name="connsiteY3788" fmla="*/ 3788683 h 6287490"/>
                <a:gd name="connsiteX3789" fmla="*/ 3810000 w 5697931"/>
                <a:gd name="connsiteY3789" fmla="*/ 3793446 h 6287490"/>
                <a:gd name="connsiteX3790" fmla="*/ 1785938 w 5697931"/>
                <a:gd name="connsiteY3790" fmla="*/ 3783921 h 6287490"/>
                <a:gd name="connsiteX3791" fmla="*/ 1781175 w 5697931"/>
                <a:gd name="connsiteY3791" fmla="*/ 3783921 h 6287490"/>
                <a:gd name="connsiteX3792" fmla="*/ 1781175 w 5697931"/>
                <a:gd name="connsiteY3792" fmla="*/ 3779158 h 6287490"/>
                <a:gd name="connsiteX3793" fmla="*/ 1781175 w 5697931"/>
                <a:gd name="connsiteY3793" fmla="*/ 3774396 h 6287490"/>
                <a:gd name="connsiteX3794" fmla="*/ 1785938 w 5697931"/>
                <a:gd name="connsiteY3794" fmla="*/ 3774396 h 6287490"/>
                <a:gd name="connsiteX3795" fmla="*/ 1790700 w 5697931"/>
                <a:gd name="connsiteY3795" fmla="*/ 3774396 h 6287490"/>
                <a:gd name="connsiteX3796" fmla="*/ 1790700 w 5697931"/>
                <a:gd name="connsiteY3796" fmla="*/ 3779158 h 6287490"/>
                <a:gd name="connsiteX3797" fmla="*/ 1790700 w 5697931"/>
                <a:gd name="connsiteY3797" fmla="*/ 3783921 h 6287490"/>
                <a:gd name="connsiteX3798" fmla="*/ 2214563 w 5697931"/>
                <a:gd name="connsiteY3798" fmla="*/ 3783921 h 6287490"/>
                <a:gd name="connsiteX3799" fmla="*/ 2209800 w 5697931"/>
                <a:gd name="connsiteY3799" fmla="*/ 3783921 h 6287490"/>
                <a:gd name="connsiteX3800" fmla="*/ 2209800 w 5697931"/>
                <a:gd name="connsiteY3800" fmla="*/ 3779158 h 6287490"/>
                <a:gd name="connsiteX3801" fmla="*/ 2209800 w 5697931"/>
                <a:gd name="connsiteY3801" fmla="*/ 3774396 h 6287490"/>
                <a:gd name="connsiteX3802" fmla="*/ 2214563 w 5697931"/>
                <a:gd name="connsiteY3802" fmla="*/ 3774396 h 6287490"/>
                <a:gd name="connsiteX3803" fmla="*/ 2219325 w 5697931"/>
                <a:gd name="connsiteY3803" fmla="*/ 3774396 h 6287490"/>
                <a:gd name="connsiteX3804" fmla="*/ 2219325 w 5697931"/>
                <a:gd name="connsiteY3804" fmla="*/ 3779158 h 6287490"/>
                <a:gd name="connsiteX3805" fmla="*/ 2219325 w 5697931"/>
                <a:gd name="connsiteY3805" fmla="*/ 3783921 h 6287490"/>
                <a:gd name="connsiteX3806" fmla="*/ 2863853 w 5697931"/>
                <a:gd name="connsiteY3806" fmla="*/ 3780749 h 6287490"/>
                <a:gd name="connsiteX3807" fmla="*/ 2857500 w 5697931"/>
                <a:gd name="connsiteY3807" fmla="*/ 3787093 h 6287490"/>
                <a:gd name="connsiteX3808" fmla="*/ 2857500 w 5697931"/>
                <a:gd name="connsiteY3808" fmla="*/ 3774396 h 6287490"/>
                <a:gd name="connsiteX3809" fmla="*/ 2857500 w 5697931"/>
                <a:gd name="connsiteY3809" fmla="*/ 3761699 h 6287490"/>
                <a:gd name="connsiteX3810" fmla="*/ 2863853 w 5697931"/>
                <a:gd name="connsiteY3810" fmla="*/ 3768043 h 6287490"/>
                <a:gd name="connsiteX3811" fmla="*/ 2870197 w 5697931"/>
                <a:gd name="connsiteY3811" fmla="*/ 3774396 h 6287490"/>
                <a:gd name="connsiteX3812" fmla="*/ 4281488 w 5697931"/>
                <a:gd name="connsiteY3812" fmla="*/ 3774396 h 6287490"/>
                <a:gd name="connsiteX3813" fmla="*/ 4276725 w 5697931"/>
                <a:gd name="connsiteY3813" fmla="*/ 3774396 h 6287490"/>
                <a:gd name="connsiteX3814" fmla="*/ 4276725 w 5697931"/>
                <a:gd name="connsiteY3814" fmla="*/ 3769633 h 6287490"/>
                <a:gd name="connsiteX3815" fmla="*/ 4276725 w 5697931"/>
                <a:gd name="connsiteY3815" fmla="*/ 3764871 h 6287490"/>
                <a:gd name="connsiteX3816" fmla="*/ 4281488 w 5697931"/>
                <a:gd name="connsiteY3816" fmla="*/ 3764871 h 6287490"/>
                <a:gd name="connsiteX3817" fmla="*/ 4286250 w 5697931"/>
                <a:gd name="connsiteY3817" fmla="*/ 3764871 h 6287490"/>
                <a:gd name="connsiteX3818" fmla="*/ 4286250 w 5697931"/>
                <a:gd name="connsiteY3818" fmla="*/ 3769633 h 6287490"/>
                <a:gd name="connsiteX3819" fmla="*/ 4286250 w 5697931"/>
                <a:gd name="connsiteY3819" fmla="*/ 3774396 h 6287490"/>
                <a:gd name="connsiteX3820" fmla="*/ 4500563 w 5697931"/>
                <a:gd name="connsiteY3820" fmla="*/ 3774396 h 6287490"/>
                <a:gd name="connsiteX3821" fmla="*/ 4495800 w 5697931"/>
                <a:gd name="connsiteY3821" fmla="*/ 3774396 h 6287490"/>
                <a:gd name="connsiteX3822" fmla="*/ 4495800 w 5697931"/>
                <a:gd name="connsiteY3822" fmla="*/ 3769633 h 6287490"/>
                <a:gd name="connsiteX3823" fmla="*/ 4495800 w 5697931"/>
                <a:gd name="connsiteY3823" fmla="*/ 3764871 h 6287490"/>
                <a:gd name="connsiteX3824" fmla="*/ 4500563 w 5697931"/>
                <a:gd name="connsiteY3824" fmla="*/ 3764871 h 6287490"/>
                <a:gd name="connsiteX3825" fmla="*/ 4505325 w 5697931"/>
                <a:gd name="connsiteY3825" fmla="*/ 3764871 h 6287490"/>
                <a:gd name="connsiteX3826" fmla="*/ 4505325 w 5697931"/>
                <a:gd name="connsiteY3826" fmla="*/ 3769633 h 6287490"/>
                <a:gd name="connsiteX3827" fmla="*/ 4505325 w 5697931"/>
                <a:gd name="connsiteY3827" fmla="*/ 3774396 h 6287490"/>
                <a:gd name="connsiteX3828" fmla="*/ 6353 w 5697931"/>
                <a:gd name="connsiteY3828" fmla="*/ 3761699 h 6287490"/>
                <a:gd name="connsiteX3829" fmla="*/ 0 w 5697931"/>
                <a:gd name="connsiteY3829" fmla="*/ 3768043 h 6287490"/>
                <a:gd name="connsiteX3830" fmla="*/ 0 w 5697931"/>
                <a:gd name="connsiteY3830" fmla="*/ 3755346 h 6287490"/>
                <a:gd name="connsiteX3831" fmla="*/ 0 w 5697931"/>
                <a:gd name="connsiteY3831" fmla="*/ 3742649 h 6287490"/>
                <a:gd name="connsiteX3832" fmla="*/ 6353 w 5697931"/>
                <a:gd name="connsiteY3832" fmla="*/ 3748993 h 6287490"/>
                <a:gd name="connsiteX3833" fmla="*/ 12697 w 5697931"/>
                <a:gd name="connsiteY3833" fmla="*/ 3755346 h 6287490"/>
                <a:gd name="connsiteX3834" fmla="*/ 1795463 w 5697931"/>
                <a:gd name="connsiteY3834" fmla="*/ 3764871 h 6287490"/>
                <a:gd name="connsiteX3835" fmla="*/ 1790700 w 5697931"/>
                <a:gd name="connsiteY3835" fmla="*/ 3764871 h 6287490"/>
                <a:gd name="connsiteX3836" fmla="*/ 1790700 w 5697931"/>
                <a:gd name="connsiteY3836" fmla="*/ 3760108 h 6287490"/>
                <a:gd name="connsiteX3837" fmla="*/ 1790700 w 5697931"/>
                <a:gd name="connsiteY3837" fmla="*/ 3755346 h 6287490"/>
                <a:gd name="connsiteX3838" fmla="*/ 1795463 w 5697931"/>
                <a:gd name="connsiteY3838" fmla="*/ 3755346 h 6287490"/>
                <a:gd name="connsiteX3839" fmla="*/ 1800225 w 5697931"/>
                <a:gd name="connsiteY3839" fmla="*/ 3755346 h 6287490"/>
                <a:gd name="connsiteX3840" fmla="*/ 1800225 w 5697931"/>
                <a:gd name="connsiteY3840" fmla="*/ 3760108 h 6287490"/>
                <a:gd name="connsiteX3841" fmla="*/ 1800225 w 5697931"/>
                <a:gd name="connsiteY3841" fmla="*/ 3764871 h 6287490"/>
                <a:gd name="connsiteX3842" fmla="*/ 2262188 w 5697931"/>
                <a:gd name="connsiteY3842" fmla="*/ 3764871 h 6287490"/>
                <a:gd name="connsiteX3843" fmla="*/ 2257425 w 5697931"/>
                <a:gd name="connsiteY3843" fmla="*/ 3764871 h 6287490"/>
                <a:gd name="connsiteX3844" fmla="*/ 2257425 w 5697931"/>
                <a:gd name="connsiteY3844" fmla="*/ 3760108 h 6287490"/>
                <a:gd name="connsiteX3845" fmla="*/ 2257425 w 5697931"/>
                <a:gd name="connsiteY3845" fmla="*/ 3755346 h 6287490"/>
                <a:gd name="connsiteX3846" fmla="*/ 2262188 w 5697931"/>
                <a:gd name="connsiteY3846" fmla="*/ 3755346 h 6287490"/>
                <a:gd name="connsiteX3847" fmla="*/ 2266950 w 5697931"/>
                <a:gd name="connsiteY3847" fmla="*/ 3755346 h 6287490"/>
                <a:gd name="connsiteX3848" fmla="*/ 2266950 w 5697931"/>
                <a:gd name="connsiteY3848" fmla="*/ 3760108 h 6287490"/>
                <a:gd name="connsiteX3849" fmla="*/ 2266950 w 5697931"/>
                <a:gd name="connsiteY3849" fmla="*/ 3764871 h 6287490"/>
                <a:gd name="connsiteX3850" fmla="*/ 2643188 w 5697931"/>
                <a:gd name="connsiteY3850" fmla="*/ 3764871 h 6287490"/>
                <a:gd name="connsiteX3851" fmla="*/ 2638425 w 5697931"/>
                <a:gd name="connsiteY3851" fmla="*/ 3764871 h 6287490"/>
                <a:gd name="connsiteX3852" fmla="*/ 2638425 w 5697931"/>
                <a:gd name="connsiteY3852" fmla="*/ 3760108 h 6287490"/>
                <a:gd name="connsiteX3853" fmla="*/ 2638425 w 5697931"/>
                <a:gd name="connsiteY3853" fmla="*/ 3755346 h 6287490"/>
                <a:gd name="connsiteX3854" fmla="*/ 2643188 w 5697931"/>
                <a:gd name="connsiteY3854" fmla="*/ 3755346 h 6287490"/>
                <a:gd name="connsiteX3855" fmla="*/ 2647950 w 5697931"/>
                <a:gd name="connsiteY3855" fmla="*/ 3755346 h 6287490"/>
                <a:gd name="connsiteX3856" fmla="*/ 2647950 w 5697931"/>
                <a:gd name="connsiteY3856" fmla="*/ 3760108 h 6287490"/>
                <a:gd name="connsiteX3857" fmla="*/ 2647950 w 5697931"/>
                <a:gd name="connsiteY3857" fmla="*/ 3764871 h 6287490"/>
                <a:gd name="connsiteX3858" fmla="*/ 4616987 w 5697931"/>
                <a:gd name="connsiteY3858" fmla="*/ 3738677 h 6287490"/>
                <a:gd name="connsiteX3859" fmla="*/ 4613148 w 5697931"/>
                <a:gd name="connsiteY3859" fmla="*/ 3769633 h 6287490"/>
                <a:gd name="connsiteX3860" fmla="*/ 4613148 w 5697931"/>
                <a:gd name="connsiteY3860" fmla="*/ 3707721 h 6287490"/>
                <a:gd name="connsiteX3861" fmla="*/ 4613148 w 5697931"/>
                <a:gd name="connsiteY3861" fmla="*/ 3645808 h 6287490"/>
                <a:gd name="connsiteX3862" fmla="*/ 4616987 w 5697931"/>
                <a:gd name="connsiteY3862" fmla="*/ 3676764 h 6287490"/>
                <a:gd name="connsiteX3863" fmla="*/ 4620835 w 5697931"/>
                <a:gd name="connsiteY3863" fmla="*/ 3707721 h 6287490"/>
                <a:gd name="connsiteX3864" fmla="*/ 1765764 w 5697931"/>
                <a:gd name="connsiteY3864" fmla="*/ 3755346 h 6287490"/>
                <a:gd name="connsiteX3865" fmla="*/ 1761001 w 5697931"/>
                <a:gd name="connsiteY3865" fmla="*/ 3755346 h 6287490"/>
                <a:gd name="connsiteX3866" fmla="*/ 1766888 w 5697931"/>
                <a:gd name="connsiteY3866" fmla="*/ 3745821 h 6287490"/>
                <a:gd name="connsiteX3867" fmla="*/ 1772774 w 5697931"/>
                <a:gd name="connsiteY3867" fmla="*/ 3736296 h 6287490"/>
                <a:gd name="connsiteX3868" fmla="*/ 1777537 w 5697931"/>
                <a:gd name="connsiteY3868" fmla="*/ 3736296 h 6287490"/>
                <a:gd name="connsiteX3869" fmla="*/ 1782299 w 5697931"/>
                <a:gd name="connsiteY3869" fmla="*/ 3736296 h 6287490"/>
                <a:gd name="connsiteX3870" fmla="*/ 1776413 w 5697931"/>
                <a:gd name="connsiteY3870" fmla="*/ 3745821 h 6287490"/>
                <a:gd name="connsiteX3871" fmla="*/ 1770526 w 5697931"/>
                <a:gd name="connsiteY3871" fmla="*/ 3755346 h 6287490"/>
                <a:gd name="connsiteX3872" fmla="*/ 2043113 w 5697931"/>
                <a:gd name="connsiteY3872" fmla="*/ 3755346 h 6287490"/>
                <a:gd name="connsiteX3873" fmla="*/ 2038350 w 5697931"/>
                <a:gd name="connsiteY3873" fmla="*/ 3755346 h 6287490"/>
                <a:gd name="connsiteX3874" fmla="*/ 2038350 w 5697931"/>
                <a:gd name="connsiteY3874" fmla="*/ 3750583 h 6287490"/>
                <a:gd name="connsiteX3875" fmla="*/ 2038350 w 5697931"/>
                <a:gd name="connsiteY3875" fmla="*/ 3745821 h 6287490"/>
                <a:gd name="connsiteX3876" fmla="*/ 2043113 w 5697931"/>
                <a:gd name="connsiteY3876" fmla="*/ 3745821 h 6287490"/>
                <a:gd name="connsiteX3877" fmla="*/ 2047875 w 5697931"/>
                <a:gd name="connsiteY3877" fmla="*/ 3745821 h 6287490"/>
                <a:gd name="connsiteX3878" fmla="*/ 2047875 w 5697931"/>
                <a:gd name="connsiteY3878" fmla="*/ 3750583 h 6287490"/>
                <a:gd name="connsiteX3879" fmla="*/ 2047875 w 5697931"/>
                <a:gd name="connsiteY3879" fmla="*/ 3755346 h 6287490"/>
                <a:gd name="connsiteX3880" fmla="*/ 2233613 w 5697931"/>
                <a:gd name="connsiteY3880" fmla="*/ 3755346 h 6287490"/>
                <a:gd name="connsiteX3881" fmla="*/ 2228850 w 5697931"/>
                <a:gd name="connsiteY3881" fmla="*/ 3755346 h 6287490"/>
                <a:gd name="connsiteX3882" fmla="*/ 2228850 w 5697931"/>
                <a:gd name="connsiteY3882" fmla="*/ 3750583 h 6287490"/>
                <a:gd name="connsiteX3883" fmla="*/ 2228850 w 5697931"/>
                <a:gd name="connsiteY3883" fmla="*/ 3745821 h 6287490"/>
                <a:gd name="connsiteX3884" fmla="*/ 2233613 w 5697931"/>
                <a:gd name="connsiteY3884" fmla="*/ 3745821 h 6287490"/>
                <a:gd name="connsiteX3885" fmla="*/ 2238375 w 5697931"/>
                <a:gd name="connsiteY3885" fmla="*/ 3745821 h 6287490"/>
                <a:gd name="connsiteX3886" fmla="*/ 2238375 w 5697931"/>
                <a:gd name="connsiteY3886" fmla="*/ 3750583 h 6287490"/>
                <a:gd name="connsiteX3887" fmla="*/ 2238375 w 5697931"/>
                <a:gd name="connsiteY3887" fmla="*/ 3755346 h 6287490"/>
                <a:gd name="connsiteX3888" fmla="*/ 3662363 w 5697931"/>
                <a:gd name="connsiteY3888" fmla="*/ 3755346 h 6287490"/>
                <a:gd name="connsiteX3889" fmla="*/ 3657600 w 5697931"/>
                <a:gd name="connsiteY3889" fmla="*/ 3755346 h 6287490"/>
                <a:gd name="connsiteX3890" fmla="*/ 3657600 w 5697931"/>
                <a:gd name="connsiteY3890" fmla="*/ 3750583 h 6287490"/>
                <a:gd name="connsiteX3891" fmla="*/ 3657600 w 5697931"/>
                <a:gd name="connsiteY3891" fmla="*/ 3745821 h 6287490"/>
                <a:gd name="connsiteX3892" fmla="*/ 3662363 w 5697931"/>
                <a:gd name="connsiteY3892" fmla="*/ 3745821 h 6287490"/>
                <a:gd name="connsiteX3893" fmla="*/ 3667125 w 5697931"/>
                <a:gd name="connsiteY3893" fmla="*/ 3745821 h 6287490"/>
                <a:gd name="connsiteX3894" fmla="*/ 3667125 w 5697931"/>
                <a:gd name="connsiteY3894" fmla="*/ 3750583 h 6287490"/>
                <a:gd name="connsiteX3895" fmla="*/ 3667125 w 5697931"/>
                <a:gd name="connsiteY3895" fmla="*/ 3755346 h 6287490"/>
                <a:gd name="connsiteX3896" fmla="*/ 5443538 w 5697931"/>
                <a:gd name="connsiteY3896" fmla="*/ 3755346 h 6287490"/>
                <a:gd name="connsiteX3897" fmla="*/ 5438775 w 5697931"/>
                <a:gd name="connsiteY3897" fmla="*/ 3755346 h 6287490"/>
                <a:gd name="connsiteX3898" fmla="*/ 5438775 w 5697931"/>
                <a:gd name="connsiteY3898" fmla="*/ 3750583 h 6287490"/>
                <a:gd name="connsiteX3899" fmla="*/ 5438775 w 5697931"/>
                <a:gd name="connsiteY3899" fmla="*/ 3745821 h 6287490"/>
                <a:gd name="connsiteX3900" fmla="*/ 5443538 w 5697931"/>
                <a:gd name="connsiteY3900" fmla="*/ 3745821 h 6287490"/>
                <a:gd name="connsiteX3901" fmla="*/ 5448300 w 5697931"/>
                <a:gd name="connsiteY3901" fmla="*/ 3745821 h 6287490"/>
                <a:gd name="connsiteX3902" fmla="*/ 5448300 w 5697931"/>
                <a:gd name="connsiteY3902" fmla="*/ 3750583 h 6287490"/>
                <a:gd name="connsiteX3903" fmla="*/ 5448300 w 5697931"/>
                <a:gd name="connsiteY3903" fmla="*/ 3755346 h 6287490"/>
                <a:gd name="connsiteX3904" fmla="*/ 1471613 w 5697931"/>
                <a:gd name="connsiteY3904" fmla="*/ 3745821 h 6287490"/>
                <a:gd name="connsiteX3905" fmla="*/ 1466850 w 5697931"/>
                <a:gd name="connsiteY3905" fmla="*/ 3745821 h 6287490"/>
                <a:gd name="connsiteX3906" fmla="*/ 1466850 w 5697931"/>
                <a:gd name="connsiteY3906" fmla="*/ 3741058 h 6287490"/>
                <a:gd name="connsiteX3907" fmla="*/ 1466850 w 5697931"/>
                <a:gd name="connsiteY3907" fmla="*/ 3736296 h 6287490"/>
                <a:gd name="connsiteX3908" fmla="*/ 1471613 w 5697931"/>
                <a:gd name="connsiteY3908" fmla="*/ 3736296 h 6287490"/>
                <a:gd name="connsiteX3909" fmla="*/ 1476375 w 5697931"/>
                <a:gd name="connsiteY3909" fmla="*/ 3736296 h 6287490"/>
                <a:gd name="connsiteX3910" fmla="*/ 1476375 w 5697931"/>
                <a:gd name="connsiteY3910" fmla="*/ 3741058 h 6287490"/>
                <a:gd name="connsiteX3911" fmla="*/ 1476375 w 5697931"/>
                <a:gd name="connsiteY3911" fmla="*/ 3745821 h 6287490"/>
                <a:gd name="connsiteX3912" fmla="*/ 2499189 w 5697931"/>
                <a:gd name="connsiteY3912" fmla="*/ 3745821 h 6287490"/>
                <a:gd name="connsiteX3913" fmla="*/ 2494426 w 5697931"/>
                <a:gd name="connsiteY3913" fmla="*/ 3745821 h 6287490"/>
                <a:gd name="connsiteX3914" fmla="*/ 2500313 w 5697931"/>
                <a:gd name="connsiteY3914" fmla="*/ 3736296 h 6287490"/>
                <a:gd name="connsiteX3915" fmla="*/ 2506199 w 5697931"/>
                <a:gd name="connsiteY3915" fmla="*/ 3726771 h 6287490"/>
                <a:gd name="connsiteX3916" fmla="*/ 2510961 w 5697931"/>
                <a:gd name="connsiteY3916" fmla="*/ 3726771 h 6287490"/>
                <a:gd name="connsiteX3917" fmla="*/ 2515724 w 5697931"/>
                <a:gd name="connsiteY3917" fmla="*/ 3726771 h 6287490"/>
                <a:gd name="connsiteX3918" fmla="*/ 2509838 w 5697931"/>
                <a:gd name="connsiteY3918" fmla="*/ 3736296 h 6287490"/>
                <a:gd name="connsiteX3919" fmla="*/ 2503951 w 5697931"/>
                <a:gd name="connsiteY3919" fmla="*/ 3745821 h 6287490"/>
                <a:gd name="connsiteX3920" fmla="*/ 4462463 w 5697931"/>
                <a:gd name="connsiteY3920" fmla="*/ 3745821 h 6287490"/>
                <a:gd name="connsiteX3921" fmla="*/ 4457700 w 5697931"/>
                <a:gd name="connsiteY3921" fmla="*/ 3745821 h 6287490"/>
                <a:gd name="connsiteX3922" fmla="*/ 4457700 w 5697931"/>
                <a:gd name="connsiteY3922" fmla="*/ 3741058 h 6287490"/>
                <a:gd name="connsiteX3923" fmla="*/ 4457700 w 5697931"/>
                <a:gd name="connsiteY3923" fmla="*/ 3736296 h 6287490"/>
                <a:gd name="connsiteX3924" fmla="*/ 4462463 w 5697931"/>
                <a:gd name="connsiteY3924" fmla="*/ 3736296 h 6287490"/>
                <a:gd name="connsiteX3925" fmla="*/ 4467225 w 5697931"/>
                <a:gd name="connsiteY3925" fmla="*/ 3736296 h 6287490"/>
                <a:gd name="connsiteX3926" fmla="*/ 4467225 w 5697931"/>
                <a:gd name="connsiteY3926" fmla="*/ 3741058 h 6287490"/>
                <a:gd name="connsiteX3927" fmla="*/ 4467225 w 5697931"/>
                <a:gd name="connsiteY3927" fmla="*/ 3745821 h 6287490"/>
                <a:gd name="connsiteX3928" fmla="*/ 328613 w 5697931"/>
                <a:gd name="connsiteY3928" fmla="*/ 3736296 h 6287490"/>
                <a:gd name="connsiteX3929" fmla="*/ 323850 w 5697931"/>
                <a:gd name="connsiteY3929" fmla="*/ 3736296 h 6287490"/>
                <a:gd name="connsiteX3930" fmla="*/ 323850 w 5697931"/>
                <a:gd name="connsiteY3930" fmla="*/ 3731533 h 6287490"/>
                <a:gd name="connsiteX3931" fmla="*/ 323850 w 5697931"/>
                <a:gd name="connsiteY3931" fmla="*/ 3726771 h 6287490"/>
                <a:gd name="connsiteX3932" fmla="*/ 328613 w 5697931"/>
                <a:gd name="connsiteY3932" fmla="*/ 3726771 h 6287490"/>
                <a:gd name="connsiteX3933" fmla="*/ 333375 w 5697931"/>
                <a:gd name="connsiteY3933" fmla="*/ 3726771 h 6287490"/>
                <a:gd name="connsiteX3934" fmla="*/ 333375 w 5697931"/>
                <a:gd name="connsiteY3934" fmla="*/ 3731533 h 6287490"/>
                <a:gd name="connsiteX3935" fmla="*/ 333375 w 5697931"/>
                <a:gd name="connsiteY3935" fmla="*/ 3736296 h 6287490"/>
                <a:gd name="connsiteX3936" fmla="*/ 376238 w 5697931"/>
                <a:gd name="connsiteY3936" fmla="*/ 3736296 h 6287490"/>
                <a:gd name="connsiteX3937" fmla="*/ 371475 w 5697931"/>
                <a:gd name="connsiteY3937" fmla="*/ 3736296 h 6287490"/>
                <a:gd name="connsiteX3938" fmla="*/ 371475 w 5697931"/>
                <a:gd name="connsiteY3938" fmla="*/ 3731533 h 6287490"/>
                <a:gd name="connsiteX3939" fmla="*/ 371475 w 5697931"/>
                <a:gd name="connsiteY3939" fmla="*/ 3726771 h 6287490"/>
                <a:gd name="connsiteX3940" fmla="*/ 376238 w 5697931"/>
                <a:gd name="connsiteY3940" fmla="*/ 3726771 h 6287490"/>
                <a:gd name="connsiteX3941" fmla="*/ 381000 w 5697931"/>
                <a:gd name="connsiteY3941" fmla="*/ 3726771 h 6287490"/>
                <a:gd name="connsiteX3942" fmla="*/ 381000 w 5697931"/>
                <a:gd name="connsiteY3942" fmla="*/ 3731533 h 6287490"/>
                <a:gd name="connsiteX3943" fmla="*/ 381000 w 5697931"/>
                <a:gd name="connsiteY3943" fmla="*/ 3736296 h 6287490"/>
                <a:gd name="connsiteX3944" fmla="*/ 528638 w 5697931"/>
                <a:gd name="connsiteY3944" fmla="*/ 3736296 h 6287490"/>
                <a:gd name="connsiteX3945" fmla="*/ 523875 w 5697931"/>
                <a:gd name="connsiteY3945" fmla="*/ 3736296 h 6287490"/>
                <a:gd name="connsiteX3946" fmla="*/ 523875 w 5697931"/>
                <a:gd name="connsiteY3946" fmla="*/ 3731533 h 6287490"/>
                <a:gd name="connsiteX3947" fmla="*/ 523875 w 5697931"/>
                <a:gd name="connsiteY3947" fmla="*/ 3726771 h 6287490"/>
                <a:gd name="connsiteX3948" fmla="*/ 528638 w 5697931"/>
                <a:gd name="connsiteY3948" fmla="*/ 3726771 h 6287490"/>
                <a:gd name="connsiteX3949" fmla="*/ 533400 w 5697931"/>
                <a:gd name="connsiteY3949" fmla="*/ 3726771 h 6287490"/>
                <a:gd name="connsiteX3950" fmla="*/ 533400 w 5697931"/>
                <a:gd name="connsiteY3950" fmla="*/ 3731533 h 6287490"/>
                <a:gd name="connsiteX3951" fmla="*/ 533400 w 5697931"/>
                <a:gd name="connsiteY3951" fmla="*/ 3736296 h 6287490"/>
                <a:gd name="connsiteX3952" fmla="*/ 2662238 w 5697931"/>
                <a:gd name="connsiteY3952" fmla="*/ 3736296 h 6287490"/>
                <a:gd name="connsiteX3953" fmla="*/ 2657475 w 5697931"/>
                <a:gd name="connsiteY3953" fmla="*/ 3736296 h 6287490"/>
                <a:gd name="connsiteX3954" fmla="*/ 2657475 w 5697931"/>
                <a:gd name="connsiteY3954" fmla="*/ 3731533 h 6287490"/>
                <a:gd name="connsiteX3955" fmla="*/ 2657475 w 5697931"/>
                <a:gd name="connsiteY3955" fmla="*/ 3726771 h 6287490"/>
                <a:gd name="connsiteX3956" fmla="*/ 2662238 w 5697931"/>
                <a:gd name="connsiteY3956" fmla="*/ 3726771 h 6287490"/>
                <a:gd name="connsiteX3957" fmla="*/ 2667000 w 5697931"/>
                <a:gd name="connsiteY3957" fmla="*/ 3726771 h 6287490"/>
                <a:gd name="connsiteX3958" fmla="*/ 2667000 w 5697931"/>
                <a:gd name="connsiteY3958" fmla="*/ 3731533 h 6287490"/>
                <a:gd name="connsiteX3959" fmla="*/ 2667000 w 5697931"/>
                <a:gd name="connsiteY3959" fmla="*/ 3736296 h 6287490"/>
                <a:gd name="connsiteX3960" fmla="*/ 4052888 w 5697931"/>
                <a:gd name="connsiteY3960" fmla="*/ 3736296 h 6287490"/>
                <a:gd name="connsiteX3961" fmla="*/ 4048125 w 5697931"/>
                <a:gd name="connsiteY3961" fmla="*/ 3736296 h 6287490"/>
                <a:gd name="connsiteX3962" fmla="*/ 4048125 w 5697931"/>
                <a:gd name="connsiteY3962" fmla="*/ 3731533 h 6287490"/>
                <a:gd name="connsiteX3963" fmla="*/ 4048125 w 5697931"/>
                <a:gd name="connsiteY3963" fmla="*/ 3726771 h 6287490"/>
                <a:gd name="connsiteX3964" fmla="*/ 4052888 w 5697931"/>
                <a:gd name="connsiteY3964" fmla="*/ 3726771 h 6287490"/>
                <a:gd name="connsiteX3965" fmla="*/ 4057650 w 5697931"/>
                <a:gd name="connsiteY3965" fmla="*/ 3726771 h 6287490"/>
                <a:gd name="connsiteX3966" fmla="*/ 4057650 w 5697931"/>
                <a:gd name="connsiteY3966" fmla="*/ 3731533 h 6287490"/>
                <a:gd name="connsiteX3967" fmla="*/ 4057650 w 5697931"/>
                <a:gd name="connsiteY3967" fmla="*/ 3736296 h 6287490"/>
                <a:gd name="connsiteX3968" fmla="*/ 4691063 w 5697931"/>
                <a:gd name="connsiteY3968" fmla="*/ 3736296 h 6287490"/>
                <a:gd name="connsiteX3969" fmla="*/ 4686300 w 5697931"/>
                <a:gd name="connsiteY3969" fmla="*/ 3736296 h 6287490"/>
                <a:gd name="connsiteX3970" fmla="*/ 4686300 w 5697931"/>
                <a:gd name="connsiteY3970" fmla="*/ 3731533 h 6287490"/>
                <a:gd name="connsiteX3971" fmla="*/ 4686300 w 5697931"/>
                <a:gd name="connsiteY3971" fmla="*/ 3726771 h 6287490"/>
                <a:gd name="connsiteX3972" fmla="*/ 4691063 w 5697931"/>
                <a:gd name="connsiteY3972" fmla="*/ 3726771 h 6287490"/>
                <a:gd name="connsiteX3973" fmla="*/ 4695825 w 5697931"/>
                <a:gd name="connsiteY3973" fmla="*/ 3726771 h 6287490"/>
                <a:gd name="connsiteX3974" fmla="*/ 4695825 w 5697931"/>
                <a:gd name="connsiteY3974" fmla="*/ 3731533 h 6287490"/>
                <a:gd name="connsiteX3975" fmla="*/ 4695825 w 5697931"/>
                <a:gd name="connsiteY3975" fmla="*/ 3736296 h 6287490"/>
                <a:gd name="connsiteX3976" fmla="*/ 1794339 w 5697931"/>
                <a:gd name="connsiteY3976" fmla="*/ 3726771 h 6287490"/>
                <a:gd name="connsiteX3977" fmla="*/ 1789576 w 5697931"/>
                <a:gd name="connsiteY3977" fmla="*/ 3726771 h 6287490"/>
                <a:gd name="connsiteX3978" fmla="*/ 1795463 w 5697931"/>
                <a:gd name="connsiteY3978" fmla="*/ 3717246 h 6287490"/>
                <a:gd name="connsiteX3979" fmla="*/ 1801349 w 5697931"/>
                <a:gd name="connsiteY3979" fmla="*/ 3707721 h 6287490"/>
                <a:gd name="connsiteX3980" fmla="*/ 1806112 w 5697931"/>
                <a:gd name="connsiteY3980" fmla="*/ 3707721 h 6287490"/>
                <a:gd name="connsiteX3981" fmla="*/ 1810874 w 5697931"/>
                <a:gd name="connsiteY3981" fmla="*/ 3707721 h 6287490"/>
                <a:gd name="connsiteX3982" fmla="*/ 1804988 w 5697931"/>
                <a:gd name="connsiteY3982" fmla="*/ 3717246 h 6287490"/>
                <a:gd name="connsiteX3983" fmla="*/ 1799101 w 5697931"/>
                <a:gd name="connsiteY3983" fmla="*/ 3726771 h 6287490"/>
                <a:gd name="connsiteX3984" fmla="*/ 1833563 w 5697931"/>
                <a:gd name="connsiteY3984" fmla="*/ 3726771 h 6287490"/>
                <a:gd name="connsiteX3985" fmla="*/ 1828800 w 5697931"/>
                <a:gd name="connsiteY3985" fmla="*/ 3726771 h 6287490"/>
                <a:gd name="connsiteX3986" fmla="*/ 1828800 w 5697931"/>
                <a:gd name="connsiteY3986" fmla="*/ 3722008 h 6287490"/>
                <a:gd name="connsiteX3987" fmla="*/ 1828800 w 5697931"/>
                <a:gd name="connsiteY3987" fmla="*/ 3717246 h 6287490"/>
                <a:gd name="connsiteX3988" fmla="*/ 1833563 w 5697931"/>
                <a:gd name="connsiteY3988" fmla="*/ 3717246 h 6287490"/>
                <a:gd name="connsiteX3989" fmla="*/ 1838325 w 5697931"/>
                <a:gd name="connsiteY3989" fmla="*/ 3717246 h 6287490"/>
                <a:gd name="connsiteX3990" fmla="*/ 1838325 w 5697931"/>
                <a:gd name="connsiteY3990" fmla="*/ 3722008 h 6287490"/>
                <a:gd name="connsiteX3991" fmla="*/ 1838325 w 5697931"/>
                <a:gd name="connsiteY3991" fmla="*/ 3726771 h 6287490"/>
                <a:gd name="connsiteX3992" fmla="*/ 2480139 w 5697931"/>
                <a:gd name="connsiteY3992" fmla="*/ 3726771 h 6287490"/>
                <a:gd name="connsiteX3993" fmla="*/ 2475376 w 5697931"/>
                <a:gd name="connsiteY3993" fmla="*/ 3726771 h 6287490"/>
                <a:gd name="connsiteX3994" fmla="*/ 2481263 w 5697931"/>
                <a:gd name="connsiteY3994" fmla="*/ 3717246 h 6287490"/>
                <a:gd name="connsiteX3995" fmla="*/ 2487149 w 5697931"/>
                <a:gd name="connsiteY3995" fmla="*/ 3707721 h 6287490"/>
                <a:gd name="connsiteX3996" fmla="*/ 2491911 w 5697931"/>
                <a:gd name="connsiteY3996" fmla="*/ 3707721 h 6287490"/>
                <a:gd name="connsiteX3997" fmla="*/ 2496674 w 5697931"/>
                <a:gd name="connsiteY3997" fmla="*/ 3707721 h 6287490"/>
                <a:gd name="connsiteX3998" fmla="*/ 2490788 w 5697931"/>
                <a:gd name="connsiteY3998" fmla="*/ 3717246 h 6287490"/>
                <a:gd name="connsiteX3999" fmla="*/ 2484901 w 5697931"/>
                <a:gd name="connsiteY3999" fmla="*/ 3726771 h 6287490"/>
                <a:gd name="connsiteX4000" fmla="*/ 4433888 w 5697931"/>
                <a:gd name="connsiteY4000" fmla="*/ 3726771 h 6287490"/>
                <a:gd name="connsiteX4001" fmla="*/ 4429125 w 5697931"/>
                <a:gd name="connsiteY4001" fmla="*/ 3726771 h 6287490"/>
                <a:gd name="connsiteX4002" fmla="*/ 4429125 w 5697931"/>
                <a:gd name="connsiteY4002" fmla="*/ 3722008 h 6287490"/>
                <a:gd name="connsiteX4003" fmla="*/ 4429125 w 5697931"/>
                <a:gd name="connsiteY4003" fmla="*/ 3717246 h 6287490"/>
                <a:gd name="connsiteX4004" fmla="*/ 4433888 w 5697931"/>
                <a:gd name="connsiteY4004" fmla="*/ 3717246 h 6287490"/>
                <a:gd name="connsiteX4005" fmla="*/ 4438650 w 5697931"/>
                <a:gd name="connsiteY4005" fmla="*/ 3717246 h 6287490"/>
                <a:gd name="connsiteX4006" fmla="*/ 4438650 w 5697931"/>
                <a:gd name="connsiteY4006" fmla="*/ 3722008 h 6287490"/>
                <a:gd name="connsiteX4007" fmla="*/ 4438650 w 5697931"/>
                <a:gd name="connsiteY4007" fmla="*/ 3726771 h 6287490"/>
                <a:gd name="connsiteX4008" fmla="*/ 1852613 w 5697931"/>
                <a:gd name="connsiteY4008" fmla="*/ 3717246 h 6287490"/>
                <a:gd name="connsiteX4009" fmla="*/ 1847850 w 5697931"/>
                <a:gd name="connsiteY4009" fmla="*/ 3717246 h 6287490"/>
                <a:gd name="connsiteX4010" fmla="*/ 1847850 w 5697931"/>
                <a:gd name="connsiteY4010" fmla="*/ 3712483 h 6287490"/>
                <a:gd name="connsiteX4011" fmla="*/ 1847850 w 5697931"/>
                <a:gd name="connsiteY4011" fmla="*/ 3707721 h 6287490"/>
                <a:gd name="connsiteX4012" fmla="*/ 1852613 w 5697931"/>
                <a:gd name="connsiteY4012" fmla="*/ 3707721 h 6287490"/>
                <a:gd name="connsiteX4013" fmla="*/ 1857375 w 5697931"/>
                <a:gd name="connsiteY4013" fmla="*/ 3707721 h 6287490"/>
                <a:gd name="connsiteX4014" fmla="*/ 1857375 w 5697931"/>
                <a:gd name="connsiteY4014" fmla="*/ 3712483 h 6287490"/>
                <a:gd name="connsiteX4015" fmla="*/ 1857375 w 5697931"/>
                <a:gd name="connsiteY4015" fmla="*/ 3717246 h 6287490"/>
                <a:gd name="connsiteX4016" fmla="*/ 2195513 w 5697931"/>
                <a:gd name="connsiteY4016" fmla="*/ 3717246 h 6287490"/>
                <a:gd name="connsiteX4017" fmla="*/ 2190750 w 5697931"/>
                <a:gd name="connsiteY4017" fmla="*/ 3717246 h 6287490"/>
                <a:gd name="connsiteX4018" fmla="*/ 2190750 w 5697931"/>
                <a:gd name="connsiteY4018" fmla="*/ 3712483 h 6287490"/>
                <a:gd name="connsiteX4019" fmla="*/ 2190750 w 5697931"/>
                <a:gd name="connsiteY4019" fmla="*/ 3707721 h 6287490"/>
                <a:gd name="connsiteX4020" fmla="*/ 2195513 w 5697931"/>
                <a:gd name="connsiteY4020" fmla="*/ 3707721 h 6287490"/>
                <a:gd name="connsiteX4021" fmla="*/ 2200275 w 5697931"/>
                <a:gd name="connsiteY4021" fmla="*/ 3707721 h 6287490"/>
                <a:gd name="connsiteX4022" fmla="*/ 2200275 w 5697931"/>
                <a:gd name="connsiteY4022" fmla="*/ 3712483 h 6287490"/>
                <a:gd name="connsiteX4023" fmla="*/ 2200275 w 5697931"/>
                <a:gd name="connsiteY4023" fmla="*/ 3717246 h 6287490"/>
                <a:gd name="connsiteX4024" fmla="*/ 2262188 w 5697931"/>
                <a:gd name="connsiteY4024" fmla="*/ 3717246 h 6287490"/>
                <a:gd name="connsiteX4025" fmla="*/ 2257425 w 5697931"/>
                <a:gd name="connsiteY4025" fmla="*/ 3717246 h 6287490"/>
                <a:gd name="connsiteX4026" fmla="*/ 2257425 w 5697931"/>
                <a:gd name="connsiteY4026" fmla="*/ 3712483 h 6287490"/>
                <a:gd name="connsiteX4027" fmla="*/ 2257425 w 5697931"/>
                <a:gd name="connsiteY4027" fmla="*/ 3707721 h 6287490"/>
                <a:gd name="connsiteX4028" fmla="*/ 2262188 w 5697931"/>
                <a:gd name="connsiteY4028" fmla="*/ 3707721 h 6287490"/>
                <a:gd name="connsiteX4029" fmla="*/ 2266950 w 5697931"/>
                <a:gd name="connsiteY4029" fmla="*/ 3707721 h 6287490"/>
                <a:gd name="connsiteX4030" fmla="*/ 2266950 w 5697931"/>
                <a:gd name="connsiteY4030" fmla="*/ 3712483 h 6287490"/>
                <a:gd name="connsiteX4031" fmla="*/ 2266950 w 5697931"/>
                <a:gd name="connsiteY4031" fmla="*/ 3717246 h 6287490"/>
                <a:gd name="connsiteX4032" fmla="*/ 3786188 w 5697931"/>
                <a:gd name="connsiteY4032" fmla="*/ 3717246 h 6287490"/>
                <a:gd name="connsiteX4033" fmla="*/ 3781425 w 5697931"/>
                <a:gd name="connsiteY4033" fmla="*/ 3717246 h 6287490"/>
                <a:gd name="connsiteX4034" fmla="*/ 3781425 w 5697931"/>
                <a:gd name="connsiteY4034" fmla="*/ 3712483 h 6287490"/>
                <a:gd name="connsiteX4035" fmla="*/ 3781425 w 5697931"/>
                <a:gd name="connsiteY4035" fmla="*/ 3707721 h 6287490"/>
                <a:gd name="connsiteX4036" fmla="*/ 3786188 w 5697931"/>
                <a:gd name="connsiteY4036" fmla="*/ 3707721 h 6287490"/>
                <a:gd name="connsiteX4037" fmla="*/ 3790950 w 5697931"/>
                <a:gd name="connsiteY4037" fmla="*/ 3707721 h 6287490"/>
                <a:gd name="connsiteX4038" fmla="*/ 3790950 w 5697931"/>
                <a:gd name="connsiteY4038" fmla="*/ 3712483 h 6287490"/>
                <a:gd name="connsiteX4039" fmla="*/ 3790950 w 5697931"/>
                <a:gd name="connsiteY4039" fmla="*/ 3717246 h 6287490"/>
                <a:gd name="connsiteX4040" fmla="*/ 1443599 w 5697931"/>
                <a:gd name="connsiteY4040" fmla="*/ 3707721 h 6287490"/>
                <a:gd name="connsiteX4041" fmla="*/ 1439399 w 5697931"/>
                <a:gd name="connsiteY4041" fmla="*/ 3707721 h 6287490"/>
                <a:gd name="connsiteX4042" fmla="*/ 1432608 w 5697931"/>
                <a:gd name="connsiteY4042" fmla="*/ 3696719 h 6287490"/>
                <a:gd name="connsiteX4043" fmla="*/ 1425807 w 5697931"/>
                <a:gd name="connsiteY4043" fmla="*/ 3685728 h 6287490"/>
                <a:gd name="connsiteX4044" fmla="*/ 1436799 w 5697931"/>
                <a:gd name="connsiteY4044" fmla="*/ 3692528 h 6287490"/>
                <a:gd name="connsiteX4045" fmla="*/ 1447800 w 5697931"/>
                <a:gd name="connsiteY4045" fmla="*/ 3699320 h 6287490"/>
                <a:gd name="connsiteX4046" fmla="*/ 1447800 w 5697931"/>
                <a:gd name="connsiteY4046" fmla="*/ 3703520 h 6287490"/>
                <a:gd name="connsiteX4047" fmla="*/ 1447800 w 5697931"/>
                <a:gd name="connsiteY4047" fmla="*/ 3707721 h 6287490"/>
                <a:gd name="connsiteX4048" fmla="*/ 1881188 w 5697931"/>
                <a:gd name="connsiteY4048" fmla="*/ 3707721 h 6287490"/>
                <a:gd name="connsiteX4049" fmla="*/ 1876425 w 5697931"/>
                <a:gd name="connsiteY4049" fmla="*/ 3707721 h 6287490"/>
                <a:gd name="connsiteX4050" fmla="*/ 1876425 w 5697931"/>
                <a:gd name="connsiteY4050" fmla="*/ 3702958 h 6287490"/>
                <a:gd name="connsiteX4051" fmla="*/ 1876425 w 5697931"/>
                <a:gd name="connsiteY4051" fmla="*/ 3698196 h 6287490"/>
                <a:gd name="connsiteX4052" fmla="*/ 1881188 w 5697931"/>
                <a:gd name="connsiteY4052" fmla="*/ 3698196 h 6287490"/>
                <a:gd name="connsiteX4053" fmla="*/ 1885950 w 5697931"/>
                <a:gd name="connsiteY4053" fmla="*/ 3698196 h 6287490"/>
                <a:gd name="connsiteX4054" fmla="*/ 1885950 w 5697931"/>
                <a:gd name="connsiteY4054" fmla="*/ 3702958 h 6287490"/>
                <a:gd name="connsiteX4055" fmla="*/ 1885950 w 5697931"/>
                <a:gd name="connsiteY4055" fmla="*/ 3707721 h 6287490"/>
                <a:gd name="connsiteX4056" fmla="*/ 2071688 w 5697931"/>
                <a:gd name="connsiteY4056" fmla="*/ 3707721 h 6287490"/>
                <a:gd name="connsiteX4057" fmla="*/ 2066925 w 5697931"/>
                <a:gd name="connsiteY4057" fmla="*/ 3707721 h 6287490"/>
                <a:gd name="connsiteX4058" fmla="*/ 2066925 w 5697931"/>
                <a:gd name="connsiteY4058" fmla="*/ 3702958 h 6287490"/>
                <a:gd name="connsiteX4059" fmla="*/ 2066925 w 5697931"/>
                <a:gd name="connsiteY4059" fmla="*/ 3698196 h 6287490"/>
                <a:gd name="connsiteX4060" fmla="*/ 2071688 w 5697931"/>
                <a:gd name="connsiteY4060" fmla="*/ 3698196 h 6287490"/>
                <a:gd name="connsiteX4061" fmla="*/ 2076450 w 5697931"/>
                <a:gd name="connsiteY4061" fmla="*/ 3698196 h 6287490"/>
                <a:gd name="connsiteX4062" fmla="*/ 2076450 w 5697931"/>
                <a:gd name="connsiteY4062" fmla="*/ 3702958 h 6287490"/>
                <a:gd name="connsiteX4063" fmla="*/ 2076450 w 5697931"/>
                <a:gd name="connsiteY4063" fmla="*/ 3707721 h 6287490"/>
                <a:gd name="connsiteX4064" fmla="*/ 4405313 w 5697931"/>
                <a:gd name="connsiteY4064" fmla="*/ 3707721 h 6287490"/>
                <a:gd name="connsiteX4065" fmla="*/ 4400550 w 5697931"/>
                <a:gd name="connsiteY4065" fmla="*/ 3707721 h 6287490"/>
                <a:gd name="connsiteX4066" fmla="*/ 4400550 w 5697931"/>
                <a:gd name="connsiteY4066" fmla="*/ 3702958 h 6287490"/>
                <a:gd name="connsiteX4067" fmla="*/ 4400550 w 5697931"/>
                <a:gd name="connsiteY4067" fmla="*/ 3698196 h 6287490"/>
                <a:gd name="connsiteX4068" fmla="*/ 4405313 w 5697931"/>
                <a:gd name="connsiteY4068" fmla="*/ 3698196 h 6287490"/>
                <a:gd name="connsiteX4069" fmla="*/ 4410075 w 5697931"/>
                <a:gd name="connsiteY4069" fmla="*/ 3698196 h 6287490"/>
                <a:gd name="connsiteX4070" fmla="*/ 4410075 w 5697931"/>
                <a:gd name="connsiteY4070" fmla="*/ 3702958 h 6287490"/>
                <a:gd name="connsiteX4071" fmla="*/ 4410075 w 5697931"/>
                <a:gd name="connsiteY4071" fmla="*/ 3707721 h 6287490"/>
                <a:gd name="connsiteX4072" fmla="*/ 1833563 w 5697931"/>
                <a:gd name="connsiteY4072" fmla="*/ 3698196 h 6287490"/>
                <a:gd name="connsiteX4073" fmla="*/ 1828800 w 5697931"/>
                <a:gd name="connsiteY4073" fmla="*/ 3698196 h 6287490"/>
                <a:gd name="connsiteX4074" fmla="*/ 1828800 w 5697931"/>
                <a:gd name="connsiteY4074" fmla="*/ 3693433 h 6287490"/>
                <a:gd name="connsiteX4075" fmla="*/ 1828800 w 5697931"/>
                <a:gd name="connsiteY4075" fmla="*/ 3688671 h 6287490"/>
                <a:gd name="connsiteX4076" fmla="*/ 1833563 w 5697931"/>
                <a:gd name="connsiteY4076" fmla="*/ 3688671 h 6287490"/>
                <a:gd name="connsiteX4077" fmla="*/ 1838325 w 5697931"/>
                <a:gd name="connsiteY4077" fmla="*/ 3688671 h 6287490"/>
                <a:gd name="connsiteX4078" fmla="*/ 1838325 w 5697931"/>
                <a:gd name="connsiteY4078" fmla="*/ 3693433 h 6287490"/>
                <a:gd name="connsiteX4079" fmla="*/ 1838325 w 5697931"/>
                <a:gd name="connsiteY4079" fmla="*/ 3698196 h 6287490"/>
                <a:gd name="connsiteX4080" fmla="*/ 2309813 w 5697931"/>
                <a:gd name="connsiteY4080" fmla="*/ 3698196 h 6287490"/>
                <a:gd name="connsiteX4081" fmla="*/ 2305050 w 5697931"/>
                <a:gd name="connsiteY4081" fmla="*/ 3698196 h 6287490"/>
                <a:gd name="connsiteX4082" fmla="*/ 2305050 w 5697931"/>
                <a:gd name="connsiteY4082" fmla="*/ 3693433 h 6287490"/>
                <a:gd name="connsiteX4083" fmla="*/ 2305050 w 5697931"/>
                <a:gd name="connsiteY4083" fmla="*/ 3688671 h 6287490"/>
                <a:gd name="connsiteX4084" fmla="*/ 2309813 w 5697931"/>
                <a:gd name="connsiteY4084" fmla="*/ 3688671 h 6287490"/>
                <a:gd name="connsiteX4085" fmla="*/ 2314575 w 5697931"/>
                <a:gd name="connsiteY4085" fmla="*/ 3688671 h 6287490"/>
                <a:gd name="connsiteX4086" fmla="*/ 2314575 w 5697931"/>
                <a:gd name="connsiteY4086" fmla="*/ 3693433 h 6287490"/>
                <a:gd name="connsiteX4087" fmla="*/ 2314575 w 5697931"/>
                <a:gd name="connsiteY4087" fmla="*/ 3698196 h 6287490"/>
                <a:gd name="connsiteX4088" fmla="*/ 2538413 w 5697931"/>
                <a:gd name="connsiteY4088" fmla="*/ 3698196 h 6287490"/>
                <a:gd name="connsiteX4089" fmla="*/ 2533650 w 5697931"/>
                <a:gd name="connsiteY4089" fmla="*/ 3698196 h 6287490"/>
                <a:gd name="connsiteX4090" fmla="*/ 2533650 w 5697931"/>
                <a:gd name="connsiteY4090" fmla="*/ 3693433 h 6287490"/>
                <a:gd name="connsiteX4091" fmla="*/ 2533650 w 5697931"/>
                <a:gd name="connsiteY4091" fmla="*/ 3688671 h 6287490"/>
                <a:gd name="connsiteX4092" fmla="*/ 2538413 w 5697931"/>
                <a:gd name="connsiteY4092" fmla="*/ 3688671 h 6287490"/>
                <a:gd name="connsiteX4093" fmla="*/ 2543175 w 5697931"/>
                <a:gd name="connsiteY4093" fmla="*/ 3688671 h 6287490"/>
                <a:gd name="connsiteX4094" fmla="*/ 2543175 w 5697931"/>
                <a:gd name="connsiteY4094" fmla="*/ 3693433 h 6287490"/>
                <a:gd name="connsiteX4095" fmla="*/ 2543175 w 5697931"/>
                <a:gd name="connsiteY4095" fmla="*/ 3698196 h 6287490"/>
                <a:gd name="connsiteX4096" fmla="*/ 5462588 w 5697931"/>
                <a:gd name="connsiteY4096" fmla="*/ 3698196 h 6287490"/>
                <a:gd name="connsiteX4097" fmla="*/ 5457825 w 5697931"/>
                <a:gd name="connsiteY4097" fmla="*/ 3698196 h 6287490"/>
                <a:gd name="connsiteX4098" fmla="*/ 5457825 w 5697931"/>
                <a:gd name="connsiteY4098" fmla="*/ 3693433 h 6287490"/>
                <a:gd name="connsiteX4099" fmla="*/ 5457825 w 5697931"/>
                <a:gd name="connsiteY4099" fmla="*/ 3688671 h 6287490"/>
                <a:gd name="connsiteX4100" fmla="*/ 5462588 w 5697931"/>
                <a:gd name="connsiteY4100" fmla="*/ 3688671 h 6287490"/>
                <a:gd name="connsiteX4101" fmla="*/ 5467350 w 5697931"/>
                <a:gd name="connsiteY4101" fmla="*/ 3688671 h 6287490"/>
                <a:gd name="connsiteX4102" fmla="*/ 5467350 w 5697931"/>
                <a:gd name="connsiteY4102" fmla="*/ 3693433 h 6287490"/>
                <a:gd name="connsiteX4103" fmla="*/ 5467350 w 5697931"/>
                <a:gd name="connsiteY4103" fmla="*/ 3698196 h 6287490"/>
                <a:gd name="connsiteX4104" fmla="*/ 661988 w 5697931"/>
                <a:gd name="connsiteY4104" fmla="*/ 3688671 h 6287490"/>
                <a:gd name="connsiteX4105" fmla="*/ 657225 w 5697931"/>
                <a:gd name="connsiteY4105" fmla="*/ 3688671 h 6287490"/>
                <a:gd name="connsiteX4106" fmla="*/ 657225 w 5697931"/>
                <a:gd name="connsiteY4106" fmla="*/ 3683908 h 6287490"/>
                <a:gd name="connsiteX4107" fmla="*/ 657225 w 5697931"/>
                <a:gd name="connsiteY4107" fmla="*/ 3679146 h 6287490"/>
                <a:gd name="connsiteX4108" fmla="*/ 661988 w 5697931"/>
                <a:gd name="connsiteY4108" fmla="*/ 3679146 h 6287490"/>
                <a:gd name="connsiteX4109" fmla="*/ 666750 w 5697931"/>
                <a:gd name="connsiteY4109" fmla="*/ 3679146 h 6287490"/>
                <a:gd name="connsiteX4110" fmla="*/ 666750 w 5697931"/>
                <a:gd name="connsiteY4110" fmla="*/ 3683908 h 6287490"/>
                <a:gd name="connsiteX4111" fmla="*/ 666750 w 5697931"/>
                <a:gd name="connsiteY4111" fmla="*/ 3688671 h 6287490"/>
                <a:gd name="connsiteX4112" fmla="*/ 1852613 w 5697931"/>
                <a:gd name="connsiteY4112" fmla="*/ 3688671 h 6287490"/>
                <a:gd name="connsiteX4113" fmla="*/ 1847850 w 5697931"/>
                <a:gd name="connsiteY4113" fmla="*/ 3688671 h 6287490"/>
                <a:gd name="connsiteX4114" fmla="*/ 1847850 w 5697931"/>
                <a:gd name="connsiteY4114" fmla="*/ 3683908 h 6287490"/>
                <a:gd name="connsiteX4115" fmla="*/ 1847850 w 5697931"/>
                <a:gd name="connsiteY4115" fmla="*/ 3679146 h 6287490"/>
                <a:gd name="connsiteX4116" fmla="*/ 1852613 w 5697931"/>
                <a:gd name="connsiteY4116" fmla="*/ 3679146 h 6287490"/>
                <a:gd name="connsiteX4117" fmla="*/ 1857375 w 5697931"/>
                <a:gd name="connsiteY4117" fmla="*/ 3679146 h 6287490"/>
                <a:gd name="connsiteX4118" fmla="*/ 1857375 w 5697931"/>
                <a:gd name="connsiteY4118" fmla="*/ 3683908 h 6287490"/>
                <a:gd name="connsiteX4119" fmla="*/ 1857375 w 5697931"/>
                <a:gd name="connsiteY4119" fmla="*/ 3688671 h 6287490"/>
                <a:gd name="connsiteX4120" fmla="*/ 2690813 w 5697931"/>
                <a:gd name="connsiteY4120" fmla="*/ 3688671 h 6287490"/>
                <a:gd name="connsiteX4121" fmla="*/ 2686050 w 5697931"/>
                <a:gd name="connsiteY4121" fmla="*/ 3688671 h 6287490"/>
                <a:gd name="connsiteX4122" fmla="*/ 2686050 w 5697931"/>
                <a:gd name="connsiteY4122" fmla="*/ 3683908 h 6287490"/>
                <a:gd name="connsiteX4123" fmla="*/ 2686050 w 5697931"/>
                <a:gd name="connsiteY4123" fmla="*/ 3679146 h 6287490"/>
                <a:gd name="connsiteX4124" fmla="*/ 2690813 w 5697931"/>
                <a:gd name="connsiteY4124" fmla="*/ 3679146 h 6287490"/>
                <a:gd name="connsiteX4125" fmla="*/ 2695575 w 5697931"/>
                <a:gd name="connsiteY4125" fmla="*/ 3679146 h 6287490"/>
                <a:gd name="connsiteX4126" fmla="*/ 2695575 w 5697931"/>
                <a:gd name="connsiteY4126" fmla="*/ 3683908 h 6287490"/>
                <a:gd name="connsiteX4127" fmla="*/ 2695575 w 5697931"/>
                <a:gd name="connsiteY4127" fmla="*/ 3688671 h 6287490"/>
                <a:gd name="connsiteX4128" fmla="*/ 4376738 w 5697931"/>
                <a:gd name="connsiteY4128" fmla="*/ 3688671 h 6287490"/>
                <a:gd name="connsiteX4129" fmla="*/ 4371975 w 5697931"/>
                <a:gd name="connsiteY4129" fmla="*/ 3688671 h 6287490"/>
                <a:gd name="connsiteX4130" fmla="*/ 4371975 w 5697931"/>
                <a:gd name="connsiteY4130" fmla="*/ 3683908 h 6287490"/>
                <a:gd name="connsiteX4131" fmla="*/ 4371975 w 5697931"/>
                <a:gd name="connsiteY4131" fmla="*/ 3679146 h 6287490"/>
                <a:gd name="connsiteX4132" fmla="*/ 4376738 w 5697931"/>
                <a:gd name="connsiteY4132" fmla="*/ 3679146 h 6287490"/>
                <a:gd name="connsiteX4133" fmla="*/ 4381500 w 5697931"/>
                <a:gd name="connsiteY4133" fmla="*/ 3679146 h 6287490"/>
                <a:gd name="connsiteX4134" fmla="*/ 4381500 w 5697931"/>
                <a:gd name="connsiteY4134" fmla="*/ 3683908 h 6287490"/>
                <a:gd name="connsiteX4135" fmla="*/ 4381500 w 5697931"/>
                <a:gd name="connsiteY4135" fmla="*/ 3688671 h 6287490"/>
                <a:gd name="connsiteX4136" fmla="*/ 690563 w 5697931"/>
                <a:gd name="connsiteY4136" fmla="*/ 3679146 h 6287490"/>
                <a:gd name="connsiteX4137" fmla="*/ 685800 w 5697931"/>
                <a:gd name="connsiteY4137" fmla="*/ 3679146 h 6287490"/>
                <a:gd name="connsiteX4138" fmla="*/ 685800 w 5697931"/>
                <a:gd name="connsiteY4138" fmla="*/ 3674383 h 6287490"/>
                <a:gd name="connsiteX4139" fmla="*/ 685800 w 5697931"/>
                <a:gd name="connsiteY4139" fmla="*/ 3669621 h 6287490"/>
                <a:gd name="connsiteX4140" fmla="*/ 690563 w 5697931"/>
                <a:gd name="connsiteY4140" fmla="*/ 3669621 h 6287490"/>
                <a:gd name="connsiteX4141" fmla="*/ 695325 w 5697931"/>
                <a:gd name="connsiteY4141" fmla="*/ 3669621 h 6287490"/>
                <a:gd name="connsiteX4142" fmla="*/ 695325 w 5697931"/>
                <a:gd name="connsiteY4142" fmla="*/ 3674383 h 6287490"/>
                <a:gd name="connsiteX4143" fmla="*/ 695325 w 5697931"/>
                <a:gd name="connsiteY4143" fmla="*/ 3679146 h 6287490"/>
                <a:gd name="connsiteX4144" fmla="*/ 1905000 w 5697931"/>
                <a:gd name="connsiteY4144" fmla="*/ 3679146 h 6287490"/>
                <a:gd name="connsiteX4145" fmla="*/ 1892303 w 5697931"/>
                <a:gd name="connsiteY4145" fmla="*/ 3679146 h 6287490"/>
                <a:gd name="connsiteX4146" fmla="*/ 1898647 w 5697931"/>
                <a:gd name="connsiteY4146" fmla="*/ 3672793 h 6287490"/>
                <a:gd name="connsiteX4147" fmla="*/ 1905000 w 5697931"/>
                <a:gd name="connsiteY4147" fmla="*/ 3666449 h 6287490"/>
                <a:gd name="connsiteX4148" fmla="*/ 1911353 w 5697931"/>
                <a:gd name="connsiteY4148" fmla="*/ 3672793 h 6287490"/>
                <a:gd name="connsiteX4149" fmla="*/ 1917697 w 5697931"/>
                <a:gd name="connsiteY4149" fmla="*/ 3679146 h 6287490"/>
                <a:gd name="connsiteX4150" fmla="*/ 2224088 w 5697931"/>
                <a:gd name="connsiteY4150" fmla="*/ 3679146 h 6287490"/>
                <a:gd name="connsiteX4151" fmla="*/ 2219325 w 5697931"/>
                <a:gd name="connsiteY4151" fmla="*/ 3679146 h 6287490"/>
                <a:gd name="connsiteX4152" fmla="*/ 2219325 w 5697931"/>
                <a:gd name="connsiteY4152" fmla="*/ 3674383 h 6287490"/>
                <a:gd name="connsiteX4153" fmla="*/ 2219325 w 5697931"/>
                <a:gd name="connsiteY4153" fmla="*/ 3669621 h 6287490"/>
                <a:gd name="connsiteX4154" fmla="*/ 2224088 w 5697931"/>
                <a:gd name="connsiteY4154" fmla="*/ 3669621 h 6287490"/>
                <a:gd name="connsiteX4155" fmla="*/ 2228850 w 5697931"/>
                <a:gd name="connsiteY4155" fmla="*/ 3669621 h 6287490"/>
                <a:gd name="connsiteX4156" fmla="*/ 2228850 w 5697931"/>
                <a:gd name="connsiteY4156" fmla="*/ 3674383 h 6287490"/>
                <a:gd name="connsiteX4157" fmla="*/ 2228850 w 5697931"/>
                <a:gd name="connsiteY4157" fmla="*/ 3679146 h 6287490"/>
                <a:gd name="connsiteX4158" fmla="*/ 4111076 w 5697931"/>
                <a:gd name="connsiteY4158" fmla="*/ 3679146 h 6287490"/>
                <a:gd name="connsiteX4159" fmla="*/ 4089864 w 5697931"/>
                <a:gd name="connsiteY4159" fmla="*/ 3679146 h 6287490"/>
                <a:gd name="connsiteX4160" fmla="*/ 4074186 w 5697931"/>
                <a:gd name="connsiteY4160" fmla="*/ 3667239 h 6287490"/>
                <a:gd name="connsiteX4161" fmla="*/ 4058508 w 5697931"/>
                <a:gd name="connsiteY4161" fmla="*/ 3655333 h 6287490"/>
                <a:gd name="connsiteX4162" fmla="*/ 4049773 w 5697931"/>
                <a:gd name="connsiteY4162" fmla="*/ 3631521 h 6287490"/>
                <a:gd name="connsiteX4163" fmla="*/ 4041029 w 5697931"/>
                <a:gd name="connsiteY4163" fmla="*/ 3607708 h 6287490"/>
                <a:gd name="connsiteX4164" fmla="*/ 4049592 w 5697931"/>
                <a:gd name="connsiteY4164" fmla="*/ 3584762 h 6287490"/>
                <a:gd name="connsiteX4165" fmla="*/ 4058155 w 5697931"/>
                <a:gd name="connsiteY4165" fmla="*/ 3561807 h 6287490"/>
                <a:gd name="connsiteX4166" fmla="*/ 4074576 w 5697931"/>
                <a:gd name="connsiteY4166" fmla="*/ 3549348 h 6287490"/>
                <a:gd name="connsiteX4167" fmla="*/ 4090988 w 5697931"/>
                <a:gd name="connsiteY4167" fmla="*/ 3536880 h 6287490"/>
                <a:gd name="connsiteX4168" fmla="*/ 4107209 w 5697931"/>
                <a:gd name="connsiteY4168" fmla="*/ 3536576 h 6287490"/>
                <a:gd name="connsiteX4169" fmla="*/ 4123430 w 5697931"/>
                <a:gd name="connsiteY4169" fmla="*/ 3536271 h 6287490"/>
                <a:gd name="connsiteX4170" fmla="*/ 4147214 w 5697931"/>
                <a:gd name="connsiteY4170" fmla="*/ 3547110 h 6287490"/>
                <a:gd name="connsiteX4171" fmla="*/ 4170998 w 5697931"/>
                <a:gd name="connsiteY4171" fmla="*/ 3557950 h 6287490"/>
                <a:gd name="connsiteX4172" fmla="*/ 4180808 w 5697931"/>
                <a:gd name="connsiteY4172" fmla="*/ 3586067 h 6287490"/>
                <a:gd name="connsiteX4173" fmla="*/ 4190609 w 5697931"/>
                <a:gd name="connsiteY4173" fmla="*/ 3614185 h 6287490"/>
                <a:gd name="connsiteX4174" fmla="*/ 4176865 w 5697931"/>
                <a:gd name="connsiteY4174" fmla="*/ 3640750 h 6287490"/>
                <a:gd name="connsiteX4175" fmla="*/ 4163130 w 5697931"/>
                <a:gd name="connsiteY4175" fmla="*/ 3667316 h 6287490"/>
                <a:gd name="connsiteX4176" fmla="*/ 4147709 w 5697931"/>
                <a:gd name="connsiteY4176" fmla="*/ 3673231 h 6287490"/>
                <a:gd name="connsiteX4177" fmla="*/ 4132288 w 5697931"/>
                <a:gd name="connsiteY4177" fmla="*/ 3679146 h 6287490"/>
                <a:gd name="connsiteX4178" fmla="*/ 4654125 w 5697931"/>
                <a:gd name="connsiteY4178" fmla="*/ 3679146 h 6287490"/>
                <a:gd name="connsiteX4179" fmla="*/ 4650534 w 5697931"/>
                <a:gd name="connsiteY4179" fmla="*/ 3679146 h 6287490"/>
                <a:gd name="connsiteX4180" fmla="*/ 4637456 w 5697931"/>
                <a:gd name="connsiteY4180" fmla="*/ 3662477 h 6287490"/>
                <a:gd name="connsiteX4181" fmla="*/ 4624388 w 5697931"/>
                <a:gd name="connsiteY4181" fmla="*/ 3645808 h 6287490"/>
                <a:gd name="connsiteX4182" fmla="*/ 4641056 w 5697931"/>
                <a:gd name="connsiteY4182" fmla="*/ 3658877 h 6287490"/>
                <a:gd name="connsiteX4183" fmla="*/ 4657725 w 5697931"/>
                <a:gd name="connsiteY4183" fmla="*/ 3671954 h 6287490"/>
                <a:gd name="connsiteX4184" fmla="*/ 4657725 w 5697931"/>
                <a:gd name="connsiteY4184" fmla="*/ 3675545 h 6287490"/>
                <a:gd name="connsiteX4185" fmla="*/ 4657725 w 5697931"/>
                <a:gd name="connsiteY4185" fmla="*/ 3679146 h 6287490"/>
                <a:gd name="connsiteX4186" fmla="*/ 2528888 w 5697931"/>
                <a:gd name="connsiteY4186" fmla="*/ 3669621 h 6287490"/>
                <a:gd name="connsiteX4187" fmla="*/ 2524125 w 5697931"/>
                <a:gd name="connsiteY4187" fmla="*/ 3669621 h 6287490"/>
                <a:gd name="connsiteX4188" fmla="*/ 2524125 w 5697931"/>
                <a:gd name="connsiteY4188" fmla="*/ 3664858 h 6287490"/>
                <a:gd name="connsiteX4189" fmla="*/ 2524125 w 5697931"/>
                <a:gd name="connsiteY4189" fmla="*/ 3660096 h 6287490"/>
                <a:gd name="connsiteX4190" fmla="*/ 2528888 w 5697931"/>
                <a:gd name="connsiteY4190" fmla="*/ 3660096 h 6287490"/>
                <a:gd name="connsiteX4191" fmla="*/ 2533650 w 5697931"/>
                <a:gd name="connsiteY4191" fmla="*/ 3660096 h 6287490"/>
                <a:gd name="connsiteX4192" fmla="*/ 2533650 w 5697931"/>
                <a:gd name="connsiteY4192" fmla="*/ 3664858 h 6287490"/>
                <a:gd name="connsiteX4193" fmla="*/ 2533650 w 5697931"/>
                <a:gd name="connsiteY4193" fmla="*/ 3669621 h 6287490"/>
                <a:gd name="connsiteX4194" fmla="*/ 2557463 w 5697931"/>
                <a:gd name="connsiteY4194" fmla="*/ 3669621 h 6287490"/>
                <a:gd name="connsiteX4195" fmla="*/ 2552700 w 5697931"/>
                <a:gd name="connsiteY4195" fmla="*/ 3669621 h 6287490"/>
                <a:gd name="connsiteX4196" fmla="*/ 2552700 w 5697931"/>
                <a:gd name="connsiteY4196" fmla="*/ 3664858 h 6287490"/>
                <a:gd name="connsiteX4197" fmla="*/ 2552700 w 5697931"/>
                <a:gd name="connsiteY4197" fmla="*/ 3660096 h 6287490"/>
                <a:gd name="connsiteX4198" fmla="*/ 2557463 w 5697931"/>
                <a:gd name="connsiteY4198" fmla="*/ 3660096 h 6287490"/>
                <a:gd name="connsiteX4199" fmla="*/ 2562225 w 5697931"/>
                <a:gd name="connsiteY4199" fmla="*/ 3660096 h 6287490"/>
                <a:gd name="connsiteX4200" fmla="*/ 2562225 w 5697931"/>
                <a:gd name="connsiteY4200" fmla="*/ 3664858 h 6287490"/>
                <a:gd name="connsiteX4201" fmla="*/ 2562225 w 5697931"/>
                <a:gd name="connsiteY4201" fmla="*/ 3669621 h 6287490"/>
                <a:gd name="connsiteX4202" fmla="*/ 2100263 w 5697931"/>
                <a:gd name="connsiteY4202" fmla="*/ 3660096 h 6287490"/>
                <a:gd name="connsiteX4203" fmla="*/ 2095500 w 5697931"/>
                <a:gd name="connsiteY4203" fmla="*/ 3660096 h 6287490"/>
                <a:gd name="connsiteX4204" fmla="*/ 2095500 w 5697931"/>
                <a:gd name="connsiteY4204" fmla="*/ 3655333 h 6287490"/>
                <a:gd name="connsiteX4205" fmla="*/ 2095500 w 5697931"/>
                <a:gd name="connsiteY4205" fmla="*/ 3650571 h 6287490"/>
                <a:gd name="connsiteX4206" fmla="*/ 2100263 w 5697931"/>
                <a:gd name="connsiteY4206" fmla="*/ 3650571 h 6287490"/>
                <a:gd name="connsiteX4207" fmla="*/ 2105025 w 5697931"/>
                <a:gd name="connsiteY4207" fmla="*/ 3650571 h 6287490"/>
                <a:gd name="connsiteX4208" fmla="*/ 2105025 w 5697931"/>
                <a:gd name="connsiteY4208" fmla="*/ 3655333 h 6287490"/>
                <a:gd name="connsiteX4209" fmla="*/ 2105025 w 5697931"/>
                <a:gd name="connsiteY4209" fmla="*/ 3660096 h 6287490"/>
                <a:gd name="connsiteX4210" fmla="*/ 4033838 w 5697931"/>
                <a:gd name="connsiteY4210" fmla="*/ 3660096 h 6287490"/>
                <a:gd name="connsiteX4211" fmla="*/ 4029075 w 5697931"/>
                <a:gd name="connsiteY4211" fmla="*/ 3660096 h 6287490"/>
                <a:gd name="connsiteX4212" fmla="*/ 4029075 w 5697931"/>
                <a:gd name="connsiteY4212" fmla="*/ 3655333 h 6287490"/>
                <a:gd name="connsiteX4213" fmla="*/ 4029075 w 5697931"/>
                <a:gd name="connsiteY4213" fmla="*/ 3650571 h 6287490"/>
                <a:gd name="connsiteX4214" fmla="*/ 4033838 w 5697931"/>
                <a:gd name="connsiteY4214" fmla="*/ 3650571 h 6287490"/>
                <a:gd name="connsiteX4215" fmla="*/ 4038600 w 5697931"/>
                <a:gd name="connsiteY4215" fmla="*/ 3650571 h 6287490"/>
                <a:gd name="connsiteX4216" fmla="*/ 4038600 w 5697931"/>
                <a:gd name="connsiteY4216" fmla="*/ 3655333 h 6287490"/>
                <a:gd name="connsiteX4217" fmla="*/ 4038600 w 5697931"/>
                <a:gd name="connsiteY4217" fmla="*/ 3660096 h 6287490"/>
                <a:gd name="connsiteX4218" fmla="*/ 4329113 w 5697931"/>
                <a:gd name="connsiteY4218" fmla="*/ 3660096 h 6287490"/>
                <a:gd name="connsiteX4219" fmla="*/ 4324350 w 5697931"/>
                <a:gd name="connsiteY4219" fmla="*/ 3660096 h 6287490"/>
                <a:gd name="connsiteX4220" fmla="*/ 4324350 w 5697931"/>
                <a:gd name="connsiteY4220" fmla="*/ 3655333 h 6287490"/>
                <a:gd name="connsiteX4221" fmla="*/ 4324350 w 5697931"/>
                <a:gd name="connsiteY4221" fmla="*/ 3650571 h 6287490"/>
                <a:gd name="connsiteX4222" fmla="*/ 4329113 w 5697931"/>
                <a:gd name="connsiteY4222" fmla="*/ 3650571 h 6287490"/>
                <a:gd name="connsiteX4223" fmla="*/ 4333875 w 5697931"/>
                <a:gd name="connsiteY4223" fmla="*/ 3650571 h 6287490"/>
                <a:gd name="connsiteX4224" fmla="*/ 4333875 w 5697931"/>
                <a:gd name="connsiteY4224" fmla="*/ 3655333 h 6287490"/>
                <a:gd name="connsiteX4225" fmla="*/ 4333875 w 5697931"/>
                <a:gd name="connsiteY4225" fmla="*/ 3660096 h 6287490"/>
                <a:gd name="connsiteX4226" fmla="*/ 2309813 w 5697931"/>
                <a:gd name="connsiteY4226" fmla="*/ 3650571 h 6287490"/>
                <a:gd name="connsiteX4227" fmla="*/ 2305050 w 5697931"/>
                <a:gd name="connsiteY4227" fmla="*/ 3650571 h 6287490"/>
                <a:gd name="connsiteX4228" fmla="*/ 2305050 w 5697931"/>
                <a:gd name="connsiteY4228" fmla="*/ 3645808 h 6287490"/>
                <a:gd name="connsiteX4229" fmla="*/ 2305050 w 5697931"/>
                <a:gd name="connsiteY4229" fmla="*/ 3641046 h 6287490"/>
                <a:gd name="connsiteX4230" fmla="*/ 2309813 w 5697931"/>
                <a:gd name="connsiteY4230" fmla="*/ 3641046 h 6287490"/>
                <a:gd name="connsiteX4231" fmla="*/ 2314575 w 5697931"/>
                <a:gd name="connsiteY4231" fmla="*/ 3641046 h 6287490"/>
                <a:gd name="connsiteX4232" fmla="*/ 2314575 w 5697931"/>
                <a:gd name="connsiteY4232" fmla="*/ 3645808 h 6287490"/>
                <a:gd name="connsiteX4233" fmla="*/ 2314575 w 5697931"/>
                <a:gd name="connsiteY4233" fmla="*/ 3650571 h 6287490"/>
                <a:gd name="connsiteX4234" fmla="*/ 5338763 w 5697931"/>
                <a:gd name="connsiteY4234" fmla="*/ 3650571 h 6287490"/>
                <a:gd name="connsiteX4235" fmla="*/ 5334000 w 5697931"/>
                <a:gd name="connsiteY4235" fmla="*/ 3650571 h 6287490"/>
                <a:gd name="connsiteX4236" fmla="*/ 5334000 w 5697931"/>
                <a:gd name="connsiteY4236" fmla="*/ 3645808 h 6287490"/>
                <a:gd name="connsiteX4237" fmla="*/ 5334000 w 5697931"/>
                <a:gd name="connsiteY4237" fmla="*/ 3641046 h 6287490"/>
                <a:gd name="connsiteX4238" fmla="*/ 5338763 w 5697931"/>
                <a:gd name="connsiteY4238" fmla="*/ 3641046 h 6287490"/>
                <a:gd name="connsiteX4239" fmla="*/ 5343525 w 5697931"/>
                <a:gd name="connsiteY4239" fmla="*/ 3641046 h 6287490"/>
                <a:gd name="connsiteX4240" fmla="*/ 5343525 w 5697931"/>
                <a:gd name="connsiteY4240" fmla="*/ 3645808 h 6287490"/>
                <a:gd name="connsiteX4241" fmla="*/ 5343525 w 5697931"/>
                <a:gd name="connsiteY4241" fmla="*/ 3650571 h 6287490"/>
                <a:gd name="connsiteX4242" fmla="*/ 711203 w 5697931"/>
                <a:gd name="connsiteY4242" fmla="*/ 3637874 h 6287490"/>
                <a:gd name="connsiteX4243" fmla="*/ 704850 w 5697931"/>
                <a:gd name="connsiteY4243" fmla="*/ 3644218 h 6287490"/>
                <a:gd name="connsiteX4244" fmla="*/ 704850 w 5697931"/>
                <a:gd name="connsiteY4244" fmla="*/ 3631521 h 6287490"/>
                <a:gd name="connsiteX4245" fmla="*/ 704850 w 5697931"/>
                <a:gd name="connsiteY4245" fmla="*/ 3618824 h 6287490"/>
                <a:gd name="connsiteX4246" fmla="*/ 711203 w 5697931"/>
                <a:gd name="connsiteY4246" fmla="*/ 3625168 h 6287490"/>
                <a:gd name="connsiteX4247" fmla="*/ 717547 w 5697931"/>
                <a:gd name="connsiteY4247" fmla="*/ 3631521 h 6287490"/>
                <a:gd name="connsiteX4248" fmla="*/ 2576513 w 5697931"/>
                <a:gd name="connsiteY4248" fmla="*/ 3641046 h 6287490"/>
                <a:gd name="connsiteX4249" fmla="*/ 2571750 w 5697931"/>
                <a:gd name="connsiteY4249" fmla="*/ 3641046 h 6287490"/>
                <a:gd name="connsiteX4250" fmla="*/ 2571750 w 5697931"/>
                <a:gd name="connsiteY4250" fmla="*/ 3636283 h 6287490"/>
                <a:gd name="connsiteX4251" fmla="*/ 2571750 w 5697931"/>
                <a:gd name="connsiteY4251" fmla="*/ 3631521 h 6287490"/>
                <a:gd name="connsiteX4252" fmla="*/ 2576513 w 5697931"/>
                <a:gd name="connsiteY4252" fmla="*/ 3631521 h 6287490"/>
                <a:gd name="connsiteX4253" fmla="*/ 2581275 w 5697931"/>
                <a:gd name="connsiteY4253" fmla="*/ 3631521 h 6287490"/>
                <a:gd name="connsiteX4254" fmla="*/ 2581275 w 5697931"/>
                <a:gd name="connsiteY4254" fmla="*/ 3636283 h 6287490"/>
                <a:gd name="connsiteX4255" fmla="*/ 2581275 w 5697931"/>
                <a:gd name="connsiteY4255" fmla="*/ 3641046 h 6287490"/>
                <a:gd name="connsiteX4256" fmla="*/ 2709863 w 5697931"/>
                <a:gd name="connsiteY4256" fmla="*/ 3641046 h 6287490"/>
                <a:gd name="connsiteX4257" fmla="*/ 2705100 w 5697931"/>
                <a:gd name="connsiteY4257" fmla="*/ 3641046 h 6287490"/>
                <a:gd name="connsiteX4258" fmla="*/ 2705100 w 5697931"/>
                <a:gd name="connsiteY4258" fmla="*/ 3636283 h 6287490"/>
                <a:gd name="connsiteX4259" fmla="*/ 2705100 w 5697931"/>
                <a:gd name="connsiteY4259" fmla="*/ 3631521 h 6287490"/>
                <a:gd name="connsiteX4260" fmla="*/ 2709863 w 5697931"/>
                <a:gd name="connsiteY4260" fmla="*/ 3631521 h 6287490"/>
                <a:gd name="connsiteX4261" fmla="*/ 2714625 w 5697931"/>
                <a:gd name="connsiteY4261" fmla="*/ 3631521 h 6287490"/>
                <a:gd name="connsiteX4262" fmla="*/ 2714625 w 5697931"/>
                <a:gd name="connsiteY4262" fmla="*/ 3636283 h 6287490"/>
                <a:gd name="connsiteX4263" fmla="*/ 2714625 w 5697931"/>
                <a:gd name="connsiteY4263" fmla="*/ 3641046 h 6287490"/>
                <a:gd name="connsiteX4264" fmla="*/ 1376363 w 5697931"/>
                <a:gd name="connsiteY4264" fmla="*/ 3621996 h 6287490"/>
                <a:gd name="connsiteX4265" fmla="*/ 1371600 w 5697931"/>
                <a:gd name="connsiteY4265" fmla="*/ 3621996 h 6287490"/>
                <a:gd name="connsiteX4266" fmla="*/ 1371600 w 5697931"/>
                <a:gd name="connsiteY4266" fmla="*/ 3617233 h 6287490"/>
                <a:gd name="connsiteX4267" fmla="*/ 1371600 w 5697931"/>
                <a:gd name="connsiteY4267" fmla="*/ 3612471 h 6287490"/>
                <a:gd name="connsiteX4268" fmla="*/ 1376363 w 5697931"/>
                <a:gd name="connsiteY4268" fmla="*/ 3612471 h 6287490"/>
                <a:gd name="connsiteX4269" fmla="*/ 1381125 w 5697931"/>
                <a:gd name="connsiteY4269" fmla="*/ 3612471 h 6287490"/>
                <a:gd name="connsiteX4270" fmla="*/ 1381125 w 5697931"/>
                <a:gd name="connsiteY4270" fmla="*/ 3617233 h 6287490"/>
                <a:gd name="connsiteX4271" fmla="*/ 1381125 w 5697931"/>
                <a:gd name="connsiteY4271" fmla="*/ 3621996 h 6287490"/>
                <a:gd name="connsiteX4272" fmla="*/ 5366176 w 5697931"/>
                <a:gd name="connsiteY4272" fmla="*/ 3621996 h 6287490"/>
                <a:gd name="connsiteX4273" fmla="*/ 5362575 w 5697931"/>
                <a:gd name="connsiteY4273" fmla="*/ 3621996 h 6287490"/>
                <a:gd name="connsiteX4274" fmla="*/ 5362575 w 5697931"/>
                <a:gd name="connsiteY4274" fmla="*/ 3618395 h 6287490"/>
                <a:gd name="connsiteX4275" fmla="*/ 5362575 w 5697931"/>
                <a:gd name="connsiteY4275" fmla="*/ 3614804 h 6287490"/>
                <a:gd name="connsiteX4276" fmla="*/ 5379244 w 5697931"/>
                <a:gd name="connsiteY4276" fmla="*/ 3601727 h 6287490"/>
                <a:gd name="connsiteX4277" fmla="*/ 5395913 w 5697931"/>
                <a:gd name="connsiteY4277" fmla="*/ 3588658 h 6287490"/>
                <a:gd name="connsiteX4278" fmla="*/ 5382844 w 5697931"/>
                <a:gd name="connsiteY4278" fmla="*/ 3605327 h 6287490"/>
                <a:gd name="connsiteX4279" fmla="*/ 5369767 w 5697931"/>
                <a:gd name="connsiteY4279" fmla="*/ 3621996 h 6287490"/>
                <a:gd name="connsiteX4280" fmla="*/ 711203 w 5697931"/>
                <a:gd name="connsiteY4280" fmla="*/ 3609299 h 6287490"/>
                <a:gd name="connsiteX4281" fmla="*/ 704850 w 5697931"/>
                <a:gd name="connsiteY4281" fmla="*/ 3615643 h 6287490"/>
                <a:gd name="connsiteX4282" fmla="*/ 704850 w 5697931"/>
                <a:gd name="connsiteY4282" fmla="*/ 3602946 h 6287490"/>
                <a:gd name="connsiteX4283" fmla="*/ 704850 w 5697931"/>
                <a:gd name="connsiteY4283" fmla="*/ 3590249 h 6287490"/>
                <a:gd name="connsiteX4284" fmla="*/ 711203 w 5697931"/>
                <a:gd name="connsiteY4284" fmla="*/ 3596593 h 6287490"/>
                <a:gd name="connsiteX4285" fmla="*/ 717547 w 5697931"/>
                <a:gd name="connsiteY4285" fmla="*/ 3602946 h 6287490"/>
                <a:gd name="connsiteX4286" fmla="*/ 2128838 w 5697931"/>
                <a:gd name="connsiteY4286" fmla="*/ 3612471 h 6287490"/>
                <a:gd name="connsiteX4287" fmla="*/ 2124075 w 5697931"/>
                <a:gd name="connsiteY4287" fmla="*/ 3612471 h 6287490"/>
                <a:gd name="connsiteX4288" fmla="*/ 2124075 w 5697931"/>
                <a:gd name="connsiteY4288" fmla="*/ 3607708 h 6287490"/>
                <a:gd name="connsiteX4289" fmla="*/ 2124075 w 5697931"/>
                <a:gd name="connsiteY4289" fmla="*/ 3602946 h 6287490"/>
                <a:gd name="connsiteX4290" fmla="*/ 2128838 w 5697931"/>
                <a:gd name="connsiteY4290" fmla="*/ 3602946 h 6287490"/>
                <a:gd name="connsiteX4291" fmla="*/ 2133600 w 5697931"/>
                <a:gd name="connsiteY4291" fmla="*/ 3602946 h 6287490"/>
                <a:gd name="connsiteX4292" fmla="*/ 2133600 w 5697931"/>
                <a:gd name="connsiteY4292" fmla="*/ 3607708 h 6287490"/>
                <a:gd name="connsiteX4293" fmla="*/ 2133600 w 5697931"/>
                <a:gd name="connsiteY4293" fmla="*/ 3612471 h 6287490"/>
                <a:gd name="connsiteX4294" fmla="*/ 2271713 w 5697931"/>
                <a:gd name="connsiteY4294" fmla="*/ 3612471 h 6287490"/>
                <a:gd name="connsiteX4295" fmla="*/ 2266950 w 5697931"/>
                <a:gd name="connsiteY4295" fmla="*/ 3612471 h 6287490"/>
                <a:gd name="connsiteX4296" fmla="*/ 2266950 w 5697931"/>
                <a:gd name="connsiteY4296" fmla="*/ 3607708 h 6287490"/>
                <a:gd name="connsiteX4297" fmla="*/ 2266950 w 5697931"/>
                <a:gd name="connsiteY4297" fmla="*/ 3602946 h 6287490"/>
                <a:gd name="connsiteX4298" fmla="*/ 2271713 w 5697931"/>
                <a:gd name="connsiteY4298" fmla="*/ 3602946 h 6287490"/>
                <a:gd name="connsiteX4299" fmla="*/ 2276475 w 5697931"/>
                <a:gd name="connsiteY4299" fmla="*/ 3602946 h 6287490"/>
                <a:gd name="connsiteX4300" fmla="*/ 2276475 w 5697931"/>
                <a:gd name="connsiteY4300" fmla="*/ 3607708 h 6287490"/>
                <a:gd name="connsiteX4301" fmla="*/ 2276475 w 5697931"/>
                <a:gd name="connsiteY4301" fmla="*/ 3612471 h 6287490"/>
                <a:gd name="connsiteX4302" fmla="*/ 2719388 w 5697931"/>
                <a:gd name="connsiteY4302" fmla="*/ 3612471 h 6287490"/>
                <a:gd name="connsiteX4303" fmla="*/ 2714625 w 5697931"/>
                <a:gd name="connsiteY4303" fmla="*/ 3612471 h 6287490"/>
                <a:gd name="connsiteX4304" fmla="*/ 2714625 w 5697931"/>
                <a:gd name="connsiteY4304" fmla="*/ 3607708 h 6287490"/>
                <a:gd name="connsiteX4305" fmla="*/ 2714625 w 5697931"/>
                <a:gd name="connsiteY4305" fmla="*/ 3602946 h 6287490"/>
                <a:gd name="connsiteX4306" fmla="*/ 2719388 w 5697931"/>
                <a:gd name="connsiteY4306" fmla="*/ 3602946 h 6287490"/>
                <a:gd name="connsiteX4307" fmla="*/ 2724150 w 5697931"/>
                <a:gd name="connsiteY4307" fmla="*/ 3602946 h 6287490"/>
                <a:gd name="connsiteX4308" fmla="*/ 2724150 w 5697931"/>
                <a:gd name="connsiteY4308" fmla="*/ 3607708 h 6287490"/>
                <a:gd name="connsiteX4309" fmla="*/ 2724150 w 5697931"/>
                <a:gd name="connsiteY4309" fmla="*/ 3612471 h 6287490"/>
                <a:gd name="connsiteX4310" fmla="*/ 3957638 w 5697931"/>
                <a:gd name="connsiteY4310" fmla="*/ 3612471 h 6287490"/>
                <a:gd name="connsiteX4311" fmla="*/ 3952875 w 5697931"/>
                <a:gd name="connsiteY4311" fmla="*/ 3612471 h 6287490"/>
                <a:gd name="connsiteX4312" fmla="*/ 3952875 w 5697931"/>
                <a:gd name="connsiteY4312" fmla="*/ 3607708 h 6287490"/>
                <a:gd name="connsiteX4313" fmla="*/ 3952875 w 5697931"/>
                <a:gd name="connsiteY4313" fmla="*/ 3602946 h 6287490"/>
                <a:gd name="connsiteX4314" fmla="*/ 3957638 w 5697931"/>
                <a:gd name="connsiteY4314" fmla="*/ 3602946 h 6287490"/>
                <a:gd name="connsiteX4315" fmla="*/ 3962400 w 5697931"/>
                <a:gd name="connsiteY4315" fmla="*/ 3602946 h 6287490"/>
                <a:gd name="connsiteX4316" fmla="*/ 3962400 w 5697931"/>
                <a:gd name="connsiteY4316" fmla="*/ 3607708 h 6287490"/>
                <a:gd name="connsiteX4317" fmla="*/ 3962400 w 5697931"/>
                <a:gd name="connsiteY4317" fmla="*/ 3612471 h 6287490"/>
                <a:gd name="connsiteX4318" fmla="*/ 4243388 w 5697931"/>
                <a:gd name="connsiteY4318" fmla="*/ 3612471 h 6287490"/>
                <a:gd name="connsiteX4319" fmla="*/ 4238625 w 5697931"/>
                <a:gd name="connsiteY4319" fmla="*/ 3612471 h 6287490"/>
                <a:gd name="connsiteX4320" fmla="*/ 4238625 w 5697931"/>
                <a:gd name="connsiteY4320" fmla="*/ 3607708 h 6287490"/>
                <a:gd name="connsiteX4321" fmla="*/ 4238625 w 5697931"/>
                <a:gd name="connsiteY4321" fmla="*/ 3602946 h 6287490"/>
                <a:gd name="connsiteX4322" fmla="*/ 4243388 w 5697931"/>
                <a:gd name="connsiteY4322" fmla="*/ 3602946 h 6287490"/>
                <a:gd name="connsiteX4323" fmla="*/ 4248150 w 5697931"/>
                <a:gd name="connsiteY4323" fmla="*/ 3602946 h 6287490"/>
                <a:gd name="connsiteX4324" fmla="*/ 4248150 w 5697931"/>
                <a:gd name="connsiteY4324" fmla="*/ 3607708 h 6287490"/>
                <a:gd name="connsiteX4325" fmla="*/ 4248150 w 5697931"/>
                <a:gd name="connsiteY4325" fmla="*/ 3612471 h 6287490"/>
                <a:gd name="connsiteX4326" fmla="*/ 5481638 w 5697931"/>
                <a:gd name="connsiteY4326" fmla="*/ 3602946 h 6287490"/>
                <a:gd name="connsiteX4327" fmla="*/ 5476875 w 5697931"/>
                <a:gd name="connsiteY4327" fmla="*/ 3602946 h 6287490"/>
                <a:gd name="connsiteX4328" fmla="*/ 5476875 w 5697931"/>
                <a:gd name="connsiteY4328" fmla="*/ 3598183 h 6287490"/>
                <a:gd name="connsiteX4329" fmla="*/ 5476875 w 5697931"/>
                <a:gd name="connsiteY4329" fmla="*/ 3593421 h 6287490"/>
                <a:gd name="connsiteX4330" fmla="*/ 5481638 w 5697931"/>
                <a:gd name="connsiteY4330" fmla="*/ 3593421 h 6287490"/>
                <a:gd name="connsiteX4331" fmla="*/ 5486400 w 5697931"/>
                <a:gd name="connsiteY4331" fmla="*/ 3593421 h 6287490"/>
                <a:gd name="connsiteX4332" fmla="*/ 5486400 w 5697931"/>
                <a:gd name="connsiteY4332" fmla="*/ 3598183 h 6287490"/>
                <a:gd name="connsiteX4333" fmla="*/ 5486400 w 5697931"/>
                <a:gd name="connsiteY4333" fmla="*/ 3602946 h 6287490"/>
                <a:gd name="connsiteX4334" fmla="*/ 2386013 w 5697931"/>
                <a:gd name="connsiteY4334" fmla="*/ 3593421 h 6287490"/>
                <a:gd name="connsiteX4335" fmla="*/ 2381250 w 5697931"/>
                <a:gd name="connsiteY4335" fmla="*/ 3593421 h 6287490"/>
                <a:gd name="connsiteX4336" fmla="*/ 2381250 w 5697931"/>
                <a:gd name="connsiteY4336" fmla="*/ 3588658 h 6287490"/>
                <a:gd name="connsiteX4337" fmla="*/ 2381250 w 5697931"/>
                <a:gd name="connsiteY4337" fmla="*/ 3583896 h 6287490"/>
                <a:gd name="connsiteX4338" fmla="*/ 2386013 w 5697931"/>
                <a:gd name="connsiteY4338" fmla="*/ 3583896 h 6287490"/>
                <a:gd name="connsiteX4339" fmla="*/ 2390775 w 5697931"/>
                <a:gd name="connsiteY4339" fmla="*/ 3583896 h 6287490"/>
                <a:gd name="connsiteX4340" fmla="*/ 2390775 w 5697931"/>
                <a:gd name="connsiteY4340" fmla="*/ 3588658 h 6287490"/>
                <a:gd name="connsiteX4341" fmla="*/ 2390775 w 5697931"/>
                <a:gd name="connsiteY4341" fmla="*/ 3593421 h 6287490"/>
                <a:gd name="connsiteX4342" fmla="*/ 4824413 w 5697931"/>
                <a:gd name="connsiteY4342" fmla="*/ 3593421 h 6287490"/>
                <a:gd name="connsiteX4343" fmla="*/ 4819650 w 5697931"/>
                <a:gd name="connsiteY4343" fmla="*/ 3593421 h 6287490"/>
                <a:gd name="connsiteX4344" fmla="*/ 4819650 w 5697931"/>
                <a:gd name="connsiteY4344" fmla="*/ 3588658 h 6287490"/>
                <a:gd name="connsiteX4345" fmla="*/ 4819650 w 5697931"/>
                <a:gd name="connsiteY4345" fmla="*/ 3583896 h 6287490"/>
                <a:gd name="connsiteX4346" fmla="*/ 4824413 w 5697931"/>
                <a:gd name="connsiteY4346" fmla="*/ 3583896 h 6287490"/>
                <a:gd name="connsiteX4347" fmla="*/ 4829175 w 5697931"/>
                <a:gd name="connsiteY4347" fmla="*/ 3583896 h 6287490"/>
                <a:gd name="connsiteX4348" fmla="*/ 4829175 w 5697931"/>
                <a:gd name="connsiteY4348" fmla="*/ 3588658 h 6287490"/>
                <a:gd name="connsiteX4349" fmla="*/ 4829175 w 5697931"/>
                <a:gd name="connsiteY4349" fmla="*/ 3593421 h 6287490"/>
                <a:gd name="connsiteX4350" fmla="*/ 4938713 w 5697931"/>
                <a:gd name="connsiteY4350" fmla="*/ 3593421 h 6287490"/>
                <a:gd name="connsiteX4351" fmla="*/ 4933950 w 5697931"/>
                <a:gd name="connsiteY4351" fmla="*/ 3593421 h 6287490"/>
                <a:gd name="connsiteX4352" fmla="*/ 4933950 w 5697931"/>
                <a:gd name="connsiteY4352" fmla="*/ 3588658 h 6287490"/>
                <a:gd name="connsiteX4353" fmla="*/ 4933950 w 5697931"/>
                <a:gd name="connsiteY4353" fmla="*/ 3583896 h 6287490"/>
                <a:gd name="connsiteX4354" fmla="*/ 4938713 w 5697931"/>
                <a:gd name="connsiteY4354" fmla="*/ 3583896 h 6287490"/>
                <a:gd name="connsiteX4355" fmla="*/ 4943475 w 5697931"/>
                <a:gd name="connsiteY4355" fmla="*/ 3583896 h 6287490"/>
                <a:gd name="connsiteX4356" fmla="*/ 4943475 w 5697931"/>
                <a:gd name="connsiteY4356" fmla="*/ 3588658 h 6287490"/>
                <a:gd name="connsiteX4357" fmla="*/ 4943475 w 5697931"/>
                <a:gd name="connsiteY4357" fmla="*/ 3593421 h 6287490"/>
                <a:gd name="connsiteX4358" fmla="*/ 357188 w 5697931"/>
                <a:gd name="connsiteY4358" fmla="*/ 3583896 h 6287490"/>
                <a:gd name="connsiteX4359" fmla="*/ 352425 w 5697931"/>
                <a:gd name="connsiteY4359" fmla="*/ 3583896 h 6287490"/>
                <a:gd name="connsiteX4360" fmla="*/ 352425 w 5697931"/>
                <a:gd name="connsiteY4360" fmla="*/ 3579133 h 6287490"/>
                <a:gd name="connsiteX4361" fmla="*/ 352425 w 5697931"/>
                <a:gd name="connsiteY4361" fmla="*/ 3574371 h 6287490"/>
                <a:gd name="connsiteX4362" fmla="*/ 357188 w 5697931"/>
                <a:gd name="connsiteY4362" fmla="*/ 3574371 h 6287490"/>
                <a:gd name="connsiteX4363" fmla="*/ 361950 w 5697931"/>
                <a:gd name="connsiteY4363" fmla="*/ 3574371 h 6287490"/>
                <a:gd name="connsiteX4364" fmla="*/ 361950 w 5697931"/>
                <a:gd name="connsiteY4364" fmla="*/ 3579133 h 6287490"/>
                <a:gd name="connsiteX4365" fmla="*/ 361950 w 5697931"/>
                <a:gd name="connsiteY4365" fmla="*/ 3583896 h 6287490"/>
                <a:gd name="connsiteX4366" fmla="*/ 1348349 w 5697931"/>
                <a:gd name="connsiteY4366" fmla="*/ 3583896 h 6287490"/>
                <a:gd name="connsiteX4367" fmla="*/ 1344149 w 5697931"/>
                <a:gd name="connsiteY4367" fmla="*/ 3583896 h 6287490"/>
                <a:gd name="connsiteX4368" fmla="*/ 1337358 w 5697931"/>
                <a:gd name="connsiteY4368" fmla="*/ 3572894 h 6287490"/>
                <a:gd name="connsiteX4369" fmla="*/ 1330557 w 5697931"/>
                <a:gd name="connsiteY4369" fmla="*/ 3561903 h 6287490"/>
                <a:gd name="connsiteX4370" fmla="*/ 1341549 w 5697931"/>
                <a:gd name="connsiteY4370" fmla="*/ 3568703 h 6287490"/>
                <a:gd name="connsiteX4371" fmla="*/ 1352550 w 5697931"/>
                <a:gd name="connsiteY4371" fmla="*/ 3575495 h 6287490"/>
                <a:gd name="connsiteX4372" fmla="*/ 1352550 w 5697931"/>
                <a:gd name="connsiteY4372" fmla="*/ 3579695 h 6287490"/>
                <a:gd name="connsiteX4373" fmla="*/ 1352550 w 5697931"/>
                <a:gd name="connsiteY4373" fmla="*/ 3583896 h 6287490"/>
                <a:gd name="connsiteX4374" fmla="*/ 2357438 w 5697931"/>
                <a:gd name="connsiteY4374" fmla="*/ 3583896 h 6287490"/>
                <a:gd name="connsiteX4375" fmla="*/ 2352675 w 5697931"/>
                <a:gd name="connsiteY4375" fmla="*/ 3583896 h 6287490"/>
                <a:gd name="connsiteX4376" fmla="*/ 2352675 w 5697931"/>
                <a:gd name="connsiteY4376" fmla="*/ 3579133 h 6287490"/>
                <a:gd name="connsiteX4377" fmla="*/ 2352675 w 5697931"/>
                <a:gd name="connsiteY4377" fmla="*/ 3574371 h 6287490"/>
                <a:gd name="connsiteX4378" fmla="*/ 2357438 w 5697931"/>
                <a:gd name="connsiteY4378" fmla="*/ 3574371 h 6287490"/>
                <a:gd name="connsiteX4379" fmla="*/ 2362200 w 5697931"/>
                <a:gd name="connsiteY4379" fmla="*/ 3574371 h 6287490"/>
                <a:gd name="connsiteX4380" fmla="*/ 2362200 w 5697931"/>
                <a:gd name="connsiteY4380" fmla="*/ 3579133 h 6287490"/>
                <a:gd name="connsiteX4381" fmla="*/ 2362200 w 5697931"/>
                <a:gd name="connsiteY4381" fmla="*/ 3583896 h 6287490"/>
                <a:gd name="connsiteX4382" fmla="*/ 4786313 w 5697931"/>
                <a:gd name="connsiteY4382" fmla="*/ 3583896 h 6287490"/>
                <a:gd name="connsiteX4383" fmla="*/ 4781550 w 5697931"/>
                <a:gd name="connsiteY4383" fmla="*/ 3583896 h 6287490"/>
                <a:gd name="connsiteX4384" fmla="*/ 4781550 w 5697931"/>
                <a:gd name="connsiteY4384" fmla="*/ 3579133 h 6287490"/>
                <a:gd name="connsiteX4385" fmla="*/ 4781550 w 5697931"/>
                <a:gd name="connsiteY4385" fmla="*/ 3574371 h 6287490"/>
                <a:gd name="connsiteX4386" fmla="*/ 4786313 w 5697931"/>
                <a:gd name="connsiteY4386" fmla="*/ 3574371 h 6287490"/>
                <a:gd name="connsiteX4387" fmla="*/ 4791075 w 5697931"/>
                <a:gd name="connsiteY4387" fmla="*/ 3574371 h 6287490"/>
                <a:gd name="connsiteX4388" fmla="*/ 4791075 w 5697931"/>
                <a:gd name="connsiteY4388" fmla="*/ 3579133 h 6287490"/>
                <a:gd name="connsiteX4389" fmla="*/ 4791075 w 5697931"/>
                <a:gd name="connsiteY4389" fmla="*/ 3583896 h 6287490"/>
                <a:gd name="connsiteX4390" fmla="*/ 2300288 w 5697931"/>
                <a:gd name="connsiteY4390" fmla="*/ 3574371 h 6287490"/>
                <a:gd name="connsiteX4391" fmla="*/ 2295525 w 5697931"/>
                <a:gd name="connsiteY4391" fmla="*/ 3574371 h 6287490"/>
                <a:gd name="connsiteX4392" fmla="*/ 2295525 w 5697931"/>
                <a:gd name="connsiteY4392" fmla="*/ 3569608 h 6287490"/>
                <a:gd name="connsiteX4393" fmla="*/ 2295525 w 5697931"/>
                <a:gd name="connsiteY4393" fmla="*/ 3564846 h 6287490"/>
                <a:gd name="connsiteX4394" fmla="*/ 2300288 w 5697931"/>
                <a:gd name="connsiteY4394" fmla="*/ 3564846 h 6287490"/>
                <a:gd name="connsiteX4395" fmla="*/ 2305050 w 5697931"/>
                <a:gd name="connsiteY4395" fmla="*/ 3564846 h 6287490"/>
                <a:gd name="connsiteX4396" fmla="*/ 2305050 w 5697931"/>
                <a:gd name="connsiteY4396" fmla="*/ 3569608 h 6287490"/>
                <a:gd name="connsiteX4397" fmla="*/ 2305050 w 5697931"/>
                <a:gd name="connsiteY4397" fmla="*/ 3574371 h 6287490"/>
                <a:gd name="connsiteX4398" fmla="*/ 4995863 w 5697931"/>
                <a:gd name="connsiteY4398" fmla="*/ 3574371 h 6287490"/>
                <a:gd name="connsiteX4399" fmla="*/ 4991100 w 5697931"/>
                <a:gd name="connsiteY4399" fmla="*/ 3574371 h 6287490"/>
                <a:gd name="connsiteX4400" fmla="*/ 4991100 w 5697931"/>
                <a:gd name="connsiteY4400" fmla="*/ 3569608 h 6287490"/>
                <a:gd name="connsiteX4401" fmla="*/ 4991100 w 5697931"/>
                <a:gd name="connsiteY4401" fmla="*/ 3564846 h 6287490"/>
                <a:gd name="connsiteX4402" fmla="*/ 4995863 w 5697931"/>
                <a:gd name="connsiteY4402" fmla="*/ 3564846 h 6287490"/>
                <a:gd name="connsiteX4403" fmla="*/ 5000625 w 5697931"/>
                <a:gd name="connsiteY4403" fmla="*/ 3564846 h 6287490"/>
                <a:gd name="connsiteX4404" fmla="*/ 5000625 w 5697931"/>
                <a:gd name="connsiteY4404" fmla="*/ 3569608 h 6287490"/>
                <a:gd name="connsiteX4405" fmla="*/ 5000625 w 5697931"/>
                <a:gd name="connsiteY4405" fmla="*/ 3574371 h 6287490"/>
                <a:gd name="connsiteX4406" fmla="*/ 5405438 w 5697931"/>
                <a:gd name="connsiteY4406" fmla="*/ 3574371 h 6287490"/>
                <a:gd name="connsiteX4407" fmla="*/ 5400675 w 5697931"/>
                <a:gd name="connsiteY4407" fmla="*/ 3574371 h 6287490"/>
                <a:gd name="connsiteX4408" fmla="*/ 5400675 w 5697931"/>
                <a:gd name="connsiteY4408" fmla="*/ 3569608 h 6287490"/>
                <a:gd name="connsiteX4409" fmla="*/ 5400675 w 5697931"/>
                <a:gd name="connsiteY4409" fmla="*/ 3564846 h 6287490"/>
                <a:gd name="connsiteX4410" fmla="*/ 5405438 w 5697931"/>
                <a:gd name="connsiteY4410" fmla="*/ 3564846 h 6287490"/>
                <a:gd name="connsiteX4411" fmla="*/ 5410200 w 5697931"/>
                <a:gd name="connsiteY4411" fmla="*/ 3564846 h 6287490"/>
                <a:gd name="connsiteX4412" fmla="*/ 5410200 w 5697931"/>
                <a:gd name="connsiteY4412" fmla="*/ 3569608 h 6287490"/>
                <a:gd name="connsiteX4413" fmla="*/ 5410200 w 5697931"/>
                <a:gd name="connsiteY4413" fmla="*/ 3574371 h 6287490"/>
                <a:gd name="connsiteX4414" fmla="*/ 252413 w 5697931"/>
                <a:gd name="connsiteY4414" fmla="*/ 3564846 h 6287490"/>
                <a:gd name="connsiteX4415" fmla="*/ 247650 w 5697931"/>
                <a:gd name="connsiteY4415" fmla="*/ 3564846 h 6287490"/>
                <a:gd name="connsiteX4416" fmla="*/ 247650 w 5697931"/>
                <a:gd name="connsiteY4416" fmla="*/ 3560083 h 6287490"/>
                <a:gd name="connsiteX4417" fmla="*/ 247650 w 5697931"/>
                <a:gd name="connsiteY4417" fmla="*/ 3555321 h 6287490"/>
                <a:gd name="connsiteX4418" fmla="*/ 252413 w 5697931"/>
                <a:gd name="connsiteY4418" fmla="*/ 3555321 h 6287490"/>
                <a:gd name="connsiteX4419" fmla="*/ 257175 w 5697931"/>
                <a:gd name="connsiteY4419" fmla="*/ 3555321 h 6287490"/>
                <a:gd name="connsiteX4420" fmla="*/ 257175 w 5697931"/>
                <a:gd name="connsiteY4420" fmla="*/ 3560083 h 6287490"/>
                <a:gd name="connsiteX4421" fmla="*/ 257175 w 5697931"/>
                <a:gd name="connsiteY4421" fmla="*/ 3564846 h 6287490"/>
                <a:gd name="connsiteX4422" fmla="*/ 2157413 w 5697931"/>
                <a:gd name="connsiteY4422" fmla="*/ 3564846 h 6287490"/>
                <a:gd name="connsiteX4423" fmla="*/ 2152650 w 5697931"/>
                <a:gd name="connsiteY4423" fmla="*/ 3564846 h 6287490"/>
                <a:gd name="connsiteX4424" fmla="*/ 2152650 w 5697931"/>
                <a:gd name="connsiteY4424" fmla="*/ 3560083 h 6287490"/>
                <a:gd name="connsiteX4425" fmla="*/ 2152650 w 5697931"/>
                <a:gd name="connsiteY4425" fmla="*/ 3555321 h 6287490"/>
                <a:gd name="connsiteX4426" fmla="*/ 2157413 w 5697931"/>
                <a:gd name="connsiteY4426" fmla="*/ 3555321 h 6287490"/>
                <a:gd name="connsiteX4427" fmla="*/ 2162175 w 5697931"/>
                <a:gd name="connsiteY4427" fmla="*/ 3555321 h 6287490"/>
                <a:gd name="connsiteX4428" fmla="*/ 2162175 w 5697931"/>
                <a:gd name="connsiteY4428" fmla="*/ 3560083 h 6287490"/>
                <a:gd name="connsiteX4429" fmla="*/ 2162175 w 5697931"/>
                <a:gd name="connsiteY4429" fmla="*/ 3564846 h 6287490"/>
                <a:gd name="connsiteX4430" fmla="*/ 3243263 w 5697931"/>
                <a:gd name="connsiteY4430" fmla="*/ 3564846 h 6287490"/>
                <a:gd name="connsiteX4431" fmla="*/ 3238500 w 5697931"/>
                <a:gd name="connsiteY4431" fmla="*/ 3564846 h 6287490"/>
                <a:gd name="connsiteX4432" fmla="*/ 3238500 w 5697931"/>
                <a:gd name="connsiteY4432" fmla="*/ 3560083 h 6287490"/>
                <a:gd name="connsiteX4433" fmla="*/ 3238500 w 5697931"/>
                <a:gd name="connsiteY4433" fmla="*/ 3555321 h 6287490"/>
                <a:gd name="connsiteX4434" fmla="*/ 3243263 w 5697931"/>
                <a:gd name="connsiteY4434" fmla="*/ 3555321 h 6287490"/>
                <a:gd name="connsiteX4435" fmla="*/ 3248025 w 5697931"/>
                <a:gd name="connsiteY4435" fmla="*/ 3555321 h 6287490"/>
                <a:gd name="connsiteX4436" fmla="*/ 3248025 w 5697931"/>
                <a:gd name="connsiteY4436" fmla="*/ 3560083 h 6287490"/>
                <a:gd name="connsiteX4437" fmla="*/ 3248025 w 5697931"/>
                <a:gd name="connsiteY4437" fmla="*/ 3564846 h 6287490"/>
                <a:gd name="connsiteX4438" fmla="*/ 3843338 w 5697931"/>
                <a:gd name="connsiteY4438" fmla="*/ 3564846 h 6287490"/>
                <a:gd name="connsiteX4439" fmla="*/ 3838575 w 5697931"/>
                <a:gd name="connsiteY4439" fmla="*/ 3564846 h 6287490"/>
                <a:gd name="connsiteX4440" fmla="*/ 3838575 w 5697931"/>
                <a:gd name="connsiteY4440" fmla="*/ 3560083 h 6287490"/>
                <a:gd name="connsiteX4441" fmla="*/ 3838575 w 5697931"/>
                <a:gd name="connsiteY4441" fmla="*/ 3555321 h 6287490"/>
                <a:gd name="connsiteX4442" fmla="*/ 3843338 w 5697931"/>
                <a:gd name="connsiteY4442" fmla="*/ 3555321 h 6287490"/>
                <a:gd name="connsiteX4443" fmla="*/ 3848100 w 5697931"/>
                <a:gd name="connsiteY4443" fmla="*/ 3555321 h 6287490"/>
                <a:gd name="connsiteX4444" fmla="*/ 3848100 w 5697931"/>
                <a:gd name="connsiteY4444" fmla="*/ 3560083 h 6287490"/>
                <a:gd name="connsiteX4445" fmla="*/ 3848100 w 5697931"/>
                <a:gd name="connsiteY4445" fmla="*/ 3564846 h 6287490"/>
                <a:gd name="connsiteX4446" fmla="*/ 4738688 w 5697931"/>
                <a:gd name="connsiteY4446" fmla="*/ 3564846 h 6287490"/>
                <a:gd name="connsiteX4447" fmla="*/ 4733925 w 5697931"/>
                <a:gd name="connsiteY4447" fmla="*/ 3564846 h 6287490"/>
                <a:gd name="connsiteX4448" fmla="*/ 4733925 w 5697931"/>
                <a:gd name="connsiteY4448" fmla="*/ 3560083 h 6287490"/>
                <a:gd name="connsiteX4449" fmla="*/ 4733925 w 5697931"/>
                <a:gd name="connsiteY4449" fmla="*/ 3555321 h 6287490"/>
                <a:gd name="connsiteX4450" fmla="*/ 4738688 w 5697931"/>
                <a:gd name="connsiteY4450" fmla="*/ 3555321 h 6287490"/>
                <a:gd name="connsiteX4451" fmla="*/ 4743450 w 5697931"/>
                <a:gd name="connsiteY4451" fmla="*/ 3555321 h 6287490"/>
                <a:gd name="connsiteX4452" fmla="*/ 4743450 w 5697931"/>
                <a:gd name="connsiteY4452" fmla="*/ 3560083 h 6287490"/>
                <a:gd name="connsiteX4453" fmla="*/ 4743450 w 5697931"/>
                <a:gd name="connsiteY4453" fmla="*/ 3564846 h 6287490"/>
                <a:gd name="connsiteX4454" fmla="*/ 280988 w 5697931"/>
                <a:gd name="connsiteY4454" fmla="*/ 3555321 h 6287490"/>
                <a:gd name="connsiteX4455" fmla="*/ 276225 w 5697931"/>
                <a:gd name="connsiteY4455" fmla="*/ 3555321 h 6287490"/>
                <a:gd name="connsiteX4456" fmla="*/ 276225 w 5697931"/>
                <a:gd name="connsiteY4456" fmla="*/ 3550558 h 6287490"/>
                <a:gd name="connsiteX4457" fmla="*/ 276225 w 5697931"/>
                <a:gd name="connsiteY4457" fmla="*/ 3545796 h 6287490"/>
                <a:gd name="connsiteX4458" fmla="*/ 280988 w 5697931"/>
                <a:gd name="connsiteY4458" fmla="*/ 3545796 h 6287490"/>
                <a:gd name="connsiteX4459" fmla="*/ 285750 w 5697931"/>
                <a:gd name="connsiteY4459" fmla="*/ 3545796 h 6287490"/>
                <a:gd name="connsiteX4460" fmla="*/ 285750 w 5697931"/>
                <a:gd name="connsiteY4460" fmla="*/ 3550558 h 6287490"/>
                <a:gd name="connsiteX4461" fmla="*/ 285750 w 5697931"/>
                <a:gd name="connsiteY4461" fmla="*/ 3555321 h 6287490"/>
                <a:gd name="connsiteX4462" fmla="*/ 3214688 w 5697931"/>
                <a:gd name="connsiteY4462" fmla="*/ 3555321 h 6287490"/>
                <a:gd name="connsiteX4463" fmla="*/ 3209925 w 5697931"/>
                <a:gd name="connsiteY4463" fmla="*/ 3555321 h 6287490"/>
                <a:gd name="connsiteX4464" fmla="*/ 3209925 w 5697931"/>
                <a:gd name="connsiteY4464" fmla="*/ 3550558 h 6287490"/>
                <a:gd name="connsiteX4465" fmla="*/ 3209925 w 5697931"/>
                <a:gd name="connsiteY4465" fmla="*/ 3545796 h 6287490"/>
                <a:gd name="connsiteX4466" fmla="*/ 3214688 w 5697931"/>
                <a:gd name="connsiteY4466" fmla="*/ 3545796 h 6287490"/>
                <a:gd name="connsiteX4467" fmla="*/ 3219450 w 5697931"/>
                <a:gd name="connsiteY4467" fmla="*/ 3545796 h 6287490"/>
                <a:gd name="connsiteX4468" fmla="*/ 3219450 w 5697931"/>
                <a:gd name="connsiteY4468" fmla="*/ 3550558 h 6287490"/>
                <a:gd name="connsiteX4469" fmla="*/ 3219450 w 5697931"/>
                <a:gd name="connsiteY4469" fmla="*/ 3555321 h 6287490"/>
                <a:gd name="connsiteX4470" fmla="*/ 4719638 w 5697931"/>
                <a:gd name="connsiteY4470" fmla="*/ 3555321 h 6287490"/>
                <a:gd name="connsiteX4471" fmla="*/ 4714875 w 5697931"/>
                <a:gd name="connsiteY4471" fmla="*/ 3555321 h 6287490"/>
                <a:gd name="connsiteX4472" fmla="*/ 4714875 w 5697931"/>
                <a:gd name="connsiteY4472" fmla="*/ 3550558 h 6287490"/>
                <a:gd name="connsiteX4473" fmla="*/ 4714875 w 5697931"/>
                <a:gd name="connsiteY4473" fmla="*/ 3545796 h 6287490"/>
                <a:gd name="connsiteX4474" fmla="*/ 4719638 w 5697931"/>
                <a:gd name="connsiteY4474" fmla="*/ 3545796 h 6287490"/>
                <a:gd name="connsiteX4475" fmla="*/ 4724400 w 5697931"/>
                <a:gd name="connsiteY4475" fmla="*/ 3545796 h 6287490"/>
                <a:gd name="connsiteX4476" fmla="*/ 4724400 w 5697931"/>
                <a:gd name="connsiteY4476" fmla="*/ 3550558 h 6287490"/>
                <a:gd name="connsiteX4477" fmla="*/ 4724400 w 5697931"/>
                <a:gd name="connsiteY4477" fmla="*/ 3555321 h 6287490"/>
                <a:gd name="connsiteX4478" fmla="*/ 309563 w 5697931"/>
                <a:gd name="connsiteY4478" fmla="*/ 3545796 h 6287490"/>
                <a:gd name="connsiteX4479" fmla="*/ 304800 w 5697931"/>
                <a:gd name="connsiteY4479" fmla="*/ 3545796 h 6287490"/>
                <a:gd name="connsiteX4480" fmla="*/ 304800 w 5697931"/>
                <a:gd name="connsiteY4480" fmla="*/ 3541033 h 6287490"/>
                <a:gd name="connsiteX4481" fmla="*/ 304800 w 5697931"/>
                <a:gd name="connsiteY4481" fmla="*/ 3536271 h 6287490"/>
                <a:gd name="connsiteX4482" fmla="*/ 309563 w 5697931"/>
                <a:gd name="connsiteY4482" fmla="*/ 3536271 h 6287490"/>
                <a:gd name="connsiteX4483" fmla="*/ 314325 w 5697931"/>
                <a:gd name="connsiteY4483" fmla="*/ 3536271 h 6287490"/>
                <a:gd name="connsiteX4484" fmla="*/ 314325 w 5697931"/>
                <a:gd name="connsiteY4484" fmla="*/ 3541033 h 6287490"/>
                <a:gd name="connsiteX4485" fmla="*/ 314325 w 5697931"/>
                <a:gd name="connsiteY4485" fmla="*/ 3545796 h 6287490"/>
                <a:gd name="connsiteX4486" fmla="*/ 376238 w 5697931"/>
                <a:gd name="connsiteY4486" fmla="*/ 3545796 h 6287490"/>
                <a:gd name="connsiteX4487" fmla="*/ 371475 w 5697931"/>
                <a:gd name="connsiteY4487" fmla="*/ 3545796 h 6287490"/>
                <a:gd name="connsiteX4488" fmla="*/ 371475 w 5697931"/>
                <a:gd name="connsiteY4488" fmla="*/ 3541033 h 6287490"/>
                <a:gd name="connsiteX4489" fmla="*/ 371475 w 5697931"/>
                <a:gd name="connsiteY4489" fmla="*/ 3536271 h 6287490"/>
                <a:gd name="connsiteX4490" fmla="*/ 376238 w 5697931"/>
                <a:gd name="connsiteY4490" fmla="*/ 3536271 h 6287490"/>
                <a:gd name="connsiteX4491" fmla="*/ 381000 w 5697931"/>
                <a:gd name="connsiteY4491" fmla="*/ 3536271 h 6287490"/>
                <a:gd name="connsiteX4492" fmla="*/ 381000 w 5697931"/>
                <a:gd name="connsiteY4492" fmla="*/ 3541033 h 6287490"/>
                <a:gd name="connsiteX4493" fmla="*/ 381000 w 5697931"/>
                <a:gd name="connsiteY4493" fmla="*/ 3545796 h 6287490"/>
                <a:gd name="connsiteX4494" fmla="*/ 2166938 w 5697931"/>
                <a:gd name="connsiteY4494" fmla="*/ 3545796 h 6287490"/>
                <a:gd name="connsiteX4495" fmla="*/ 2162175 w 5697931"/>
                <a:gd name="connsiteY4495" fmla="*/ 3545796 h 6287490"/>
                <a:gd name="connsiteX4496" fmla="*/ 2162175 w 5697931"/>
                <a:gd name="connsiteY4496" fmla="*/ 3541033 h 6287490"/>
                <a:gd name="connsiteX4497" fmla="*/ 2162175 w 5697931"/>
                <a:gd name="connsiteY4497" fmla="*/ 3536271 h 6287490"/>
                <a:gd name="connsiteX4498" fmla="*/ 2166938 w 5697931"/>
                <a:gd name="connsiteY4498" fmla="*/ 3536271 h 6287490"/>
                <a:gd name="connsiteX4499" fmla="*/ 2171700 w 5697931"/>
                <a:gd name="connsiteY4499" fmla="*/ 3536271 h 6287490"/>
                <a:gd name="connsiteX4500" fmla="*/ 2171700 w 5697931"/>
                <a:gd name="connsiteY4500" fmla="*/ 3541033 h 6287490"/>
                <a:gd name="connsiteX4501" fmla="*/ 2171700 w 5697931"/>
                <a:gd name="connsiteY4501" fmla="*/ 3545796 h 6287490"/>
                <a:gd name="connsiteX4502" fmla="*/ 2386013 w 5697931"/>
                <a:gd name="connsiteY4502" fmla="*/ 3545796 h 6287490"/>
                <a:gd name="connsiteX4503" fmla="*/ 2381250 w 5697931"/>
                <a:gd name="connsiteY4503" fmla="*/ 3545796 h 6287490"/>
                <a:gd name="connsiteX4504" fmla="*/ 2381250 w 5697931"/>
                <a:gd name="connsiteY4504" fmla="*/ 3541033 h 6287490"/>
                <a:gd name="connsiteX4505" fmla="*/ 2381250 w 5697931"/>
                <a:gd name="connsiteY4505" fmla="*/ 3536271 h 6287490"/>
                <a:gd name="connsiteX4506" fmla="*/ 2386013 w 5697931"/>
                <a:gd name="connsiteY4506" fmla="*/ 3536271 h 6287490"/>
                <a:gd name="connsiteX4507" fmla="*/ 2390775 w 5697931"/>
                <a:gd name="connsiteY4507" fmla="*/ 3536271 h 6287490"/>
                <a:gd name="connsiteX4508" fmla="*/ 2390775 w 5697931"/>
                <a:gd name="connsiteY4508" fmla="*/ 3541033 h 6287490"/>
                <a:gd name="connsiteX4509" fmla="*/ 2390775 w 5697931"/>
                <a:gd name="connsiteY4509" fmla="*/ 3545796 h 6287490"/>
                <a:gd name="connsiteX4510" fmla="*/ 3663953 w 5697931"/>
                <a:gd name="connsiteY4510" fmla="*/ 3542624 h 6287490"/>
                <a:gd name="connsiteX4511" fmla="*/ 3657600 w 5697931"/>
                <a:gd name="connsiteY4511" fmla="*/ 3548968 h 6287490"/>
                <a:gd name="connsiteX4512" fmla="*/ 3657600 w 5697931"/>
                <a:gd name="connsiteY4512" fmla="*/ 3536271 h 6287490"/>
                <a:gd name="connsiteX4513" fmla="*/ 3657600 w 5697931"/>
                <a:gd name="connsiteY4513" fmla="*/ 3523574 h 6287490"/>
                <a:gd name="connsiteX4514" fmla="*/ 3663953 w 5697931"/>
                <a:gd name="connsiteY4514" fmla="*/ 3529918 h 6287490"/>
                <a:gd name="connsiteX4515" fmla="*/ 3670297 w 5697931"/>
                <a:gd name="connsiteY4515" fmla="*/ 3536271 h 6287490"/>
                <a:gd name="connsiteX4516" fmla="*/ 4700588 w 5697931"/>
                <a:gd name="connsiteY4516" fmla="*/ 3545796 h 6287490"/>
                <a:gd name="connsiteX4517" fmla="*/ 4695825 w 5697931"/>
                <a:gd name="connsiteY4517" fmla="*/ 3545796 h 6287490"/>
                <a:gd name="connsiteX4518" fmla="*/ 4695825 w 5697931"/>
                <a:gd name="connsiteY4518" fmla="*/ 3541033 h 6287490"/>
                <a:gd name="connsiteX4519" fmla="*/ 4695825 w 5697931"/>
                <a:gd name="connsiteY4519" fmla="*/ 3536271 h 6287490"/>
                <a:gd name="connsiteX4520" fmla="*/ 4700588 w 5697931"/>
                <a:gd name="connsiteY4520" fmla="*/ 3536271 h 6287490"/>
                <a:gd name="connsiteX4521" fmla="*/ 4705350 w 5697931"/>
                <a:gd name="connsiteY4521" fmla="*/ 3536271 h 6287490"/>
                <a:gd name="connsiteX4522" fmla="*/ 4705350 w 5697931"/>
                <a:gd name="connsiteY4522" fmla="*/ 3541033 h 6287490"/>
                <a:gd name="connsiteX4523" fmla="*/ 4705350 w 5697931"/>
                <a:gd name="connsiteY4523" fmla="*/ 3545796 h 6287490"/>
                <a:gd name="connsiteX4524" fmla="*/ 338138 w 5697931"/>
                <a:gd name="connsiteY4524" fmla="*/ 3536271 h 6287490"/>
                <a:gd name="connsiteX4525" fmla="*/ 333375 w 5697931"/>
                <a:gd name="connsiteY4525" fmla="*/ 3536271 h 6287490"/>
                <a:gd name="connsiteX4526" fmla="*/ 333375 w 5697931"/>
                <a:gd name="connsiteY4526" fmla="*/ 3531508 h 6287490"/>
                <a:gd name="connsiteX4527" fmla="*/ 333375 w 5697931"/>
                <a:gd name="connsiteY4527" fmla="*/ 3526746 h 6287490"/>
                <a:gd name="connsiteX4528" fmla="*/ 338138 w 5697931"/>
                <a:gd name="connsiteY4528" fmla="*/ 3526746 h 6287490"/>
                <a:gd name="connsiteX4529" fmla="*/ 342900 w 5697931"/>
                <a:gd name="connsiteY4529" fmla="*/ 3526746 h 6287490"/>
                <a:gd name="connsiteX4530" fmla="*/ 342900 w 5697931"/>
                <a:gd name="connsiteY4530" fmla="*/ 3531508 h 6287490"/>
                <a:gd name="connsiteX4531" fmla="*/ 342900 w 5697931"/>
                <a:gd name="connsiteY4531" fmla="*/ 3536271 h 6287490"/>
                <a:gd name="connsiteX4532" fmla="*/ 1309688 w 5697931"/>
                <a:gd name="connsiteY4532" fmla="*/ 3536271 h 6287490"/>
                <a:gd name="connsiteX4533" fmla="*/ 1304925 w 5697931"/>
                <a:gd name="connsiteY4533" fmla="*/ 3536271 h 6287490"/>
                <a:gd name="connsiteX4534" fmla="*/ 1304925 w 5697931"/>
                <a:gd name="connsiteY4534" fmla="*/ 3531508 h 6287490"/>
                <a:gd name="connsiteX4535" fmla="*/ 1304925 w 5697931"/>
                <a:gd name="connsiteY4535" fmla="*/ 3526746 h 6287490"/>
                <a:gd name="connsiteX4536" fmla="*/ 1309688 w 5697931"/>
                <a:gd name="connsiteY4536" fmla="*/ 3526746 h 6287490"/>
                <a:gd name="connsiteX4537" fmla="*/ 1314450 w 5697931"/>
                <a:gd name="connsiteY4537" fmla="*/ 3526746 h 6287490"/>
                <a:gd name="connsiteX4538" fmla="*/ 1314450 w 5697931"/>
                <a:gd name="connsiteY4538" fmla="*/ 3531508 h 6287490"/>
                <a:gd name="connsiteX4539" fmla="*/ 1314450 w 5697931"/>
                <a:gd name="connsiteY4539" fmla="*/ 3536271 h 6287490"/>
                <a:gd name="connsiteX4540" fmla="*/ 2328863 w 5697931"/>
                <a:gd name="connsiteY4540" fmla="*/ 3536271 h 6287490"/>
                <a:gd name="connsiteX4541" fmla="*/ 2324100 w 5697931"/>
                <a:gd name="connsiteY4541" fmla="*/ 3536271 h 6287490"/>
                <a:gd name="connsiteX4542" fmla="*/ 2324100 w 5697931"/>
                <a:gd name="connsiteY4542" fmla="*/ 3531508 h 6287490"/>
                <a:gd name="connsiteX4543" fmla="*/ 2324100 w 5697931"/>
                <a:gd name="connsiteY4543" fmla="*/ 3526746 h 6287490"/>
                <a:gd name="connsiteX4544" fmla="*/ 2328863 w 5697931"/>
                <a:gd name="connsiteY4544" fmla="*/ 3526746 h 6287490"/>
                <a:gd name="connsiteX4545" fmla="*/ 2333625 w 5697931"/>
                <a:gd name="connsiteY4545" fmla="*/ 3526746 h 6287490"/>
                <a:gd name="connsiteX4546" fmla="*/ 2333625 w 5697931"/>
                <a:gd name="connsiteY4546" fmla="*/ 3531508 h 6287490"/>
                <a:gd name="connsiteX4547" fmla="*/ 2333625 w 5697931"/>
                <a:gd name="connsiteY4547" fmla="*/ 3536271 h 6287490"/>
                <a:gd name="connsiteX4548" fmla="*/ 2728913 w 5697931"/>
                <a:gd name="connsiteY4548" fmla="*/ 3536271 h 6287490"/>
                <a:gd name="connsiteX4549" fmla="*/ 2724150 w 5697931"/>
                <a:gd name="connsiteY4549" fmla="*/ 3536271 h 6287490"/>
                <a:gd name="connsiteX4550" fmla="*/ 2724150 w 5697931"/>
                <a:gd name="connsiteY4550" fmla="*/ 3531508 h 6287490"/>
                <a:gd name="connsiteX4551" fmla="*/ 2724150 w 5697931"/>
                <a:gd name="connsiteY4551" fmla="*/ 3526746 h 6287490"/>
                <a:gd name="connsiteX4552" fmla="*/ 2728913 w 5697931"/>
                <a:gd name="connsiteY4552" fmla="*/ 3526746 h 6287490"/>
                <a:gd name="connsiteX4553" fmla="*/ 2733675 w 5697931"/>
                <a:gd name="connsiteY4553" fmla="*/ 3526746 h 6287490"/>
                <a:gd name="connsiteX4554" fmla="*/ 2733675 w 5697931"/>
                <a:gd name="connsiteY4554" fmla="*/ 3531508 h 6287490"/>
                <a:gd name="connsiteX4555" fmla="*/ 2733675 w 5697931"/>
                <a:gd name="connsiteY4555" fmla="*/ 3536271 h 6287490"/>
                <a:gd name="connsiteX4556" fmla="*/ 213188 w 5697931"/>
                <a:gd name="connsiteY4556" fmla="*/ 3526746 h 6287490"/>
                <a:gd name="connsiteX4557" fmla="*/ 208426 w 5697931"/>
                <a:gd name="connsiteY4557" fmla="*/ 3526746 h 6287490"/>
                <a:gd name="connsiteX4558" fmla="*/ 214313 w 5697931"/>
                <a:gd name="connsiteY4558" fmla="*/ 3517221 h 6287490"/>
                <a:gd name="connsiteX4559" fmla="*/ 220199 w 5697931"/>
                <a:gd name="connsiteY4559" fmla="*/ 3507696 h 6287490"/>
                <a:gd name="connsiteX4560" fmla="*/ 224962 w 5697931"/>
                <a:gd name="connsiteY4560" fmla="*/ 3507696 h 6287490"/>
                <a:gd name="connsiteX4561" fmla="*/ 229724 w 5697931"/>
                <a:gd name="connsiteY4561" fmla="*/ 3507696 h 6287490"/>
                <a:gd name="connsiteX4562" fmla="*/ 223838 w 5697931"/>
                <a:gd name="connsiteY4562" fmla="*/ 3517221 h 6287490"/>
                <a:gd name="connsiteX4563" fmla="*/ 217951 w 5697931"/>
                <a:gd name="connsiteY4563" fmla="*/ 3526746 h 6287490"/>
                <a:gd name="connsiteX4564" fmla="*/ 690563 w 5697931"/>
                <a:gd name="connsiteY4564" fmla="*/ 3526746 h 6287490"/>
                <a:gd name="connsiteX4565" fmla="*/ 685800 w 5697931"/>
                <a:gd name="connsiteY4565" fmla="*/ 3526746 h 6287490"/>
                <a:gd name="connsiteX4566" fmla="*/ 685800 w 5697931"/>
                <a:gd name="connsiteY4566" fmla="*/ 3521983 h 6287490"/>
                <a:gd name="connsiteX4567" fmla="*/ 685800 w 5697931"/>
                <a:gd name="connsiteY4567" fmla="*/ 3517221 h 6287490"/>
                <a:gd name="connsiteX4568" fmla="*/ 690563 w 5697931"/>
                <a:gd name="connsiteY4568" fmla="*/ 3517221 h 6287490"/>
                <a:gd name="connsiteX4569" fmla="*/ 695325 w 5697931"/>
                <a:gd name="connsiteY4569" fmla="*/ 3517221 h 6287490"/>
                <a:gd name="connsiteX4570" fmla="*/ 695325 w 5697931"/>
                <a:gd name="connsiteY4570" fmla="*/ 3521983 h 6287490"/>
                <a:gd name="connsiteX4571" fmla="*/ 695325 w 5697931"/>
                <a:gd name="connsiteY4571" fmla="*/ 3526746 h 6287490"/>
                <a:gd name="connsiteX4572" fmla="*/ 1681163 w 5697931"/>
                <a:gd name="connsiteY4572" fmla="*/ 3526746 h 6287490"/>
                <a:gd name="connsiteX4573" fmla="*/ 1676400 w 5697931"/>
                <a:gd name="connsiteY4573" fmla="*/ 3526746 h 6287490"/>
                <a:gd name="connsiteX4574" fmla="*/ 1676400 w 5697931"/>
                <a:gd name="connsiteY4574" fmla="*/ 3521983 h 6287490"/>
                <a:gd name="connsiteX4575" fmla="*/ 1676400 w 5697931"/>
                <a:gd name="connsiteY4575" fmla="*/ 3517221 h 6287490"/>
                <a:gd name="connsiteX4576" fmla="*/ 1681163 w 5697931"/>
                <a:gd name="connsiteY4576" fmla="*/ 3517221 h 6287490"/>
                <a:gd name="connsiteX4577" fmla="*/ 1685925 w 5697931"/>
                <a:gd name="connsiteY4577" fmla="*/ 3517221 h 6287490"/>
                <a:gd name="connsiteX4578" fmla="*/ 1685925 w 5697931"/>
                <a:gd name="connsiteY4578" fmla="*/ 3521983 h 6287490"/>
                <a:gd name="connsiteX4579" fmla="*/ 1685925 w 5697931"/>
                <a:gd name="connsiteY4579" fmla="*/ 3526746 h 6287490"/>
                <a:gd name="connsiteX4580" fmla="*/ 2433638 w 5697931"/>
                <a:gd name="connsiteY4580" fmla="*/ 3526746 h 6287490"/>
                <a:gd name="connsiteX4581" fmla="*/ 2428875 w 5697931"/>
                <a:gd name="connsiteY4581" fmla="*/ 3526746 h 6287490"/>
                <a:gd name="connsiteX4582" fmla="*/ 2428875 w 5697931"/>
                <a:gd name="connsiteY4582" fmla="*/ 3521983 h 6287490"/>
                <a:gd name="connsiteX4583" fmla="*/ 2428875 w 5697931"/>
                <a:gd name="connsiteY4583" fmla="*/ 3517221 h 6287490"/>
                <a:gd name="connsiteX4584" fmla="*/ 2433638 w 5697931"/>
                <a:gd name="connsiteY4584" fmla="*/ 3517221 h 6287490"/>
                <a:gd name="connsiteX4585" fmla="*/ 2438400 w 5697931"/>
                <a:gd name="connsiteY4585" fmla="*/ 3517221 h 6287490"/>
                <a:gd name="connsiteX4586" fmla="*/ 2438400 w 5697931"/>
                <a:gd name="connsiteY4586" fmla="*/ 3521983 h 6287490"/>
                <a:gd name="connsiteX4587" fmla="*/ 2438400 w 5697931"/>
                <a:gd name="connsiteY4587" fmla="*/ 3526746 h 6287490"/>
                <a:gd name="connsiteX4588" fmla="*/ 3271838 w 5697931"/>
                <a:gd name="connsiteY4588" fmla="*/ 3526746 h 6287490"/>
                <a:gd name="connsiteX4589" fmla="*/ 3267075 w 5697931"/>
                <a:gd name="connsiteY4589" fmla="*/ 3526746 h 6287490"/>
                <a:gd name="connsiteX4590" fmla="*/ 3267075 w 5697931"/>
                <a:gd name="connsiteY4590" fmla="*/ 3521983 h 6287490"/>
                <a:gd name="connsiteX4591" fmla="*/ 3267075 w 5697931"/>
                <a:gd name="connsiteY4591" fmla="*/ 3517221 h 6287490"/>
                <a:gd name="connsiteX4592" fmla="*/ 3271838 w 5697931"/>
                <a:gd name="connsiteY4592" fmla="*/ 3517221 h 6287490"/>
                <a:gd name="connsiteX4593" fmla="*/ 3276600 w 5697931"/>
                <a:gd name="connsiteY4593" fmla="*/ 3517221 h 6287490"/>
                <a:gd name="connsiteX4594" fmla="*/ 3276600 w 5697931"/>
                <a:gd name="connsiteY4594" fmla="*/ 3521983 h 6287490"/>
                <a:gd name="connsiteX4595" fmla="*/ 3276600 w 5697931"/>
                <a:gd name="connsiteY4595" fmla="*/ 3526746 h 6287490"/>
                <a:gd name="connsiteX4596" fmla="*/ 3722941 w 5697931"/>
                <a:gd name="connsiteY4596" fmla="*/ 3526746 h 6287490"/>
                <a:gd name="connsiteX4597" fmla="*/ 3699024 w 5697931"/>
                <a:gd name="connsiteY4597" fmla="*/ 3526746 h 6287490"/>
                <a:gd name="connsiteX4598" fmla="*/ 3678308 w 5697931"/>
                <a:gd name="connsiteY4598" fmla="*/ 3504705 h 6287490"/>
                <a:gd name="connsiteX4599" fmla="*/ 3657600 w 5697931"/>
                <a:gd name="connsiteY4599" fmla="*/ 3482654 h 6287490"/>
                <a:gd name="connsiteX4600" fmla="*/ 3657600 w 5697931"/>
                <a:gd name="connsiteY4600" fmla="*/ 3459194 h 6287490"/>
                <a:gd name="connsiteX4601" fmla="*/ 3657600 w 5697931"/>
                <a:gd name="connsiteY4601" fmla="*/ 3435734 h 6287490"/>
                <a:gd name="connsiteX4602" fmla="*/ 3672431 w 5697931"/>
                <a:gd name="connsiteY4602" fmla="*/ 3414570 h 6287490"/>
                <a:gd name="connsiteX4603" fmla="*/ 3687251 w 5697931"/>
                <a:gd name="connsiteY4603" fmla="*/ 3393396 h 6287490"/>
                <a:gd name="connsiteX4604" fmla="*/ 3724275 w 5697931"/>
                <a:gd name="connsiteY4604" fmla="*/ 3393396 h 6287490"/>
                <a:gd name="connsiteX4605" fmla="*/ 3761299 w 5697931"/>
                <a:gd name="connsiteY4605" fmla="*/ 3393396 h 6287490"/>
                <a:gd name="connsiteX4606" fmla="*/ 3776120 w 5697931"/>
                <a:gd name="connsiteY4606" fmla="*/ 3414570 h 6287490"/>
                <a:gd name="connsiteX4607" fmla="*/ 3790950 w 5697931"/>
                <a:gd name="connsiteY4607" fmla="*/ 3435734 h 6287490"/>
                <a:gd name="connsiteX4608" fmla="*/ 3790950 w 5697931"/>
                <a:gd name="connsiteY4608" fmla="*/ 3460528 h 6287490"/>
                <a:gd name="connsiteX4609" fmla="*/ 3790950 w 5697931"/>
                <a:gd name="connsiteY4609" fmla="*/ 3485321 h 6287490"/>
                <a:gd name="connsiteX4610" fmla="*/ 3768909 w 5697931"/>
                <a:gd name="connsiteY4610" fmla="*/ 3506038 h 6287490"/>
                <a:gd name="connsiteX4611" fmla="*/ 3746859 w 5697931"/>
                <a:gd name="connsiteY4611" fmla="*/ 3526746 h 6287490"/>
                <a:gd name="connsiteX4612" fmla="*/ 4672013 w 5697931"/>
                <a:gd name="connsiteY4612" fmla="*/ 3526746 h 6287490"/>
                <a:gd name="connsiteX4613" fmla="*/ 4667250 w 5697931"/>
                <a:gd name="connsiteY4613" fmla="*/ 3526746 h 6287490"/>
                <a:gd name="connsiteX4614" fmla="*/ 4667250 w 5697931"/>
                <a:gd name="connsiteY4614" fmla="*/ 3521983 h 6287490"/>
                <a:gd name="connsiteX4615" fmla="*/ 4667250 w 5697931"/>
                <a:gd name="connsiteY4615" fmla="*/ 3517221 h 6287490"/>
                <a:gd name="connsiteX4616" fmla="*/ 4672013 w 5697931"/>
                <a:gd name="connsiteY4616" fmla="*/ 3517221 h 6287490"/>
                <a:gd name="connsiteX4617" fmla="*/ 4676775 w 5697931"/>
                <a:gd name="connsiteY4617" fmla="*/ 3517221 h 6287490"/>
                <a:gd name="connsiteX4618" fmla="*/ 4676775 w 5697931"/>
                <a:gd name="connsiteY4618" fmla="*/ 3521983 h 6287490"/>
                <a:gd name="connsiteX4619" fmla="*/ 4676775 w 5697931"/>
                <a:gd name="connsiteY4619" fmla="*/ 3526746 h 6287490"/>
                <a:gd name="connsiteX4620" fmla="*/ 2405063 w 5697931"/>
                <a:gd name="connsiteY4620" fmla="*/ 3517221 h 6287490"/>
                <a:gd name="connsiteX4621" fmla="*/ 2400300 w 5697931"/>
                <a:gd name="connsiteY4621" fmla="*/ 3517221 h 6287490"/>
                <a:gd name="connsiteX4622" fmla="*/ 2400300 w 5697931"/>
                <a:gd name="connsiteY4622" fmla="*/ 3512458 h 6287490"/>
                <a:gd name="connsiteX4623" fmla="*/ 2400300 w 5697931"/>
                <a:gd name="connsiteY4623" fmla="*/ 3507696 h 6287490"/>
                <a:gd name="connsiteX4624" fmla="*/ 2405063 w 5697931"/>
                <a:gd name="connsiteY4624" fmla="*/ 3507696 h 6287490"/>
                <a:gd name="connsiteX4625" fmla="*/ 2409825 w 5697931"/>
                <a:gd name="connsiteY4625" fmla="*/ 3507696 h 6287490"/>
                <a:gd name="connsiteX4626" fmla="*/ 2409825 w 5697931"/>
                <a:gd name="connsiteY4626" fmla="*/ 3512458 h 6287490"/>
                <a:gd name="connsiteX4627" fmla="*/ 2409825 w 5697931"/>
                <a:gd name="connsiteY4627" fmla="*/ 3517221 h 6287490"/>
                <a:gd name="connsiteX4628" fmla="*/ 1690688 w 5697931"/>
                <a:gd name="connsiteY4628" fmla="*/ 3507696 h 6287490"/>
                <a:gd name="connsiteX4629" fmla="*/ 1685925 w 5697931"/>
                <a:gd name="connsiteY4629" fmla="*/ 3507696 h 6287490"/>
                <a:gd name="connsiteX4630" fmla="*/ 1685925 w 5697931"/>
                <a:gd name="connsiteY4630" fmla="*/ 3502933 h 6287490"/>
                <a:gd name="connsiteX4631" fmla="*/ 1685925 w 5697931"/>
                <a:gd name="connsiteY4631" fmla="*/ 3498171 h 6287490"/>
                <a:gd name="connsiteX4632" fmla="*/ 1690688 w 5697931"/>
                <a:gd name="connsiteY4632" fmla="*/ 3498171 h 6287490"/>
                <a:gd name="connsiteX4633" fmla="*/ 1695450 w 5697931"/>
                <a:gd name="connsiteY4633" fmla="*/ 3498171 h 6287490"/>
                <a:gd name="connsiteX4634" fmla="*/ 1695450 w 5697931"/>
                <a:gd name="connsiteY4634" fmla="*/ 3502933 h 6287490"/>
                <a:gd name="connsiteX4635" fmla="*/ 1695450 w 5697931"/>
                <a:gd name="connsiteY4635" fmla="*/ 3507696 h 6287490"/>
                <a:gd name="connsiteX4636" fmla="*/ 2795588 w 5697931"/>
                <a:gd name="connsiteY4636" fmla="*/ 3507696 h 6287490"/>
                <a:gd name="connsiteX4637" fmla="*/ 2790825 w 5697931"/>
                <a:gd name="connsiteY4637" fmla="*/ 3507696 h 6287490"/>
                <a:gd name="connsiteX4638" fmla="*/ 2790825 w 5697931"/>
                <a:gd name="connsiteY4638" fmla="*/ 3502933 h 6287490"/>
                <a:gd name="connsiteX4639" fmla="*/ 2790825 w 5697931"/>
                <a:gd name="connsiteY4639" fmla="*/ 3498171 h 6287490"/>
                <a:gd name="connsiteX4640" fmla="*/ 2795588 w 5697931"/>
                <a:gd name="connsiteY4640" fmla="*/ 3498171 h 6287490"/>
                <a:gd name="connsiteX4641" fmla="*/ 2800350 w 5697931"/>
                <a:gd name="connsiteY4641" fmla="*/ 3498171 h 6287490"/>
                <a:gd name="connsiteX4642" fmla="*/ 2800350 w 5697931"/>
                <a:gd name="connsiteY4642" fmla="*/ 3502933 h 6287490"/>
                <a:gd name="connsiteX4643" fmla="*/ 2800350 w 5697931"/>
                <a:gd name="connsiteY4643" fmla="*/ 3507696 h 6287490"/>
                <a:gd name="connsiteX4644" fmla="*/ 3643313 w 5697931"/>
                <a:gd name="connsiteY4644" fmla="*/ 3507696 h 6287490"/>
                <a:gd name="connsiteX4645" fmla="*/ 3638550 w 5697931"/>
                <a:gd name="connsiteY4645" fmla="*/ 3507696 h 6287490"/>
                <a:gd name="connsiteX4646" fmla="*/ 3638550 w 5697931"/>
                <a:gd name="connsiteY4646" fmla="*/ 3502933 h 6287490"/>
                <a:gd name="connsiteX4647" fmla="*/ 3638550 w 5697931"/>
                <a:gd name="connsiteY4647" fmla="*/ 3498171 h 6287490"/>
                <a:gd name="connsiteX4648" fmla="*/ 3643313 w 5697931"/>
                <a:gd name="connsiteY4648" fmla="*/ 3498171 h 6287490"/>
                <a:gd name="connsiteX4649" fmla="*/ 3648075 w 5697931"/>
                <a:gd name="connsiteY4649" fmla="*/ 3498171 h 6287490"/>
                <a:gd name="connsiteX4650" fmla="*/ 3648075 w 5697931"/>
                <a:gd name="connsiteY4650" fmla="*/ 3502933 h 6287490"/>
                <a:gd name="connsiteX4651" fmla="*/ 3648075 w 5697931"/>
                <a:gd name="connsiteY4651" fmla="*/ 3507696 h 6287490"/>
                <a:gd name="connsiteX4652" fmla="*/ 404813 w 5697931"/>
                <a:gd name="connsiteY4652" fmla="*/ 3498171 h 6287490"/>
                <a:gd name="connsiteX4653" fmla="*/ 400050 w 5697931"/>
                <a:gd name="connsiteY4653" fmla="*/ 3498171 h 6287490"/>
                <a:gd name="connsiteX4654" fmla="*/ 400050 w 5697931"/>
                <a:gd name="connsiteY4654" fmla="*/ 3493408 h 6287490"/>
                <a:gd name="connsiteX4655" fmla="*/ 400050 w 5697931"/>
                <a:gd name="connsiteY4655" fmla="*/ 3488646 h 6287490"/>
                <a:gd name="connsiteX4656" fmla="*/ 404813 w 5697931"/>
                <a:gd name="connsiteY4656" fmla="*/ 3488646 h 6287490"/>
                <a:gd name="connsiteX4657" fmla="*/ 409575 w 5697931"/>
                <a:gd name="connsiteY4657" fmla="*/ 3488646 h 6287490"/>
                <a:gd name="connsiteX4658" fmla="*/ 409575 w 5697931"/>
                <a:gd name="connsiteY4658" fmla="*/ 3493408 h 6287490"/>
                <a:gd name="connsiteX4659" fmla="*/ 409575 w 5697931"/>
                <a:gd name="connsiteY4659" fmla="*/ 3498171 h 6287490"/>
                <a:gd name="connsiteX4660" fmla="*/ 1281113 w 5697931"/>
                <a:gd name="connsiteY4660" fmla="*/ 3498171 h 6287490"/>
                <a:gd name="connsiteX4661" fmla="*/ 1276350 w 5697931"/>
                <a:gd name="connsiteY4661" fmla="*/ 3498171 h 6287490"/>
                <a:gd name="connsiteX4662" fmla="*/ 1276350 w 5697931"/>
                <a:gd name="connsiteY4662" fmla="*/ 3493408 h 6287490"/>
                <a:gd name="connsiteX4663" fmla="*/ 1276350 w 5697931"/>
                <a:gd name="connsiteY4663" fmla="*/ 3488646 h 6287490"/>
                <a:gd name="connsiteX4664" fmla="*/ 1281113 w 5697931"/>
                <a:gd name="connsiteY4664" fmla="*/ 3488646 h 6287490"/>
                <a:gd name="connsiteX4665" fmla="*/ 1285875 w 5697931"/>
                <a:gd name="connsiteY4665" fmla="*/ 3488646 h 6287490"/>
                <a:gd name="connsiteX4666" fmla="*/ 1285875 w 5697931"/>
                <a:gd name="connsiteY4666" fmla="*/ 3493408 h 6287490"/>
                <a:gd name="connsiteX4667" fmla="*/ 1285875 w 5697931"/>
                <a:gd name="connsiteY4667" fmla="*/ 3498171 h 6287490"/>
                <a:gd name="connsiteX4668" fmla="*/ 2195513 w 5697931"/>
                <a:gd name="connsiteY4668" fmla="*/ 3498171 h 6287490"/>
                <a:gd name="connsiteX4669" fmla="*/ 2190750 w 5697931"/>
                <a:gd name="connsiteY4669" fmla="*/ 3498171 h 6287490"/>
                <a:gd name="connsiteX4670" fmla="*/ 2190750 w 5697931"/>
                <a:gd name="connsiteY4670" fmla="*/ 3493408 h 6287490"/>
                <a:gd name="connsiteX4671" fmla="*/ 2190750 w 5697931"/>
                <a:gd name="connsiteY4671" fmla="*/ 3488646 h 6287490"/>
                <a:gd name="connsiteX4672" fmla="*/ 2195513 w 5697931"/>
                <a:gd name="connsiteY4672" fmla="*/ 3488646 h 6287490"/>
                <a:gd name="connsiteX4673" fmla="*/ 2200275 w 5697931"/>
                <a:gd name="connsiteY4673" fmla="*/ 3488646 h 6287490"/>
                <a:gd name="connsiteX4674" fmla="*/ 2200275 w 5697931"/>
                <a:gd name="connsiteY4674" fmla="*/ 3493408 h 6287490"/>
                <a:gd name="connsiteX4675" fmla="*/ 2200275 w 5697931"/>
                <a:gd name="connsiteY4675" fmla="*/ 3498171 h 6287490"/>
                <a:gd name="connsiteX4676" fmla="*/ 2643188 w 5697931"/>
                <a:gd name="connsiteY4676" fmla="*/ 3498171 h 6287490"/>
                <a:gd name="connsiteX4677" fmla="*/ 2638425 w 5697931"/>
                <a:gd name="connsiteY4677" fmla="*/ 3498171 h 6287490"/>
                <a:gd name="connsiteX4678" fmla="*/ 2638425 w 5697931"/>
                <a:gd name="connsiteY4678" fmla="*/ 3493408 h 6287490"/>
                <a:gd name="connsiteX4679" fmla="*/ 2638425 w 5697931"/>
                <a:gd name="connsiteY4679" fmla="*/ 3488646 h 6287490"/>
                <a:gd name="connsiteX4680" fmla="*/ 2643188 w 5697931"/>
                <a:gd name="connsiteY4680" fmla="*/ 3488646 h 6287490"/>
                <a:gd name="connsiteX4681" fmla="*/ 2647950 w 5697931"/>
                <a:gd name="connsiteY4681" fmla="*/ 3488646 h 6287490"/>
                <a:gd name="connsiteX4682" fmla="*/ 2647950 w 5697931"/>
                <a:gd name="connsiteY4682" fmla="*/ 3493408 h 6287490"/>
                <a:gd name="connsiteX4683" fmla="*/ 2647950 w 5697931"/>
                <a:gd name="connsiteY4683" fmla="*/ 3498171 h 6287490"/>
                <a:gd name="connsiteX4684" fmla="*/ 5033963 w 5697931"/>
                <a:gd name="connsiteY4684" fmla="*/ 3498171 h 6287490"/>
                <a:gd name="connsiteX4685" fmla="*/ 5029200 w 5697931"/>
                <a:gd name="connsiteY4685" fmla="*/ 3498171 h 6287490"/>
                <a:gd name="connsiteX4686" fmla="*/ 5029200 w 5697931"/>
                <a:gd name="connsiteY4686" fmla="*/ 3493408 h 6287490"/>
                <a:gd name="connsiteX4687" fmla="*/ 5029200 w 5697931"/>
                <a:gd name="connsiteY4687" fmla="*/ 3488646 h 6287490"/>
                <a:gd name="connsiteX4688" fmla="*/ 5033963 w 5697931"/>
                <a:gd name="connsiteY4688" fmla="*/ 3488646 h 6287490"/>
                <a:gd name="connsiteX4689" fmla="*/ 5038725 w 5697931"/>
                <a:gd name="connsiteY4689" fmla="*/ 3488646 h 6287490"/>
                <a:gd name="connsiteX4690" fmla="*/ 5038725 w 5697931"/>
                <a:gd name="connsiteY4690" fmla="*/ 3493408 h 6287490"/>
                <a:gd name="connsiteX4691" fmla="*/ 5038725 w 5697931"/>
                <a:gd name="connsiteY4691" fmla="*/ 3498171 h 6287490"/>
                <a:gd name="connsiteX4692" fmla="*/ 5492649 w 5697931"/>
                <a:gd name="connsiteY4692" fmla="*/ 3491208 h 6287490"/>
                <a:gd name="connsiteX4693" fmla="*/ 5487905 w 5697931"/>
                <a:gd name="connsiteY4693" fmla="*/ 3502933 h 6287490"/>
                <a:gd name="connsiteX4694" fmla="*/ 5488258 w 5697931"/>
                <a:gd name="connsiteY4694" fmla="*/ 3474358 h 6287490"/>
                <a:gd name="connsiteX4695" fmla="*/ 5488610 w 5697931"/>
                <a:gd name="connsiteY4695" fmla="*/ 3445783 h 6287490"/>
                <a:gd name="connsiteX4696" fmla="*/ 5493001 w 5697931"/>
                <a:gd name="connsiteY4696" fmla="*/ 3462633 h 6287490"/>
                <a:gd name="connsiteX4697" fmla="*/ 5497392 w 5697931"/>
                <a:gd name="connsiteY4697" fmla="*/ 3479483 h 6287490"/>
                <a:gd name="connsiteX4698" fmla="*/ 385763 w 5697931"/>
                <a:gd name="connsiteY4698" fmla="*/ 3488646 h 6287490"/>
                <a:gd name="connsiteX4699" fmla="*/ 381000 w 5697931"/>
                <a:gd name="connsiteY4699" fmla="*/ 3488646 h 6287490"/>
                <a:gd name="connsiteX4700" fmla="*/ 381000 w 5697931"/>
                <a:gd name="connsiteY4700" fmla="*/ 3483883 h 6287490"/>
                <a:gd name="connsiteX4701" fmla="*/ 381000 w 5697931"/>
                <a:gd name="connsiteY4701" fmla="*/ 3479121 h 6287490"/>
                <a:gd name="connsiteX4702" fmla="*/ 385763 w 5697931"/>
                <a:gd name="connsiteY4702" fmla="*/ 3479121 h 6287490"/>
                <a:gd name="connsiteX4703" fmla="*/ 390525 w 5697931"/>
                <a:gd name="connsiteY4703" fmla="*/ 3479121 h 6287490"/>
                <a:gd name="connsiteX4704" fmla="*/ 390525 w 5697931"/>
                <a:gd name="connsiteY4704" fmla="*/ 3483883 h 6287490"/>
                <a:gd name="connsiteX4705" fmla="*/ 390525 w 5697931"/>
                <a:gd name="connsiteY4705" fmla="*/ 3488646 h 6287490"/>
                <a:gd name="connsiteX4706" fmla="*/ 2462213 w 5697931"/>
                <a:gd name="connsiteY4706" fmla="*/ 3488646 h 6287490"/>
                <a:gd name="connsiteX4707" fmla="*/ 2457450 w 5697931"/>
                <a:gd name="connsiteY4707" fmla="*/ 3488646 h 6287490"/>
                <a:gd name="connsiteX4708" fmla="*/ 2457450 w 5697931"/>
                <a:gd name="connsiteY4708" fmla="*/ 3483883 h 6287490"/>
                <a:gd name="connsiteX4709" fmla="*/ 2457450 w 5697931"/>
                <a:gd name="connsiteY4709" fmla="*/ 3479121 h 6287490"/>
                <a:gd name="connsiteX4710" fmla="*/ 2462213 w 5697931"/>
                <a:gd name="connsiteY4710" fmla="*/ 3479121 h 6287490"/>
                <a:gd name="connsiteX4711" fmla="*/ 2466975 w 5697931"/>
                <a:gd name="connsiteY4711" fmla="*/ 3479121 h 6287490"/>
                <a:gd name="connsiteX4712" fmla="*/ 2466975 w 5697931"/>
                <a:gd name="connsiteY4712" fmla="*/ 3483883 h 6287490"/>
                <a:gd name="connsiteX4713" fmla="*/ 2466975 w 5697931"/>
                <a:gd name="connsiteY4713" fmla="*/ 3488646 h 6287490"/>
                <a:gd name="connsiteX4714" fmla="*/ 2690813 w 5697931"/>
                <a:gd name="connsiteY4714" fmla="*/ 3488646 h 6287490"/>
                <a:gd name="connsiteX4715" fmla="*/ 2686050 w 5697931"/>
                <a:gd name="connsiteY4715" fmla="*/ 3488646 h 6287490"/>
                <a:gd name="connsiteX4716" fmla="*/ 2686050 w 5697931"/>
                <a:gd name="connsiteY4716" fmla="*/ 3483883 h 6287490"/>
                <a:gd name="connsiteX4717" fmla="*/ 2686050 w 5697931"/>
                <a:gd name="connsiteY4717" fmla="*/ 3479121 h 6287490"/>
                <a:gd name="connsiteX4718" fmla="*/ 2690813 w 5697931"/>
                <a:gd name="connsiteY4718" fmla="*/ 3479121 h 6287490"/>
                <a:gd name="connsiteX4719" fmla="*/ 2695575 w 5697931"/>
                <a:gd name="connsiteY4719" fmla="*/ 3479121 h 6287490"/>
                <a:gd name="connsiteX4720" fmla="*/ 2695575 w 5697931"/>
                <a:gd name="connsiteY4720" fmla="*/ 3483883 h 6287490"/>
                <a:gd name="connsiteX4721" fmla="*/ 2695575 w 5697931"/>
                <a:gd name="connsiteY4721" fmla="*/ 3488646 h 6287490"/>
                <a:gd name="connsiteX4722" fmla="*/ 4064213 w 5697931"/>
                <a:gd name="connsiteY4722" fmla="*/ 3476739 h 6287490"/>
                <a:gd name="connsiteX4723" fmla="*/ 4059860 w 5697931"/>
                <a:gd name="connsiteY4723" fmla="*/ 3493408 h 6287490"/>
                <a:gd name="connsiteX4724" fmla="*/ 4059860 w 5697931"/>
                <a:gd name="connsiteY4724" fmla="*/ 3460071 h 6287490"/>
                <a:gd name="connsiteX4725" fmla="*/ 4059860 w 5697931"/>
                <a:gd name="connsiteY4725" fmla="*/ 3426733 h 6287490"/>
                <a:gd name="connsiteX4726" fmla="*/ 4064213 w 5697931"/>
                <a:gd name="connsiteY4726" fmla="*/ 3443402 h 6287490"/>
                <a:gd name="connsiteX4727" fmla="*/ 4068575 w 5697931"/>
                <a:gd name="connsiteY4727" fmla="*/ 3460071 h 6287490"/>
                <a:gd name="connsiteX4728" fmla="*/ 5453063 w 5697931"/>
                <a:gd name="connsiteY4728" fmla="*/ 3488646 h 6287490"/>
                <a:gd name="connsiteX4729" fmla="*/ 5448300 w 5697931"/>
                <a:gd name="connsiteY4729" fmla="*/ 3488646 h 6287490"/>
                <a:gd name="connsiteX4730" fmla="*/ 5448300 w 5697931"/>
                <a:gd name="connsiteY4730" fmla="*/ 3483883 h 6287490"/>
                <a:gd name="connsiteX4731" fmla="*/ 5448300 w 5697931"/>
                <a:gd name="connsiteY4731" fmla="*/ 3479121 h 6287490"/>
                <a:gd name="connsiteX4732" fmla="*/ 5453063 w 5697931"/>
                <a:gd name="connsiteY4732" fmla="*/ 3479121 h 6287490"/>
                <a:gd name="connsiteX4733" fmla="*/ 5457825 w 5697931"/>
                <a:gd name="connsiteY4733" fmla="*/ 3479121 h 6287490"/>
                <a:gd name="connsiteX4734" fmla="*/ 5457825 w 5697931"/>
                <a:gd name="connsiteY4734" fmla="*/ 3483883 h 6287490"/>
                <a:gd name="connsiteX4735" fmla="*/ 5457825 w 5697931"/>
                <a:gd name="connsiteY4735" fmla="*/ 3488646 h 6287490"/>
                <a:gd name="connsiteX4736" fmla="*/ 728663 w 5697931"/>
                <a:gd name="connsiteY4736" fmla="*/ 3479121 h 6287490"/>
                <a:gd name="connsiteX4737" fmla="*/ 723900 w 5697931"/>
                <a:gd name="connsiteY4737" fmla="*/ 3479121 h 6287490"/>
                <a:gd name="connsiteX4738" fmla="*/ 723900 w 5697931"/>
                <a:gd name="connsiteY4738" fmla="*/ 3474358 h 6287490"/>
                <a:gd name="connsiteX4739" fmla="*/ 723900 w 5697931"/>
                <a:gd name="connsiteY4739" fmla="*/ 3469596 h 6287490"/>
                <a:gd name="connsiteX4740" fmla="*/ 728663 w 5697931"/>
                <a:gd name="connsiteY4740" fmla="*/ 3469596 h 6287490"/>
                <a:gd name="connsiteX4741" fmla="*/ 733425 w 5697931"/>
                <a:gd name="connsiteY4741" fmla="*/ 3469596 h 6287490"/>
                <a:gd name="connsiteX4742" fmla="*/ 733425 w 5697931"/>
                <a:gd name="connsiteY4742" fmla="*/ 3474358 h 6287490"/>
                <a:gd name="connsiteX4743" fmla="*/ 733425 w 5697931"/>
                <a:gd name="connsiteY4743" fmla="*/ 3479121 h 6287490"/>
                <a:gd name="connsiteX4744" fmla="*/ 2624138 w 5697931"/>
                <a:gd name="connsiteY4744" fmla="*/ 3479121 h 6287490"/>
                <a:gd name="connsiteX4745" fmla="*/ 2619375 w 5697931"/>
                <a:gd name="connsiteY4745" fmla="*/ 3479121 h 6287490"/>
                <a:gd name="connsiteX4746" fmla="*/ 2619375 w 5697931"/>
                <a:gd name="connsiteY4746" fmla="*/ 3474358 h 6287490"/>
                <a:gd name="connsiteX4747" fmla="*/ 2619375 w 5697931"/>
                <a:gd name="connsiteY4747" fmla="*/ 3469596 h 6287490"/>
                <a:gd name="connsiteX4748" fmla="*/ 2624138 w 5697931"/>
                <a:gd name="connsiteY4748" fmla="*/ 3469596 h 6287490"/>
                <a:gd name="connsiteX4749" fmla="*/ 2628900 w 5697931"/>
                <a:gd name="connsiteY4749" fmla="*/ 3469596 h 6287490"/>
                <a:gd name="connsiteX4750" fmla="*/ 2628900 w 5697931"/>
                <a:gd name="connsiteY4750" fmla="*/ 3474358 h 6287490"/>
                <a:gd name="connsiteX4751" fmla="*/ 2628900 w 5697931"/>
                <a:gd name="connsiteY4751" fmla="*/ 3479121 h 6287490"/>
                <a:gd name="connsiteX4752" fmla="*/ 290513 w 5697931"/>
                <a:gd name="connsiteY4752" fmla="*/ 3469596 h 6287490"/>
                <a:gd name="connsiteX4753" fmla="*/ 285750 w 5697931"/>
                <a:gd name="connsiteY4753" fmla="*/ 3469596 h 6287490"/>
                <a:gd name="connsiteX4754" fmla="*/ 285750 w 5697931"/>
                <a:gd name="connsiteY4754" fmla="*/ 3464833 h 6287490"/>
                <a:gd name="connsiteX4755" fmla="*/ 285750 w 5697931"/>
                <a:gd name="connsiteY4755" fmla="*/ 3460071 h 6287490"/>
                <a:gd name="connsiteX4756" fmla="*/ 290513 w 5697931"/>
                <a:gd name="connsiteY4756" fmla="*/ 3460071 h 6287490"/>
                <a:gd name="connsiteX4757" fmla="*/ 295275 w 5697931"/>
                <a:gd name="connsiteY4757" fmla="*/ 3460071 h 6287490"/>
                <a:gd name="connsiteX4758" fmla="*/ 295275 w 5697931"/>
                <a:gd name="connsiteY4758" fmla="*/ 3464833 h 6287490"/>
                <a:gd name="connsiteX4759" fmla="*/ 295275 w 5697931"/>
                <a:gd name="connsiteY4759" fmla="*/ 3469596 h 6287490"/>
                <a:gd name="connsiteX4760" fmla="*/ 1682963 w 5697931"/>
                <a:gd name="connsiteY4760" fmla="*/ 3457689 h 6287490"/>
                <a:gd name="connsiteX4761" fmla="*/ 1678610 w 5697931"/>
                <a:gd name="connsiteY4761" fmla="*/ 3474358 h 6287490"/>
                <a:gd name="connsiteX4762" fmla="*/ 1678610 w 5697931"/>
                <a:gd name="connsiteY4762" fmla="*/ 3441021 h 6287490"/>
                <a:gd name="connsiteX4763" fmla="*/ 1678610 w 5697931"/>
                <a:gd name="connsiteY4763" fmla="*/ 3407683 h 6287490"/>
                <a:gd name="connsiteX4764" fmla="*/ 1682963 w 5697931"/>
                <a:gd name="connsiteY4764" fmla="*/ 3424352 h 6287490"/>
                <a:gd name="connsiteX4765" fmla="*/ 1687325 w 5697931"/>
                <a:gd name="connsiteY4765" fmla="*/ 3441021 h 6287490"/>
                <a:gd name="connsiteX4766" fmla="*/ 1701803 w 5697931"/>
                <a:gd name="connsiteY4766" fmla="*/ 3466424 h 6287490"/>
                <a:gd name="connsiteX4767" fmla="*/ 1695450 w 5697931"/>
                <a:gd name="connsiteY4767" fmla="*/ 3472768 h 6287490"/>
                <a:gd name="connsiteX4768" fmla="*/ 1695450 w 5697931"/>
                <a:gd name="connsiteY4768" fmla="*/ 3460071 h 6287490"/>
                <a:gd name="connsiteX4769" fmla="*/ 1695450 w 5697931"/>
                <a:gd name="connsiteY4769" fmla="*/ 3447374 h 6287490"/>
                <a:gd name="connsiteX4770" fmla="*/ 1701803 w 5697931"/>
                <a:gd name="connsiteY4770" fmla="*/ 3453718 h 6287490"/>
                <a:gd name="connsiteX4771" fmla="*/ 1708147 w 5697931"/>
                <a:gd name="connsiteY4771" fmla="*/ 3460071 h 6287490"/>
                <a:gd name="connsiteX4772" fmla="*/ 2214563 w 5697931"/>
                <a:gd name="connsiteY4772" fmla="*/ 3469596 h 6287490"/>
                <a:gd name="connsiteX4773" fmla="*/ 2209800 w 5697931"/>
                <a:gd name="connsiteY4773" fmla="*/ 3469596 h 6287490"/>
                <a:gd name="connsiteX4774" fmla="*/ 2209800 w 5697931"/>
                <a:gd name="connsiteY4774" fmla="*/ 3464833 h 6287490"/>
                <a:gd name="connsiteX4775" fmla="*/ 2209800 w 5697931"/>
                <a:gd name="connsiteY4775" fmla="*/ 3460071 h 6287490"/>
                <a:gd name="connsiteX4776" fmla="*/ 2214563 w 5697931"/>
                <a:gd name="connsiteY4776" fmla="*/ 3460071 h 6287490"/>
                <a:gd name="connsiteX4777" fmla="*/ 2219325 w 5697931"/>
                <a:gd name="connsiteY4777" fmla="*/ 3460071 h 6287490"/>
                <a:gd name="connsiteX4778" fmla="*/ 2219325 w 5697931"/>
                <a:gd name="connsiteY4778" fmla="*/ 3464833 h 6287490"/>
                <a:gd name="connsiteX4779" fmla="*/ 2219325 w 5697931"/>
                <a:gd name="connsiteY4779" fmla="*/ 3469596 h 6287490"/>
                <a:gd name="connsiteX4780" fmla="*/ 2376488 w 5697931"/>
                <a:gd name="connsiteY4780" fmla="*/ 3469596 h 6287490"/>
                <a:gd name="connsiteX4781" fmla="*/ 2371725 w 5697931"/>
                <a:gd name="connsiteY4781" fmla="*/ 3469596 h 6287490"/>
                <a:gd name="connsiteX4782" fmla="*/ 2371725 w 5697931"/>
                <a:gd name="connsiteY4782" fmla="*/ 3464833 h 6287490"/>
                <a:gd name="connsiteX4783" fmla="*/ 2371725 w 5697931"/>
                <a:gd name="connsiteY4783" fmla="*/ 3460071 h 6287490"/>
                <a:gd name="connsiteX4784" fmla="*/ 2376488 w 5697931"/>
                <a:gd name="connsiteY4784" fmla="*/ 3460071 h 6287490"/>
                <a:gd name="connsiteX4785" fmla="*/ 2381250 w 5697931"/>
                <a:gd name="connsiteY4785" fmla="*/ 3460071 h 6287490"/>
                <a:gd name="connsiteX4786" fmla="*/ 2381250 w 5697931"/>
                <a:gd name="connsiteY4786" fmla="*/ 3464833 h 6287490"/>
                <a:gd name="connsiteX4787" fmla="*/ 2381250 w 5697931"/>
                <a:gd name="connsiteY4787" fmla="*/ 3469596 h 6287490"/>
                <a:gd name="connsiteX4788" fmla="*/ 2795588 w 5697931"/>
                <a:gd name="connsiteY4788" fmla="*/ 3469596 h 6287490"/>
                <a:gd name="connsiteX4789" fmla="*/ 2790825 w 5697931"/>
                <a:gd name="connsiteY4789" fmla="*/ 3469596 h 6287490"/>
                <a:gd name="connsiteX4790" fmla="*/ 2790825 w 5697931"/>
                <a:gd name="connsiteY4790" fmla="*/ 3464833 h 6287490"/>
                <a:gd name="connsiteX4791" fmla="*/ 2790825 w 5697931"/>
                <a:gd name="connsiteY4791" fmla="*/ 3460071 h 6287490"/>
                <a:gd name="connsiteX4792" fmla="*/ 2795588 w 5697931"/>
                <a:gd name="connsiteY4792" fmla="*/ 3460071 h 6287490"/>
                <a:gd name="connsiteX4793" fmla="*/ 2800350 w 5697931"/>
                <a:gd name="connsiteY4793" fmla="*/ 3460071 h 6287490"/>
                <a:gd name="connsiteX4794" fmla="*/ 2800350 w 5697931"/>
                <a:gd name="connsiteY4794" fmla="*/ 3464833 h 6287490"/>
                <a:gd name="connsiteX4795" fmla="*/ 2800350 w 5697931"/>
                <a:gd name="connsiteY4795" fmla="*/ 3469596 h 6287490"/>
                <a:gd name="connsiteX4796" fmla="*/ 4586288 w 5697931"/>
                <a:gd name="connsiteY4796" fmla="*/ 3469596 h 6287490"/>
                <a:gd name="connsiteX4797" fmla="*/ 4581525 w 5697931"/>
                <a:gd name="connsiteY4797" fmla="*/ 3469596 h 6287490"/>
                <a:gd name="connsiteX4798" fmla="*/ 4581525 w 5697931"/>
                <a:gd name="connsiteY4798" fmla="*/ 3464833 h 6287490"/>
                <a:gd name="connsiteX4799" fmla="*/ 4581525 w 5697931"/>
                <a:gd name="connsiteY4799" fmla="*/ 3460071 h 6287490"/>
                <a:gd name="connsiteX4800" fmla="*/ 4586288 w 5697931"/>
                <a:gd name="connsiteY4800" fmla="*/ 3460071 h 6287490"/>
                <a:gd name="connsiteX4801" fmla="*/ 4591050 w 5697931"/>
                <a:gd name="connsiteY4801" fmla="*/ 3460071 h 6287490"/>
                <a:gd name="connsiteX4802" fmla="*/ 4591050 w 5697931"/>
                <a:gd name="connsiteY4802" fmla="*/ 3464833 h 6287490"/>
                <a:gd name="connsiteX4803" fmla="*/ 4591050 w 5697931"/>
                <a:gd name="connsiteY4803" fmla="*/ 3469596 h 6287490"/>
                <a:gd name="connsiteX4804" fmla="*/ 5435003 w 5697931"/>
                <a:gd name="connsiteY4804" fmla="*/ 3467014 h 6287490"/>
                <a:gd name="connsiteX4805" fmla="*/ 5429250 w 5697931"/>
                <a:gd name="connsiteY4805" fmla="*/ 3472768 h 6287490"/>
                <a:gd name="connsiteX4806" fmla="*/ 5430003 w 5697931"/>
                <a:gd name="connsiteY4806" fmla="*/ 3454518 h 6287490"/>
                <a:gd name="connsiteX4807" fmla="*/ 5430755 w 5697931"/>
                <a:gd name="connsiteY4807" fmla="*/ 3436258 h 6287490"/>
                <a:gd name="connsiteX4808" fmla="*/ 5435756 w 5697931"/>
                <a:gd name="connsiteY4808" fmla="*/ 3448755 h 6287490"/>
                <a:gd name="connsiteX4809" fmla="*/ 5440757 w 5697931"/>
                <a:gd name="connsiteY4809" fmla="*/ 3461261 h 6287490"/>
                <a:gd name="connsiteX4810" fmla="*/ 319088 w 5697931"/>
                <a:gd name="connsiteY4810" fmla="*/ 3460071 h 6287490"/>
                <a:gd name="connsiteX4811" fmla="*/ 314325 w 5697931"/>
                <a:gd name="connsiteY4811" fmla="*/ 3460071 h 6287490"/>
                <a:gd name="connsiteX4812" fmla="*/ 314325 w 5697931"/>
                <a:gd name="connsiteY4812" fmla="*/ 3455308 h 6287490"/>
                <a:gd name="connsiteX4813" fmla="*/ 314325 w 5697931"/>
                <a:gd name="connsiteY4813" fmla="*/ 3450546 h 6287490"/>
                <a:gd name="connsiteX4814" fmla="*/ 319088 w 5697931"/>
                <a:gd name="connsiteY4814" fmla="*/ 3450546 h 6287490"/>
                <a:gd name="connsiteX4815" fmla="*/ 323850 w 5697931"/>
                <a:gd name="connsiteY4815" fmla="*/ 3450546 h 6287490"/>
                <a:gd name="connsiteX4816" fmla="*/ 323850 w 5697931"/>
                <a:gd name="connsiteY4816" fmla="*/ 3455308 h 6287490"/>
                <a:gd name="connsiteX4817" fmla="*/ 323850 w 5697931"/>
                <a:gd name="connsiteY4817" fmla="*/ 3460071 h 6287490"/>
                <a:gd name="connsiteX4818" fmla="*/ 404813 w 5697931"/>
                <a:gd name="connsiteY4818" fmla="*/ 3460071 h 6287490"/>
                <a:gd name="connsiteX4819" fmla="*/ 400050 w 5697931"/>
                <a:gd name="connsiteY4819" fmla="*/ 3460071 h 6287490"/>
                <a:gd name="connsiteX4820" fmla="*/ 400050 w 5697931"/>
                <a:gd name="connsiteY4820" fmla="*/ 3455308 h 6287490"/>
                <a:gd name="connsiteX4821" fmla="*/ 400050 w 5697931"/>
                <a:gd name="connsiteY4821" fmla="*/ 3450546 h 6287490"/>
                <a:gd name="connsiteX4822" fmla="*/ 404813 w 5697931"/>
                <a:gd name="connsiteY4822" fmla="*/ 3450546 h 6287490"/>
                <a:gd name="connsiteX4823" fmla="*/ 409575 w 5697931"/>
                <a:gd name="connsiteY4823" fmla="*/ 3450546 h 6287490"/>
                <a:gd name="connsiteX4824" fmla="*/ 409575 w 5697931"/>
                <a:gd name="connsiteY4824" fmla="*/ 3455308 h 6287490"/>
                <a:gd name="connsiteX4825" fmla="*/ 409575 w 5697931"/>
                <a:gd name="connsiteY4825" fmla="*/ 3460071 h 6287490"/>
                <a:gd name="connsiteX4826" fmla="*/ 433388 w 5697931"/>
                <a:gd name="connsiteY4826" fmla="*/ 3460071 h 6287490"/>
                <a:gd name="connsiteX4827" fmla="*/ 428625 w 5697931"/>
                <a:gd name="connsiteY4827" fmla="*/ 3460071 h 6287490"/>
                <a:gd name="connsiteX4828" fmla="*/ 428625 w 5697931"/>
                <a:gd name="connsiteY4828" fmla="*/ 3455308 h 6287490"/>
                <a:gd name="connsiteX4829" fmla="*/ 428625 w 5697931"/>
                <a:gd name="connsiteY4829" fmla="*/ 3450546 h 6287490"/>
                <a:gd name="connsiteX4830" fmla="*/ 433388 w 5697931"/>
                <a:gd name="connsiteY4830" fmla="*/ 3450546 h 6287490"/>
                <a:gd name="connsiteX4831" fmla="*/ 438150 w 5697931"/>
                <a:gd name="connsiteY4831" fmla="*/ 3450546 h 6287490"/>
                <a:gd name="connsiteX4832" fmla="*/ 438150 w 5697931"/>
                <a:gd name="connsiteY4832" fmla="*/ 3455308 h 6287490"/>
                <a:gd name="connsiteX4833" fmla="*/ 438150 w 5697931"/>
                <a:gd name="connsiteY4833" fmla="*/ 3460071 h 6287490"/>
                <a:gd name="connsiteX4834" fmla="*/ 690563 w 5697931"/>
                <a:gd name="connsiteY4834" fmla="*/ 3460071 h 6287490"/>
                <a:gd name="connsiteX4835" fmla="*/ 685800 w 5697931"/>
                <a:gd name="connsiteY4835" fmla="*/ 3460071 h 6287490"/>
                <a:gd name="connsiteX4836" fmla="*/ 685800 w 5697931"/>
                <a:gd name="connsiteY4836" fmla="*/ 3455308 h 6287490"/>
                <a:gd name="connsiteX4837" fmla="*/ 685800 w 5697931"/>
                <a:gd name="connsiteY4837" fmla="*/ 3450546 h 6287490"/>
                <a:gd name="connsiteX4838" fmla="*/ 690563 w 5697931"/>
                <a:gd name="connsiteY4838" fmla="*/ 3450546 h 6287490"/>
                <a:gd name="connsiteX4839" fmla="*/ 695325 w 5697931"/>
                <a:gd name="connsiteY4839" fmla="*/ 3450546 h 6287490"/>
                <a:gd name="connsiteX4840" fmla="*/ 695325 w 5697931"/>
                <a:gd name="connsiteY4840" fmla="*/ 3455308 h 6287490"/>
                <a:gd name="connsiteX4841" fmla="*/ 695325 w 5697931"/>
                <a:gd name="connsiteY4841" fmla="*/ 3460071 h 6287490"/>
                <a:gd name="connsiteX4842" fmla="*/ 709613 w 5697931"/>
                <a:gd name="connsiteY4842" fmla="*/ 3460071 h 6287490"/>
                <a:gd name="connsiteX4843" fmla="*/ 704850 w 5697931"/>
                <a:gd name="connsiteY4843" fmla="*/ 3460071 h 6287490"/>
                <a:gd name="connsiteX4844" fmla="*/ 704850 w 5697931"/>
                <a:gd name="connsiteY4844" fmla="*/ 3455308 h 6287490"/>
                <a:gd name="connsiteX4845" fmla="*/ 704850 w 5697931"/>
                <a:gd name="connsiteY4845" fmla="*/ 3450546 h 6287490"/>
                <a:gd name="connsiteX4846" fmla="*/ 709613 w 5697931"/>
                <a:gd name="connsiteY4846" fmla="*/ 3450546 h 6287490"/>
                <a:gd name="connsiteX4847" fmla="*/ 714375 w 5697931"/>
                <a:gd name="connsiteY4847" fmla="*/ 3450546 h 6287490"/>
                <a:gd name="connsiteX4848" fmla="*/ 714375 w 5697931"/>
                <a:gd name="connsiteY4848" fmla="*/ 3455308 h 6287490"/>
                <a:gd name="connsiteX4849" fmla="*/ 714375 w 5697931"/>
                <a:gd name="connsiteY4849" fmla="*/ 3460071 h 6287490"/>
                <a:gd name="connsiteX4850" fmla="*/ 2681288 w 5697931"/>
                <a:gd name="connsiteY4850" fmla="*/ 3460071 h 6287490"/>
                <a:gd name="connsiteX4851" fmla="*/ 2676525 w 5697931"/>
                <a:gd name="connsiteY4851" fmla="*/ 3460071 h 6287490"/>
                <a:gd name="connsiteX4852" fmla="*/ 2676525 w 5697931"/>
                <a:gd name="connsiteY4852" fmla="*/ 3455308 h 6287490"/>
                <a:gd name="connsiteX4853" fmla="*/ 2676525 w 5697931"/>
                <a:gd name="connsiteY4853" fmla="*/ 3450546 h 6287490"/>
                <a:gd name="connsiteX4854" fmla="*/ 2681288 w 5697931"/>
                <a:gd name="connsiteY4854" fmla="*/ 3450546 h 6287490"/>
                <a:gd name="connsiteX4855" fmla="*/ 2686050 w 5697931"/>
                <a:gd name="connsiteY4855" fmla="*/ 3450546 h 6287490"/>
                <a:gd name="connsiteX4856" fmla="*/ 2686050 w 5697931"/>
                <a:gd name="connsiteY4856" fmla="*/ 3455308 h 6287490"/>
                <a:gd name="connsiteX4857" fmla="*/ 2686050 w 5697931"/>
                <a:gd name="connsiteY4857" fmla="*/ 3460071 h 6287490"/>
                <a:gd name="connsiteX4858" fmla="*/ 3910013 w 5697931"/>
                <a:gd name="connsiteY4858" fmla="*/ 3460071 h 6287490"/>
                <a:gd name="connsiteX4859" fmla="*/ 3905250 w 5697931"/>
                <a:gd name="connsiteY4859" fmla="*/ 3460071 h 6287490"/>
                <a:gd name="connsiteX4860" fmla="*/ 3905250 w 5697931"/>
                <a:gd name="connsiteY4860" fmla="*/ 3455308 h 6287490"/>
                <a:gd name="connsiteX4861" fmla="*/ 3905250 w 5697931"/>
                <a:gd name="connsiteY4861" fmla="*/ 3450546 h 6287490"/>
                <a:gd name="connsiteX4862" fmla="*/ 3910013 w 5697931"/>
                <a:gd name="connsiteY4862" fmla="*/ 3450546 h 6287490"/>
                <a:gd name="connsiteX4863" fmla="*/ 3914775 w 5697931"/>
                <a:gd name="connsiteY4863" fmla="*/ 3450546 h 6287490"/>
                <a:gd name="connsiteX4864" fmla="*/ 3914775 w 5697931"/>
                <a:gd name="connsiteY4864" fmla="*/ 3455308 h 6287490"/>
                <a:gd name="connsiteX4865" fmla="*/ 3914775 w 5697931"/>
                <a:gd name="connsiteY4865" fmla="*/ 3460071 h 6287490"/>
                <a:gd name="connsiteX4866" fmla="*/ 347663 w 5697931"/>
                <a:gd name="connsiteY4866" fmla="*/ 3450546 h 6287490"/>
                <a:gd name="connsiteX4867" fmla="*/ 342900 w 5697931"/>
                <a:gd name="connsiteY4867" fmla="*/ 3450546 h 6287490"/>
                <a:gd name="connsiteX4868" fmla="*/ 342900 w 5697931"/>
                <a:gd name="connsiteY4868" fmla="*/ 3445783 h 6287490"/>
                <a:gd name="connsiteX4869" fmla="*/ 342900 w 5697931"/>
                <a:gd name="connsiteY4869" fmla="*/ 3441021 h 6287490"/>
                <a:gd name="connsiteX4870" fmla="*/ 347663 w 5697931"/>
                <a:gd name="connsiteY4870" fmla="*/ 3441021 h 6287490"/>
                <a:gd name="connsiteX4871" fmla="*/ 352425 w 5697931"/>
                <a:gd name="connsiteY4871" fmla="*/ 3441021 h 6287490"/>
                <a:gd name="connsiteX4872" fmla="*/ 352425 w 5697931"/>
                <a:gd name="connsiteY4872" fmla="*/ 3445783 h 6287490"/>
                <a:gd name="connsiteX4873" fmla="*/ 352425 w 5697931"/>
                <a:gd name="connsiteY4873" fmla="*/ 3450546 h 6287490"/>
                <a:gd name="connsiteX4874" fmla="*/ 747713 w 5697931"/>
                <a:gd name="connsiteY4874" fmla="*/ 3450546 h 6287490"/>
                <a:gd name="connsiteX4875" fmla="*/ 742950 w 5697931"/>
                <a:gd name="connsiteY4875" fmla="*/ 3450546 h 6287490"/>
                <a:gd name="connsiteX4876" fmla="*/ 742950 w 5697931"/>
                <a:gd name="connsiteY4876" fmla="*/ 3445783 h 6287490"/>
                <a:gd name="connsiteX4877" fmla="*/ 742950 w 5697931"/>
                <a:gd name="connsiteY4877" fmla="*/ 3441021 h 6287490"/>
                <a:gd name="connsiteX4878" fmla="*/ 747713 w 5697931"/>
                <a:gd name="connsiteY4878" fmla="*/ 3441021 h 6287490"/>
                <a:gd name="connsiteX4879" fmla="*/ 752475 w 5697931"/>
                <a:gd name="connsiteY4879" fmla="*/ 3441021 h 6287490"/>
                <a:gd name="connsiteX4880" fmla="*/ 752475 w 5697931"/>
                <a:gd name="connsiteY4880" fmla="*/ 3445783 h 6287490"/>
                <a:gd name="connsiteX4881" fmla="*/ 752475 w 5697931"/>
                <a:gd name="connsiteY4881" fmla="*/ 3450546 h 6287490"/>
                <a:gd name="connsiteX4882" fmla="*/ 2224088 w 5697931"/>
                <a:gd name="connsiteY4882" fmla="*/ 3450546 h 6287490"/>
                <a:gd name="connsiteX4883" fmla="*/ 2219325 w 5697931"/>
                <a:gd name="connsiteY4883" fmla="*/ 3450546 h 6287490"/>
                <a:gd name="connsiteX4884" fmla="*/ 2219325 w 5697931"/>
                <a:gd name="connsiteY4884" fmla="*/ 3445783 h 6287490"/>
                <a:gd name="connsiteX4885" fmla="*/ 2219325 w 5697931"/>
                <a:gd name="connsiteY4885" fmla="*/ 3441021 h 6287490"/>
                <a:gd name="connsiteX4886" fmla="*/ 2224088 w 5697931"/>
                <a:gd name="connsiteY4886" fmla="*/ 3441021 h 6287490"/>
                <a:gd name="connsiteX4887" fmla="*/ 2228850 w 5697931"/>
                <a:gd name="connsiteY4887" fmla="*/ 3441021 h 6287490"/>
                <a:gd name="connsiteX4888" fmla="*/ 2228850 w 5697931"/>
                <a:gd name="connsiteY4888" fmla="*/ 3445783 h 6287490"/>
                <a:gd name="connsiteX4889" fmla="*/ 2228850 w 5697931"/>
                <a:gd name="connsiteY4889" fmla="*/ 3450546 h 6287490"/>
                <a:gd name="connsiteX4890" fmla="*/ 2452688 w 5697931"/>
                <a:gd name="connsiteY4890" fmla="*/ 3450546 h 6287490"/>
                <a:gd name="connsiteX4891" fmla="*/ 2447925 w 5697931"/>
                <a:gd name="connsiteY4891" fmla="*/ 3450546 h 6287490"/>
                <a:gd name="connsiteX4892" fmla="*/ 2447925 w 5697931"/>
                <a:gd name="connsiteY4892" fmla="*/ 3445783 h 6287490"/>
                <a:gd name="connsiteX4893" fmla="*/ 2447925 w 5697931"/>
                <a:gd name="connsiteY4893" fmla="*/ 3441021 h 6287490"/>
                <a:gd name="connsiteX4894" fmla="*/ 2452688 w 5697931"/>
                <a:gd name="connsiteY4894" fmla="*/ 3441021 h 6287490"/>
                <a:gd name="connsiteX4895" fmla="*/ 2457450 w 5697931"/>
                <a:gd name="connsiteY4895" fmla="*/ 3441021 h 6287490"/>
                <a:gd name="connsiteX4896" fmla="*/ 2457450 w 5697931"/>
                <a:gd name="connsiteY4896" fmla="*/ 3445783 h 6287490"/>
                <a:gd name="connsiteX4897" fmla="*/ 2457450 w 5697931"/>
                <a:gd name="connsiteY4897" fmla="*/ 3450546 h 6287490"/>
                <a:gd name="connsiteX4898" fmla="*/ 5462588 w 5697931"/>
                <a:gd name="connsiteY4898" fmla="*/ 3450546 h 6287490"/>
                <a:gd name="connsiteX4899" fmla="*/ 5457825 w 5697931"/>
                <a:gd name="connsiteY4899" fmla="*/ 3450546 h 6287490"/>
                <a:gd name="connsiteX4900" fmla="*/ 5457825 w 5697931"/>
                <a:gd name="connsiteY4900" fmla="*/ 3445783 h 6287490"/>
                <a:gd name="connsiteX4901" fmla="*/ 5457825 w 5697931"/>
                <a:gd name="connsiteY4901" fmla="*/ 3441021 h 6287490"/>
                <a:gd name="connsiteX4902" fmla="*/ 5462588 w 5697931"/>
                <a:gd name="connsiteY4902" fmla="*/ 3441021 h 6287490"/>
                <a:gd name="connsiteX4903" fmla="*/ 5467350 w 5697931"/>
                <a:gd name="connsiteY4903" fmla="*/ 3441021 h 6287490"/>
                <a:gd name="connsiteX4904" fmla="*/ 5467350 w 5697931"/>
                <a:gd name="connsiteY4904" fmla="*/ 3445783 h 6287490"/>
                <a:gd name="connsiteX4905" fmla="*/ 5467350 w 5697931"/>
                <a:gd name="connsiteY4905" fmla="*/ 3450546 h 6287490"/>
                <a:gd name="connsiteX4906" fmla="*/ 709613 w 5697931"/>
                <a:gd name="connsiteY4906" fmla="*/ 3441021 h 6287490"/>
                <a:gd name="connsiteX4907" fmla="*/ 704850 w 5697931"/>
                <a:gd name="connsiteY4907" fmla="*/ 3441021 h 6287490"/>
                <a:gd name="connsiteX4908" fmla="*/ 704850 w 5697931"/>
                <a:gd name="connsiteY4908" fmla="*/ 3436258 h 6287490"/>
                <a:gd name="connsiteX4909" fmla="*/ 704850 w 5697931"/>
                <a:gd name="connsiteY4909" fmla="*/ 3431496 h 6287490"/>
                <a:gd name="connsiteX4910" fmla="*/ 709613 w 5697931"/>
                <a:gd name="connsiteY4910" fmla="*/ 3431496 h 6287490"/>
                <a:gd name="connsiteX4911" fmla="*/ 714375 w 5697931"/>
                <a:gd name="connsiteY4911" fmla="*/ 3431496 h 6287490"/>
                <a:gd name="connsiteX4912" fmla="*/ 714375 w 5697931"/>
                <a:gd name="connsiteY4912" fmla="*/ 3436258 h 6287490"/>
                <a:gd name="connsiteX4913" fmla="*/ 714375 w 5697931"/>
                <a:gd name="connsiteY4913" fmla="*/ 3441021 h 6287490"/>
                <a:gd name="connsiteX4914" fmla="*/ 1243013 w 5697931"/>
                <a:gd name="connsiteY4914" fmla="*/ 3441021 h 6287490"/>
                <a:gd name="connsiteX4915" fmla="*/ 1238250 w 5697931"/>
                <a:gd name="connsiteY4915" fmla="*/ 3441021 h 6287490"/>
                <a:gd name="connsiteX4916" fmla="*/ 1238250 w 5697931"/>
                <a:gd name="connsiteY4916" fmla="*/ 3436258 h 6287490"/>
                <a:gd name="connsiteX4917" fmla="*/ 1238250 w 5697931"/>
                <a:gd name="connsiteY4917" fmla="*/ 3431496 h 6287490"/>
                <a:gd name="connsiteX4918" fmla="*/ 1243013 w 5697931"/>
                <a:gd name="connsiteY4918" fmla="*/ 3431496 h 6287490"/>
                <a:gd name="connsiteX4919" fmla="*/ 1247775 w 5697931"/>
                <a:gd name="connsiteY4919" fmla="*/ 3431496 h 6287490"/>
                <a:gd name="connsiteX4920" fmla="*/ 1247775 w 5697931"/>
                <a:gd name="connsiteY4920" fmla="*/ 3436258 h 6287490"/>
                <a:gd name="connsiteX4921" fmla="*/ 1247775 w 5697931"/>
                <a:gd name="connsiteY4921" fmla="*/ 3441021 h 6287490"/>
                <a:gd name="connsiteX4922" fmla="*/ 452438 w 5697931"/>
                <a:gd name="connsiteY4922" fmla="*/ 3431496 h 6287490"/>
                <a:gd name="connsiteX4923" fmla="*/ 447675 w 5697931"/>
                <a:gd name="connsiteY4923" fmla="*/ 3431496 h 6287490"/>
                <a:gd name="connsiteX4924" fmla="*/ 447675 w 5697931"/>
                <a:gd name="connsiteY4924" fmla="*/ 3426733 h 6287490"/>
                <a:gd name="connsiteX4925" fmla="*/ 447675 w 5697931"/>
                <a:gd name="connsiteY4925" fmla="*/ 3421971 h 6287490"/>
                <a:gd name="connsiteX4926" fmla="*/ 452438 w 5697931"/>
                <a:gd name="connsiteY4926" fmla="*/ 3421971 h 6287490"/>
                <a:gd name="connsiteX4927" fmla="*/ 457200 w 5697931"/>
                <a:gd name="connsiteY4927" fmla="*/ 3421971 h 6287490"/>
                <a:gd name="connsiteX4928" fmla="*/ 457200 w 5697931"/>
                <a:gd name="connsiteY4928" fmla="*/ 3426733 h 6287490"/>
                <a:gd name="connsiteX4929" fmla="*/ 457200 w 5697931"/>
                <a:gd name="connsiteY4929" fmla="*/ 3431496 h 6287490"/>
                <a:gd name="connsiteX4930" fmla="*/ 2405063 w 5697931"/>
                <a:gd name="connsiteY4930" fmla="*/ 3431496 h 6287490"/>
                <a:gd name="connsiteX4931" fmla="*/ 2400300 w 5697931"/>
                <a:gd name="connsiteY4931" fmla="*/ 3431496 h 6287490"/>
                <a:gd name="connsiteX4932" fmla="*/ 2400300 w 5697931"/>
                <a:gd name="connsiteY4932" fmla="*/ 3426733 h 6287490"/>
                <a:gd name="connsiteX4933" fmla="*/ 2400300 w 5697931"/>
                <a:gd name="connsiteY4933" fmla="*/ 3421971 h 6287490"/>
                <a:gd name="connsiteX4934" fmla="*/ 2405063 w 5697931"/>
                <a:gd name="connsiteY4934" fmla="*/ 3421971 h 6287490"/>
                <a:gd name="connsiteX4935" fmla="*/ 2409825 w 5697931"/>
                <a:gd name="connsiteY4935" fmla="*/ 3421971 h 6287490"/>
                <a:gd name="connsiteX4936" fmla="*/ 2409825 w 5697931"/>
                <a:gd name="connsiteY4936" fmla="*/ 3426733 h 6287490"/>
                <a:gd name="connsiteX4937" fmla="*/ 2409825 w 5697931"/>
                <a:gd name="connsiteY4937" fmla="*/ 3431496 h 6287490"/>
                <a:gd name="connsiteX4938" fmla="*/ 2624138 w 5697931"/>
                <a:gd name="connsiteY4938" fmla="*/ 3431496 h 6287490"/>
                <a:gd name="connsiteX4939" fmla="*/ 2619375 w 5697931"/>
                <a:gd name="connsiteY4939" fmla="*/ 3431496 h 6287490"/>
                <a:gd name="connsiteX4940" fmla="*/ 2619375 w 5697931"/>
                <a:gd name="connsiteY4940" fmla="*/ 3426733 h 6287490"/>
                <a:gd name="connsiteX4941" fmla="*/ 2619375 w 5697931"/>
                <a:gd name="connsiteY4941" fmla="*/ 3421971 h 6287490"/>
                <a:gd name="connsiteX4942" fmla="*/ 2624138 w 5697931"/>
                <a:gd name="connsiteY4942" fmla="*/ 3421971 h 6287490"/>
                <a:gd name="connsiteX4943" fmla="*/ 2628900 w 5697931"/>
                <a:gd name="connsiteY4943" fmla="*/ 3421971 h 6287490"/>
                <a:gd name="connsiteX4944" fmla="*/ 2628900 w 5697931"/>
                <a:gd name="connsiteY4944" fmla="*/ 3426733 h 6287490"/>
                <a:gd name="connsiteX4945" fmla="*/ 2628900 w 5697931"/>
                <a:gd name="connsiteY4945" fmla="*/ 3431496 h 6287490"/>
                <a:gd name="connsiteX4946" fmla="*/ 3462338 w 5697931"/>
                <a:gd name="connsiteY4946" fmla="*/ 3431496 h 6287490"/>
                <a:gd name="connsiteX4947" fmla="*/ 3457575 w 5697931"/>
                <a:gd name="connsiteY4947" fmla="*/ 3431496 h 6287490"/>
                <a:gd name="connsiteX4948" fmla="*/ 3457575 w 5697931"/>
                <a:gd name="connsiteY4948" fmla="*/ 3426733 h 6287490"/>
                <a:gd name="connsiteX4949" fmla="*/ 3457575 w 5697931"/>
                <a:gd name="connsiteY4949" fmla="*/ 3421971 h 6287490"/>
                <a:gd name="connsiteX4950" fmla="*/ 3462338 w 5697931"/>
                <a:gd name="connsiteY4950" fmla="*/ 3421971 h 6287490"/>
                <a:gd name="connsiteX4951" fmla="*/ 3467100 w 5697931"/>
                <a:gd name="connsiteY4951" fmla="*/ 3421971 h 6287490"/>
                <a:gd name="connsiteX4952" fmla="*/ 3467100 w 5697931"/>
                <a:gd name="connsiteY4952" fmla="*/ 3426733 h 6287490"/>
                <a:gd name="connsiteX4953" fmla="*/ 3467100 w 5697931"/>
                <a:gd name="connsiteY4953" fmla="*/ 3431496 h 6287490"/>
                <a:gd name="connsiteX4954" fmla="*/ 766763 w 5697931"/>
                <a:gd name="connsiteY4954" fmla="*/ 3421971 h 6287490"/>
                <a:gd name="connsiteX4955" fmla="*/ 762000 w 5697931"/>
                <a:gd name="connsiteY4955" fmla="*/ 3421971 h 6287490"/>
                <a:gd name="connsiteX4956" fmla="*/ 762000 w 5697931"/>
                <a:gd name="connsiteY4956" fmla="*/ 3417208 h 6287490"/>
                <a:gd name="connsiteX4957" fmla="*/ 762000 w 5697931"/>
                <a:gd name="connsiteY4957" fmla="*/ 3412446 h 6287490"/>
                <a:gd name="connsiteX4958" fmla="*/ 766763 w 5697931"/>
                <a:gd name="connsiteY4958" fmla="*/ 3412446 h 6287490"/>
                <a:gd name="connsiteX4959" fmla="*/ 771525 w 5697931"/>
                <a:gd name="connsiteY4959" fmla="*/ 3412446 h 6287490"/>
                <a:gd name="connsiteX4960" fmla="*/ 771525 w 5697931"/>
                <a:gd name="connsiteY4960" fmla="*/ 3417208 h 6287490"/>
                <a:gd name="connsiteX4961" fmla="*/ 771525 w 5697931"/>
                <a:gd name="connsiteY4961" fmla="*/ 3421971 h 6287490"/>
                <a:gd name="connsiteX4962" fmla="*/ 2805113 w 5697931"/>
                <a:gd name="connsiteY4962" fmla="*/ 3421971 h 6287490"/>
                <a:gd name="connsiteX4963" fmla="*/ 2800350 w 5697931"/>
                <a:gd name="connsiteY4963" fmla="*/ 3421971 h 6287490"/>
                <a:gd name="connsiteX4964" fmla="*/ 2800350 w 5697931"/>
                <a:gd name="connsiteY4964" fmla="*/ 3417208 h 6287490"/>
                <a:gd name="connsiteX4965" fmla="*/ 2800350 w 5697931"/>
                <a:gd name="connsiteY4965" fmla="*/ 3412446 h 6287490"/>
                <a:gd name="connsiteX4966" fmla="*/ 2805113 w 5697931"/>
                <a:gd name="connsiteY4966" fmla="*/ 3412446 h 6287490"/>
                <a:gd name="connsiteX4967" fmla="*/ 2809875 w 5697931"/>
                <a:gd name="connsiteY4967" fmla="*/ 3412446 h 6287490"/>
                <a:gd name="connsiteX4968" fmla="*/ 2809875 w 5697931"/>
                <a:gd name="connsiteY4968" fmla="*/ 3417208 h 6287490"/>
                <a:gd name="connsiteX4969" fmla="*/ 2809875 w 5697931"/>
                <a:gd name="connsiteY4969" fmla="*/ 3421971 h 6287490"/>
                <a:gd name="connsiteX4970" fmla="*/ 2852738 w 5697931"/>
                <a:gd name="connsiteY4970" fmla="*/ 3421971 h 6287490"/>
                <a:gd name="connsiteX4971" fmla="*/ 2847975 w 5697931"/>
                <a:gd name="connsiteY4971" fmla="*/ 3421971 h 6287490"/>
                <a:gd name="connsiteX4972" fmla="*/ 2847975 w 5697931"/>
                <a:gd name="connsiteY4972" fmla="*/ 3417208 h 6287490"/>
                <a:gd name="connsiteX4973" fmla="*/ 2847975 w 5697931"/>
                <a:gd name="connsiteY4973" fmla="*/ 3412446 h 6287490"/>
                <a:gd name="connsiteX4974" fmla="*/ 2852738 w 5697931"/>
                <a:gd name="connsiteY4974" fmla="*/ 3412446 h 6287490"/>
                <a:gd name="connsiteX4975" fmla="*/ 2857500 w 5697931"/>
                <a:gd name="connsiteY4975" fmla="*/ 3412446 h 6287490"/>
                <a:gd name="connsiteX4976" fmla="*/ 2857500 w 5697931"/>
                <a:gd name="connsiteY4976" fmla="*/ 3417208 h 6287490"/>
                <a:gd name="connsiteX4977" fmla="*/ 2857500 w 5697931"/>
                <a:gd name="connsiteY4977" fmla="*/ 3421971 h 6287490"/>
                <a:gd name="connsiteX4978" fmla="*/ 3433763 w 5697931"/>
                <a:gd name="connsiteY4978" fmla="*/ 3421971 h 6287490"/>
                <a:gd name="connsiteX4979" fmla="*/ 3429000 w 5697931"/>
                <a:gd name="connsiteY4979" fmla="*/ 3421971 h 6287490"/>
                <a:gd name="connsiteX4980" fmla="*/ 3429000 w 5697931"/>
                <a:gd name="connsiteY4980" fmla="*/ 3417208 h 6287490"/>
                <a:gd name="connsiteX4981" fmla="*/ 3429000 w 5697931"/>
                <a:gd name="connsiteY4981" fmla="*/ 3412446 h 6287490"/>
                <a:gd name="connsiteX4982" fmla="*/ 3433763 w 5697931"/>
                <a:gd name="connsiteY4982" fmla="*/ 3412446 h 6287490"/>
                <a:gd name="connsiteX4983" fmla="*/ 3438525 w 5697931"/>
                <a:gd name="connsiteY4983" fmla="*/ 3412446 h 6287490"/>
                <a:gd name="connsiteX4984" fmla="*/ 3438525 w 5697931"/>
                <a:gd name="connsiteY4984" fmla="*/ 3417208 h 6287490"/>
                <a:gd name="connsiteX4985" fmla="*/ 3438525 w 5697931"/>
                <a:gd name="connsiteY4985" fmla="*/ 3421971 h 6287490"/>
                <a:gd name="connsiteX4986" fmla="*/ 423863 w 5697931"/>
                <a:gd name="connsiteY4986" fmla="*/ 3412446 h 6287490"/>
                <a:gd name="connsiteX4987" fmla="*/ 419100 w 5697931"/>
                <a:gd name="connsiteY4987" fmla="*/ 3412446 h 6287490"/>
                <a:gd name="connsiteX4988" fmla="*/ 419100 w 5697931"/>
                <a:gd name="connsiteY4988" fmla="*/ 3407683 h 6287490"/>
                <a:gd name="connsiteX4989" fmla="*/ 419100 w 5697931"/>
                <a:gd name="connsiteY4989" fmla="*/ 3402921 h 6287490"/>
                <a:gd name="connsiteX4990" fmla="*/ 423863 w 5697931"/>
                <a:gd name="connsiteY4990" fmla="*/ 3402921 h 6287490"/>
                <a:gd name="connsiteX4991" fmla="*/ 428625 w 5697931"/>
                <a:gd name="connsiteY4991" fmla="*/ 3402921 h 6287490"/>
                <a:gd name="connsiteX4992" fmla="*/ 428625 w 5697931"/>
                <a:gd name="connsiteY4992" fmla="*/ 3407683 h 6287490"/>
                <a:gd name="connsiteX4993" fmla="*/ 428625 w 5697931"/>
                <a:gd name="connsiteY4993" fmla="*/ 3412446 h 6287490"/>
                <a:gd name="connsiteX4994" fmla="*/ 3300413 w 5697931"/>
                <a:gd name="connsiteY4994" fmla="*/ 3412446 h 6287490"/>
                <a:gd name="connsiteX4995" fmla="*/ 3295650 w 5697931"/>
                <a:gd name="connsiteY4995" fmla="*/ 3412446 h 6287490"/>
                <a:gd name="connsiteX4996" fmla="*/ 3295650 w 5697931"/>
                <a:gd name="connsiteY4996" fmla="*/ 3407683 h 6287490"/>
                <a:gd name="connsiteX4997" fmla="*/ 3295650 w 5697931"/>
                <a:gd name="connsiteY4997" fmla="*/ 3402921 h 6287490"/>
                <a:gd name="connsiteX4998" fmla="*/ 3300413 w 5697931"/>
                <a:gd name="connsiteY4998" fmla="*/ 3402921 h 6287490"/>
                <a:gd name="connsiteX4999" fmla="*/ 3305175 w 5697931"/>
                <a:gd name="connsiteY4999" fmla="*/ 3402921 h 6287490"/>
                <a:gd name="connsiteX5000" fmla="*/ 3305175 w 5697931"/>
                <a:gd name="connsiteY5000" fmla="*/ 3407683 h 6287490"/>
                <a:gd name="connsiteX5001" fmla="*/ 3305175 w 5697931"/>
                <a:gd name="connsiteY5001" fmla="*/ 3412446 h 6287490"/>
                <a:gd name="connsiteX5002" fmla="*/ 2252663 w 5697931"/>
                <a:gd name="connsiteY5002" fmla="*/ 3402921 h 6287490"/>
                <a:gd name="connsiteX5003" fmla="*/ 2247900 w 5697931"/>
                <a:gd name="connsiteY5003" fmla="*/ 3402921 h 6287490"/>
                <a:gd name="connsiteX5004" fmla="*/ 2247900 w 5697931"/>
                <a:gd name="connsiteY5004" fmla="*/ 3398158 h 6287490"/>
                <a:gd name="connsiteX5005" fmla="*/ 2247900 w 5697931"/>
                <a:gd name="connsiteY5005" fmla="*/ 3393396 h 6287490"/>
                <a:gd name="connsiteX5006" fmla="*/ 2252663 w 5697931"/>
                <a:gd name="connsiteY5006" fmla="*/ 3393396 h 6287490"/>
                <a:gd name="connsiteX5007" fmla="*/ 2257425 w 5697931"/>
                <a:gd name="connsiteY5007" fmla="*/ 3393396 h 6287490"/>
                <a:gd name="connsiteX5008" fmla="*/ 2257425 w 5697931"/>
                <a:gd name="connsiteY5008" fmla="*/ 3398158 h 6287490"/>
                <a:gd name="connsiteX5009" fmla="*/ 2257425 w 5697931"/>
                <a:gd name="connsiteY5009" fmla="*/ 3402921 h 6287490"/>
                <a:gd name="connsiteX5010" fmla="*/ 2462213 w 5697931"/>
                <a:gd name="connsiteY5010" fmla="*/ 3402921 h 6287490"/>
                <a:gd name="connsiteX5011" fmla="*/ 2457450 w 5697931"/>
                <a:gd name="connsiteY5011" fmla="*/ 3402921 h 6287490"/>
                <a:gd name="connsiteX5012" fmla="*/ 2457450 w 5697931"/>
                <a:gd name="connsiteY5012" fmla="*/ 3398158 h 6287490"/>
                <a:gd name="connsiteX5013" fmla="*/ 2457450 w 5697931"/>
                <a:gd name="connsiteY5013" fmla="*/ 3393396 h 6287490"/>
                <a:gd name="connsiteX5014" fmla="*/ 2462213 w 5697931"/>
                <a:gd name="connsiteY5014" fmla="*/ 3393396 h 6287490"/>
                <a:gd name="connsiteX5015" fmla="*/ 2466975 w 5697931"/>
                <a:gd name="connsiteY5015" fmla="*/ 3393396 h 6287490"/>
                <a:gd name="connsiteX5016" fmla="*/ 2466975 w 5697931"/>
                <a:gd name="connsiteY5016" fmla="*/ 3398158 h 6287490"/>
                <a:gd name="connsiteX5017" fmla="*/ 2466975 w 5697931"/>
                <a:gd name="connsiteY5017" fmla="*/ 3402921 h 6287490"/>
                <a:gd name="connsiteX5018" fmla="*/ 2490788 w 5697931"/>
                <a:gd name="connsiteY5018" fmla="*/ 3402921 h 6287490"/>
                <a:gd name="connsiteX5019" fmla="*/ 2486025 w 5697931"/>
                <a:gd name="connsiteY5019" fmla="*/ 3402921 h 6287490"/>
                <a:gd name="connsiteX5020" fmla="*/ 2486025 w 5697931"/>
                <a:gd name="connsiteY5020" fmla="*/ 3398158 h 6287490"/>
                <a:gd name="connsiteX5021" fmla="*/ 2486025 w 5697931"/>
                <a:gd name="connsiteY5021" fmla="*/ 3393396 h 6287490"/>
                <a:gd name="connsiteX5022" fmla="*/ 2490788 w 5697931"/>
                <a:gd name="connsiteY5022" fmla="*/ 3393396 h 6287490"/>
                <a:gd name="connsiteX5023" fmla="*/ 2495550 w 5697931"/>
                <a:gd name="connsiteY5023" fmla="*/ 3393396 h 6287490"/>
                <a:gd name="connsiteX5024" fmla="*/ 2495550 w 5697931"/>
                <a:gd name="connsiteY5024" fmla="*/ 3398158 h 6287490"/>
                <a:gd name="connsiteX5025" fmla="*/ 2495550 w 5697931"/>
                <a:gd name="connsiteY5025" fmla="*/ 3402921 h 6287490"/>
                <a:gd name="connsiteX5026" fmla="*/ 3367088 w 5697931"/>
                <a:gd name="connsiteY5026" fmla="*/ 3402921 h 6287490"/>
                <a:gd name="connsiteX5027" fmla="*/ 3362325 w 5697931"/>
                <a:gd name="connsiteY5027" fmla="*/ 3402921 h 6287490"/>
                <a:gd name="connsiteX5028" fmla="*/ 3362325 w 5697931"/>
                <a:gd name="connsiteY5028" fmla="*/ 3398158 h 6287490"/>
                <a:gd name="connsiteX5029" fmla="*/ 3362325 w 5697931"/>
                <a:gd name="connsiteY5029" fmla="*/ 3393396 h 6287490"/>
                <a:gd name="connsiteX5030" fmla="*/ 3367088 w 5697931"/>
                <a:gd name="connsiteY5030" fmla="*/ 3393396 h 6287490"/>
                <a:gd name="connsiteX5031" fmla="*/ 3371850 w 5697931"/>
                <a:gd name="connsiteY5031" fmla="*/ 3393396 h 6287490"/>
                <a:gd name="connsiteX5032" fmla="*/ 3371850 w 5697931"/>
                <a:gd name="connsiteY5032" fmla="*/ 3398158 h 6287490"/>
                <a:gd name="connsiteX5033" fmla="*/ 3371850 w 5697931"/>
                <a:gd name="connsiteY5033" fmla="*/ 3402921 h 6287490"/>
                <a:gd name="connsiteX5034" fmla="*/ 3796275 w 5697931"/>
                <a:gd name="connsiteY5034" fmla="*/ 3402921 h 6287490"/>
                <a:gd name="connsiteX5035" fmla="*/ 3792074 w 5697931"/>
                <a:gd name="connsiteY5035" fmla="*/ 3402921 h 6287490"/>
                <a:gd name="connsiteX5036" fmla="*/ 3785273 w 5697931"/>
                <a:gd name="connsiteY5036" fmla="*/ 3391919 h 6287490"/>
                <a:gd name="connsiteX5037" fmla="*/ 3778482 w 5697931"/>
                <a:gd name="connsiteY5037" fmla="*/ 3380928 h 6287490"/>
                <a:gd name="connsiteX5038" fmla="*/ 3789483 w 5697931"/>
                <a:gd name="connsiteY5038" fmla="*/ 3387728 h 6287490"/>
                <a:gd name="connsiteX5039" fmla="*/ 3800475 w 5697931"/>
                <a:gd name="connsiteY5039" fmla="*/ 3394520 h 6287490"/>
                <a:gd name="connsiteX5040" fmla="*/ 3800475 w 5697931"/>
                <a:gd name="connsiteY5040" fmla="*/ 3398720 h 6287490"/>
                <a:gd name="connsiteX5041" fmla="*/ 3800475 w 5697931"/>
                <a:gd name="connsiteY5041" fmla="*/ 3402921 h 6287490"/>
                <a:gd name="connsiteX5042" fmla="*/ 4958925 w 5697931"/>
                <a:gd name="connsiteY5042" fmla="*/ 3402921 h 6287490"/>
                <a:gd name="connsiteX5043" fmla="*/ 4955334 w 5697931"/>
                <a:gd name="connsiteY5043" fmla="*/ 3402921 h 6287490"/>
                <a:gd name="connsiteX5044" fmla="*/ 4942256 w 5697931"/>
                <a:gd name="connsiteY5044" fmla="*/ 3386252 h 6287490"/>
                <a:gd name="connsiteX5045" fmla="*/ 4929188 w 5697931"/>
                <a:gd name="connsiteY5045" fmla="*/ 3369583 h 6287490"/>
                <a:gd name="connsiteX5046" fmla="*/ 4945856 w 5697931"/>
                <a:gd name="connsiteY5046" fmla="*/ 3382652 h 6287490"/>
                <a:gd name="connsiteX5047" fmla="*/ 4962525 w 5697931"/>
                <a:gd name="connsiteY5047" fmla="*/ 3395729 h 6287490"/>
                <a:gd name="connsiteX5048" fmla="*/ 4962525 w 5697931"/>
                <a:gd name="connsiteY5048" fmla="*/ 3399320 h 6287490"/>
                <a:gd name="connsiteX5049" fmla="*/ 4962525 w 5697931"/>
                <a:gd name="connsiteY5049" fmla="*/ 3402921 h 6287490"/>
                <a:gd name="connsiteX5050" fmla="*/ 5500688 w 5697931"/>
                <a:gd name="connsiteY5050" fmla="*/ 3402921 h 6287490"/>
                <a:gd name="connsiteX5051" fmla="*/ 5495925 w 5697931"/>
                <a:gd name="connsiteY5051" fmla="*/ 3402921 h 6287490"/>
                <a:gd name="connsiteX5052" fmla="*/ 5495925 w 5697931"/>
                <a:gd name="connsiteY5052" fmla="*/ 3398158 h 6287490"/>
                <a:gd name="connsiteX5053" fmla="*/ 5495925 w 5697931"/>
                <a:gd name="connsiteY5053" fmla="*/ 3393396 h 6287490"/>
                <a:gd name="connsiteX5054" fmla="*/ 5500688 w 5697931"/>
                <a:gd name="connsiteY5054" fmla="*/ 3393396 h 6287490"/>
                <a:gd name="connsiteX5055" fmla="*/ 5505450 w 5697931"/>
                <a:gd name="connsiteY5055" fmla="*/ 3393396 h 6287490"/>
                <a:gd name="connsiteX5056" fmla="*/ 5505450 w 5697931"/>
                <a:gd name="connsiteY5056" fmla="*/ 3398158 h 6287490"/>
                <a:gd name="connsiteX5057" fmla="*/ 5505450 w 5697931"/>
                <a:gd name="connsiteY5057" fmla="*/ 3402921 h 6287490"/>
                <a:gd name="connsiteX5058" fmla="*/ 252413 w 5697931"/>
                <a:gd name="connsiteY5058" fmla="*/ 3393396 h 6287490"/>
                <a:gd name="connsiteX5059" fmla="*/ 247650 w 5697931"/>
                <a:gd name="connsiteY5059" fmla="*/ 3393396 h 6287490"/>
                <a:gd name="connsiteX5060" fmla="*/ 247650 w 5697931"/>
                <a:gd name="connsiteY5060" fmla="*/ 3388633 h 6287490"/>
                <a:gd name="connsiteX5061" fmla="*/ 247650 w 5697931"/>
                <a:gd name="connsiteY5061" fmla="*/ 3383871 h 6287490"/>
                <a:gd name="connsiteX5062" fmla="*/ 252413 w 5697931"/>
                <a:gd name="connsiteY5062" fmla="*/ 3383871 h 6287490"/>
                <a:gd name="connsiteX5063" fmla="*/ 257175 w 5697931"/>
                <a:gd name="connsiteY5063" fmla="*/ 3383871 h 6287490"/>
                <a:gd name="connsiteX5064" fmla="*/ 257175 w 5697931"/>
                <a:gd name="connsiteY5064" fmla="*/ 3388633 h 6287490"/>
                <a:gd name="connsiteX5065" fmla="*/ 257175 w 5697931"/>
                <a:gd name="connsiteY5065" fmla="*/ 3393396 h 6287490"/>
                <a:gd name="connsiteX5066" fmla="*/ 481013 w 5697931"/>
                <a:gd name="connsiteY5066" fmla="*/ 3393396 h 6287490"/>
                <a:gd name="connsiteX5067" fmla="*/ 476250 w 5697931"/>
                <a:gd name="connsiteY5067" fmla="*/ 3393396 h 6287490"/>
                <a:gd name="connsiteX5068" fmla="*/ 476250 w 5697931"/>
                <a:gd name="connsiteY5068" fmla="*/ 3388633 h 6287490"/>
                <a:gd name="connsiteX5069" fmla="*/ 476250 w 5697931"/>
                <a:gd name="connsiteY5069" fmla="*/ 3383871 h 6287490"/>
                <a:gd name="connsiteX5070" fmla="*/ 481013 w 5697931"/>
                <a:gd name="connsiteY5070" fmla="*/ 3383871 h 6287490"/>
                <a:gd name="connsiteX5071" fmla="*/ 485775 w 5697931"/>
                <a:gd name="connsiteY5071" fmla="*/ 3383871 h 6287490"/>
                <a:gd name="connsiteX5072" fmla="*/ 485775 w 5697931"/>
                <a:gd name="connsiteY5072" fmla="*/ 3388633 h 6287490"/>
                <a:gd name="connsiteX5073" fmla="*/ 485775 w 5697931"/>
                <a:gd name="connsiteY5073" fmla="*/ 3393396 h 6287490"/>
                <a:gd name="connsiteX5074" fmla="*/ 1233488 w 5697931"/>
                <a:gd name="connsiteY5074" fmla="*/ 3393396 h 6287490"/>
                <a:gd name="connsiteX5075" fmla="*/ 1228725 w 5697931"/>
                <a:gd name="connsiteY5075" fmla="*/ 3393396 h 6287490"/>
                <a:gd name="connsiteX5076" fmla="*/ 1228725 w 5697931"/>
                <a:gd name="connsiteY5076" fmla="*/ 3388633 h 6287490"/>
                <a:gd name="connsiteX5077" fmla="*/ 1228725 w 5697931"/>
                <a:gd name="connsiteY5077" fmla="*/ 3383871 h 6287490"/>
                <a:gd name="connsiteX5078" fmla="*/ 1233488 w 5697931"/>
                <a:gd name="connsiteY5078" fmla="*/ 3383871 h 6287490"/>
                <a:gd name="connsiteX5079" fmla="*/ 1238250 w 5697931"/>
                <a:gd name="connsiteY5079" fmla="*/ 3383871 h 6287490"/>
                <a:gd name="connsiteX5080" fmla="*/ 1238250 w 5697931"/>
                <a:gd name="connsiteY5080" fmla="*/ 3388633 h 6287490"/>
                <a:gd name="connsiteX5081" fmla="*/ 1238250 w 5697931"/>
                <a:gd name="connsiteY5081" fmla="*/ 3393396 h 6287490"/>
                <a:gd name="connsiteX5082" fmla="*/ 2433638 w 5697931"/>
                <a:gd name="connsiteY5082" fmla="*/ 3393396 h 6287490"/>
                <a:gd name="connsiteX5083" fmla="*/ 2428875 w 5697931"/>
                <a:gd name="connsiteY5083" fmla="*/ 3393396 h 6287490"/>
                <a:gd name="connsiteX5084" fmla="*/ 2428875 w 5697931"/>
                <a:gd name="connsiteY5084" fmla="*/ 3388633 h 6287490"/>
                <a:gd name="connsiteX5085" fmla="*/ 2428875 w 5697931"/>
                <a:gd name="connsiteY5085" fmla="*/ 3383871 h 6287490"/>
                <a:gd name="connsiteX5086" fmla="*/ 2433638 w 5697931"/>
                <a:gd name="connsiteY5086" fmla="*/ 3383871 h 6287490"/>
                <a:gd name="connsiteX5087" fmla="*/ 2438400 w 5697931"/>
                <a:gd name="connsiteY5087" fmla="*/ 3383871 h 6287490"/>
                <a:gd name="connsiteX5088" fmla="*/ 2438400 w 5697931"/>
                <a:gd name="connsiteY5088" fmla="*/ 3388633 h 6287490"/>
                <a:gd name="connsiteX5089" fmla="*/ 2438400 w 5697931"/>
                <a:gd name="connsiteY5089" fmla="*/ 3393396 h 6287490"/>
                <a:gd name="connsiteX5090" fmla="*/ 3333750 w 5697931"/>
                <a:gd name="connsiteY5090" fmla="*/ 3393396 h 6287490"/>
                <a:gd name="connsiteX5091" fmla="*/ 3321053 w 5697931"/>
                <a:gd name="connsiteY5091" fmla="*/ 3393396 h 6287490"/>
                <a:gd name="connsiteX5092" fmla="*/ 3327397 w 5697931"/>
                <a:gd name="connsiteY5092" fmla="*/ 3387043 h 6287490"/>
                <a:gd name="connsiteX5093" fmla="*/ 3333750 w 5697931"/>
                <a:gd name="connsiteY5093" fmla="*/ 3380699 h 6287490"/>
                <a:gd name="connsiteX5094" fmla="*/ 3340103 w 5697931"/>
                <a:gd name="connsiteY5094" fmla="*/ 3387043 h 6287490"/>
                <a:gd name="connsiteX5095" fmla="*/ 3346447 w 5697931"/>
                <a:gd name="connsiteY5095" fmla="*/ 3393396 h 6287490"/>
                <a:gd name="connsiteX5096" fmla="*/ 1701803 w 5697931"/>
                <a:gd name="connsiteY5096" fmla="*/ 3380699 h 6287490"/>
                <a:gd name="connsiteX5097" fmla="*/ 1695450 w 5697931"/>
                <a:gd name="connsiteY5097" fmla="*/ 3387043 h 6287490"/>
                <a:gd name="connsiteX5098" fmla="*/ 1695450 w 5697931"/>
                <a:gd name="connsiteY5098" fmla="*/ 3374346 h 6287490"/>
                <a:gd name="connsiteX5099" fmla="*/ 1695450 w 5697931"/>
                <a:gd name="connsiteY5099" fmla="*/ 3361649 h 6287490"/>
                <a:gd name="connsiteX5100" fmla="*/ 1701803 w 5697931"/>
                <a:gd name="connsiteY5100" fmla="*/ 3367993 h 6287490"/>
                <a:gd name="connsiteX5101" fmla="*/ 1708147 w 5697931"/>
                <a:gd name="connsiteY5101" fmla="*/ 3374346 h 6287490"/>
                <a:gd name="connsiteX5102" fmla="*/ 2719388 w 5697931"/>
                <a:gd name="connsiteY5102" fmla="*/ 3383871 h 6287490"/>
                <a:gd name="connsiteX5103" fmla="*/ 2714625 w 5697931"/>
                <a:gd name="connsiteY5103" fmla="*/ 3383871 h 6287490"/>
                <a:gd name="connsiteX5104" fmla="*/ 2714625 w 5697931"/>
                <a:gd name="connsiteY5104" fmla="*/ 3379108 h 6287490"/>
                <a:gd name="connsiteX5105" fmla="*/ 2714625 w 5697931"/>
                <a:gd name="connsiteY5105" fmla="*/ 3374346 h 6287490"/>
                <a:gd name="connsiteX5106" fmla="*/ 2719388 w 5697931"/>
                <a:gd name="connsiteY5106" fmla="*/ 3374346 h 6287490"/>
                <a:gd name="connsiteX5107" fmla="*/ 2724150 w 5697931"/>
                <a:gd name="connsiteY5107" fmla="*/ 3374346 h 6287490"/>
                <a:gd name="connsiteX5108" fmla="*/ 2724150 w 5697931"/>
                <a:gd name="connsiteY5108" fmla="*/ 3379108 h 6287490"/>
                <a:gd name="connsiteX5109" fmla="*/ 2724150 w 5697931"/>
                <a:gd name="connsiteY5109" fmla="*/ 3383871 h 6287490"/>
                <a:gd name="connsiteX5110" fmla="*/ 2757488 w 5697931"/>
                <a:gd name="connsiteY5110" fmla="*/ 3383871 h 6287490"/>
                <a:gd name="connsiteX5111" fmla="*/ 2752725 w 5697931"/>
                <a:gd name="connsiteY5111" fmla="*/ 3383871 h 6287490"/>
                <a:gd name="connsiteX5112" fmla="*/ 2752725 w 5697931"/>
                <a:gd name="connsiteY5112" fmla="*/ 3379108 h 6287490"/>
                <a:gd name="connsiteX5113" fmla="*/ 2752725 w 5697931"/>
                <a:gd name="connsiteY5113" fmla="*/ 3374346 h 6287490"/>
                <a:gd name="connsiteX5114" fmla="*/ 2757488 w 5697931"/>
                <a:gd name="connsiteY5114" fmla="*/ 3374346 h 6287490"/>
                <a:gd name="connsiteX5115" fmla="*/ 2762250 w 5697931"/>
                <a:gd name="connsiteY5115" fmla="*/ 3374346 h 6287490"/>
                <a:gd name="connsiteX5116" fmla="*/ 2762250 w 5697931"/>
                <a:gd name="connsiteY5116" fmla="*/ 3379108 h 6287490"/>
                <a:gd name="connsiteX5117" fmla="*/ 2762250 w 5697931"/>
                <a:gd name="connsiteY5117" fmla="*/ 3383871 h 6287490"/>
                <a:gd name="connsiteX5118" fmla="*/ 1671638 w 5697931"/>
                <a:gd name="connsiteY5118" fmla="*/ 3374346 h 6287490"/>
                <a:gd name="connsiteX5119" fmla="*/ 1666875 w 5697931"/>
                <a:gd name="connsiteY5119" fmla="*/ 3374346 h 6287490"/>
                <a:gd name="connsiteX5120" fmla="*/ 1666875 w 5697931"/>
                <a:gd name="connsiteY5120" fmla="*/ 3369583 h 6287490"/>
                <a:gd name="connsiteX5121" fmla="*/ 1666875 w 5697931"/>
                <a:gd name="connsiteY5121" fmla="*/ 3364821 h 6287490"/>
                <a:gd name="connsiteX5122" fmla="*/ 1671638 w 5697931"/>
                <a:gd name="connsiteY5122" fmla="*/ 3364821 h 6287490"/>
                <a:gd name="connsiteX5123" fmla="*/ 1676400 w 5697931"/>
                <a:gd name="connsiteY5123" fmla="*/ 3364821 h 6287490"/>
                <a:gd name="connsiteX5124" fmla="*/ 1676400 w 5697931"/>
                <a:gd name="connsiteY5124" fmla="*/ 3369583 h 6287490"/>
                <a:gd name="connsiteX5125" fmla="*/ 1676400 w 5697931"/>
                <a:gd name="connsiteY5125" fmla="*/ 3374346 h 6287490"/>
                <a:gd name="connsiteX5126" fmla="*/ 2452688 w 5697931"/>
                <a:gd name="connsiteY5126" fmla="*/ 3374346 h 6287490"/>
                <a:gd name="connsiteX5127" fmla="*/ 2447925 w 5697931"/>
                <a:gd name="connsiteY5127" fmla="*/ 3374346 h 6287490"/>
                <a:gd name="connsiteX5128" fmla="*/ 2447925 w 5697931"/>
                <a:gd name="connsiteY5128" fmla="*/ 3369583 h 6287490"/>
                <a:gd name="connsiteX5129" fmla="*/ 2447925 w 5697931"/>
                <a:gd name="connsiteY5129" fmla="*/ 3364821 h 6287490"/>
                <a:gd name="connsiteX5130" fmla="*/ 2452688 w 5697931"/>
                <a:gd name="connsiteY5130" fmla="*/ 3364821 h 6287490"/>
                <a:gd name="connsiteX5131" fmla="*/ 2457450 w 5697931"/>
                <a:gd name="connsiteY5131" fmla="*/ 3364821 h 6287490"/>
                <a:gd name="connsiteX5132" fmla="*/ 2457450 w 5697931"/>
                <a:gd name="connsiteY5132" fmla="*/ 3369583 h 6287490"/>
                <a:gd name="connsiteX5133" fmla="*/ 2457450 w 5697931"/>
                <a:gd name="connsiteY5133" fmla="*/ 3374346 h 6287490"/>
                <a:gd name="connsiteX5134" fmla="*/ 2481263 w 5697931"/>
                <a:gd name="connsiteY5134" fmla="*/ 3374346 h 6287490"/>
                <a:gd name="connsiteX5135" fmla="*/ 2476500 w 5697931"/>
                <a:gd name="connsiteY5135" fmla="*/ 3374346 h 6287490"/>
                <a:gd name="connsiteX5136" fmla="*/ 2476500 w 5697931"/>
                <a:gd name="connsiteY5136" fmla="*/ 3369583 h 6287490"/>
                <a:gd name="connsiteX5137" fmla="*/ 2476500 w 5697931"/>
                <a:gd name="connsiteY5137" fmla="*/ 3364821 h 6287490"/>
                <a:gd name="connsiteX5138" fmla="*/ 2481263 w 5697931"/>
                <a:gd name="connsiteY5138" fmla="*/ 3364821 h 6287490"/>
                <a:gd name="connsiteX5139" fmla="*/ 2486025 w 5697931"/>
                <a:gd name="connsiteY5139" fmla="*/ 3364821 h 6287490"/>
                <a:gd name="connsiteX5140" fmla="*/ 2486025 w 5697931"/>
                <a:gd name="connsiteY5140" fmla="*/ 3369583 h 6287490"/>
                <a:gd name="connsiteX5141" fmla="*/ 2486025 w 5697931"/>
                <a:gd name="connsiteY5141" fmla="*/ 3374346 h 6287490"/>
                <a:gd name="connsiteX5142" fmla="*/ 4063899 w 5697931"/>
                <a:gd name="connsiteY5142" fmla="*/ 3367383 h 6287490"/>
                <a:gd name="connsiteX5143" fmla="*/ 4059155 w 5697931"/>
                <a:gd name="connsiteY5143" fmla="*/ 3379108 h 6287490"/>
                <a:gd name="connsiteX5144" fmla="*/ 4059508 w 5697931"/>
                <a:gd name="connsiteY5144" fmla="*/ 3350533 h 6287490"/>
                <a:gd name="connsiteX5145" fmla="*/ 4059860 w 5697931"/>
                <a:gd name="connsiteY5145" fmla="*/ 3321958 h 6287490"/>
                <a:gd name="connsiteX5146" fmla="*/ 4064251 w 5697931"/>
                <a:gd name="connsiteY5146" fmla="*/ 3338808 h 6287490"/>
                <a:gd name="connsiteX5147" fmla="*/ 4068642 w 5697931"/>
                <a:gd name="connsiteY5147" fmla="*/ 3355658 h 6287490"/>
                <a:gd name="connsiteX5148" fmla="*/ 4462463 w 5697931"/>
                <a:gd name="connsiteY5148" fmla="*/ 3374346 h 6287490"/>
                <a:gd name="connsiteX5149" fmla="*/ 4457700 w 5697931"/>
                <a:gd name="connsiteY5149" fmla="*/ 3374346 h 6287490"/>
                <a:gd name="connsiteX5150" fmla="*/ 4457700 w 5697931"/>
                <a:gd name="connsiteY5150" fmla="*/ 3369583 h 6287490"/>
                <a:gd name="connsiteX5151" fmla="*/ 4457700 w 5697931"/>
                <a:gd name="connsiteY5151" fmla="*/ 3364821 h 6287490"/>
                <a:gd name="connsiteX5152" fmla="*/ 4462463 w 5697931"/>
                <a:gd name="connsiteY5152" fmla="*/ 3364821 h 6287490"/>
                <a:gd name="connsiteX5153" fmla="*/ 4467225 w 5697931"/>
                <a:gd name="connsiteY5153" fmla="*/ 3364821 h 6287490"/>
                <a:gd name="connsiteX5154" fmla="*/ 4467225 w 5697931"/>
                <a:gd name="connsiteY5154" fmla="*/ 3369583 h 6287490"/>
                <a:gd name="connsiteX5155" fmla="*/ 4467225 w 5697931"/>
                <a:gd name="connsiteY5155" fmla="*/ 3374346 h 6287490"/>
                <a:gd name="connsiteX5156" fmla="*/ 1223963 w 5697931"/>
                <a:gd name="connsiteY5156" fmla="*/ 3364821 h 6287490"/>
                <a:gd name="connsiteX5157" fmla="*/ 1219200 w 5697931"/>
                <a:gd name="connsiteY5157" fmla="*/ 3364821 h 6287490"/>
                <a:gd name="connsiteX5158" fmla="*/ 1219200 w 5697931"/>
                <a:gd name="connsiteY5158" fmla="*/ 3360058 h 6287490"/>
                <a:gd name="connsiteX5159" fmla="*/ 1219200 w 5697931"/>
                <a:gd name="connsiteY5159" fmla="*/ 3355296 h 6287490"/>
                <a:gd name="connsiteX5160" fmla="*/ 1223963 w 5697931"/>
                <a:gd name="connsiteY5160" fmla="*/ 3355296 h 6287490"/>
                <a:gd name="connsiteX5161" fmla="*/ 1228725 w 5697931"/>
                <a:gd name="connsiteY5161" fmla="*/ 3355296 h 6287490"/>
                <a:gd name="connsiteX5162" fmla="*/ 1228725 w 5697931"/>
                <a:gd name="connsiteY5162" fmla="*/ 3360058 h 6287490"/>
                <a:gd name="connsiteX5163" fmla="*/ 1228725 w 5697931"/>
                <a:gd name="connsiteY5163" fmla="*/ 3364821 h 6287490"/>
                <a:gd name="connsiteX5164" fmla="*/ 3643313 w 5697931"/>
                <a:gd name="connsiteY5164" fmla="*/ 3364821 h 6287490"/>
                <a:gd name="connsiteX5165" fmla="*/ 3638550 w 5697931"/>
                <a:gd name="connsiteY5165" fmla="*/ 3364821 h 6287490"/>
                <a:gd name="connsiteX5166" fmla="*/ 3638550 w 5697931"/>
                <a:gd name="connsiteY5166" fmla="*/ 3360058 h 6287490"/>
                <a:gd name="connsiteX5167" fmla="*/ 3638550 w 5697931"/>
                <a:gd name="connsiteY5167" fmla="*/ 3355296 h 6287490"/>
                <a:gd name="connsiteX5168" fmla="*/ 3643313 w 5697931"/>
                <a:gd name="connsiteY5168" fmla="*/ 3355296 h 6287490"/>
                <a:gd name="connsiteX5169" fmla="*/ 3648075 w 5697931"/>
                <a:gd name="connsiteY5169" fmla="*/ 3355296 h 6287490"/>
                <a:gd name="connsiteX5170" fmla="*/ 3648075 w 5697931"/>
                <a:gd name="connsiteY5170" fmla="*/ 3360058 h 6287490"/>
                <a:gd name="connsiteX5171" fmla="*/ 3648075 w 5697931"/>
                <a:gd name="connsiteY5171" fmla="*/ 3364821 h 6287490"/>
                <a:gd name="connsiteX5172" fmla="*/ 509588 w 5697931"/>
                <a:gd name="connsiteY5172" fmla="*/ 3355296 h 6287490"/>
                <a:gd name="connsiteX5173" fmla="*/ 504825 w 5697931"/>
                <a:gd name="connsiteY5173" fmla="*/ 3355296 h 6287490"/>
                <a:gd name="connsiteX5174" fmla="*/ 504825 w 5697931"/>
                <a:gd name="connsiteY5174" fmla="*/ 3350533 h 6287490"/>
                <a:gd name="connsiteX5175" fmla="*/ 504825 w 5697931"/>
                <a:gd name="connsiteY5175" fmla="*/ 3345771 h 6287490"/>
                <a:gd name="connsiteX5176" fmla="*/ 509588 w 5697931"/>
                <a:gd name="connsiteY5176" fmla="*/ 3345771 h 6287490"/>
                <a:gd name="connsiteX5177" fmla="*/ 514350 w 5697931"/>
                <a:gd name="connsiteY5177" fmla="*/ 3345771 h 6287490"/>
                <a:gd name="connsiteX5178" fmla="*/ 514350 w 5697931"/>
                <a:gd name="connsiteY5178" fmla="*/ 3350533 h 6287490"/>
                <a:gd name="connsiteX5179" fmla="*/ 514350 w 5697931"/>
                <a:gd name="connsiteY5179" fmla="*/ 3355296 h 6287490"/>
                <a:gd name="connsiteX5180" fmla="*/ 2281238 w 5697931"/>
                <a:gd name="connsiteY5180" fmla="*/ 3355296 h 6287490"/>
                <a:gd name="connsiteX5181" fmla="*/ 2276475 w 5697931"/>
                <a:gd name="connsiteY5181" fmla="*/ 3355296 h 6287490"/>
                <a:gd name="connsiteX5182" fmla="*/ 2276475 w 5697931"/>
                <a:gd name="connsiteY5182" fmla="*/ 3350533 h 6287490"/>
                <a:gd name="connsiteX5183" fmla="*/ 2276475 w 5697931"/>
                <a:gd name="connsiteY5183" fmla="*/ 3345771 h 6287490"/>
                <a:gd name="connsiteX5184" fmla="*/ 2281238 w 5697931"/>
                <a:gd name="connsiteY5184" fmla="*/ 3345771 h 6287490"/>
                <a:gd name="connsiteX5185" fmla="*/ 2286000 w 5697931"/>
                <a:gd name="connsiteY5185" fmla="*/ 3345771 h 6287490"/>
                <a:gd name="connsiteX5186" fmla="*/ 2286000 w 5697931"/>
                <a:gd name="connsiteY5186" fmla="*/ 3350533 h 6287490"/>
                <a:gd name="connsiteX5187" fmla="*/ 2286000 w 5697931"/>
                <a:gd name="connsiteY5187" fmla="*/ 3355296 h 6287490"/>
                <a:gd name="connsiteX5188" fmla="*/ 2681288 w 5697931"/>
                <a:gd name="connsiteY5188" fmla="*/ 3355296 h 6287490"/>
                <a:gd name="connsiteX5189" fmla="*/ 2676525 w 5697931"/>
                <a:gd name="connsiteY5189" fmla="*/ 3355296 h 6287490"/>
                <a:gd name="connsiteX5190" fmla="*/ 2676525 w 5697931"/>
                <a:gd name="connsiteY5190" fmla="*/ 3350533 h 6287490"/>
                <a:gd name="connsiteX5191" fmla="*/ 2676525 w 5697931"/>
                <a:gd name="connsiteY5191" fmla="*/ 3345771 h 6287490"/>
                <a:gd name="connsiteX5192" fmla="*/ 2681288 w 5697931"/>
                <a:gd name="connsiteY5192" fmla="*/ 3345771 h 6287490"/>
                <a:gd name="connsiteX5193" fmla="*/ 2686050 w 5697931"/>
                <a:gd name="connsiteY5193" fmla="*/ 3345771 h 6287490"/>
                <a:gd name="connsiteX5194" fmla="*/ 2686050 w 5697931"/>
                <a:gd name="connsiteY5194" fmla="*/ 3350533 h 6287490"/>
                <a:gd name="connsiteX5195" fmla="*/ 2686050 w 5697931"/>
                <a:gd name="connsiteY5195" fmla="*/ 3355296 h 6287490"/>
                <a:gd name="connsiteX5196" fmla="*/ 2719388 w 5697931"/>
                <a:gd name="connsiteY5196" fmla="*/ 3355296 h 6287490"/>
                <a:gd name="connsiteX5197" fmla="*/ 2714625 w 5697931"/>
                <a:gd name="connsiteY5197" fmla="*/ 3355296 h 6287490"/>
                <a:gd name="connsiteX5198" fmla="*/ 2714625 w 5697931"/>
                <a:gd name="connsiteY5198" fmla="*/ 3350533 h 6287490"/>
                <a:gd name="connsiteX5199" fmla="*/ 2714625 w 5697931"/>
                <a:gd name="connsiteY5199" fmla="*/ 3345771 h 6287490"/>
                <a:gd name="connsiteX5200" fmla="*/ 2719388 w 5697931"/>
                <a:gd name="connsiteY5200" fmla="*/ 3345771 h 6287490"/>
                <a:gd name="connsiteX5201" fmla="*/ 2724150 w 5697931"/>
                <a:gd name="connsiteY5201" fmla="*/ 3345771 h 6287490"/>
                <a:gd name="connsiteX5202" fmla="*/ 2724150 w 5697931"/>
                <a:gd name="connsiteY5202" fmla="*/ 3350533 h 6287490"/>
                <a:gd name="connsiteX5203" fmla="*/ 2724150 w 5697931"/>
                <a:gd name="connsiteY5203" fmla="*/ 3355296 h 6287490"/>
                <a:gd name="connsiteX5204" fmla="*/ 2890838 w 5697931"/>
                <a:gd name="connsiteY5204" fmla="*/ 3355296 h 6287490"/>
                <a:gd name="connsiteX5205" fmla="*/ 2886075 w 5697931"/>
                <a:gd name="connsiteY5205" fmla="*/ 3355296 h 6287490"/>
                <a:gd name="connsiteX5206" fmla="*/ 2886075 w 5697931"/>
                <a:gd name="connsiteY5206" fmla="*/ 3350533 h 6287490"/>
                <a:gd name="connsiteX5207" fmla="*/ 2886075 w 5697931"/>
                <a:gd name="connsiteY5207" fmla="*/ 3345771 h 6287490"/>
                <a:gd name="connsiteX5208" fmla="*/ 2890838 w 5697931"/>
                <a:gd name="connsiteY5208" fmla="*/ 3345771 h 6287490"/>
                <a:gd name="connsiteX5209" fmla="*/ 2895600 w 5697931"/>
                <a:gd name="connsiteY5209" fmla="*/ 3345771 h 6287490"/>
                <a:gd name="connsiteX5210" fmla="*/ 2895600 w 5697931"/>
                <a:gd name="connsiteY5210" fmla="*/ 3350533 h 6287490"/>
                <a:gd name="connsiteX5211" fmla="*/ 2895600 w 5697931"/>
                <a:gd name="connsiteY5211" fmla="*/ 3355296 h 6287490"/>
                <a:gd name="connsiteX5212" fmla="*/ 271463 w 5697931"/>
                <a:gd name="connsiteY5212" fmla="*/ 3345771 h 6287490"/>
                <a:gd name="connsiteX5213" fmla="*/ 266700 w 5697931"/>
                <a:gd name="connsiteY5213" fmla="*/ 3345771 h 6287490"/>
                <a:gd name="connsiteX5214" fmla="*/ 266700 w 5697931"/>
                <a:gd name="connsiteY5214" fmla="*/ 3341008 h 6287490"/>
                <a:gd name="connsiteX5215" fmla="*/ 266700 w 5697931"/>
                <a:gd name="connsiteY5215" fmla="*/ 3336246 h 6287490"/>
                <a:gd name="connsiteX5216" fmla="*/ 271463 w 5697931"/>
                <a:gd name="connsiteY5216" fmla="*/ 3336246 h 6287490"/>
                <a:gd name="connsiteX5217" fmla="*/ 276225 w 5697931"/>
                <a:gd name="connsiteY5217" fmla="*/ 3336246 h 6287490"/>
                <a:gd name="connsiteX5218" fmla="*/ 276225 w 5697931"/>
                <a:gd name="connsiteY5218" fmla="*/ 3341008 h 6287490"/>
                <a:gd name="connsiteX5219" fmla="*/ 276225 w 5697931"/>
                <a:gd name="connsiteY5219" fmla="*/ 3345771 h 6287490"/>
                <a:gd name="connsiteX5220" fmla="*/ 490538 w 5697931"/>
                <a:gd name="connsiteY5220" fmla="*/ 3345771 h 6287490"/>
                <a:gd name="connsiteX5221" fmla="*/ 485775 w 5697931"/>
                <a:gd name="connsiteY5221" fmla="*/ 3345771 h 6287490"/>
                <a:gd name="connsiteX5222" fmla="*/ 485775 w 5697931"/>
                <a:gd name="connsiteY5222" fmla="*/ 3341008 h 6287490"/>
                <a:gd name="connsiteX5223" fmla="*/ 485775 w 5697931"/>
                <a:gd name="connsiteY5223" fmla="*/ 3336246 h 6287490"/>
                <a:gd name="connsiteX5224" fmla="*/ 490538 w 5697931"/>
                <a:gd name="connsiteY5224" fmla="*/ 3336246 h 6287490"/>
                <a:gd name="connsiteX5225" fmla="*/ 495300 w 5697931"/>
                <a:gd name="connsiteY5225" fmla="*/ 3336246 h 6287490"/>
                <a:gd name="connsiteX5226" fmla="*/ 495300 w 5697931"/>
                <a:gd name="connsiteY5226" fmla="*/ 3341008 h 6287490"/>
                <a:gd name="connsiteX5227" fmla="*/ 495300 w 5697931"/>
                <a:gd name="connsiteY5227" fmla="*/ 3345771 h 6287490"/>
                <a:gd name="connsiteX5228" fmla="*/ 823913 w 5697931"/>
                <a:gd name="connsiteY5228" fmla="*/ 3345771 h 6287490"/>
                <a:gd name="connsiteX5229" fmla="*/ 819150 w 5697931"/>
                <a:gd name="connsiteY5229" fmla="*/ 3345771 h 6287490"/>
                <a:gd name="connsiteX5230" fmla="*/ 819150 w 5697931"/>
                <a:gd name="connsiteY5230" fmla="*/ 3341008 h 6287490"/>
                <a:gd name="connsiteX5231" fmla="*/ 819150 w 5697931"/>
                <a:gd name="connsiteY5231" fmla="*/ 3336246 h 6287490"/>
                <a:gd name="connsiteX5232" fmla="*/ 823913 w 5697931"/>
                <a:gd name="connsiteY5232" fmla="*/ 3336246 h 6287490"/>
                <a:gd name="connsiteX5233" fmla="*/ 828675 w 5697931"/>
                <a:gd name="connsiteY5233" fmla="*/ 3336246 h 6287490"/>
                <a:gd name="connsiteX5234" fmla="*/ 828675 w 5697931"/>
                <a:gd name="connsiteY5234" fmla="*/ 3341008 h 6287490"/>
                <a:gd name="connsiteX5235" fmla="*/ 828675 w 5697931"/>
                <a:gd name="connsiteY5235" fmla="*/ 3345771 h 6287490"/>
                <a:gd name="connsiteX5236" fmla="*/ 1662113 w 5697931"/>
                <a:gd name="connsiteY5236" fmla="*/ 3345771 h 6287490"/>
                <a:gd name="connsiteX5237" fmla="*/ 1657350 w 5697931"/>
                <a:gd name="connsiteY5237" fmla="*/ 3345771 h 6287490"/>
                <a:gd name="connsiteX5238" fmla="*/ 1657350 w 5697931"/>
                <a:gd name="connsiteY5238" fmla="*/ 3341008 h 6287490"/>
                <a:gd name="connsiteX5239" fmla="*/ 1657350 w 5697931"/>
                <a:gd name="connsiteY5239" fmla="*/ 3336246 h 6287490"/>
                <a:gd name="connsiteX5240" fmla="*/ 1662113 w 5697931"/>
                <a:gd name="connsiteY5240" fmla="*/ 3336246 h 6287490"/>
                <a:gd name="connsiteX5241" fmla="*/ 1666875 w 5697931"/>
                <a:gd name="connsiteY5241" fmla="*/ 3336246 h 6287490"/>
                <a:gd name="connsiteX5242" fmla="*/ 1666875 w 5697931"/>
                <a:gd name="connsiteY5242" fmla="*/ 3341008 h 6287490"/>
                <a:gd name="connsiteX5243" fmla="*/ 1666875 w 5697931"/>
                <a:gd name="connsiteY5243" fmla="*/ 3345771 h 6287490"/>
                <a:gd name="connsiteX5244" fmla="*/ 3586163 w 5697931"/>
                <a:gd name="connsiteY5244" fmla="*/ 3345771 h 6287490"/>
                <a:gd name="connsiteX5245" fmla="*/ 3581400 w 5697931"/>
                <a:gd name="connsiteY5245" fmla="*/ 3345771 h 6287490"/>
                <a:gd name="connsiteX5246" fmla="*/ 3581400 w 5697931"/>
                <a:gd name="connsiteY5246" fmla="*/ 3341008 h 6287490"/>
                <a:gd name="connsiteX5247" fmla="*/ 3581400 w 5697931"/>
                <a:gd name="connsiteY5247" fmla="*/ 3336246 h 6287490"/>
                <a:gd name="connsiteX5248" fmla="*/ 3586163 w 5697931"/>
                <a:gd name="connsiteY5248" fmla="*/ 3336246 h 6287490"/>
                <a:gd name="connsiteX5249" fmla="*/ 3590925 w 5697931"/>
                <a:gd name="connsiteY5249" fmla="*/ 3336246 h 6287490"/>
                <a:gd name="connsiteX5250" fmla="*/ 3590925 w 5697931"/>
                <a:gd name="connsiteY5250" fmla="*/ 3341008 h 6287490"/>
                <a:gd name="connsiteX5251" fmla="*/ 3590925 w 5697931"/>
                <a:gd name="connsiteY5251" fmla="*/ 3345771 h 6287490"/>
                <a:gd name="connsiteX5252" fmla="*/ 5414963 w 5697931"/>
                <a:gd name="connsiteY5252" fmla="*/ 3345771 h 6287490"/>
                <a:gd name="connsiteX5253" fmla="*/ 5410200 w 5697931"/>
                <a:gd name="connsiteY5253" fmla="*/ 3345771 h 6287490"/>
                <a:gd name="connsiteX5254" fmla="*/ 5410200 w 5697931"/>
                <a:gd name="connsiteY5254" fmla="*/ 3341008 h 6287490"/>
                <a:gd name="connsiteX5255" fmla="*/ 5410200 w 5697931"/>
                <a:gd name="connsiteY5255" fmla="*/ 3336246 h 6287490"/>
                <a:gd name="connsiteX5256" fmla="*/ 5414963 w 5697931"/>
                <a:gd name="connsiteY5256" fmla="*/ 3336246 h 6287490"/>
                <a:gd name="connsiteX5257" fmla="*/ 5419725 w 5697931"/>
                <a:gd name="connsiteY5257" fmla="*/ 3336246 h 6287490"/>
                <a:gd name="connsiteX5258" fmla="*/ 5419725 w 5697931"/>
                <a:gd name="connsiteY5258" fmla="*/ 3341008 h 6287490"/>
                <a:gd name="connsiteX5259" fmla="*/ 5419725 w 5697931"/>
                <a:gd name="connsiteY5259" fmla="*/ 3345771 h 6287490"/>
                <a:gd name="connsiteX5260" fmla="*/ 1214438 w 5697931"/>
                <a:gd name="connsiteY5260" fmla="*/ 3336246 h 6287490"/>
                <a:gd name="connsiteX5261" fmla="*/ 1209675 w 5697931"/>
                <a:gd name="connsiteY5261" fmla="*/ 3336246 h 6287490"/>
                <a:gd name="connsiteX5262" fmla="*/ 1209675 w 5697931"/>
                <a:gd name="connsiteY5262" fmla="*/ 3331483 h 6287490"/>
                <a:gd name="connsiteX5263" fmla="*/ 1209675 w 5697931"/>
                <a:gd name="connsiteY5263" fmla="*/ 3326721 h 6287490"/>
                <a:gd name="connsiteX5264" fmla="*/ 1214438 w 5697931"/>
                <a:gd name="connsiteY5264" fmla="*/ 3326721 h 6287490"/>
                <a:gd name="connsiteX5265" fmla="*/ 1219200 w 5697931"/>
                <a:gd name="connsiteY5265" fmla="*/ 3326721 h 6287490"/>
                <a:gd name="connsiteX5266" fmla="*/ 1219200 w 5697931"/>
                <a:gd name="connsiteY5266" fmla="*/ 3331483 h 6287490"/>
                <a:gd name="connsiteX5267" fmla="*/ 1219200 w 5697931"/>
                <a:gd name="connsiteY5267" fmla="*/ 3336246 h 6287490"/>
                <a:gd name="connsiteX5268" fmla="*/ 2833688 w 5697931"/>
                <a:gd name="connsiteY5268" fmla="*/ 3336246 h 6287490"/>
                <a:gd name="connsiteX5269" fmla="*/ 2828925 w 5697931"/>
                <a:gd name="connsiteY5269" fmla="*/ 3336246 h 6287490"/>
                <a:gd name="connsiteX5270" fmla="*/ 2828925 w 5697931"/>
                <a:gd name="connsiteY5270" fmla="*/ 3331483 h 6287490"/>
                <a:gd name="connsiteX5271" fmla="*/ 2828925 w 5697931"/>
                <a:gd name="connsiteY5271" fmla="*/ 3326721 h 6287490"/>
                <a:gd name="connsiteX5272" fmla="*/ 2833688 w 5697931"/>
                <a:gd name="connsiteY5272" fmla="*/ 3326721 h 6287490"/>
                <a:gd name="connsiteX5273" fmla="*/ 2838450 w 5697931"/>
                <a:gd name="connsiteY5273" fmla="*/ 3326721 h 6287490"/>
                <a:gd name="connsiteX5274" fmla="*/ 2838450 w 5697931"/>
                <a:gd name="connsiteY5274" fmla="*/ 3331483 h 6287490"/>
                <a:gd name="connsiteX5275" fmla="*/ 2838450 w 5697931"/>
                <a:gd name="connsiteY5275" fmla="*/ 3336246 h 6287490"/>
                <a:gd name="connsiteX5276" fmla="*/ 3557588 w 5697931"/>
                <a:gd name="connsiteY5276" fmla="*/ 3336246 h 6287490"/>
                <a:gd name="connsiteX5277" fmla="*/ 3552825 w 5697931"/>
                <a:gd name="connsiteY5277" fmla="*/ 3336246 h 6287490"/>
                <a:gd name="connsiteX5278" fmla="*/ 3552825 w 5697931"/>
                <a:gd name="connsiteY5278" fmla="*/ 3331483 h 6287490"/>
                <a:gd name="connsiteX5279" fmla="*/ 3552825 w 5697931"/>
                <a:gd name="connsiteY5279" fmla="*/ 3326721 h 6287490"/>
                <a:gd name="connsiteX5280" fmla="*/ 3557588 w 5697931"/>
                <a:gd name="connsiteY5280" fmla="*/ 3326721 h 6287490"/>
                <a:gd name="connsiteX5281" fmla="*/ 3562350 w 5697931"/>
                <a:gd name="connsiteY5281" fmla="*/ 3326721 h 6287490"/>
                <a:gd name="connsiteX5282" fmla="*/ 3562350 w 5697931"/>
                <a:gd name="connsiteY5282" fmla="*/ 3331483 h 6287490"/>
                <a:gd name="connsiteX5283" fmla="*/ 3562350 w 5697931"/>
                <a:gd name="connsiteY5283" fmla="*/ 3336246 h 6287490"/>
                <a:gd name="connsiteX5284" fmla="*/ 4414838 w 5697931"/>
                <a:gd name="connsiteY5284" fmla="*/ 3336246 h 6287490"/>
                <a:gd name="connsiteX5285" fmla="*/ 4410075 w 5697931"/>
                <a:gd name="connsiteY5285" fmla="*/ 3336246 h 6287490"/>
                <a:gd name="connsiteX5286" fmla="*/ 4410075 w 5697931"/>
                <a:gd name="connsiteY5286" fmla="*/ 3331483 h 6287490"/>
                <a:gd name="connsiteX5287" fmla="*/ 4410075 w 5697931"/>
                <a:gd name="connsiteY5287" fmla="*/ 3326721 h 6287490"/>
                <a:gd name="connsiteX5288" fmla="*/ 4414838 w 5697931"/>
                <a:gd name="connsiteY5288" fmla="*/ 3326721 h 6287490"/>
                <a:gd name="connsiteX5289" fmla="*/ 4419600 w 5697931"/>
                <a:gd name="connsiteY5289" fmla="*/ 3326721 h 6287490"/>
                <a:gd name="connsiteX5290" fmla="*/ 4419600 w 5697931"/>
                <a:gd name="connsiteY5290" fmla="*/ 3331483 h 6287490"/>
                <a:gd name="connsiteX5291" fmla="*/ 4419600 w 5697931"/>
                <a:gd name="connsiteY5291" fmla="*/ 3336246 h 6287490"/>
                <a:gd name="connsiteX5292" fmla="*/ 500624 w 5697931"/>
                <a:gd name="connsiteY5292" fmla="*/ 3326721 h 6287490"/>
                <a:gd name="connsiteX5293" fmla="*/ 496424 w 5697931"/>
                <a:gd name="connsiteY5293" fmla="*/ 3326721 h 6287490"/>
                <a:gd name="connsiteX5294" fmla="*/ 489633 w 5697931"/>
                <a:gd name="connsiteY5294" fmla="*/ 3315719 h 6287490"/>
                <a:gd name="connsiteX5295" fmla="*/ 482832 w 5697931"/>
                <a:gd name="connsiteY5295" fmla="*/ 3304728 h 6287490"/>
                <a:gd name="connsiteX5296" fmla="*/ 493824 w 5697931"/>
                <a:gd name="connsiteY5296" fmla="*/ 3311528 h 6287490"/>
                <a:gd name="connsiteX5297" fmla="*/ 504825 w 5697931"/>
                <a:gd name="connsiteY5297" fmla="*/ 3318320 h 6287490"/>
                <a:gd name="connsiteX5298" fmla="*/ 504825 w 5697931"/>
                <a:gd name="connsiteY5298" fmla="*/ 3322520 h 6287490"/>
                <a:gd name="connsiteX5299" fmla="*/ 504825 w 5697931"/>
                <a:gd name="connsiteY5299" fmla="*/ 3326721 h 6287490"/>
                <a:gd name="connsiteX5300" fmla="*/ 2300288 w 5697931"/>
                <a:gd name="connsiteY5300" fmla="*/ 3326721 h 6287490"/>
                <a:gd name="connsiteX5301" fmla="*/ 2295525 w 5697931"/>
                <a:gd name="connsiteY5301" fmla="*/ 3326721 h 6287490"/>
                <a:gd name="connsiteX5302" fmla="*/ 2295525 w 5697931"/>
                <a:gd name="connsiteY5302" fmla="*/ 3321958 h 6287490"/>
                <a:gd name="connsiteX5303" fmla="*/ 2295525 w 5697931"/>
                <a:gd name="connsiteY5303" fmla="*/ 3317196 h 6287490"/>
                <a:gd name="connsiteX5304" fmla="*/ 2300288 w 5697931"/>
                <a:gd name="connsiteY5304" fmla="*/ 3317196 h 6287490"/>
                <a:gd name="connsiteX5305" fmla="*/ 2305050 w 5697931"/>
                <a:gd name="connsiteY5305" fmla="*/ 3317196 h 6287490"/>
                <a:gd name="connsiteX5306" fmla="*/ 2305050 w 5697931"/>
                <a:gd name="connsiteY5306" fmla="*/ 3321958 h 6287490"/>
                <a:gd name="connsiteX5307" fmla="*/ 2305050 w 5697931"/>
                <a:gd name="connsiteY5307" fmla="*/ 3326721 h 6287490"/>
                <a:gd name="connsiteX5308" fmla="*/ 2471738 w 5697931"/>
                <a:gd name="connsiteY5308" fmla="*/ 3326721 h 6287490"/>
                <a:gd name="connsiteX5309" fmla="*/ 2466975 w 5697931"/>
                <a:gd name="connsiteY5309" fmla="*/ 3326721 h 6287490"/>
                <a:gd name="connsiteX5310" fmla="*/ 2466975 w 5697931"/>
                <a:gd name="connsiteY5310" fmla="*/ 3321958 h 6287490"/>
                <a:gd name="connsiteX5311" fmla="*/ 2466975 w 5697931"/>
                <a:gd name="connsiteY5311" fmla="*/ 3317196 h 6287490"/>
                <a:gd name="connsiteX5312" fmla="*/ 2471738 w 5697931"/>
                <a:gd name="connsiteY5312" fmla="*/ 3317196 h 6287490"/>
                <a:gd name="connsiteX5313" fmla="*/ 2476500 w 5697931"/>
                <a:gd name="connsiteY5313" fmla="*/ 3317196 h 6287490"/>
                <a:gd name="connsiteX5314" fmla="*/ 2476500 w 5697931"/>
                <a:gd name="connsiteY5314" fmla="*/ 3321958 h 6287490"/>
                <a:gd name="connsiteX5315" fmla="*/ 2476500 w 5697931"/>
                <a:gd name="connsiteY5315" fmla="*/ 3326721 h 6287490"/>
                <a:gd name="connsiteX5316" fmla="*/ 2681288 w 5697931"/>
                <a:gd name="connsiteY5316" fmla="*/ 3326721 h 6287490"/>
                <a:gd name="connsiteX5317" fmla="*/ 2676525 w 5697931"/>
                <a:gd name="connsiteY5317" fmla="*/ 3326721 h 6287490"/>
                <a:gd name="connsiteX5318" fmla="*/ 2676525 w 5697931"/>
                <a:gd name="connsiteY5318" fmla="*/ 3321958 h 6287490"/>
                <a:gd name="connsiteX5319" fmla="*/ 2676525 w 5697931"/>
                <a:gd name="connsiteY5319" fmla="*/ 3317196 h 6287490"/>
                <a:gd name="connsiteX5320" fmla="*/ 2681288 w 5697931"/>
                <a:gd name="connsiteY5320" fmla="*/ 3317196 h 6287490"/>
                <a:gd name="connsiteX5321" fmla="*/ 2686050 w 5697931"/>
                <a:gd name="connsiteY5321" fmla="*/ 3317196 h 6287490"/>
                <a:gd name="connsiteX5322" fmla="*/ 2686050 w 5697931"/>
                <a:gd name="connsiteY5322" fmla="*/ 3321958 h 6287490"/>
                <a:gd name="connsiteX5323" fmla="*/ 2686050 w 5697931"/>
                <a:gd name="connsiteY5323" fmla="*/ 3326721 h 6287490"/>
                <a:gd name="connsiteX5324" fmla="*/ 2814638 w 5697931"/>
                <a:gd name="connsiteY5324" fmla="*/ 3326721 h 6287490"/>
                <a:gd name="connsiteX5325" fmla="*/ 2809875 w 5697931"/>
                <a:gd name="connsiteY5325" fmla="*/ 3326721 h 6287490"/>
                <a:gd name="connsiteX5326" fmla="*/ 2809875 w 5697931"/>
                <a:gd name="connsiteY5326" fmla="*/ 3321958 h 6287490"/>
                <a:gd name="connsiteX5327" fmla="*/ 2809875 w 5697931"/>
                <a:gd name="connsiteY5327" fmla="*/ 3317196 h 6287490"/>
                <a:gd name="connsiteX5328" fmla="*/ 2814638 w 5697931"/>
                <a:gd name="connsiteY5328" fmla="*/ 3317196 h 6287490"/>
                <a:gd name="connsiteX5329" fmla="*/ 2819400 w 5697931"/>
                <a:gd name="connsiteY5329" fmla="*/ 3317196 h 6287490"/>
                <a:gd name="connsiteX5330" fmla="*/ 2819400 w 5697931"/>
                <a:gd name="connsiteY5330" fmla="*/ 3321958 h 6287490"/>
                <a:gd name="connsiteX5331" fmla="*/ 2819400 w 5697931"/>
                <a:gd name="connsiteY5331" fmla="*/ 3326721 h 6287490"/>
                <a:gd name="connsiteX5332" fmla="*/ 2881313 w 5697931"/>
                <a:gd name="connsiteY5332" fmla="*/ 3326721 h 6287490"/>
                <a:gd name="connsiteX5333" fmla="*/ 2876550 w 5697931"/>
                <a:gd name="connsiteY5333" fmla="*/ 3326721 h 6287490"/>
                <a:gd name="connsiteX5334" fmla="*/ 2876550 w 5697931"/>
                <a:gd name="connsiteY5334" fmla="*/ 3321958 h 6287490"/>
                <a:gd name="connsiteX5335" fmla="*/ 2876550 w 5697931"/>
                <a:gd name="connsiteY5335" fmla="*/ 3317196 h 6287490"/>
                <a:gd name="connsiteX5336" fmla="*/ 2881313 w 5697931"/>
                <a:gd name="connsiteY5336" fmla="*/ 3317196 h 6287490"/>
                <a:gd name="connsiteX5337" fmla="*/ 2886075 w 5697931"/>
                <a:gd name="connsiteY5337" fmla="*/ 3317196 h 6287490"/>
                <a:gd name="connsiteX5338" fmla="*/ 2886075 w 5697931"/>
                <a:gd name="connsiteY5338" fmla="*/ 3321958 h 6287490"/>
                <a:gd name="connsiteX5339" fmla="*/ 2886075 w 5697931"/>
                <a:gd name="connsiteY5339" fmla="*/ 3326721 h 6287490"/>
                <a:gd name="connsiteX5340" fmla="*/ 2919413 w 5697931"/>
                <a:gd name="connsiteY5340" fmla="*/ 3326721 h 6287490"/>
                <a:gd name="connsiteX5341" fmla="*/ 2914650 w 5697931"/>
                <a:gd name="connsiteY5341" fmla="*/ 3326721 h 6287490"/>
                <a:gd name="connsiteX5342" fmla="*/ 2914650 w 5697931"/>
                <a:gd name="connsiteY5342" fmla="*/ 3321958 h 6287490"/>
                <a:gd name="connsiteX5343" fmla="*/ 2914650 w 5697931"/>
                <a:gd name="connsiteY5343" fmla="*/ 3317196 h 6287490"/>
                <a:gd name="connsiteX5344" fmla="*/ 2919413 w 5697931"/>
                <a:gd name="connsiteY5344" fmla="*/ 3317196 h 6287490"/>
                <a:gd name="connsiteX5345" fmla="*/ 2924175 w 5697931"/>
                <a:gd name="connsiteY5345" fmla="*/ 3317196 h 6287490"/>
                <a:gd name="connsiteX5346" fmla="*/ 2924175 w 5697931"/>
                <a:gd name="connsiteY5346" fmla="*/ 3321958 h 6287490"/>
                <a:gd name="connsiteX5347" fmla="*/ 2924175 w 5697931"/>
                <a:gd name="connsiteY5347" fmla="*/ 3326721 h 6287490"/>
                <a:gd name="connsiteX5348" fmla="*/ 538163 w 5697931"/>
                <a:gd name="connsiteY5348" fmla="*/ 3317196 h 6287490"/>
                <a:gd name="connsiteX5349" fmla="*/ 533400 w 5697931"/>
                <a:gd name="connsiteY5349" fmla="*/ 3317196 h 6287490"/>
                <a:gd name="connsiteX5350" fmla="*/ 533400 w 5697931"/>
                <a:gd name="connsiteY5350" fmla="*/ 3312433 h 6287490"/>
                <a:gd name="connsiteX5351" fmla="*/ 533400 w 5697931"/>
                <a:gd name="connsiteY5351" fmla="*/ 3307671 h 6287490"/>
                <a:gd name="connsiteX5352" fmla="*/ 538163 w 5697931"/>
                <a:gd name="connsiteY5352" fmla="*/ 3307671 h 6287490"/>
                <a:gd name="connsiteX5353" fmla="*/ 542925 w 5697931"/>
                <a:gd name="connsiteY5353" fmla="*/ 3307671 h 6287490"/>
                <a:gd name="connsiteX5354" fmla="*/ 542925 w 5697931"/>
                <a:gd name="connsiteY5354" fmla="*/ 3312433 h 6287490"/>
                <a:gd name="connsiteX5355" fmla="*/ 542925 w 5697931"/>
                <a:gd name="connsiteY5355" fmla="*/ 3317196 h 6287490"/>
                <a:gd name="connsiteX5356" fmla="*/ 1681163 w 5697931"/>
                <a:gd name="connsiteY5356" fmla="*/ 3317196 h 6287490"/>
                <a:gd name="connsiteX5357" fmla="*/ 1676400 w 5697931"/>
                <a:gd name="connsiteY5357" fmla="*/ 3317196 h 6287490"/>
                <a:gd name="connsiteX5358" fmla="*/ 1676400 w 5697931"/>
                <a:gd name="connsiteY5358" fmla="*/ 3312433 h 6287490"/>
                <a:gd name="connsiteX5359" fmla="*/ 1676400 w 5697931"/>
                <a:gd name="connsiteY5359" fmla="*/ 3307671 h 6287490"/>
                <a:gd name="connsiteX5360" fmla="*/ 1681163 w 5697931"/>
                <a:gd name="connsiteY5360" fmla="*/ 3307671 h 6287490"/>
                <a:gd name="connsiteX5361" fmla="*/ 1685925 w 5697931"/>
                <a:gd name="connsiteY5361" fmla="*/ 3307671 h 6287490"/>
                <a:gd name="connsiteX5362" fmla="*/ 1685925 w 5697931"/>
                <a:gd name="connsiteY5362" fmla="*/ 3312433 h 6287490"/>
                <a:gd name="connsiteX5363" fmla="*/ 1685925 w 5697931"/>
                <a:gd name="connsiteY5363" fmla="*/ 3317196 h 6287490"/>
                <a:gd name="connsiteX5364" fmla="*/ 2624138 w 5697931"/>
                <a:gd name="connsiteY5364" fmla="*/ 3317196 h 6287490"/>
                <a:gd name="connsiteX5365" fmla="*/ 2619375 w 5697931"/>
                <a:gd name="connsiteY5365" fmla="*/ 3317196 h 6287490"/>
                <a:gd name="connsiteX5366" fmla="*/ 2619375 w 5697931"/>
                <a:gd name="connsiteY5366" fmla="*/ 3312433 h 6287490"/>
                <a:gd name="connsiteX5367" fmla="*/ 2619375 w 5697931"/>
                <a:gd name="connsiteY5367" fmla="*/ 3307671 h 6287490"/>
                <a:gd name="connsiteX5368" fmla="*/ 2624138 w 5697931"/>
                <a:gd name="connsiteY5368" fmla="*/ 3307671 h 6287490"/>
                <a:gd name="connsiteX5369" fmla="*/ 2628900 w 5697931"/>
                <a:gd name="connsiteY5369" fmla="*/ 3307671 h 6287490"/>
                <a:gd name="connsiteX5370" fmla="*/ 2628900 w 5697931"/>
                <a:gd name="connsiteY5370" fmla="*/ 3312433 h 6287490"/>
                <a:gd name="connsiteX5371" fmla="*/ 2628900 w 5697931"/>
                <a:gd name="connsiteY5371" fmla="*/ 3317196 h 6287490"/>
                <a:gd name="connsiteX5372" fmla="*/ 3548063 w 5697931"/>
                <a:gd name="connsiteY5372" fmla="*/ 3317196 h 6287490"/>
                <a:gd name="connsiteX5373" fmla="*/ 3543300 w 5697931"/>
                <a:gd name="connsiteY5373" fmla="*/ 3317196 h 6287490"/>
                <a:gd name="connsiteX5374" fmla="*/ 3543300 w 5697931"/>
                <a:gd name="connsiteY5374" fmla="*/ 3312433 h 6287490"/>
                <a:gd name="connsiteX5375" fmla="*/ 3543300 w 5697931"/>
                <a:gd name="connsiteY5375" fmla="*/ 3307671 h 6287490"/>
                <a:gd name="connsiteX5376" fmla="*/ 3548063 w 5697931"/>
                <a:gd name="connsiteY5376" fmla="*/ 3307671 h 6287490"/>
                <a:gd name="connsiteX5377" fmla="*/ 3552825 w 5697931"/>
                <a:gd name="connsiteY5377" fmla="*/ 3307671 h 6287490"/>
                <a:gd name="connsiteX5378" fmla="*/ 3552825 w 5697931"/>
                <a:gd name="connsiteY5378" fmla="*/ 3312433 h 6287490"/>
                <a:gd name="connsiteX5379" fmla="*/ 3552825 w 5697931"/>
                <a:gd name="connsiteY5379" fmla="*/ 3317196 h 6287490"/>
                <a:gd name="connsiteX5380" fmla="*/ 4168778 w 5697931"/>
                <a:gd name="connsiteY5380" fmla="*/ 3314024 h 6287490"/>
                <a:gd name="connsiteX5381" fmla="*/ 4162425 w 5697931"/>
                <a:gd name="connsiteY5381" fmla="*/ 3320368 h 6287490"/>
                <a:gd name="connsiteX5382" fmla="*/ 4162425 w 5697931"/>
                <a:gd name="connsiteY5382" fmla="*/ 3307671 h 6287490"/>
                <a:gd name="connsiteX5383" fmla="*/ 4162425 w 5697931"/>
                <a:gd name="connsiteY5383" fmla="*/ 3294974 h 6287490"/>
                <a:gd name="connsiteX5384" fmla="*/ 4168778 w 5697931"/>
                <a:gd name="connsiteY5384" fmla="*/ 3301318 h 6287490"/>
                <a:gd name="connsiteX5385" fmla="*/ 4175122 w 5697931"/>
                <a:gd name="connsiteY5385" fmla="*/ 3307671 h 6287490"/>
                <a:gd name="connsiteX5386" fmla="*/ 5405438 w 5697931"/>
                <a:gd name="connsiteY5386" fmla="*/ 3317196 h 6287490"/>
                <a:gd name="connsiteX5387" fmla="*/ 5400675 w 5697931"/>
                <a:gd name="connsiteY5387" fmla="*/ 3317196 h 6287490"/>
                <a:gd name="connsiteX5388" fmla="*/ 5400675 w 5697931"/>
                <a:gd name="connsiteY5388" fmla="*/ 3312433 h 6287490"/>
                <a:gd name="connsiteX5389" fmla="*/ 5400675 w 5697931"/>
                <a:gd name="connsiteY5389" fmla="*/ 3307671 h 6287490"/>
                <a:gd name="connsiteX5390" fmla="*/ 5405438 w 5697931"/>
                <a:gd name="connsiteY5390" fmla="*/ 3307671 h 6287490"/>
                <a:gd name="connsiteX5391" fmla="*/ 5410200 w 5697931"/>
                <a:gd name="connsiteY5391" fmla="*/ 3307671 h 6287490"/>
                <a:gd name="connsiteX5392" fmla="*/ 5410200 w 5697931"/>
                <a:gd name="connsiteY5392" fmla="*/ 3312433 h 6287490"/>
                <a:gd name="connsiteX5393" fmla="*/ 5410200 w 5697931"/>
                <a:gd name="connsiteY5393" fmla="*/ 3317196 h 6287490"/>
                <a:gd name="connsiteX5394" fmla="*/ 1643063 w 5697931"/>
                <a:gd name="connsiteY5394" fmla="*/ 3307671 h 6287490"/>
                <a:gd name="connsiteX5395" fmla="*/ 1638300 w 5697931"/>
                <a:gd name="connsiteY5395" fmla="*/ 3307671 h 6287490"/>
                <a:gd name="connsiteX5396" fmla="*/ 1638300 w 5697931"/>
                <a:gd name="connsiteY5396" fmla="*/ 3302908 h 6287490"/>
                <a:gd name="connsiteX5397" fmla="*/ 1638300 w 5697931"/>
                <a:gd name="connsiteY5397" fmla="*/ 3298146 h 6287490"/>
                <a:gd name="connsiteX5398" fmla="*/ 1643063 w 5697931"/>
                <a:gd name="connsiteY5398" fmla="*/ 3298146 h 6287490"/>
                <a:gd name="connsiteX5399" fmla="*/ 1647825 w 5697931"/>
                <a:gd name="connsiteY5399" fmla="*/ 3298146 h 6287490"/>
                <a:gd name="connsiteX5400" fmla="*/ 1647825 w 5697931"/>
                <a:gd name="connsiteY5400" fmla="*/ 3302908 h 6287490"/>
                <a:gd name="connsiteX5401" fmla="*/ 1647825 w 5697931"/>
                <a:gd name="connsiteY5401" fmla="*/ 3307671 h 6287490"/>
                <a:gd name="connsiteX5402" fmla="*/ 2309813 w 5697931"/>
                <a:gd name="connsiteY5402" fmla="*/ 3307671 h 6287490"/>
                <a:gd name="connsiteX5403" fmla="*/ 2305050 w 5697931"/>
                <a:gd name="connsiteY5403" fmla="*/ 3307671 h 6287490"/>
                <a:gd name="connsiteX5404" fmla="*/ 2305050 w 5697931"/>
                <a:gd name="connsiteY5404" fmla="*/ 3302908 h 6287490"/>
                <a:gd name="connsiteX5405" fmla="*/ 2305050 w 5697931"/>
                <a:gd name="connsiteY5405" fmla="*/ 3298146 h 6287490"/>
                <a:gd name="connsiteX5406" fmla="*/ 2309813 w 5697931"/>
                <a:gd name="connsiteY5406" fmla="*/ 3298146 h 6287490"/>
                <a:gd name="connsiteX5407" fmla="*/ 2314575 w 5697931"/>
                <a:gd name="connsiteY5407" fmla="*/ 3298146 h 6287490"/>
                <a:gd name="connsiteX5408" fmla="*/ 2314575 w 5697931"/>
                <a:gd name="connsiteY5408" fmla="*/ 3302908 h 6287490"/>
                <a:gd name="connsiteX5409" fmla="*/ 2314575 w 5697931"/>
                <a:gd name="connsiteY5409" fmla="*/ 3307671 h 6287490"/>
                <a:gd name="connsiteX5410" fmla="*/ 2786625 w 5697931"/>
                <a:gd name="connsiteY5410" fmla="*/ 3307671 h 6287490"/>
                <a:gd name="connsiteX5411" fmla="*/ 2782424 w 5697931"/>
                <a:gd name="connsiteY5411" fmla="*/ 3307671 h 6287490"/>
                <a:gd name="connsiteX5412" fmla="*/ 2775623 w 5697931"/>
                <a:gd name="connsiteY5412" fmla="*/ 3296669 h 6287490"/>
                <a:gd name="connsiteX5413" fmla="*/ 2768832 w 5697931"/>
                <a:gd name="connsiteY5413" fmla="*/ 3285678 h 6287490"/>
                <a:gd name="connsiteX5414" fmla="*/ 2779833 w 5697931"/>
                <a:gd name="connsiteY5414" fmla="*/ 3292478 h 6287490"/>
                <a:gd name="connsiteX5415" fmla="*/ 2790825 w 5697931"/>
                <a:gd name="connsiteY5415" fmla="*/ 3299270 h 6287490"/>
                <a:gd name="connsiteX5416" fmla="*/ 2790825 w 5697931"/>
                <a:gd name="connsiteY5416" fmla="*/ 3303470 h 6287490"/>
                <a:gd name="connsiteX5417" fmla="*/ 2790825 w 5697931"/>
                <a:gd name="connsiteY5417" fmla="*/ 3307671 h 6287490"/>
                <a:gd name="connsiteX5418" fmla="*/ 3567113 w 5697931"/>
                <a:gd name="connsiteY5418" fmla="*/ 3307671 h 6287490"/>
                <a:gd name="connsiteX5419" fmla="*/ 3562350 w 5697931"/>
                <a:gd name="connsiteY5419" fmla="*/ 3307671 h 6287490"/>
                <a:gd name="connsiteX5420" fmla="*/ 3562350 w 5697931"/>
                <a:gd name="connsiteY5420" fmla="*/ 3302908 h 6287490"/>
                <a:gd name="connsiteX5421" fmla="*/ 3562350 w 5697931"/>
                <a:gd name="connsiteY5421" fmla="*/ 3298146 h 6287490"/>
                <a:gd name="connsiteX5422" fmla="*/ 3567113 w 5697931"/>
                <a:gd name="connsiteY5422" fmla="*/ 3298146 h 6287490"/>
                <a:gd name="connsiteX5423" fmla="*/ 3571875 w 5697931"/>
                <a:gd name="connsiteY5423" fmla="*/ 3298146 h 6287490"/>
                <a:gd name="connsiteX5424" fmla="*/ 3571875 w 5697931"/>
                <a:gd name="connsiteY5424" fmla="*/ 3302908 h 6287490"/>
                <a:gd name="connsiteX5425" fmla="*/ 3571875 w 5697931"/>
                <a:gd name="connsiteY5425" fmla="*/ 3307671 h 6287490"/>
                <a:gd name="connsiteX5426" fmla="*/ 461963 w 5697931"/>
                <a:gd name="connsiteY5426" fmla="*/ 3298146 h 6287490"/>
                <a:gd name="connsiteX5427" fmla="*/ 457200 w 5697931"/>
                <a:gd name="connsiteY5427" fmla="*/ 3298146 h 6287490"/>
                <a:gd name="connsiteX5428" fmla="*/ 457200 w 5697931"/>
                <a:gd name="connsiteY5428" fmla="*/ 3293383 h 6287490"/>
                <a:gd name="connsiteX5429" fmla="*/ 457200 w 5697931"/>
                <a:gd name="connsiteY5429" fmla="*/ 3288621 h 6287490"/>
                <a:gd name="connsiteX5430" fmla="*/ 461963 w 5697931"/>
                <a:gd name="connsiteY5430" fmla="*/ 3288621 h 6287490"/>
                <a:gd name="connsiteX5431" fmla="*/ 466725 w 5697931"/>
                <a:gd name="connsiteY5431" fmla="*/ 3288621 h 6287490"/>
                <a:gd name="connsiteX5432" fmla="*/ 466725 w 5697931"/>
                <a:gd name="connsiteY5432" fmla="*/ 3293383 h 6287490"/>
                <a:gd name="connsiteX5433" fmla="*/ 466725 w 5697931"/>
                <a:gd name="connsiteY5433" fmla="*/ 3298146 h 6287490"/>
                <a:gd name="connsiteX5434" fmla="*/ 860888 w 5697931"/>
                <a:gd name="connsiteY5434" fmla="*/ 3298146 h 6287490"/>
                <a:gd name="connsiteX5435" fmla="*/ 856126 w 5697931"/>
                <a:gd name="connsiteY5435" fmla="*/ 3298146 h 6287490"/>
                <a:gd name="connsiteX5436" fmla="*/ 862013 w 5697931"/>
                <a:gd name="connsiteY5436" fmla="*/ 3288621 h 6287490"/>
                <a:gd name="connsiteX5437" fmla="*/ 867899 w 5697931"/>
                <a:gd name="connsiteY5437" fmla="*/ 3279096 h 6287490"/>
                <a:gd name="connsiteX5438" fmla="*/ 872662 w 5697931"/>
                <a:gd name="connsiteY5438" fmla="*/ 3279096 h 6287490"/>
                <a:gd name="connsiteX5439" fmla="*/ 877424 w 5697931"/>
                <a:gd name="connsiteY5439" fmla="*/ 3279096 h 6287490"/>
                <a:gd name="connsiteX5440" fmla="*/ 871538 w 5697931"/>
                <a:gd name="connsiteY5440" fmla="*/ 3288621 h 6287490"/>
                <a:gd name="connsiteX5441" fmla="*/ 865651 w 5697931"/>
                <a:gd name="connsiteY5441" fmla="*/ 3298146 h 6287490"/>
                <a:gd name="connsiteX5442" fmla="*/ 1671638 w 5697931"/>
                <a:gd name="connsiteY5442" fmla="*/ 3298146 h 6287490"/>
                <a:gd name="connsiteX5443" fmla="*/ 1666875 w 5697931"/>
                <a:gd name="connsiteY5443" fmla="*/ 3298146 h 6287490"/>
                <a:gd name="connsiteX5444" fmla="*/ 1666875 w 5697931"/>
                <a:gd name="connsiteY5444" fmla="*/ 3293383 h 6287490"/>
                <a:gd name="connsiteX5445" fmla="*/ 1666875 w 5697931"/>
                <a:gd name="connsiteY5445" fmla="*/ 3288621 h 6287490"/>
                <a:gd name="connsiteX5446" fmla="*/ 1671638 w 5697931"/>
                <a:gd name="connsiteY5446" fmla="*/ 3288621 h 6287490"/>
                <a:gd name="connsiteX5447" fmla="*/ 1676400 w 5697931"/>
                <a:gd name="connsiteY5447" fmla="*/ 3288621 h 6287490"/>
                <a:gd name="connsiteX5448" fmla="*/ 1676400 w 5697931"/>
                <a:gd name="connsiteY5448" fmla="*/ 3293383 h 6287490"/>
                <a:gd name="connsiteX5449" fmla="*/ 1676400 w 5697931"/>
                <a:gd name="connsiteY5449" fmla="*/ 3298146 h 6287490"/>
                <a:gd name="connsiteX5450" fmla="*/ 2815800 w 5697931"/>
                <a:gd name="connsiteY5450" fmla="*/ 3298146 h 6287490"/>
                <a:gd name="connsiteX5451" fmla="*/ 2812209 w 5697931"/>
                <a:gd name="connsiteY5451" fmla="*/ 3298146 h 6287490"/>
                <a:gd name="connsiteX5452" fmla="*/ 2799131 w 5697931"/>
                <a:gd name="connsiteY5452" fmla="*/ 3281477 h 6287490"/>
                <a:gd name="connsiteX5453" fmla="*/ 2786063 w 5697931"/>
                <a:gd name="connsiteY5453" fmla="*/ 3264808 h 6287490"/>
                <a:gd name="connsiteX5454" fmla="*/ 2802731 w 5697931"/>
                <a:gd name="connsiteY5454" fmla="*/ 3277877 h 6287490"/>
                <a:gd name="connsiteX5455" fmla="*/ 2819400 w 5697931"/>
                <a:gd name="connsiteY5455" fmla="*/ 3290954 h 6287490"/>
                <a:gd name="connsiteX5456" fmla="*/ 2819400 w 5697931"/>
                <a:gd name="connsiteY5456" fmla="*/ 3294545 h 6287490"/>
                <a:gd name="connsiteX5457" fmla="*/ 2819400 w 5697931"/>
                <a:gd name="connsiteY5457" fmla="*/ 3298146 h 6287490"/>
                <a:gd name="connsiteX5458" fmla="*/ 3586163 w 5697931"/>
                <a:gd name="connsiteY5458" fmla="*/ 3298146 h 6287490"/>
                <a:gd name="connsiteX5459" fmla="*/ 3581400 w 5697931"/>
                <a:gd name="connsiteY5459" fmla="*/ 3298146 h 6287490"/>
                <a:gd name="connsiteX5460" fmla="*/ 3581400 w 5697931"/>
                <a:gd name="connsiteY5460" fmla="*/ 3293383 h 6287490"/>
                <a:gd name="connsiteX5461" fmla="*/ 3581400 w 5697931"/>
                <a:gd name="connsiteY5461" fmla="*/ 3288621 h 6287490"/>
                <a:gd name="connsiteX5462" fmla="*/ 3586163 w 5697931"/>
                <a:gd name="connsiteY5462" fmla="*/ 3288621 h 6287490"/>
                <a:gd name="connsiteX5463" fmla="*/ 3590925 w 5697931"/>
                <a:gd name="connsiteY5463" fmla="*/ 3288621 h 6287490"/>
                <a:gd name="connsiteX5464" fmla="*/ 3590925 w 5697931"/>
                <a:gd name="connsiteY5464" fmla="*/ 3293383 h 6287490"/>
                <a:gd name="connsiteX5465" fmla="*/ 3590925 w 5697931"/>
                <a:gd name="connsiteY5465" fmla="*/ 3298146 h 6287490"/>
                <a:gd name="connsiteX5466" fmla="*/ 300038 w 5697931"/>
                <a:gd name="connsiteY5466" fmla="*/ 3288621 h 6287490"/>
                <a:gd name="connsiteX5467" fmla="*/ 295275 w 5697931"/>
                <a:gd name="connsiteY5467" fmla="*/ 3288621 h 6287490"/>
                <a:gd name="connsiteX5468" fmla="*/ 295275 w 5697931"/>
                <a:gd name="connsiteY5468" fmla="*/ 3283858 h 6287490"/>
                <a:gd name="connsiteX5469" fmla="*/ 295275 w 5697931"/>
                <a:gd name="connsiteY5469" fmla="*/ 3279096 h 6287490"/>
                <a:gd name="connsiteX5470" fmla="*/ 300038 w 5697931"/>
                <a:gd name="connsiteY5470" fmla="*/ 3279096 h 6287490"/>
                <a:gd name="connsiteX5471" fmla="*/ 304800 w 5697931"/>
                <a:gd name="connsiteY5471" fmla="*/ 3279096 h 6287490"/>
                <a:gd name="connsiteX5472" fmla="*/ 304800 w 5697931"/>
                <a:gd name="connsiteY5472" fmla="*/ 3283858 h 6287490"/>
                <a:gd name="connsiteX5473" fmla="*/ 304800 w 5697931"/>
                <a:gd name="connsiteY5473" fmla="*/ 3288621 h 6287490"/>
                <a:gd name="connsiteX5474" fmla="*/ 509588 w 5697931"/>
                <a:gd name="connsiteY5474" fmla="*/ 3288621 h 6287490"/>
                <a:gd name="connsiteX5475" fmla="*/ 504825 w 5697931"/>
                <a:gd name="connsiteY5475" fmla="*/ 3288621 h 6287490"/>
                <a:gd name="connsiteX5476" fmla="*/ 504825 w 5697931"/>
                <a:gd name="connsiteY5476" fmla="*/ 3283858 h 6287490"/>
                <a:gd name="connsiteX5477" fmla="*/ 504825 w 5697931"/>
                <a:gd name="connsiteY5477" fmla="*/ 3279096 h 6287490"/>
                <a:gd name="connsiteX5478" fmla="*/ 509588 w 5697931"/>
                <a:gd name="connsiteY5478" fmla="*/ 3279096 h 6287490"/>
                <a:gd name="connsiteX5479" fmla="*/ 514350 w 5697931"/>
                <a:gd name="connsiteY5479" fmla="*/ 3279096 h 6287490"/>
                <a:gd name="connsiteX5480" fmla="*/ 514350 w 5697931"/>
                <a:gd name="connsiteY5480" fmla="*/ 3283858 h 6287490"/>
                <a:gd name="connsiteX5481" fmla="*/ 514350 w 5697931"/>
                <a:gd name="connsiteY5481" fmla="*/ 3288621 h 6287490"/>
                <a:gd name="connsiteX5482" fmla="*/ 3605213 w 5697931"/>
                <a:gd name="connsiteY5482" fmla="*/ 3288621 h 6287490"/>
                <a:gd name="connsiteX5483" fmla="*/ 3600450 w 5697931"/>
                <a:gd name="connsiteY5483" fmla="*/ 3288621 h 6287490"/>
                <a:gd name="connsiteX5484" fmla="*/ 3600450 w 5697931"/>
                <a:gd name="connsiteY5484" fmla="*/ 3283858 h 6287490"/>
                <a:gd name="connsiteX5485" fmla="*/ 3600450 w 5697931"/>
                <a:gd name="connsiteY5485" fmla="*/ 3279096 h 6287490"/>
                <a:gd name="connsiteX5486" fmla="*/ 3605213 w 5697931"/>
                <a:gd name="connsiteY5486" fmla="*/ 3279096 h 6287490"/>
                <a:gd name="connsiteX5487" fmla="*/ 3609975 w 5697931"/>
                <a:gd name="connsiteY5487" fmla="*/ 3279096 h 6287490"/>
                <a:gd name="connsiteX5488" fmla="*/ 3609975 w 5697931"/>
                <a:gd name="connsiteY5488" fmla="*/ 3283858 h 6287490"/>
                <a:gd name="connsiteX5489" fmla="*/ 3609975 w 5697931"/>
                <a:gd name="connsiteY5489" fmla="*/ 3288621 h 6287490"/>
                <a:gd name="connsiteX5490" fmla="*/ 3662363 w 5697931"/>
                <a:gd name="connsiteY5490" fmla="*/ 3288621 h 6287490"/>
                <a:gd name="connsiteX5491" fmla="*/ 3657600 w 5697931"/>
                <a:gd name="connsiteY5491" fmla="*/ 3288621 h 6287490"/>
                <a:gd name="connsiteX5492" fmla="*/ 3657600 w 5697931"/>
                <a:gd name="connsiteY5492" fmla="*/ 3283858 h 6287490"/>
                <a:gd name="connsiteX5493" fmla="*/ 3657600 w 5697931"/>
                <a:gd name="connsiteY5493" fmla="*/ 3279096 h 6287490"/>
                <a:gd name="connsiteX5494" fmla="*/ 3662363 w 5697931"/>
                <a:gd name="connsiteY5494" fmla="*/ 3279096 h 6287490"/>
                <a:gd name="connsiteX5495" fmla="*/ 3667125 w 5697931"/>
                <a:gd name="connsiteY5495" fmla="*/ 3279096 h 6287490"/>
                <a:gd name="connsiteX5496" fmla="*/ 3667125 w 5697931"/>
                <a:gd name="connsiteY5496" fmla="*/ 3283858 h 6287490"/>
                <a:gd name="connsiteX5497" fmla="*/ 3667125 w 5697931"/>
                <a:gd name="connsiteY5497" fmla="*/ 3288621 h 6287490"/>
                <a:gd name="connsiteX5498" fmla="*/ 3787778 w 5697931"/>
                <a:gd name="connsiteY5498" fmla="*/ 3285449 h 6287490"/>
                <a:gd name="connsiteX5499" fmla="*/ 3781425 w 5697931"/>
                <a:gd name="connsiteY5499" fmla="*/ 3291793 h 6287490"/>
                <a:gd name="connsiteX5500" fmla="*/ 3781425 w 5697931"/>
                <a:gd name="connsiteY5500" fmla="*/ 3279096 h 6287490"/>
                <a:gd name="connsiteX5501" fmla="*/ 3781425 w 5697931"/>
                <a:gd name="connsiteY5501" fmla="*/ 3266399 h 6287490"/>
                <a:gd name="connsiteX5502" fmla="*/ 3787778 w 5697931"/>
                <a:gd name="connsiteY5502" fmla="*/ 3272743 h 6287490"/>
                <a:gd name="connsiteX5503" fmla="*/ 3794122 w 5697931"/>
                <a:gd name="connsiteY5503" fmla="*/ 3279096 h 6287490"/>
                <a:gd name="connsiteX5504" fmla="*/ 4357688 w 5697931"/>
                <a:gd name="connsiteY5504" fmla="*/ 3288621 h 6287490"/>
                <a:gd name="connsiteX5505" fmla="*/ 4352925 w 5697931"/>
                <a:gd name="connsiteY5505" fmla="*/ 3288621 h 6287490"/>
                <a:gd name="connsiteX5506" fmla="*/ 4352925 w 5697931"/>
                <a:gd name="connsiteY5506" fmla="*/ 3283858 h 6287490"/>
                <a:gd name="connsiteX5507" fmla="*/ 4352925 w 5697931"/>
                <a:gd name="connsiteY5507" fmla="*/ 3279096 h 6287490"/>
                <a:gd name="connsiteX5508" fmla="*/ 4357688 w 5697931"/>
                <a:gd name="connsiteY5508" fmla="*/ 3279096 h 6287490"/>
                <a:gd name="connsiteX5509" fmla="*/ 4362450 w 5697931"/>
                <a:gd name="connsiteY5509" fmla="*/ 3279096 h 6287490"/>
                <a:gd name="connsiteX5510" fmla="*/ 4362450 w 5697931"/>
                <a:gd name="connsiteY5510" fmla="*/ 3283858 h 6287490"/>
                <a:gd name="connsiteX5511" fmla="*/ 4362450 w 5697931"/>
                <a:gd name="connsiteY5511" fmla="*/ 3288621 h 6287490"/>
                <a:gd name="connsiteX5512" fmla="*/ 404813 w 5697931"/>
                <a:gd name="connsiteY5512" fmla="*/ 3279096 h 6287490"/>
                <a:gd name="connsiteX5513" fmla="*/ 400050 w 5697931"/>
                <a:gd name="connsiteY5513" fmla="*/ 3279096 h 6287490"/>
                <a:gd name="connsiteX5514" fmla="*/ 400050 w 5697931"/>
                <a:gd name="connsiteY5514" fmla="*/ 3274333 h 6287490"/>
                <a:gd name="connsiteX5515" fmla="*/ 400050 w 5697931"/>
                <a:gd name="connsiteY5515" fmla="*/ 3269571 h 6287490"/>
                <a:gd name="connsiteX5516" fmla="*/ 404813 w 5697931"/>
                <a:gd name="connsiteY5516" fmla="*/ 3269571 h 6287490"/>
                <a:gd name="connsiteX5517" fmla="*/ 409575 w 5697931"/>
                <a:gd name="connsiteY5517" fmla="*/ 3269571 h 6287490"/>
                <a:gd name="connsiteX5518" fmla="*/ 409575 w 5697931"/>
                <a:gd name="connsiteY5518" fmla="*/ 3274333 h 6287490"/>
                <a:gd name="connsiteX5519" fmla="*/ 409575 w 5697931"/>
                <a:gd name="connsiteY5519" fmla="*/ 3279096 h 6287490"/>
                <a:gd name="connsiteX5520" fmla="*/ 490538 w 5697931"/>
                <a:gd name="connsiteY5520" fmla="*/ 3279096 h 6287490"/>
                <a:gd name="connsiteX5521" fmla="*/ 485775 w 5697931"/>
                <a:gd name="connsiteY5521" fmla="*/ 3279096 h 6287490"/>
                <a:gd name="connsiteX5522" fmla="*/ 485775 w 5697931"/>
                <a:gd name="connsiteY5522" fmla="*/ 3274333 h 6287490"/>
                <a:gd name="connsiteX5523" fmla="*/ 485775 w 5697931"/>
                <a:gd name="connsiteY5523" fmla="*/ 3269571 h 6287490"/>
                <a:gd name="connsiteX5524" fmla="*/ 490538 w 5697931"/>
                <a:gd name="connsiteY5524" fmla="*/ 3269571 h 6287490"/>
                <a:gd name="connsiteX5525" fmla="*/ 495300 w 5697931"/>
                <a:gd name="connsiteY5525" fmla="*/ 3269571 h 6287490"/>
                <a:gd name="connsiteX5526" fmla="*/ 495300 w 5697931"/>
                <a:gd name="connsiteY5526" fmla="*/ 3274333 h 6287490"/>
                <a:gd name="connsiteX5527" fmla="*/ 495300 w 5697931"/>
                <a:gd name="connsiteY5527" fmla="*/ 3279096 h 6287490"/>
                <a:gd name="connsiteX5528" fmla="*/ 566738 w 5697931"/>
                <a:gd name="connsiteY5528" fmla="*/ 3279096 h 6287490"/>
                <a:gd name="connsiteX5529" fmla="*/ 561975 w 5697931"/>
                <a:gd name="connsiteY5529" fmla="*/ 3279096 h 6287490"/>
                <a:gd name="connsiteX5530" fmla="*/ 561975 w 5697931"/>
                <a:gd name="connsiteY5530" fmla="*/ 3274333 h 6287490"/>
                <a:gd name="connsiteX5531" fmla="*/ 561975 w 5697931"/>
                <a:gd name="connsiteY5531" fmla="*/ 3269571 h 6287490"/>
                <a:gd name="connsiteX5532" fmla="*/ 566738 w 5697931"/>
                <a:gd name="connsiteY5532" fmla="*/ 3269571 h 6287490"/>
                <a:gd name="connsiteX5533" fmla="*/ 571500 w 5697931"/>
                <a:gd name="connsiteY5533" fmla="*/ 3269571 h 6287490"/>
                <a:gd name="connsiteX5534" fmla="*/ 571500 w 5697931"/>
                <a:gd name="connsiteY5534" fmla="*/ 3274333 h 6287490"/>
                <a:gd name="connsiteX5535" fmla="*/ 571500 w 5697931"/>
                <a:gd name="connsiteY5535" fmla="*/ 3279096 h 6287490"/>
                <a:gd name="connsiteX5536" fmla="*/ 1625670 w 5697931"/>
                <a:gd name="connsiteY5536" fmla="*/ 3279096 h 6287490"/>
                <a:gd name="connsiteX5537" fmla="*/ 1622574 w 5697931"/>
                <a:gd name="connsiteY5537" fmla="*/ 3279096 h 6287490"/>
                <a:gd name="connsiteX5538" fmla="*/ 1599476 w 5697931"/>
                <a:gd name="connsiteY5538" fmla="*/ 3252902 h 6287490"/>
                <a:gd name="connsiteX5539" fmla="*/ 1576388 w 5697931"/>
                <a:gd name="connsiteY5539" fmla="*/ 3226708 h 6287490"/>
                <a:gd name="connsiteX5540" fmla="*/ 1602581 w 5697931"/>
                <a:gd name="connsiteY5540" fmla="*/ 3249797 h 6287490"/>
                <a:gd name="connsiteX5541" fmla="*/ 1628775 w 5697931"/>
                <a:gd name="connsiteY5541" fmla="*/ 3272895 h 6287490"/>
                <a:gd name="connsiteX5542" fmla="*/ 1628775 w 5697931"/>
                <a:gd name="connsiteY5542" fmla="*/ 3275991 h 6287490"/>
                <a:gd name="connsiteX5543" fmla="*/ 1628775 w 5697931"/>
                <a:gd name="connsiteY5543" fmla="*/ 3279096 h 6287490"/>
                <a:gd name="connsiteX5544" fmla="*/ 1662113 w 5697931"/>
                <a:gd name="connsiteY5544" fmla="*/ 3279096 h 6287490"/>
                <a:gd name="connsiteX5545" fmla="*/ 1657350 w 5697931"/>
                <a:gd name="connsiteY5545" fmla="*/ 3279096 h 6287490"/>
                <a:gd name="connsiteX5546" fmla="*/ 1657350 w 5697931"/>
                <a:gd name="connsiteY5546" fmla="*/ 3274333 h 6287490"/>
                <a:gd name="connsiteX5547" fmla="*/ 1657350 w 5697931"/>
                <a:gd name="connsiteY5547" fmla="*/ 3269571 h 6287490"/>
                <a:gd name="connsiteX5548" fmla="*/ 1662113 w 5697931"/>
                <a:gd name="connsiteY5548" fmla="*/ 3269571 h 6287490"/>
                <a:gd name="connsiteX5549" fmla="*/ 1666875 w 5697931"/>
                <a:gd name="connsiteY5549" fmla="*/ 3269571 h 6287490"/>
                <a:gd name="connsiteX5550" fmla="*/ 1666875 w 5697931"/>
                <a:gd name="connsiteY5550" fmla="*/ 3274333 h 6287490"/>
                <a:gd name="connsiteX5551" fmla="*/ 1666875 w 5697931"/>
                <a:gd name="connsiteY5551" fmla="*/ 3279096 h 6287490"/>
                <a:gd name="connsiteX5552" fmla="*/ 2605088 w 5697931"/>
                <a:gd name="connsiteY5552" fmla="*/ 3279096 h 6287490"/>
                <a:gd name="connsiteX5553" fmla="*/ 2600325 w 5697931"/>
                <a:gd name="connsiteY5553" fmla="*/ 3279096 h 6287490"/>
                <a:gd name="connsiteX5554" fmla="*/ 2600325 w 5697931"/>
                <a:gd name="connsiteY5554" fmla="*/ 3274333 h 6287490"/>
                <a:gd name="connsiteX5555" fmla="*/ 2600325 w 5697931"/>
                <a:gd name="connsiteY5555" fmla="*/ 3269571 h 6287490"/>
                <a:gd name="connsiteX5556" fmla="*/ 2605088 w 5697931"/>
                <a:gd name="connsiteY5556" fmla="*/ 3269571 h 6287490"/>
                <a:gd name="connsiteX5557" fmla="*/ 2609850 w 5697931"/>
                <a:gd name="connsiteY5557" fmla="*/ 3269571 h 6287490"/>
                <a:gd name="connsiteX5558" fmla="*/ 2609850 w 5697931"/>
                <a:gd name="connsiteY5558" fmla="*/ 3274333 h 6287490"/>
                <a:gd name="connsiteX5559" fmla="*/ 2609850 w 5697931"/>
                <a:gd name="connsiteY5559" fmla="*/ 3279096 h 6287490"/>
                <a:gd name="connsiteX5560" fmla="*/ 2919413 w 5697931"/>
                <a:gd name="connsiteY5560" fmla="*/ 3279096 h 6287490"/>
                <a:gd name="connsiteX5561" fmla="*/ 2914650 w 5697931"/>
                <a:gd name="connsiteY5561" fmla="*/ 3279096 h 6287490"/>
                <a:gd name="connsiteX5562" fmla="*/ 2914650 w 5697931"/>
                <a:gd name="connsiteY5562" fmla="*/ 3274333 h 6287490"/>
                <a:gd name="connsiteX5563" fmla="*/ 2914650 w 5697931"/>
                <a:gd name="connsiteY5563" fmla="*/ 3269571 h 6287490"/>
                <a:gd name="connsiteX5564" fmla="*/ 2919413 w 5697931"/>
                <a:gd name="connsiteY5564" fmla="*/ 3269571 h 6287490"/>
                <a:gd name="connsiteX5565" fmla="*/ 2924175 w 5697931"/>
                <a:gd name="connsiteY5565" fmla="*/ 3269571 h 6287490"/>
                <a:gd name="connsiteX5566" fmla="*/ 2924175 w 5697931"/>
                <a:gd name="connsiteY5566" fmla="*/ 3274333 h 6287490"/>
                <a:gd name="connsiteX5567" fmla="*/ 2924175 w 5697931"/>
                <a:gd name="connsiteY5567" fmla="*/ 3279096 h 6287490"/>
                <a:gd name="connsiteX5568" fmla="*/ 3624263 w 5697931"/>
                <a:gd name="connsiteY5568" fmla="*/ 3279096 h 6287490"/>
                <a:gd name="connsiteX5569" fmla="*/ 3619500 w 5697931"/>
                <a:gd name="connsiteY5569" fmla="*/ 3279096 h 6287490"/>
                <a:gd name="connsiteX5570" fmla="*/ 3619500 w 5697931"/>
                <a:gd name="connsiteY5570" fmla="*/ 3274333 h 6287490"/>
                <a:gd name="connsiteX5571" fmla="*/ 3619500 w 5697931"/>
                <a:gd name="connsiteY5571" fmla="*/ 3269571 h 6287490"/>
                <a:gd name="connsiteX5572" fmla="*/ 3624263 w 5697931"/>
                <a:gd name="connsiteY5572" fmla="*/ 3269571 h 6287490"/>
                <a:gd name="connsiteX5573" fmla="*/ 3629025 w 5697931"/>
                <a:gd name="connsiteY5573" fmla="*/ 3269571 h 6287490"/>
                <a:gd name="connsiteX5574" fmla="*/ 3629025 w 5697931"/>
                <a:gd name="connsiteY5574" fmla="*/ 3274333 h 6287490"/>
                <a:gd name="connsiteX5575" fmla="*/ 3629025 w 5697931"/>
                <a:gd name="connsiteY5575" fmla="*/ 3279096 h 6287490"/>
                <a:gd name="connsiteX5576" fmla="*/ 471488 w 5697931"/>
                <a:gd name="connsiteY5576" fmla="*/ 3269571 h 6287490"/>
                <a:gd name="connsiteX5577" fmla="*/ 466725 w 5697931"/>
                <a:gd name="connsiteY5577" fmla="*/ 3269571 h 6287490"/>
                <a:gd name="connsiteX5578" fmla="*/ 466725 w 5697931"/>
                <a:gd name="connsiteY5578" fmla="*/ 3264808 h 6287490"/>
                <a:gd name="connsiteX5579" fmla="*/ 466725 w 5697931"/>
                <a:gd name="connsiteY5579" fmla="*/ 3260046 h 6287490"/>
                <a:gd name="connsiteX5580" fmla="*/ 471488 w 5697931"/>
                <a:gd name="connsiteY5580" fmla="*/ 3260046 h 6287490"/>
                <a:gd name="connsiteX5581" fmla="*/ 476250 w 5697931"/>
                <a:gd name="connsiteY5581" fmla="*/ 3260046 h 6287490"/>
                <a:gd name="connsiteX5582" fmla="*/ 476250 w 5697931"/>
                <a:gd name="connsiteY5582" fmla="*/ 3264808 h 6287490"/>
                <a:gd name="connsiteX5583" fmla="*/ 476250 w 5697931"/>
                <a:gd name="connsiteY5583" fmla="*/ 3269571 h 6287490"/>
                <a:gd name="connsiteX5584" fmla="*/ 538163 w 5697931"/>
                <a:gd name="connsiteY5584" fmla="*/ 3269571 h 6287490"/>
                <a:gd name="connsiteX5585" fmla="*/ 533400 w 5697931"/>
                <a:gd name="connsiteY5585" fmla="*/ 3269571 h 6287490"/>
                <a:gd name="connsiteX5586" fmla="*/ 533400 w 5697931"/>
                <a:gd name="connsiteY5586" fmla="*/ 3264808 h 6287490"/>
                <a:gd name="connsiteX5587" fmla="*/ 533400 w 5697931"/>
                <a:gd name="connsiteY5587" fmla="*/ 3260046 h 6287490"/>
                <a:gd name="connsiteX5588" fmla="*/ 538163 w 5697931"/>
                <a:gd name="connsiteY5588" fmla="*/ 3260046 h 6287490"/>
                <a:gd name="connsiteX5589" fmla="*/ 542925 w 5697931"/>
                <a:gd name="connsiteY5589" fmla="*/ 3260046 h 6287490"/>
                <a:gd name="connsiteX5590" fmla="*/ 542925 w 5697931"/>
                <a:gd name="connsiteY5590" fmla="*/ 3264808 h 6287490"/>
                <a:gd name="connsiteX5591" fmla="*/ 542925 w 5697931"/>
                <a:gd name="connsiteY5591" fmla="*/ 3269571 h 6287490"/>
                <a:gd name="connsiteX5592" fmla="*/ 2528888 w 5697931"/>
                <a:gd name="connsiteY5592" fmla="*/ 3269571 h 6287490"/>
                <a:gd name="connsiteX5593" fmla="*/ 2524125 w 5697931"/>
                <a:gd name="connsiteY5593" fmla="*/ 3269571 h 6287490"/>
                <a:gd name="connsiteX5594" fmla="*/ 2524125 w 5697931"/>
                <a:gd name="connsiteY5594" fmla="*/ 3264808 h 6287490"/>
                <a:gd name="connsiteX5595" fmla="*/ 2524125 w 5697931"/>
                <a:gd name="connsiteY5595" fmla="*/ 3260046 h 6287490"/>
                <a:gd name="connsiteX5596" fmla="*/ 2528888 w 5697931"/>
                <a:gd name="connsiteY5596" fmla="*/ 3260046 h 6287490"/>
                <a:gd name="connsiteX5597" fmla="*/ 2533650 w 5697931"/>
                <a:gd name="connsiteY5597" fmla="*/ 3260046 h 6287490"/>
                <a:gd name="connsiteX5598" fmla="*/ 2533650 w 5697931"/>
                <a:gd name="connsiteY5598" fmla="*/ 3264808 h 6287490"/>
                <a:gd name="connsiteX5599" fmla="*/ 2533650 w 5697931"/>
                <a:gd name="connsiteY5599" fmla="*/ 3269571 h 6287490"/>
                <a:gd name="connsiteX5600" fmla="*/ 2586038 w 5697931"/>
                <a:gd name="connsiteY5600" fmla="*/ 3269571 h 6287490"/>
                <a:gd name="connsiteX5601" fmla="*/ 2581275 w 5697931"/>
                <a:gd name="connsiteY5601" fmla="*/ 3269571 h 6287490"/>
                <a:gd name="connsiteX5602" fmla="*/ 2581275 w 5697931"/>
                <a:gd name="connsiteY5602" fmla="*/ 3264808 h 6287490"/>
                <a:gd name="connsiteX5603" fmla="*/ 2581275 w 5697931"/>
                <a:gd name="connsiteY5603" fmla="*/ 3260046 h 6287490"/>
                <a:gd name="connsiteX5604" fmla="*/ 2586038 w 5697931"/>
                <a:gd name="connsiteY5604" fmla="*/ 3260046 h 6287490"/>
                <a:gd name="connsiteX5605" fmla="*/ 2590800 w 5697931"/>
                <a:gd name="connsiteY5605" fmla="*/ 3260046 h 6287490"/>
                <a:gd name="connsiteX5606" fmla="*/ 2590800 w 5697931"/>
                <a:gd name="connsiteY5606" fmla="*/ 3264808 h 6287490"/>
                <a:gd name="connsiteX5607" fmla="*/ 2590800 w 5697931"/>
                <a:gd name="connsiteY5607" fmla="*/ 3269571 h 6287490"/>
                <a:gd name="connsiteX5608" fmla="*/ 3178702 w 5697931"/>
                <a:gd name="connsiteY5608" fmla="*/ 3243587 h 6287490"/>
                <a:gd name="connsiteX5609" fmla="*/ 3174873 w 5697931"/>
                <a:gd name="connsiteY5609" fmla="*/ 3274333 h 6287490"/>
                <a:gd name="connsiteX5610" fmla="*/ 3174949 w 5697931"/>
                <a:gd name="connsiteY5610" fmla="*/ 3207658 h 6287490"/>
                <a:gd name="connsiteX5611" fmla="*/ 3175026 w 5697931"/>
                <a:gd name="connsiteY5611" fmla="*/ 3140983 h 6287490"/>
                <a:gd name="connsiteX5612" fmla="*/ 3178778 w 5697931"/>
                <a:gd name="connsiteY5612" fmla="*/ 3176912 h 6287490"/>
                <a:gd name="connsiteX5613" fmla="*/ 3182522 w 5697931"/>
                <a:gd name="connsiteY5613" fmla="*/ 3212849 h 6287490"/>
                <a:gd name="connsiteX5614" fmla="*/ 3643313 w 5697931"/>
                <a:gd name="connsiteY5614" fmla="*/ 3269571 h 6287490"/>
                <a:gd name="connsiteX5615" fmla="*/ 3638550 w 5697931"/>
                <a:gd name="connsiteY5615" fmla="*/ 3269571 h 6287490"/>
                <a:gd name="connsiteX5616" fmla="*/ 3638550 w 5697931"/>
                <a:gd name="connsiteY5616" fmla="*/ 3264808 h 6287490"/>
                <a:gd name="connsiteX5617" fmla="*/ 3638550 w 5697931"/>
                <a:gd name="connsiteY5617" fmla="*/ 3260046 h 6287490"/>
                <a:gd name="connsiteX5618" fmla="*/ 3643313 w 5697931"/>
                <a:gd name="connsiteY5618" fmla="*/ 3260046 h 6287490"/>
                <a:gd name="connsiteX5619" fmla="*/ 3648075 w 5697931"/>
                <a:gd name="connsiteY5619" fmla="*/ 3260046 h 6287490"/>
                <a:gd name="connsiteX5620" fmla="*/ 3648075 w 5697931"/>
                <a:gd name="connsiteY5620" fmla="*/ 3264808 h 6287490"/>
                <a:gd name="connsiteX5621" fmla="*/ 3648075 w 5697931"/>
                <a:gd name="connsiteY5621" fmla="*/ 3269571 h 6287490"/>
                <a:gd name="connsiteX5622" fmla="*/ 5386388 w 5697931"/>
                <a:gd name="connsiteY5622" fmla="*/ 3269571 h 6287490"/>
                <a:gd name="connsiteX5623" fmla="*/ 5381625 w 5697931"/>
                <a:gd name="connsiteY5623" fmla="*/ 3269571 h 6287490"/>
                <a:gd name="connsiteX5624" fmla="*/ 5381625 w 5697931"/>
                <a:gd name="connsiteY5624" fmla="*/ 3264808 h 6287490"/>
                <a:gd name="connsiteX5625" fmla="*/ 5381625 w 5697931"/>
                <a:gd name="connsiteY5625" fmla="*/ 3260046 h 6287490"/>
                <a:gd name="connsiteX5626" fmla="*/ 5386388 w 5697931"/>
                <a:gd name="connsiteY5626" fmla="*/ 3260046 h 6287490"/>
                <a:gd name="connsiteX5627" fmla="*/ 5391150 w 5697931"/>
                <a:gd name="connsiteY5627" fmla="*/ 3260046 h 6287490"/>
                <a:gd name="connsiteX5628" fmla="*/ 5391150 w 5697931"/>
                <a:gd name="connsiteY5628" fmla="*/ 3264808 h 6287490"/>
                <a:gd name="connsiteX5629" fmla="*/ 5391150 w 5697931"/>
                <a:gd name="connsiteY5629" fmla="*/ 3269571 h 6287490"/>
                <a:gd name="connsiteX5630" fmla="*/ 442913 w 5697931"/>
                <a:gd name="connsiteY5630" fmla="*/ 3260046 h 6287490"/>
                <a:gd name="connsiteX5631" fmla="*/ 438150 w 5697931"/>
                <a:gd name="connsiteY5631" fmla="*/ 3260046 h 6287490"/>
                <a:gd name="connsiteX5632" fmla="*/ 438150 w 5697931"/>
                <a:gd name="connsiteY5632" fmla="*/ 3255283 h 6287490"/>
                <a:gd name="connsiteX5633" fmla="*/ 438150 w 5697931"/>
                <a:gd name="connsiteY5633" fmla="*/ 3250521 h 6287490"/>
                <a:gd name="connsiteX5634" fmla="*/ 442913 w 5697931"/>
                <a:gd name="connsiteY5634" fmla="*/ 3250521 h 6287490"/>
                <a:gd name="connsiteX5635" fmla="*/ 447675 w 5697931"/>
                <a:gd name="connsiteY5635" fmla="*/ 3250521 h 6287490"/>
                <a:gd name="connsiteX5636" fmla="*/ 447675 w 5697931"/>
                <a:gd name="connsiteY5636" fmla="*/ 3255283 h 6287490"/>
                <a:gd name="connsiteX5637" fmla="*/ 447675 w 5697931"/>
                <a:gd name="connsiteY5637" fmla="*/ 3260046 h 6287490"/>
                <a:gd name="connsiteX5638" fmla="*/ 2338388 w 5697931"/>
                <a:gd name="connsiteY5638" fmla="*/ 3260046 h 6287490"/>
                <a:gd name="connsiteX5639" fmla="*/ 2333625 w 5697931"/>
                <a:gd name="connsiteY5639" fmla="*/ 3260046 h 6287490"/>
                <a:gd name="connsiteX5640" fmla="*/ 2333625 w 5697931"/>
                <a:gd name="connsiteY5640" fmla="*/ 3255283 h 6287490"/>
                <a:gd name="connsiteX5641" fmla="*/ 2333625 w 5697931"/>
                <a:gd name="connsiteY5641" fmla="*/ 3250521 h 6287490"/>
                <a:gd name="connsiteX5642" fmla="*/ 2338388 w 5697931"/>
                <a:gd name="connsiteY5642" fmla="*/ 3250521 h 6287490"/>
                <a:gd name="connsiteX5643" fmla="*/ 2343150 w 5697931"/>
                <a:gd name="connsiteY5643" fmla="*/ 3250521 h 6287490"/>
                <a:gd name="connsiteX5644" fmla="*/ 2343150 w 5697931"/>
                <a:gd name="connsiteY5644" fmla="*/ 3255283 h 6287490"/>
                <a:gd name="connsiteX5645" fmla="*/ 2343150 w 5697931"/>
                <a:gd name="connsiteY5645" fmla="*/ 3260046 h 6287490"/>
                <a:gd name="connsiteX5646" fmla="*/ 2738438 w 5697931"/>
                <a:gd name="connsiteY5646" fmla="*/ 3260046 h 6287490"/>
                <a:gd name="connsiteX5647" fmla="*/ 2733675 w 5697931"/>
                <a:gd name="connsiteY5647" fmla="*/ 3260046 h 6287490"/>
                <a:gd name="connsiteX5648" fmla="*/ 2733675 w 5697931"/>
                <a:gd name="connsiteY5648" fmla="*/ 3255283 h 6287490"/>
                <a:gd name="connsiteX5649" fmla="*/ 2733675 w 5697931"/>
                <a:gd name="connsiteY5649" fmla="*/ 3250521 h 6287490"/>
                <a:gd name="connsiteX5650" fmla="*/ 2738438 w 5697931"/>
                <a:gd name="connsiteY5650" fmla="*/ 3250521 h 6287490"/>
                <a:gd name="connsiteX5651" fmla="*/ 2743200 w 5697931"/>
                <a:gd name="connsiteY5651" fmla="*/ 3250521 h 6287490"/>
                <a:gd name="connsiteX5652" fmla="*/ 2743200 w 5697931"/>
                <a:gd name="connsiteY5652" fmla="*/ 3255283 h 6287490"/>
                <a:gd name="connsiteX5653" fmla="*/ 2743200 w 5697931"/>
                <a:gd name="connsiteY5653" fmla="*/ 3260046 h 6287490"/>
                <a:gd name="connsiteX5654" fmla="*/ 2921661 w 5697931"/>
                <a:gd name="connsiteY5654" fmla="*/ 3219279 h 6287490"/>
                <a:gd name="connsiteX5655" fmla="*/ 2918079 w 5697931"/>
                <a:gd name="connsiteY5655" fmla="*/ 3264808 h 6287490"/>
                <a:gd name="connsiteX5656" fmla="*/ 2918022 w 5697931"/>
                <a:gd name="connsiteY5656" fmla="*/ 3179083 h 6287490"/>
                <a:gd name="connsiteX5657" fmla="*/ 2917974 w 5697931"/>
                <a:gd name="connsiteY5657" fmla="*/ 3093358 h 6287490"/>
                <a:gd name="connsiteX5658" fmla="*/ 2921603 w 5697931"/>
                <a:gd name="connsiteY5658" fmla="*/ 3133554 h 6287490"/>
                <a:gd name="connsiteX5659" fmla="*/ 2925233 w 5697931"/>
                <a:gd name="connsiteY5659" fmla="*/ 3173749 h 6287490"/>
                <a:gd name="connsiteX5660" fmla="*/ 5376863 w 5697931"/>
                <a:gd name="connsiteY5660" fmla="*/ 3250521 h 6287490"/>
                <a:gd name="connsiteX5661" fmla="*/ 5372100 w 5697931"/>
                <a:gd name="connsiteY5661" fmla="*/ 3250521 h 6287490"/>
                <a:gd name="connsiteX5662" fmla="*/ 5372100 w 5697931"/>
                <a:gd name="connsiteY5662" fmla="*/ 3245758 h 6287490"/>
                <a:gd name="connsiteX5663" fmla="*/ 5372100 w 5697931"/>
                <a:gd name="connsiteY5663" fmla="*/ 3240996 h 6287490"/>
                <a:gd name="connsiteX5664" fmla="*/ 5376863 w 5697931"/>
                <a:gd name="connsiteY5664" fmla="*/ 3240996 h 6287490"/>
                <a:gd name="connsiteX5665" fmla="*/ 5381625 w 5697931"/>
                <a:gd name="connsiteY5665" fmla="*/ 3240996 h 6287490"/>
                <a:gd name="connsiteX5666" fmla="*/ 5381625 w 5697931"/>
                <a:gd name="connsiteY5666" fmla="*/ 3245758 h 6287490"/>
                <a:gd name="connsiteX5667" fmla="*/ 5381625 w 5697931"/>
                <a:gd name="connsiteY5667" fmla="*/ 3250521 h 6287490"/>
                <a:gd name="connsiteX5668" fmla="*/ 357188 w 5697931"/>
                <a:gd name="connsiteY5668" fmla="*/ 3240996 h 6287490"/>
                <a:gd name="connsiteX5669" fmla="*/ 352425 w 5697931"/>
                <a:gd name="connsiteY5669" fmla="*/ 3240996 h 6287490"/>
                <a:gd name="connsiteX5670" fmla="*/ 352425 w 5697931"/>
                <a:gd name="connsiteY5670" fmla="*/ 3236233 h 6287490"/>
                <a:gd name="connsiteX5671" fmla="*/ 352425 w 5697931"/>
                <a:gd name="connsiteY5671" fmla="*/ 3231471 h 6287490"/>
                <a:gd name="connsiteX5672" fmla="*/ 357188 w 5697931"/>
                <a:gd name="connsiteY5672" fmla="*/ 3231471 h 6287490"/>
                <a:gd name="connsiteX5673" fmla="*/ 361950 w 5697931"/>
                <a:gd name="connsiteY5673" fmla="*/ 3231471 h 6287490"/>
                <a:gd name="connsiteX5674" fmla="*/ 361950 w 5697931"/>
                <a:gd name="connsiteY5674" fmla="*/ 3236233 h 6287490"/>
                <a:gd name="connsiteX5675" fmla="*/ 361950 w 5697931"/>
                <a:gd name="connsiteY5675" fmla="*/ 3240996 h 6287490"/>
                <a:gd name="connsiteX5676" fmla="*/ 595313 w 5697931"/>
                <a:gd name="connsiteY5676" fmla="*/ 3240996 h 6287490"/>
                <a:gd name="connsiteX5677" fmla="*/ 590550 w 5697931"/>
                <a:gd name="connsiteY5677" fmla="*/ 3240996 h 6287490"/>
                <a:gd name="connsiteX5678" fmla="*/ 590550 w 5697931"/>
                <a:gd name="connsiteY5678" fmla="*/ 3236233 h 6287490"/>
                <a:gd name="connsiteX5679" fmla="*/ 590550 w 5697931"/>
                <a:gd name="connsiteY5679" fmla="*/ 3231471 h 6287490"/>
                <a:gd name="connsiteX5680" fmla="*/ 595313 w 5697931"/>
                <a:gd name="connsiteY5680" fmla="*/ 3231471 h 6287490"/>
                <a:gd name="connsiteX5681" fmla="*/ 600075 w 5697931"/>
                <a:gd name="connsiteY5681" fmla="*/ 3231471 h 6287490"/>
                <a:gd name="connsiteX5682" fmla="*/ 600075 w 5697931"/>
                <a:gd name="connsiteY5682" fmla="*/ 3236233 h 6287490"/>
                <a:gd name="connsiteX5683" fmla="*/ 600075 w 5697931"/>
                <a:gd name="connsiteY5683" fmla="*/ 3240996 h 6287490"/>
                <a:gd name="connsiteX5684" fmla="*/ 1167975 w 5697931"/>
                <a:gd name="connsiteY5684" fmla="*/ 3240996 h 6287490"/>
                <a:gd name="connsiteX5685" fmla="*/ 1164384 w 5697931"/>
                <a:gd name="connsiteY5685" fmla="*/ 3240996 h 6287490"/>
                <a:gd name="connsiteX5686" fmla="*/ 1151306 w 5697931"/>
                <a:gd name="connsiteY5686" fmla="*/ 3224327 h 6287490"/>
                <a:gd name="connsiteX5687" fmla="*/ 1138238 w 5697931"/>
                <a:gd name="connsiteY5687" fmla="*/ 3207658 h 6287490"/>
                <a:gd name="connsiteX5688" fmla="*/ 1154906 w 5697931"/>
                <a:gd name="connsiteY5688" fmla="*/ 3220727 h 6287490"/>
                <a:gd name="connsiteX5689" fmla="*/ 1171575 w 5697931"/>
                <a:gd name="connsiteY5689" fmla="*/ 3233804 h 6287490"/>
                <a:gd name="connsiteX5690" fmla="*/ 1171575 w 5697931"/>
                <a:gd name="connsiteY5690" fmla="*/ 3237395 h 6287490"/>
                <a:gd name="connsiteX5691" fmla="*/ 1171575 w 5697931"/>
                <a:gd name="connsiteY5691" fmla="*/ 3240996 h 6287490"/>
                <a:gd name="connsiteX5692" fmla="*/ 2528888 w 5697931"/>
                <a:gd name="connsiteY5692" fmla="*/ 3240996 h 6287490"/>
                <a:gd name="connsiteX5693" fmla="*/ 2524125 w 5697931"/>
                <a:gd name="connsiteY5693" fmla="*/ 3240996 h 6287490"/>
                <a:gd name="connsiteX5694" fmla="*/ 2524125 w 5697931"/>
                <a:gd name="connsiteY5694" fmla="*/ 3236233 h 6287490"/>
                <a:gd name="connsiteX5695" fmla="*/ 2524125 w 5697931"/>
                <a:gd name="connsiteY5695" fmla="*/ 3231471 h 6287490"/>
                <a:gd name="connsiteX5696" fmla="*/ 2528888 w 5697931"/>
                <a:gd name="connsiteY5696" fmla="*/ 3231471 h 6287490"/>
                <a:gd name="connsiteX5697" fmla="*/ 2533650 w 5697931"/>
                <a:gd name="connsiteY5697" fmla="*/ 3231471 h 6287490"/>
                <a:gd name="connsiteX5698" fmla="*/ 2533650 w 5697931"/>
                <a:gd name="connsiteY5698" fmla="*/ 3236233 h 6287490"/>
                <a:gd name="connsiteX5699" fmla="*/ 2533650 w 5697931"/>
                <a:gd name="connsiteY5699" fmla="*/ 3240996 h 6287490"/>
                <a:gd name="connsiteX5700" fmla="*/ 2805113 w 5697931"/>
                <a:gd name="connsiteY5700" fmla="*/ 3240996 h 6287490"/>
                <a:gd name="connsiteX5701" fmla="*/ 2800350 w 5697931"/>
                <a:gd name="connsiteY5701" fmla="*/ 3240996 h 6287490"/>
                <a:gd name="connsiteX5702" fmla="*/ 2800350 w 5697931"/>
                <a:gd name="connsiteY5702" fmla="*/ 3236233 h 6287490"/>
                <a:gd name="connsiteX5703" fmla="*/ 2800350 w 5697931"/>
                <a:gd name="connsiteY5703" fmla="*/ 3231471 h 6287490"/>
                <a:gd name="connsiteX5704" fmla="*/ 2805113 w 5697931"/>
                <a:gd name="connsiteY5704" fmla="*/ 3231471 h 6287490"/>
                <a:gd name="connsiteX5705" fmla="*/ 2809875 w 5697931"/>
                <a:gd name="connsiteY5705" fmla="*/ 3231471 h 6287490"/>
                <a:gd name="connsiteX5706" fmla="*/ 2809875 w 5697931"/>
                <a:gd name="connsiteY5706" fmla="*/ 3236233 h 6287490"/>
                <a:gd name="connsiteX5707" fmla="*/ 2809875 w 5697931"/>
                <a:gd name="connsiteY5707" fmla="*/ 3240996 h 6287490"/>
                <a:gd name="connsiteX5708" fmla="*/ 1625175 w 5697931"/>
                <a:gd name="connsiteY5708" fmla="*/ 3231471 h 6287490"/>
                <a:gd name="connsiteX5709" fmla="*/ 1621584 w 5697931"/>
                <a:gd name="connsiteY5709" fmla="*/ 3231471 h 6287490"/>
                <a:gd name="connsiteX5710" fmla="*/ 1608506 w 5697931"/>
                <a:gd name="connsiteY5710" fmla="*/ 3214802 h 6287490"/>
                <a:gd name="connsiteX5711" fmla="*/ 1595438 w 5697931"/>
                <a:gd name="connsiteY5711" fmla="*/ 3198133 h 6287490"/>
                <a:gd name="connsiteX5712" fmla="*/ 1612106 w 5697931"/>
                <a:gd name="connsiteY5712" fmla="*/ 3211202 h 6287490"/>
                <a:gd name="connsiteX5713" fmla="*/ 1628775 w 5697931"/>
                <a:gd name="connsiteY5713" fmla="*/ 3224279 h 6287490"/>
                <a:gd name="connsiteX5714" fmla="*/ 1628775 w 5697931"/>
                <a:gd name="connsiteY5714" fmla="*/ 3227870 h 6287490"/>
                <a:gd name="connsiteX5715" fmla="*/ 1628775 w 5697931"/>
                <a:gd name="connsiteY5715" fmla="*/ 3231471 h 6287490"/>
                <a:gd name="connsiteX5716" fmla="*/ 2509838 w 5697931"/>
                <a:gd name="connsiteY5716" fmla="*/ 3231471 h 6287490"/>
                <a:gd name="connsiteX5717" fmla="*/ 2505075 w 5697931"/>
                <a:gd name="connsiteY5717" fmla="*/ 3231471 h 6287490"/>
                <a:gd name="connsiteX5718" fmla="*/ 2505075 w 5697931"/>
                <a:gd name="connsiteY5718" fmla="*/ 3226708 h 6287490"/>
                <a:gd name="connsiteX5719" fmla="*/ 2505075 w 5697931"/>
                <a:gd name="connsiteY5719" fmla="*/ 3221946 h 6287490"/>
                <a:gd name="connsiteX5720" fmla="*/ 2509838 w 5697931"/>
                <a:gd name="connsiteY5720" fmla="*/ 3221946 h 6287490"/>
                <a:gd name="connsiteX5721" fmla="*/ 2514600 w 5697931"/>
                <a:gd name="connsiteY5721" fmla="*/ 3221946 h 6287490"/>
                <a:gd name="connsiteX5722" fmla="*/ 2514600 w 5697931"/>
                <a:gd name="connsiteY5722" fmla="*/ 3226708 h 6287490"/>
                <a:gd name="connsiteX5723" fmla="*/ 2514600 w 5697931"/>
                <a:gd name="connsiteY5723" fmla="*/ 3231471 h 6287490"/>
                <a:gd name="connsiteX5724" fmla="*/ 2748525 w 5697931"/>
                <a:gd name="connsiteY5724" fmla="*/ 3231471 h 6287490"/>
                <a:gd name="connsiteX5725" fmla="*/ 2744324 w 5697931"/>
                <a:gd name="connsiteY5725" fmla="*/ 3231471 h 6287490"/>
                <a:gd name="connsiteX5726" fmla="*/ 2737523 w 5697931"/>
                <a:gd name="connsiteY5726" fmla="*/ 3220469 h 6287490"/>
                <a:gd name="connsiteX5727" fmla="*/ 2730732 w 5697931"/>
                <a:gd name="connsiteY5727" fmla="*/ 3209478 h 6287490"/>
                <a:gd name="connsiteX5728" fmla="*/ 2741733 w 5697931"/>
                <a:gd name="connsiteY5728" fmla="*/ 3216278 h 6287490"/>
                <a:gd name="connsiteX5729" fmla="*/ 2752725 w 5697931"/>
                <a:gd name="connsiteY5729" fmla="*/ 3223070 h 6287490"/>
                <a:gd name="connsiteX5730" fmla="*/ 2752725 w 5697931"/>
                <a:gd name="connsiteY5730" fmla="*/ 3227270 h 6287490"/>
                <a:gd name="connsiteX5731" fmla="*/ 2752725 w 5697931"/>
                <a:gd name="connsiteY5731" fmla="*/ 3231471 h 6287490"/>
                <a:gd name="connsiteX5732" fmla="*/ 5367338 w 5697931"/>
                <a:gd name="connsiteY5732" fmla="*/ 3231471 h 6287490"/>
                <a:gd name="connsiteX5733" fmla="*/ 5362575 w 5697931"/>
                <a:gd name="connsiteY5733" fmla="*/ 3231471 h 6287490"/>
                <a:gd name="connsiteX5734" fmla="*/ 5362575 w 5697931"/>
                <a:gd name="connsiteY5734" fmla="*/ 3226708 h 6287490"/>
                <a:gd name="connsiteX5735" fmla="*/ 5362575 w 5697931"/>
                <a:gd name="connsiteY5735" fmla="*/ 3221946 h 6287490"/>
                <a:gd name="connsiteX5736" fmla="*/ 5367338 w 5697931"/>
                <a:gd name="connsiteY5736" fmla="*/ 3221946 h 6287490"/>
                <a:gd name="connsiteX5737" fmla="*/ 5372100 w 5697931"/>
                <a:gd name="connsiteY5737" fmla="*/ 3221946 h 6287490"/>
                <a:gd name="connsiteX5738" fmla="*/ 5372100 w 5697931"/>
                <a:gd name="connsiteY5738" fmla="*/ 3226708 h 6287490"/>
                <a:gd name="connsiteX5739" fmla="*/ 5372100 w 5697931"/>
                <a:gd name="connsiteY5739" fmla="*/ 3231471 h 6287490"/>
                <a:gd name="connsiteX5740" fmla="*/ 575138 w 5697931"/>
                <a:gd name="connsiteY5740" fmla="*/ 3221946 h 6287490"/>
                <a:gd name="connsiteX5741" fmla="*/ 570376 w 5697931"/>
                <a:gd name="connsiteY5741" fmla="*/ 3221946 h 6287490"/>
                <a:gd name="connsiteX5742" fmla="*/ 576263 w 5697931"/>
                <a:gd name="connsiteY5742" fmla="*/ 3212421 h 6287490"/>
                <a:gd name="connsiteX5743" fmla="*/ 582149 w 5697931"/>
                <a:gd name="connsiteY5743" fmla="*/ 3202896 h 6287490"/>
                <a:gd name="connsiteX5744" fmla="*/ 586912 w 5697931"/>
                <a:gd name="connsiteY5744" fmla="*/ 3202896 h 6287490"/>
                <a:gd name="connsiteX5745" fmla="*/ 591674 w 5697931"/>
                <a:gd name="connsiteY5745" fmla="*/ 3202896 h 6287490"/>
                <a:gd name="connsiteX5746" fmla="*/ 585788 w 5697931"/>
                <a:gd name="connsiteY5746" fmla="*/ 3212421 h 6287490"/>
                <a:gd name="connsiteX5747" fmla="*/ 579901 w 5697931"/>
                <a:gd name="connsiteY5747" fmla="*/ 3221946 h 6287490"/>
                <a:gd name="connsiteX5748" fmla="*/ 1557338 w 5697931"/>
                <a:gd name="connsiteY5748" fmla="*/ 3221946 h 6287490"/>
                <a:gd name="connsiteX5749" fmla="*/ 1552575 w 5697931"/>
                <a:gd name="connsiteY5749" fmla="*/ 3221946 h 6287490"/>
                <a:gd name="connsiteX5750" fmla="*/ 1552575 w 5697931"/>
                <a:gd name="connsiteY5750" fmla="*/ 3217183 h 6287490"/>
                <a:gd name="connsiteX5751" fmla="*/ 1552575 w 5697931"/>
                <a:gd name="connsiteY5751" fmla="*/ 3212421 h 6287490"/>
                <a:gd name="connsiteX5752" fmla="*/ 1557338 w 5697931"/>
                <a:gd name="connsiteY5752" fmla="*/ 3212421 h 6287490"/>
                <a:gd name="connsiteX5753" fmla="*/ 1562100 w 5697931"/>
                <a:gd name="connsiteY5753" fmla="*/ 3212421 h 6287490"/>
                <a:gd name="connsiteX5754" fmla="*/ 1562100 w 5697931"/>
                <a:gd name="connsiteY5754" fmla="*/ 3217183 h 6287490"/>
                <a:gd name="connsiteX5755" fmla="*/ 1562100 w 5697931"/>
                <a:gd name="connsiteY5755" fmla="*/ 3221946 h 6287490"/>
                <a:gd name="connsiteX5756" fmla="*/ 2786063 w 5697931"/>
                <a:gd name="connsiteY5756" fmla="*/ 3221946 h 6287490"/>
                <a:gd name="connsiteX5757" fmla="*/ 2781300 w 5697931"/>
                <a:gd name="connsiteY5757" fmla="*/ 3221946 h 6287490"/>
                <a:gd name="connsiteX5758" fmla="*/ 2781300 w 5697931"/>
                <a:gd name="connsiteY5758" fmla="*/ 3217183 h 6287490"/>
                <a:gd name="connsiteX5759" fmla="*/ 2781300 w 5697931"/>
                <a:gd name="connsiteY5759" fmla="*/ 3212421 h 6287490"/>
                <a:gd name="connsiteX5760" fmla="*/ 2786063 w 5697931"/>
                <a:gd name="connsiteY5760" fmla="*/ 3212421 h 6287490"/>
                <a:gd name="connsiteX5761" fmla="*/ 2790825 w 5697931"/>
                <a:gd name="connsiteY5761" fmla="*/ 3212421 h 6287490"/>
                <a:gd name="connsiteX5762" fmla="*/ 2790825 w 5697931"/>
                <a:gd name="connsiteY5762" fmla="*/ 3217183 h 6287490"/>
                <a:gd name="connsiteX5763" fmla="*/ 2790825 w 5697931"/>
                <a:gd name="connsiteY5763" fmla="*/ 3221946 h 6287490"/>
                <a:gd name="connsiteX5764" fmla="*/ 2949788 w 5697931"/>
                <a:gd name="connsiteY5764" fmla="*/ 3210039 h 6287490"/>
                <a:gd name="connsiteX5765" fmla="*/ 2945435 w 5697931"/>
                <a:gd name="connsiteY5765" fmla="*/ 3226708 h 6287490"/>
                <a:gd name="connsiteX5766" fmla="*/ 2945435 w 5697931"/>
                <a:gd name="connsiteY5766" fmla="*/ 3193371 h 6287490"/>
                <a:gd name="connsiteX5767" fmla="*/ 2945435 w 5697931"/>
                <a:gd name="connsiteY5767" fmla="*/ 3160033 h 6287490"/>
                <a:gd name="connsiteX5768" fmla="*/ 2949788 w 5697931"/>
                <a:gd name="connsiteY5768" fmla="*/ 3176702 h 6287490"/>
                <a:gd name="connsiteX5769" fmla="*/ 2954150 w 5697931"/>
                <a:gd name="connsiteY5769" fmla="*/ 3193371 h 6287490"/>
                <a:gd name="connsiteX5770" fmla="*/ 3776663 w 5697931"/>
                <a:gd name="connsiteY5770" fmla="*/ 3221946 h 6287490"/>
                <a:gd name="connsiteX5771" fmla="*/ 3771900 w 5697931"/>
                <a:gd name="connsiteY5771" fmla="*/ 3221946 h 6287490"/>
                <a:gd name="connsiteX5772" fmla="*/ 3771900 w 5697931"/>
                <a:gd name="connsiteY5772" fmla="*/ 3217183 h 6287490"/>
                <a:gd name="connsiteX5773" fmla="*/ 3771900 w 5697931"/>
                <a:gd name="connsiteY5773" fmla="*/ 3212421 h 6287490"/>
                <a:gd name="connsiteX5774" fmla="*/ 3776663 w 5697931"/>
                <a:gd name="connsiteY5774" fmla="*/ 3212421 h 6287490"/>
                <a:gd name="connsiteX5775" fmla="*/ 3781425 w 5697931"/>
                <a:gd name="connsiteY5775" fmla="*/ 3212421 h 6287490"/>
                <a:gd name="connsiteX5776" fmla="*/ 3781425 w 5697931"/>
                <a:gd name="connsiteY5776" fmla="*/ 3217183 h 6287490"/>
                <a:gd name="connsiteX5777" fmla="*/ 3781425 w 5697931"/>
                <a:gd name="connsiteY5777" fmla="*/ 3221946 h 6287490"/>
                <a:gd name="connsiteX5778" fmla="*/ 4044953 w 5697931"/>
                <a:gd name="connsiteY5778" fmla="*/ 3218774 h 6287490"/>
                <a:gd name="connsiteX5779" fmla="*/ 4038600 w 5697931"/>
                <a:gd name="connsiteY5779" fmla="*/ 3225118 h 6287490"/>
                <a:gd name="connsiteX5780" fmla="*/ 4038600 w 5697931"/>
                <a:gd name="connsiteY5780" fmla="*/ 3212421 h 6287490"/>
                <a:gd name="connsiteX5781" fmla="*/ 4038600 w 5697931"/>
                <a:gd name="connsiteY5781" fmla="*/ 3199724 h 6287490"/>
                <a:gd name="connsiteX5782" fmla="*/ 4044953 w 5697931"/>
                <a:gd name="connsiteY5782" fmla="*/ 3206068 h 6287490"/>
                <a:gd name="connsiteX5783" fmla="*/ 4051297 w 5697931"/>
                <a:gd name="connsiteY5783" fmla="*/ 3212421 h 6287490"/>
                <a:gd name="connsiteX5784" fmla="*/ 328613 w 5697931"/>
                <a:gd name="connsiteY5784" fmla="*/ 3212421 h 6287490"/>
                <a:gd name="connsiteX5785" fmla="*/ 323850 w 5697931"/>
                <a:gd name="connsiteY5785" fmla="*/ 3212421 h 6287490"/>
                <a:gd name="connsiteX5786" fmla="*/ 323850 w 5697931"/>
                <a:gd name="connsiteY5786" fmla="*/ 3207658 h 6287490"/>
                <a:gd name="connsiteX5787" fmla="*/ 323850 w 5697931"/>
                <a:gd name="connsiteY5787" fmla="*/ 3202896 h 6287490"/>
                <a:gd name="connsiteX5788" fmla="*/ 328613 w 5697931"/>
                <a:gd name="connsiteY5788" fmla="*/ 3202896 h 6287490"/>
                <a:gd name="connsiteX5789" fmla="*/ 333375 w 5697931"/>
                <a:gd name="connsiteY5789" fmla="*/ 3202896 h 6287490"/>
                <a:gd name="connsiteX5790" fmla="*/ 333375 w 5697931"/>
                <a:gd name="connsiteY5790" fmla="*/ 3207658 h 6287490"/>
                <a:gd name="connsiteX5791" fmla="*/ 333375 w 5697931"/>
                <a:gd name="connsiteY5791" fmla="*/ 3212421 h 6287490"/>
                <a:gd name="connsiteX5792" fmla="*/ 947738 w 5697931"/>
                <a:gd name="connsiteY5792" fmla="*/ 3212421 h 6287490"/>
                <a:gd name="connsiteX5793" fmla="*/ 942975 w 5697931"/>
                <a:gd name="connsiteY5793" fmla="*/ 3212421 h 6287490"/>
                <a:gd name="connsiteX5794" fmla="*/ 942975 w 5697931"/>
                <a:gd name="connsiteY5794" fmla="*/ 3207658 h 6287490"/>
                <a:gd name="connsiteX5795" fmla="*/ 942975 w 5697931"/>
                <a:gd name="connsiteY5795" fmla="*/ 3202896 h 6287490"/>
                <a:gd name="connsiteX5796" fmla="*/ 947738 w 5697931"/>
                <a:gd name="connsiteY5796" fmla="*/ 3202896 h 6287490"/>
                <a:gd name="connsiteX5797" fmla="*/ 952500 w 5697931"/>
                <a:gd name="connsiteY5797" fmla="*/ 3202896 h 6287490"/>
                <a:gd name="connsiteX5798" fmla="*/ 952500 w 5697931"/>
                <a:gd name="connsiteY5798" fmla="*/ 3207658 h 6287490"/>
                <a:gd name="connsiteX5799" fmla="*/ 952500 w 5697931"/>
                <a:gd name="connsiteY5799" fmla="*/ 3212421 h 6287490"/>
                <a:gd name="connsiteX5800" fmla="*/ 2366963 w 5697931"/>
                <a:gd name="connsiteY5800" fmla="*/ 3212421 h 6287490"/>
                <a:gd name="connsiteX5801" fmla="*/ 2362200 w 5697931"/>
                <a:gd name="connsiteY5801" fmla="*/ 3212421 h 6287490"/>
                <a:gd name="connsiteX5802" fmla="*/ 2362200 w 5697931"/>
                <a:gd name="connsiteY5802" fmla="*/ 3207658 h 6287490"/>
                <a:gd name="connsiteX5803" fmla="*/ 2362200 w 5697931"/>
                <a:gd name="connsiteY5803" fmla="*/ 3202896 h 6287490"/>
                <a:gd name="connsiteX5804" fmla="*/ 2366963 w 5697931"/>
                <a:gd name="connsiteY5804" fmla="*/ 3202896 h 6287490"/>
                <a:gd name="connsiteX5805" fmla="*/ 2371725 w 5697931"/>
                <a:gd name="connsiteY5805" fmla="*/ 3202896 h 6287490"/>
                <a:gd name="connsiteX5806" fmla="*/ 2371725 w 5697931"/>
                <a:gd name="connsiteY5806" fmla="*/ 3207658 h 6287490"/>
                <a:gd name="connsiteX5807" fmla="*/ 2371725 w 5697931"/>
                <a:gd name="connsiteY5807" fmla="*/ 3212421 h 6287490"/>
                <a:gd name="connsiteX5808" fmla="*/ 4148138 w 5697931"/>
                <a:gd name="connsiteY5808" fmla="*/ 3212421 h 6287490"/>
                <a:gd name="connsiteX5809" fmla="*/ 4143375 w 5697931"/>
                <a:gd name="connsiteY5809" fmla="*/ 3212421 h 6287490"/>
                <a:gd name="connsiteX5810" fmla="*/ 4143375 w 5697931"/>
                <a:gd name="connsiteY5810" fmla="*/ 3207658 h 6287490"/>
                <a:gd name="connsiteX5811" fmla="*/ 4143375 w 5697931"/>
                <a:gd name="connsiteY5811" fmla="*/ 3202896 h 6287490"/>
                <a:gd name="connsiteX5812" fmla="*/ 4148138 w 5697931"/>
                <a:gd name="connsiteY5812" fmla="*/ 3202896 h 6287490"/>
                <a:gd name="connsiteX5813" fmla="*/ 4152900 w 5697931"/>
                <a:gd name="connsiteY5813" fmla="*/ 3202896 h 6287490"/>
                <a:gd name="connsiteX5814" fmla="*/ 4152900 w 5697931"/>
                <a:gd name="connsiteY5814" fmla="*/ 3207658 h 6287490"/>
                <a:gd name="connsiteX5815" fmla="*/ 4152900 w 5697931"/>
                <a:gd name="connsiteY5815" fmla="*/ 3212421 h 6287490"/>
                <a:gd name="connsiteX5816" fmla="*/ 5357813 w 5697931"/>
                <a:gd name="connsiteY5816" fmla="*/ 3212421 h 6287490"/>
                <a:gd name="connsiteX5817" fmla="*/ 5353050 w 5697931"/>
                <a:gd name="connsiteY5817" fmla="*/ 3212421 h 6287490"/>
                <a:gd name="connsiteX5818" fmla="*/ 5353050 w 5697931"/>
                <a:gd name="connsiteY5818" fmla="*/ 3207658 h 6287490"/>
                <a:gd name="connsiteX5819" fmla="*/ 5353050 w 5697931"/>
                <a:gd name="connsiteY5819" fmla="*/ 3202896 h 6287490"/>
                <a:gd name="connsiteX5820" fmla="*/ 5357813 w 5697931"/>
                <a:gd name="connsiteY5820" fmla="*/ 3202896 h 6287490"/>
                <a:gd name="connsiteX5821" fmla="*/ 5362575 w 5697931"/>
                <a:gd name="connsiteY5821" fmla="*/ 3202896 h 6287490"/>
                <a:gd name="connsiteX5822" fmla="*/ 5362575 w 5697931"/>
                <a:gd name="connsiteY5822" fmla="*/ 3207658 h 6287490"/>
                <a:gd name="connsiteX5823" fmla="*/ 5362575 w 5697931"/>
                <a:gd name="connsiteY5823" fmla="*/ 3212421 h 6287490"/>
                <a:gd name="connsiteX5824" fmla="*/ 4253475 w 5697931"/>
                <a:gd name="connsiteY5824" fmla="*/ 3202896 h 6287490"/>
                <a:gd name="connsiteX5825" fmla="*/ 4249274 w 5697931"/>
                <a:gd name="connsiteY5825" fmla="*/ 3202896 h 6287490"/>
                <a:gd name="connsiteX5826" fmla="*/ 4242473 w 5697931"/>
                <a:gd name="connsiteY5826" fmla="*/ 3191894 h 6287490"/>
                <a:gd name="connsiteX5827" fmla="*/ 4235682 w 5697931"/>
                <a:gd name="connsiteY5827" fmla="*/ 3180903 h 6287490"/>
                <a:gd name="connsiteX5828" fmla="*/ 4246683 w 5697931"/>
                <a:gd name="connsiteY5828" fmla="*/ 3187703 h 6287490"/>
                <a:gd name="connsiteX5829" fmla="*/ 4257675 w 5697931"/>
                <a:gd name="connsiteY5829" fmla="*/ 3194495 h 6287490"/>
                <a:gd name="connsiteX5830" fmla="*/ 4257675 w 5697931"/>
                <a:gd name="connsiteY5830" fmla="*/ 3198695 h 6287490"/>
                <a:gd name="connsiteX5831" fmla="*/ 4257675 w 5697931"/>
                <a:gd name="connsiteY5831" fmla="*/ 3202896 h 6287490"/>
                <a:gd name="connsiteX5832" fmla="*/ 633413 w 5697931"/>
                <a:gd name="connsiteY5832" fmla="*/ 3193371 h 6287490"/>
                <a:gd name="connsiteX5833" fmla="*/ 628650 w 5697931"/>
                <a:gd name="connsiteY5833" fmla="*/ 3193371 h 6287490"/>
                <a:gd name="connsiteX5834" fmla="*/ 628650 w 5697931"/>
                <a:gd name="connsiteY5834" fmla="*/ 3188608 h 6287490"/>
                <a:gd name="connsiteX5835" fmla="*/ 628650 w 5697931"/>
                <a:gd name="connsiteY5835" fmla="*/ 3183846 h 6287490"/>
                <a:gd name="connsiteX5836" fmla="*/ 633413 w 5697931"/>
                <a:gd name="connsiteY5836" fmla="*/ 3183846 h 6287490"/>
                <a:gd name="connsiteX5837" fmla="*/ 638175 w 5697931"/>
                <a:gd name="connsiteY5837" fmla="*/ 3183846 h 6287490"/>
                <a:gd name="connsiteX5838" fmla="*/ 638175 w 5697931"/>
                <a:gd name="connsiteY5838" fmla="*/ 3188608 h 6287490"/>
                <a:gd name="connsiteX5839" fmla="*/ 638175 w 5697931"/>
                <a:gd name="connsiteY5839" fmla="*/ 3193371 h 6287490"/>
                <a:gd name="connsiteX5840" fmla="*/ 976313 w 5697931"/>
                <a:gd name="connsiteY5840" fmla="*/ 3193371 h 6287490"/>
                <a:gd name="connsiteX5841" fmla="*/ 971550 w 5697931"/>
                <a:gd name="connsiteY5841" fmla="*/ 3193371 h 6287490"/>
                <a:gd name="connsiteX5842" fmla="*/ 971550 w 5697931"/>
                <a:gd name="connsiteY5842" fmla="*/ 3188608 h 6287490"/>
                <a:gd name="connsiteX5843" fmla="*/ 971550 w 5697931"/>
                <a:gd name="connsiteY5843" fmla="*/ 3183846 h 6287490"/>
                <a:gd name="connsiteX5844" fmla="*/ 976313 w 5697931"/>
                <a:gd name="connsiteY5844" fmla="*/ 3183846 h 6287490"/>
                <a:gd name="connsiteX5845" fmla="*/ 981075 w 5697931"/>
                <a:gd name="connsiteY5845" fmla="*/ 3183846 h 6287490"/>
                <a:gd name="connsiteX5846" fmla="*/ 981075 w 5697931"/>
                <a:gd name="connsiteY5846" fmla="*/ 3188608 h 6287490"/>
                <a:gd name="connsiteX5847" fmla="*/ 981075 w 5697931"/>
                <a:gd name="connsiteY5847" fmla="*/ 3193371 h 6287490"/>
                <a:gd name="connsiteX5848" fmla="*/ 1109663 w 5697931"/>
                <a:gd name="connsiteY5848" fmla="*/ 3193371 h 6287490"/>
                <a:gd name="connsiteX5849" fmla="*/ 1104900 w 5697931"/>
                <a:gd name="connsiteY5849" fmla="*/ 3193371 h 6287490"/>
                <a:gd name="connsiteX5850" fmla="*/ 1104900 w 5697931"/>
                <a:gd name="connsiteY5850" fmla="*/ 3188608 h 6287490"/>
                <a:gd name="connsiteX5851" fmla="*/ 1104900 w 5697931"/>
                <a:gd name="connsiteY5851" fmla="*/ 3183846 h 6287490"/>
                <a:gd name="connsiteX5852" fmla="*/ 1109663 w 5697931"/>
                <a:gd name="connsiteY5852" fmla="*/ 3183846 h 6287490"/>
                <a:gd name="connsiteX5853" fmla="*/ 1114425 w 5697931"/>
                <a:gd name="connsiteY5853" fmla="*/ 3183846 h 6287490"/>
                <a:gd name="connsiteX5854" fmla="*/ 1114425 w 5697931"/>
                <a:gd name="connsiteY5854" fmla="*/ 3188608 h 6287490"/>
                <a:gd name="connsiteX5855" fmla="*/ 1114425 w 5697931"/>
                <a:gd name="connsiteY5855" fmla="*/ 3193371 h 6287490"/>
                <a:gd name="connsiteX5856" fmla="*/ 2690813 w 5697931"/>
                <a:gd name="connsiteY5856" fmla="*/ 3193371 h 6287490"/>
                <a:gd name="connsiteX5857" fmla="*/ 2686050 w 5697931"/>
                <a:gd name="connsiteY5857" fmla="*/ 3193371 h 6287490"/>
                <a:gd name="connsiteX5858" fmla="*/ 2686050 w 5697931"/>
                <a:gd name="connsiteY5858" fmla="*/ 3188608 h 6287490"/>
                <a:gd name="connsiteX5859" fmla="*/ 2686050 w 5697931"/>
                <a:gd name="connsiteY5859" fmla="*/ 3183846 h 6287490"/>
                <a:gd name="connsiteX5860" fmla="*/ 2690813 w 5697931"/>
                <a:gd name="connsiteY5860" fmla="*/ 3183846 h 6287490"/>
                <a:gd name="connsiteX5861" fmla="*/ 2695575 w 5697931"/>
                <a:gd name="connsiteY5861" fmla="*/ 3183846 h 6287490"/>
                <a:gd name="connsiteX5862" fmla="*/ 2695575 w 5697931"/>
                <a:gd name="connsiteY5862" fmla="*/ 3188608 h 6287490"/>
                <a:gd name="connsiteX5863" fmla="*/ 2695575 w 5697931"/>
                <a:gd name="connsiteY5863" fmla="*/ 3193371 h 6287490"/>
                <a:gd name="connsiteX5864" fmla="*/ 2805113 w 5697931"/>
                <a:gd name="connsiteY5864" fmla="*/ 3193371 h 6287490"/>
                <a:gd name="connsiteX5865" fmla="*/ 2800350 w 5697931"/>
                <a:gd name="connsiteY5865" fmla="*/ 3193371 h 6287490"/>
                <a:gd name="connsiteX5866" fmla="*/ 2800350 w 5697931"/>
                <a:gd name="connsiteY5866" fmla="*/ 3188608 h 6287490"/>
                <a:gd name="connsiteX5867" fmla="*/ 2800350 w 5697931"/>
                <a:gd name="connsiteY5867" fmla="*/ 3183846 h 6287490"/>
                <a:gd name="connsiteX5868" fmla="*/ 2805113 w 5697931"/>
                <a:gd name="connsiteY5868" fmla="*/ 3183846 h 6287490"/>
                <a:gd name="connsiteX5869" fmla="*/ 2809875 w 5697931"/>
                <a:gd name="connsiteY5869" fmla="*/ 3183846 h 6287490"/>
                <a:gd name="connsiteX5870" fmla="*/ 2809875 w 5697931"/>
                <a:gd name="connsiteY5870" fmla="*/ 3188608 h 6287490"/>
                <a:gd name="connsiteX5871" fmla="*/ 2809875 w 5697931"/>
                <a:gd name="connsiteY5871" fmla="*/ 3193371 h 6287490"/>
                <a:gd name="connsiteX5872" fmla="*/ 4758900 w 5697931"/>
                <a:gd name="connsiteY5872" fmla="*/ 3193371 h 6287490"/>
                <a:gd name="connsiteX5873" fmla="*/ 4755309 w 5697931"/>
                <a:gd name="connsiteY5873" fmla="*/ 3193371 h 6287490"/>
                <a:gd name="connsiteX5874" fmla="*/ 4742231 w 5697931"/>
                <a:gd name="connsiteY5874" fmla="*/ 3176702 h 6287490"/>
                <a:gd name="connsiteX5875" fmla="*/ 4729163 w 5697931"/>
                <a:gd name="connsiteY5875" fmla="*/ 3160033 h 6287490"/>
                <a:gd name="connsiteX5876" fmla="*/ 4745831 w 5697931"/>
                <a:gd name="connsiteY5876" fmla="*/ 3173102 h 6287490"/>
                <a:gd name="connsiteX5877" fmla="*/ 4762500 w 5697931"/>
                <a:gd name="connsiteY5877" fmla="*/ 3186179 h 6287490"/>
                <a:gd name="connsiteX5878" fmla="*/ 4762500 w 5697931"/>
                <a:gd name="connsiteY5878" fmla="*/ 3189770 h 6287490"/>
                <a:gd name="connsiteX5879" fmla="*/ 4762500 w 5697931"/>
                <a:gd name="connsiteY5879" fmla="*/ 3193371 h 6287490"/>
                <a:gd name="connsiteX5880" fmla="*/ 5282175 w 5697931"/>
                <a:gd name="connsiteY5880" fmla="*/ 3193371 h 6287490"/>
                <a:gd name="connsiteX5881" fmla="*/ 5277974 w 5697931"/>
                <a:gd name="connsiteY5881" fmla="*/ 3193371 h 6287490"/>
                <a:gd name="connsiteX5882" fmla="*/ 5271173 w 5697931"/>
                <a:gd name="connsiteY5882" fmla="*/ 3182369 h 6287490"/>
                <a:gd name="connsiteX5883" fmla="*/ 5264382 w 5697931"/>
                <a:gd name="connsiteY5883" fmla="*/ 3171378 h 6287490"/>
                <a:gd name="connsiteX5884" fmla="*/ 5275383 w 5697931"/>
                <a:gd name="connsiteY5884" fmla="*/ 3178178 h 6287490"/>
                <a:gd name="connsiteX5885" fmla="*/ 5286375 w 5697931"/>
                <a:gd name="connsiteY5885" fmla="*/ 3184970 h 6287490"/>
                <a:gd name="connsiteX5886" fmla="*/ 5286375 w 5697931"/>
                <a:gd name="connsiteY5886" fmla="*/ 3189170 h 6287490"/>
                <a:gd name="connsiteX5887" fmla="*/ 5286375 w 5697931"/>
                <a:gd name="connsiteY5887" fmla="*/ 3193371 h 6287490"/>
                <a:gd name="connsiteX5888" fmla="*/ 995363 w 5697931"/>
                <a:gd name="connsiteY5888" fmla="*/ 3183846 h 6287490"/>
                <a:gd name="connsiteX5889" fmla="*/ 990600 w 5697931"/>
                <a:gd name="connsiteY5889" fmla="*/ 3183846 h 6287490"/>
                <a:gd name="connsiteX5890" fmla="*/ 990600 w 5697931"/>
                <a:gd name="connsiteY5890" fmla="*/ 3179083 h 6287490"/>
                <a:gd name="connsiteX5891" fmla="*/ 990600 w 5697931"/>
                <a:gd name="connsiteY5891" fmla="*/ 3174321 h 6287490"/>
                <a:gd name="connsiteX5892" fmla="*/ 995363 w 5697931"/>
                <a:gd name="connsiteY5892" fmla="*/ 3174321 h 6287490"/>
                <a:gd name="connsiteX5893" fmla="*/ 1000125 w 5697931"/>
                <a:gd name="connsiteY5893" fmla="*/ 3174321 h 6287490"/>
                <a:gd name="connsiteX5894" fmla="*/ 1000125 w 5697931"/>
                <a:gd name="connsiteY5894" fmla="*/ 3179083 h 6287490"/>
                <a:gd name="connsiteX5895" fmla="*/ 1000125 w 5697931"/>
                <a:gd name="connsiteY5895" fmla="*/ 3183846 h 6287490"/>
                <a:gd name="connsiteX5896" fmla="*/ 1090613 w 5697931"/>
                <a:gd name="connsiteY5896" fmla="*/ 3183846 h 6287490"/>
                <a:gd name="connsiteX5897" fmla="*/ 1085850 w 5697931"/>
                <a:gd name="connsiteY5897" fmla="*/ 3183846 h 6287490"/>
                <a:gd name="connsiteX5898" fmla="*/ 1085850 w 5697931"/>
                <a:gd name="connsiteY5898" fmla="*/ 3179083 h 6287490"/>
                <a:gd name="connsiteX5899" fmla="*/ 1085850 w 5697931"/>
                <a:gd name="connsiteY5899" fmla="*/ 3174321 h 6287490"/>
                <a:gd name="connsiteX5900" fmla="*/ 1090613 w 5697931"/>
                <a:gd name="connsiteY5900" fmla="*/ 3174321 h 6287490"/>
                <a:gd name="connsiteX5901" fmla="*/ 1095375 w 5697931"/>
                <a:gd name="connsiteY5901" fmla="*/ 3174321 h 6287490"/>
                <a:gd name="connsiteX5902" fmla="*/ 1095375 w 5697931"/>
                <a:gd name="connsiteY5902" fmla="*/ 3179083 h 6287490"/>
                <a:gd name="connsiteX5903" fmla="*/ 1095375 w 5697931"/>
                <a:gd name="connsiteY5903" fmla="*/ 3183846 h 6287490"/>
                <a:gd name="connsiteX5904" fmla="*/ 1566863 w 5697931"/>
                <a:gd name="connsiteY5904" fmla="*/ 3183846 h 6287490"/>
                <a:gd name="connsiteX5905" fmla="*/ 1562100 w 5697931"/>
                <a:gd name="connsiteY5905" fmla="*/ 3183846 h 6287490"/>
                <a:gd name="connsiteX5906" fmla="*/ 1562100 w 5697931"/>
                <a:gd name="connsiteY5906" fmla="*/ 3179083 h 6287490"/>
                <a:gd name="connsiteX5907" fmla="*/ 1562100 w 5697931"/>
                <a:gd name="connsiteY5907" fmla="*/ 3174321 h 6287490"/>
                <a:gd name="connsiteX5908" fmla="*/ 1566863 w 5697931"/>
                <a:gd name="connsiteY5908" fmla="*/ 3174321 h 6287490"/>
                <a:gd name="connsiteX5909" fmla="*/ 1571625 w 5697931"/>
                <a:gd name="connsiteY5909" fmla="*/ 3174321 h 6287490"/>
                <a:gd name="connsiteX5910" fmla="*/ 1571625 w 5697931"/>
                <a:gd name="connsiteY5910" fmla="*/ 3179083 h 6287490"/>
                <a:gd name="connsiteX5911" fmla="*/ 1571625 w 5697931"/>
                <a:gd name="connsiteY5911" fmla="*/ 3183846 h 6287490"/>
                <a:gd name="connsiteX5912" fmla="*/ 3776663 w 5697931"/>
                <a:gd name="connsiteY5912" fmla="*/ 3183846 h 6287490"/>
                <a:gd name="connsiteX5913" fmla="*/ 3771900 w 5697931"/>
                <a:gd name="connsiteY5913" fmla="*/ 3183846 h 6287490"/>
                <a:gd name="connsiteX5914" fmla="*/ 3771900 w 5697931"/>
                <a:gd name="connsiteY5914" fmla="*/ 3179083 h 6287490"/>
                <a:gd name="connsiteX5915" fmla="*/ 3771900 w 5697931"/>
                <a:gd name="connsiteY5915" fmla="*/ 3174321 h 6287490"/>
                <a:gd name="connsiteX5916" fmla="*/ 3776663 w 5697931"/>
                <a:gd name="connsiteY5916" fmla="*/ 3174321 h 6287490"/>
                <a:gd name="connsiteX5917" fmla="*/ 3781425 w 5697931"/>
                <a:gd name="connsiteY5917" fmla="*/ 3174321 h 6287490"/>
                <a:gd name="connsiteX5918" fmla="*/ 3781425 w 5697931"/>
                <a:gd name="connsiteY5918" fmla="*/ 3179083 h 6287490"/>
                <a:gd name="connsiteX5919" fmla="*/ 3781425 w 5697931"/>
                <a:gd name="connsiteY5919" fmla="*/ 3183846 h 6287490"/>
                <a:gd name="connsiteX5920" fmla="*/ 5338763 w 5697931"/>
                <a:gd name="connsiteY5920" fmla="*/ 3183846 h 6287490"/>
                <a:gd name="connsiteX5921" fmla="*/ 5334000 w 5697931"/>
                <a:gd name="connsiteY5921" fmla="*/ 3183846 h 6287490"/>
                <a:gd name="connsiteX5922" fmla="*/ 5334000 w 5697931"/>
                <a:gd name="connsiteY5922" fmla="*/ 3179083 h 6287490"/>
                <a:gd name="connsiteX5923" fmla="*/ 5334000 w 5697931"/>
                <a:gd name="connsiteY5923" fmla="*/ 3174321 h 6287490"/>
                <a:gd name="connsiteX5924" fmla="*/ 5338763 w 5697931"/>
                <a:gd name="connsiteY5924" fmla="*/ 3174321 h 6287490"/>
                <a:gd name="connsiteX5925" fmla="*/ 5343525 w 5697931"/>
                <a:gd name="connsiteY5925" fmla="*/ 3174321 h 6287490"/>
                <a:gd name="connsiteX5926" fmla="*/ 5343525 w 5697931"/>
                <a:gd name="connsiteY5926" fmla="*/ 3179083 h 6287490"/>
                <a:gd name="connsiteX5927" fmla="*/ 5343525 w 5697931"/>
                <a:gd name="connsiteY5927" fmla="*/ 3183846 h 6287490"/>
                <a:gd name="connsiteX5928" fmla="*/ 1047750 w 5697931"/>
                <a:gd name="connsiteY5928" fmla="*/ 3174321 h 6287490"/>
                <a:gd name="connsiteX5929" fmla="*/ 1035053 w 5697931"/>
                <a:gd name="connsiteY5929" fmla="*/ 3174321 h 6287490"/>
                <a:gd name="connsiteX5930" fmla="*/ 1041397 w 5697931"/>
                <a:gd name="connsiteY5930" fmla="*/ 3167968 h 6287490"/>
                <a:gd name="connsiteX5931" fmla="*/ 1047750 w 5697931"/>
                <a:gd name="connsiteY5931" fmla="*/ 3161624 h 6287490"/>
                <a:gd name="connsiteX5932" fmla="*/ 1054103 w 5697931"/>
                <a:gd name="connsiteY5932" fmla="*/ 3167968 h 6287490"/>
                <a:gd name="connsiteX5933" fmla="*/ 1060447 w 5697931"/>
                <a:gd name="connsiteY5933" fmla="*/ 3174321 h 6287490"/>
                <a:gd name="connsiteX5934" fmla="*/ 595313 w 5697931"/>
                <a:gd name="connsiteY5934" fmla="*/ 3164796 h 6287490"/>
                <a:gd name="connsiteX5935" fmla="*/ 590550 w 5697931"/>
                <a:gd name="connsiteY5935" fmla="*/ 3164796 h 6287490"/>
                <a:gd name="connsiteX5936" fmla="*/ 590550 w 5697931"/>
                <a:gd name="connsiteY5936" fmla="*/ 3160033 h 6287490"/>
                <a:gd name="connsiteX5937" fmla="*/ 590550 w 5697931"/>
                <a:gd name="connsiteY5937" fmla="*/ 3155271 h 6287490"/>
                <a:gd name="connsiteX5938" fmla="*/ 595313 w 5697931"/>
                <a:gd name="connsiteY5938" fmla="*/ 3155271 h 6287490"/>
                <a:gd name="connsiteX5939" fmla="*/ 600075 w 5697931"/>
                <a:gd name="connsiteY5939" fmla="*/ 3155271 h 6287490"/>
                <a:gd name="connsiteX5940" fmla="*/ 600075 w 5697931"/>
                <a:gd name="connsiteY5940" fmla="*/ 3160033 h 6287490"/>
                <a:gd name="connsiteX5941" fmla="*/ 600075 w 5697931"/>
                <a:gd name="connsiteY5941" fmla="*/ 3164796 h 6287490"/>
                <a:gd name="connsiteX5942" fmla="*/ 1481138 w 5697931"/>
                <a:gd name="connsiteY5942" fmla="*/ 3164796 h 6287490"/>
                <a:gd name="connsiteX5943" fmla="*/ 1476375 w 5697931"/>
                <a:gd name="connsiteY5943" fmla="*/ 3164796 h 6287490"/>
                <a:gd name="connsiteX5944" fmla="*/ 1476375 w 5697931"/>
                <a:gd name="connsiteY5944" fmla="*/ 3160033 h 6287490"/>
                <a:gd name="connsiteX5945" fmla="*/ 1476375 w 5697931"/>
                <a:gd name="connsiteY5945" fmla="*/ 3155271 h 6287490"/>
                <a:gd name="connsiteX5946" fmla="*/ 1481138 w 5697931"/>
                <a:gd name="connsiteY5946" fmla="*/ 3155271 h 6287490"/>
                <a:gd name="connsiteX5947" fmla="*/ 1485900 w 5697931"/>
                <a:gd name="connsiteY5947" fmla="*/ 3155271 h 6287490"/>
                <a:gd name="connsiteX5948" fmla="*/ 1485900 w 5697931"/>
                <a:gd name="connsiteY5948" fmla="*/ 3160033 h 6287490"/>
                <a:gd name="connsiteX5949" fmla="*/ 1485900 w 5697931"/>
                <a:gd name="connsiteY5949" fmla="*/ 3164796 h 6287490"/>
                <a:gd name="connsiteX5950" fmla="*/ 1568453 w 5697931"/>
                <a:gd name="connsiteY5950" fmla="*/ 3161624 h 6287490"/>
                <a:gd name="connsiteX5951" fmla="*/ 1562100 w 5697931"/>
                <a:gd name="connsiteY5951" fmla="*/ 3167968 h 6287490"/>
                <a:gd name="connsiteX5952" fmla="*/ 1562100 w 5697931"/>
                <a:gd name="connsiteY5952" fmla="*/ 3155271 h 6287490"/>
                <a:gd name="connsiteX5953" fmla="*/ 1562100 w 5697931"/>
                <a:gd name="connsiteY5953" fmla="*/ 3142574 h 6287490"/>
                <a:gd name="connsiteX5954" fmla="*/ 1568453 w 5697931"/>
                <a:gd name="connsiteY5954" fmla="*/ 3148918 h 6287490"/>
                <a:gd name="connsiteX5955" fmla="*/ 1574797 w 5697931"/>
                <a:gd name="connsiteY5955" fmla="*/ 3155271 h 6287490"/>
                <a:gd name="connsiteX5956" fmla="*/ 2395538 w 5697931"/>
                <a:gd name="connsiteY5956" fmla="*/ 3164796 h 6287490"/>
                <a:gd name="connsiteX5957" fmla="*/ 2390775 w 5697931"/>
                <a:gd name="connsiteY5957" fmla="*/ 3164796 h 6287490"/>
                <a:gd name="connsiteX5958" fmla="*/ 2390775 w 5697931"/>
                <a:gd name="connsiteY5958" fmla="*/ 3160033 h 6287490"/>
                <a:gd name="connsiteX5959" fmla="*/ 2390775 w 5697931"/>
                <a:gd name="connsiteY5959" fmla="*/ 3155271 h 6287490"/>
                <a:gd name="connsiteX5960" fmla="*/ 2395538 w 5697931"/>
                <a:gd name="connsiteY5960" fmla="*/ 3155271 h 6287490"/>
                <a:gd name="connsiteX5961" fmla="*/ 2400300 w 5697931"/>
                <a:gd name="connsiteY5961" fmla="*/ 3155271 h 6287490"/>
                <a:gd name="connsiteX5962" fmla="*/ 2400300 w 5697931"/>
                <a:gd name="connsiteY5962" fmla="*/ 3160033 h 6287490"/>
                <a:gd name="connsiteX5963" fmla="*/ 2400300 w 5697931"/>
                <a:gd name="connsiteY5963" fmla="*/ 3164796 h 6287490"/>
                <a:gd name="connsiteX5964" fmla="*/ 2566988 w 5697931"/>
                <a:gd name="connsiteY5964" fmla="*/ 3164796 h 6287490"/>
                <a:gd name="connsiteX5965" fmla="*/ 2562225 w 5697931"/>
                <a:gd name="connsiteY5965" fmla="*/ 3164796 h 6287490"/>
                <a:gd name="connsiteX5966" fmla="*/ 2562225 w 5697931"/>
                <a:gd name="connsiteY5966" fmla="*/ 3160033 h 6287490"/>
                <a:gd name="connsiteX5967" fmla="*/ 2562225 w 5697931"/>
                <a:gd name="connsiteY5967" fmla="*/ 3155271 h 6287490"/>
                <a:gd name="connsiteX5968" fmla="*/ 2566988 w 5697931"/>
                <a:gd name="connsiteY5968" fmla="*/ 3155271 h 6287490"/>
                <a:gd name="connsiteX5969" fmla="*/ 2571750 w 5697931"/>
                <a:gd name="connsiteY5969" fmla="*/ 3155271 h 6287490"/>
                <a:gd name="connsiteX5970" fmla="*/ 2571750 w 5697931"/>
                <a:gd name="connsiteY5970" fmla="*/ 3160033 h 6287490"/>
                <a:gd name="connsiteX5971" fmla="*/ 2571750 w 5697931"/>
                <a:gd name="connsiteY5971" fmla="*/ 3164796 h 6287490"/>
                <a:gd name="connsiteX5972" fmla="*/ 2671763 w 5697931"/>
                <a:gd name="connsiteY5972" fmla="*/ 3164796 h 6287490"/>
                <a:gd name="connsiteX5973" fmla="*/ 2667000 w 5697931"/>
                <a:gd name="connsiteY5973" fmla="*/ 3164796 h 6287490"/>
                <a:gd name="connsiteX5974" fmla="*/ 2667000 w 5697931"/>
                <a:gd name="connsiteY5974" fmla="*/ 3160033 h 6287490"/>
                <a:gd name="connsiteX5975" fmla="*/ 2667000 w 5697931"/>
                <a:gd name="connsiteY5975" fmla="*/ 3155271 h 6287490"/>
                <a:gd name="connsiteX5976" fmla="*/ 2671763 w 5697931"/>
                <a:gd name="connsiteY5976" fmla="*/ 3155271 h 6287490"/>
                <a:gd name="connsiteX5977" fmla="*/ 2676525 w 5697931"/>
                <a:gd name="connsiteY5977" fmla="*/ 3155271 h 6287490"/>
                <a:gd name="connsiteX5978" fmla="*/ 2676525 w 5697931"/>
                <a:gd name="connsiteY5978" fmla="*/ 3160033 h 6287490"/>
                <a:gd name="connsiteX5979" fmla="*/ 2676525 w 5697931"/>
                <a:gd name="connsiteY5979" fmla="*/ 3164796 h 6287490"/>
                <a:gd name="connsiteX5980" fmla="*/ 2700338 w 5697931"/>
                <a:gd name="connsiteY5980" fmla="*/ 3164796 h 6287490"/>
                <a:gd name="connsiteX5981" fmla="*/ 2695575 w 5697931"/>
                <a:gd name="connsiteY5981" fmla="*/ 3164796 h 6287490"/>
                <a:gd name="connsiteX5982" fmla="*/ 2695575 w 5697931"/>
                <a:gd name="connsiteY5982" fmla="*/ 3160033 h 6287490"/>
                <a:gd name="connsiteX5983" fmla="*/ 2695575 w 5697931"/>
                <a:gd name="connsiteY5983" fmla="*/ 3155271 h 6287490"/>
                <a:gd name="connsiteX5984" fmla="*/ 2700338 w 5697931"/>
                <a:gd name="connsiteY5984" fmla="*/ 3155271 h 6287490"/>
                <a:gd name="connsiteX5985" fmla="*/ 2705100 w 5697931"/>
                <a:gd name="connsiteY5985" fmla="*/ 3155271 h 6287490"/>
                <a:gd name="connsiteX5986" fmla="*/ 2705100 w 5697931"/>
                <a:gd name="connsiteY5986" fmla="*/ 3160033 h 6287490"/>
                <a:gd name="connsiteX5987" fmla="*/ 2705100 w 5697931"/>
                <a:gd name="connsiteY5987" fmla="*/ 3164796 h 6287490"/>
                <a:gd name="connsiteX5988" fmla="*/ 661988 w 5697931"/>
                <a:gd name="connsiteY5988" fmla="*/ 3155271 h 6287490"/>
                <a:gd name="connsiteX5989" fmla="*/ 657225 w 5697931"/>
                <a:gd name="connsiteY5989" fmla="*/ 3155271 h 6287490"/>
                <a:gd name="connsiteX5990" fmla="*/ 657225 w 5697931"/>
                <a:gd name="connsiteY5990" fmla="*/ 3150508 h 6287490"/>
                <a:gd name="connsiteX5991" fmla="*/ 657225 w 5697931"/>
                <a:gd name="connsiteY5991" fmla="*/ 3145746 h 6287490"/>
                <a:gd name="connsiteX5992" fmla="*/ 661988 w 5697931"/>
                <a:gd name="connsiteY5992" fmla="*/ 3145746 h 6287490"/>
                <a:gd name="connsiteX5993" fmla="*/ 666750 w 5697931"/>
                <a:gd name="connsiteY5993" fmla="*/ 3145746 h 6287490"/>
                <a:gd name="connsiteX5994" fmla="*/ 666750 w 5697931"/>
                <a:gd name="connsiteY5994" fmla="*/ 3150508 h 6287490"/>
                <a:gd name="connsiteX5995" fmla="*/ 666750 w 5697931"/>
                <a:gd name="connsiteY5995" fmla="*/ 3155271 h 6287490"/>
                <a:gd name="connsiteX5996" fmla="*/ 2833688 w 5697931"/>
                <a:gd name="connsiteY5996" fmla="*/ 3155271 h 6287490"/>
                <a:gd name="connsiteX5997" fmla="*/ 2828925 w 5697931"/>
                <a:gd name="connsiteY5997" fmla="*/ 3155271 h 6287490"/>
                <a:gd name="connsiteX5998" fmla="*/ 2828925 w 5697931"/>
                <a:gd name="connsiteY5998" fmla="*/ 3150508 h 6287490"/>
                <a:gd name="connsiteX5999" fmla="*/ 2828925 w 5697931"/>
                <a:gd name="connsiteY5999" fmla="*/ 3145746 h 6287490"/>
                <a:gd name="connsiteX6000" fmla="*/ 2833688 w 5697931"/>
                <a:gd name="connsiteY6000" fmla="*/ 3145746 h 6287490"/>
                <a:gd name="connsiteX6001" fmla="*/ 2838450 w 5697931"/>
                <a:gd name="connsiteY6001" fmla="*/ 3145746 h 6287490"/>
                <a:gd name="connsiteX6002" fmla="*/ 2838450 w 5697931"/>
                <a:gd name="connsiteY6002" fmla="*/ 3150508 h 6287490"/>
                <a:gd name="connsiteX6003" fmla="*/ 2838450 w 5697931"/>
                <a:gd name="connsiteY6003" fmla="*/ 3155271 h 6287490"/>
                <a:gd name="connsiteX6004" fmla="*/ 2861139 w 5697931"/>
                <a:gd name="connsiteY6004" fmla="*/ 3155271 h 6287490"/>
                <a:gd name="connsiteX6005" fmla="*/ 2856376 w 5697931"/>
                <a:gd name="connsiteY6005" fmla="*/ 3155271 h 6287490"/>
                <a:gd name="connsiteX6006" fmla="*/ 2862263 w 5697931"/>
                <a:gd name="connsiteY6006" fmla="*/ 3145746 h 6287490"/>
                <a:gd name="connsiteX6007" fmla="*/ 2868149 w 5697931"/>
                <a:gd name="connsiteY6007" fmla="*/ 3136221 h 6287490"/>
                <a:gd name="connsiteX6008" fmla="*/ 2872911 w 5697931"/>
                <a:gd name="connsiteY6008" fmla="*/ 3136221 h 6287490"/>
                <a:gd name="connsiteX6009" fmla="*/ 2877674 w 5697931"/>
                <a:gd name="connsiteY6009" fmla="*/ 3136221 h 6287490"/>
                <a:gd name="connsiteX6010" fmla="*/ 2871788 w 5697931"/>
                <a:gd name="connsiteY6010" fmla="*/ 3145746 h 6287490"/>
                <a:gd name="connsiteX6011" fmla="*/ 2865901 w 5697931"/>
                <a:gd name="connsiteY6011" fmla="*/ 3155271 h 6287490"/>
                <a:gd name="connsiteX6012" fmla="*/ 2947988 w 5697931"/>
                <a:gd name="connsiteY6012" fmla="*/ 3155271 h 6287490"/>
                <a:gd name="connsiteX6013" fmla="*/ 2943225 w 5697931"/>
                <a:gd name="connsiteY6013" fmla="*/ 3155271 h 6287490"/>
                <a:gd name="connsiteX6014" fmla="*/ 2943225 w 5697931"/>
                <a:gd name="connsiteY6014" fmla="*/ 3150508 h 6287490"/>
                <a:gd name="connsiteX6015" fmla="*/ 2943225 w 5697931"/>
                <a:gd name="connsiteY6015" fmla="*/ 3145746 h 6287490"/>
                <a:gd name="connsiteX6016" fmla="*/ 2947988 w 5697931"/>
                <a:gd name="connsiteY6016" fmla="*/ 3145746 h 6287490"/>
                <a:gd name="connsiteX6017" fmla="*/ 2952750 w 5697931"/>
                <a:gd name="connsiteY6017" fmla="*/ 3145746 h 6287490"/>
                <a:gd name="connsiteX6018" fmla="*/ 2952750 w 5697931"/>
                <a:gd name="connsiteY6018" fmla="*/ 3150508 h 6287490"/>
                <a:gd name="connsiteX6019" fmla="*/ 2952750 w 5697931"/>
                <a:gd name="connsiteY6019" fmla="*/ 3155271 h 6287490"/>
                <a:gd name="connsiteX6020" fmla="*/ 3814763 w 5697931"/>
                <a:gd name="connsiteY6020" fmla="*/ 3155271 h 6287490"/>
                <a:gd name="connsiteX6021" fmla="*/ 3810000 w 5697931"/>
                <a:gd name="connsiteY6021" fmla="*/ 3155271 h 6287490"/>
                <a:gd name="connsiteX6022" fmla="*/ 3810000 w 5697931"/>
                <a:gd name="connsiteY6022" fmla="*/ 3150508 h 6287490"/>
                <a:gd name="connsiteX6023" fmla="*/ 3810000 w 5697931"/>
                <a:gd name="connsiteY6023" fmla="*/ 3145746 h 6287490"/>
                <a:gd name="connsiteX6024" fmla="*/ 3814763 w 5697931"/>
                <a:gd name="connsiteY6024" fmla="*/ 3145746 h 6287490"/>
                <a:gd name="connsiteX6025" fmla="*/ 3819525 w 5697931"/>
                <a:gd name="connsiteY6025" fmla="*/ 3145746 h 6287490"/>
                <a:gd name="connsiteX6026" fmla="*/ 3819525 w 5697931"/>
                <a:gd name="connsiteY6026" fmla="*/ 3150508 h 6287490"/>
                <a:gd name="connsiteX6027" fmla="*/ 3819525 w 5697931"/>
                <a:gd name="connsiteY6027" fmla="*/ 3155271 h 6287490"/>
                <a:gd name="connsiteX6028" fmla="*/ 4186238 w 5697931"/>
                <a:gd name="connsiteY6028" fmla="*/ 3155271 h 6287490"/>
                <a:gd name="connsiteX6029" fmla="*/ 4181475 w 5697931"/>
                <a:gd name="connsiteY6029" fmla="*/ 3155271 h 6287490"/>
                <a:gd name="connsiteX6030" fmla="*/ 4181475 w 5697931"/>
                <a:gd name="connsiteY6030" fmla="*/ 3150508 h 6287490"/>
                <a:gd name="connsiteX6031" fmla="*/ 4181475 w 5697931"/>
                <a:gd name="connsiteY6031" fmla="*/ 3145746 h 6287490"/>
                <a:gd name="connsiteX6032" fmla="*/ 4186238 w 5697931"/>
                <a:gd name="connsiteY6032" fmla="*/ 3145746 h 6287490"/>
                <a:gd name="connsiteX6033" fmla="*/ 4191000 w 5697931"/>
                <a:gd name="connsiteY6033" fmla="*/ 3145746 h 6287490"/>
                <a:gd name="connsiteX6034" fmla="*/ 4191000 w 5697931"/>
                <a:gd name="connsiteY6034" fmla="*/ 3150508 h 6287490"/>
                <a:gd name="connsiteX6035" fmla="*/ 4191000 w 5697931"/>
                <a:gd name="connsiteY6035" fmla="*/ 3155271 h 6287490"/>
                <a:gd name="connsiteX6036" fmla="*/ 1509713 w 5697931"/>
                <a:gd name="connsiteY6036" fmla="*/ 3145746 h 6287490"/>
                <a:gd name="connsiteX6037" fmla="*/ 1504950 w 5697931"/>
                <a:gd name="connsiteY6037" fmla="*/ 3145746 h 6287490"/>
                <a:gd name="connsiteX6038" fmla="*/ 1504950 w 5697931"/>
                <a:gd name="connsiteY6038" fmla="*/ 3140983 h 6287490"/>
                <a:gd name="connsiteX6039" fmla="*/ 1504950 w 5697931"/>
                <a:gd name="connsiteY6039" fmla="*/ 3136221 h 6287490"/>
                <a:gd name="connsiteX6040" fmla="*/ 1509713 w 5697931"/>
                <a:gd name="connsiteY6040" fmla="*/ 3136221 h 6287490"/>
                <a:gd name="connsiteX6041" fmla="*/ 1514475 w 5697931"/>
                <a:gd name="connsiteY6041" fmla="*/ 3136221 h 6287490"/>
                <a:gd name="connsiteX6042" fmla="*/ 1514475 w 5697931"/>
                <a:gd name="connsiteY6042" fmla="*/ 3140983 h 6287490"/>
                <a:gd name="connsiteX6043" fmla="*/ 1514475 w 5697931"/>
                <a:gd name="connsiteY6043" fmla="*/ 3145746 h 6287490"/>
                <a:gd name="connsiteX6044" fmla="*/ 1538288 w 5697931"/>
                <a:gd name="connsiteY6044" fmla="*/ 3145746 h 6287490"/>
                <a:gd name="connsiteX6045" fmla="*/ 1533525 w 5697931"/>
                <a:gd name="connsiteY6045" fmla="*/ 3145746 h 6287490"/>
                <a:gd name="connsiteX6046" fmla="*/ 1533525 w 5697931"/>
                <a:gd name="connsiteY6046" fmla="*/ 3140983 h 6287490"/>
                <a:gd name="connsiteX6047" fmla="*/ 1533525 w 5697931"/>
                <a:gd name="connsiteY6047" fmla="*/ 3136221 h 6287490"/>
                <a:gd name="connsiteX6048" fmla="*/ 1538288 w 5697931"/>
                <a:gd name="connsiteY6048" fmla="*/ 3136221 h 6287490"/>
                <a:gd name="connsiteX6049" fmla="*/ 1543050 w 5697931"/>
                <a:gd name="connsiteY6049" fmla="*/ 3136221 h 6287490"/>
                <a:gd name="connsiteX6050" fmla="*/ 1543050 w 5697931"/>
                <a:gd name="connsiteY6050" fmla="*/ 3140983 h 6287490"/>
                <a:gd name="connsiteX6051" fmla="*/ 1543050 w 5697931"/>
                <a:gd name="connsiteY6051" fmla="*/ 3145746 h 6287490"/>
                <a:gd name="connsiteX6052" fmla="*/ 2662238 w 5697931"/>
                <a:gd name="connsiteY6052" fmla="*/ 3145746 h 6287490"/>
                <a:gd name="connsiteX6053" fmla="*/ 2657475 w 5697931"/>
                <a:gd name="connsiteY6053" fmla="*/ 3145746 h 6287490"/>
                <a:gd name="connsiteX6054" fmla="*/ 2657475 w 5697931"/>
                <a:gd name="connsiteY6054" fmla="*/ 3140983 h 6287490"/>
                <a:gd name="connsiteX6055" fmla="*/ 2657475 w 5697931"/>
                <a:gd name="connsiteY6055" fmla="*/ 3136221 h 6287490"/>
                <a:gd name="connsiteX6056" fmla="*/ 2662238 w 5697931"/>
                <a:gd name="connsiteY6056" fmla="*/ 3136221 h 6287490"/>
                <a:gd name="connsiteX6057" fmla="*/ 2667000 w 5697931"/>
                <a:gd name="connsiteY6057" fmla="*/ 3136221 h 6287490"/>
                <a:gd name="connsiteX6058" fmla="*/ 2667000 w 5697931"/>
                <a:gd name="connsiteY6058" fmla="*/ 3140983 h 6287490"/>
                <a:gd name="connsiteX6059" fmla="*/ 2667000 w 5697931"/>
                <a:gd name="connsiteY6059" fmla="*/ 3145746 h 6287490"/>
                <a:gd name="connsiteX6060" fmla="*/ 5254200 w 5697931"/>
                <a:gd name="connsiteY6060" fmla="*/ 3145746 h 6287490"/>
                <a:gd name="connsiteX6061" fmla="*/ 5250609 w 5697931"/>
                <a:gd name="connsiteY6061" fmla="*/ 3145746 h 6287490"/>
                <a:gd name="connsiteX6062" fmla="*/ 5237531 w 5697931"/>
                <a:gd name="connsiteY6062" fmla="*/ 3129077 h 6287490"/>
                <a:gd name="connsiteX6063" fmla="*/ 5224463 w 5697931"/>
                <a:gd name="connsiteY6063" fmla="*/ 3112408 h 6287490"/>
                <a:gd name="connsiteX6064" fmla="*/ 5241131 w 5697931"/>
                <a:gd name="connsiteY6064" fmla="*/ 3125477 h 6287490"/>
                <a:gd name="connsiteX6065" fmla="*/ 5257800 w 5697931"/>
                <a:gd name="connsiteY6065" fmla="*/ 3138554 h 6287490"/>
                <a:gd name="connsiteX6066" fmla="*/ 5257800 w 5697931"/>
                <a:gd name="connsiteY6066" fmla="*/ 3142145 h 6287490"/>
                <a:gd name="connsiteX6067" fmla="*/ 5257800 w 5697931"/>
                <a:gd name="connsiteY6067" fmla="*/ 3145746 h 6287490"/>
                <a:gd name="connsiteX6068" fmla="*/ 1462649 w 5697931"/>
                <a:gd name="connsiteY6068" fmla="*/ 3136221 h 6287490"/>
                <a:gd name="connsiteX6069" fmla="*/ 1458449 w 5697931"/>
                <a:gd name="connsiteY6069" fmla="*/ 3136221 h 6287490"/>
                <a:gd name="connsiteX6070" fmla="*/ 1451658 w 5697931"/>
                <a:gd name="connsiteY6070" fmla="*/ 3125219 h 6287490"/>
                <a:gd name="connsiteX6071" fmla="*/ 1444857 w 5697931"/>
                <a:gd name="connsiteY6071" fmla="*/ 3114228 h 6287490"/>
                <a:gd name="connsiteX6072" fmla="*/ 1455849 w 5697931"/>
                <a:gd name="connsiteY6072" fmla="*/ 3121028 h 6287490"/>
                <a:gd name="connsiteX6073" fmla="*/ 1466850 w 5697931"/>
                <a:gd name="connsiteY6073" fmla="*/ 3127820 h 6287490"/>
                <a:gd name="connsiteX6074" fmla="*/ 1466850 w 5697931"/>
                <a:gd name="connsiteY6074" fmla="*/ 3132020 h 6287490"/>
                <a:gd name="connsiteX6075" fmla="*/ 1466850 w 5697931"/>
                <a:gd name="connsiteY6075" fmla="*/ 3136221 h 6287490"/>
                <a:gd name="connsiteX6076" fmla="*/ 4130678 w 5697931"/>
                <a:gd name="connsiteY6076" fmla="*/ 3133049 h 6287490"/>
                <a:gd name="connsiteX6077" fmla="*/ 4124325 w 5697931"/>
                <a:gd name="connsiteY6077" fmla="*/ 3139393 h 6287490"/>
                <a:gd name="connsiteX6078" fmla="*/ 4124325 w 5697931"/>
                <a:gd name="connsiteY6078" fmla="*/ 3126696 h 6287490"/>
                <a:gd name="connsiteX6079" fmla="*/ 4124325 w 5697931"/>
                <a:gd name="connsiteY6079" fmla="*/ 3113999 h 6287490"/>
                <a:gd name="connsiteX6080" fmla="*/ 4130678 w 5697931"/>
                <a:gd name="connsiteY6080" fmla="*/ 3120343 h 6287490"/>
                <a:gd name="connsiteX6081" fmla="*/ 4137022 w 5697931"/>
                <a:gd name="connsiteY6081" fmla="*/ 3126696 h 6287490"/>
                <a:gd name="connsiteX6082" fmla="*/ 595313 w 5697931"/>
                <a:gd name="connsiteY6082" fmla="*/ 3126696 h 6287490"/>
                <a:gd name="connsiteX6083" fmla="*/ 590550 w 5697931"/>
                <a:gd name="connsiteY6083" fmla="*/ 3126696 h 6287490"/>
                <a:gd name="connsiteX6084" fmla="*/ 590550 w 5697931"/>
                <a:gd name="connsiteY6084" fmla="*/ 3121933 h 6287490"/>
                <a:gd name="connsiteX6085" fmla="*/ 590550 w 5697931"/>
                <a:gd name="connsiteY6085" fmla="*/ 3117171 h 6287490"/>
                <a:gd name="connsiteX6086" fmla="*/ 595313 w 5697931"/>
                <a:gd name="connsiteY6086" fmla="*/ 3117171 h 6287490"/>
                <a:gd name="connsiteX6087" fmla="*/ 600075 w 5697931"/>
                <a:gd name="connsiteY6087" fmla="*/ 3117171 h 6287490"/>
                <a:gd name="connsiteX6088" fmla="*/ 600075 w 5697931"/>
                <a:gd name="connsiteY6088" fmla="*/ 3121933 h 6287490"/>
                <a:gd name="connsiteX6089" fmla="*/ 600075 w 5697931"/>
                <a:gd name="connsiteY6089" fmla="*/ 3126696 h 6287490"/>
                <a:gd name="connsiteX6090" fmla="*/ 1490663 w 5697931"/>
                <a:gd name="connsiteY6090" fmla="*/ 3126696 h 6287490"/>
                <a:gd name="connsiteX6091" fmla="*/ 1485900 w 5697931"/>
                <a:gd name="connsiteY6091" fmla="*/ 3126696 h 6287490"/>
                <a:gd name="connsiteX6092" fmla="*/ 1485900 w 5697931"/>
                <a:gd name="connsiteY6092" fmla="*/ 3121933 h 6287490"/>
                <a:gd name="connsiteX6093" fmla="*/ 1485900 w 5697931"/>
                <a:gd name="connsiteY6093" fmla="*/ 3117171 h 6287490"/>
                <a:gd name="connsiteX6094" fmla="*/ 1490663 w 5697931"/>
                <a:gd name="connsiteY6094" fmla="*/ 3117171 h 6287490"/>
                <a:gd name="connsiteX6095" fmla="*/ 1495425 w 5697931"/>
                <a:gd name="connsiteY6095" fmla="*/ 3117171 h 6287490"/>
                <a:gd name="connsiteX6096" fmla="*/ 1495425 w 5697931"/>
                <a:gd name="connsiteY6096" fmla="*/ 3121933 h 6287490"/>
                <a:gd name="connsiteX6097" fmla="*/ 1495425 w 5697931"/>
                <a:gd name="connsiteY6097" fmla="*/ 3126696 h 6287490"/>
                <a:gd name="connsiteX6098" fmla="*/ 1547813 w 5697931"/>
                <a:gd name="connsiteY6098" fmla="*/ 3126696 h 6287490"/>
                <a:gd name="connsiteX6099" fmla="*/ 1543050 w 5697931"/>
                <a:gd name="connsiteY6099" fmla="*/ 3126696 h 6287490"/>
                <a:gd name="connsiteX6100" fmla="*/ 1543050 w 5697931"/>
                <a:gd name="connsiteY6100" fmla="*/ 3121933 h 6287490"/>
                <a:gd name="connsiteX6101" fmla="*/ 1543050 w 5697931"/>
                <a:gd name="connsiteY6101" fmla="*/ 3117171 h 6287490"/>
                <a:gd name="connsiteX6102" fmla="*/ 1547813 w 5697931"/>
                <a:gd name="connsiteY6102" fmla="*/ 3117171 h 6287490"/>
                <a:gd name="connsiteX6103" fmla="*/ 1552575 w 5697931"/>
                <a:gd name="connsiteY6103" fmla="*/ 3117171 h 6287490"/>
                <a:gd name="connsiteX6104" fmla="*/ 1552575 w 5697931"/>
                <a:gd name="connsiteY6104" fmla="*/ 3121933 h 6287490"/>
                <a:gd name="connsiteX6105" fmla="*/ 1552575 w 5697931"/>
                <a:gd name="connsiteY6105" fmla="*/ 3126696 h 6287490"/>
                <a:gd name="connsiteX6106" fmla="*/ 1576388 w 5697931"/>
                <a:gd name="connsiteY6106" fmla="*/ 3126696 h 6287490"/>
                <a:gd name="connsiteX6107" fmla="*/ 1571625 w 5697931"/>
                <a:gd name="connsiteY6107" fmla="*/ 3126696 h 6287490"/>
                <a:gd name="connsiteX6108" fmla="*/ 1571625 w 5697931"/>
                <a:gd name="connsiteY6108" fmla="*/ 3121933 h 6287490"/>
                <a:gd name="connsiteX6109" fmla="*/ 1571625 w 5697931"/>
                <a:gd name="connsiteY6109" fmla="*/ 3117171 h 6287490"/>
                <a:gd name="connsiteX6110" fmla="*/ 1576388 w 5697931"/>
                <a:gd name="connsiteY6110" fmla="*/ 3117171 h 6287490"/>
                <a:gd name="connsiteX6111" fmla="*/ 1581150 w 5697931"/>
                <a:gd name="connsiteY6111" fmla="*/ 3117171 h 6287490"/>
                <a:gd name="connsiteX6112" fmla="*/ 1581150 w 5697931"/>
                <a:gd name="connsiteY6112" fmla="*/ 3121933 h 6287490"/>
                <a:gd name="connsiteX6113" fmla="*/ 1581150 w 5697931"/>
                <a:gd name="connsiteY6113" fmla="*/ 3126696 h 6287490"/>
                <a:gd name="connsiteX6114" fmla="*/ 4014788 w 5697931"/>
                <a:gd name="connsiteY6114" fmla="*/ 3126696 h 6287490"/>
                <a:gd name="connsiteX6115" fmla="*/ 4010025 w 5697931"/>
                <a:gd name="connsiteY6115" fmla="*/ 3126696 h 6287490"/>
                <a:gd name="connsiteX6116" fmla="*/ 4010025 w 5697931"/>
                <a:gd name="connsiteY6116" fmla="*/ 3121933 h 6287490"/>
                <a:gd name="connsiteX6117" fmla="*/ 4010025 w 5697931"/>
                <a:gd name="connsiteY6117" fmla="*/ 3117171 h 6287490"/>
                <a:gd name="connsiteX6118" fmla="*/ 4014788 w 5697931"/>
                <a:gd name="connsiteY6118" fmla="*/ 3117171 h 6287490"/>
                <a:gd name="connsiteX6119" fmla="*/ 4019550 w 5697931"/>
                <a:gd name="connsiteY6119" fmla="*/ 3117171 h 6287490"/>
                <a:gd name="connsiteX6120" fmla="*/ 4019550 w 5697931"/>
                <a:gd name="connsiteY6120" fmla="*/ 3121933 h 6287490"/>
                <a:gd name="connsiteX6121" fmla="*/ 4019550 w 5697931"/>
                <a:gd name="connsiteY6121" fmla="*/ 3126696 h 6287490"/>
                <a:gd name="connsiteX6122" fmla="*/ 2424113 w 5697931"/>
                <a:gd name="connsiteY6122" fmla="*/ 3117171 h 6287490"/>
                <a:gd name="connsiteX6123" fmla="*/ 2419350 w 5697931"/>
                <a:gd name="connsiteY6123" fmla="*/ 3117171 h 6287490"/>
                <a:gd name="connsiteX6124" fmla="*/ 2419350 w 5697931"/>
                <a:gd name="connsiteY6124" fmla="*/ 3112408 h 6287490"/>
                <a:gd name="connsiteX6125" fmla="*/ 2419350 w 5697931"/>
                <a:gd name="connsiteY6125" fmla="*/ 3107646 h 6287490"/>
                <a:gd name="connsiteX6126" fmla="*/ 2424113 w 5697931"/>
                <a:gd name="connsiteY6126" fmla="*/ 3107646 h 6287490"/>
                <a:gd name="connsiteX6127" fmla="*/ 2428875 w 5697931"/>
                <a:gd name="connsiteY6127" fmla="*/ 3107646 h 6287490"/>
                <a:gd name="connsiteX6128" fmla="*/ 2428875 w 5697931"/>
                <a:gd name="connsiteY6128" fmla="*/ 3112408 h 6287490"/>
                <a:gd name="connsiteX6129" fmla="*/ 2428875 w 5697931"/>
                <a:gd name="connsiteY6129" fmla="*/ 3117171 h 6287490"/>
                <a:gd name="connsiteX6130" fmla="*/ 2681288 w 5697931"/>
                <a:gd name="connsiteY6130" fmla="*/ 3117171 h 6287490"/>
                <a:gd name="connsiteX6131" fmla="*/ 2676525 w 5697931"/>
                <a:gd name="connsiteY6131" fmla="*/ 3117171 h 6287490"/>
                <a:gd name="connsiteX6132" fmla="*/ 2676525 w 5697931"/>
                <a:gd name="connsiteY6132" fmla="*/ 3112408 h 6287490"/>
                <a:gd name="connsiteX6133" fmla="*/ 2676525 w 5697931"/>
                <a:gd name="connsiteY6133" fmla="*/ 3107646 h 6287490"/>
                <a:gd name="connsiteX6134" fmla="*/ 2681288 w 5697931"/>
                <a:gd name="connsiteY6134" fmla="*/ 3107646 h 6287490"/>
                <a:gd name="connsiteX6135" fmla="*/ 2686050 w 5697931"/>
                <a:gd name="connsiteY6135" fmla="*/ 3107646 h 6287490"/>
                <a:gd name="connsiteX6136" fmla="*/ 2686050 w 5697931"/>
                <a:gd name="connsiteY6136" fmla="*/ 3112408 h 6287490"/>
                <a:gd name="connsiteX6137" fmla="*/ 2686050 w 5697931"/>
                <a:gd name="connsiteY6137" fmla="*/ 3117171 h 6287490"/>
                <a:gd name="connsiteX6138" fmla="*/ 2861139 w 5697931"/>
                <a:gd name="connsiteY6138" fmla="*/ 3117171 h 6287490"/>
                <a:gd name="connsiteX6139" fmla="*/ 2856376 w 5697931"/>
                <a:gd name="connsiteY6139" fmla="*/ 3117171 h 6287490"/>
                <a:gd name="connsiteX6140" fmla="*/ 2862263 w 5697931"/>
                <a:gd name="connsiteY6140" fmla="*/ 3107646 h 6287490"/>
                <a:gd name="connsiteX6141" fmla="*/ 2868149 w 5697931"/>
                <a:gd name="connsiteY6141" fmla="*/ 3098121 h 6287490"/>
                <a:gd name="connsiteX6142" fmla="*/ 2872911 w 5697931"/>
                <a:gd name="connsiteY6142" fmla="*/ 3098121 h 6287490"/>
                <a:gd name="connsiteX6143" fmla="*/ 2877674 w 5697931"/>
                <a:gd name="connsiteY6143" fmla="*/ 3098121 h 6287490"/>
                <a:gd name="connsiteX6144" fmla="*/ 2871788 w 5697931"/>
                <a:gd name="connsiteY6144" fmla="*/ 3107646 h 6287490"/>
                <a:gd name="connsiteX6145" fmla="*/ 2865901 w 5697931"/>
                <a:gd name="connsiteY6145" fmla="*/ 3117171 h 6287490"/>
                <a:gd name="connsiteX6146" fmla="*/ 3055935 w 5697931"/>
                <a:gd name="connsiteY6146" fmla="*/ 3117171 h 6287490"/>
                <a:gd name="connsiteX6147" fmla="*/ 2943225 w 5697931"/>
                <a:gd name="connsiteY6147" fmla="*/ 3117171 h 6287490"/>
                <a:gd name="connsiteX6148" fmla="*/ 2943225 w 5697931"/>
                <a:gd name="connsiteY6148" fmla="*/ 3093539 h 6287490"/>
                <a:gd name="connsiteX6149" fmla="*/ 2943225 w 5697931"/>
                <a:gd name="connsiteY6149" fmla="*/ 3069908 h 6287490"/>
                <a:gd name="connsiteX6150" fmla="*/ 2967066 w 5697931"/>
                <a:gd name="connsiteY6150" fmla="*/ 3063926 h 6287490"/>
                <a:gd name="connsiteX6151" fmla="*/ 2990907 w 5697931"/>
                <a:gd name="connsiteY6151" fmla="*/ 3057944 h 6287490"/>
                <a:gd name="connsiteX6152" fmla="*/ 3014691 w 5697931"/>
                <a:gd name="connsiteY6152" fmla="*/ 3029674 h 6287490"/>
                <a:gd name="connsiteX6153" fmla="*/ 3038475 w 5697931"/>
                <a:gd name="connsiteY6153" fmla="*/ 3001413 h 6287490"/>
                <a:gd name="connsiteX6154" fmla="*/ 3038475 w 5697931"/>
                <a:gd name="connsiteY6154" fmla="*/ 2982354 h 6287490"/>
                <a:gd name="connsiteX6155" fmla="*/ 3038475 w 5697931"/>
                <a:gd name="connsiteY6155" fmla="*/ 2963304 h 6287490"/>
                <a:gd name="connsiteX6156" fmla="*/ 3010634 w 5697931"/>
                <a:gd name="connsiteY6156" fmla="*/ 2935462 h 6287490"/>
                <a:gd name="connsiteX6157" fmla="*/ 2982792 w 5697931"/>
                <a:gd name="connsiteY6157" fmla="*/ 2907621 h 6287490"/>
                <a:gd name="connsiteX6158" fmla="*/ 2967771 w 5697931"/>
                <a:gd name="connsiteY6158" fmla="*/ 2907621 h 6287490"/>
                <a:gd name="connsiteX6159" fmla="*/ 2952750 w 5697931"/>
                <a:gd name="connsiteY6159" fmla="*/ 2907621 h 6287490"/>
                <a:gd name="connsiteX6160" fmla="*/ 2952750 w 5697931"/>
                <a:gd name="connsiteY6160" fmla="*/ 2874283 h 6287490"/>
                <a:gd name="connsiteX6161" fmla="*/ 2952750 w 5697931"/>
                <a:gd name="connsiteY6161" fmla="*/ 2840946 h 6287490"/>
                <a:gd name="connsiteX6162" fmla="*/ 3040856 w 5697931"/>
                <a:gd name="connsiteY6162" fmla="*/ 2840812 h 6287490"/>
                <a:gd name="connsiteX6163" fmla="*/ 3128963 w 5697931"/>
                <a:gd name="connsiteY6163" fmla="*/ 2840688 h 6287490"/>
                <a:gd name="connsiteX6164" fmla="*/ 3150394 w 5697931"/>
                <a:gd name="connsiteY6164" fmla="*/ 2834945 h 6287490"/>
                <a:gd name="connsiteX6165" fmla="*/ 3171825 w 5697931"/>
                <a:gd name="connsiteY6165" fmla="*/ 2829201 h 6287490"/>
                <a:gd name="connsiteX6166" fmla="*/ 3171825 w 5697931"/>
                <a:gd name="connsiteY6166" fmla="*/ 2863406 h 6287490"/>
                <a:gd name="connsiteX6167" fmla="*/ 3171825 w 5697931"/>
                <a:gd name="connsiteY6167" fmla="*/ 2897610 h 6287490"/>
                <a:gd name="connsiteX6168" fmla="*/ 3144593 w 5697931"/>
                <a:gd name="connsiteY6168" fmla="*/ 2911688 h 6287490"/>
                <a:gd name="connsiteX6169" fmla="*/ 3117361 w 5697931"/>
                <a:gd name="connsiteY6169" fmla="*/ 2925775 h 6287490"/>
                <a:gd name="connsiteX6170" fmla="*/ 3106065 w 5697931"/>
                <a:gd name="connsiteY6170" fmla="*/ 2953046 h 6287490"/>
                <a:gd name="connsiteX6171" fmla="*/ 3094768 w 5697931"/>
                <a:gd name="connsiteY6171" fmla="*/ 2980315 h 6287490"/>
                <a:gd name="connsiteX6172" fmla="*/ 3104636 w 5697931"/>
                <a:gd name="connsiteY6172" fmla="*/ 3006271 h 6287490"/>
                <a:gd name="connsiteX6173" fmla="*/ 3114504 w 5697931"/>
                <a:gd name="connsiteY6173" fmla="*/ 3032236 h 6287490"/>
                <a:gd name="connsiteX6174" fmla="*/ 3142469 w 5697931"/>
                <a:gd name="connsiteY6174" fmla="*/ 3048286 h 6287490"/>
                <a:gd name="connsiteX6175" fmla="*/ 3170425 w 5697931"/>
                <a:gd name="connsiteY6175" fmla="*/ 3064326 h 6287490"/>
                <a:gd name="connsiteX6176" fmla="*/ 3174530 w 5697931"/>
                <a:gd name="connsiteY6176" fmla="*/ 3085767 h 6287490"/>
                <a:gd name="connsiteX6177" fmla="*/ 3178626 w 5697931"/>
                <a:gd name="connsiteY6177" fmla="*/ 3107198 h 6287490"/>
                <a:gd name="connsiteX6178" fmla="*/ 3173635 w 5697931"/>
                <a:gd name="connsiteY6178" fmla="*/ 3112189 h 6287490"/>
                <a:gd name="connsiteX6179" fmla="*/ 3168653 w 5697931"/>
                <a:gd name="connsiteY6179" fmla="*/ 3117171 h 6287490"/>
                <a:gd name="connsiteX6180" fmla="*/ 614363 w 5697931"/>
                <a:gd name="connsiteY6180" fmla="*/ 3107646 h 6287490"/>
                <a:gd name="connsiteX6181" fmla="*/ 609600 w 5697931"/>
                <a:gd name="connsiteY6181" fmla="*/ 3107646 h 6287490"/>
                <a:gd name="connsiteX6182" fmla="*/ 609600 w 5697931"/>
                <a:gd name="connsiteY6182" fmla="*/ 3102883 h 6287490"/>
                <a:gd name="connsiteX6183" fmla="*/ 609600 w 5697931"/>
                <a:gd name="connsiteY6183" fmla="*/ 3098121 h 6287490"/>
                <a:gd name="connsiteX6184" fmla="*/ 614363 w 5697931"/>
                <a:gd name="connsiteY6184" fmla="*/ 3098121 h 6287490"/>
                <a:gd name="connsiteX6185" fmla="*/ 619125 w 5697931"/>
                <a:gd name="connsiteY6185" fmla="*/ 3098121 h 6287490"/>
                <a:gd name="connsiteX6186" fmla="*/ 619125 w 5697931"/>
                <a:gd name="connsiteY6186" fmla="*/ 3102883 h 6287490"/>
                <a:gd name="connsiteX6187" fmla="*/ 619125 w 5697931"/>
                <a:gd name="connsiteY6187" fmla="*/ 3107646 h 6287490"/>
                <a:gd name="connsiteX6188" fmla="*/ 698963 w 5697931"/>
                <a:gd name="connsiteY6188" fmla="*/ 3107646 h 6287490"/>
                <a:gd name="connsiteX6189" fmla="*/ 694201 w 5697931"/>
                <a:gd name="connsiteY6189" fmla="*/ 3107646 h 6287490"/>
                <a:gd name="connsiteX6190" fmla="*/ 700088 w 5697931"/>
                <a:gd name="connsiteY6190" fmla="*/ 3098121 h 6287490"/>
                <a:gd name="connsiteX6191" fmla="*/ 705974 w 5697931"/>
                <a:gd name="connsiteY6191" fmla="*/ 3088596 h 6287490"/>
                <a:gd name="connsiteX6192" fmla="*/ 710737 w 5697931"/>
                <a:gd name="connsiteY6192" fmla="*/ 3088596 h 6287490"/>
                <a:gd name="connsiteX6193" fmla="*/ 715499 w 5697931"/>
                <a:gd name="connsiteY6193" fmla="*/ 3088596 h 6287490"/>
                <a:gd name="connsiteX6194" fmla="*/ 709613 w 5697931"/>
                <a:gd name="connsiteY6194" fmla="*/ 3098121 h 6287490"/>
                <a:gd name="connsiteX6195" fmla="*/ 703726 w 5697931"/>
                <a:gd name="connsiteY6195" fmla="*/ 3107646 h 6287490"/>
                <a:gd name="connsiteX6196" fmla="*/ 5204384 w 5697931"/>
                <a:gd name="connsiteY6196" fmla="*/ 3107646 h 6287490"/>
                <a:gd name="connsiteX6197" fmla="*/ 5201774 w 5697931"/>
                <a:gd name="connsiteY6197" fmla="*/ 3107646 h 6287490"/>
                <a:gd name="connsiteX6198" fmla="*/ 5196298 w 5697931"/>
                <a:gd name="connsiteY6198" fmla="*/ 3098778 h 6287490"/>
                <a:gd name="connsiteX6199" fmla="*/ 5190811 w 5697931"/>
                <a:gd name="connsiteY6199" fmla="*/ 3089910 h 6287490"/>
                <a:gd name="connsiteX6200" fmla="*/ 5198907 w 5697931"/>
                <a:gd name="connsiteY6200" fmla="*/ 3084910 h 6287490"/>
                <a:gd name="connsiteX6201" fmla="*/ 5207003 w 5697931"/>
                <a:gd name="connsiteY6201" fmla="*/ 3079909 h 6287490"/>
                <a:gd name="connsiteX6202" fmla="*/ 5207003 w 5697931"/>
                <a:gd name="connsiteY6202" fmla="*/ 3093777 h 6287490"/>
                <a:gd name="connsiteX6203" fmla="*/ 5207003 w 5697931"/>
                <a:gd name="connsiteY6203" fmla="*/ 3107646 h 6287490"/>
                <a:gd name="connsiteX6204" fmla="*/ 633413 w 5697931"/>
                <a:gd name="connsiteY6204" fmla="*/ 3098121 h 6287490"/>
                <a:gd name="connsiteX6205" fmla="*/ 628650 w 5697931"/>
                <a:gd name="connsiteY6205" fmla="*/ 3098121 h 6287490"/>
                <a:gd name="connsiteX6206" fmla="*/ 628650 w 5697931"/>
                <a:gd name="connsiteY6206" fmla="*/ 3093358 h 6287490"/>
                <a:gd name="connsiteX6207" fmla="*/ 628650 w 5697931"/>
                <a:gd name="connsiteY6207" fmla="*/ 3088596 h 6287490"/>
                <a:gd name="connsiteX6208" fmla="*/ 633413 w 5697931"/>
                <a:gd name="connsiteY6208" fmla="*/ 3088596 h 6287490"/>
                <a:gd name="connsiteX6209" fmla="*/ 638175 w 5697931"/>
                <a:gd name="connsiteY6209" fmla="*/ 3088596 h 6287490"/>
                <a:gd name="connsiteX6210" fmla="*/ 638175 w 5697931"/>
                <a:gd name="connsiteY6210" fmla="*/ 3093358 h 6287490"/>
                <a:gd name="connsiteX6211" fmla="*/ 638175 w 5697931"/>
                <a:gd name="connsiteY6211" fmla="*/ 3098121 h 6287490"/>
                <a:gd name="connsiteX6212" fmla="*/ 1433513 w 5697931"/>
                <a:gd name="connsiteY6212" fmla="*/ 3098121 h 6287490"/>
                <a:gd name="connsiteX6213" fmla="*/ 1428750 w 5697931"/>
                <a:gd name="connsiteY6213" fmla="*/ 3098121 h 6287490"/>
                <a:gd name="connsiteX6214" fmla="*/ 1428750 w 5697931"/>
                <a:gd name="connsiteY6214" fmla="*/ 3093358 h 6287490"/>
                <a:gd name="connsiteX6215" fmla="*/ 1428750 w 5697931"/>
                <a:gd name="connsiteY6215" fmla="*/ 3088596 h 6287490"/>
                <a:gd name="connsiteX6216" fmla="*/ 1433513 w 5697931"/>
                <a:gd name="connsiteY6216" fmla="*/ 3088596 h 6287490"/>
                <a:gd name="connsiteX6217" fmla="*/ 1438275 w 5697931"/>
                <a:gd name="connsiteY6217" fmla="*/ 3088596 h 6287490"/>
                <a:gd name="connsiteX6218" fmla="*/ 1438275 w 5697931"/>
                <a:gd name="connsiteY6218" fmla="*/ 3093358 h 6287490"/>
                <a:gd name="connsiteX6219" fmla="*/ 1438275 w 5697931"/>
                <a:gd name="connsiteY6219" fmla="*/ 3098121 h 6287490"/>
                <a:gd name="connsiteX6220" fmla="*/ 1471613 w 5697931"/>
                <a:gd name="connsiteY6220" fmla="*/ 3098121 h 6287490"/>
                <a:gd name="connsiteX6221" fmla="*/ 1466850 w 5697931"/>
                <a:gd name="connsiteY6221" fmla="*/ 3098121 h 6287490"/>
                <a:gd name="connsiteX6222" fmla="*/ 1466850 w 5697931"/>
                <a:gd name="connsiteY6222" fmla="*/ 3093358 h 6287490"/>
                <a:gd name="connsiteX6223" fmla="*/ 1466850 w 5697931"/>
                <a:gd name="connsiteY6223" fmla="*/ 3088596 h 6287490"/>
                <a:gd name="connsiteX6224" fmla="*/ 1471613 w 5697931"/>
                <a:gd name="connsiteY6224" fmla="*/ 3088596 h 6287490"/>
                <a:gd name="connsiteX6225" fmla="*/ 1476375 w 5697931"/>
                <a:gd name="connsiteY6225" fmla="*/ 3088596 h 6287490"/>
                <a:gd name="connsiteX6226" fmla="*/ 1476375 w 5697931"/>
                <a:gd name="connsiteY6226" fmla="*/ 3093358 h 6287490"/>
                <a:gd name="connsiteX6227" fmla="*/ 1476375 w 5697931"/>
                <a:gd name="connsiteY6227" fmla="*/ 3098121 h 6287490"/>
                <a:gd name="connsiteX6228" fmla="*/ 1585913 w 5697931"/>
                <a:gd name="connsiteY6228" fmla="*/ 3098121 h 6287490"/>
                <a:gd name="connsiteX6229" fmla="*/ 1581150 w 5697931"/>
                <a:gd name="connsiteY6229" fmla="*/ 3098121 h 6287490"/>
                <a:gd name="connsiteX6230" fmla="*/ 1581150 w 5697931"/>
                <a:gd name="connsiteY6230" fmla="*/ 3093358 h 6287490"/>
                <a:gd name="connsiteX6231" fmla="*/ 1581150 w 5697931"/>
                <a:gd name="connsiteY6231" fmla="*/ 3088596 h 6287490"/>
                <a:gd name="connsiteX6232" fmla="*/ 1585913 w 5697931"/>
                <a:gd name="connsiteY6232" fmla="*/ 3088596 h 6287490"/>
                <a:gd name="connsiteX6233" fmla="*/ 1590675 w 5697931"/>
                <a:gd name="connsiteY6233" fmla="*/ 3088596 h 6287490"/>
                <a:gd name="connsiteX6234" fmla="*/ 1590675 w 5697931"/>
                <a:gd name="connsiteY6234" fmla="*/ 3093358 h 6287490"/>
                <a:gd name="connsiteX6235" fmla="*/ 1590675 w 5697931"/>
                <a:gd name="connsiteY6235" fmla="*/ 3098121 h 6287490"/>
                <a:gd name="connsiteX6236" fmla="*/ 5281613 w 5697931"/>
                <a:gd name="connsiteY6236" fmla="*/ 3098121 h 6287490"/>
                <a:gd name="connsiteX6237" fmla="*/ 5276850 w 5697931"/>
                <a:gd name="connsiteY6237" fmla="*/ 3098121 h 6287490"/>
                <a:gd name="connsiteX6238" fmla="*/ 5276850 w 5697931"/>
                <a:gd name="connsiteY6238" fmla="*/ 3093358 h 6287490"/>
                <a:gd name="connsiteX6239" fmla="*/ 5276850 w 5697931"/>
                <a:gd name="connsiteY6239" fmla="*/ 3088596 h 6287490"/>
                <a:gd name="connsiteX6240" fmla="*/ 5281613 w 5697931"/>
                <a:gd name="connsiteY6240" fmla="*/ 3088596 h 6287490"/>
                <a:gd name="connsiteX6241" fmla="*/ 5286375 w 5697931"/>
                <a:gd name="connsiteY6241" fmla="*/ 3088596 h 6287490"/>
                <a:gd name="connsiteX6242" fmla="*/ 5286375 w 5697931"/>
                <a:gd name="connsiteY6242" fmla="*/ 3093358 h 6287490"/>
                <a:gd name="connsiteX6243" fmla="*/ 5286375 w 5697931"/>
                <a:gd name="connsiteY6243" fmla="*/ 3098121 h 6287490"/>
                <a:gd name="connsiteX6244" fmla="*/ 652463 w 5697931"/>
                <a:gd name="connsiteY6244" fmla="*/ 3088596 h 6287490"/>
                <a:gd name="connsiteX6245" fmla="*/ 647700 w 5697931"/>
                <a:gd name="connsiteY6245" fmla="*/ 3088596 h 6287490"/>
                <a:gd name="connsiteX6246" fmla="*/ 647700 w 5697931"/>
                <a:gd name="connsiteY6246" fmla="*/ 3083833 h 6287490"/>
                <a:gd name="connsiteX6247" fmla="*/ 647700 w 5697931"/>
                <a:gd name="connsiteY6247" fmla="*/ 3079071 h 6287490"/>
                <a:gd name="connsiteX6248" fmla="*/ 652463 w 5697931"/>
                <a:gd name="connsiteY6248" fmla="*/ 3079071 h 6287490"/>
                <a:gd name="connsiteX6249" fmla="*/ 657225 w 5697931"/>
                <a:gd name="connsiteY6249" fmla="*/ 3079071 h 6287490"/>
                <a:gd name="connsiteX6250" fmla="*/ 657225 w 5697931"/>
                <a:gd name="connsiteY6250" fmla="*/ 3083833 h 6287490"/>
                <a:gd name="connsiteX6251" fmla="*/ 657225 w 5697931"/>
                <a:gd name="connsiteY6251" fmla="*/ 3088596 h 6287490"/>
                <a:gd name="connsiteX6252" fmla="*/ 671513 w 5697931"/>
                <a:gd name="connsiteY6252" fmla="*/ 3079071 h 6287490"/>
                <a:gd name="connsiteX6253" fmla="*/ 666750 w 5697931"/>
                <a:gd name="connsiteY6253" fmla="*/ 3079071 h 6287490"/>
                <a:gd name="connsiteX6254" fmla="*/ 666750 w 5697931"/>
                <a:gd name="connsiteY6254" fmla="*/ 3074308 h 6287490"/>
                <a:gd name="connsiteX6255" fmla="*/ 666750 w 5697931"/>
                <a:gd name="connsiteY6255" fmla="*/ 3069546 h 6287490"/>
                <a:gd name="connsiteX6256" fmla="*/ 671513 w 5697931"/>
                <a:gd name="connsiteY6256" fmla="*/ 3069546 h 6287490"/>
                <a:gd name="connsiteX6257" fmla="*/ 676275 w 5697931"/>
                <a:gd name="connsiteY6257" fmla="*/ 3069546 h 6287490"/>
                <a:gd name="connsiteX6258" fmla="*/ 676275 w 5697931"/>
                <a:gd name="connsiteY6258" fmla="*/ 3074308 h 6287490"/>
                <a:gd name="connsiteX6259" fmla="*/ 676275 w 5697931"/>
                <a:gd name="connsiteY6259" fmla="*/ 3079071 h 6287490"/>
                <a:gd name="connsiteX6260" fmla="*/ 1595438 w 5697931"/>
                <a:gd name="connsiteY6260" fmla="*/ 3079071 h 6287490"/>
                <a:gd name="connsiteX6261" fmla="*/ 1590675 w 5697931"/>
                <a:gd name="connsiteY6261" fmla="*/ 3079071 h 6287490"/>
                <a:gd name="connsiteX6262" fmla="*/ 1590675 w 5697931"/>
                <a:gd name="connsiteY6262" fmla="*/ 3074308 h 6287490"/>
                <a:gd name="connsiteX6263" fmla="*/ 1590675 w 5697931"/>
                <a:gd name="connsiteY6263" fmla="*/ 3069546 h 6287490"/>
                <a:gd name="connsiteX6264" fmla="*/ 1595438 w 5697931"/>
                <a:gd name="connsiteY6264" fmla="*/ 3069546 h 6287490"/>
                <a:gd name="connsiteX6265" fmla="*/ 1600200 w 5697931"/>
                <a:gd name="connsiteY6265" fmla="*/ 3069546 h 6287490"/>
                <a:gd name="connsiteX6266" fmla="*/ 1600200 w 5697931"/>
                <a:gd name="connsiteY6266" fmla="*/ 3074308 h 6287490"/>
                <a:gd name="connsiteX6267" fmla="*/ 1600200 w 5697931"/>
                <a:gd name="connsiteY6267" fmla="*/ 3079071 h 6287490"/>
                <a:gd name="connsiteX6268" fmla="*/ 1462088 w 5697931"/>
                <a:gd name="connsiteY6268" fmla="*/ 3069546 h 6287490"/>
                <a:gd name="connsiteX6269" fmla="*/ 1457325 w 5697931"/>
                <a:gd name="connsiteY6269" fmla="*/ 3069546 h 6287490"/>
                <a:gd name="connsiteX6270" fmla="*/ 1457325 w 5697931"/>
                <a:gd name="connsiteY6270" fmla="*/ 3064783 h 6287490"/>
                <a:gd name="connsiteX6271" fmla="*/ 1457325 w 5697931"/>
                <a:gd name="connsiteY6271" fmla="*/ 3060021 h 6287490"/>
                <a:gd name="connsiteX6272" fmla="*/ 1462088 w 5697931"/>
                <a:gd name="connsiteY6272" fmla="*/ 3060021 h 6287490"/>
                <a:gd name="connsiteX6273" fmla="*/ 1466850 w 5697931"/>
                <a:gd name="connsiteY6273" fmla="*/ 3060021 h 6287490"/>
                <a:gd name="connsiteX6274" fmla="*/ 1466850 w 5697931"/>
                <a:gd name="connsiteY6274" fmla="*/ 3064783 h 6287490"/>
                <a:gd name="connsiteX6275" fmla="*/ 1466850 w 5697931"/>
                <a:gd name="connsiteY6275" fmla="*/ 3069546 h 6287490"/>
                <a:gd name="connsiteX6276" fmla="*/ 2452688 w 5697931"/>
                <a:gd name="connsiteY6276" fmla="*/ 3069546 h 6287490"/>
                <a:gd name="connsiteX6277" fmla="*/ 2447925 w 5697931"/>
                <a:gd name="connsiteY6277" fmla="*/ 3069546 h 6287490"/>
                <a:gd name="connsiteX6278" fmla="*/ 2447925 w 5697931"/>
                <a:gd name="connsiteY6278" fmla="*/ 3064783 h 6287490"/>
                <a:gd name="connsiteX6279" fmla="*/ 2447925 w 5697931"/>
                <a:gd name="connsiteY6279" fmla="*/ 3060021 h 6287490"/>
                <a:gd name="connsiteX6280" fmla="*/ 2452688 w 5697931"/>
                <a:gd name="connsiteY6280" fmla="*/ 3060021 h 6287490"/>
                <a:gd name="connsiteX6281" fmla="*/ 2457450 w 5697931"/>
                <a:gd name="connsiteY6281" fmla="*/ 3060021 h 6287490"/>
                <a:gd name="connsiteX6282" fmla="*/ 2457450 w 5697931"/>
                <a:gd name="connsiteY6282" fmla="*/ 3064783 h 6287490"/>
                <a:gd name="connsiteX6283" fmla="*/ 2457450 w 5697931"/>
                <a:gd name="connsiteY6283" fmla="*/ 3069546 h 6287490"/>
                <a:gd name="connsiteX6284" fmla="*/ 1404938 w 5697931"/>
                <a:gd name="connsiteY6284" fmla="*/ 3060021 h 6287490"/>
                <a:gd name="connsiteX6285" fmla="*/ 1400175 w 5697931"/>
                <a:gd name="connsiteY6285" fmla="*/ 3060021 h 6287490"/>
                <a:gd name="connsiteX6286" fmla="*/ 1400175 w 5697931"/>
                <a:gd name="connsiteY6286" fmla="*/ 3055258 h 6287490"/>
                <a:gd name="connsiteX6287" fmla="*/ 1400175 w 5697931"/>
                <a:gd name="connsiteY6287" fmla="*/ 3050496 h 6287490"/>
                <a:gd name="connsiteX6288" fmla="*/ 1404938 w 5697931"/>
                <a:gd name="connsiteY6288" fmla="*/ 3050496 h 6287490"/>
                <a:gd name="connsiteX6289" fmla="*/ 1409700 w 5697931"/>
                <a:gd name="connsiteY6289" fmla="*/ 3050496 h 6287490"/>
                <a:gd name="connsiteX6290" fmla="*/ 1409700 w 5697931"/>
                <a:gd name="connsiteY6290" fmla="*/ 3055258 h 6287490"/>
                <a:gd name="connsiteX6291" fmla="*/ 1409700 w 5697931"/>
                <a:gd name="connsiteY6291" fmla="*/ 3060021 h 6287490"/>
                <a:gd name="connsiteX6292" fmla="*/ 1490663 w 5697931"/>
                <a:gd name="connsiteY6292" fmla="*/ 3060021 h 6287490"/>
                <a:gd name="connsiteX6293" fmla="*/ 1485900 w 5697931"/>
                <a:gd name="connsiteY6293" fmla="*/ 3060021 h 6287490"/>
                <a:gd name="connsiteX6294" fmla="*/ 1485900 w 5697931"/>
                <a:gd name="connsiteY6294" fmla="*/ 3055258 h 6287490"/>
                <a:gd name="connsiteX6295" fmla="*/ 1485900 w 5697931"/>
                <a:gd name="connsiteY6295" fmla="*/ 3050496 h 6287490"/>
                <a:gd name="connsiteX6296" fmla="*/ 1490663 w 5697931"/>
                <a:gd name="connsiteY6296" fmla="*/ 3050496 h 6287490"/>
                <a:gd name="connsiteX6297" fmla="*/ 1495425 w 5697931"/>
                <a:gd name="connsiteY6297" fmla="*/ 3050496 h 6287490"/>
                <a:gd name="connsiteX6298" fmla="*/ 1495425 w 5697931"/>
                <a:gd name="connsiteY6298" fmla="*/ 3055258 h 6287490"/>
                <a:gd name="connsiteX6299" fmla="*/ 1495425 w 5697931"/>
                <a:gd name="connsiteY6299" fmla="*/ 3060021 h 6287490"/>
                <a:gd name="connsiteX6300" fmla="*/ 747713 w 5697931"/>
                <a:gd name="connsiteY6300" fmla="*/ 3050496 h 6287490"/>
                <a:gd name="connsiteX6301" fmla="*/ 742950 w 5697931"/>
                <a:gd name="connsiteY6301" fmla="*/ 3050496 h 6287490"/>
                <a:gd name="connsiteX6302" fmla="*/ 742950 w 5697931"/>
                <a:gd name="connsiteY6302" fmla="*/ 3045733 h 6287490"/>
                <a:gd name="connsiteX6303" fmla="*/ 742950 w 5697931"/>
                <a:gd name="connsiteY6303" fmla="*/ 3040971 h 6287490"/>
                <a:gd name="connsiteX6304" fmla="*/ 747713 w 5697931"/>
                <a:gd name="connsiteY6304" fmla="*/ 3040971 h 6287490"/>
                <a:gd name="connsiteX6305" fmla="*/ 752475 w 5697931"/>
                <a:gd name="connsiteY6305" fmla="*/ 3040971 h 6287490"/>
                <a:gd name="connsiteX6306" fmla="*/ 752475 w 5697931"/>
                <a:gd name="connsiteY6306" fmla="*/ 3045733 h 6287490"/>
                <a:gd name="connsiteX6307" fmla="*/ 752475 w 5697931"/>
                <a:gd name="connsiteY6307" fmla="*/ 3050496 h 6287490"/>
                <a:gd name="connsiteX6308" fmla="*/ 5158350 w 5697931"/>
                <a:gd name="connsiteY6308" fmla="*/ 3050496 h 6287490"/>
                <a:gd name="connsiteX6309" fmla="*/ 5154149 w 5697931"/>
                <a:gd name="connsiteY6309" fmla="*/ 3050496 h 6287490"/>
                <a:gd name="connsiteX6310" fmla="*/ 5147348 w 5697931"/>
                <a:gd name="connsiteY6310" fmla="*/ 3039494 h 6287490"/>
                <a:gd name="connsiteX6311" fmla="*/ 5140557 w 5697931"/>
                <a:gd name="connsiteY6311" fmla="*/ 3028503 h 6287490"/>
                <a:gd name="connsiteX6312" fmla="*/ 5151558 w 5697931"/>
                <a:gd name="connsiteY6312" fmla="*/ 3035303 h 6287490"/>
                <a:gd name="connsiteX6313" fmla="*/ 5162550 w 5697931"/>
                <a:gd name="connsiteY6313" fmla="*/ 3042095 h 6287490"/>
                <a:gd name="connsiteX6314" fmla="*/ 5162550 w 5697931"/>
                <a:gd name="connsiteY6314" fmla="*/ 3046295 h 6287490"/>
                <a:gd name="connsiteX6315" fmla="*/ 5162550 w 5697931"/>
                <a:gd name="connsiteY6315" fmla="*/ 3050496 h 6287490"/>
                <a:gd name="connsiteX6316" fmla="*/ 5176838 w 5697931"/>
                <a:gd name="connsiteY6316" fmla="*/ 3050496 h 6287490"/>
                <a:gd name="connsiteX6317" fmla="*/ 5172075 w 5697931"/>
                <a:gd name="connsiteY6317" fmla="*/ 3050496 h 6287490"/>
                <a:gd name="connsiteX6318" fmla="*/ 5172075 w 5697931"/>
                <a:gd name="connsiteY6318" fmla="*/ 3045733 h 6287490"/>
                <a:gd name="connsiteX6319" fmla="*/ 5172075 w 5697931"/>
                <a:gd name="connsiteY6319" fmla="*/ 3040971 h 6287490"/>
                <a:gd name="connsiteX6320" fmla="*/ 5176838 w 5697931"/>
                <a:gd name="connsiteY6320" fmla="*/ 3040971 h 6287490"/>
                <a:gd name="connsiteX6321" fmla="*/ 5181600 w 5697931"/>
                <a:gd name="connsiteY6321" fmla="*/ 3040971 h 6287490"/>
                <a:gd name="connsiteX6322" fmla="*/ 5181600 w 5697931"/>
                <a:gd name="connsiteY6322" fmla="*/ 3045733 h 6287490"/>
                <a:gd name="connsiteX6323" fmla="*/ 5181600 w 5697931"/>
                <a:gd name="connsiteY6323" fmla="*/ 3050496 h 6287490"/>
                <a:gd name="connsiteX6324" fmla="*/ 1452191 w 5697931"/>
                <a:gd name="connsiteY6324" fmla="*/ 3036304 h 6287490"/>
                <a:gd name="connsiteX6325" fmla="*/ 1432760 w 5697931"/>
                <a:gd name="connsiteY6325" fmla="*/ 3042142 h 6287490"/>
                <a:gd name="connsiteX6326" fmla="*/ 1414786 w 5697931"/>
                <a:gd name="connsiteY6326" fmla="*/ 3022283 h 6287490"/>
                <a:gd name="connsiteX6327" fmla="*/ 1396813 w 5697931"/>
                <a:gd name="connsiteY6327" fmla="*/ 3002423 h 6287490"/>
                <a:gd name="connsiteX6328" fmla="*/ 1405642 w 5697931"/>
                <a:gd name="connsiteY6328" fmla="*/ 2993727 h 6287490"/>
                <a:gd name="connsiteX6329" fmla="*/ 1414463 w 5697931"/>
                <a:gd name="connsiteY6329" fmla="*/ 2985040 h 6287490"/>
                <a:gd name="connsiteX6330" fmla="*/ 1489834 w 5697931"/>
                <a:gd name="connsiteY6330" fmla="*/ 2960504 h 6287490"/>
                <a:gd name="connsiteX6331" fmla="*/ 1565205 w 5697931"/>
                <a:gd name="connsiteY6331" fmla="*/ 2935977 h 6287490"/>
                <a:gd name="connsiteX6332" fmla="*/ 1661284 w 5697931"/>
                <a:gd name="connsiteY6332" fmla="*/ 2917003 h 6287490"/>
                <a:gd name="connsiteX6333" fmla="*/ 1757363 w 5697931"/>
                <a:gd name="connsiteY6333" fmla="*/ 2898038 h 6287490"/>
                <a:gd name="connsiteX6334" fmla="*/ 1857375 w 5697931"/>
                <a:gd name="connsiteY6334" fmla="*/ 2884018 h 6287490"/>
                <a:gd name="connsiteX6335" fmla="*/ 1957388 w 5697931"/>
                <a:gd name="connsiteY6335" fmla="*/ 2869997 h 6287490"/>
                <a:gd name="connsiteX6336" fmla="*/ 2125037 w 5697931"/>
                <a:gd name="connsiteY6336" fmla="*/ 2859005 h 6287490"/>
                <a:gd name="connsiteX6337" fmla="*/ 2292687 w 5697931"/>
                <a:gd name="connsiteY6337" fmla="*/ 2848013 h 6287490"/>
                <a:gd name="connsiteX6338" fmla="*/ 2402767 w 5697931"/>
                <a:gd name="connsiteY6338" fmla="*/ 2854890 h 6287490"/>
                <a:gd name="connsiteX6339" fmla="*/ 2512838 w 5697931"/>
                <a:gd name="connsiteY6339" fmla="*/ 2861767 h 6287490"/>
                <a:gd name="connsiteX6340" fmla="*/ 2518353 w 5697931"/>
                <a:gd name="connsiteY6340" fmla="*/ 2882313 h 6287490"/>
                <a:gd name="connsiteX6341" fmla="*/ 2523868 w 5697931"/>
                <a:gd name="connsiteY6341" fmla="*/ 2902858 h 6287490"/>
                <a:gd name="connsiteX6342" fmla="*/ 2523992 w 5697931"/>
                <a:gd name="connsiteY6342" fmla="*/ 2913164 h 6287490"/>
                <a:gd name="connsiteX6343" fmla="*/ 2524125 w 5697931"/>
                <a:gd name="connsiteY6343" fmla="*/ 2923470 h 6287490"/>
                <a:gd name="connsiteX6344" fmla="*/ 2288381 w 5697931"/>
                <a:gd name="connsiteY6344" fmla="*/ 2923404 h 6287490"/>
                <a:gd name="connsiteX6345" fmla="*/ 2052638 w 5697931"/>
                <a:gd name="connsiteY6345" fmla="*/ 2923337 h 6287490"/>
                <a:gd name="connsiteX6346" fmla="*/ 1957388 w 5697931"/>
                <a:gd name="connsiteY6346" fmla="*/ 2934662 h 6287490"/>
                <a:gd name="connsiteX6347" fmla="*/ 1862138 w 5697931"/>
                <a:gd name="connsiteY6347" fmla="*/ 2945988 h 6287490"/>
                <a:gd name="connsiteX6348" fmla="*/ 1771650 w 5697931"/>
                <a:gd name="connsiteY6348" fmla="*/ 2961113 h 6287490"/>
                <a:gd name="connsiteX6349" fmla="*/ 1681163 w 5697931"/>
                <a:gd name="connsiteY6349" fmla="*/ 2976239 h 6287490"/>
                <a:gd name="connsiteX6350" fmla="*/ 1576388 w 5697931"/>
                <a:gd name="connsiteY6350" fmla="*/ 3003347 h 6287490"/>
                <a:gd name="connsiteX6351" fmla="*/ 1471613 w 5697931"/>
                <a:gd name="connsiteY6351" fmla="*/ 3030445 h 6287490"/>
                <a:gd name="connsiteX6352" fmla="*/ 1547813 w 5697931"/>
                <a:gd name="connsiteY6352" fmla="*/ 3040971 h 6287490"/>
                <a:gd name="connsiteX6353" fmla="*/ 1543050 w 5697931"/>
                <a:gd name="connsiteY6353" fmla="*/ 3040971 h 6287490"/>
                <a:gd name="connsiteX6354" fmla="*/ 1543050 w 5697931"/>
                <a:gd name="connsiteY6354" fmla="*/ 3036208 h 6287490"/>
                <a:gd name="connsiteX6355" fmla="*/ 1543050 w 5697931"/>
                <a:gd name="connsiteY6355" fmla="*/ 3031446 h 6287490"/>
                <a:gd name="connsiteX6356" fmla="*/ 1547813 w 5697931"/>
                <a:gd name="connsiteY6356" fmla="*/ 3031446 h 6287490"/>
                <a:gd name="connsiteX6357" fmla="*/ 1552575 w 5697931"/>
                <a:gd name="connsiteY6357" fmla="*/ 3031446 h 6287490"/>
                <a:gd name="connsiteX6358" fmla="*/ 1552575 w 5697931"/>
                <a:gd name="connsiteY6358" fmla="*/ 3036208 h 6287490"/>
                <a:gd name="connsiteX6359" fmla="*/ 1552575 w 5697931"/>
                <a:gd name="connsiteY6359" fmla="*/ 3040971 h 6287490"/>
                <a:gd name="connsiteX6360" fmla="*/ 2719388 w 5697931"/>
                <a:gd name="connsiteY6360" fmla="*/ 3040971 h 6287490"/>
                <a:gd name="connsiteX6361" fmla="*/ 2714625 w 5697931"/>
                <a:gd name="connsiteY6361" fmla="*/ 3040971 h 6287490"/>
                <a:gd name="connsiteX6362" fmla="*/ 2714625 w 5697931"/>
                <a:gd name="connsiteY6362" fmla="*/ 3036208 h 6287490"/>
                <a:gd name="connsiteX6363" fmla="*/ 2714625 w 5697931"/>
                <a:gd name="connsiteY6363" fmla="*/ 3031446 h 6287490"/>
                <a:gd name="connsiteX6364" fmla="*/ 2719388 w 5697931"/>
                <a:gd name="connsiteY6364" fmla="*/ 3031446 h 6287490"/>
                <a:gd name="connsiteX6365" fmla="*/ 2724150 w 5697931"/>
                <a:gd name="connsiteY6365" fmla="*/ 3031446 h 6287490"/>
                <a:gd name="connsiteX6366" fmla="*/ 2724150 w 5697931"/>
                <a:gd name="connsiteY6366" fmla="*/ 3036208 h 6287490"/>
                <a:gd name="connsiteX6367" fmla="*/ 2724150 w 5697931"/>
                <a:gd name="connsiteY6367" fmla="*/ 3040971 h 6287490"/>
                <a:gd name="connsiteX6368" fmla="*/ 3281363 w 5697931"/>
                <a:gd name="connsiteY6368" fmla="*/ 3040971 h 6287490"/>
                <a:gd name="connsiteX6369" fmla="*/ 3276600 w 5697931"/>
                <a:gd name="connsiteY6369" fmla="*/ 3040971 h 6287490"/>
                <a:gd name="connsiteX6370" fmla="*/ 3276600 w 5697931"/>
                <a:gd name="connsiteY6370" fmla="*/ 3036208 h 6287490"/>
                <a:gd name="connsiteX6371" fmla="*/ 3276600 w 5697931"/>
                <a:gd name="connsiteY6371" fmla="*/ 3031446 h 6287490"/>
                <a:gd name="connsiteX6372" fmla="*/ 3281363 w 5697931"/>
                <a:gd name="connsiteY6372" fmla="*/ 3031446 h 6287490"/>
                <a:gd name="connsiteX6373" fmla="*/ 3286125 w 5697931"/>
                <a:gd name="connsiteY6373" fmla="*/ 3031446 h 6287490"/>
                <a:gd name="connsiteX6374" fmla="*/ 3286125 w 5697931"/>
                <a:gd name="connsiteY6374" fmla="*/ 3036208 h 6287490"/>
                <a:gd name="connsiteX6375" fmla="*/ 3286125 w 5697931"/>
                <a:gd name="connsiteY6375" fmla="*/ 3040971 h 6287490"/>
                <a:gd name="connsiteX6376" fmla="*/ 3938588 w 5697931"/>
                <a:gd name="connsiteY6376" fmla="*/ 3040971 h 6287490"/>
                <a:gd name="connsiteX6377" fmla="*/ 3933825 w 5697931"/>
                <a:gd name="connsiteY6377" fmla="*/ 3040971 h 6287490"/>
                <a:gd name="connsiteX6378" fmla="*/ 3933825 w 5697931"/>
                <a:gd name="connsiteY6378" fmla="*/ 3036208 h 6287490"/>
                <a:gd name="connsiteX6379" fmla="*/ 3933825 w 5697931"/>
                <a:gd name="connsiteY6379" fmla="*/ 3031446 h 6287490"/>
                <a:gd name="connsiteX6380" fmla="*/ 3938588 w 5697931"/>
                <a:gd name="connsiteY6380" fmla="*/ 3031446 h 6287490"/>
                <a:gd name="connsiteX6381" fmla="*/ 3943350 w 5697931"/>
                <a:gd name="connsiteY6381" fmla="*/ 3031446 h 6287490"/>
                <a:gd name="connsiteX6382" fmla="*/ 3943350 w 5697931"/>
                <a:gd name="connsiteY6382" fmla="*/ 3036208 h 6287490"/>
                <a:gd name="connsiteX6383" fmla="*/ 3943350 w 5697931"/>
                <a:gd name="connsiteY6383" fmla="*/ 3040971 h 6287490"/>
                <a:gd name="connsiteX6384" fmla="*/ 1585913 w 5697931"/>
                <a:gd name="connsiteY6384" fmla="*/ 3031446 h 6287490"/>
                <a:gd name="connsiteX6385" fmla="*/ 1581150 w 5697931"/>
                <a:gd name="connsiteY6385" fmla="*/ 3031446 h 6287490"/>
                <a:gd name="connsiteX6386" fmla="*/ 1581150 w 5697931"/>
                <a:gd name="connsiteY6386" fmla="*/ 3026683 h 6287490"/>
                <a:gd name="connsiteX6387" fmla="*/ 1581150 w 5697931"/>
                <a:gd name="connsiteY6387" fmla="*/ 3021921 h 6287490"/>
                <a:gd name="connsiteX6388" fmla="*/ 1585913 w 5697931"/>
                <a:gd name="connsiteY6388" fmla="*/ 3021921 h 6287490"/>
                <a:gd name="connsiteX6389" fmla="*/ 1590675 w 5697931"/>
                <a:gd name="connsiteY6389" fmla="*/ 3021921 h 6287490"/>
                <a:gd name="connsiteX6390" fmla="*/ 1590675 w 5697931"/>
                <a:gd name="connsiteY6390" fmla="*/ 3026683 h 6287490"/>
                <a:gd name="connsiteX6391" fmla="*/ 1590675 w 5697931"/>
                <a:gd name="connsiteY6391" fmla="*/ 3031446 h 6287490"/>
                <a:gd name="connsiteX6392" fmla="*/ 1624013 w 5697931"/>
                <a:gd name="connsiteY6392" fmla="*/ 3021921 h 6287490"/>
                <a:gd name="connsiteX6393" fmla="*/ 1619250 w 5697931"/>
                <a:gd name="connsiteY6393" fmla="*/ 3021921 h 6287490"/>
                <a:gd name="connsiteX6394" fmla="*/ 1619250 w 5697931"/>
                <a:gd name="connsiteY6394" fmla="*/ 3017158 h 6287490"/>
                <a:gd name="connsiteX6395" fmla="*/ 1619250 w 5697931"/>
                <a:gd name="connsiteY6395" fmla="*/ 3012396 h 6287490"/>
                <a:gd name="connsiteX6396" fmla="*/ 1624013 w 5697931"/>
                <a:gd name="connsiteY6396" fmla="*/ 3012396 h 6287490"/>
                <a:gd name="connsiteX6397" fmla="*/ 1628775 w 5697931"/>
                <a:gd name="connsiteY6397" fmla="*/ 3012396 h 6287490"/>
                <a:gd name="connsiteX6398" fmla="*/ 1628775 w 5697931"/>
                <a:gd name="connsiteY6398" fmla="*/ 3017158 h 6287490"/>
                <a:gd name="connsiteX6399" fmla="*/ 1628775 w 5697931"/>
                <a:gd name="connsiteY6399" fmla="*/ 3021921 h 6287490"/>
                <a:gd name="connsiteX6400" fmla="*/ 2481263 w 5697931"/>
                <a:gd name="connsiteY6400" fmla="*/ 3021921 h 6287490"/>
                <a:gd name="connsiteX6401" fmla="*/ 2476500 w 5697931"/>
                <a:gd name="connsiteY6401" fmla="*/ 3021921 h 6287490"/>
                <a:gd name="connsiteX6402" fmla="*/ 2476500 w 5697931"/>
                <a:gd name="connsiteY6402" fmla="*/ 3017158 h 6287490"/>
                <a:gd name="connsiteX6403" fmla="*/ 2476500 w 5697931"/>
                <a:gd name="connsiteY6403" fmla="*/ 3012396 h 6287490"/>
                <a:gd name="connsiteX6404" fmla="*/ 2481263 w 5697931"/>
                <a:gd name="connsiteY6404" fmla="*/ 3012396 h 6287490"/>
                <a:gd name="connsiteX6405" fmla="*/ 2486025 w 5697931"/>
                <a:gd name="connsiteY6405" fmla="*/ 3012396 h 6287490"/>
                <a:gd name="connsiteX6406" fmla="*/ 2486025 w 5697931"/>
                <a:gd name="connsiteY6406" fmla="*/ 3017158 h 6287490"/>
                <a:gd name="connsiteX6407" fmla="*/ 2486025 w 5697931"/>
                <a:gd name="connsiteY6407" fmla="*/ 3021921 h 6287490"/>
                <a:gd name="connsiteX6408" fmla="*/ 2728913 w 5697931"/>
                <a:gd name="connsiteY6408" fmla="*/ 3021921 h 6287490"/>
                <a:gd name="connsiteX6409" fmla="*/ 2724150 w 5697931"/>
                <a:gd name="connsiteY6409" fmla="*/ 3021921 h 6287490"/>
                <a:gd name="connsiteX6410" fmla="*/ 2724150 w 5697931"/>
                <a:gd name="connsiteY6410" fmla="*/ 3017158 h 6287490"/>
                <a:gd name="connsiteX6411" fmla="*/ 2724150 w 5697931"/>
                <a:gd name="connsiteY6411" fmla="*/ 3012396 h 6287490"/>
                <a:gd name="connsiteX6412" fmla="*/ 2728913 w 5697931"/>
                <a:gd name="connsiteY6412" fmla="*/ 3012396 h 6287490"/>
                <a:gd name="connsiteX6413" fmla="*/ 2733675 w 5697931"/>
                <a:gd name="connsiteY6413" fmla="*/ 3012396 h 6287490"/>
                <a:gd name="connsiteX6414" fmla="*/ 2733675 w 5697931"/>
                <a:gd name="connsiteY6414" fmla="*/ 3017158 h 6287490"/>
                <a:gd name="connsiteX6415" fmla="*/ 2733675 w 5697931"/>
                <a:gd name="connsiteY6415" fmla="*/ 3021921 h 6287490"/>
                <a:gd name="connsiteX6416" fmla="*/ 3139050 w 5697931"/>
                <a:gd name="connsiteY6416" fmla="*/ 3021921 h 6287490"/>
                <a:gd name="connsiteX6417" fmla="*/ 3134849 w 5697931"/>
                <a:gd name="connsiteY6417" fmla="*/ 3021921 h 6287490"/>
                <a:gd name="connsiteX6418" fmla="*/ 3128048 w 5697931"/>
                <a:gd name="connsiteY6418" fmla="*/ 3010919 h 6287490"/>
                <a:gd name="connsiteX6419" fmla="*/ 3121257 w 5697931"/>
                <a:gd name="connsiteY6419" fmla="*/ 2999928 h 6287490"/>
                <a:gd name="connsiteX6420" fmla="*/ 3132258 w 5697931"/>
                <a:gd name="connsiteY6420" fmla="*/ 3006728 h 6287490"/>
                <a:gd name="connsiteX6421" fmla="*/ 3143250 w 5697931"/>
                <a:gd name="connsiteY6421" fmla="*/ 3013520 h 6287490"/>
                <a:gd name="connsiteX6422" fmla="*/ 3143250 w 5697931"/>
                <a:gd name="connsiteY6422" fmla="*/ 3017720 h 6287490"/>
                <a:gd name="connsiteX6423" fmla="*/ 3143250 w 5697931"/>
                <a:gd name="connsiteY6423" fmla="*/ 3021921 h 6287490"/>
                <a:gd name="connsiteX6424" fmla="*/ 3309938 w 5697931"/>
                <a:gd name="connsiteY6424" fmla="*/ 3021921 h 6287490"/>
                <a:gd name="connsiteX6425" fmla="*/ 3305175 w 5697931"/>
                <a:gd name="connsiteY6425" fmla="*/ 3021921 h 6287490"/>
                <a:gd name="connsiteX6426" fmla="*/ 3305175 w 5697931"/>
                <a:gd name="connsiteY6426" fmla="*/ 3017158 h 6287490"/>
                <a:gd name="connsiteX6427" fmla="*/ 3305175 w 5697931"/>
                <a:gd name="connsiteY6427" fmla="*/ 3012396 h 6287490"/>
                <a:gd name="connsiteX6428" fmla="*/ 3309938 w 5697931"/>
                <a:gd name="connsiteY6428" fmla="*/ 3012396 h 6287490"/>
                <a:gd name="connsiteX6429" fmla="*/ 3314700 w 5697931"/>
                <a:gd name="connsiteY6429" fmla="*/ 3012396 h 6287490"/>
                <a:gd name="connsiteX6430" fmla="*/ 3314700 w 5697931"/>
                <a:gd name="connsiteY6430" fmla="*/ 3017158 h 6287490"/>
                <a:gd name="connsiteX6431" fmla="*/ 3314700 w 5697931"/>
                <a:gd name="connsiteY6431" fmla="*/ 3021921 h 6287490"/>
                <a:gd name="connsiteX6432" fmla="*/ 5224463 w 5697931"/>
                <a:gd name="connsiteY6432" fmla="*/ 3021921 h 6287490"/>
                <a:gd name="connsiteX6433" fmla="*/ 5219700 w 5697931"/>
                <a:gd name="connsiteY6433" fmla="*/ 3021921 h 6287490"/>
                <a:gd name="connsiteX6434" fmla="*/ 5219700 w 5697931"/>
                <a:gd name="connsiteY6434" fmla="*/ 3017158 h 6287490"/>
                <a:gd name="connsiteX6435" fmla="*/ 5219700 w 5697931"/>
                <a:gd name="connsiteY6435" fmla="*/ 3012396 h 6287490"/>
                <a:gd name="connsiteX6436" fmla="*/ 5224463 w 5697931"/>
                <a:gd name="connsiteY6436" fmla="*/ 3012396 h 6287490"/>
                <a:gd name="connsiteX6437" fmla="*/ 5229225 w 5697931"/>
                <a:gd name="connsiteY6437" fmla="*/ 3012396 h 6287490"/>
                <a:gd name="connsiteX6438" fmla="*/ 5229225 w 5697931"/>
                <a:gd name="connsiteY6438" fmla="*/ 3017158 h 6287490"/>
                <a:gd name="connsiteX6439" fmla="*/ 5229225 w 5697931"/>
                <a:gd name="connsiteY6439" fmla="*/ 3021921 h 6287490"/>
                <a:gd name="connsiteX6440" fmla="*/ 738188 w 5697931"/>
                <a:gd name="connsiteY6440" fmla="*/ 3012396 h 6287490"/>
                <a:gd name="connsiteX6441" fmla="*/ 733425 w 5697931"/>
                <a:gd name="connsiteY6441" fmla="*/ 3012396 h 6287490"/>
                <a:gd name="connsiteX6442" fmla="*/ 733425 w 5697931"/>
                <a:gd name="connsiteY6442" fmla="*/ 3007633 h 6287490"/>
                <a:gd name="connsiteX6443" fmla="*/ 733425 w 5697931"/>
                <a:gd name="connsiteY6443" fmla="*/ 3002871 h 6287490"/>
                <a:gd name="connsiteX6444" fmla="*/ 738188 w 5697931"/>
                <a:gd name="connsiteY6444" fmla="*/ 3002871 h 6287490"/>
                <a:gd name="connsiteX6445" fmla="*/ 742950 w 5697931"/>
                <a:gd name="connsiteY6445" fmla="*/ 3002871 h 6287490"/>
                <a:gd name="connsiteX6446" fmla="*/ 742950 w 5697931"/>
                <a:gd name="connsiteY6446" fmla="*/ 3007633 h 6287490"/>
                <a:gd name="connsiteX6447" fmla="*/ 742950 w 5697931"/>
                <a:gd name="connsiteY6447" fmla="*/ 3012396 h 6287490"/>
                <a:gd name="connsiteX6448" fmla="*/ 871538 w 5697931"/>
                <a:gd name="connsiteY6448" fmla="*/ 3002871 h 6287490"/>
                <a:gd name="connsiteX6449" fmla="*/ 866775 w 5697931"/>
                <a:gd name="connsiteY6449" fmla="*/ 3002871 h 6287490"/>
                <a:gd name="connsiteX6450" fmla="*/ 866775 w 5697931"/>
                <a:gd name="connsiteY6450" fmla="*/ 2998108 h 6287490"/>
                <a:gd name="connsiteX6451" fmla="*/ 866775 w 5697931"/>
                <a:gd name="connsiteY6451" fmla="*/ 2993346 h 6287490"/>
                <a:gd name="connsiteX6452" fmla="*/ 871538 w 5697931"/>
                <a:gd name="connsiteY6452" fmla="*/ 2993346 h 6287490"/>
                <a:gd name="connsiteX6453" fmla="*/ 876300 w 5697931"/>
                <a:gd name="connsiteY6453" fmla="*/ 2993346 h 6287490"/>
                <a:gd name="connsiteX6454" fmla="*/ 876300 w 5697931"/>
                <a:gd name="connsiteY6454" fmla="*/ 2998108 h 6287490"/>
                <a:gd name="connsiteX6455" fmla="*/ 876300 w 5697931"/>
                <a:gd name="connsiteY6455" fmla="*/ 3002871 h 6287490"/>
                <a:gd name="connsiteX6456" fmla="*/ 1700213 w 5697931"/>
                <a:gd name="connsiteY6456" fmla="*/ 3002871 h 6287490"/>
                <a:gd name="connsiteX6457" fmla="*/ 1695450 w 5697931"/>
                <a:gd name="connsiteY6457" fmla="*/ 3002871 h 6287490"/>
                <a:gd name="connsiteX6458" fmla="*/ 1695450 w 5697931"/>
                <a:gd name="connsiteY6458" fmla="*/ 2998108 h 6287490"/>
                <a:gd name="connsiteX6459" fmla="*/ 1695450 w 5697931"/>
                <a:gd name="connsiteY6459" fmla="*/ 2993346 h 6287490"/>
                <a:gd name="connsiteX6460" fmla="*/ 1700213 w 5697931"/>
                <a:gd name="connsiteY6460" fmla="*/ 2993346 h 6287490"/>
                <a:gd name="connsiteX6461" fmla="*/ 1704975 w 5697931"/>
                <a:gd name="connsiteY6461" fmla="*/ 2993346 h 6287490"/>
                <a:gd name="connsiteX6462" fmla="*/ 1704975 w 5697931"/>
                <a:gd name="connsiteY6462" fmla="*/ 2998108 h 6287490"/>
                <a:gd name="connsiteX6463" fmla="*/ 1704975 w 5697931"/>
                <a:gd name="connsiteY6463" fmla="*/ 3002871 h 6287490"/>
                <a:gd name="connsiteX6464" fmla="*/ 5119688 w 5697931"/>
                <a:gd name="connsiteY6464" fmla="*/ 3002871 h 6287490"/>
                <a:gd name="connsiteX6465" fmla="*/ 5114925 w 5697931"/>
                <a:gd name="connsiteY6465" fmla="*/ 3002871 h 6287490"/>
                <a:gd name="connsiteX6466" fmla="*/ 5114925 w 5697931"/>
                <a:gd name="connsiteY6466" fmla="*/ 2998108 h 6287490"/>
                <a:gd name="connsiteX6467" fmla="*/ 5114925 w 5697931"/>
                <a:gd name="connsiteY6467" fmla="*/ 2993346 h 6287490"/>
                <a:gd name="connsiteX6468" fmla="*/ 5119688 w 5697931"/>
                <a:gd name="connsiteY6468" fmla="*/ 2993346 h 6287490"/>
                <a:gd name="connsiteX6469" fmla="*/ 5124450 w 5697931"/>
                <a:gd name="connsiteY6469" fmla="*/ 2993346 h 6287490"/>
                <a:gd name="connsiteX6470" fmla="*/ 5124450 w 5697931"/>
                <a:gd name="connsiteY6470" fmla="*/ 2998108 h 6287490"/>
                <a:gd name="connsiteX6471" fmla="*/ 5124450 w 5697931"/>
                <a:gd name="connsiteY6471" fmla="*/ 3002871 h 6287490"/>
                <a:gd name="connsiteX6472" fmla="*/ 795338 w 5697931"/>
                <a:gd name="connsiteY6472" fmla="*/ 2993346 h 6287490"/>
                <a:gd name="connsiteX6473" fmla="*/ 790575 w 5697931"/>
                <a:gd name="connsiteY6473" fmla="*/ 2993346 h 6287490"/>
                <a:gd name="connsiteX6474" fmla="*/ 790575 w 5697931"/>
                <a:gd name="connsiteY6474" fmla="*/ 2988583 h 6287490"/>
                <a:gd name="connsiteX6475" fmla="*/ 790575 w 5697931"/>
                <a:gd name="connsiteY6475" fmla="*/ 2983821 h 6287490"/>
                <a:gd name="connsiteX6476" fmla="*/ 795338 w 5697931"/>
                <a:gd name="connsiteY6476" fmla="*/ 2983821 h 6287490"/>
                <a:gd name="connsiteX6477" fmla="*/ 800100 w 5697931"/>
                <a:gd name="connsiteY6477" fmla="*/ 2983821 h 6287490"/>
                <a:gd name="connsiteX6478" fmla="*/ 800100 w 5697931"/>
                <a:gd name="connsiteY6478" fmla="*/ 2988583 h 6287490"/>
                <a:gd name="connsiteX6479" fmla="*/ 800100 w 5697931"/>
                <a:gd name="connsiteY6479" fmla="*/ 2993346 h 6287490"/>
                <a:gd name="connsiteX6480" fmla="*/ 4624388 w 5697931"/>
                <a:gd name="connsiteY6480" fmla="*/ 2993346 h 6287490"/>
                <a:gd name="connsiteX6481" fmla="*/ 4619625 w 5697931"/>
                <a:gd name="connsiteY6481" fmla="*/ 2993346 h 6287490"/>
                <a:gd name="connsiteX6482" fmla="*/ 4619625 w 5697931"/>
                <a:gd name="connsiteY6482" fmla="*/ 2988583 h 6287490"/>
                <a:gd name="connsiteX6483" fmla="*/ 4619625 w 5697931"/>
                <a:gd name="connsiteY6483" fmla="*/ 2983821 h 6287490"/>
                <a:gd name="connsiteX6484" fmla="*/ 4624388 w 5697931"/>
                <a:gd name="connsiteY6484" fmla="*/ 2983821 h 6287490"/>
                <a:gd name="connsiteX6485" fmla="*/ 4629150 w 5697931"/>
                <a:gd name="connsiteY6485" fmla="*/ 2983821 h 6287490"/>
                <a:gd name="connsiteX6486" fmla="*/ 4629150 w 5697931"/>
                <a:gd name="connsiteY6486" fmla="*/ 2988583 h 6287490"/>
                <a:gd name="connsiteX6487" fmla="*/ 4629150 w 5697931"/>
                <a:gd name="connsiteY6487" fmla="*/ 2993346 h 6287490"/>
                <a:gd name="connsiteX6488" fmla="*/ 5148263 w 5697931"/>
                <a:gd name="connsiteY6488" fmla="*/ 2993346 h 6287490"/>
                <a:gd name="connsiteX6489" fmla="*/ 5143500 w 5697931"/>
                <a:gd name="connsiteY6489" fmla="*/ 2993346 h 6287490"/>
                <a:gd name="connsiteX6490" fmla="*/ 5143500 w 5697931"/>
                <a:gd name="connsiteY6490" fmla="*/ 2988583 h 6287490"/>
                <a:gd name="connsiteX6491" fmla="*/ 5143500 w 5697931"/>
                <a:gd name="connsiteY6491" fmla="*/ 2983821 h 6287490"/>
                <a:gd name="connsiteX6492" fmla="*/ 5148263 w 5697931"/>
                <a:gd name="connsiteY6492" fmla="*/ 2983821 h 6287490"/>
                <a:gd name="connsiteX6493" fmla="*/ 5153025 w 5697931"/>
                <a:gd name="connsiteY6493" fmla="*/ 2983821 h 6287490"/>
                <a:gd name="connsiteX6494" fmla="*/ 5153025 w 5697931"/>
                <a:gd name="connsiteY6494" fmla="*/ 2988583 h 6287490"/>
                <a:gd name="connsiteX6495" fmla="*/ 5153025 w 5697931"/>
                <a:gd name="connsiteY6495" fmla="*/ 2993346 h 6287490"/>
                <a:gd name="connsiteX6496" fmla="*/ 881624 w 5697931"/>
                <a:gd name="connsiteY6496" fmla="*/ 2983821 h 6287490"/>
                <a:gd name="connsiteX6497" fmla="*/ 877424 w 5697931"/>
                <a:gd name="connsiteY6497" fmla="*/ 2983821 h 6287490"/>
                <a:gd name="connsiteX6498" fmla="*/ 870633 w 5697931"/>
                <a:gd name="connsiteY6498" fmla="*/ 2972819 h 6287490"/>
                <a:gd name="connsiteX6499" fmla="*/ 863832 w 5697931"/>
                <a:gd name="connsiteY6499" fmla="*/ 2961828 h 6287490"/>
                <a:gd name="connsiteX6500" fmla="*/ 874824 w 5697931"/>
                <a:gd name="connsiteY6500" fmla="*/ 2968628 h 6287490"/>
                <a:gd name="connsiteX6501" fmla="*/ 885825 w 5697931"/>
                <a:gd name="connsiteY6501" fmla="*/ 2975420 h 6287490"/>
                <a:gd name="connsiteX6502" fmla="*/ 885825 w 5697931"/>
                <a:gd name="connsiteY6502" fmla="*/ 2979620 h 6287490"/>
                <a:gd name="connsiteX6503" fmla="*/ 885825 w 5697931"/>
                <a:gd name="connsiteY6503" fmla="*/ 2983821 h 6287490"/>
                <a:gd name="connsiteX6504" fmla="*/ 1804988 w 5697931"/>
                <a:gd name="connsiteY6504" fmla="*/ 2983821 h 6287490"/>
                <a:gd name="connsiteX6505" fmla="*/ 1800225 w 5697931"/>
                <a:gd name="connsiteY6505" fmla="*/ 2983821 h 6287490"/>
                <a:gd name="connsiteX6506" fmla="*/ 1800225 w 5697931"/>
                <a:gd name="connsiteY6506" fmla="*/ 2979058 h 6287490"/>
                <a:gd name="connsiteX6507" fmla="*/ 1800225 w 5697931"/>
                <a:gd name="connsiteY6507" fmla="*/ 2974296 h 6287490"/>
                <a:gd name="connsiteX6508" fmla="*/ 1804988 w 5697931"/>
                <a:gd name="connsiteY6508" fmla="*/ 2974296 h 6287490"/>
                <a:gd name="connsiteX6509" fmla="*/ 1809750 w 5697931"/>
                <a:gd name="connsiteY6509" fmla="*/ 2974296 h 6287490"/>
                <a:gd name="connsiteX6510" fmla="*/ 1809750 w 5697931"/>
                <a:gd name="connsiteY6510" fmla="*/ 2979058 h 6287490"/>
                <a:gd name="connsiteX6511" fmla="*/ 1809750 w 5697931"/>
                <a:gd name="connsiteY6511" fmla="*/ 2983821 h 6287490"/>
                <a:gd name="connsiteX6512" fmla="*/ 5195888 w 5697931"/>
                <a:gd name="connsiteY6512" fmla="*/ 2983821 h 6287490"/>
                <a:gd name="connsiteX6513" fmla="*/ 5191125 w 5697931"/>
                <a:gd name="connsiteY6513" fmla="*/ 2983821 h 6287490"/>
                <a:gd name="connsiteX6514" fmla="*/ 5191125 w 5697931"/>
                <a:gd name="connsiteY6514" fmla="*/ 2979058 h 6287490"/>
                <a:gd name="connsiteX6515" fmla="*/ 5191125 w 5697931"/>
                <a:gd name="connsiteY6515" fmla="*/ 2974296 h 6287490"/>
                <a:gd name="connsiteX6516" fmla="*/ 5195888 w 5697931"/>
                <a:gd name="connsiteY6516" fmla="*/ 2974296 h 6287490"/>
                <a:gd name="connsiteX6517" fmla="*/ 5200650 w 5697931"/>
                <a:gd name="connsiteY6517" fmla="*/ 2974296 h 6287490"/>
                <a:gd name="connsiteX6518" fmla="*/ 5200650 w 5697931"/>
                <a:gd name="connsiteY6518" fmla="*/ 2979058 h 6287490"/>
                <a:gd name="connsiteX6519" fmla="*/ 5200650 w 5697931"/>
                <a:gd name="connsiteY6519" fmla="*/ 2983821 h 6287490"/>
                <a:gd name="connsiteX6520" fmla="*/ 842963 w 5697931"/>
                <a:gd name="connsiteY6520" fmla="*/ 2974296 h 6287490"/>
                <a:gd name="connsiteX6521" fmla="*/ 838200 w 5697931"/>
                <a:gd name="connsiteY6521" fmla="*/ 2974296 h 6287490"/>
                <a:gd name="connsiteX6522" fmla="*/ 838200 w 5697931"/>
                <a:gd name="connsiteY6522" fmla="*/ 2969533 h 6287490"/>
                <a:gd name="connsiteX6523" fmla="*/ 838200 w 5697931"/>
                <a:gd name="connsiteY6523" fmla="*/ 2964771 h 6287490"/>
                <a:gd name="connsiteX6524" fmla="*/ 842963 w 5697931"/>
                <a:gd name="connsiteY6524" fmla="*/ 2964771 h 6287490"/>
                <a:gd name="connsiteX6525" fmla="*/ 847725 w 5697931"/>
                <a:gd name="connsiteY6525" fmla="*/ 2964771 h 6287490"/>
                <a:gd name="connsiteX6526" fmla="*/ 847725 w 5697931"/>
                <a:gd name="connsiteY6526" fmla="*/ 2969533 h 6287490"/>
                <a:gd name="connsiteX6527" fmla="*/ 847725 w 5697931"/>
                <a:gd name="connsiteY6527" fmla="*/ 2974296 h 6287490"/>
                <a:gd name="connsiteX6528" fmla="*/ 2757488 w 5697931"/>
                <a:gd name="connsiteY6528" fmla="*/ 2974296 h 6287490"/>
                <a:gd name="connsiteX6529" fmla="*/ 2752725 w 5697931"/>
                <a:gd name="connsiteY6529" fmla="*/ 2974296 h 6287490"/>
                <a:gd name="connsiteX6530" fmla="*/ 2752725 w 5697931"/>
                <a:gd name="connsiteY6530" fmla="*/ 2969533 h 6287490"/>
                <a:gd name="connsiteX6531" fmla="*/ 2752725 w 5697931"/>
                <a:gd name="connsiteY6531" fmla="*/ 2964771 h 6287490"/>
                <a:gd name="connsiteX6532" fmla="*/ 2757488 w 5697931"/>
                <a:gd name="connsiteY6532" fmla="*/ 2964771 h 6287490"/>
                <a:gd name="connsiteX6533" fmla="*/ 2762250 w 5697931"/>
                <a:gd name="connsiteY6533" fmla="*/ 2964771 h 6287490"/>
                <a:gd name="connsiteX6534" fmla="*/ 2762250 w 5697931"/>
                <a:gd name="connsiteY6534" fmla="*/ 2969533 h 6287490"/>
                <a:gd name="connsiteX6535" fmla="*/ 2762250 w 5697931"/>
                <a:gd name="connsiteY6535" fmla="*/ 2974296 h 6287490"/>
                <a:gd name="connsiteX6536" fmla="*/ 776288 w 5697931"/>
                <a:gd name="connsiteY6536" fmla="*/ 2964771 h 6287490"/>
                <a:gd name="connsiteX6537" fmla="*/ 771525 w 5697931"/>
                <a:gd name="connsiteY6537" fmla="*/ 2964771 h 6287490"/>
                <a:gd name="connsiteX6538" fmla="*/ 771525 w 5697931"/>
                <a:gd name="connsiteY6538" fmla="*/ 2960008 h 6287490"/>
                <a:gd name="connsiteX6539" fmla="*/ 771525 w 5697931"/>
                <a:gd name="connsiteY6539" fmla="*/ 2955246 h 6287490"/>
                <a:gd name="connsiteX6540" fmla="*/ 776288 w 5697931"/>
                <a:gd name="connsiteY6540" fmla="*/ 2955246 h 6287490"/>
                <a:gd name="connsiteX6541" fmla="*/ 781050 w 5697931"/>
                <a:gd name="connsiteY6541" fmla="*/ 2955246 h 6287490"/>
                <a:gd name="connsiteX6542" fmla="*/ 781050 w 5697931"/>
                <a:gd name="connsiteY6542" fmla="*/ 2960008 h 6287490"/>
                <a:gd name="connsiteX6543" fmla="*/ 781050 w 5697931"/>
                <a:gd name="connsiteY6543" fmla="*/ 2964771 h 6287490"/>
                <a:gd name="connsiteX6544" fmla="*/ 1943100 w 5697931"/>
                <a:gd name="connsiteY6544" fmla="*/ 2964771 h 6287490"/>
                <a:gd name="connsiteX6545" fmla="*/ 1930403 w 5697931"/>
                <a:gd name="connsiteY6545" fmla="*/ 2964771 h 6287490"/>
                <a:gd name="connsiteX6546" fmla="*/ 1936747 w 5697931"/>
                <a:gd name="connsiteY6546" fmla="*/ 2958418 h 6287490"/>
                <a:gd name="connsiteX6547" fmla="*/ 1943100 w 5697931"/>
                <a:gd name="connsiteY6547" fmla="*/ 2952074 h 6287490"/>
                <a:gd name="connsiteX6548" fmla="*/ 1949453 w 5697931"/>
                <a:gd name="connsiteY6548" fmla="*/ 2958418 h 6287490"/>
                <a:gd name="connsiteX6549" fmla="*/ 1955797 w 5697931"/>
                <a:gd name="connsiteY6549" fmla="*/ 2964771 h 6287490"/>
                <a:gd name="connsiteX6550" fmla="*/ 2495550 w 5697931"/>
                <a:gd name="connsiteY6550" fmla="*/ 2964771 h 6287490"/>
                <a:gd name="connsiteX6551" fmla="*/ 2482853 w 5697931"/>
                <a:gd name="connsiteY6551" fmla="*/ 2964771 h 6287490"/>
                <a:gd name="connsiteX6552" fmla="*/ 2489197 w 5697931"/>
                <a:gd name="connsiteY6552" fmla="*/ 2958418 h 6287490"/>
                <a:gd name="connsiteX6553" fmla="*/ 2495550 w 5697931"/>
                <a:gd name="connsiteY6553" fmla="*/ 2952074 h 6287490"/>
                <a:gd name="connsiteX6554" fmla="*/ 2501903 w 5697931"/>
                <a:gd name="connsiteY6554" fmla="*/ 2958418 h 6287490"/>
                <a:gd name="connsiteX6555" fmla="*/ 2508247 w 5697931"/>
                <a:gd name="connsiteY6555" fmla="*/ 2964771 h 6287490"/>
                <a:gd name="connsiteX6556" fmla="*/ 5091113 w 5697931"/>
                <a:gd name="connsiteY6556" fmla="*/ 2964771 h 6287490"/>
                <a:gd name="connsiteX6557" fmla="*/ 5086350 w 5697931"/>
                <a:gd name="connsiteY6557" fmla="*/ 2964771 h 6287490"/>
                <a:gd name="connsiteX6558" fmla="*/ 5086350 w 5697931"/>
                <a:gd name="connsiteY6558" fmla="*/ 2960008 h 6287490"/>
                <a:gd name="connsiteX6559" fmla="*/ 5086350 w 5697931"/>
                <a:gd name="connsiteY6559" fmla="*/ 2955246 h 6287490"/>
                <a:gd name="connsiteX6560" fmla="*/ 5091113 w 5697931"/>
                <a:gd name="connsiteY6560" fmla="*/ 2955246 h 6287490"/>
                <a:gd name="connsiteX6561" fmla="*/ 5095875 w 5697931"/>
                <a:gd name="connsiteY6561" fmla="*/ 2955246 h 6287490"/>
                <a:gd name="connsiteX6562" fmla="*/ 5095875 w 5697931"/>
                <a:gd name="connsiteY6562" fmla="*/ 2960008 h 6287490"/>
                <a:gd name="connsiteX6563" fmla="*/ 5095875 w 5697931"/>
                <a:gd name="connsiteY6563" fmla="*/ 2964771 h 6287490"/>
                <a:gd name="connsiteX6564" fmla="*/ 833438 w 5697931"/>
                <a:gd name="connsiteY6564" fmla="*/ 2955246 h 6287490"/>
                <a:gd name="connsiteX6565" fmla="*/ 828675 w 5697931"/>
                <a:gd name="connsiteY6565" fmla="*/ 2955246 h 6287490"/>
                <a:gd name="connsiteX6566" fmla="*/ 828675 w 5697931"/>
                <a:gd name="connsiteY6566" fmla="*/ 2950483 h 6287490"/>
                <a:gd name="connsiteX6567" fmla="*/ 828675 w 5697931"/>
                <a:gd name="connsiteY6567" fmla="*/ 2945721 h 6287490"/>
                <a:gd name="connsiteX6568" fmla="*/ 833438 w 5697931"/>
                <a:gd name="connsiteY6568" fmla="*/ 2945721 h 6287490"/>
                <a:gd name="connsiteX6569" fmla="*/ 838200 w 5697931"/>
                <a:gd name="connsiteY6569" fmla="*/ 2945721 h 6287490"/>
                <a:gd name="connsiteX6570" fmla="*/ 838200 w 5697931"/>
                <a:gd name="connsiteY6570" fmla="*/ 2950483 h 6287490"/>
                <a:gd name="connsiteX6571" fmla="*/ 838200 w 5697931"/>
                <a:gd name="connsiteY6571" fmla="*/ 2955246 h 6287490"/>
                <a:gd name="connsiteX6572" fmla="*/ 862013 w 5697931"/>
                <a:gd name="connsiteY6572" fmla="*/ 2955246 h 6287490"/>
                <a:gd name="connsiteX6573" fmla="*/ 857250 w 5697931"/>
                <a:gd name="connsiteY6573" fmla="*/ 2955246 h 6287490"/>
                <a:gd name="connsiteX6574" fmla="*/ 857250 w 5697931"/>
                <a:gd name="connsiteY6574" fmla="*/ 2950483 h 6287490"/>
                <a:gd name="connsiteX6575" fmla="*/ 857250 w 5697931"/>
                <a:gd name="connsiteY6575" fmla="*/ 2945721 h 6287490"/>
                <a:gd name="connsiteX6576" fmla="*/ 862013 w 5697931"/>
                <a:gd name="connsiteY6576" fmla="*/ 2945721 h 6287490"/>
                <a:gd name="connsiteX6577" fmla="*/ 866775 w 5697931"/>
                <a:gd name="connsiteY6577" fmla="*/ 2945721 h 6287490"/>
                <a:gd name="connsiteX6578" fmla="*/ 866775 w 5697931"/>
                <a:gd name="connsiteY6578" fmla="*/ 2950483 h 6287490"/>
                <a:gd name="connsiteX6579" fmla="*/ 866775 w 5697931"/>
                <a:gd name="connsiteY6579" fmla="*/ 2955246 h 6287490"/>
                <a:gd name="connsiteX6580" fmla="*/ 1321080 w 5697931"/>
                <a:gd name="connsiteY6580" fmla="*/ 2955246 h 6287490"/>
                <a:gd name="connsiteX6581" fmla="*/ 1318184 w 5697931"/>
                <a:gd name="connsiteY6581" fmla="*/ 2955246 h 6287490"/>
                <a:gd name="connsiteX6582" fmla="*/ 1285361 w 5697931"/>
                <a:gd name="connsiteY6582" fmla="*/ 2919527 h 6287490"/>
                <a:gd name="connsiteX6583" fmla="*/ 1252538 w 5697931"/>
                <a:gd name="connsiteY6583" fmla="*/ 2883808 h 6287490"/>
                <a:gd name="connsiteX6584" fmla="*/ 1288256 w 5697931"/>
                <a:gd name="connsiteY6584" fmla="*/ 2916631 h 6287490"/>
                <a:gd name="connsiteX6585" fmla="*/ 1323975 w 5697931"/>
                <a:gd name="connsiteY6585" fmla="*/ 2949454 h 6287490"/>
                <a:gd name="connsiteX6586" fmla="*/ 1323975 w 5697931"/>
                <a:gd name="connsiteY6586" fmla="*/ 2952350 h 6287490"/>
                <a:gd name="connsiteX6587" fmla="*/ 1323975 w 5697931"/>
                <a:gd name="connsiteY6587" fmla="*/ 2955246 h 6287490"/>
                <a:gd name="connsiteX6588" fmla="*/ 2042322 w 5697931"/>
                <a:gd name="connsiteY6588" fmla="*/ 2954493 h 6287490"/>
                <a:gd name="connsiteX6589" fmla="*/ 2024063 w 5697931"/>
                <a:gd name="connsiteY6589" fmla="*/ 2953741 h 6287490"/>
                <a:gd name="connsiteX6590" fmla="*/ 2036559 w 5697931"/>
                <a:gd name="connsiteY6590" fmla="*/ 2948740 h 6287490"/>
                <a:gd name="connsiteX6591" fmla="*/ 2049066 w 5697931"/>
                <a:gd name="connsiteY6591" fmla="*/ 2943739 h 6287490"/>
                <a:gd name="connsiteX6592" fmla="*/ 2054819 w 5697931"/>
                <a:gd name="connsiteY6592" fmla="*/ 2949493 h 6287490"/>
                <a:gd name="connsiteX6593" fmla="*/ 2060572 w 5697931"/>
                <a:gd name="connsiteY6593" fmla="*/ 2955246 h 6287490"/>
                <a:gd name="connsiteX6594" fmla="*/ 2394747 w 5697931"/>
                <a:gd name="connsiteY6594" fmla="*/ 2954493 h 6287490"/>
                <a:gd name="connsiteX6595" fmla="*/ 2376488 w 5697931"/>
                <a:gd name="connsiteY6595" fmla="*/ 2953741 h 6287490"/>
                <a:gd name="connsiteX6596" fmla="*/ 2388985 w 5697931"/>
                <a:gd name="connsiteY6596" fmla="*/ 2948740 h 6287490"/>
                <a:gd name="connsiteX6597" fmla="*/ 2401491 w 5697931"/>
                <a:gd name="connsiteY6597" fmla="*/ 2943739 h 6287490"/>
                <a:gd name="connsiteX6598" fmla="*/ 2407244 w 5697931"/>
                <a:gd name="connsiteY6598" fmla="*/ 2949493 h 6287490"/>
                <a:gd name="connsiteX6599" fmla="*/ 2412997 w 5697931"/>
                <a:gd name="connsiteY6599" fmla="*/ 2955246 h 6287490"/>
                <a:gd name="connsiteX6600" fmla="*/ 3127839 w 5697931"/>
                <a:gd name="connsiteY6600" fmla="*/ 2955246 h 6287490"/>
                <a:gd name="connsiteX6601" fmla="*/ 3123076 w 5697931"/>
                <a:gd name="connsiteY6601" fmla="*/ 2955246 h 6287490"/>
                <a:gd name="connsiteX6602" fmla="*/ 3128963 w 5697931"/>
                <a:gd name="connsiteY6602" fmla="*/ 2945721 h 6287490"/>
                <a:gd name="connsiteX6603" fmla="*/ 3134849 w 5697931"/>
                <a:gd name="connsiteY6603" fmla="*/ 2936196 h 6287490"/>
                <a:gd name="connsiteX6604" fmla="*/ 3139611 w 5697931"/>
                <a:gd name="connsiteY6604" fmla="*/ 2936196 h 6287490"/>
                <a:gd name="connsiteX6605" fmla="*/ 3144374 w 5697931"/>
                <a:gd name="connsiteY6605" fmla="*/ 2936196 h 6287490"/>
                <a:gd name="connsiteX6606" fmla="*/ 3138488 w 5697931"/>
                <a:gd name="connsiteY6606" fmla="*/ 2945721 h 6287490"/>
                <a:gd name="connsiteX6607" fmla="*/ 3132601 w 5697931"/>
                <a:gd name="connsiteY6607" fmla="*/ 2955246 h 6287490"/>
                <a:gd name="connsiteX6608" fmla="*/ 4616453 w 5697931"/>
                <a:gd name="connsiteY6608" fmla="*/ 2952074 h 6287490"/>
                <a:gd name="connsiteX6609" fmla="*/ 4610100 w 5697931"/>
                <a:gd name="connsiteY6609" fmla="*/ 2958418 h 6287490"/>
                <a:gd name="connsiteX6610" fmla="*/ 4610100 w 5697931"/>
                <a:gd name="connsiteY6610" fmla="*/ 2945721 h 6287490"/>
                <a:gd name="connsiteX6611" fmla="*/ 4610100 w 5697931"/>
                <a:gd name="connsiteY6611" fmla="*/ 2933024 h 6287490"/>
                <a:gd name="connsiteX6612" fmla="*/ 4616453 w 5697931"/>
                <a:gd name="connsiteY6612" fmla="*/ 2939368 h 6287490"/>
                <a:gd name="connsiteX6613" fmla="*/ 4622797 w 5697931"/>
                <a:gd name="connsiteY6613" fmla="*/ 2945721 h 6287490"/>
                <a:gd name="connsiteX6614" fmla="*/ 5176838 w 5697931"/>
                <a:gd name="connsiteY6614" fmla="*/ 2955246 h 6287490"/>
                <a:gd name="connsiteX6615" fmla="*/ 5172075 w 5697931"/>
                <a:gd name="connsiteY6615" fmla="*/ 2955246 h 6287490"/>
                <a:gd name="connsiteX6616" fmla="*/ 5172075 w 5697931"/>
                <a:gd name="connsiteY6616" fmla="*/ 2950483 h 6287490"/>
                <a:gd name="connsiteX6617" fmla="*/ 5172075 w 5697931"/>
                <a:gd name="connsiteY6617" fmla="*/ 2945721 h 6287490"/>
                <a:gd name="connsiteX6618" fmla="*/ 5176838 w 5697931"/>
                <a:gd name="connsiteY6618" fmla="*/ 2945721 h 6287490"/>
                <a:gd name="connsiteX6619" fmla="*/ 5181600 w 5697931"/>
                <a:gd name="connsiteY6619" fmla="*/ 2945721 h 6287490"/>
                <a:gd name="connsiteX6620" fmla="*/ 5181600 w 5697931"/>
                <a:gd name="connsiteY6620" fmla="*/ 2950483 h 6287490"/>
                <a:gd name="connsiteX6621" fmla="*/ 5181600 w 5697931"/>
                <a:gd name="connsiteY6621" fmla="*/ 2955246 h 6287490"/>
                <a:gd name="connsiteX6622" fmla="*/ 2976563 w 5697931"/>
                <a:gd name="connsiteY6622" fmla="*/ 2945721 h 6287490"/>
                <a:gd name="connsiteX6623" fmla="*/ 2971800 w 5697931"/>
                <a:gd name="connsiteY6623" fmla="*/ 2945721 h 6287490"/>
                <a:gd name="connsiteX6624" fmla="*/ 2971800 w 5697931"/>
                <a:gd name="connsiteY6624" fmla="*/ 2940958 h 6287490"/>
                <a:gd name="connsiteX6625" fmla="*/ 2971800 w 5697931"/>
                <a:gd name="connsiteY6625" fmla="*/ 2936196 h 6287490"/>
                <a:gd name="connsiteX6626" fmla="*/ 2976563 w 5697931"/>
                <a:gd name="connsiteY6626" fmla="*/ 2936196 h 6287490"/>
                <a:gd name="connsiteX6627" fmla="*/ 2981325 w 5697931"/>
                <a:gd name="connsiteY6627" fmla="*/ 2936196 h 6287490"/>
                <a:gd name="connsiteX6628" fmla="*/ 2981325 w 5697931"/>
                <a:gd name="connsiteY6628" fmla="*/ 2940958 h 6287490"/>
                <a:gd name="connsiteX6629" fmla="*/ 2981325 w 5697931"/>
                <a:gd name="connsiteY6629" fmla="*/ 2945721 h 6287490"/>
                <a:gd name="connsiteX6630" fmla="*/ 3405188 w 5697931"/>
                <a:gd name="connsiteY6630" fmla="*/ 2945721 h 6287490"/>
                <a:gd name="connsiteX6631" fmla="*/ 3400425 w 5697931"/>
                <a:gd name="connsiteY6631" fmla="*/ 2945721 h 6287490"/>
                <a:gd name="connsiteX6632" fmla="*/ 3400425 w 5697931"/>
                <a:gd name="connsiteY6632" fmla="*/ 2940958 h 6287490"/>
                <a:gd name="connsiteX6633" fmla="*/ 3400425 w 5697931"/>
                <a:gd name="connsiteY6633" fmla="*/ 2936196 h 6287490"/>
                <a:gd name="connsiteX6634" fmla="*/ 3405188 w 5697931"/>
                <a:gd name="connsiteY6634" fmla="*/ 2936196 h 6287490"/>
                <a:gd name="connsiteX6635" fmla="*/ 3409950 w 5697931"/>
                <a:gd name="connsiteY6635" fmla="*/ 2936196 h 6287490"/>
                <a:gd name="connsiteX6636" fmla="*/ 3409950 w 5697931"/>
                <a:gd name="connsiteY6636" fmla="*/ 2940958 h 6287490"/>
                <a:gd name="connsiteX6637" fmla="*/ 3409950 w 5697931"/>
                <a:gd name="connsiteY6637" fmla="*/ 2945721 h 6287490"/>
                <a:gd name="connsiteX6638" fmla="*/ 5072063 w 5697931"/>
                <a:gd name="connsiteY6638" fmla="*/ 2936196 h 6287490"/>
                <a:gd name="connsiteX6639" fmla="*/ 5067300 w 5697931"/>
                <a:gd name="connsiteY6639" fmla="*/ 2936196 h 6287490"/>
                <a:gd name="connsiteX6640" fmla="*/ 5067300 w 5697931"/>
                <a:gd name="connsiteY6640" fmla="*/ 2931433 h 6287490"/>
                <a:gd name="connsiteX6641" fmla="*/ 5067300 w 5697931"/>
                <a:gd name="connsiteY6641" fmla="*/ 2926671 h 6287490"/>
                <a:gd name="connsiteX6642" fmla="*/ 5072063 w 5697931"/>
                <a:gd name="connsiteY6642" fmla="*/ 2926671 h 6287490"/>
                <a:gd name="connsiteX6643" fmla="*/ 5076825 w 5697931"/>
                <a:gd name="connsiteY6643" fmla="*/ 2926671 h 6287490"/>
                <a:gd name="connsiteX6644" fmla="*/ 5076825 w 5697931"/>
                <a:gd name="connsiteY6644" fmla="*/ 2931433 h 6287490"/>
                <a:gd name="connsiteX6645" fmla="*/ 5076825 w 5697931"/>
                <a:gd name="connsiteY6645" fmla="*/ 2936196 h 6287490"/>
                <a:gd name="connsiteX6646" fmla="*/ 5167313 w 5697931"/>
                <a:gd name="connsiteY6646" fmla="*/ 2936196 h 6287490"/>
                <a:gd name="connsiteX6647" fmla="*/ 5162550 w 5697931"/>
                <a:gd name="connsiteY6647" fmla="*/ 2936196 h 6287490"/>
                <a:gd name="connsiteX6648" fmla="*/ 5162550 w 5697931"/>
                <a:gd name="connsiteY6648" fmla="*/ 2931433 h 6287490"/>
                <a:gd name="connsiteX6649" fmla="*/ 5162550 w 5697931"/>
                <a:gd name="connsiteY6649" fmla="*/ 2926671 h 6287490"/>
                <a:gd name="connsiteX6650" fmla="*/ 5167313 w 5697931"/>
                <a:gd name="connsiteY6650" fmla="*/ 2926671 h 6287490"/>
                <a:gd name="connsiteX6651" fmla="*/ 5172075 w 5697931"/>
                <a:gd name="connsiteY6651" fmla="*/ 2926671 h 6287490"/>
                <a:gd name="connsiteX6652" fmla="*/ 5172075 w 5697931"/>
                <a:gd name="connsiteY6652" fmla="*/ 2931433 h 6287490"/>
                <a:gd name="connsiteX6653" fmla="*/ 5172075 w 5697931"/>
                <a:gd name="connsiteY6653" fmla="*/ 2936196 h 6287490"/>
                <a:gd name="connsiteX6654" fmla="*/ 538163 w 5697931"/>
                <a:gd name="connsiteY6654" fmla="*/ 2926671 h 6287490"/>
                <a:gd name="connsiteX6655" fmla="*/ 533400 w 5697931"/>
                <a:gd name="connsiteY6655" fmla="*/ 2926671 h 6287490"/>
                <a:gd name="connsiteX6656" fmla="*/ 533400 w 5697931"/>
                <a:gd name="connsiteY6656" fmla="*/ 2921908 h 6287490"/>
                <a:gd name="connsiteX6657" fmla="*/ 533400 w 5697931"/>
                <a:gd name="connsiteY6657" fmla="*/ 2917146 h 6287490"/>
                <a:gd name="connsiteX6658" fmla="*/ 538163 w 5697931"/>
                <a:gd name="connsiteY6658" fmla="*/ 2917146 h 6287490"/>
                <a:gd name="connsiteX6659" fmla="*/ 542925 w 5697931"/>
                <a:gd name="connsiteY6659" fmla="*/ 2917146 h 6287490"/>
                <a:gd name="connsiteX6660" fmla="*/ 542925 w 5697931"/>
                <a:gd name="connsiteY6660" fmla="*/ 2921908 h 6287490"/>
                <a:gd name="connsiteX6661" fmla="*/ 542925 w 5697931"/>
                <a:gd name="connsiteY6661" fmla="*/ 2926671 h 6287490"/>
                <a:gd name="connsiteX6662" fmla="*/ 813263 w 5697931"/>
                <a:gd name="connsiteY6662" fmla="*/ 2917146 h 6287490"/>
                <a:gd name="connsiteX6663" fmla="*/ 808501 w 5697931"/>
                <a:gd name="connsiteY6663" fmla="*/ 2917146 h 6287490"/>
                <a:gd name="connsiteX6664" fmla="*/ 814388 w 5697931"/>
                <a:gd name="connsiteY6664" fmla="*/ 2907621 h 6287490"/>
                <a:gd name="connsiteX6665" fmla="*/ 820274 w 5697931"/>
                <a:gd name="connsiteY6665" fmla="*/ 2898096 h 6287490"/>
                <a:gd name="connsiteX6666" fmla="*/ 825037 w 5697931"/>
                <a:gd name="connsiteY6666" fmla="*/ 2898096 h 6287490"/>
                <a:gd name="connsiteX6667" fmla="*/ 829799 w 5697931"/>
                <a:gd name="connsiteY6667" fmla="*/ 2898096 h 6287490"/>
                <a:gd name="connsiteX6668" fmla="*/ 823913 w 5697931"/>
                <a:gd name="connsiteY6668" fmla="*/ 2907621 h 6287490"/>
                <a:gd name="connsiteX6669" fmla="*/ 818026 w 5697931"/>
                <a:gd name="connsiteY6669" fmla="*/ 2917146 h 6287490"/>
                <a:gd name="connsiteX6670" fmla="*/ 862013 w 5697931"/>
                <a:gd name="connsiteY6670" fmla="*/ 2917146 h 6287490"/>
                <a:gd name="connsiteX6671" fmla="*/ 857250 w 5697931"/>
                <a:gd name="connsiteY6671" fmla="*/ 2917146 h 6287490"/>
                <a:gd name="connsiteX6672" fmla="*/ 857250 w 5697931"/>
                <a:gd name="connsiteY6672" fmla="*/ 2912383 h 6287490"/>
                <a:gd name="connsiteX6673" fmla="*/ 857250 w 5697931"/>
                <a:gd name="connsiteY6673" fmla="*/ 2907621 h 6287490"/>
                <a:gd name="connsiteX6674" fmla="*/ 862013 w 5697931"/>
                <a:gd name="connsiteY6674" fmla="*/ 2907621 h 6287490"/>
                <a:gd name="connsiteX6675" fmla="*/ 866775 w 5697931"/>
                <a:gd name="connsiteY6675" fmla="*/ 2907621 h 6287490"/>
                <a:gd name="connsiteX6676" fmla="*/ 866775 w 5697931"/>
                <a:gd name="connsiteY6676" fmla="*/ 2912383 h 6287490"/>
                <a:gd name="connsiteX6677" fmla="*/ 866775 w 5697931"/>
                <a:gd name="connsiteY6677" fmla="*/ 2917146 h 6287490"/>
                <a:gd name="connsiteX6678" fmla="*/ 5157788 w 5697931"/>
                <a:gd name="connsiteY6678" fmla="*/ 2917146 h 6287490"/>
                <a:gd name="connsiteX6679" fmla="*/ 5153025 w 5697931"/>
                <a:gd name="connsiteY6679" fmla="*/ 2917146 h 6287490"/>
                <a:gd name="connsiteX6680" fmla="*/ 5153025 w 5697931"/>
                <a:gd name="connsiteY6680" fmla="*/ 2912383 h 6287490"/>
                <a:gd name="connsiteX6681" fmla="*/ 5153025 w 5697931"/>
                <a:gd name="connsiteY6681" fmla="*/ 2907621 h 6287490"/>
                <a:gd name="connsiteX6682" fmla="*/ 5157788 w 5697931"/>
                <a:gd name="connsiteY6682" fmla="*/ 2907621 h 6287490"/>
                <a:gd name="connsiteX6683" fmla="*/ 5162550 w 5697931"/>
                <a:gd name="connsiteY6683" fmla="*/ 2907621 h 6287490"/>
                <a:gd name="connsiteX6684" fmla="*/ 5162550 w 5697931"/>
                <a:gd name="connsiteY6684" fmla="*/ 2912383 h 6287490"/>
                <a:gd name="connsiteX6685" fmla="*/ 5162550 w 5697931"/>
                <a:gd name="connsiteY6685" fmla="*/ 2917146 h 6287490"/>
                <a:gd name="connsiteX6686" fmla="*/ 566738 w 5697931"/>
                <a:gd name="connsiteY6686" fmla="*/ 2907621 h 6287490"/>
                <a:gd name="connsiteX6687" fmla="*/ 561975 w 5697931"/>
                <a:gd name="connsiteY6687" fmla="*/ 2907621 h 6287490"/>
                <a:gd name="connsiteX6688" fmla="*/ 561975 w 5697931"/>
                <a:gd name="connsiteY6688" fmla="*/ 2902858 h 6287490"/>
                <a:gd name="connsiteX6689" fmla="*/ 561975 w 5697931"/>
                <a:gd name="connsiteY6689" fmla="*/ 2898096 h 6287490"/>
                <a:gd name="connsiteX6690" fmla="*/ 566738 w 5697931"/>
                <a:gd name="connsiteY6690" fmla="*/ 2898096 h 6287490"/>
                <a:gd name="connsiteX6691" fmla="*/ 571500 w 5697931"/>
                <a:gd name="connsiteY6691" fmla="*/ 2898096 h 6287490"/>
                <a:gd name="connsiteX6692" fmla="*/ 571500 w 5697931"/>
                <a:gd name="connsiteY6692" fmla="*/ 2902858 h 6287490"/>
                <a:gd name="connsiteX6693" fmla="*/ 571500 w 5697931"/>
                <a:gd name="connsiteY6693" fmla="*/ 2907621 h 6287490"/>
                <a:gd name="connsiteX6694" fmla="*/ 5053013 w 5697931"/>
                <a:gd name="connsiteY6694" fmla="*/ 2907621 h 6287490"/>
                <a:gd name="connsiteX6695" fmla="*/ 5048250 w 5697931"/>
                <a:gd name="connsiteY6695" fmla="*/ 2907621 h 6287490"/>
                <a:gd name="connsiteX6696" fmla="*/ 5048250 w 5697931"/>
                <a:gd name="connsiteY6696" fmla="*/ 2902858 h 6287490"/>
                <a:gd name="connsiteX6697" fmla="*/ 5048250 w 5697931"/>
                <a:gd name="connsiteY6697" fmla="*/ 2898096 h 6287490"/>
                <a:gd name="connsiteX6698" fmla="*/ 5053013 w 5697931"/>
                <a:gd name="connsiteY6698" fmla="*/ 2898096 h 6287490"/>
                <a:gd name="connsiteX6699" fmla="*/ 5057775 w 5697931"/>
                <a:gd name="connsiteY6699" fmla="*/ 2898096 h 6287490"/>
                <a:gd name="connsiteX6700" fmla="*/ 5057775 w 5697931"/>
                <a:gd name="connsiteY6700" fmla="*/ 2902858 h 6287490"/>
                <a:gd name="connsiteX6701" fmla="*/ 5057775 w 5697931"/>
                <a:gd name="connsiteY6701" fmla="*/ 2907621 h 6287490"/>
                <a:gd name="connsiteX6702" fmla="*/ 871538 w 5697931"/>
                <a:gd name="connsiteY6702" fmla="*/ 2898096 h 6287490"/>
                <a:gd name="connsiteX6703" fmla="*/ 866775 w 5697931"/>
                <a:gd name="connsiteY6703" fmla="*/ 2898096 h 6287490"/>
                <a:gd name="connsiteX6704" fmla="*/ 866775 w 5697931"/>
                <a:gd name="connsiteY6704" fmla="*/ 2893333 h 6287490"/>
                <a:gd name="connsiteX6705" fmla="*/ 866775 w 5697931"/>
                <a:gd name="connsiteY6705" fmla="*/ 2888571 h 6287490"/>
                <a:gd name="connsiteX6706" fmla="*/ 871538 w 5697931"/>
                <a:gd name="connsiteY6706" fmla="*/ 2888571 h 6287490"/>
                <a:gd name="connsiteX6707" fmla="*/ 876300 w 5697931"/>
                <a:gd name="connsiteY6707" fmla="*/ 2888571 h 6287490"/>
                <a:gd name="connsiteX6708" fmla="*/ 876300 w 5697931"/>
                <a:gd name="connsiteY6708" fmla="*/ 2893333 h 6287490"/>
                <a:gd name="connsiteX6709" fmla="*/ 876300 w 5697931"/>
                <a:gd name="connsiteY6709" fmla="*/ 2898096 h 6287490"/>
                <a:gd name="connsiteX6710" fmla="*/ 3524250 w 5697931"/>
                <a:gd name="connsiteY6710" fmla="*/ 2898096 h 6287490"/>
                <a:gd name="connsiteX6711" fmla="*/ 3511553 w 5697931"/>
                <a:gd name="connsiteY6711" fmla="*/ 2898096 h 6287490"/>
                <a:gd name="connsiteX6712" fmla="*/ 3517897 w 5697931"/>
                <a:gd name="connsiteY6712" fmla="*/ 2891743 h 6287490"/>
                <a:gd name="connsiteX6713" fmla="*/ 3524250 w 5697931"/>
                <a:gd name="connsiteY6713" fmla="*/ 2885399 h 6287490"/>
                <a:gd name="connsiteX6714" fmla="*/ 3530603 w 5697931"/>
                <a:gd name="connsiteY6714" fmla="*/ 2891743 h 6287490"/>
                <a:gd name="connsiteX6715" fmla="*/ 3536947 w 5697931"/>
                <a:gd name="connsiteY6715" fmla="*/ 2898096 h 6287490"/>
                <a:gd name="connsiteX6716" fmla="*/ 3605213 w 5697931"/>
                <a:gd name="connsiteY6716" fmla="*/ 2879046 h 6287490"/>
                <a:gd name="connsiteX6717" fmla="*/ 3600450 w 5697931"/>
                <a:gd name="connsiteY6717" fmla="*/ 2879046 h 6287490"/>
                <a:gd name="connsiteX6718" fmla="*/ 3600450 w 5697931"/>
                <a:gd name="connsiteY6718" fmla="*/ 2874283 h 6287490"/>
                <a:gd name="connsiteX6719" fmla="*/ 3600450 w 5697931"/>
                <a:gd name="connsiteY6719" fmla="*/ 2869521 h 6287490"/>
                <a:gd name="connsiteX6720" fmla="*/ 3605213 w 5697931"/>
                <a:gd name="connsiteY6720" fmla="*/ 2869521 h 6287490"/>
                <a:gd name="connsiteX6721" fmla="*/ 3609975 w 5697931"/>
                <a:gd name="connsiteY6721" fmla="*/ 2869521 h 6287490"/>
                <a:gd name="connsiteX6722" fmla="*/ 3609975 w 5697931"/>
                <a:gd name="connsiteY6722" fmla="*/ 2874283 h 6287490"/>
                <a:gd name="connsiteX6723" fmla="*/ 3609975 w 5697931"/>
                <a:gd name="connsiteY6723" fmla="*/ 2879046 h 6287490"/>
                <a:gd name="connsiteX6724" fmla="*/ 5033963 w 5697931"/>
                <a:gd name="connsiteY6724" fmla="*/ 2879046 h 6287490"/>
                <a:gd name="connsiteX6725" fmla="*/ 5029200 w 5697931"/>
                <a:gd name="connsiteY6725" fmla="*/ 2879046 h 6287490"/>
                <a:gd name="connsiteX6726" fmla="*/ 5029200 w 5697931"/>
                <a:gd name="connsiteY6726" fmla="*/ 2874283 h 6287490"/>
                <a:gd name="connsiteX6727" fmla="*/ 5029200 w 5697931"/>
                <a:gd name="connsiteY6727" fmla="*/ 2869521 h 6287490"/>
                <a:gd name="connsiteX6728" fmla="*/ 5033963 w 5697931"/>
                <a:gd name="connsiteY6728" fmla="*/ 2869521 h 6287490"/>
                <a:gd name="connsiteX6729" fmla="*/ 5038725 w 5697931"/>
                <a:gd name="connsiteY6729" fmla="*/ 2869521 h 6287490"/>
                <a:gd name="connsiteX6730" fmla="*/ 5038725 w 5697931"/>
                <a:gd name="connsiteY6730" fmla="*/ 2874283 h 6287490"/>
                <a:gd name="connsiteX6731" fmla="*/ 5038725 w 5697931"/>
                <a:gd name="connsiteY6731" fmla="*/ 2879046 h 6287490"/>
                <a:gd name="connsiteX6732" fmla="*/ 642938 w 5697931"/>
                <a:gd name="connsiteY6732" fmla="*/ 2859996 h 6287490"/>
                <a:gd name="connsiteX6733" fmla="*/ 638175 w 5697931"/>
                <a:gd name="connsiteY6733" fmla="*/ 2859996 h 6287490"/>
                <a:gd name="connsiteX6734" fmla="*/ 638175 w 5697931"/>
                <a:gd name="connsiteY6734" fmla="*/ 2855233 h 6287490"/>
                <a:gd name="connsiteX6735" fmla="*/ 638175 w 5697931"/>
                <a:gd name="connsiteY6735" fmla="*/ 2850471 h 6287490"/>
                <a:gd name="connsiteX6736" fmla="*/ 642938 w 5697931"/>
                <a:gd name="connsiteY6736" fmla="*/ 2850471 h 6287490"/>
                <a:gd name="connsiteX6737" fmla="*/ 647700 w 5697931"/>
                <a:gd name="connsiteY6737" fmla="*/ 2850471 h 6287490"/>
                <a:gd name="connsiteX6738" fmla="*/ 647700 w 5697931"/>
                <a:gd name="connsiteY6738" fmla="*/ 2855233 h 6287490"/>
                <a:gd name="connsiteX6739" fmla="*/ 647700 w 5697931"/>
                <a:gd name="connsiteY6739" fmla="*/ 2859996 h 6287490"/>
                <a:gd name="connsiteX6740" fmla="*/ 919163 w 5697931"/>
                <a:gd name="connsiteY6740" fmla="*/ 2859996 h 6287490"/>
                <a:gd name="connsiteX6741" fmla="*/ 914400 w 5697931"/>
                <a:gd name="connsiteY6741" fmla="*/ 2859996 h 6287490"/>
                <a:gd name="connsiteX6742" fmla="*/ 914400 w 5697931"/>
                <a:gd name="connsiteY6742" fmla="*/ 2855233 h 6287490"/>
                <a:gd name="connsiteX6743" fmla="*/ 914400 w 5697931"/>
                <a:gd name="connsiteY6743" fmla="*/ 2850471 h 6287490"/>
                <a:gd name="connsiteX6744" fmla="*/ 919163 w 5697931"/>
                <a:gd name="connsiteY6744" fmla="*/ 2850471 h 6287490"/>
                <a:gd name="connsiteX6745" fmla="*/ 923925 w 5697931"/>
                <a:gd name="connsiteY6745" fmla="*/ 2850471 h 6287490"/>
                <a:gd name="connsiteX6746" fmla="*/ 923925 w 5697931"/>
                <a:gd name="connsiteY6746" fmla="*/ 2855233 h 6287490"/>
                <a:gd name="connsiteX6747" fmla="*/ 923925 w 5697931"/>
                <a:gd name="connsiteY6747" fmla="*/ 2859996 h 6287490"/>
                <a:gd name="connsiteX6748" fmla="*/ 1266825 w 5697931"/>
                <a:gd name="connsiteY6748" fmla="*/ 2859996 h 6287490"/>
                <a:gd name="connsiteX6749" fmla="*/ 1254128 w 5697931"/>
                <a:gd name="connsiteY6749" fmla="*/ 2859996 h 6287490"/>
                <a:gd name="connsiteX6750" fmla="*/ 1260472 w 5697931"/>
                <a:gd name="connsiteY6750" fmla="*/ 2853643 h 6287490"/>
                <a:gd name="connsiteX6751" fmla="*/ 1266825 w 5697931"/>
                <a:gd name="connsiteY6751" fmla="*/ 2847299 h 6287490"/>
                <a:gd name="connsiteX6752" fmla="*/ 1273178 w 5697931"/>
                <a:gd name="connsiteY6752" fmla="*/ 2853643 h 6287490"/>
                <a:gd name="connsiteX6753" fmla="*/ 1279522 w 5697931"/>
                <a:gd name="connsiteY6753" fmla="*/ 2859996 h 6287490"/>
                <a:gd name="connsiteX6754" fmla="*/ 2833688 w 5697931"/>
                <a:gd name="connsiteY6754" fmla="*/ 2859996 h 6287490"/>
                <a:gd name="connsiteX6755" fmla="*/ 2828925 w 5697931"/>
                <a:gd name="connsiteY6755" fmla="*/ 2859996 h 6287490"/>
                <a:gd name="connsiteX6756" fmla="*/ 2828925 w 5697931"/>
                <a:gd name="connsiteY6756" fmla="*/ 2855233 h 6287490"/>
                <a:gd name="connsiteX6757" fmla="*/ 2828925 w 5697931"/>
                <a:gd name="connsiteY6757" fmla="*/ 2850471 h 6287490"/>
                <a:gd name="connsiteX6758" fmla="*/ 2833688 w 5697931"/>
                <a:gd name="connsiteY6758" fmla="*/ 2850471 h 6287490"/>
                <a:gd name="connsiteX6759" fmla="*/ 2838450 w 5697931"/>
                <a:gd name="connsiteY6759" fmla="*/ 2850471 h 6287490"/>
                <a:gd name="connsiteX6760" fmla="*/ 2838450 w 5697931"/>
                <a:gd name="connsiteY6760" fmla="*/ 2855233 h 6287490"/>
                <a:gd name="connsiteX6761" fmla="*/ 2838450 w 5697931"/>
                <a:gd name="connsiteY6761" fmla="*/ 2859996 h 6287490"/>
                <a:gd name="connsiteX6762" fmla="*/ 4700588 w 5697931"/>
                <a:gd name="connsiteY6762" fmla="*/ 2859996 h 6287490"/>
                <a:gd name="connsiteX6763" fmla="*/ 4695825 w 5697931"/>
                <a:gd name="connsiteY6763" fmla="*/ 2859996 h 6287490"/>
                <a:gd name="connsiteX6764" fmla="*/ 4695825 w 5697931"/>
                <a:gd name="connsiteY6764" fmla="*/ 2855233 h 6287490"/>
                <a:gd name="connsiteX6765" fmla="*/ 4695825 w 5697931"/>
                <a:gd name="connsiteY6765" fmla="*/ 2850471 h 6287490"/>
                <a:gd name="connsiteX6766" fmla="*/ 4700588 w 5697931"/>
                <a:gd name="connsiteY6766" fmla="*/ 2850471 h 6287490"/>
                <a:gd name="connsiteX6767" fmla="*/ 4705350 w 5697931"/>
                <a:gd name="connsiteY6767" fmla="*/ 2850471 h 6287490"/>
                <a:gd name="connsiteX6768" fmla="*/ 4705350 w 5697931"/>
                <a:gd name="connsiteY6768" fmla="*/ 2855233 h 6287490"/>
                <a:gd name="connsiteX6769" fmla="*/ 4705350 w 5697931"/>
                <a:gd name="connsiteY6769" fmla="*/ 2859996 h 6287490"/>
                <a:gd name="connsiteX6770" fmla="*/ 5024438 w 5697931"/>
                <a:gd name="connsiteY6770" fmla="*/ 2859996 h 6287490"/>
                <a:gd name="connsiteX6771" fmla="*/ 5019675 w 5697931"/>
                <a:gd name="connsiteY6771" fmla="*/ 2859996 h 6287490"/>
                <a:gd name="connsiteX6772" fmla="*/ 5019675 w 5697931"/>
                <a:gd name="connsiteY6772" fmla="*/ 2855233 h 6287490"/>
                <a:gd name="connsiteX6773" fmla="*/ 5019675 w 5697931"/>
                <a:gd name="connsiteY6773" fmla="*/ 2850471 h 6287490"/>
                <a:gd name="connsiteX6774" fmla="*/ 5024438 w 5697931"/>
                <a:gd name="connsiteY6774" fmla="*/ 2850471 h 6287490"/>
                <a:gd name="connsiteX6775" fmla="*/ 5029200 w 5697931"/>
                <a:gd name="connsiteY6775" fmla="*/ 2850471 h 6287490"/>
                <a:gd name="connsiteX6776" fmla="*/ 5029200 w 5697931"/>
                <a:gd name="connsiteY6776" fmla="*/ 2855233 h 6287490"/>
                <a:gd name="connsiteX6777" fmla="*/ 5029200 w 5697931"/>
                <a:gd name="connsiteY6777" fmla="*/ 2859996 h 6287490"/>
                <a:gd name="connsiteX6778" fmla="*/ 881063 w 5697931"/>
                <a:gd name="connsiteY6778" fmla="*/ 2850471 h 6287490"/>
                <a:gd name="connsiteX6779" fmla="*/ 876300 w 5697931"/>
                <a:gd name="connsiteY6779" fmla="*/ 2850471 h 6287490"/>
                <a:gd name="connsiteX6780" fmla="*/ 876300 w 5697931"/>
                <a:gd name="connsiteY6780" fmla="*/ 2845708 h 6287490"/>
                <a:gd name="connsiteX6781" fmla="*/ 876300 w 5697931"/>
                <a:gd name="connsiteY6781" fmla="*/ 2840946 h 6287490"/>
                <a:gd name="connsiteX6782" fmla="*/ 881063 w 5697931"/>
                <a:gd name="connsiteY6782" fmla="*/ 2840946 h 6287490"/>
                <a:gd name="connsiteX6783" fmla="*/ 885825 w 5697931"/>
                <a:gd name="connsiteY6783" fmla="*/ 2840946 h 6287490"/>
                <a:gd name="connsiteX6784" fmla="*/ 885825 w 5697931"/>
                <a:gd name="connsiteY6784" fmla="*/ 2845708 h 6287490"/>
                <a:gd name="connsiteX6785" fmla="*/ 885825 w 5697931"/>
                <a:gd name="connsiteY6785" fmla="*/ 2850471 h 6287490"/>
                <a:gd name="connsiteX6786" fmla="*/ 957263 w 5697931"/>
                <a:gd name="connsiteY6786" fmla="*/ 2850471 h 6287490"/>
                <a:gd name="connsiteX6787" fmla="*/ 952500 w 5697931"/>
                <a:gd name="connsiteY6787" fmla="*/ 2850471 h 6287490"/>
                <a:gd name="connsiteX6788" fmla="*/ 952500 w 5697931"/>
                <a:gd name="connsiteY6788" fmla="*/ 2845708 h 6287490"/>
                <a:gd name="connsiteX6789" fmla="*/ 952500 w 5697931"/>
                <a:gd name="connsiteY6789" fmla="*/ 2840946 h 6287490"/>
                <a:gd name="connsiteX6790" fmla="*/ 957263 w 5697931"/>
                <a:gd name="connsiteY6790" fmla="*/ 2840946 h 6287490"/>
                <a:gd name="connsiteX6791" fmla="*/ 962025 w 5697931"/>
                <a:gd name="connsiteY6791" fmla="*/ 2840946 h 6287490"/>
                <a:gd name="connsiteX6792" fmla="*/ 962025 w 5697931"/>
                <a:gd name="connsiteY6792" fmla="*/ 2845708 h 6287490"/>
                <a:gd name="connsiteX6793" fmla="*/ 962025 w 5697931"/>
                <a:gd name="connsiteY6793" fmla="*/ 2850471 h 6287490"/>
                <a:gd name="connsiteX6794" fmla="*/ 1162050 w 5697931"/>
                <a:gd name="connsiteY6794" fmla="*/ 2850471 h 6287490"/>
                <a:gd name="connsiteX6795" fmla="*/ 1149353 w 5697931"/>
                <a:gd name="connsiteY6795" fmla="*/ 2850471 h 6287490"/>
                <a:gd name="connsiteX6796" fmla="*/ 1155697 w 5697931"/>
                <a:gd name="connsiteY6796" fmla="*/ 2844118 h 6287490"/>
                <a:gd name="connsiteX6797" fmla="*/ 1162050 w 5697931"/>
                <a:gd name="connsiteY6797" fmla="*/ 2837774 h 6287490"/>
                <a:gd name="connsiteX6798" fmla="*/ 1168403 w 5697931"/>
                <a:gd name="connsiteY6798" fmla="*/ 2844118 h 6287490"/>
                <a:gd name="connsiteX6799" fmla="*/ 1174747 w 5697931"/>
                <a:gd name="connsiteY6799" fmla="*/ 2850471 h 6287490"/>
                <a:gd name="connsiteX6800" fmla="*/ 1233488 w 5697931"/>
                <a:gd name="connsiteY6800" fmla="*/ 2840946 h 6287490"/>
                <a:gd name="connsiteX6801" fmla="*/ 1228725 w 5697931"/>
                <a:gd name="connsiteY6801" fmla="*/ 2840946 h 6287490"/>
                <a:gd name="connsiteX6802" fmla="*/ 1228725 w 5697931"/>
                <a:gd name="connsiteY6802" fmla="*/ 2836183 h 6287490"/>
                <a:gd name="connsiteX6803" fmla="*/ 1228725 w 5697931"/>
                <a:gd name="connsiteY6803" fmla="*/ 2831421 h 6287490"/>
                <a:gd name="connsiteX6804" fmla="*/ 1233488 w 5697931"/>
                <a:gd name="connsiteY6804" fmla="*/ 2831421 h 6287490"/>
                <a:gd name="connsiteX6805" fmla="*/ 1238250 w 5697931"/>
                <a:gd name="connsiteY6805" fmla="*/ 2831421 h 6287490"/>
                <a:gd name="connsiteX6806" fmla="*/ 1238250 w 5697931"/>
                <a:gd name="connsiteY6806" fmla="*/ 2836183 h 6287490"/>
                <a:gd name="connsiteX6807" fmla="*/ 1238250 w 5697931"/>
                <a:gd name="connsiteY6807" fmla="*/ 2840946 h 6287490"/>
                <a:gd name="connsiteX6808" fmla="*/ 690563 w 5697931"/>
                <a:gd name="connsiteY6808" fmla="*/ 2831421 h 6287490"/>
                <a:gd name="connsiteX6809" fmla="*/ 685800 w 5697931"/>
                <a:gd name="connsiteY6809" fmla="*/ 2831421 h 6287490"/>
                <a:gd name="connsiteX6810" fmla="*/ 685800 w 5697931"/>
                <a:gd name="connsiteY6810" fmla="*/ 2826658 h 6287490"/>
                <a:gd name="connsiteX6811" fmla="*/ 685800 w 5697931"/>
                <a:gd name="connsiteY6811" fmla="*/ 2821896 h 6287490"/>
                <a:gd name="connsiteX6812" fmla="*/ 690563 w 5697931"/>
                <a:gd name="connsiteY6812" fmla="*/ 2821896 h 6287490"/>
                <a:gd name="connsiteX6813" fmla="*/ 695325 w 5697931"/>
                <a:gd name="connsiteY6813" fmla="*/ 2821896 h 6287490"/>
                <a:gd name="connsiteX6814" fmla="*/ 695325 w 5697931"/>
                <a:gd name="connsiteY6814" fmla="*/ 2826658 h 6287490"/>
                <a:gd name="connsiteX6815" fmla="*/ 695325 w 5697931"/>
                <a:gd name="connsiteY6815" fmla="*/ 2831421 h 6287490"/>
                <a:gd name="connsiteX6816" fmla="*/ 928688 w 5697931"/>
                <a:gd name="connsiteY6816" fmla="*/ 2831421 h 6287490"/>
                <a:gd name="connsiteX6817" fmla="*/ 923925 w 5697931"/>
                <a:gd name="connsiteY6817" fmla="*/ 2831421 h 6287490"/>
                <a:gd name="connsiteX6818" fmla="*/ 923925 w 5697931"/>
                <a:gd name="connsiteY6818" fmla="*/ 2826658 h 6287490"/>
                <a:gd name="connsiteX6819" fmla="*/ 923925 w 5697931"/>
                <a:gd name="connsiteY6819" fmla="*/ 2821896 h 6287490"/>
                <a:gd name="connsiteX6820" fmla="*/ 928688 w 5697931"/>
                <a:gd name="connsiteY6820" fmla="*/ 2821896 h 6287490"/>
                <a:gd name="connsiteX6821" fmla="*/ 933450 w 5697931"/>
                <a:gd name="connsiteY6821" fmla="*/ 2821896 h 6287490"/>
                <a:gd name="connsiteX6822" fmla="*/ 933450 w 5697931"/>
                <a:gd name="connsiteY6822" fmla="*/ 2826658 h 6287490"/>
                <a:gd name="connsiteX6823" fmla="*/ 933450 w 5697931"/>
                <a:gd name="connsiteY6823" fmla="*/ 2831421 h 6287490"/>
                <a:gd name="connsiteX6824" fmla="*/ 1214438 w 5697931"/>
                <a:gd name="connsiteY6824" fmla="*/ 2831421 h 6287490"/>
                <a:gd name="connsiteX6825" fmla="*/ 1209675 w 5697931"/>
                <a:gd name="connsiteY6825" fmla="*/ 2831421 h 6287490"/>
                <a:gd name="connsiteX6826" fmla="*/ 1209675 w 5697931"/>
                <a:gd name="connsiteY6826" fmla="*/ 2826658 h 6287490"/>
                <a:gd name="connsiteX6827" fmla="*/ 1209675 w 5697931"/>
                <a:gd name="connsiteY6827" fmla="*/ 2821896 h 6287490"/>
                <a:gd name="connsiteX6828" fmla="*/ 1214438 w 5697931"/>
                <a:gd name="connsiteY6828" fmla="*/ 2821896 h 6287490"/>
                <a:gd name="connsiteX6829" fmla="*/ 1219200 w 5697931"/>
                <a:gd name="connsiteY6829" fmla="*/ 2821896 h 6287490"/>
                <a:gd name="connsiteX6830" fmla="*/ 1219200 w 5697931"/>
                <a:gd name="connsiteY6830" fmla="*/ 2826658 h 6287490"/>
                <a:gd name="connsiteX6831" fmla="*/ 1219200 w 5697931"/>
                <a:gd name="connsiteY6831" fmla="*/ 2831421 h 6287490"/>
                <a:gd name="connsiteX6832" fmla="*/ 3690938 w 5697931"/>
                <a:gd name="connsiteY6832" fmla="*/ 2831421 h 6287490"/>
                <a:gd name="connsiteX6833" fmla="*/ 3686175 w 5697931"/>
                <a:gd name="connsiteY6833" fmla="*/ 2831421 h 6287490"/>
                <a:gd name="connsiteX6834" fmla="*/ 3686175 w 5697931"/>
                <a:gd name="connsiteY6834" fmla="*/ 2826658 h 6287490"/>
                <a:gd name="connsiteX6835" fmla="*/ 3686175 w 5697931"/>
                <a:gd name="connsiteY6835" fmla="*/ 2821896 h 6287490"/>
                <a:gd name="connsiteX6836" fmla="*/ 3690938 w 5697931"/>
                <a:gd name="connsiteY6836" fmla="*/ 2821896 h 6287490"/>
                <a:gd name="connsiteX6837" fmla="*/ 3695700 w 5697931"/>
                <a:gd name="connsiteY6837" fmla="*/ 2821896 h 6287490"/>
                <a:gd name="connsiteX6838" fmla="*/ 3695700 w 5697931"/>
                <a:gd name="connsiteY6838" fmla="*/ 2826658 h 6287490"/>
                <a:gd name="connsiteX6839" fmla="*/ 3695700 w 5697931"/>
                <a:gd name="connsiteY6839" fmla="*/ 2831421 h 6287490"/>
                <a:gd name="connsiteX6840" fmla="*/ 4205288 w 5697931"/>
                <a:gd name="connsiteY6840" fmla="*/ 2831421 h 6287490"/>
                <a:gd name="connsiteX6841" fmla="*/ 4200525 w 5697931"/>
                <a:gd name="connsiteY6841" fmla="*/ 2831421 h 6287490"/>
                <a:gd name="connsiteX6842" fmla="*/ 4200525 w 5697931"/>
                <a:gd name="connsiteY6842" fmla="*/ 2826658 h 6287490"/>
                <a:gd name="connsiteX6843" fmla="*/ 4200525 w 5697931"/>
                <a:gd name="connsiteY6843" fmla="*/ 2821896 h 6287490"/>
                <a:gd name="connsiteX6844" fmla="*/ 4205288 w 5697931"/>
                <a:gd name="connsiteY6844" fmla="*/ 2821896 h 6287490"/>
                <a:gd name="connsiteX6845" fmla="*/ 4210050 w 5697931"/>
                <a:gd name="connsiteY6845" fmla="*/ 2821896 h 6287490"/>
                <a:gd name="connsiteX6846" fmla="*/ 4210050 w 5697931"/>
                <a:gd name="connsiteY6846" fmla="*/ 2826658 h 6287490"/>
                <a:gd name="connsiteX6847" fmla="*/ 4210050 w 5697931"/>
                <a:gd name="connsiteY6847" fmla="*/ 2831421 h 6287490"/>
                <a:gd name="connsiteX6848" fmla="*/ 4616453 w 5697931"/>
                <a:gd name="connsiteY6848" fmla="*/ 2828249 h 6287490"/>
                <a:gd name="connsiteX6849" fmla="*/ 4610100 w 5697931"/>
                <a:gd name="connsiteY6849" fmla="*/ 2834593 h 6287490"/>
                <a:gd name="connsiteX6850" fmla="*/ 4610100 w 5697931"/>
                <a:gd name="connsiteY6850" fmla="*/ 2821896 h 6287490"/>
                <a:gd name="connsiteX6851" fmla="*/ 4610100 w 5697931"/>
                <a:gd name="connsiteY6851" fmla="*/ 2809199 h 6287490"/>
                <a:gd name="connsiteX6852" fmla="*/ 4616453 w 5697931"/>
                <a:gd name="connsiteY6852" fmla="*/ 2815543 h 6287490"/>
                <a:gd name="connsiteX6853" fmla="*/ 4622797 w 5697931"/>
                <a:gd name="connsiteY6853" fmla="*/ 2821896 h 6287490"/>
                <a:gd name="connsiteX6854" fmla="*/ 4691063 w 5697931"/>
                <a:gd name="connsiteY6854" fmla="*/ 2831421 h 6287490"/>
                <a:gd name="connsiteX6855" fmla="*/ 4686300 w 5697931"/>
                <a:gd name="connsiteY6855" fmla="*/ 2831421 h 6287490"/>
                <a:gd name="connsiteX6856" fmla="*/ 4686300 w 5697931"/>
                <a:gd name="connsiteY6856" fmla="*/ 2826658 h 6287490"/>
                <a:gd name="connsiteX6857" fmla="*/ 4686300 w 5697931"/>
                <a:gd name="connsiteY6857" fmla="*/ 2821896 h 6287490"/>
                <a:gd name="connsiteX6858" fmla="*/ 4691063 w 5697931"/>
                <a:gd name="connsiteY6858" fmla="*/ 2821896 h 6287490"/>
                <a:gd name="connsiteX6859" fmla="*/ 4695825 w 5697931"/>
                <a:gd name="connsiteY6859" fmla="*/ 2821896 h 6287490"/>
                <a:gd name="connsiteX6860" fmla="*/ 4695825 w 5697931"/>
                <a:gd name="connsiteY6860" fmla="*/ 2826658 h 6287490"/>
                <a:gd name="connsiteX6861" fmla="*/ 4695825 w 5697931"/>
                <a:gd name="connsiteY6861" fmla="*/ 2831421 h 6287490"/>
                <a:gd name="connsiteX6862" fmla="*/ 981075 w 5697931"/>
                <a:gd name="connsiteY6862" fmla="*/ 2821896 h 6287490"/>
                <a:gd name="connsiteX6863" fmla="*/ 968378 w 5697931"/>
                <a:gd name="connsiteY6863" fmla="*/ 2821896 h 6287490"/>
                <a:gd name="connsiteX6864" fmla="*/ 974722 w 5697931"/>
                <a:gd name="connsiteY6864" fmla="*/ 2815543 h 6287490"/>
                <a:gd name="connsiteX6865" fmla="*/ 981075 w 5697931"/>
                <a:gd name="connsiteY6865" fmla="*/ 2809199 h 6287490"/>
                <a:gd name="connsiteX6866" fmla="*/ 987428 w 5697931"/>
                <a:gd name="connsiteY6866" fmla="*/ 2815543 h 6287490"/>
                <a:gd name="connsiteX6867" fmla="*/ 993772 w 5697931"/>
                <a:gd name="connsiteY6867" fmla="*/ 2821896 h 6287490"/>
                <a:gd name="connsiteX6868" fmla="*/ 1185863 w 5697931"/>
                <a:gd name="connsiteY6868" fmla="*/ 2821896 h 6287490"/>
                <a:gd name="connsiteX6869" fmla="*/ 1181100 w 5697931"/>
                <a:gd name="connsiteY6869" fmla="*/ 2821896 h 6287490"/>
                <a:gd name="connsiteX6870" fmla="*/ 1181100 w 5697931"/>
                <a:gd name="connsiteY6870" fmla="*/ 2817133 h 6287490"/>
                <a:gd name="connsiteX6871" fmla="*/ 1181100 w 5697931"/>
                <a:gd name="connsiteY6871" fmla="*/ 2812371 h 6287490"/>
                <a:gd name="connsiteX6872" fmla="*/ 1185863 w 5697931"/>
                <a:gd name="connsiteY6872" fmla="*/ 2812371 h 6287490"/>
                <a:gd name="connsiteX6873" fmla="*/ 1190625 w 5697931"/>
                <a:gd name="connsiteY6873" fmla="*/ 2812371 h 6287490"/>
                <a:gd name="connsiteX6874" fmla="*/ 1190625 w 5697931"/>
                <a:gd name="connsiteY6874" fmla="*/ 2817133 h 6287490"/>
                <a:gd name="connsiteX6875" fmla="*/ 1190625 w 5697931"/>
                <a:gd name="connsiteY6875" fmla="*/ 2821896 h 6287490"/>
                <a:gd name="connsiteX6876" fmla="*/ 3290888 w 5697931"/>
                <a:gd name="connsiteY6876" fmla="*/ 2821896 h 6287490"/>
                <a:gd name="connsiteX6877" fmla="*/ 3286125 w 5697931"/>
                <a:gd name="connsiteY6877" fmla="*/ 2821896 h 6287490"/>
                <a:gd name="connsiteX6878" fmla="*/ 3286125 w 5697931"/>
                <a:gd name="connsiteY6878" fmla="*/ 2817133 h 6287490"/>
                <a:gd name="connsiteX6879" fmla="*/ 3286125 w 5697931"/>
                <a:gd name="connsiteY6879" fmla="*/ 2812371 h 6287490"/>
                <a:gd name="connsiteX6880" fmla="*/ 3290888 w 5697931"/>
                <a:gd name="connsiteY6880" fmla="*/ 2812371 h 6287490"/>
                <a:gd name="connsiteX6881" fmla="*/ 3295650 w 5697931"/>
                <a:gd name="connsiteY6881" fmla="*/ 2812371 h 6287490"/>
                <a:gd name="connsiteX6882" fmla="*/ 3295650 w 5697931"/>
                <a:gd name="connsiteY6882" fmla="*/ 2817133 h 6287490"/>
                <a:gd name="connsiteX6883" fmla="*/ 3295650 w 5697931"/>
                <a:gd name="connsiteY6883" fmla="*/ 2821896 h 6287490"/>
                <a:gd name="connsiteX6884" fmla="*/ 719138 w 5697931"/>
                <a:gd name="connsiteY6884" fmla="*/ 2812371 h 6287490"/>
                <a:gd name="connsiteX6885" fmla="*/ 714375 w 5697931"/>
                <a:gd name="connsiteY6885" fmla="*/ 2812371 h 6287490"/>
                <a:gd name="connsiteX6886" fmla="*/ 714375 w 5697931"/>
                <a:gd name="connsiteY6886" fmla="*/ 2807608 h 6287490"/>
                <a:gd name="connsiteX6887" fmla="*/ 714375 w 5697931"/>
                <a:gd name="connsiteY6887" fmla="*/ 2802846 h 6287490"/>
                <a:gd name="connsiteX6888" fmla="*/ 719138 w 5697931"/>
                <a:gd name="connsiteY6888" fmla="*/ 2802846 h 6287490"/>
                <a:gd name="connsiteX6889" fmla="*/ 723900 w 5697931"/>
                <a:gd name="connsiteY6889" fmla="*/ 2802846 h 6287490"/>
                <a:gd name="connsiteX6890" fmla="*/ 723900 w 5697931"/>
                <a:gd name="connsiteY6890" fmla="*/ 2807608 h 6287490"/>
                <a:gd name="connsiteX6891" fmla="*/ 723900 w 5697931"/>
                <a:gd name="connsiteY6891" fmla="*/ 2812371 h 6287490"/>
                <a:gd name="connsiteX6892" fmla="*/ 2957513 w 5697931"/>
                <a:gd name="connsiteY6892" fmla="*/ 2809646 h 6287490"/>
                <a:gd name="connsiteX6893" fmla="*/ 2909888 w 5697931"/>
                <a:gd name="connsiteY6893" fmla="*/ 2809513 h 6287490"/>
                <a:gd name="connsiteX6894" fmla="*/ 2936215 w 5697931"/>
                <a:gd name="connsiteY6894" fmla="*/ 2805532 h 6287490"/>
                <a:gd name="connsiteX6895" fmla="*/ 2962542 w 5697931"/>
                <a:gd name="connsiteY6895" fmla="*/ 2801550 h 6287490"/>
                <a:gd name="connsiteX6896" fmla="*/ 2983840 w 5697931"/>
                <a:gd name="connsiteY6896" fmla="*/ 2805665 h 6287490"/>
                <a:gd name="connsiteX6897" fmla="*/ 3005138 w 5697931"/>
                <a:gd name="connsiteY6897" fmla="*/ 2809780 h 6287490"/>
                <a:gd name="connsiteX6898" fmla="*/ 3167063 w 5697931"/>
                <a:gd name="connsiteY6898" fmla="*/ 2812371 h 6287490"/>
                <a:gd name="connsiteX6899" fmla="*/ 3162300 w 5697931"/>
                <a:gd name="connsiteY6899" fmla="*/ 2812371 h 6287490"/>
                <a:gd name="connsiteX6900" fmla="*/ 3162300 w 5697931"/>
                <a:gd name="connsiteY6900" fmla="*/ 2807608 h 6287490"/>
                <a:gd name="connsiteX6901" fmla="*/ 3162300 w 5697931"/>
                <a:gd name="connsiteY6901" fmla="*/ 2802846 h 6287490"/>
                <a:gd name="connsiteX6902" fmla="*/ 3167063 w 5697931"/>
                <a:gd name="connsiteY6902" fmla="*/ 2802846 h 6287490"/>
                <a:gd name="connsiteX6903" fmla="*/ 3171825 w 5697931"/>
                <a:gd name="connsiteY6903" fmla="*/ 2802846 h 6287490"/>
                <a:gd name="connsiteX6904" fmla="*/ 3171825 w 5697931"/>
                <a:gd name="connsiteY6904" fmla="*/ 2807608 h 6287490"/>
                <a:gd name="connsiteX6905" fmla="*/ 3171825 w 5697931"/>
                <a:gd name="connsiteY6905" fmla="*/ 2812371 h 6287490"/>
                <a:gd name="connsiteX6906" fmla="*/ 3206753 w 5697931"/>
                <a:gd name="connsiteY6906" fmla="*/ 2809199 h 6287490"/>
                <a:gd name="connsiteX6907" fmla="*/ 3200400 w 5697931"/>
                <a:gd name="connsiteY6907" fmla="*/ 2815543 h 6287490"/>
                <a:gd name="connsiteX6908" fmla="*/ 3200400 w 5697931"/>
                <a:gd name="connsiteY6908" fmla="*/ 2802846 h 6287490"/>
                <a:gd name="connsiteX6909" fmla="*/ 3200400 w 5697931"/>
                <a:gd name="connsiteY6909" fmla="*/ 2790149 h 6287490"/>
                <a:gd name="connsiteX6910" fmla="*/ 3206753 w 5697931"/>
                <a:gd name="connsiteY6910" fmla="*/ 2796493 h 6287490"/>
                <a:gd name="connsiteX6911" fmla="*/ 3213097 w 5697931"/>
                <a:gd name="connsiteY6911" fmla="*/ 2802846 h 6287490"/>
                <a:gd name="connsiteX6912" fmla="*/ 3309938 w 5697931"/>
                <a:gd name="connsiteY6912" fmla="*/ 2812371 h 6287490"/>
                <a:gd name="connsiteX6913" fmla="*/ 3305175 w 5697931"/>
                <a:gd name="connsiteY6913" fmla="*/ 2812371 h 6287490"/>
                <a:gd name="connsiteX6914" fmla="*/ 3305175 w 5697931"/>
                <a:gd name="connsiteY6914" fmla="*/ 2807608 h 6287490"/>
                <a:gd name="connsiteX6915" fmla="*/ 3305175 w 5697931"/>
                <a:gd name="connsiteY6915" fmla="*/ 2802846 h 6287490"/>
                <a:gd name="connsiteX6916" fmla="*/ 3309938 w 5697931"/>
                <a:gd name="connsiteY6916" fmla="*/ 2802846 h 6287490"/>
                <a:gd name="connsiteX6917" fmla="*/ 3314700 w 5697931"/>
                <a:gd name="connsiteY6917" fmla="*/ 2802846 h 6287490"/>
                <a:gd name="connsiteX6918" fmla="*/ 3314700 w 5697931"/>
                <a:gd name="connsiteY6918" fmla="*/ 2807608 h 6287490"/>
                <a:gd name="connsiteX6919" fmla="*/ 3314700 w 5697931"/>
                <a:gd name="connsiteY6919" fmla="*/ 2812371 h 6287490"/>
                <a:gd name="connsiteX6920" fmla="*/ 4157663 w 5697931"/>
                <a:gd name="connsiteY6920" fmla="*/ 2812371 h 6287490"/>
                <a:gd name="connsiteX6921" fmla="*/ 4152900 w 5697931"/>
                <a:gd name="connsiteY6921" fmla="*/ 2812371 h 6287490"/>
                <a:gd name="connsiteX6922" fmla="*/ 4152900 w 5697931"/>
                <a:gd name="connsiteY6922" fmla="*/ 2807608 h 6287490"/>
                <a:gd name="connsiteX6923" fmla="*/ 4152900 w 5697931"/>
                <a:gd name="connsiteY6923" fmla="*/ 2802846 h 6287490"/>
                <a:gd name="connsiteX6924" fmla="*/ 4157663 w 5697931"/>
                <a:gd name="connsiteY6924" fmla="*/ 2802846 h 6287490"/>
                <a:gd name="connsiteX6925" fmla="*/ 4162425 w 5697931"/>
                <a:gd name="connsiteY6925" fmla="*/ 2802846 h 6287490"/>
                <a:gd name="connsiteX6926" fmla="*/ 4162425 w 5697931"/>
                <a:gd name="connsiteY6926" fmla="*/ 2807608 h 6287490"/>
                <a:gd name="connsiteX6927" fmla="*/ 4162425 w 5697931"/>
                <a:gd name="connsiteY6927" fmla="*/ 2812371 h 6287490"/>
                <a:gd name="connsiteX6928" fmla="*/ 4251751 w 5697931"/>
                <a:gd name="connsiteY6928" fmla="*/ 2812371 h 6287490"/>
                <a:gd name="connsiteX6929" fmla="*/ 4248150 w 5697931"/>
                <a:gd name="connsiteY6929" fmla="*/ 2812371 h 6287490"/>
                <a:gd name="connsiteX6930" fmla="*/ 4248150 w 5697931"/>
                <a:gd name="connsiteY6930" fmla="*/ 2808770 h 6287490"/>
                <a:gd name="connsiteX6931" fmla="*/ 4248150 w 5697931"/>
                <a:gd name="connsiteY6931" fmla="*/ 2805179 h 6287490"/>
                <a:gd name="connsiteX6932" fmla="*/ 4264819 w 5697931"/>
                <a:gd name="connsiteY6932" fmla="*/ 2792102 h 6287490"/>
                <a:gd name="connsiteX6933" fmla="*/ 4281488 w 5697931"/>
                <a:gd name="connsiteY6933" fmla="*/ 2779033 h 6287490"/>
                <a:gd name="connsiteX6934" fmla="*/ 4268419 w 5697931"/>
                <a:gd name="connsiteY6934" fmla="*/ 2795702 h 6287490"/>
                <a:gd name="connsiteX6935" fmla="*/ 4255342 w 5697931"/>
                <a:gd name="connsiteY6935" fmla="*/ 2812371 h 6287490"/>
                <a:gd name="connsiteX6936" fmla="*/ 738188 w 5697931"/>
                <a:gd name="connsiteY6936" fmla="*/ 2802846 h 6287490"/>
                <a:gd name="connsiteX6937" fmla="*/ 733425 w 5697931"/>
                <a:gd name="connsiteY6937" fmla="*/ 2802846 h 6287490"/>
                <a:gd name="connsiteX6938" fmla="*/ 733425 w 5697931"/>
                <a:gd name="connsiteY6938" fmla="*/ 2798083 h 6287490"/>
                <a:gd name="connsiteX6939" fmla="*/ 733425 w 5697931"/>
                <a:gd name="connsiteY6939" fmla="*/ 2793321 h 6287490"/>
                <a:gd name="connsiteX6940" fmla="*/ 738188 w 5697931"/>
                <a:gd name="connsiteY6940" fmla="*/ 2793321 h 6287490"/>
                <a:gd name="connsiteX6941" fmla="*/ 742950 w 5697931"/>
                <a:gd name="connsiteY6941" fmla="*/ 2793321 h 6287490"/>
                <a:gd name="connsiteX6942" fmla="*/ 742950 w 5697931"/>
                <a:gd name="connsiteY6942" fmla="*/ 2798083 h 6287490"/>
                <a:gd name="connsiteX6943" fmla="*/ 742950 w 5697931"/>
                <a:gd name="connsiteY6943" fmla="*/ 2802846 h 6287490"/>
                <a:gd name="connsiteX6944" fmla="*/ 1309688 w 5697931"/>
                <a:gd name="connsiteY6944" fmla="*/ 2802846 h 6287490"/>
                <a:gd name="connsiteX6945" fmla="*/ 1304925 w 5697931"/>
                <a:gd name="connsiteY6945" fmla="*/ 2802846 h 6287490"/>
                <a:gd name="connsiteX6946" fmla="*/ 1304925 w 5697931"/>
                <a:gd name="connsiteY6946" fmla="*/ 2798083 h 6287490"/>
                <a:gd name="connsiteX6947" fmla="*/ 1304925 w 5697931"/>
                <a:gd name="connsiteY6947" fmla="*/ 2793321 h 6287490"/>
                <a:gd name="connsiteX6948" fmla="*/ 1309688 w 5697931"/>
                <a:gd name="connsiteY6948" fmla="*/ 2793321 h 6287490"/>
                <a:gd name="connsiteX6949" fmla="*/ 1314450 w 5697931"/>
                <a:gd name="connsiteY6949" fmla="*/ 2793321 h 6287490"/>
                <a:gd name="connsiteX6950" fmla="*/ 1314450 w 5697931"/>
                <a:gd name="connsiteY6950" fmla="*/ 2798083 h 6287490"/>
                <a:gd name="connsiteX6951" fmla="*/ 1314450 w 5697931"/>
                <a:gd name="connsiteY6951" fmla="*/ 2802846 h 6287490"/>
                <a:gd name="connsiteX6952" fmla="*/ 4138613 w 5697931"/>
                <a:gd name="connsiteY6952" fmla="*/ 2802846 h 6287490"/>
                <a:gd name="connsiteX6953" fmla="*/ 4133850 w 5697931"/>
                <a:gd name="connsiteY6953" fmla="*/ 2802846 h 6287490"/>
                <a:gd name="connsiteX6954" fmla="*/ 4133850 w 5697931"/>
                <a:gd name="connsiteY6954" fmla="*/ 2798083 h 6287490"/>
                <a:gd name="connsiteX6955" fmla="*/ 4133850 w 5697931"/>
                <a:gd name="connsiteY6955" fmla="*/ 2793321 h 6287490"/>
                <a:gd name="connsiteX6956" fmla="*/ 4138613 w 5697931"/>
                <a:gd name="connsiteY6956" fmla="*/ 2793321 h 6287490"/>
                <a:gd name="connsiteX6957" fmla="*/ 4143375 w 5697931"/>
                <a:gd name="connsiteY6957" fmla="*/ 2793321 h 6287490"/>
                <a:gd name="connsiteX6958" fmla="*/ 4143375 w 5697931"/>
                <a:gd name="connsiteY6958" fmla="*/ 2798083 h 6287490"/>
                <a:gd name="connsiteX6959" fmla="*/ 4143375 w 5697931"/>
                <a:gd name="connsiteY6959" fmla="*/ 2802846 h 6287490"/>
                <a:gd name="connsiteX6960" fmla="*/ 4119563 w 5697931"/>
                <a:gd name="connsiteY6960" fmla="*/ 2793321 h 6287490"/>
                <a:gd name="connsiteX6961" fmla="*/ 4114800 w 5697931"/>
                <a:gd name="connsiteY6961" fmla="*/ 2793321 h 6287490"/>
                <a:gd name="connsiteX6962" fmla="*/ 4114800 w 5697931"/>
                <a:gd name="connsiteY6962" fmla="*/ 2788558 h 6287490"/>
                <a:gd name="connsiteX6963" fmla="*/ 4114800 w 5697931"/>
                <a:gd name="connsiteY6963" fmla="*/ 2783796 h 6287490"/>
                <a:gd name="connsiteX6964" fmla="*/ 4119563 w 5697931"/>
                <a:gd name="connsiteY6964" fmla="*/ 2783796 h 6287490"/>
                <a:gd name="connsiteX6965" fmla="*/ 4124325 w 5697931"/>
                <a:gd name="connsiteY6965" fmla="*/ 2783796 h 6287490"/>
                <a:gd name="connsiteX6966" fmla="*/ 4124325 w 5697931"/>
                <a:gd name="connsiteY6966" fmla="*/ 2788558 h 6287490"/>
                <a:gd name="connsiteX6967" fmla="*/ 4124325 w 5697931"/>
                <a:gd name="connsiteY6967" fmla="*/ 2793321 h 6287490"/>
                <a:gd name="connsiteX6968" fmla="*/ 1404938 w 5697931"/>
                <a:gd name="connsiteY6968" fmla="*/ 2783796 h 6287490"/>
                <a:gd name="connsiteX6969" fmla="*/ 1400175 w 5697931"/>
                <a:gd name="connsiteY6969" fmla="*/ 2783796 h 6287490"/>
                <a:gd name="connsiteX6970" fmla="*/ 1400175 w 5697931"/>
                <a:gd name="connsiteY6970" fmla="*/ 2779033 h 6287490"/>
                <a:gd name="connsiteX6971" fmla="*/ 1400175 w 5697931"/>
                <a:gd name="connsiteY6971" fmla="*/ 2774271 h 6287490"/>
                <a:gd name="connsiteX6972" fmla="*/ 1404938 w 5697931"/>
                <a:gd name="connsiteY6972" fmla="*/ 2774271 h 6287490"/>
                <a:gd name="connsiteX6973" fmla="*/ 1409700 w 5697931"/>
                <a:gd name="connsiteY6973" fmla="*/ 2774271 h 6287490"/>
                <a:gd name="connsiteX6974" fmla="*/ 1409700 w 5697931"/>
                <a:gd name="connsiteY6974" fmla="*/ 2779033 h 6287490"/>
                <a:gd name="connsiteX6975" fmla="*/ 1409700 w 5697931"/>
                <a:gd name="connsiteY6975" fmla="*/ 2783796 h 6287490"/>
                <a:gd name="connsiteX6976" fmla="*/ 3186113 w 5697931"/>
                <a:gd name="connsiteY6976" fmla="*/ 2783796 h 6287490"/>
                <a:gd name="connsiteX6977" fmla="*/ 3181350 w 5697931"/>
                <a:gd name="connsiteY6977" fmla="*/ 2783796 h 6287490"/>
                <a:gd name="connsiteX6978" fmla="*/ 3181350 w 5697931"/>
                <a:gd name="connsiteY6978" fmla="*/ 2779033 h 6287490"/>
                <a:gd name="connsiteX6979" fmla="*/ 3181350 w 5697931"/>
                <a:gd name="connsiteY6979" fmla="*/ 2774271 h 6287490"/>
                <a:gd name="connsiteX6980" fmla="*/ 3186113 w 5697931"/>
                <a:gd name="connsiteY6980" fmla="*/ 2774271 h 6287490"/>
                <a:gd name="connsiteX6981" fmla="*/ 3190875 w 5697931"/>
                <a:gd name="connsiteY6981" fmla="*/ 2774271 h 6287490"/>
                <a:gd name="connsiteX6982" fmla="*/ 3190875 w 5697931"/>
                <a:gd name="connsiteY6982" fmla="*/ 2779033 h 6287490"/>
                <a:gd name="connsiteX6983" fmla="*/ 3190875 w 5697931"/>
                <a:gd name="connsiteY6983" fmla="*/ 2783796 h 6287490"/>
                <a:gd name="connsiteX6984" fmla="*/ 3295650 w 5697931"/>
                <a:gd name="connsiteY6984" fmla="*/ 2783796 h 6287490"/>
                <a:gd name="connsiteX6985" fmla="*/ 3282953 w 5697931"/>
                <a:gd name="connsiteY6985" fmla="*/ 2783796 h 6287490"/>
                <a:gd name="connsiteX6986" fmla="*/ 3289297 w 5697931"/>
                <a:gd name="connsiteY6986" fmla="*/ 2777443 h 6287490"/>
                <a:gd name="connsiteX6987" fmla="*/ 3295650 w 5697931"/>
                <a:gd name="connsiteY6987" fmla="*/ 2771099 h 6287490"/>
                <a:gd name="connsiteX6988" fmla="*/ 3302003 w 5697931"/>
                <a:gd name="connsiteY6988" fmla="*/ 2777443 h 6287490"/>
                <a:gd name="connsiteX6989" fmla="*/ 3308347 w 5697931"/>
                <a:gd name="connsiteY6989" fmla="*/ 2783796 h 6287490"/>
                <a:gd name="connsiteX6990" fmla="*/ 3395663 w 5697931"/>
                <a:gd name="connsiteY6990" fmla="*/ 2783796 h 6287490"/>
                <a:gd name="connsiteX6991" fmla="*/ 3390900 w 5697931"/>
                <a:gd name="connsiteY6991" fmla="*/ 2783796 h 6287490"/>
                <a:gd name="connsiteX6992" fmla="*/ 3390900 w 5697931"/>
                <a:gd name="connsiteY6992" fmla="*/ 2779033 h 6287490"/>
                <a:gd name="connsiteX6993" fmla="*/ 3390900 w 5697931"/>
                <a:gd name="connsiteY6993" fmla="*/ 2774271 h 6287490"/>
                <a:gd name="connsiteX6994" fmla="*/ 3395663 w 5697931"/>
                <a:gd name="connsiteY6994" fmla="*/ 2774271 h 6287490"/>
                <a:gd name="connsiteX6995" fmla="*/ 3400425 w 5697931"/>
                <a:gd name="connsiteY6995" fmla="*/ 2774271 h 6287490"/>
                <a:gd name="connsiteX6996" fmla="*/ 3400425 w 5697931"/>
                <a:gd name="connsiteY6996" fmla="*/ 2779033 h 6287490"/>
                <a:gd name="connsiteX6997" fmla="*/ 3400425 w 5697931"/>
                <a:gd name="connsiteY6997" fmla="*/ 2783796 h 6287490"/>
                <a:gd name="connsiteX6998" fmla="*/ 4681538 w 5697931"/>
                <a:gd name="connsiteY6998" fmla="*/ 2783796 h 6287490"/>
                <a:gd name="connsiteX6999" fmla="*/ 4676775 w 5697931"/>
                <a:gd name="connsiteY6999" fmla="*/ 2783796 h 6287490"/>
                <a:gd name="connsiteX7000" fmla="*/ 4676775 w 5697931"/>
                <a:gd name="connsiteY7000" fmla="*/ 2779033 h 6287490"/>
                <a:gd name="connsiteX7001" fmla="*/ 4676775 w 5697931"/>
                <a:gd name="connsiteY7001" fmla="*/ 2774271 h 6287490"/>
                <a:gd name="connsiteX7002" fmla="*/ 4681538 w 5697931"/>
                <a:gd name="connsiteY7002" fmla="*/ 2774271 h 6287490"/>
                <a:gd name="connsiteX7003" fmla="*/ 4686300 w 5697931"/>
                <a:gd name="connsiteY7003" fmla="*/ 2774271 h 6287490"/>
                <a:gd name="connsiteX7004" fmla="*/ 4686300 w 5697931"/>
                <a:gd name="connsiteY7004" fmla="*/ 2779033 h 6287490"/>
                <a:gd name="connsiteX7005" fmla="*/ 4686300 w 5697931"/>
                <a:gd name="connsiteY7005" fmla="*/ 2783796 h 6287490"/>
                <a:gd name="connsiteX7006" fmla="*/ 785813 w 5697931"/>
                <a:gd name="connsiteY7006" fmla="*/ 2774271 h 6287490"/>
                <a:gd name="connsiteX7007" fmla="*/ 781050 w 5697931"/>
                <a:gd name="connsiteY7007" fmla="*/ 2774271 h 6287490"/>
                <a:gd name="connsiteX7008" fmla="*/ 781050 w 5697931"/>
                <a:gd name="connsiteY7008" fmla="*/ 2769508 h 6287490"/>
                <a:gd name="connsiteX7009" fmla="*/ 781050 w 5697931"/>
                <a:gd name="connsiteY7009" fmla="*/ 2764746 h 6287490"/>
                <a:gd name="connsiteX7010" fmla="*/ 785813 w 5697931"/>
                <a:gd name="connsiteY7010" fmla="*/ 2764746 h 6287490"/>
                <a:gd name="connsiteX7011" fmla="*/ 790575 w 5697931"/>
                <a:gd name="connsiteY7011" fmla="*/ 2764746 h 6287490"/>
                <a:gd name="connsiteX7012" fmla="*/ 790575 w 5697931"/>
                <a:gd name="connsiteY7012" fmla="*/ 2769508 h 6287490"/>
                <a:gd name="connsiteX7013" fmla="*/ 790575 w 5697931"/>
                <a:gd name="connsiteY7013" fmla="*/ 2774271 h 6287490"/>
                <a:gd name="connsiteX7014" fmla="*/ 1328738 w 5697931"/>
                <a:gd name="connsiteY7014" fmla="*/ 2774271 h 6287490"/>
                <a:gd name="connsiteX7015" fmla="*/ 1323975 w 5697931"/>
                <a:gd name="connsiteY7015" fmla="*/ 2774271 h 6287490"/>
                <a:gd name="connsiteX7016" fmla="*/ 1323975 w 5697931"/>
                <a:gd name="connsiteY7016" fmla="*/ 2769508 h 6287490"/>
                <a:gd name="connsiteX7017" fmla="*/ 1323975 w 5697931"/>
                <a:gd name="connsiteY7017" fmla="*/ 2764746 h 6287490"/>
                <a:gd name="connsiteX7018" fmla="*/ 1328738 w 5697931"/>
                <a:gd name="connsiteY7018" fmla="*/ 2764746 h 6287490"/>
                <a:gd name="connsiteX7019" fmla="*/ 1333500 w 5697931"/>
                <a:gd name="connsiteY7019" fmla="*/ 2764746 h 6287490"/>
                <a:gd name="connsiteX7020" fmla="*/ 1333500 w 5697931"/>
                <a:gd name="connsiteY7020" fmla="*/ 2769508 h 6287490"/>
                <a:gd name="connsiteX7021" fmla="*/ 1333500 w 5697931"/>
                <a:gd name="connsiteY7021" fmla="*/ 2774271 h 6287490"/>
                <a:gd name="connsiteX7022" fmla="*/ 3328988 w 5697931"/>
                <a:gd name="connsiteY7022" fmla="*/ 2774271 h 6287490"/>
                <a:gd name="connsiteX7023" fmla="*/ 3324225 w 5697931"/>
                <a:gd name="connsiteY7023" fmla="*/ 2774271 h 6287490"/>
                <a:gd name="connsiteX7024" fmla="*/ 3324225 w 5697931"/>
                <a:gd name="connsiteY7024" fmla="*/ 2769508 h 6287490"/>
                <a:gd name="connsiteX7025" fmla="*/ 3324225 w 5697931"/>
                <a:gd name="connsiteY7025" fmla="*/ 2764746 h 6287490"/>
                <a:gd name="connsiteX7026" fmla="*/ 3328988 w 5697931"/>
                <a:gd name="connsiteY7026" fmla="*/ 2764746 h 6287490"/>
                <a:gd name="connsiteX7027" fmla="*/ 3333750 w 5697931"/>
                <a:gd name="connsiteY7027" fmla="*/ 2764746 h 6287490"/>
                <a:gd name="connsiteX7028" fmla="*/ 3333750 w 5697931"/>
                <a:gd name="connsiteY7028" fmla="*/ 2769508 h 6287490"/>
                <a:gd name="connsiteX7029" fmla="*/ 3333750 w 5697931"/>
                <a:gd name="connsiteY7029" fmla="*/ 2774271 h 6287490"/>
                <a:gd name="connsiteX7030" fmla="*/ 3433763 w 5697931"/>
                <a:gd name="connsiteY7030" fmla="*/ 2774271 h 6287490"/>
                <a:gd name="connsiteX7031" fmla="*/ 3429000 w 5697931"/>
                <a:gd name="connsiteY7031" fmla="*/ 2774271 h 6287490"/>
                <a:gd name="connsiteX7032" fmla="*/ 3429000 w 5697931"/>
                <a:gd name="connsiteY7032" fmla="*/ 2769508 h 6287490"/>
                <a:gd name="connsiteX7033" fmla="*/ 3429000 w 5697931"/>
                <a:gd name="connsiteY7033" fmla="*/ 2764746 h 6287490"/>
                <a:gd name="connsiteX7034" fmla="*/ 3433763 w 5697931"/>
                <a:gd name="connsiteY7034" fmla="*/ 2764746 h 6287490"/>
                <a:gd name="connsiteX7035" fmla="*/ 3438525 w 5697931"/>
                <a:gd name="connsiteY7035" fmla="*/ 2764746 h 6287490"/>
                <a:gd name="connsiteX7036" fmla="*/ 3438525 w 5697931"/>
                <a:gd name="connsiteY7036" fmla="*/ 2769508 h 6287490"/>
                <a:gd name="connsiteX7037" fmla="*/ 3438525 w 5697931"/>
                <a:gd name="connsiteY7037" fmla="*/ 2774271 h 6287490"/>
                <a:gd name="connsiteX7038" fmla="*/ 4081463 w 5697931"/>
                <a:gd name="connsiteY7038" fmla="*/ 2774271 h 6287490"/>
                <a:gd name="connsiteX7039" fmla="*/ 4076700 w 5697931"/>
                <a:gd name="connsiteY7039" fmla="*/ 2774271 h 6287490"/>
                <a:gd name="connsiteX7040" fmla="*/ 4076700 w 5697931"/>
                <a:gd name="connsiteY7040" fmla="*/ 2769508 h 6287490"/>
                <a:gd name="connsiteX7041" fmla="*/ 4076700 w 5697931"/>
                <a:gd name="connsiteY7041" fmla="*/ 2764746 h 6287490"/>
                <a:gd name="connsiteX7042" fmla="*/ 4081463 w 5697931"/>
                <a:gd name="connsiteY7042" fmla="*/ 2764746 h 6287490"/>
                <a:gd name="connsiteX7043" fmla="*/ 4086225 w 5697931"/>
                <a:gd name="connsiteY7043" fmla="*/ 2764746 h 6287490"/>
                <a:gd name="connsiteX7044" fmla="*/ 4086225 w 5697931"/>
                <a:gd name="connsiteY7044" fmla="*/ 2769508 h 6287490"/>
                <a:gd name="connsiteX7045" fmla="*/ 4086225 w 5697931"/>
                <a:gd name="connsiteY7045" fmla="*/ 2774271 h 6287490"/>
                <a:gd name="connsiteX7046" fmla="*/ 2906935 w 5697931"/>
                <a:gd name="connsiteY7046" fmla="*/ 2764746 h 6287490"/>
                <a:gd name="connsiteX7047" fmla="*/ 2902172 w 5697931"/>
                <a:gd name="connsiteY7047" fmla="*/ 2764746 h 6287490"/>
                <a:gd name="connsiteX7048" fmla="*/ 2919413 w 5697931"/>
                <a:gd name="connsiteY7048" fmla="*/ 2745696 h 6287490"/>
                <a:gd name="connsiteX7049" fmla="*/ 2936653 w 5697931"/>
                <a:gd name="connsiteY7049" fmla="*/ 2726646 h 6287490"/>
                <a:gd name="connsiteX7050" fmla="*/ 2941415 w 5697931"/>
                <a:gd name="connsiteY7050" fmla="*/ 2726646 h 6287490"/>
                <a:gd name="connsiteX7051" fmla="*/ 2946178 w 5697931"/>
                <a:gd name="connsiteY7051" fmla="*/ 2726646 h 6287490"/>
                <a:gd name="connsiteX7052" fmla="*/ 2928938 w 5697931"/>
                <a:gd name="connsiteY7052" fmla="*/ 2745696 h 6287490"/>
                <a:gd name="connsiteX7053" fmla="*/ 2911697 w 5697931"/>
                <a:gd name="connsiteY7053" fmla="*/ 2764746 h 6287490"/>
                <a:gd name="connsiteX7054" fmla="*/ 3263903 w 5697931"/>
                <a:gd name="connsiteY7054" fmla="*/ 2761574 h 6287490"/>
                <a:gd name="connsiteX7055" fmla="*/ 3257550 w 5697931"/>
                <a:gd name="connsiteY7055" fmla="*/ 2767918 h 6287490"/>
                <a:gd name="connsiteX7056" fmla="*/ 3257550 w 5697931"/>
                <a:gd name="connsiteY7056" fmla="*/ 2755221 h 6287490"/>
                <a:gd name="connsiteX7057" fmla="*/ 3257550 w 5697931"/>
                <a:gd name="connsiteY7057" fmla="*/ 2742524 h 6287490"/>
                <a:gd name="connsiteX7058" fmla="*/ 3263903 w 5697931"/>
                <a:gd name="connsiteY7058" fmla="*/ 2748868 h 6287490"/>
                <a:gd name="connsiteX7059" fmla="*/ 3270247 w 5697931"/>
                <a:gd name="connsiteY7059" fmla="*/ 2755221 h 6287490"/>
                <a:gd name="connsiteX7060" fmla="*/ 3292431 w 5697931"/>
                <a:gd name="connsiteY7060" fmla="*/ 2757602 h 6287490"/>
                <a:gd name="connsiteX7061" fmla="*/ 3287630 w 5697931"/>
                <a:gd name="connsiteY7061" fmla="*/ 2769508 h 6287490"/>
                <a:gd name="connsiteX7062" fmla="*/ 3287630 w 5697931"/>
                <a:gd name="connsiteY7062" fmla="*/ 2745696 h 6287490"/>
                <a:gd name="connsiteX7063" fmla="*/ 3287630 w 5697931"/>
                <a:gd name="connsiteY7063" fmla="*/ 2721883 h 6287490"/>
                <a:gd name="connsiteX7064" fmla="*/ 3292431 w 5697931"/>
                <a:gd name="connsiteY7064" fmla="*/ 2733789 h 6287490"/>
                <a:gd name="connsiteX7065" fmla="*/ 3297241 w 5697931"/>
                <a:gd name="connsiteY7065" fmla="*/ 2745696 h 6287490"/>
                <a:gd name="connsiteX7066" fmla="*/ 3357563 w 5697931"/>
                <a:gd name="connsiteY7066" fmla="*/ 2764746 h 6287490"/>
                <a:gd name="connsiteX7067" fmla="*/ 3352800 w 5697931"/>
                <a:gd name="connsiteY7067" fmla="*/ 2764746 h 6287490"/>
                <a:gd name="connsiteX7068" fmla="*/ 3352800 w 5697931"/>
                <a:gd name="connsiteY7068" fmla="*/ 2759983 h 6287490"/>
                <a:gd name="connsiteX7069" fmla="*/ 3352800 w 5697931"/>
                <a:gd name="connsiteY7069" fmla="*/ 2755221 h 6287490"/>
                <a:gd name="connsiteX7070" fmla="*/ 3357563 w 5697931"/>
                <a:gd name="connsiteY7070" fmla="*/ 2755221 h 6287490"/>
                <a:gd name="connsiteX7071" fmla="*/ 3362325 w 5697931"/>
                <a:gd name="connsiteY7071" fmla="*/ 2755221 h 6287490"/>
                <a:gd name="connsiteX7072" fmla="*/ 3362325 w 5697931"/>
                <a:gd name="connsiteY7072" fmla="*/ 2759983 h 6287490"/>
                <a:gd name="connsiteX7073" fmla="*/ 3362325 w 5697931"/>
                <a:gd name="connsiteY7073" fmla="*/ 2764746 h 6287490"/>
                <a:gd name="connsiteX7074" fmla="*/ 3495675 w 5697931"/>
                <a:gd name="connsiteY7074" fmla="*/ 2764746 h 6287490"/>
                <a:gd name="connsiteX7075" fmla="*/ 3482978 w 5697931"/>
                <a:gd name="connsiteY7075" fmla="*/ 2764746 h 6287490"/>
                <a:gd name="connsiteX7076" fmla="*/ 3489322 w 5697931"/>
                <a:gd name="connsiteY7076" fmla="*/ 2758393 h 6287490"/>
                <a:gd name="connsiteX7077" fmla="*/ 3495675 w 5697931"/>
                <a:gd name="connsiteY7077" fmla="*/ 2752049 h 6287490"/>
                <a:gd name="connsiteX7078" fmla="*/ 3502028 w 5697931"/>
                <a:gd name="connsiteY7078" fmla="*/ 2758393 h 6287490"/>
                <a:gd name="connsiteX7079" fmla="*/ 3508372 w 5697931"/>
                <a:gd name="connsiteY7079" fmla="*/ 2764746 h 6287490"/>
                <a:gd name="connsiteX7080" fmla="*/ 3700463 w 5697931"/>
                <a:gd name="connsiteY7080" fmla="*/ 2764746 h 6287490"/>
                <a:gd name="connsiteX7081" fmla="*/ 3695700 w 5697931"/>
                <a:gd name="connsiteY7081" fmla="*/ 2764746 h 6287490"/>
                <a:gd name="connsiteX7082" fmla="*/ 3695700 w 5697931"/>
                <a:gd name="connsiteY7082" fmla="*/ 2759983 h 6287490"/>
                <a:gd name="connsiteX7083" fmla="*/ 3695700 w 5697931"/>
                <a:gd name="connsiteY7083" fmla="*/ 2755221 h 6287490"/>
                <a:gd name="connsiteX7084" fmla="*/ 3700463 w 5697931"/>
                <a:gd name="connsiteY7084" fmla="*/ 2755221 h 6287490"/>
                <a:gd name="connsiteX7085" fmla="*/ 3705225 w 5697931"/>
                <a:gd name="connsiteY7085" fmla="*/ 2755221 h 6287490"/>
                <a:gd name="connsiteX7086" fmla="*/ 3705225 w 5697931"/>
                <a:gd name="connsiteY7086" fmla="*/ 2759983 h 6287490"/>
                <a:gd name="connsiteX7087" fmla="*/ 3705225 w 5697931"/>
                <a:gd name="connsiteY7087" fmla="*/ 2764746 h 6287490"/>
                <a:gd name="connsiteX7088" fmla="*/ 4062413 w 5697931"/>
                <a:gd name="connsiteY7088" fmla="*/ 2764746 h 6287490"/>
                <a:gd name="connsiteX7089" fmla="*/ 4057650 w 5697931"/>
                <a:gd name="connsiteY7089" fmla="*/ 2764746 h 6287490"/>
                <a:gd name="connsiteX7090" fmla="*/ 4057650 w 5697931"/>
                <a:gd name="connsiteY7090" fmla="*/ 2759983 h 6287490"/>
                <a:gd name="connsiteX7091" fmla="*/ 4057650 w 5697931"/>
                <a:gd name="connsiteY7091" fmla="*/ 2755221 h 6287490"/>
                <a:gd name="connsiteX7092" fmla="*/ 4062413 w 5697931"/>
                <a:gd name="connsiteY7092" fmla="*/ 2755221 h 6287490"/>
                <a:gd name="connsiteX7093" fmla="*/ 4067175 w 5697931"/>
                <a:gd name="connsiteY7093" fmla="*/ 2755221 h 6287490"/>
                <a:gd name="connsiteX7094" fmla="*/ 4067175 w 5697931"/>
                <a:gd name="connsiteY7094" fmla="*/ 2759983 h 6287490"/>
                <a:gd name="connsiteX7095" fmla="*/ 4067175 w 5697931"/>
                <a:gd name="connsiteY7095" fmla="*/ 2764746 h 6287490"/>
                <a:gd name="connsiteX7096" fmla="*/ 4768253 w 5697931"/>
                <a:gd name="connsiteY7096" fmla="*/ 2762164 h 6287490"/>
                <a:gd name="connsiteX7097" fmla="*/ 4762500 w 5697931"/>
                <a:gd name="connsiteY7097" fmla="*/ 2767918 h 6287490"/>
                <a:gd name="connsiteX7098" fmla="*/ 4763253 w 5697931"/>
                <a:gd name="connsiteY7098" fmla="*/ 2749668 h 6287490"/>
                <a:gd name="connsiteX7099" fmla="*/ 4764005 w 5697931"/>
                <a:gd name="connsiteY7099" fmla="*/ 2731408 h 6287490"/>
                <a:gd name="connsiteX7100" fmla="*/ 4769006 w 5697931"/>
                <a:gd name="connsiteY7100" fmla="*/ 2743905 h 6287490"/>
                <a:gd name="connsiteX7101" fmla="*/ 4774007 w 5697931"/>
                <a:gd name="connsiteY7101" fmla="*/ 2756411 h 6287490"/>
                <a:gd name="connsiteX7102" fmla="*/ 1385888 w 5697931"/>
                <a:gd name="connsiteY7102" fmla="*/ 2755221 h 6287490"/>
                <a:gd name="connsiteX7103" fmla="*/ 1381125 w 5697931"/>
                <a:gd name="connsiteY7103" fmla="*/ 2755221 h 6287490"/>
                <a:gd name="connsiteX7104" fmla="*/ 1381125 w 5697931"/>
                <a:gd name="connsiteY7104" fmla="*/ 2750458 h 6287490"/>
                <a:gd name="connsiteX7105" fmla="*/ 1381125 w 5697931"/>
                <a:gd name="connsiteY7105" fmla="*/ 2745696 h 6287490"/>
                <a:gd name="connsiteX7106" fmla="*/ 1385888 w 5697931"/>
                <a:gd name="connsiteY7106" fmla="*/ 2745696 h 6287490"/>
                <a:gd name="connsiteX7107" fmla="*/ 1390650 w 5697931"/>
                <a:gd name="connsiteY7107" fmla="*/ 2745696 h 6287490"/>
                <a:gd name="connsiteX7108" fmla="*/ 1390650 w 5697931"/>
                <a:gd name="connsiteY7108" fmla="*/ 2750458 h 6287490"/>
                <a:gd name="connsiteX7109" fmla="*/ 1390650 w 5697931"/>
                <a:gd name="connsiteY7109" fmla="*/ 2755221 h 6287490"/>
                <a:gd name="connsiteX7110" fmla="*/ 3109913 w 5697931"/>
                <a:gd name="connsiteY7110" fmla="*/ 2755221 h 6287490"/>
                <a:gd name="connsiteX7111" fmla="*/ 3105150 w 5697931"/>
                <a:gd name="connsiteY7111" fmla="*/ 2755221 h 6287490"/>
                <a:gd name="connsiteX7112" fmla="*/ 3105150 w 5697931"/>
                <a:gd name="connsiteY7112" fmla="*/ 2750458 h 6287490"/>
                <a:gd name="connsiteX7113" fmla="*/ 3105150 w 5697931"/>
                <a:gd name="connsiteY7113" fmla="*/ 2745696 h 6287490"/>
                <a:gd name="connsiteX7114" fmla="*/ 3109913 w 5697931"/>
                <a:gd name="connsiteY7114" fmla="*/ 2745696 h 6287490"/>
                <a:gd name="connsiteX7115" fmla="*/ 3114675 w 5697931"/>
                <a:gd name="connsiteY7115" fmla="*/ 2745696 h 6287490"/>
                <a:gd name="connsiteX7116" fmla="*/ 3114675 w 5697931"/>
                <a:gd name="connsiteY7116" fmla="*/ 2750458 h 6287490"/>
                <a:gd name="connsiteX7117" fmla="*/ 3114675 w 5697931"/>
                <a:gd name="connsiteY7117" fmla="*/ 2755221 h 6287490"/>
                <a:gd name="connsiteX7118" fmla="*/ 3395663 w 5697931"/>
                <a:gd name="connsiteY7118" fmla="*/ 2755221 h 6287490"/>
                <a:gd name="connsiteX7119" fmla="*/ 3390900 w 5697931"/>
                <a:gd name="connsiteY7119" fmla="*/ 2755221 h 6287490"/>
                <a:gd name="connsiteX7120" fmla="*/ 3390900 w 5697931"/>
                <a:gd name="connsiteY7120" fmla="*/ 2750458 h 6287490"/>
                <a:gd name="connsiteX7121" fmla="*/ 3390900 w 5697931"/>
                <a:gd name="connsiteY7121" fmla="*/ 2745696 h 6287490"/>
                <a:gd name="connsiteX7122" fmla="*/ 3395663 w 5697931"/>
                <a:gd name="connsiteY7122" fmla="*/ 2745696 h 6287490"/>
                <a:gd name="connsiteX7123" fmla="*/ 3400425 w 5697931"/>
                <a:gd name="connsiteY7123" fmla="*/ 2745696 h 6287490"/>
                <a:gd name="connsiteX7124" fmla="*/ 3400425 w 5697931"/>
                <a:gd name="connsiteY7124" fmla="*/ 2750458 h 6287490"/>
                <a:gd name="connsiteX7125" fmla="*/ 3400425 w 5697931"/>
                <a:gd name="connsiteY7125" fmla="*/ 2755221 h 6287490"/>
                <a:gd name="connsiteX7126" fmla="*/ 4300538 w 5697931"/>
                <a:gd name="connsiteY7126" fmla="*/ 2755221 h 6287490"/>
                <a:gd name="connsiteX7127" fmla="*/ 4295775 w 5697931"/>
                <a:gd name="connsiteY7127" fmla="*/ 2755221 h 6287490"/>
                <a:gd name="connsiteX7128" fmla="*/ 4295775 w 5697931"/>
                <a:gd name="connsiteY7128" fmla="*/ 2750458 h 6287490"/>
                <a:gd name="connsiteX7129" fmla="*/ 4295775 w 5697931"/>
                <a:gd name="connsiteY7129" fmla="*/ 2745696 h 6287490"/>
                <a:gd name="connsiteX7130" fmla="*/ 4300538 w 5697931"/>
                <a:gd name="connsiteY7130" fmla="*/ 2745696 h 6287490"/>
                <a:gd name="connsiteX7131" fmla="*/ 4305300 w 5697931"/>
                <a:gd name="connsiteY7131" fmla="*/ 2745696 h 6287490"/>
                <a:gd name="connsiteX7132" fmla="*/ 4305300 w 5697931"/>
                <a:gd name="connsiteY7132" fmla="*/ 2750458 h 6287490"/>
                <a:gd name="connsiteX7133" fmla="*/ 4305300 w 5697931"/>
                <a:gd name="connsiteY7133" fmla="*/ 2755221 h 6287490"/>
                <a:gd name="connsiteX7134" fmla="*/ 4633913 w 5697931"/>
                <a:gd name="connsiteY7134" fmla="*/ 2755221 h 6287490"/>
                <a:gd name="connsiteX7135" fmla="*/ 4629150 w 5697931"/>
                <a:gd name="connsiteY7135" fmla="*/ 2755221 h 6287490"/>
                <a:gd name="connsiteX7136" fmla="*/ 4629150 w 5697931"/>
                <a:gd name="connsiteY7136" fmla="*/ 2750458 h 6287490"/>
                <a:gd name="connsiteX7137" fmla="*/ 4629150 w 5697931"/>
                <a:gd name="connsiteY7137" fmla="*/ 2745696 h 6287490"/>
                <a:gd name="connsiteX7138" fmla="*/ 4633913 w 5697931"/>
                <a:gd name="connsiteY7138" fmla="*/ 2745696 h 6287490"/>
                <a:gd name="connsiteX7139" fmla="*/ 4638675 w 5697931"/>
                <a:gd name="connsiteY7139" fmla="*/ 2745696 h 6287490"/>
                <a:gd name="connsiteX7140" fmla="*/ 4638675 w 5697931"/>
                <a:gd name="connsiteY7140" fmla="*/ 2750458 h 6287490"/>
                <a:gd name="connsiteX7141" fmla="*/ 4638675 w 5697931"/>
                <a:gd name="connsiteY7141" fmla="*/ 2755221 h 6287490"/>
                <a:gd name="connsiteX7142" fmla="*/ 1538288 w 5697931"/>
                <a:gd name="connsiteY7142" fmla="*/ 2745696 h 6287490"/>
                <a:gd name="connsiteX7143" fmla="*/ 1533525 w 5697931"/>
                <a:gd name="connsiteY7143" fmla="*/ 2745696 h 6287490"/>
                <a:gd name="connsiteX7144" fmla="*/ 1533525 w 5697931"/>
                <a:gd name="connsiteY7144" fmla="*/ 2740933 h 6287490"/>
                <a:gd name="connsiteX7145" fmla="*/ 1533525 w 5697931"/>
                <a:gd name="connsiteY7145" fmla="*/ 2736171 h 6287490"/>
                <a:gd name="connsiteX7146" fmla="*/ 1538288 w 5697931"/>
                <a:gd name="connsiteY7146" fmla="*/ 2736171 h 6287490"/>
                <a:gd name="connsiteX7147" fmla="*/ 1543050 w 5697931"/>
                <a:gd name="connsiteY7147" fmla="*/ 2736171 h 6287490"/>
                <a:gd name="connsiteX7148" fmla="*/ 1543050 w 5697931"/>
                <a:gd name="connsiteY7148" fmla="*/ 2740933 h 6287490"/>
                <a:gd name="connsiteX7149" fmla="*/ 1543050 w 5697931"/>
                <a:gd name="connsiteY7149" fmla="*/ 2745696 h 6287490"/>
                <a:gd name="connsiteX7150" fmla="*/ 3138488 w 5697931"/>
                <a:gd name="connsiteY7150" fmla="*/ 2745696 h 6287490"/>
                <a:gd name="connsiteX7151" fmla="*/ 3133725 w 5697931"/>
                <a:gd name="connsiteY7151" fmla="*/ 2745696 h 6287490"/>
                <a:gd name="connsiteX7152" fmla="*/ 3133725 w 5697931"/>
                <a:gd name="connsiteY7152" fmla="*/ 2740933 h 6287490"/>
                <a:gd name="connsiteX7153" fmla="*/ 3133725 w 5697931"/>
                <a:gd name="connsiteY7153" fmla="*/ 2736171 h 6287490"/>
                <a:gd name="connsiteX7154" fmla="*/ 3138488 w 5697931"/>
                <a:gd name="connsiteY7154" fmla="*/ 2736171 h 6287490"/>
                <a:gd name="connsiteX7155" fmla="*/ 3143250 w 5697931"/>
                <a:gd name="connsiteY7155" fmla="*/ 2736171 h 6287490"/>
                <a:gd name="connsiteX7156" fmla="*/ 3143250 w 5697931"/>
                <a:gd name="connsiteY7156" fmla="*/ 2740933 h 6287490"/>
                <a:gd name="connsiteX7157" fmla="*/ 3143250 w 5697931"/>
                <a:gd name="connsiteY7157" fmla="*/ 2745696 h 6287490"/>
                <a:gd name="connsiteX7158" fmla="*/ 3448050 w 5697931"/>
                <a:gd name="connsiteY7158" fmla="*/ 2745696 h 6287490"/>
                <a:gd name="connsiteX7159" fmla="*/ 3435353 w 5697931"/>
                <a:gd name="connsiteY7159" fmla="*/ 2745696 h 6287490"/>
                <a:gd name="connsiteX7160" fmla="*/ 3441697 w 5697931"/>
                <a:gd name="connsiteY7160" fmla="*/ 2739343 h 6287490"/>
                <a:gd name="connsiteX7161" fmla="*/ 3448050 w 5697931"/>
                <a:gd name="connsiteY7161" fmla="*/ 2732999 h 6287490"/>
                <a:gd name="connsiteX7162" fmla="*/ 3454403 w 5697931"/>
                <a:gd name="connsiteY7162" fmla="*/ 2739343 h 6287490"/>
                <a:gd name="connsiteX7163" fmla="*/ 3460747 w 5697931"/>
                <a:gd name="connsiteY7163" fmla="*/ 2745696 h 6287490"/>
                <a:gd name="connsiteX7164" fmla="*/ 852488 w 5697931"/>
                <a:gd name="connsiteY7164" fmla="*/ 2736171 h 6287490"/>
                <a:gd name="connsiteX7165" fmla="*/ 847725 w 5697931"/>
                <a:gd name="connsiteY7165" fmla="*/ 2736171 h 6287490"/>
                <a:gd name="connsiteX7166" fmla="*/ 847725 w 5697931"/>
                <a:gd name="connsiteY7166" fmla="*/ 2731408 h 6287490"/>
                <a:gd name="connsiteX7167" fmla="*/ 847725 w 5697931"/>
                <a:gd name="connsiteY7167" fmla="*/ 2726646 h 6287490"/>
                <a:gd name="connsiteX7168" fmla="*/ 852488 w 5697931"/>
                <a:gd name="connsiteY7168" fmla="*/ 2726646 h 6287490"/>
                <a:gd name="connsiteX7169" fmla="*/ 857250 w 5697931"/>
                <a:gd name="connsiteY7169" fmla="*/ 2726646 h 6287490"/>
                <a:gd name="connsiteX7170" fmla="*/ 857250 w 5697931"/>
                <a:gd name="connsiteY7170" fmla="*/ 2731408 h 6287490"/>
                <a:gd name="connsiteX7171" fmla="*/ 857250 w 5697931"/>
                <a:gd name="connsiteY7171" fmla="*/ 2736171 h 6287490"/>
                <a:gd name="connsiteX7172" fmla="*/ 3195638 w 5697931"/>
                <a:gd name="connsiteY7172" fmla="*/ 2736171 h 6287490"/>
                <a:gd name="connsiteX7173" fmla="*/ 3190875 w 5697931"/>
                <a:gd name="connsiteY7173" fmla="*/ 2736171 h 6287490"/>
                <a:gd name="connsiteX7174" fmla="*/ 3190875 w 5697931"/>
                <a:gd name="connsiteY7174" fmla="*/ 2731408 h 6287490"/>
                <a:gd name="connsiteX7175" fmla="*/ 3190875 w 5697931"/>
                <a:gd name="connsiteY7175" fmla="*/ 2726646 h 6287490"/>
                <a:gd name="connsiteX7176" fmla="*/ 3195638 w 5697931"/>
                <a:gd name="connsiteY7176" fmla="*/ 2726646 h 6287490"/>
                <a:gd name="connsiteX7177" fmla="*/ 3200400 w 5697931"/>
                <a:gd name="connsiteY7177" fmla="*/ 2726646 h 6287490"/>
                <a:gd name="connsiteX7178" fmla="*/ 3200400 w 5697931"/>
                <a:gd name="connsiteY7178" fmla="*/ 2731408 h 6287490"/>
                <a:gd name="connsiteX7179" fmla="*/ 3200400 w 5697931"/>
                <a:gd name="connsiteY7179" fmla="*/ 2736171 h 6287490"/>
                <a:gd name="connsiteX7180" fmla="*/ 3214688 w 5697931"/>
                <a:gd name="connsiteY7180" fmla="*/ 2736171 h 6287490"/>
                <a:gd name="connsiteX7181" fmla="*/ 3209925 w 5697931"/>
                <a:gd name="connsiteY7181" fmla="*/ 2736171 h 6287490"/>
                <a:gd name="connsiteX7182" fmla="*/ 3209925 w 5697931"/>
                <a:gd name="connsiteY7182" fmla="*/ 2731408 h 6287490"/>
                <a:gd name="connsiteX7183" fmla="*/ 3209925 w 5697931"/>
                <a:gd name="connsiteY7183" fmla="*/ 2726646 h 6287490"/>
                <a:gd name="connsiteX7184" fmla="*/ 3214688 w 5697931"/>
                <a:gd name="connsiteY7184" fmla="*/ 2726646 h 6287490"/>
                <a:gd name="connsiteX7185" fmla="*/ 3219450 w 5697931"/>
                <a:gd name="connsiteY7185" fmla="*/ 2726646 h 6287490"/>
                <a:gd name="connsiteX7186" fmla="*/ 3219450 w 5697931"/>
                <a:gd name="connsiteY7186" fmla="*/ 2731408 h 6287490"/>
                <a:gd name="connsiteX7187" fmla="*/ 3219450 w 5697931"/>
                <a:gd name="connsiteY7187" fmla="*/ 2736171 h 6287490"/>
                <a:gd name="connsiteX7188" fmla="*/ 3528222 w 5697931"/>
                <a:gd name="connsiteY7188" fmla="*/ 2735418 h 6287490"/>
                <a:gd name="connsiteX7189" fmla="*/ 3509963 w 5697931"/>
                <a:gd name="connsiteY7189" fmla="*/ 2734666 h 6287490"/>
                <a:gd name="connsiteX7190" fmla="*/ 3522460 w 5697931"/>
                <a:gd name="connsiteY7190" fmla="*/ 2729665 h 6287490"/>
                <a:gd name="connsiteX7191" fmla="*/ 3534966 w 5697931"/>
                <a:gd name="connsiteY7191" fmla="*/ 2724664 h 6287490"/>
                <a:gd name="connsiteX7192" fmla="*/ 3540719 w 5697931"/>
                <a:gd name="connsiteY7192" fmla="*/ 2730418 h 6287490"/>
                <a:gd name="connsiteX7193" fmla="*/ 3546472 w 5697931"/>
                <a:gd name="connsiteY7193" fmla="*/ 2736171 h 6287490"/>
                <a:gd name="connsiteX7194" fmla="*/ 3709197 w 5697931"/>
                <a:gd name="connsiteY7194" fmla="*/ 2735418 h 6287490"/>
                <a:gd name="connsiteX7195" fmla="*/ 3690938 w 5697931"/>
                <a:gd name="connsiteY7195" fmla="*/ 2734666 h 6287490"/>
                <a:gd name="connsiteX7196" fmla="*/ 3703435 w 5697931"/>
                <a:gd name="connsiteY7196" fmla="*/ 2729665 h 6287490"/>
                <a:gd name="connsiteX7197" fmla="*/ 3715941 w 5697931"/>
                <a:gd name="connsiteY7197" fmla="*/ 2724664 h 6287490"/>
                <a:gd name="connsiteX7198" fmla="*/ 3721694 w 5697931"/>
                <a:gd name="connsiteY7198" fmla="*/ 2730418 h 6287490"/>
                <a:gd name="connsiteX7199" fmla="*/ 3727447 w 5697931"/>
                <a:gd name="connsiteY7199" fmla="*/ 2736171 h 6287490"/>
                <a:gd name="connsiteX7200" fmla="*/ 4014788 w 5697931"/>
                <a:gd name="connsiteY7200" fmla="*/ 2736171 h 6287490"/>
                <a:gd name="connsiteX7201" fmla="*/ 4010025 w 5697931"/>
                <a:gd name="connsiteY7201" fmla="*/ 2736171 h 6287490"/>
                <a:gd name="connsiteX7202" fmla="*/ 4010025 w 5697931"/>
                <a:gd name="connsiteY7202" fmla="*/ 2731408 h 6287490"/>
                <a:gd name="connsiteX7203" fmla="*/ 4010025 w 5697931"/>
                <a:gd name="connsiteY7203" fmla="*/ 2726646 h 6287490"/>
                <a:gd name="connsiteX7204" fmla="*/ 4014788 w 5697931"/>
                <a:gd name="connsiteY7204" fmla="*/ 2726646 h 6287490"/>
                <a:gd name="connsiteX7205" fmla="*/ 4019550 w 5697931"/>
                <a:gd name="connsiteY7205" fmla="*/ 2726646 h 6287490"/>
                <a:gd name="connsiteX7206" fmla="*/ 4019550 w 5697931"/>
                <a:gd name="connsiteY7206" fmla="*/ 2731408 h 6287490"/>
                <a:gd name="connsiteX7207" fmla="*/ 4019550 w 5697931"/>
                <a:gd name="connsiteY7207" fmla="*/ 2736171 h 6287490"/>
                <a:gd name="connsiteX7208" fmla="*/ 4967288 w 5697931"/>
                <a:gd name="connsiteY7208" fmla="*/ 2736171 h 6287490"/>
                <a:gd name="connsiteX7209" fmla="*/ 4962525 w 5697931"/>
                <a:gd name="connsiteY7209" fmla="*/ 2736171 h 6287490"/>
                <a:gd name="connsiteX7210" fmla="*/ 4962525 w 5697931"/>
                <a:gd name="connsiteY7210" fmla="*/ 2731408 h 6287490"/>
                <a:gd name="connsiteX7211" fmla="*/ 4962525 w 5697931"/>
                <a:gd name="connsiteY7211" fmla="*/ 2726646 h 6287490"/>
                <a:gd name="connsiteX7212" fmla="*/ 4967288 w 5697931"/>
                <a:gd name="connsiteY7212" fmla="*/ 2726646 h 6287490"/>
                <a:gd name="connsiteX7213" fmla="*/ 4972050 w 5697931"/>
                <a:gd name="connsiteY7213" fmla="*/ 2726646 h 6287490"/>
                <a:gd name="connsiteX7214" fmla="*/ 4972050 w 5697931"/>
                <a:gd name="connsiteY7214" fmla="*/ 2731408 h 6287490"/>
                <a:gd name="connsiteX7215" fmla="*/ 4972050 w 5697931"/>
                <a:gd name="connsiteY7215" fmla="*/ 2736171 h 6287490"/>
                <a:gd name="connsiteX7216" fmla="*/ 1404938 w 5697931"/>
                <a:gd name="connsiteY7216" fmla="*/ 2726646 h 6287490"/>
                <a:gd name="connsiteX7217" fmla="*/ 1400175 w 5697931"/>
                <a:gd name="connsiteY7217" fmla="*/ 2726646 h 6287490"/>
                <a:gd name="connsiteX7218" fmla="*/ 1400175 w 5697931"/>
                <a:gd name="connsiteY7218" fmla="*/ 2721883 h 6287490"/>
                <a:gd name="connsiteX7219" fmla="*/ 1400175 w 5697931"/>
                <a:gd name="connsiteY7219" fmla="*/ 2717121 h 6287490"/>
                <a:gd name="connsiteX7220" fmla="*/ 1404938 w 5697931"/>
                <a:gd name="connsiteY7220" fmla="*/ 2717121 h 6287490"/>
                <a:gd name="connsiteX7221" fmla="*/ 1409700 w 5697931"/>
                <a:gd name="connsiteY7221" fmla="*/ 2717121 h 6287490"/>
                <a:gd name="connsiteX7222" fmla="*/ 1409700 w 5697931"/>
                <a:gd name="connsiteY7222" fmla="*/ 2721883 h 6287490"/>
                <a:gd name="connsiteX7223" fmla="*/ 1409700 w 5697931"/>
                <a:gd name="connsiteY7223" fmla="*/ 2726646 h 6287490"/>
                <a:gd name="connsiteX7224" fmla="*/ 1624013 w 5697931"/>
                <a:gd name="connsiteY7224" fmla="*/ 2726646 h 6287490"/>
                <a:gd name="connsiteX7225" fmla="*/ 1619250 w 5697931"/>
                <a:gd name="connsiteY7225" fmla="*/ 2726646 h 6287490"/>
                <a:gd name="connsiteX7226" fmla="*/ 1619250 w 5697931"/>
                <a:gd name="connsiteY7226" fmla="*/ 2721883 h 6287490"/>
                <a:gd name="connsiteX7227" fmla="*/ 1619250 w 5697931"/>
                <a:gd name="connsiteY7227" fmla="*/ 2717121 h 6287490"/>
                <a:gd name="connsiteX7228" fmla="*/ 1624013 w 5697931"/>
                <a:gd name="connsiteY7228" fmla="*/ 2717121 h 6287490"/>
                <a:gd name="connsiteX7229" fmla="*/ 1628775 w 5697931"/>
                <a:gd name="connsiteY7229" fmla="*/ 2717121 h 6287490"/>
                <a:gd name="connsiteX7230" fmla="*/ 1628775 w 5697931"/>
                <a:gd name="connsiteY7230" fmla="*/ 2721883 h 6287490"/>
                <a:gd name="connsiteX7231" fmla="*/ 1628775 w 5697931"/>
                <a:gd name="connsiteY7231" fmla="*/ 2726646 h 6287490"/>
                <a:gd name="connsiteX7232" fmla="*/ 1671638 w 5697931"/>
                <a:gd name="connsiteY7232" fmla="*/ 2717121 h 6287490"/>
                <a:gd name="connsiteX7233" fmla="*/ 1666875 w 5697931"/>
                <a:gd name="connsiteY7233" fmla="*/ 2717121 h 6287490"/>
                <a:gd name="connsiteX7234" fmla="*/ 1666875 w 5697931"/>
                <a:gd name="connsiteY7234" fmla="*/ 2712358 h 6287490"/>
                <a:gd name="connsiteX7235" fmla="*/ 1666875 w 5697931"/>
                <a:gd name="connsiteY7235" fmla="*/ 2707596 h 6287490"/>
                <a:gd name="connsiteX7236" fmla="*/ 1671638 w 5697931"/>
                <a:gd name="connsiteY7236" fmla="*/ 2707596 h 6287490"/>
                <a:gd name="connsiteX7237" fmla="*/ 1676400 w 5697931"/>
                <a:gd name="connsiteY7237" fmla="*/ 2707596 h 6287490"/>
                <a:gd name="connsiteX7238" fmla="*/ 1676400 w 5697931"/>
                <a:gd name="connsiteY7238" fmla="*/ 2712358 h 6287490"/>
                <a:gd name="connsiteX7239" fmla="*/ 1676400 w 5697931"/>
                <a:gd name="connsiteY7239" fmla="*/ 2717121 h 6287490"/>
                <a:gd name="connsiteX7240" fmla="*/ 3826069 w 5697931"/>
                <a:gd name="connsiteY7240" fmla="*/ 2705329 h 6287490"/>
                <a:gd name="connsiteX7241" fmla="*/ 3821735 w 5697931"/>
                <a:gd name="connsiteY7241" fmla="*/ 2721883 h 6287490"/>
                <a:gd name="connsiteX7242" fmla="*/ 3821926 w 5697931"/>
                <a:gd name="connsiteY7242" fmla="*/ 2683783 h 6287490"/>
                <a:gd name="connsiteX7243" fmla="*/ 3822116 w 5697931"/>
                <a:gd name="connsiteY7243" fmla="*/ 2645683 h 6287490"/>
                <a:gd name="connsiteX7244" fmla="*/ 3826259 w 5697931"/>
                <a:gd name="connsiteY7244" fmla="*/ 2667229 h 6287490"/>
                <a:gd name="connsiteX7245" fmla="*/ 3830403 w 5697931"/>
                <a:gd name="connsiteY7245" fmla="*/ 2688765 h 6287490"/>
                <a:gd name="connsiteX7246" fmla="*/ 4329113 w 5697931"/>
                <a:gd name="connsiteY7246" fmla="*/ 2717121 h 6287490"/>
                <a:gd name="connsiteX7247" fmla="*/ 4324350 w 5697931"/>
                <a:gd name="connsiteY7247" fmla="*/ 2717121 h 6287490"/>
                <a:gd name="connsiteX7248" fmla="*/ 4324350 w 5697931"/>
                <a:gd name="connsiteY7248" fmla="*/ 2712358 h 6287490"/>
                <a:gd name="connsiteX7249" fmla="*/ 4324350 w 5697931"/>
                <a:gd name="connsiteY7249" fmla="*/ 2707596 h 6287490"/>
                <a:gd name="connsiteX7250" fmla="*/ 4329113 w 5697931"/>
                <a:gd name="connsiteY7250" fmla="*/ 2707596 h 6287490"/>
                <a:gd name="connsiteX7251" fmla="*/ 4333875 w 5697931"/>
                <a:gd name="connsiteY7251" fmla="*/ 2707596 h 6287490"/>
                <a:gd name="connsiteX7252" fmla="*/ 4333875 w 5697931"/>
                <a:gd name="connsiteY7252" fmla="*/ 2712358 h 6287490"/>
                <a:gd name="connsiteX7253" fmla="*/ 4333875 w 5697931"/>
                <a:gd name="connsiteY7253" fmla="*/ 2717121 h 6287490"/>
                <a:gd name="connsiteX7254" fmla="*/ 1023938 w 5697931"/>
                <a:gd name="connsiteY7254" fmla="*/ 2707596 h 6287490"/>
                <a:gd name="connsiteX7255" fmla="*/ 1019175 w 5697931"/>
                <a:gd name="connsiteY7255" fmla="*/ 2707596 h 6287490"/>
                <a:gd name="connsiteX7256" fmla="*/ 1019175 w 5697931"/>
                <a:gd name="connsiteY7256" fmla="*/ 2702833 h 6287490"/>
                <a:gd name="connsiteX7257" fmla="*/ 1019175 w 5697931"/>
                <a:gd name="connsiteY7257" fmla="*/ 2698071 h 6287490"/>
                <a:gd name="connsiteX7258" fmla="*/ 1023938 w 5697931"/>
                <a:gd name="connsiteY7258" fmla="*/ 2698071 h 6287490"/>
                <a:gd name="connsiteX7259" fmla="*/ 1028700 w 5697931"/>
                <a:gd name="connsiteY7259" fmla="*/ 2698071 h 6287490"/>
                <a:gd name="connsiteX7260" fmla="*/ 1028700 w 5697931"/>
                <a:gd name="connsiteY7260" fmla="*/ 2702833 h 6287490"/>
                <a:gd name="connsiteX7261" fmla="*/ 1028700 w 5697931"/>
                <a:gd name="connsiteY7261" fmla="*/ 2707596 h 6287490"/>
                <a:gd name="connsiteX7262" fmla="*/ 1719263 w 5697931"/>
                <a:gd name="connsiteY7262" fmla="*/ 2707596 h 6287490"/>
                <a:gd name="connsiteX7263" fmla="*/ 1714500 w 5697931"/>
                <a:gd name="connsiteY7263" fmla="*/ 2707596 h 6287490"/>
                <a:gd name="connsiteX7264" fmla="*/ 1714500 w 5697931"/>
                <a:gd name="connsiteY7264" fmla="*/ 2702833 h 6287490"/>
                <a:gd name="connsiteX7265" fmla="*/ 1714500 w 5697931"/>
                <a:gd name="connsiteY7265" fmla="*/ 2698071 h 6287490"/>
                <a:gd name="connsiteX7266" fmla="*/ 1719263 w 5697931"/>
                <a:gd name="connsiteY7266" fmla="*/ 2698071 h 6287490"/>
                <a:gd name="connsiteX7267" fmla="*/ 1724025 w 5697931"/>
                <a:gd name="connsiteY7267" fmla="*/ 2698071 h 6287490"/>
                <a:gd name="connsiteX7268" fmla="*/ 1724025 w 5697931"/>
                <a:gd name="connsiteY7268" fmla="*/ 2702833 h 6287490"/>
                <a:gd name="connsiteX7269" fmla="*/ 1724025 w 5697931"/>
                <a:gd name="connsiteY7269" fmla="*/ 2707596 h 6287490"/>
                <a:gd name="connsiteX7270" fmla="*/ 2967038 w 5697931"/>
                <a:gd name="connsiteY7270" fmla="*/ 2707596 h 6287490"/>
                <a:gd name="connsiteX7271" fmla="*/ 2962275 w 5697931"/>
                <a:gd name="connsiteY7271" fmla="*/ 2707596 h 6287490"/>
                <a:gd name="connsiteX7272" fmla="*/ 2962275 w 5697931"/>
                <a:gd name="connsiteY7272" fmla="*/ 2702833 h 6287490"/>
                <a:gd name="connsiteX7273" fmla="*/ 2962275 w 5697931"/>
                <a:gd name="connsiteY7273" fmla="*/ 2698071 h 6287490"/>
                <a:gd name="connsiteX7274" fmla="*/ 2967038 w 5697931"/>
                <a:gd name="connsiteY7274" fmla="*/ 2698071 h 6287490"/>
                <a:gd name="connsiteX7275" fmla="*/ 2971800 w 5697931"/>
                <a:gd name="connsiteY7275" fmla="*/ 2698071 h 6287490"/>
                <a:gd name="connsiteX7276" fmla="*/ 2971800 w 5697931"/>
                <a:gd name="connsiteY7276" fmla="*/ 2702833 h 6287490"/>
                <a:gd name="connsiteX7277" fmla="*/ 2971800 w 5697931"/>
                <a:gd name="connsiteY7277" fmla="*/ 2707596 h 6287490"/>
                <a:gd name="connsiteX7278" fmla="*/ 4652963 w 5697931"/>
                <a:gd name="connsiteY7278" fmla="*/ 2707596 h 6287490"/>
                <a:gd name="connsiteX7279" fmla="*/ 4648200 w 5697931"/>
                <a:gd name="connsiteY7279" fmla="*/ 2707596 h 6287490"/>
                <a:gd name="connsiteX7280" fmla="*/ 4648200 w 5697931"/>
                <a:gd name="connsiteY7280" fmla="*/ 2702833 h 6287490"/>
                <a:gd name="connsiteX7281" fmla="*/ 4648200 w 5697931"/>
                <a:gd name="connsiteY7281" fmla="*/ 2698071 h 6287490"/>
                <a:gd name="connsiteX7282" fmla="*/ 4652963 w 5697931"/>
                <a:gd name="connsiteY7282" fmla="*/ 2698071 h 6287490"/>
                <a:gd name="connsiteX7283" fmla="*/ 4657725 w 5697931"/>
                <a:gd name="connsiteY7283" fmla="*/ 2698071 h 6287490"/>
                <a:gd name="connsiteX7284" fmla="*/ 4657725 w 5697931"/>
                <a:gd name="connsiteY7284" fmla="*/ 2702833 h 6287490"/>
                <a:gd name="connsiteX7285" fmla="*/ 4657725 w 5697931"/>
                <a:gd name="connsiteY7285" fmla="*/ 2707596 h 6287490"/>
                <a:gd name="connsiteX7286" fmla="*/ 919163 w 5697931"/>
                <a:gd name="connsiteY7286" fmla="*/ 2698071 h 6287490"/>
                <a:gd name="connsiteX7287" fmla="*/ 914400 w 5697931"/>
                <a:gd name="connsiteY7287" fmla="*/ 2698071 h 6287490"/>
                <a:gd name="connsiteX7288" fmla="*/ 914400 w 5697931"/>
                <a:gd name="connsiteY7288" fmla="*/ 2693308 h 6287490"/>
                <a:gd name="connsiteX7289" fmla="*/ 914400 w 5697931"/>
                <a:gd name="connsiteY7289" fmla="*/ 2688546 h 6287490"/>
                <a:gd name="connsiteX7290" fmla="*/ 919163 w 5697931"/>
                <a:gd name="connsiteY7290" fmla="*/ 2688546 h 6287490"/>
                <a:gd name="connsiteX7291" fmla="*/ 923925 w 5697931"/>
                <a:gd name="connsiteY7291" fmla="*/ 2688546 h 6287490"/>
                <a:gd name="connsiteX7292" fmla="*/ 923925 w 5697931"/>
                <a:gd name="connsiteY7292" fmla="*/ 2693308 h 6287490"/>
                <a:gd name="connsiteX7293" fmla="*/ 923925 w 5697931"/>
                <a:gd name="connsiteY7293" fmla="*/ 2698071 h 6287490"/>
                <a:gd name="connsiteX7294" fmla="*/ 1781175 w 5697931"/>
                <a:gd name="connsiteY7294" fmla="*/ 2698071 h 6287490"/>
                <a:gd name="connsiteX7295" fmla="*/ 1768478 w 5697931"/>
                <a:gd name="connsiteY7295" fmla="*/ 2698071 h 6287490"/>
                <a:gd name="connsiteX7296" fmla="*/ 1774822 w 5697931"/>
                <a:gd name="connsiteY7296" fmla="*/ 2691718 h 6287490"/>
                <a:gd name="connsiteX7297" fmla="*/ 1781175 w 5697931"/>
                <a:gd name="connsiteY7297" fmla="*/ 2685374 h 6287490"/>
                <a:gd name="connsiteX7298" fmla="*/ 1787528 w 5697931"/>
                <a:gd name="connsiteY7298" fmla="*/ 2691718 h 6287490"/>
                <a:gd name="connsiteX7299" fmla="*/ 1793872 w 5697931"/>
                <a:gd name="connsiteY7299" fmla="*/ 2698071 h 6287490"/>
                <a:gd name="connsiteX7300" fmla="*/ 3148013 w 5697931"/>
                <a:gd name="connsiteY7300" fmla="*/ 2698071 h 6287490"/>
                <a:gd name="connsiteX7301" fmla="*/ 3143250 w 5697931"/>
                <a:gd name="connsiteY7301" fmla="*/ 2698071 h 6287490"/>
                <a:gd name="connsiteX7302" fmla="*/ 3143250 w 5697931"/>
                <a:gd name="connsiteY7302" fmla="*/ 2693308 h 6287490"/>
                <a:gd name="connsiteX7303" fmla="*/ 3143250 w 5697931"/>
                <a:gd name="connsiteY7303" fmla="*/ 2688546 h 6287490"/>
                <a:gd name="connsiteX7304" fmla="*/ 3148013 w 5697931"/>
                <a:gd name="connsiteY7304" fmla="*/ 2688546 h 6287490"/>
                <a:gd name="connsiteX7305" fmla="*/ 3152775 w 5697931"/>
                <a:gd name="connsiteY7305" fmla="*/ 2688546 h 6287490"/>
                <a:gd name="connsiteX7306" fmla="*/ 3152775 w 5697931"/>
                <a:gd name="connsiteY7306" fmla="*/ 2693308 h 6287490"/>
                <a:gd name="connsiteX7307" fmla="*/ 3152775 w 5697931"/>
                <a:gd name="connsiteY7307" fmla="*/ 2698071 h 6287490"/>
                <a:gd name="connsiteX7308" fmla="*/ 3205163 w 5697931"/>
                <a:gd name="connsiteY7308" fmla="*/ 2698071 h 6287490"/>
                <a:gd name="connsiteX7309" fmla="*/ 3200400 w 5697931"/>
                <a:gd name="connsiteY7309" fmla="*/ 2698071 h 6287490"/>
                <a:gd name="connsiteX7310" fmla="*/ 3200400 w 5697931"/>
                <a:gd name="connsiteY7310" fmla="*/ 2693308 h 6287490"/>
                <a:gd name="connsiteX7311" fmla="*/ 3200400 w 5697931"/>
                <a:gd name="connsiteY7311" fmla="*/ 2688546 h 6287490"/>
                <a:gd name="connsiteX7312" fmla="*/ 3205163 w 5697931"/>
                <a:gd name="connsiteY7312" fmla="*/ 2688546 h 6287490"/>
                <a:gd name="connsiteX7313" fmla="*/ 3209925 w 5697931"/>
                <a:gd name="connsiteY7313" fmla="*/ 2688546 h 6287490"/>
                <a:gd name="connsiteX7314" fmla="*/ 3209925 w 5697931"/>
                <a:gd name="connsiteY7314" fmla="*/ 2693308 h 6287490"/>
                <a:gd name="connsiteX7315" fmla="*/ 3209925 w 5697931"/>
                <a:gd name="connsiteY7315" fmla="*/ 2698071 h 6287490"/>
                <a:gd name="connsiteX7316" fmla="*/ 3224213 w 5697931"/>
                <a:gd name="connsiteY7316" fmla="*/ 2698071 h 6287490"/>
                <a:gd name="connsiteX7317" fmla="*/ 3219450 w 5697931"/>
                <a:gd name="connsiteY7317" fmla="*/ 2698071 h 6287490"/>
                <a:gd name="connsiteX7318" fmla="*/ 3219450 w 5697931"/>
                <a:gd name="connsiteY7318" fmla="*/ 2693308 h 6287490"/>
                <a:gd name="connsiteX7319" fmla="*/ 3219450 w 5697931"/>
                <a:gd name="connsiteY7319" fmla="*/ 2688546 h 6287490"/>
                <a:gd name="connsiteX7320" fmla="*/ 3224213 w 5697931"/>
                <a:gd name="connsiteY7320" fmla="*/ 2688546 h 6287490"/>
                <a:gd name="connsiteX7321" fmla="*/ 3228975 w 5697931"/>
                <a:gd name="connsiteY7321" fmla="*/ 2688546 h 6287490"/>
                <a:gd name="connsiteX7322" fmla="*/ 3228975 w 5697931"/>
                <a:gd name="connsiteY7322" fmla="*/ 2693308 h 6287490"/>
                <a:gd name="connsiteX7323" fmla="*/ 3228975 w 5697931"/>
                <a:gd name="connsiteY7323" fmla="*/ 2698071 h 6287490"/>
                <a:gd name="connsiteX7324" fmla="*/ 3957638 w 5697931"/>
                <a:gd name="connsiteY7324" fmla="*/ 2698071 h 6287490"/>
                <a:gd name="connsiteX7325" fmla="*/ 3952875 w 5697931"/>
                <a:gd name="connsiteY7325" fmla="*/ 2698071 h 6287490"/>
                <a:gd name="connsiteX7326" fmla="*/ 3952875 w 5697931"/>
                <a:gd name="connsiteY7326" fmla="*/ 2693308 h 6287490"/>
                <a:gd name="connsiteX7327" fmla="*/ 3952875 w 5697931"/>
                <a:gd name="connsiteY7327" fmla="*/ 2688546 h 6287490"/>
                <a:gd name="connsiteX7328" fmla="*/ 3957638 w 5697931"/>
                <a:gd name="connsiteY7328" fmla="*/ 2688546 h 6287490"/>
                <a:gd name="connsiteX7329" fmla="*/ 3962400 w 5697931"/>
                <a:gd name="connsiteY7329" fmla="*/ 2688546 h 6287490"/>
                <a:gd name="connsiteX7330" fmla="*/ 3962400 w 5697931"/>
                <a:gd name="connsiteY7330" fmla="*/ 2693308 h 6287490"/>
                <a:gd name="connsiteX7331" fmla="*/ 3962400 w 5697931"/>
                <a:gd name="connsiteY7331" fmla="*/ 2698071 h 6287490"/>
                <a:gd name="connsiteX7332" fmla="*/ 1847850 w 5697931"/>
                <a:gd name="connsiteY7332" fmla="*/ 2688546 h 6287490"/>
                <a:gd name="connsiteX7333" fmla="*/ 1835153 w 5697931"/>
                <a:gd name="connsiteY7333" fmla="*/ 2688546 h 6287490"/>
                <a:gd name="connsiteX7334" fmla="*/ 1841497 w 5697931"/>
                <a:gd name="connsiteY7334" fmla="*/ 2682193 h 6287490"/>
                <a:gd name="connsiteX7335" fmla="*/ 1847850 w 5697931"/>
                <a:gd name="connsiteY7335" fmla="*/ 2675849 h 6287490"/>
                <a:gd name="connsiteX7336" fmla="*/ 1854203 w 5697931"/>
                <a:gd name="connsiteY7336" fmla="*/ 2682193 h 6287490"/>
                <a:gd name="connsiteX7337" fmla="*/ 1860547 w 5697931"/>
                <a:gd name="connsiteY7337" fmla="*/ 2688546 h 6287490"/>
                <a:gd name="connsiteX7338" fmla="*/ 4348163 w 5697931"/>
                <a:gd name="connsiteY7338" fmla="*/ 2688546 h 6287490"/>
                <a:gd name="connsiteX7339" fmla="*/ 4343400 w 5697931"/>
                <a:gd name="connsiteY7339" fmla="*/ 2688546 h 6287490"/>
                <a:gd name="connsiteX7340" fmla="*/ 4343400 w 5697931"/>
                <a:gd name="connsiteY7340" fmla="*/ 2683783 h 6287490"/>
                <a:gd name="connsiteX7341" fmla="*/ 4343400 w 5697931"/>
                <a:gd name="connsiteY7341" fmla="*/ 2679021 h 6287490"/>
                <a:gd name="connsiteX7342" fmla="*/ 4348163 w 5697931"/>
                <a:gd name="connsiteY7342" fmla="*/ 2679021 h 6287490"/>
                <a:gd name="connsiteX7343" fmla="*/ 4352925 w 5697931"/>
                <a:gd name="connsiteY7343" fmla="*/ 2679021 h 6287490"/>
                <a:gd name="connsiteX7344" fmla="*/ 4352925 w 5697931"/>
                <a:gd name="connsiteY7344" fmla="*/ 2683783 h 6287490"/>
                <a:gd name="connsiteX7345" fmla="*/ 4352925 w 5697931"/>
                <a:gd name="connsiteY7345" fmla="*/ 2688546 h 6287490"/>
                <a:gd name="connsiteX7346" fmla="*/ 1310249 w 5697931"/>
                <a:gd name="connsiteY7346" fmla="*/ 2679021 h 6287490"/>
                <a:gd name="connsiteX7347" fmla="*/ 1306049 w 5697931"/>
                <a:gd name="connsiteY7347" fmla="*/ 2679021 h 6287490"/>
                <a:gd name="connsiteX7348" fmla="*/ 1299258 w 5697931"/>
                <a:gd name="connsiteY7348" fmla="*/ 2668019 h 6287490"/>
                <a:gd name="connsiteX7349" fmla="*/ 1292457 w 5697931"/>
                <a:gd name="connsiteY7349" fmla="*/ 2657028 h 6287490"/>
                <a:gd name="connsiteX7350" fmla="*/ 1303449 w 5697931"/>
                <a:gd name="connsiteY7350" fmla="*/ 2663828 h 6287490"/>
                <a:gd name="connsiteX7351" fmla="*/ 1314450 w 5697931"/>
                <a:gd name="connsiteY7351" fmla="*/ 2670620 h 6287490"/>
                <a:gd name="connsiteX7352" fmla="*/ 1314450 w 5697931"/>
                <a:gd name="connsiteY7352" fmla="*/ 2674820 h 6287490"/>
                <a:gd name="connsiteX7353" fmla="*/ 1314450 w 5697931"/>
                <a:gd name="connsiteY7353" fmla="*/ 2679021 h 6287490"/>
                <a:gd name="connsiteX7354" fmla="*/ 1933575 w 5697931"/>
                <a:gd name="connsiteY7354" fmla="*/ 2679021 h 6287490"/>
                <a:gd name="connsiteX7355" fmla="*/ 1920878 w 5697931"/>
                <a:gd name="connsiteY7355" fmla="*/ 2679021 h 6287490"/>
                <a:gd name="connsiteX7356" fmla="*/ 1927222 w 5697931"/>
                <a:gd name="connsiteY7356" fmla="*/ 2672668 h 6287490"/>
                <a:gd name="connsiteX7357" fmla="*/ 1933575 w 5697931"/>
                <a:gd name="connsiteY7357" fmla="*/ 2666324 h 6287490"/>
                <a:gd name="connsiteX7358" fmla="*/ 1939928 w 5697931"/>
                <a:gd name="connsiteY7358" fmla="*/ 2672668 h 6287490"/>
                <a:gd name="connsiteX7359" fmla="*/ 1946272 w 5697931"/>
                <a:gd name="connsiteY7359" fmla="*/ 2679021 h 6287490"/>
                <a:gd name="connsiteX7360" fmla="*/ 3128963 w 5697931"/>
                <a:gd name="connsiteY7360" fmla="*/ 2679021 h 6287490"/>
                <a:gd name="connsiteX7361" fmla="*/ 3124200 w 5697931"/>
                <a:gd name="connsiteY7361" fmla="*/ 2679021 h 6287490"/>
                <a:gd name="connsiteX7362" fmla="*/ 3124200 w 5697931"/>
                <a:gd name="connsiteY7362" fmla="*/ 2674258 h 6287490"/>
                <a:gd name="connsiteX7363" fmla="*/ 3124200 w 5697931"/>
                <a:gd name="connsiteY7363" fmla="*/ 2669496 h 6287490"/>
                <a:gd name="connsiteX7364" fmla="*/ 3128963 w 5697931"/>
                <a:gd name="connsiteY7364" fmla="*/ 2669496 h 6287490"/>
                <a:gd name="connsiteX7365" fmla="*/ 3133725 w 5697931"/>
                <a:gd name="connsiteY7365" fmla="*/ 2669496 h 6287490"/>
                <a:gd name="connsiteX7366" fmla="*/ 3133725 w 5697931"/>
                <a:gd name="connsiteY7366" fmla="*/ 2674258 h 6287490"/>
                <a:gd name="connsiteX7367" fmla="*/ 3133725 w 5697931"/>
                <a:gd name="connsiteY7367" fmla="*/ 2679021 h 6287490"/>
                <a:gd name="connsiteX7368" fmla="*/ 3281363 w 5697931"/>
                <a:gd name="connsiteY7368" fmla="*/ 2679021 h 6287490"/>
                <a:gd name="connsiteX7369" fmla="*/ 3276600 w 5697931"/>
                <a:gd name="connsiteY7369" fmla="*/ 2679021 h 6287490"/>
                <a:gd name="connsiteX7370" fmla="*/ 3276600 w 5697931"/>
                <a:gd name="connsiteY7370" fmla="*/ 2674258 h 6287490"/>
                <a:gd name="connsiteX7371" fmla="*/ 3276600 w 5697931"/>
                <a:gd name="connsiteY7371" fmla="*/ 2669496 h 6287490"/>
                <a:gd name="connsiteX7372" fmla="*/ 3281363 w 5697931"/>
                <a:gd name="connsiteY7372" fmla="*/ 2669496 h 6287490"/>
                <a:gd name="connsiteX7373" fmla="*/ 3286125 w 5697931"/>
                <a:gd name="connsiteY7373" fmla="*/ 2669496 h 6287490"/>
                <a:gd name="connsiteX7374" fmla="*/ 3286125 w 5697931"/>
                <a:gd name="connsiteY7374" fmla="*/ 2674258 h 6287490"/>
                <a:gd name="connsiteX7375" fmla="*/ 3286125 w 5697931"/>
                <a:gd name="connsiteY7375" fmla="*/ 2679021 h 6287490"/>
                <a:gd name="connsiteX7376" fmla="*/ 3929063 w 5697931"/>
                <a:gd name="connsiteY7376" fmla="*/ 2679021 h 6287490"/>
                <a:gd name="connsiteX7377" fmla="*/ 3924300 w 5697931"/>
                <a:gd name="connsiteY7377" fmla="*/ 2679021 h 6287490"/>
                <a:gd name="connsiteX7378" fmla="*/ 3924300 w 5697931"/>
                <a:gd name="connsiteY7378" fmla="*/ 2674258 h 6287490"/>
                <a:gd name="connsiteX7379" fmla="*/ 3924300 w 5697931"/>
                <a:gd name="connsiteY7379" fmla="*/ 2669496 h 6287490"/>
                <a:gd name="connsiteX7380" fmla="*/ 3929063 w 5697931"/>
                <a:gd name="connsiteY7380" fmla="*/ 2669496 h 6287490"/>
                <a:gd name="connsiteX7381" fmla="*/ 3933825 w 5697931"/>
                <a:gd name="connsiteY7381" fmla="*/ 2669496 h 6287490"/>
                <a:gd name="connsiteX7382" fmla="*/ 3933825 w 5697931"/>
                <a:gd name="connsiteY7382" fmla="*/ 2674258 h 6287490"/>
                <a:gd name="connsiteX7383" fmla="*/ 3933825 w 5697931"/>
                <a:gd name="connsiteY7383" fmla="*/ 2679021 h 6287490"/>
                <a:gd name="connsiteX7384" fmla="*/ 4776788 w 5697931"/>
                <a:gd name="connsiteY7384" fmla="*/ 2679021 h 6287490"/>
                <a:gd name="connsiteX7385" fmla="*/ 4772025 w 5697931"/>
                <a:gd name="connsiteY7385" fmla="*/ 2679021 h 6287490"/>
                <a:gd name="connsiteX7386" fmla="*/ 4772025 w 5697931"/>
                <a:gd name="connsiteY7386" fmla="*/ 2674258 h 6287490"/>
                <a:gd name="connsiteX7387" fmla="*/ 4772025 w 5697931"/>
                <a:gd name="connsiteY7387" fmla="*/ 2669496 h 6287490"/>
                <a:gd name="connsiteX7388" fmla="*/ 4776788 w 5697931"/>
                <a:gd name="connsiteY7388" fmla="*/ 2669496 h 6287490"/>
                <a:gd name="connsiteX7389" fmla="*/ 4781550 w 5697931"/>
                <a:gd name="connsiteY7389" fmla="*/ 2669496 h 6287490"/>
                <a:gd name="connsiteX7390" fmla="*/ 4781550 w 5697931"/>
                <a:gd name="connsiteY7390" fmla="*/ 2674258 h 6287490"/>
                <a:gd name="connsiteX7391" fmla="*/ 4781550 w 5697931"/>
                <a:gd name="connsiteY7391" fmla="*/ 2679021 h 6287490"/>
                <a:gd name="connsiteX7392" fmla="*/ 2032797 w 5697931"/>
                <a:gd name="connsiteY7392" fmla="*/ 2668743 h 6287490"/>
                <a:gd name="connsiteX7393" fmla="*/ 2014538 w 5697931"/>
                <a:gd name="connsiteY7393" fmla="*/ 2667991 h 6287490"/>
                <a:gd name="connsiteX7394" fmla="*/ 2027034 w 5697931"/>
                <a:gd name="connsiteY7394" fmla="*/ 2662990 h 6287490"/>
                <a:gd name="connsiteX7395" fmla="*/ 2039541 w 5697931"/>
                <a:gd name="connsiteY7395" fmla="*/ 2657989 h 6287490"/>
                <a:gd name="connsiteX7396" fmla="*/ 2045294 w 5697931"/>
                <a:gd name="connsiteY7396" fmla="*/ 2663743 h 6287490"/>
                <a:gd name="connsiteX7397" fmla="*/ 2051047 w 5697931"/>
                <a:gd name="connsiteY7397" fmla="*/ 2669496 h 6287490"/>
                <a:gd name="connsiteX7398" fmla="*/ 2243138 w 5697931"/>
                <a:gd name="connsiteY7398" fmla="*/ 2657246 h 6287490"/>
                <a:gd name="connsiteX7399" fmla="*/ 2195513 w 5697931"/>
                <a:gd name="connsiteY7399" fmla="*/ 2657113 h 6287490"/>
                <a:gd name="connsiteX7400" fmla="*/ 2221840 w 5697931"/>
                <a:gd name="connsiteY7400" fmla="*/ 2653132 h 6287490"/>
                <a:gd name="connsiteX7401" fmla="*/ 2248167 w 5697931"/>
                <a:gd name="connsiteY7401" fmla="*/ 2649150 h 6287490"/>
                <a:gd name="connsiteX7402" fmla="*/ 2269465 w 5697931"/>
                <a:gd name="connsiteY7402" fmla="*/ 2653265 h 6287490"/>
                <a:gd name="connsiteX7403" fmla="*/ 2290763 w 5697931"/>
                <a:gd name="connsiteY7403" fmla="*/ 2657380 h 6287490"/>
                <a:gd name="connsiteX7404" fmla="*/ 2438400 w 5697931"/>
                <a:gd name="connsiteY7404" fmla="*/ 2657113 h 6287490"/>
                <a:gd name="connsiteX7405" fmla="*/ 2386013 w 5697931"/>
                <a:gd name="connsiteY7405" fmla="*/ 2657113 h 6287490"/>
                <a:gd name="connsiteX7406" fmla="*/ 2412206 w 5697931"/>
                <a:gd name="connsiteY7406" fmla="*/ 2653151 h 6287490"/>
                <a:gd name="connsiteX7407" fmla="*/ 2438400 w 5697931"/>
                <a:gd name="connsiteY7407" fmla="*/ 2649179 h 6287490"/>
                <a:gd name="connsiteX7408" fmla="*/ 2464594 w 5697931"/>
                <a:gd name="connsiteY7408" fmla="*/ 2653151 h 6287490"/>
                <a:gd name="connsiteX7409" fmla="*/ 2490788 w 5697931"/>
                <a:gd name="connsiteY7409" fmla="*/ 2657113 h 6287490"/>
                <a:gd name="connsiteX7410" fmla="*/ 3157538 w 5697931"/>
                <a:gd name="connsiteY7410" fmla="*/ 2659971 h 6287490"/>
                <a:gd name="connsiteX7411" fmla="*/ 3152775 w 5697931"/>
                <a:gd name="connsiteY7411" fmla="*/ 2659971 h 6287490"/>
                <a:gd name="connsiteX7412" fmla="*/ 3152775 w 5697931"/>
                <a:gd name="connsiteY7412" fmla="*/ 2655208 h 6287490"/>
                <a:gd name="connsiteX7413" fmla="*/ 3152775 w 5697931"/>
                <a:gd name="connsiteY7413" fmla="*/ 2650446 h 6287490"/>
                <a:gd name="connsiteX7414" fmla="*/ 3157538 w 5697931"/>
                <a:gd name="connsiteY7414" fmla="*/ 2650446 h 6287490"/>
                <a:gd name="connsiteX7415" fmla="*/ 3162300 w 5697931"/>
                <a:gd name="connsiteY7415" fmla="*/ 2650446 h 6287490"/>
                <a:gd name="connsiteX7416" fmla="*/ 3162300 w 5697931"/>
                <a:gd name="connsiteY7416" fmla="*/ 2655208 h 6287490"/>
                <a:gd name="connsiteX7417" fmla="*/ 3162300 w 5697931"/>
                <a:gd name="connsiteY7417" fmla="*/ 2659971 h 6287490"/>
                <a:gd name="connsiteX7418" fmla="*/ 3214688 w 5697931"/>
                <a:gd name="connsiteY7418" fmla="*/ 2659971 h 6287490"/>
                <a:gd name="connsiteX7419" fmla="*/ 3209925 w 5697931"/>
                <a:gd name="connsiteY7419" fmla="*/ 2659971 h 6287490"/>
                <a:gd name="connsiteX7420" fmla="*/ 3209925 w 5697931"/>
                <a:gd name="connsiteY7420" fmla="*/ 2655208 h 6287490"/>
                <a:gd name="connsiteX7421" fmla="*/ 3209925 w 5697931"/>
                <a:gd name="connsiteY7421" fmla="*/ 2650446 h 6287490"/>
                <a:gd name="connsiteX7422" fmla="*/ 3214688 w 5697931"/>
                <a:gd name="connsiteY7422" fmla="*/ 2650446 h 6287490"/>
                <a:gd name="connsiteX7423" fmla="*/ 3219450 w 5697931"/>
                <a:gd name="connsiteY7423" fmla="*/ 2650446 h 6287490"/>
                <a:gd name="connsiteX7424" fmla="*/ 3219450 w 5697931"/>
                <a:gd name="connsiteY7424" fmla="*/ 2655208 h 6287490"/>
                <a:gd name="connsiteX7425" fmla="*/ 3219450 w 5697931"/>
                <a:gd name="connsiteY7425" fmla="*/ 2659971 h 6287490"/>
                <a:gd name="connsiteX7426" fmla="*/ 3309938 w 5697931"/>
                <a:gd name="connsiteY7426" fmla="*/ 2659971 h 6287490"/>
                <a:gd name="connsiteX7427" fmla="*/ 3305175 w 5697931"/>
                <a:gd name="connsiteY7427" fmla="*/ 2659971 h 6287490"/>
                <a:gd name="connsiteX7428" fmla="*/ 3305175 w 5697931"/>
                <a:gd name="connsiteY7428" fmla="*/ 2655208 h 6287490"/>
                <a:gd name="connsiteX7429" fmla="*/ 3305175 w 5697931"/>
                <a:gd name="connsiteY7429" fmla="*/ 2650446 h 6287490"/>
                <a:gd name="connsiteX7430" fmla="*/ 3309938 w 5697931"/>
                <a:gd name="connsiteY7430" fmla="*/ 2650446 h 6287490"/>
                <a:gd name="connsiteX7431" fmla="*/ 3314700 w 5697931"/>
                <a:gd name="connsiteY7431" fmla="*/ 2650446 h 6287490"/>
                <a:gd name="connsiteX7432" fmla="*/ 3314700 w 5697931"/>
                <a:gd name="connsiteY7432" fmla="*/ 2655208 h 6287490"/>
                <a:gd name="connsiteX7433" fmla="*/ 3314700 w 5697931"/>
                <a:gd name="connsiteY7433" fmla="*/ 2659971 h 6287490"/>
                <a:gd name="connsiteX7434" fmla="*/ 4367213 w 5697931"/>
                <a:gd name="connsiteY7434" fmla="*/ 2659971 h 6287490"/>
                <a:gd name="connsiteX7435" fmla="*/ 4362450 w 5697931"/>
                <a:gd name="connsiteY7435" fmla="*/ 2659971 h 6287490"/>
                <a:gd name="connsiteX7436" fmla="*/ 4362450 w 5697931"/>
                <a:gd name="connsiteY7436" fmla="*/ 2655208 h 6287490"/>
                <a:gd name="connsiteX7437" fmla="*/ 4362450 w 5697931"/>
                <a:gd name="connsiteY7437" fmla="*/ 2650446 h 6287490"/>
                <a:gd name="connsiteX7438" fmla="*/ 4367213 w 5697931"/>
                <a:gd name="connsiteY7438" fmla="*/ 2650446 h 6287490"/>
                <a:gd name="connsiteX7439" fmla="*/ 4371975 w 5697931"/>
                <a:gd name="connsiteY7439" fmla="*/ 2650446 h 6287490"/>
                <a:gd name="connsiteX7440" fmla="*/ 4371975 w 5697931"/>
                <a:gd name="connsiteY7440" fmla="*/ 2655208 h 6287490"/>
                <a:gd name="connsiteX7441" fmla="*/ 4371975 w 5697931"/>
                <a:gd name="connsiteY7441" fmla="*/ 2659971 h 6287490"/>
                <a:gd name="connsiteX7442" fmla="*/ 4948238 w 5697931"/>
                <a:gd name="connsiteY7442" fmla="*/ 2659971 h 6287490"/>
                <a:gd name="connsiteX7443" fmla="*/ 4943475 w 5697931"/>
                <a:gd name="connsiteY7443" fmla="*/ 2659971 h 6287490"/>
                <a:gd name="connsiteX7444" fmla="*/ 4943475 w 5697931"/>
                <a:gd name="connsiteY7444" fmla="*/ 2655208 h 6287490"/>
                <a:gd name="connsiteX7445" fmla="*/ 4943475 w 5697931"/>
                <a:gd name="connsiteY7445" fmla="*/ 2650446 h 6287490"/>
                <a:gd name="connsiteX7446" fmla="*/ 4948238 w 5697931"/>
                <a:gd name="connsiteY7446" fmla="*/ 2650446 h 6287490"/>
                <a:gd name="connsiteX7447" fmla="*/ 4953000 w 5697931"/>
                <a:gd name="connsiteY7447" fmla="*/ 2650446 h 6287490"/>
                <a:gd name="connsiteX7448" fmla="*/ 4953000 w 5697931"/>
                <a:gd name="connsiteY7448" fmla="*/ 2655208 h 6287490"/>
                <a:gd name="connsiteX7449" fmla="*/ 4953000 w 5697931"/>
                <a:gd name="connsiteY7449" fmla="*/ 2659971 h 6287490"/>
                <a:gd name="connsiteX7450" fmla="*/ 1042988 w 5697931"/>
                <a:gd name="connsiteY7450" fmla="*/ 2650446 h 6287490"/>
                <a:gd name="connsiteX7451" fmla="*/ 1038225 w 5697931"/>
                <a:gd name="connsiteY7451" fmla="*/ 2650446 h 6287490"/>
                <a:gd name="connsiteX7452" fmla="*/ 1038225 w 5697931"/>
                <a:gd name="connsiteY7452" fmla="*/ 2645683 h 6287490"/>
                <a:gd name="connsiteX7453" fmla="*/ 1038225 w 5697931"/>
                <a:gd name="connsiteY7453" fmla="*/ 2640921 h 6287490"/>
                <a:gd name="connsiteX7454" fmla="*/ 1042988 w 5697931"/>
                <a:gd name="connsiteY7454" fmla="*/ 2640921 h 6287490"/>
                <a:gd name="connsiteX7455" fmla="*/ 1047750 w 5697931"/>
                <a:gd name="connsiteY7455" fmla="*/ 2640921 h 6287490"/>
                <a:gd name="connsiteX7456" fmla="*/ 1047750 w 5697931"/>
                <a:gd name="connsiteY7456" fmla="*/ 2645683 h 6287490"/>
                <a:gd name="connsiteX7457" fmla="*/ 1047750 w 5697931"/>
                <a:gd name="connsiteY7457" fmla="*/ 2650446 h 6287490"/>
                <a:gd name="connsiteX7458" fmla="*/ 3138488 w 5697931"/>
                <a:gd name="connsiteY7458" fmla="*/ 2650446 h 6287490"/>
                <a:gd name="connsiteX7459" fmla="*/ 3133725 w 5697931"/>
                <a:gd name="connsiteY7459" fmla="*/ 2650446 h 6287490"/>
                <a:gd name="connsiteX7460" fmla="*/ 3133725 w 5697931"/>
                <a:gd name="connsiteY7460" fmla="*/ 2645683 h 6287490"/>
                <a:gd name="connsiteX7461" fmla="*/ 3133725 w 5697931"/>
                <a:gd name="connsiteY7461" fmla="*/ 2640921 h 6287490"/>
                <a:gd name="connsiteX7462" fmla="*/ 3138488 w 5697931"/>
                <a:gd name="connsiteY7462" fmla="*/ 2640921 h 6287490"/>
                <a:gd name="connsiteX7463" fmla="*/ 3143250 w 5697931"/>
                <a:gd name="connsiteY7463" fmla="*/ 2640921 h 6287490"/>
                <a:gd name="connsiteX7464" fmla="*/ 3143250 w 5697931"/>
                <a:gd name="connsiteY7464" fmla="*/ 2645683 h 6287490"/>
                <a:gd name="connsiteX7465" fmla="*/ 3143250 w 5697931"/>
                <a:gd name="connsiteY7465" fmla="*/ 2650446 h 6287490"/>
                <a:gd name="connsiteX7466" fmla="*/ 3290888 w 5697931"/>
                <a:gd name="connsiteY7466" fmla="*/ 2650446 h 6287490"/>
                <a:gd name="connsiteX7467" fmla="*/ 3286125 w 5697931"/>
                <a:gd name="connsiteY7467" fmla="*/ 2650446 h 6287490"/>
                <a:gd name="connsiteX7468" fmla="*/ 3286125 w 5697931"/>
                <a:gd name="connsiteY7468" fmla="*/ 2645683 h 6287490"/>
                <a:gd name="connsiteX7469" fmla="*/ 3286125 w 5697931"/>
                <a:gd name="connsiteY7469" fmla="*/ 2640921 h 6287490"/>
                <a:gd name="connsiteX7470" fmla="*/ 3290888 w 5697931"/>
                <a:gd name="connsiteY7470" fmla="*/ 2640921 h 6287490"/>
                <a:gd name="connsiteX7471" fmla="*/ 3295650 w 5697931"/>
                <a:gd name="connsiteY7471" fmla="*/ 2640921 h 6287490"/>
                <a:gd name="connsiteX7472" fmla="*/ 3295650 w 5697931"/>
                <a:gd name="connsiteY7472" fmla="*/ 2645683 h 6287490"/>
                <a:gd name="connsiteX7473" fmla="*/ 3295650 w 5697931"/>
                <a:gd name="connsiteY7473" fmla="*/ 2650446 h 6287490"/>
                <a:gd name="connsiteX7474" fmla="*/ 3319463 w 5697931"/>
                <a:gd name="connsiteY7474" fmla="*/ 2640921 h 6287490"/>
                <a:gd name="connsiteX7475" fmla="*/ 3314700 w 5697931"/>
                <a:gd name="connsiteY7475" fmla="*/ 2640921 h 6287490"/>
                <a:gd name="connsiteX7476" fmla="*/ 3314700 w 5697931"/>
                <a:gd name="connsiteY7476" fmla="*/ 2636158 h 6287490"/>
                <a:gd name="connsiteX7477" fmla="*/ 3314700 w 5697931"/>
                <a:gd name="connsiteY7477" fmla="*/ 2631396 h 6287490"/>
                <a:gd name="connsiteX7478" fmla="*/ 3319463 w 5697931"/>
                <a:gd name="connsiteY7478" fmla="*/ 2631396 h 6287490"/>
                <a:gd name="connsiteX7479" fmla="*/ 3324225 w 5697931"/>
                <a:gd name="connsiteY7479" fmla="*/ 2631396 h 6287490"/>
                <a:gd name="connsiteX7480" fmla="*/ 3324225 w 5697931"/>
                <a:gd name="connsiteY7480" fmla="*/ 2636158 h 6287490"/>
                <a:gd name="connsiteX7481" fmla="*/ 3324225 w 5697931"/>
                <a:gd name="connsiteY7481" fmla="*/ 2640921 h 6287490"/>
                <a:gd name="connsiteX7482" fmla="*/ 1052513 w 5697931"/>
                <a:gd name="connsiteY7482" fmla="*/ 2631396 h 6287490"/>
                <a:gd name="connsiteX7483" fmla="*/ 1047750 w 5697931"/>
                <a:gd name="connsiteY7483" fmla="*/ 2631396 h 6287490"/>
                <a:gd name="connsiteX7484" fmla="*/ 1047750 w 5697931"/>
                <a:gd name="connsiteY7484" fmla="*/ 2626633 h 6287490"/>
                <a:gd name="connsiteX7485" fmla="*/ 1047750 w 5697931"/>
                <a:gd name="connsiteY7485" fmla="*/ 2621871 h 6287490"/>
                <a:gd name="connsiteX7486" fmla="*/ 1052513 w 5697931"/>
                <a:gd name="connsiteY7486" fmla="*/ 2621871 h 6287490"/>
                <a:gd name="connsiteX7487" fmla="*/ 1057275 w 5697931"/>
                <a:gd name="connsiteY7487" fmla="*/ 2621871 h 6287490"/>
                <a:gd name="connsiteX7488" fmla="*/ 1057275 w 5697931"/>
                <a:gd name="connsiteY7488" fmla="*/ 2626633 h 6287490"/>
                <a:gd name="connsiteX7489" fmla="*/ 1057275 w 5697931"/>
                <a:gd name="connsiteY7489" fmla="*/ 2631396 h 6287490"/>
                <a:gd name="connsiteX7490" fmla="*/ 1462088 w 5697931"/>
                <a:gd name="connsiteY7490" fmla="*/ 2631396 h 6287490"/>
                <a:gd name="connsiteX7491" fmla="*/ 1457325 w 5697931"/>
                <a:gd name="connsiteY7491" fmla="*/ 2631396 h 6287490"/>
                <a:gd name="connsiteX7492" fmla="*/ 1457325 w 5697931"/>
                <a:gd name="connsiteY7492" fmla="*/ 2626633 h 6287490"/>
                <a:gd name="connsiteX7493" fmla="*/ 1457325 w 5697931"/>
                <a:gd name="connsiteY7493" fmla="*/ 2621871 h 6287490"/>
                <a:gd name="connsiteX7494" fmla="*/ 1462088 w 5697931"/>
                <a:gd name="connsiteY7494" fmla="*/ 2621871 h 6287490"/>
                <a:gd name="connsiteX7495" fmla="*/ 1466850 w 5697931"/>
                <a:gd name="connsiteY7495" fmla="*/ 2621871 h 6287490"/>
                <a:gd name="connsiteX7496" fmla="*/ 1466850 w 5697931"/>
                <a:gd name="connsiteY7496" fmla="*/ 2626633 h 6287490"/>
                <a:gd name="connsiteX7497" fmla="*/ 1466850 w 5697931"/>
                <a:gd name="connsiteY7497" fmla="*/ 2631396 h 6287490"/>
                <a:gd name="connsiteX7498" fmla="*/ 2547938 w 5697931"/>
                <a:gd name="connsiteY7498" fmla="*/ 2631396 h 6287490"/>
                <a:gd name="connsiteX7499" fmla="*/ 2543175 w 5697931"/>
                <a:gd name="connsiteY7499" fmla="*/ 2631396 h 6287490"/>
                <a:gd name="connsiteX7500" fmla="*/ 2543175 w 5697931"/>
                <a:gd name="connsiteY7500" fmla="*/ 2626633 h 6287490"/>
                <a:gd name="connsiteX7501" fmla="*/ 2543175 w 5697931"/>
                <a:gd name="connsiteY7501" fmla="*/ 2621871 h 6287490"/>
                <a:gd name="connsiteX7502" fmla="*/ 2547938 w 5697931"/>
                <a:gd name="connsiteY7502" fmla="*/ 2621871 h 6287490"/>
                <a:gd name="connsiteX7503" fmla="*/ 2552700 w 5697931"/>
                <a:gd name="connsiteY7503" fmla="*/ 2621871 h 6287490"/>
                <a:gd name="connsiteX7504" fmla="*/ 2552700 w 5697931"/>
                <a:gd name="connsiteY7504" fmla="*/ 2626633 h 6287490"/>
                <a:gd name="connsiteX7505" fmla="*/ 2552700 w 5697931"/>
                <a:gd name="connsiteY7505" fmla="*/ 2631396 h 6287490"/>
                <a:gd name="connsiteX7506" fmla="*/ 3052763 w 5697931"/>
                <a:gd name="connsiteY7506" fmla="*/ 2631396 h 6287490"/>
                <a:gd name="connsiteX7507" fmla="*/ 3048000 w 5697931"/>
                <a:gd name="connsiteY7507" fmla="*/ 2631396 h 6287490"/>
                <a:gd name="connsiteX7508" fmla="*/ 3048000 w 5697931"/>
                <a:gd name="connsiteY7508" fmla="*/ 2626633 h 6287490"/>
                <a:gd name="connsiteX7509" fmla="*/ 3048000 w 5697931"/>
                <a:gd name="connsiteY7509" fmla="*/ 2621871 h 6287490"/>
                <a:gd name="connsiteX7510" fmla="*/ 3052763 w 5697931"/>
                <a:gd name="connsiteY7510" fmla="*/ 2621871 h 6287490"/>
                <a:gd name="connsiteX7511" fmla="*/ 3057525 w 5697931"/>
                <a:gd name="connsiteY7511" fmla="*/ 2621871 h 6287490"/>
                <a:gd name="connsiteX7512" fmla="*/ 3057525 w 5697931"/>
                <a:gd name="connsiteY7512" fmla="*/ 2626633 h 6287490"/>
                <a:gd name="connsiteX7513" fmla="*/ 3057525 w 5697931"/>
                <a:gd name="connsiteY7513" fmla="*/ 2631396 h 6287490"/>
                <a:gd name="connsiteX7514" fmla="*/ 3871913 w 5697931"/>
                <a:gd name="connsiteY7514" fmla="*/ 2631396 h 6287490"/>
                <a:gd name="connsiteX7515" fmla="*/ 3867150 w 5697931"/>
                <a:gd name="connsiteY7515" fmla="*/ 2631396 h 6287490"/>
                <a:gd name="connsiteX7516" fmla="*/ 3867150 w 5697931"/>
                <a:gd name="connsiteY7516" fmla="*/ 2626633 h 6287490"/>
                <a:gd name="connsiteX7517" fmla="*/ 3867150 w 5697931"/>
                <a:gd name="connsiteY7517" fmla="*/ 2621871 h 6287490"/>
                <a:gd name="connsiteX7518" fmla="*/ 3871913 w 5697931"/>
                <a:gd name="connsiteY7518" fmla="*/ 2621871 h 6287490"/>
                <a:gd name="connsiteX7519" fmla="*/ 3876675 w 5697931"/>
                <a:gd name="connsiteY7519" fmla="*/ 2621871 h 6287490"/>
                <a:gd name="connsiteX7520" fmla="*/ 3876675 w 5697931"/>
                <a:gd name="connsiteY7520" fmla="*/ 2626633 h 6287490"/>
                <a:gd name="connsiteX7521" fmla="*/ 3876675 w 5697931"/>
                <a:gd name="connsiteY7521" fmla="*/ 2631396 h 6287490"/>
                <a:gd name="connsiteX7522" fmla="*/ 4386263 w 5697931"/>
                <a:gd name="connsiteY7522" fmla="*/ 2631396 h 6287490"/>
                <a:gd name="connsiteX7523" fmla="*/ 4381500 w 5697931"/>
                <a:gd name="connsiteY7523" fmla="*/ 2631396 h 6287490"/>
                <a:gd name="connsiteX7524" fmla="*/ 4381500 w 5697931"/>
                <a:gd name="connsiteY7524" fmla="*/ 2626633 h 6287490"/>
                <a:gd name="connsiteX7525" fmla="*/ 4381500 w 5697931"/>
                <a:gd name="connsiteY7525" fmla="*/ 2621871 h 6287490"/>
                <a:gd name="connsiteX7526" fmla="*/ 4386263 w 5697931"/>
                <a:gd name="connsiteY7526" fmla="*/ 2621871 h 6287490"/>
                <a:gd name="connsiteX7527" fmla="*/ 4391025 w 5697931"/>
                <a:gd name="connsiteY7527" fmla="*/ 2621871 h 6287490"/>
                <a:gd name="connsiteX7528" fmla="*/ 4391025 w 5697931"/>
                <a:gd name="connsiteY7528" fmla="*/ 2626633 h 6287490"/>
                <a:gd name="connsiteX7529" fmla="*/ 4391025 w 5697931"/>
                <a:gd name="connsiteY7529" fmla="*/ 2631396 h 6287490"/>
                <a:gd name="connsiteX7530" fmla="*/ 4786313 w 5697931"/>
                <a:gd name="connsiteY7530" fmla="*/ 2631396 h 6287490"/>
                <a:gd name="connsiteX7531" fmla="*/ 4781550 w 5697931"/>
                <a:gd name="connsiteY7531" fmla="*/ 2631396 h 6287490"/>
                <a:gd name="connsiteX7532" fmla="*/ 4781550 w 5697931"/>
                <a:gd name="connsiteY7532" fmla="*/ 2626633 h 6287490"/>
                <a:gd name="connsiteX7533" fmla="*/ 4781550 w 5697931"/>
                <a:gd name="connsiteY7533" fmla="*/ 2621871 h 6287490"/>
                <a:gd name="connsiteX7534" fmla="*/ 4786313 w 5697931"/>
                <a:gd name="connsiteY7534" fmla="*/ 2621871 h 6287490"/>
                <a:gd name="connsiteX7535" fmla="*/ 4791075 w 5697931"/>
                <a:gd name="connsiteY7535" fmla="*/ 2621871 h 6287490"/>
                <a:gd name="connsiteX7536" fmla="*/ 4791075 w 5697931"/>
                <a:gd name="connsiteY7536" fmla="*/ 2626633 h 6287490"/>
                <a:gd name="connsiteX7537" fmla="*/ 4791075 w 5697931"/>
                <a:gd name="connsiteY7537" fmla="*/ 2631396 h 6287490"/>
                <a:gd name="connsiteX7538" fmla="*/ 1204913 w 5697931"/>
                <a:gd name="connsiteY7538" fmla="*/ 2621871 h 6287490"/>
                <a:gd name="connsiteX7539" fmla="*/ 1200150 w 5697931"/>
                <a:gd name="connsiteY7539" fmla="*/ 2621871 h 6287490"/>
                <a:gd name="connsiteX7540" fmla="*/ 1200150 w 5697931"/>
                <a:gd name="connsiteY7540" fmla="*/ 2617108 h 6287490"/>
                <a:gd name="connsiteX7541" fmla="*/ 1200150 w 5697931"/>
                <a:gd name="connsiteY7541" fmla="*/ 2612346 h 6287490"/>
                <a:gd name="connsiteX7542" fmla="*/ 1204913 w 5697931"/>
                <a:gd name="connsiteY7542" fmla="*/ 2612346 h 6287490"/>
                <a:gd name="connsiteX7543" fmla="*/ 1209675 w 5697931"/>
                <a:gd name="connsiteY7543" fmla="*/ 2612346 h 6287490"/>
                <a:gd name="connsiteX7544" fmla="*/ 1209675 w 5697931"/>
                <a:gd name="connsiteY7544" fmla="*/ 2617108 h 6287490"/>
                <a:gd name="connsiteX7545" fmla="*/ 1209675 w 5697931"/>
                <a:gd name="connsiteY7545" fmla="*/ 2621871 h 6287490"/>
                <a:gd name="connsiteX7546" fmla="*/ 3148013 w 5697931"/>
                <a:gd name="connsiteY7546" fmla="*/ 2621871 h 6287490"/>
                <a:gd name="connsiteX7547" fmla="*/ 3143250 w 5697931"/>
                <a:gd name="connsiteY7547" fmla="*/ 2621871 h 6287490"/>
                <a:gd name="connsiteX7548" fmla="*/ 3143250 w 5697931"/>
                <a:gd name="connsiteY7548" fmla="*/ 2617108 h 6287490"/>
                <a:gd name="connsiteX7549" fmla="*/ 3143250 w 5697931"/>
                <a:gd name="connsiteY7549" fmla="*/ 2612346 h 6287490"/>
                <a:gd name="connsiteX7550" fmla="*/ 3148013 w 5697931"/>
                <a:gd name="connsiteY7550" fmla="*/ 2612346 h 6287490"/>
                <a:gd name="connsiteX7551" fmla="*/ 3152775 w 5697931"/>
                <a:gd name="connsiteY7551" fmla="*/ 2612346 h 6287490"/>
                <a:gd name="connsiteX7552" fmla="*/ 3152775 w 5697931"/>
                <a:gd name="connsiteY7552" fmla="*/ 2617108 h 6287490"/>
                <a:gd name="connsiteX7553" fmla="*/ 3152775 w 5697931"/>
                <a:gd name="connsiteY7553" fmla="*/ 2621871 h 6287490"/>
                <a:gd name="connsiteX7554" fmla="*/ 2557463 w 5697931"/>
                <a:gd name="connsiteY7554" fmla="*/ 2612346 h 6287490"/>
                <a:gd name="connsiteX7555" fmla="*/ 2552700 w 5697931"/>
                <a:gd name="connsiteY7555" fmla="*/ 2612346 h 6287490"/>
                <a:gd name="connsiteX7556" fmla="*/ 2552700 w 5697931"/>
                <a:gd name="connsiteY7556" fmla="*/ 2607583 h 6287490"/>
                <a:gd name="connsiteX7557" fmla="*/ 2552700 w 5697931"/>
                <a:gd name="connsiteY7557" fmla="*/ 2602821 h 6287490"/>
                <a:gd name="connsiteX7558" fmla="*/ 2557463 w 5697931"/>
                <a:gd name="connsiteY7558" fmla="*/ 2602821 h 6287490"/>
                <a:gd name="connsiteX7559" fmla="*/ 2562225 w 5697931"/>
                <a:gd name="connsiteY7559" fmla="*/ 2602821 h 6287490"/>
                <a:gd name="connsiteX7560" fmla="*/ 2562225 w 5697931"/>
                <a:gd name="connsiteY7560" fmla="*/ 2607583 h 6287490"/>
                <a:gd name="connsiteX7561" fmla="*/ 2562225 w 5697931"/>
                <a:gd name="connsiteY7561" fmla="*/ 2612346 h 6287490"/>
                <a:gd name="connsiteX7562" fmla="*/ 3233738 w 5697931"/>
                <a:gd name="connsiteY7562" fmla="*/ 2612346 h 6287490"/>
                <a:gd name="connsiteX7563" fmla="*/ 3228975 w 5697931"/>
                <a:gd name="connsiteY7563" fmla="*/ 2612346 h 6287490"/>
                <a:gd name="connsiteX7564" fmla="*/ 3228975 w 5697931"/>
                <a:gd name="connsiteY7564" fmla="*/ 2607583 h 6287490"/>
                <a:gd name="connsiteX7565" fmla="*/ 3228975 w 5697931"/>
                <a:gd name="connsiteY7565" fmla="*/ 2602821 h 6287490"/>
                <a:gd name="connsiteX7566" fmla="*/ 3233738 w 5697931"/>
                <a:gd name="connsiteY7566" fmla="*/ 2602821 h 6287490"/>
                <a:gd name="connsiteX7567" fmla="*/ 3238500 w 5697931"/>
                <a:gd name="connsiteY7567" fmla="*/ 2602821 h 6287490"/>
                <a:gd name="connsiteX7568" fmla="*/ 3238500 w 5697931"/>
                <a:gd name="connsiteY7568" fmla="*/ 2607583 h 6287490"/>
                <a:gd name="connsiteX7569" fmla="*/ 3238500 w 5697931"/>
                <a:gd name="connsiteY7569" fmla="*/ 2612346 h 6287490"/>
                <a:gd name="connsiteX7570" fmla="*/ 3252788 w 5697931"/>
                <a:gd name="connsiteY7570" fmla="*/ 2612346 h 6287490"/>
                <a:gd name="connsiteX7571" fmla="*/ 3248025 w 5697931"/>
                <a:gd name="connsiteY7571" fmla="*/ 2612346 h 6287490"/>
                <a:gd name="connsiteX7572" fmla="*/ 3248025 w 5697931"/>
                <a:gd name="connsiteY7572" fmla="*/ 2607583 h 6287490"/>
                <a:gd name="connsiteX7573" fmla="*/ 3248025 w 5697931"/>
                <a:gd name="connsiteY7573" fmla="*/ 2602821 h 6287490"/>
                <a:gd name="connsiteX7574" fmla="*/ 3252788 w 5697931"/>
                <a:gd name="connsiteY7574" fmla="*/ 2602821 h 6287490"/>
                <a:gd name="connsiteX7575" fmla="*/ 3257550 w 5697931"/>
                <a:gd name="connsiteY7575" fmla="*/ 2602821 h 6287490"/>
                <a:gd name="connsiteX7576" fmla="*/ 3257550 w 5697931"/>
                <a:gd name="connsiteY7576" fmla="*/ 2607583 h 6287490"/>
                <a:gd name="connsiteX7577" fmla="*/ 3257550 w 5697931"/>
                <a:gd name="connsiteY7577" fmla="*/ 2612346 h 6287490"/>
                <a:gd name="connsiteX7578" fmla="*/ 3807019 w 5697931"/>
                <a:gd name="connsiteY7578" fmla="*/ 2612346 h 6287490"/>
                <a:gd name="connsiteX7579" fmla="*/ 3804038 w 5697931"/>
                <a:gd name="connsiteY7579" fmla="*/ 2612346 h 6287490"/>
                <a:gd name="connsiteX7580" fmla="*/ 3776063 w 5697931"/>
                <a:gd name="connsiteY7580" fmla="*/ 2581389 h 6287490"/>
                <a:gd name="connsiteX7581" fmla="*/ 3748088 w 5697931"/>
                <a:gd name="connsiteY7581" fmla="*/ 2550433 h 6287490"/>
                <a:gd name="connsiteX7582" fmla="*/ 3779044 w 5697931"/>
                <a:gd name="connsiteY7582" fmla="*/ 2578408 h 6287490"/>
                <a:gd name="connsiteX7583" fmla="*/ 3810000 w 5697931"/>
                <a:gd name="connsiteY7583" fmla="*/ 2606383 h 6287490"/>
                <a:gd name="connsiteX7584" fmla="*/ 3810000 w 5697931"/>
                <a:gd name="connsiteY7584" fmla="*/ 2609364 h 6287490"/>
                <a:gd name="connsiteX7585" fmla="*/ 3810000 w 5697931"/>
                <a:gd name="connsiteY7585" fmla="*/ 2612346 h 6287490"/>
                <a:gd name="connsiteX7586" fmla="*/ 4395788 w 5697931"/>
                <a:gd name="connsiteY7586" fmla="*/ 2612346 h 6287490"/>
                <a:gd name="connsiteX7587" fmla="*/ 4391025 w 5697931"/>
                <a:gd name="connsiteY7587" fmla="*/ 2612346 h 6287490"/>
                <a:gd name="connsiteX7588" fmla="*/ 4391025 w 5697931"/>
                <a:gd name="connsiteY7588" fmla="*/ 2607583 h 6287490"/>
                <a:gd name="connsiteX7589" fmla="*/ 4391025 w 5697931"/>
                <a:gd name="connsiteY7589" fmla="*/ 2602821 h 6287490"/>
                <a:gd name="connsiteX7590" fmla="*/ 4395788 w 5697931"/>
                <a:gd name="connsiteY7590" fmla="*/ 2602821 h 6287490"/>
                <a:gd name="connsiteX7591" fmla="*/ 4400550 w 5697931"/>
                <a:gd name="connsiteY7591" fmla="*/ 2602821 h 6287490"/>
                <a:gd name="connsiteX7592" fmla="*/ 4400550 w 5697931"/>
                <a:gd name="connsiteY7592" fmla="*/ 2607583 h 6287490"/>
                <a:gd name="connsiteX7593" fmla="*/ 4400550 w 5697931"/>
                <a:gd name="connsiteY7593" fmla="*/ 2612346 h 6287490"/>
                <a:gd name="connsiteX7594" fmla="*/ 3090863 w 5697931"/>
                <a:gd name="connsiteY7594" fmla="*/ 2602821 h 6287490"/>
                <a:gd name="connsiteX7595" fmla="*/ 3086100 w 5697931"/>
                <a:gd name="connsiteY7595" fmla="*/ 2602821 h 6287490"/>
                <a:gd name="connsiteX7596" fmla="*/ 3086100 w 5697931"/>
                <a:gd name="connsiteY7596" fmla="*/ 2598058 h 6287490"/>
                <a:gd name="connsiteX7597" fmla="*/ 3086100 w 5697931"/>
                <a:gd name="connsiteY7597" fmla="*/ 2593296 h 6287490"/>
                <a:gd name="connsiteX7598" fmla="*/ 3090863 w 5697931"/>
                <a:gd name="connsiteY7598" fmla="*/ 2593296 h 6287490"/>
                <a:gd name="connsiteX7599" fmla="*/ 3095625 w 5697931"/>
                <a:gd name="connsiteY7599" fmla="*/ 2593296 h 6287490"/>
                <a:gd name="connsiteX7600" fmla="*/ 3095625 w 5697931"/>
                <a:gd name="connsiteY7600" fmla="*/ 2598058 h 6287490"/>
                <a:gd name="connsiteX7601" fmla="*/ 3095625 w 5697931"/>
                <a:gd name="connsiteY7601" fmla="*/ 2602821 h 6287490"/>
                <a:gd name="connsiteX7602" fmla="*/ 3176588 w 5697931"/>
                <a:gd name="connsiteY7602" fmla="*/ 2602821 h 6287490"/>
                <a:gd name="connsiteX7603" fmla="*/ 3171825 w 5697931"/>
                <a:gd name="connsiteY7603" fmla="*/ 2602821 h 6287490"/>
                <a:gd name="connsiteX7604" fmla="*/ 3171825 w 5697931"/>
                <a:gd name="connsiteY7604" fmla="*/ 2598058 h 6287490"/>
                <a:gd name="connsiteX7605" fmla="*/ 3171825 w 5697931"/>
                <a:gd name="connsiteY7605" fmla="*/ 2593296 h 6287490"/>
                <a:gd name="connsiteX7606" fmla="*/ 3176588 w 5697931"/>
                <a:gd name="connsiteY7606" fmla="*/ 2593296 h 6287490"/>
                <a:gd name="connsiteX7607" fmla="*/ 3181350 w 5697931"/>
                <a:gd name="connsiteY7607" fmla="*/ 2593296 h 6287490"/>
                <a:gd name="connsiteX7608" fmla="*/ 3181350 w 5697931"/>
                <a:gd name="connsiteY7608" fmla="*/ 2598058 h 6287490"/>
                <a:gd name="connsiteX7609" fmla="*/ 3181350 w 5697931"/>
                <a:gd name="connsiteY7609" fmla="*/ 2602821 h 6287490"/>
                <a:gd name="connsiteX7610" fmla="*/ 3338513 w 5697931"/>
                <a:gd name="connsiteY7610" fmla="*/ 2602821 h 6287490"/>
                <a:gd name="connsiteX7611" fmla="*/ 3333750 w 5697931"/>
                <a:gd name="connsiteY7611" fmla="*/ 2602821 h 6287490"/>
                <a:gd name="connsiteX7612" fmla="*/ 3333750 w 5697931"/>
                <a:gd name="connsiteY7612" fmla="*/ 2598058 h 6287490"/>
                <a:gd name="connsiteX7613" fmla="*/ 3333750 w 5697931"/>
                <a:gd name="connsiteY7613" fmla="*/ 2593296 h 6287490"/>
                <a:gd name="connsiteX7614" fmla="*/ 3338513 w 5697931"/>
                <a:gd name="connsiteY7614" fmla="*/ 2593296 h 6287490"/>
                <a:gd name="connsiteX7615" fmla="*/ 3343275 w 5697931"/>
                <a:gd name="connsiteY7615" fmla="*/ 2593296 h 6287490"/>
                <a:gd name="connsiteX7616" fmla="*/ 3343275 w 5697931"/>
                <a:gd name="connsiteY7616" fmla="*/ 2598058 h 6287490"/>
                <a:gd name="connsiteX7617" fmla="*/ 3343275 w 5697931"/>
                <a:gd name="connsiteY7617" fmla="*/ 2602821 h 6287490"/>
                <a:gd name="connsiteX7618" fmla="*/ 2566988 w 5697931"/>
                <a:gd name="connsiteY7618" fmla="*/ 2593296 h 6287490"/>
                <a:gd name="connsiteX7619" fmla="*/ 2562225 w 5697931"/>
                <a:gd name="connsiteY7619" fmla="*/ 2593296 h 6287490"/>
                <a:gd name="connsiteX7620" fmla="*/ 2562225 w 5697931"/>
                <a:gd name="connsiteY7620" fmla="*/ 2588533 h 6287490"/>
                <a:gd name="connsiteX7621" fmla="*/ 2562225 w 5697931"/>
                <a:gd name="connsiteY7621" fmla="*/ 2583771 h 6287490"/>
                <a:gd name="connsiteX7622" fmla="*/ 2566988 w 5697931"/>
                <a:gd name="connsiteY7622" fmla="*/ 2583771 h 6287490"/>
                <a:gd name="connsiteX7623" fmla="*/ 2571750 w 5697931"/>
                <a:gd name="connsiteY7623" fmla="*/ 2583771 h 6287490"/>
                <a:gd name="connsiteX7624" fmla="*/ 2571750 w 5697931"/>
                <a:gd name="connsiteY7624" fmla="*/ 2588533 h 6287490"/>
                <a:gd name="connsiteX7625" fmla="*/ 2571750 w 5697931"/>
                <a:gd name="connsiteY7625" fmla="*/ 2593296 h 6287490"/>
                <a:gd name="connsiteX7626" fmla="*/ 3062288 w 5697931"/>
                <a:gd name="connsiteY7626" fmla="*/ 2593296 h 6287490"/>
                <a:gd name="connsiteX7627" fmla="*/ 3057525 w 5697931"/>
                <a:gd name="connsiteY7627" fmla="*/ 2593296 h 6287490"/>
                <a:gd name="connsiteX7628" fmla="*/ 3057525 w 5697931"/>
                <a:gd name="connsiteY7628" fmla="*/ 2588533 h 6287490"/>
                <a:gd name="connsiteX7629" fmla="*/ 3057525 w 5697931"/>
                <a:gd name="connsiteY7629" fmla="*/ 2583771 h 6287490"/>
                <a:gd name="connsiteX7630" fmla="*/ 3062288 w 5697931"/>
                <a:gd name="connsiteY7630" fmla="*/ 2583771 h 6287490"/>
                <a:gd name="connsiteX7631" fmla="*/ 3067050 w 5697931"/>
                <a:gd name="connsiteY7631" fmla="*/ 2583771 h 6287490"/>
                <a:gd name="connsiteX7632" fmla="*/ 3067050 w 5697931"/>
                <a:gd name="connsiteY7632" fmla="*/ 2588533 h 6287490"/>
                <a:gd name="connsiteX7633" fmla="*/ 3067050 w 5697931"/>
                <a:gd name="connsiteY7633" fmla="*/ 2593296 h 6287490"/>
                <a:gd name="connsiteX7634" fmla="*/ 3157538 w 5697931"/>
                <a:gd name="connsiteY7634" fmla="*/ 2593296 h 6287490"/>
                <a:gd name="connsiteX7635" fmla="*/ 3152775 w 5697931"/>
                <a:gd name="connsiteY7635" fmla="*/ 2593296 h 6287490"/>
                <a:gd name="connsiteX7636" fmla="*/ 3152775 w 5697931"/>
                <a:gd name="connsiteY7636" fmla="*/ 2588533 h 6287490"/>
                <a:gd name="connsiteX7637" fmla="*/ 3152775 w 5697931"/>
                <a:gd name="connsiteY7637" fmla="*/ 2583771 h 6287490"/>
                <a:gd name="connsiteX7638" fmla="*/ 3157538 w 5697931"/>
                <a:gd name="connsiteY7638" fmla="*/ 2583771 h 6287490"/>
                <a:gd name="connsiteX7639" fmla="*/ 3162300 w 5697931"/>
                <a:gd name="connsiteY7639" fmla="*/ 2583771 h 6287490"/>
                <a:gd name="connsiteX7640" fmla="*/ 3162300 w 5697931"/>
                <a:gd name="connsiteY7640" fmla="*/ 2588533 h 6287490"/>
                <a:gd name="connsiteX7641" fmla="*/ 3162300 w 5697931"/>
                <a:gd name="connsiteY7641" fmla="*/ 2593296 h 6287490"/>
                <a:gd name="connsiteX7642" fmla="*/ 3262313 w 5697931"/>
                <a:gd name="connsiteY7642" fmla="*/ 2593296 h 6287490"/>
                <a:gd name="connsiteX7643" fmla="*/ 3257550 w 5697931"/>
                <a:gd name="connsiteY7643" fmla="*/ 2593296 h 6287490"/>
                <a:gd name="connsiteX7644" fmla="*/ 3257550 w 5697931"/>
                <a:gd name="connsiteY7644" fmla="*/ 2588533 h 6287490"/>
                <a:gd name="connsiteX7645" fmla="*/ 3257550 w 5697931"/>
                <a:gd name="connsiteY7645" fmla="*/ 2583771 h 6287490"/>
                <a:gd name="connsiteX7646" fmla="*/ 3262313 w 5697931"/>
                <a:gd name="connsiteY7646" fmla="*/ 2583771 h 6287490"/>
                <a:gd name="connsiteX7647" fmla="*/ 3267075 w 5697931"/>
                <a:gd name="connsiteY7647" fmla="*/ 2583771 h 6287490"/>
                <a:gd name="connsiteX7648" fmla="*/ 3267075 w 5697931"/>
                <a:gd name="connsiteY7648" fmla="*/ 2588533 h 6287490"/>
                <a:gd name="connsiteX7649" fmla="*/ 3267075 w 5697931"/>
                <a:gd name="connsiteY7649" fmla="*/ 2593296 h 6287490"/>
                <a:gd name="connsiteX7650" fmla="*/ 4795838 w 5697931"/>
                <a:gd name="connsiteY7650" fmla="*/ 2593296 h 6287490"/>
                <a:gd name="connsiteX7651" fmla="*/ 4791075 w 5697931"/>
                <a:gd name="connsiteY7651" fmla="*/ 2593296 h 6287490"/>
                <a:gd name="connsiteX7652" fmla="*/ 4791075 w 5697931"/>
                <a:gd name="connsiteY7652" fmla="*/ 2588533 h 6287490"/>
                <a:gd name="connsiteX7653" fmla="*/ 4791075 w 5697931"/>
                <a:gd name="connsiteY7653" fmla="*/ 2583771 h 6287490"/>
                <a:gd name="connsiteX7654" fmla="*/ 4795838 w 5697931"/>
                <a:gd name="connsiteY7654" fmla="*/ 2583771 h 6287490"/>
                <a:gd name="connsiteX7655" fmla="*/ 4800600 w 5697931"/>
                <a:gd name="connsiteY7655" fmla="*/ 2583771 h 6287490"/>
                <a:gd name="connsiteX7656" fmla="*/ 4800600 w 5697931"/>
                <a:gd name="connsiteY7656" fmla="*/ 2588533 h 6287490"/>
                <a:gd name="connsiteX7657" fmla="*/ 4800600 w 5697931"/>
                <a:gd name="connsiteY7657" fmla="*/ 2593296 h 6287490"/>
                <a:gd name="connsiteX7658" fmla="*/ 1490663 w 5697931"/>
                <a:gd name="connsiteY7658" fmla="*/ 2583771 h 6287490"/>
                <a:gd name="connsiteX7659" fmla="*/ 1485900 w 5697931"/>
                <a:gd name="connsiteY7659" fmla="*/ 2583771 h 6287490"/>
                <a:gd name="connsiteX7660" fmla="*/ 1485900 w 5697931"/>
                <a:gd name="connsiteY7660" fmla="*/ 2579008 h 6287490"/>
                <a:gd name="connsiteX7661" fmla="*/ 1485900 w 5697931"/>
                <a:gd name="connsiteY7661" fmla="*/ 2574246 h 6287490"/>
                <a:gd name="connsiteX7662" fmla="*/ 1490663 w 5697931"/>
                <a:gd name="connsiteY7662" fmla="*/ 2574246 h 6287490"/>
                <a:gd name="connsiteX7663" fmla="*/ 1495425 w 5697931"/>
                <a:gd name="connsiteY7663" fmla="*/ 2574246 h 6287490"/>
                <a:gd name="connsiteX7664" fmla="*/ 1495425 w 5697931"/>
                <a:gd name="connsiteY7664" fmla="*/ 2579008 h 6287490"/>
                <a:gd name="connsiteX7665" fmla="*/ 1495425 w 5697931"/>
                <a:gd name="connsiteY7665" fmla="*/ 2583771 h 6287490"/>
                <a:gd name="connsiteX7666" fmla="*/ 2576513 w 5697931"/>
                <a:gd name="connsiteY7666" fmla="*/ 2574246 h 6287490"/>
                <a:gd name="connsiteX7667" fmla="*/ 2571750 w 5697931"/>
                <a:gd name="connsiteY7667" fmla="*/ 2574246 h 6287490"/>
                <a:gd name="connsiteX7668" fmla="*/ 2571750 w 5697931"/>
                <a:gd name="connsiteY7668" fmla="*/ 2569483 h 6287490"/>
                <a:gd name="connsiteX7669" fmla="*/ 2571750 w 5697931"/>
                <a:gd name="connsiteY7669" fmla="*/ 2564721 h 6287490"/>
                <a:gd name="connsiteX7670" fmla="*/ 2576513 w 5697931"/>
                <a:gd name="connsiteY7670" fmla="*/ 2564721 h 6287490"/>
                <a:gd name="connsiteX7671" fmla="*/ 2581275 w 5697931"/>
                <a:gd name="connsiteY7671" fmla="*/ 2564721 h 6287490"/>
                <a:gd name="connsiteX7672" fmla="*/ 2581275 w 5697931"/>
                <a:gd name="connsiteY7672" fmla="*/ 2569483 h 6287490"/>
                <a:gd name="connsiteX7673" fmla="*/ 2581275 w 5697931"/>
                <a:gd name="connsiteY7673" fmla="*/ 2574246 h 6287490"/>
                <a:gd name="connsiteX7674" fmla="*/ 3090863 w 5697931"/>
                <a:gd name="connsiteY7674" fmla="*/ 2574246 h 6287490"/>
                <a:gd name="connsiteX7675" fmla="*/ 3086100 w 5697931"/>
                <a:gd name="connsiteY7675" fmla="*/ 2574246 h 6287490"/>
                <a:gd name="connsiteX7676" fmla="*/ 3086100 w 5697931"/>
                <a:gd name="connsiteY7676" fmla="*/ 2569483 h 6287490"/>
                <a:gd name="connsiteX7677" fmla="*/ 3086100 w 5697931"/>
                <a:gd name="connsiteY7677" fmla="*/ 2564721 h 6287490"/>
                <a:gd name="connsiteX7678" fmla="*/ 3090863 w 5697931"/>
                <a:gd name="connsiteY7678" fmla="*/ 2564721 h 6287490"/>
                <a:gd name="connsiteX7679" fmla="*/ 3095625 w 5697931"/>
                <a:gd name="connsiteY7679" fmla="*/ 2564721 h 6287490"/>
                <a:gd name="connsiteX7680" fmla="*/ 3095625 w 5697931"/>
                <a:gd name="connsiteY7680" fmla="*/ 2569483 h 6287490"/>
                <a:gd name="connsiteX7681" fmla="*/ 3095625 w 5697931"/>
                <a:gd name="connsiteY7681" fmla="*/ 2574246 h 6287490"/>
                <a:gd name="connsiteX7682" fmla="*/ 3167063 w 5697931"/>
                <a:gd name="connsiteY7682" fmla="*/ 2574246 h 6287490"/>
                <a:gd name="connsiteX7683" fmla="*/ 3162300 w 5697931"/>
                <a:gd name="connsiteY7683" fmla="*/ 2574246 h 6287490"/>
                <a:gd name="connsiteX7684" fmla="*/ 3162300 w 5697931"/>
                <a:gd name="connsiteY7684" fmla="*/ 2569483 h 6287490"/>
                <a:gd name="connsiteX7685" fmla="*/ 3162300 w 5697931"/>
                <a:gd name="connsiteY7685" fmla="*/ 2564721 h 6287490"/>
                <a:gd name="connsiteX7686" fmla="*/ 3167063 w 5697931"/>
                <a:gd name="connsiteY7686" fmla="*/ 2564721 h 6287490"/>
                <a:gd name="connsiteX7687" fmla="*/ 3171825 w 5697931"/>
                <a:gd name="connsiteY7687" fmla="*/ 2564721 h 6287490"/>
                <a:gd name="connsiteX7688" fmla="*/ 3171825 w 5697931"/>
                <a:gd name="connsiteY7688" fmla="*/ 2569483 h 6287490"/>
                <a:gd name="connsiteX7689" fmla="*/ 3171825 w 5697931"/>
                <a:gd name="connsiteY7689" fmla="*/ 2574246 h 6287490"/>
                <a:gd name="connsiteX7690" fmla="*/ 3271838 w 5697931"/>
                <a:gd name="connsiteY7690" fmla="*/ 2574246 h 6287490"/>
                <a:gd name="connsiteX7691" fmla="*/ 3267075 w 5697931"/>
                <a:gd name="connsiteY7691" fmla="*/ 2574246 h 6287490"/>
                <a:gd name="connsiteX7692" fmla="*/ 3267075 w 5697931"/>
                <a:gd name="connsiteY7692" fmla="*/ 2569483 h 6287490"/>
                <a:gd name="connsiteX7693" fmla="*/ 3267075 w 5697931"/>
                <a:gd name="connsiteY7693" fmla="*/ 2564721 h 6287490"/>
                <a:gd name="connsiteX7694" fmla="*/ 3271838 w 5697931"/>
                <a:gd name="connsiteY7694" fmla="*/ 2564721 h 6287490"/>
                <a:gd name="connsiteX7695" fmla="*/ 3276600 w 5697931"/>
                <a:gd name="connsiteY7695" fmla="*/ 2564721 h 6287490"/>
                <a:gd name="connsiteX7696" fmla="*/ 3276600 w 5697931"/>
                <a:gd name="connsiteY7696" fmla="*/ 2569483 h 6287490"/>
                <a:gd name="connsiteX7697" fmla="*/ 3276600 w 5697931"/>
                <a:gd name="connsiteY7697" fmla="*/ 2574246 h 6287490"/>
                <a:gd name="connsiteX7698" fmla="*/ 3328988 w 5697931"/>
                <a:gd name="connsiteY7698" fmla="*/ 2574246 h 6287490"/>
                <a:gd name="connsiteX7699" fmla="*/ 3324225 w 5697931"/>
                <a:gd name="connsiteY7699" fmla="*/ 2574246 h 6287490"/>
                <a:gd name="connsiteX7700" fmla="*/ 3324225 w 5697931"/>
                <a:gd name="connsiteY7700" fmla="*/ 2569483 h 6287490"/>
                <a:gd name="connsiteX7701" fmla="*/ 3324225 w 5697931"/>
                <a:gd name="connsiteY7701" fmla="*/ 2564721 h 6287490"/>
                <a:gd name="connsiteX7702" fmla="*/ 3328988 w 5697931"/>
                <a:gd name="connsiteY7702" fmla="*/ 2564721 h 6287490"/>
                <a:gd name="connsiteX7703" fmla="*/ 3333750 w 5697931"/>
                <a:gd name="connsiteY7703" fmla="*/ 2564721 h 6287490"/>
                <a:gd name="connsiteX7704" fmla="*/ 3333750 w 5697931"/>
                <a:gd name="connsiteY7704" fmla="*/ 2569483 h 6287490"/>
                <a:gd name="connsiteX7705" fmla="*/ 3333750 w 5697931"/>
                <a:gd name="connsiteY7705" fmla="*/ 2574246 h 6287490"/>
                <a:gd name="connsiteX7706" fmla="*/ 3357563 w 5697931"/>
                <a:gd name="connsiteY7706" fmla="*/ 2574246 h 6287490"/>
                <a:gd name="connsiteX7707" fmla="*/ 3352800 w 5697931"/>
                <a:gd name="connsiteY7707" fmla="*/ 2574246 h 6287490"/>
                <a:gd name="connsiteX7708" fmla="*/ 3352800 w 5697931"/>
                <a:gd name="connsiteY7708" fmla="*/ 2569483 h 6287490"/>
                <a:gd name="connsiteX7709" fmla="*/ 3352800 w 5697931"/>
                <a:gd name="connsiteY7709" fmla="*/ 2564721 h 6287490"/>
                <a:gd name="connsiteX7710" fmla="*/ 3357563 w 5697931"/>
                <a:gd name="connsiteY7710" fmla="*/ 2564721 h 6287490"/>
                <a:gd name="connsiteX7711" fmla="*/ 3362325 w 5697931"/>
                <a:gd name="connsiteY7711" fmla="*/ 2564721 h 6287490"/>
                <a:gd name="connsiteX7712" fmla="*/ 3362325 w 5697931"/>
                <a:gd name="connsiteY7712" fmla="*/ 2569483 h 6287490"/>
                <a:gd name="connsiteX7713" fmla="*/ 3362325 w 5697931"/>
                <a:gd name="connsiteY7713" fmla="*/ 2574246 h 6287490"/>
                <a:gd name="connsiteX7714" fmla="*/ 4940303 w 5697931"/>
                <a:gd name="connsiteY7714" fmla="*/ 2561549 h 6287490"/>
                <a:gd name="connsiteX7715" fmla="*/ 4933950 w 5697931"/>
                <a:gd name="connsiteY7715" fmla="*/ 2567893 h 6287490"/>
                <a:gd name="connsiteX7716" fmla="*/ 4933950 w 5697931"/>
                <a:gd name="connsiteY7716" fmla="*/ 2555196 h 6287490"/>
                <a:gd name="connsiteX7717" fmla="*/ 4933950 w 5697931"/>
                <a:gd name="connsiteY7717" fmla="*/ 2542499 h 6287490"/>
                <a:gd name="connsiteX7718" fmla="*/ 4940303 w 5697931"/>
                <a:gd name="connsiteY7718" fmla="*/ 2548843 h 6287490"/>
                <a:gd name="connsiteX7719" fmla="*/ 4946647 w 5697931"/>
                <a:gd name="connsiteY7719" fmla="*/ 2555196 h 6287490"/>
                <a:gd name="connsiteX7720" fmla="*/ 1615049 w 5697931"/>
                <a:gd name="connsiteY7720" fmla="*/ 2555196 h 6287490"/>
                <a:gd name="connsiteX7721" fmla="*/ 1610849 w 5697931"/>
                <a:gd name="connsiteY7721" fmla="*/ 2555196 h 6287490"/>
                <a:gd name="connsiteX7722" fmla="*/ 1604058 w 5697931"/>
                <a:gd name="connsiteY7722" fmla="*/ 2544194 h 6287490"/>
                <a:gd name="connsiteX7723" fmla="*/ 1597257 w 5697931"/>
                <a:gd name="connsiteY7723" fmla="*/ 2533203 h 6287490"/>
                <a:gd name="connsiteX7724" fmla="*/ 1608249 w 5697931"/>
                <a:gd name="connsiteY7724" fmla="*/ 2540003 h 6287490"/>
                <a:gd name="connsiteX7725" fmla="*/ 1619250 w 5697931"/>
                <a:gd name="connsiteY7725" fmla="*/ 2546795 h 6287490"/>
                <a:gd name="connsiteX7726" fmla="*/ 1619250 w 5697931"/>
                <a:gd name="connsiteY7726" fmla="*/ 2550995 h 6287490"/>
                <a:gd name="connsiteX7727" fmla="*/ 1619250 w 5697931"/>
                <a:gd name="connsiteY7727" fmla="*/ 2555196 h 6287490"/>
                <a:gd name="connsiteX7728" fmla="*/ 3043238 w 5697931"/>
                <a:gd name="connsiteY7728" fmla="*/ 2545671 h 6287490"/>
                <a:gd name="connsiteX7729" fmla="*/ 3038475 w 5697931"/>
                <a:gd name="connsiteY7729" fmla="*/ 2545671 h 6287490"/>
                <a:gd name="connsiteX7730" fmla="*/ 3038475 w 5697931"/>
                <a:gd name="connsiteY7730" fmla="*/ 2540908 h 6287490"/>
                <a:gd name="connsiteX7731" fmla="*/ 3038475 w 5697931"/>
                <a:gd name="connsiteY7731" fmla="*/ 2536146 h 6287490"/>
                <a:gd name="connsiteX7732" fmla="*/ 3043238 w 5697931"/>
                <a:gd name="connsiteY7732" fmla="*/ 2536146 h 6287490"/>
                <a:gd name="connsiteX7733" fmla="*/ 3048000 w 5697931"/>
                <a:gd name="connsiteY7733" fmla="*/ 2536146 h 6287490"/>
                <a:gd name="connsiteX7734" fmla="*/ 3048000 w 5697931"/>
                <a:gd name="connsiteY7734" fmla="*/ 2540908 h 6287490"/>
                <a:gd name="connsiteX7735" fmla="*/ 3048000 w 5697931"/>
                <a:gd name="connsiteY7735" fmla="*/ 2545671 h 6287490"/>
                <a:gd name="connsiteX7736" fmla="*/ 3205163 w 5697931"/>
                <a:gd name="connsiteY7736" fmla="*/ 2545671 h 6287490"/>
                <a:gd name="connsiteX7737" fmla="*/ 3200400 w 5697931"/>
                <a:gd name="connsiteY7737" fmla="*/ 2545671 h 6287490"/>
                <a:gd name="connsiteX7738" fmla="*/ 3200400 w 5697931"/>
                <a:gd name="connsiteY7738" fmla="*/ 2540908 h 6287490"/>
                <a:gd name="connsiteX7739" fmla="*/ 3200400 w 5697931"/>
                <a:gd name="connsiteY7739" fmla="*/ 2536146 h 6287490"/>
                <a:gd name="connsiteX7740" fmla="*/ 3205163 w 5697931"/>
                <a:gd name="connsiteY7740" fmla="*/ 2536146 h 6287490"/>
                <a:gd name="connsiteX7741" fmla="*/ 3209925 w 5697931"/>
                <a:gd name="connsiteY7741" fmla="*/ 2536146 h 6287490"/>
                <a:gd name="connsiteX7742" fmla="*/ 3209925 w 5697931"/>
                <a:gd name="connsiteY7742" fmla="*/ 2540908 h 6287490"/>
                <a:gd name="connsiteX7743" fmla="*/ 3209925 w 5697931"/>
                <a:gd name="connsiteY7743" fmla="*/ 2545671 h 6287490"/>
                <a:gd name="connsiteX7744" fmla="*/ 4814888 w 5697931"/>
                <a:gd name="connsiteY7744" fmla="*/ 2545671 h 6287490"/>
                <a:gd name="connsiteX7745" fmla="*/ 4810125 w 5697931"/>
                <a:gd name="connsiteY7745" fmla="*/ 2545671 h 6287490"/>
                <a:gd name="connsiteX7746" fmla="*/ 4810125 w 5697931"/>
                <a:gd name="connsiteY7746" fmla="*/ 2540908 h 6287490"/>
                <a:gd name="connsiteX7747" fmla="*/ 4810125 w 5697931"/>
                <a:gd name="connsiteY7747" fmla="*/ 2536146 h 6287490"/>
                <a:gd name="connsiteX7748" fmla="*/ 4814888 w 5697931"/>
                <a:gd name="connsiteY7748" fmla="*/ 2536146 h 6287490"/>
                <a:gd name="connsiteX7749" fmla="*/ 4819650 w 5697931"/>
                <a:gd name="connsiteY7749" fmla="*/ 2536146 h 6287490"/>
                <a:gd name="connsiteX7750" fmla="*/ 4819650 w 5697931"/>
                <a:gd name="connsiteY7750" fmla="*/ 2540908 h 6287490"/>
                <a:gd name="connsiteX7751" fmla="*/ 4819650 w 5697931"/>
                <a:gd name="connsiteY7751" fmla="*/ 2545671 h 6287490"/>
                <a:gd name="connsiteX7752" fmla="*/ 3271838 w 5697931"/>
                <a:gd name="connsiteY7752" fmla="*/ 2536146 h 6287490"/>
                <a:gd name="connsiteX7753" fmla="*/ 3267075 w 5697931"/>
                <a:gd name="connsiteY7753" fmla="*/ 2536146 h 6287490"/>
                <a:gd name="connsiteX7754" fmla="*/ 3267075 w 5697931"/>
                <a:gd name="connsiteY7754" fmla="*/ 2531383 h 6287490"/>
                <a:gd name="connsiteX7755" fmla="*/ 3267075 w 5697931"/>
                <a:gd name="connsiteY7755" fmla="*/ 2526621 h 6287490"/>
                <a:gd name="connsiteX7756" fmla="*/ 3271838 w 5697931"/>
                <a:gd name="connsiteY7756" fmla="*/ 2526621 h 6287490"/>
                <a:gd name="connsiteX7757" fmla="*/ 3276600 w 5697931"/>
                <a:gd name="connsiteY7757" fmla="*/ 2526621 h 6287490"/>
                <a:gd name="connsiteX7758" fmla="*/ 3276600 w 5697931"/>
                <a:gd name="connsiteY7758" fmla="*/ 2531383 h 6287490"/>
                <a:gd name="connsiteX7759" fmla="*/ 3276600 w 5697931"/>
                <a:gd name="connsiteY7759" fmla="*/ 2536146 h 6287490"/>
                <a:gd name="connsiteX7760" fmla="*/ 3357563 w 5697931"/>
                <a:gd name="connsiteY7760" fmla="*/ 2536146 h 6287490"/>
                <a:gd name="connsiteX7761" fmla="*/ 3352800 w 5697931"/>
                <a:gd name="connsiteY7761" fmla="*/ 2536146 h 6287490"/>
                <a:gd name="connsiteX7762" fmla="*/ 3352800 w 5697931"/>
                <a:gd name="connsiteY7762" fmla="*/ 2531383 h 6287490"/>
                <a:gd name="connsiteX7763" fmla="*/ 3352800 w 5697931"/>
                <a:gd name="connsiteY7763" fmla="*/ 2526621 h 6287490"/>
                <a:gd name="connsiteX7764" fmla="*/ 3357563 w 5697931"/>
                <a:gd name="connsiteY7764" fmla="*/ 2526621 h 6287490"/>
                <a:gd name="connsiteX7765" fmla="*/ 3362325 w 5697931"/>
                <a:gd name="connsiteY7765" fmla="*/ 2526621 h 6287490"/>
                <a:gd name="connsiteX7766" fmla="*/ 3362325 w 5697931"/>
                <a:gd name="connsiteY7766" fmla="*/ 2531383 h 6287490"/>
                <a:gd name="connsiteX7767" fmla="*/ 3362325 w 5697931"/>
                <a:gd name="connsiteY7767" fmla="*/ 2536146 h 6287490"/>
                <a:gd name="connsiteX7768" fmla="*/ 1528763 w 5697931"/>
                <a:gd name="connsiteY7768" fmla="*/ 2526621 h 6287490"/>
                <a:gd name="connsiteX7769" fmla="*/ 1524000 w 5697931"/>
                <a:gd name="connsiteY7769" fmla="*/ 2526621 h 6287490"/>
                <a:gd name="connsiteX7770" fmla="*/ 1524000 w 5697931"/>
                <a:gd name="connsiteY7770" fmla="*/ 2521858 h 6287490"/>
                <a:gd name="connsiteX7771" fmla="*/ 1524000 w 5697931"/>
                <a:gd name="connsiteY7771" fmla="*/ 2517096 h 6287490"/>
                <a:gd name="connsiteX7772" fmla="*/ 1528763 w 5697931"/>
                <a:gd name="connsiteY7772" fmla="*/ 2517096 h 6287490"/>
                <a:gd name="connsiteX7773" fmla="*/ 1533525 w 5697931"/>
                <a:gd name="connsiteY7773" fmla="*/ 2517096 h 6287490"/>
                <a:gd name="connsiteX7774" fmla="*/ 1533525 w 5697931"/>
                <a:gd name="connsiteY7774" fmla="*/ 2521858 h 6287490"/>
                <a:gd name="connsiteX7775" fmla="*/ 1533525 w 5697931"/>
                <a:gd name="connsiteY7775" fmla="*/ 2526621 h 6287490"/>
                <a:gd name="connsiteX7776" fmla="*/ 3214688 w 5697931"/>
                <a:gd name="connsiteY7776" fmla="*/ 2526621 h 6287490"/>
                <a:gd name="connsiteX7777" fmla="*/ 3209925 w 5697931"/>
                <a:gd name="connsiteY7777" fmla="*/ 2526621 h 6287490"/>
                <a:gd name="connsiteX7778" fmla="*/ 3209925 w 5697931"/>
                <a:gd name="connsiteY7778" fmla="*/ 2521858 h 6287490"/>
                <a:gd name="connsiteX7779" fmla="*/ 3209925 w 5697931"/>
                <a:gd name="connsiteY7779" fmla="*/ 2517096 h 6287490"/>
                <a:gd name="connsiteX7780" fmla="*/ 3214688 w 5697931"/>
                <a:gd name="connsiteY7780" fmla="*/ 2517096 h 6287490"/>
                <a:gd name="connsiteX7781" fmla="*/ 3219450 w 5697931"/>
                <a:gd name="connsiteY7781" fmla="*/ 2517096 h 6287490"/>
                <a:gd name="connsiteX7782" fmla="*/ 3219450 w 5697931"/>
                <a:gd name="connsiteY7782" fmla="*/ 2521858 h 6287490"/>
                <a:gd name="connsiteX7783" fmla="*/ 3219450 w 5697931"/>
                <a:gd name="connsiteY7783" fmla="*/ 2526621 h 6287490"/>
                <a:gd name="connsiteX7784" fmla="*/ 4145919 w 5697931"/>
                <a:gd name="connsiteY7784" fmla="*/ 2505771 h 6287490"/>
                <a:gd name="connsiteX7785" fmla="*/ 4067508 w 5697931"/>
                <a:gd name="connsiteY7785" fmla="*/ 2523858 h 6287490"/>
                <a:gd name="connsiteX7786" fmla="*/ 4073224 w 5697931"/>
                <a:gd name="connsiteY7786" fmla="*/ 2501094 h 6287490"/>
                <a:gd name="connsiteX7787" fmla="*/ 4078929 w 5697931"/>
                <a:gd name="connsiteY7787" fmla="*/ 2478329 h 6287490"/>
                <a:gd name="connsiteX7788" fmla="*/ 4062193 w 5697931"/>
                <a:gd name="connsiteY7788" fmla="*/ 2392118 h 6287490"/>
                <a:gd name="connsiteX7789" fmla="*/ 4045449 w 5697931"/>
                <a:gd name="connsiteY7789" fmla="*/ 2305917 h 6287490"/>
                <a:gd name="connsiteX7790" fmla="*/ 4034590 w 5697931"/>
                <a:gd name="connsiteY7790" fmla="*/ 2301754 h 6287490"/>
                <a:gd name="connsiteX7791" fmla="*/ 4023741 w 5697931"/>
                <a:gd name="connsiteY7791" fmla="*/ 2297592 h 6287490"/>
                <a:gd name="connsiteX7792" fmla="*/ 3929634 w 5697931"/>
                <a:gd name="connsiteY7792" fmla="*/ 2316956 h 6287490"/>
                <a:gd name="connsiteX7793" fmla="*/ 3835527 w 5697931"/>
                <a:gd name="connsiteY7793" fmla="*/ 2336321 h 6287490"/>
                <a:gd name="connsiteX7794" fmla="*/ 3822535 w 5697931"/>
                <a:gd name="connsiteY7794" fmla="*/ 2347103 h 6287490"/>
                <a:gd name="connsiteX7795" fmla="*/ 3809543 w 5697931"/>
                <a:gd name="connsiteY7795" fmla="*/ 2357885 h 6287490"/>
                <a:gd name="connsiteX7796" fmla="*/ 3803932 w 5697931"/>
                <a:gd name="connsiteY7796" fmla="*/ 2352275 h 6287490"/>
                <a:gd name="connsiteX7797" fmla="*/ 3798332 w 5697931"/>
                <a:gd name="connsiteY7797" fmla="*/ 2346674 h 6287490"/>
                <a:gd name="connsiteX7798" fmla="*/ 3785445 w 5697931"/>
                <a:gd name="connsiteY7798" fmla="*/ 2286629 h 6287490"/>
                <a:gd name="connsiteX7799" fmla="*/ 3772567 w 5697931"/>
                <a:gd name="connsiteY7799" fmla="*/ 2226583 h 6287490"/>
                <a:gd name="connsiteX7800" fmla="*/ 3772233 w 5697931"/>
                <a:gd name="connsiteY7800" fmla="*/ 2209914 h 6287490"/>
                <a:gd name="connsiteX7801" fmla="*/ 3771900 w 5697931"/>
                <a:gd name="connsiteY7801" fmla="*/ 2193246 h 6287490"/>
                <a:gd name="connsiteX7802" fmla="*/ 3802856 w 5697931"/>
                <a:gd name="connsiteY7802" fmla="*/ 2193255 h 6287490"/>
                <a:gd name="connsiteX7803" fmla="*/ 3833813 w 5697931"/>
                <a:gd name="connsiteY7803" fmla="*/ 2193265 h 6287490"/>
                <a:gd name="connsiteX7804" fmla="*/ 3914775 w 5697931"/>
                <a:gd name="connsiteY7804" fmla="*/ 2177634 h 6287490"/>
                <a:gd name="connsiteX7805" fmla="*/ 3995738 w 5697931"/>
                <a:gd name="connsiteY7805" fmla="*/ 2162004 h 6287490"/>
                <a:gd name="connsiteX7806" fmla="*/ 4002205 w 5697931"/>
                <a:gd name="connsiteY7806" fmla="*/ 2156193 h 6287490"/>
                <a:gd name="connsiteX7807" fmla="*/ 4008672 w 5697931"/>
                <a:gd name="connsiteY7807" fmla="*/ 2150383 h 6287490"/>
                <a:gd name="connsiteX7808" fmla="*/ 3987203 w 5697931"/>
                <a:gd name="connsiteY7808" fmla="*/ 2050371 h 6287490"/>
                <a:gd name="connsiteX7809" fmla="*/ 3965744 w 5697931"/>
                <a:gd name="connsiteY7809" fmla="*/ 1950358 h 6287490"/>
                <a:gd name="connsiteX7810" fmla="*/ 3951628 w 5697931"/>
                <a:gd name="connsiteY7810" fmla="*/ 1947634 h 6287490"/>
                <a:gd name="connsiteX7811" fmla="*/ 3937512 w 5697931"/>
                <a:gd name="connsiteY7811" fmla="*/ 1944910 h 6287490"/>
                <a:gd name="connsiteX7812" fmla="*/ 3852320 w 5697931"/>
                <a:gd name="connsiteY7812" fmla="*/ 1964769 h 6287490"/>
                <a:gd name="connsiteX7813" fmla="*/ 3767138 w 5697931"/>
                <a:gd name="connsiteY7813" fmla="*/ 1984629 h 6287490"/>
                <a:gd name="connsiteX7814" fmla="*/ 3747173 w 5697931"/>
                <a:gd name="connsiteY7814" fmla="*/ 1997707 h 6287490"/>
                <a:gd name="connsiteX7815" fmla="*/ 3727199 w 5697931"/>
                <a:gd name="connsiteY7815" fmla="*/ 2010794 h 6287490"/>
                <a:gd name="connsiteX7816" fmla="*/ 3711454 w 5697931"/>
                <a:gd name="connsiteY7816" fmla="*/ 1937499 h 6287490"/>
                <a:gd name="connsiteX7817" fmla="*/ 3695700 w 5697931"/>
                <a:gd name="connsiteY7817" fmla="*/ 1864195 h 6287490"/>
                <a:gd name="connsiteX7818" fmla="*/ 3695700 w 5697931"/>
                <a:gd name="connsiteY7818" fmla="*/ 1857270 h 6287490"/>
                <a:gd name="connsiteX7819" fmla="*/ 3695700 w 5697931"/>
                <a:gd name="connsiteY7819" fmla="*/ 1850346 h 6287490"/>
                <a:gd name="connsiteX7820" fmla="*/ 3718465 w 5697931"/>
                <a:gd name="connsiteY7820" fmla="*/ 1850346 h 6287490"/>
                <a:gd name="connsiteX7821" fmla="*/ 3741230 w 5697931"/>
                <a:gd name="connsiteY7821" fmla="*/ 1850346 h 6287490"/>
                <a:gd name="connsiteX7822" fmla="*/ 3834489 w 5697931"/>
                <a:gd name="connsiteY7822" fmla="*/ 1831153 h 6287490"/>
                <a:gd name="connsiteX7823" fmla="*/ 3927757 w 5697931"/>
                <a:gd name="connsiteY7823" fmla="*/ 1811969 h 6287490"/>
                <a:gd name="connsiteX7824" fmla="*/ 3930892 w 5697931"/>
                <a:gd name="connsiteY7824" fmla="*/ 1808836 h 6287490"/>
                <a:gd name="connsiteX7825" fmla="*/ 3934016 w 5697931"/>
                <a:gd name="connsiteY7825" fmla="*/ 1805702 h 6287490"/>
                <a:gd name="connsiteX7826" fmla="*/ 3918519 w 5697931"/>
                <a:gd name="connsiteY7826" fmla="*/ 1730731 h 6287490"/>
                <a:gd name="connsiteX7827" fmla="*/ 3903012 w 5697931"/>
                <a:gd name="connsiteY7827" fmla="*/ 1655759 h 6287490"/>
                <a:gd name="connsiteX7828" fmla="*/ 3889001 w 5697931"/>
                <a:gd name="connsiteY7828" fmla="*/ 1634385 h 6287490"/>
                <a:gd name="connsiteX7829" fmla="*/ 3874998 w 5697931"/>
                <a:gd name="connsiteY7829" fmla="*/ 1613002 h 6287490"/>
                <a:gd name="connsiteX7830" fmla="*/ 3902031 w 5697931"/>
                <a:gd name="connsiteY7830" fmla="*/ 1606896 h 6287490"/>
                <a:gd name="connsiteX7831" fmla="*/ 3929063 w 5697931"/>
                <a:gd name="connsiteY7831" fmla="*/ 1600781 h 6287490"/>
                <a:gd name="connsiteX7832" fmla="*/ 3962400 w 5697931"/>
                <a:gd name="connsiteY7832" fmla="*/ 1593171 h 6287490"/>
                <a:gd name="connsiteX7833" fmla="*/ 3995738 w 5697931"/>
                <a:gd name="connsiteY7833" fmla="*/ 1585560 h 6287490"/>
                <a:gd name="connsiteX7834" fmla="*/ 4021931 w 5697931"/>
                <a:gd name="connsiteY7834" fmla="*/ 1579655 h 6287490"/>
                <a:gd name="connsiteX7835" fmla="*/ 4048125 w 5697931"/>
                <a:gd name="connsiteY7835" fmla="*/ 1573759 h 6287490"/>
                <a:gd name="connsiteX7836" fmla="*/ 4048125 w 5697931"/>
                <a:gd name="connsiteY7836" fmla="*/ 1602248 h 6287490"/>
                <a:gd name="connsiteX7837" fmla="*/ 4048125 w 5697931"/>
                <a:gd name="connsiteY7837" fmla="*/ 1630728 h 6287490"/>
                <a:gd name="connsiteX7838" fmla="*/ 4063879 w 5697931"/>
                <a:gd name="connsiteY7838" fmla="*/ 1702441 h 6287490"/>
                <a:gd name="connsiteX7839" fmla="*/ 4079634 w 5697931"/>
                <a:gd name="connsiteY7839" fmla="*/ 1774146 h 6287490"/>
                <a:gd name="connsiteX7840" fmla="*/ 4091835 w 5697931"/>
                <a:gd name="connsiteY7840" fmla="*/ 1774146 h 6287490"/>
                <a:gd name="connsiteX7841" fmla="*/ 4104028 w 5697931"/>
                <a:gd name="connsiteY7841" fmla="*/ 1774146 h 6287490"/>
                <a:gd name="connsiteX7842" fmla="*/ 4171702 w 5697931"/>
                <a:gd name="connsiteY7842" fmla="*/ 1759915 h 6287490"/>
                <a:gd name="connsiteX7843" fmla="*/ 4239368 w 5697931"/>
                <a:gd name="connsiteY7843" fmla="*/ 1745675 h 6287490"/>
                <a:gd name="connsiteX7844" fmla="*/ 4267743 w 5697931"/>
                <a:gd name="connsiteY7844" fmla="*/ 1731007 h 6287490"/>
                <a:gd name="connsiteX7845" fmla="*/ 4296118 w 5697931"/>
                <a:gd name="connsiteY7845" fmla="*/ 1716329 h 6287490"/>
                <a:gd name="connsiteX7846" fmla="*/ 4299966 w 5697931"/>
                <a:gd name="connsiteY7846" fmla="*/ 1728568 h 6287490"/>
                <a:gd name="connsiteX7847" fmla="*/ 4303814 w 5697931"/>
                <a:gd name="connsiteY7847" fmla="*/ 1740808 h 6287490"/>
                <a:gd name="connsiteX7848" fmla="*/ 4314921 w 5697931"/>
                <a:gd name="connsiteY7848" fmla="*/ 1793196 h 6287490"/>
                <a:gd name="connsiteX7849" fmla="*/ 4326017 w 5697931"/>
                <a:gd name="connsiteY7849" fmla="*/ 1845583 h 6287490"/>
                <a:gd name="connsiteX7850" fmla="*/ 4330589 w 5697931"/>
                <a:gd name="connsiteY7850" fmla="*/ 1862252 h 6287490"/>
                <a:gd name="connsiteX7851" fmla="*/ 4335161 w 5697931"/>
                <a:gd name="connsiteY7851" fmla="*/ 1878921 h 6287490"/>
                <a:gd name="connsiteX7852" fmla="*/ 4313082 w 5697931"/>
                <a:gd name="connsiteY7852" fmla="*/ 1878854 h 6287490"/>
                <a:gd name="connsiteX7853" fmla="*/ 4291013 w 5697931"/>
                <a:gd name="connsiteY7853" fmla="*/ 1878787 h 6287490"/>
                <a:gd name="connsiteX7854" fmla="*/ 4206678 w 5697931"/>
                <a:gd name="connsiteY7854" fmla="*/ 1894951 h 6287490"/>
                <a:gd name="connsiteX7855" fmla="*/ 4122335 w 5697931"/>
                <a:gd name="connsiteY7855" fmla="*/ 1911106 h 6287490"/>
                <a:gd name="connsiteX7856" fmla="*/ 4117867 w 5697931"/>
                <a:gd name="connsiteY7856" fmla="*/ 1922755 h 6287490"/>
                <a:gd name="connsiteX7857" fmla="*/ 4113400 w 5697931"/>
                <a:gd name="connsiteY7857" fmla="*/ 1934413 h 6287490"/>
                <a:gd name="connsiteX7858" fmla="*/ 4132326 w 5697931"/>
                <a:gd name="connsiteY7858" fmla="*/ 2021729 h 6287490"/>
                <a:gd name="connsiteX7859" fmla="*/ 4151253 w 5697931"/>
                <a:gd name="connsiteY7859" fmla="*/ 2109045 h 6287490"/>
                <a:gd name="connsiteX7860" fmla="*/ 4156644 w 5697931"/>
                <a:gd name="connsiteY7860" fmla="*/ 2114436 h 6287490"/>
                <a:gd name="connsiteX7861" fmla="*/ 4162034 w 5697931"/>
                <a:gd name="connsiteY7861" fmla="*/ 2119827 h 6287490"/>
                <a:gd name="connsiteX7862" fmla="*/ 4239568 w 5697931"/>
                <a:gd name="connsiteY7862" fmla="*/ 2104282 h 6287490"/>
                <a:gd name="connsiteX7863" fmla="*/ 4317092 w 5697931"/>
                <a:gd name="connsiteY7863" fmla="*/ 2088728 h 6287490"/>
                <a:gd name="connsiteX7864" fmla="*/ 4344534 w 5697931"/>
                <a:gd name="connsiteY7864" fmla="*/ 2075040 h 6287490"/>
                <a:gd name="connsiteX7865" fmla="*/ 4371975 w 5697931"/>
                <a:gd name="connsiteY7865" fmla="*/ 2061343 h 6287490"/>
                <a:gd name="connsiteX7866" fmla="*/ 4376671 w 5697931"/>
                <a:gd name="connsiteY7866" fmla="*/ 2082051 h 6287490"/>
                <a:gd name="connsiteX7867" fmla="*/ 4381357 w 5697931"/>
                <a:gd name="connsiteY7867" fmla="*/ 2102749 h 6287490"/>
                <a:gd name="connsiteX7868" fmla="*/ 4391301 w 5697931"/>
                <a:gd name="connsiteY7868" fmla="*/ 2150374 h 6287490"/>
                <a:gd name="connsiteX7869" fmla="*/ 4401246 w 5697931"/>
                <a:gd name="connsiteY7869" fmla="*/ 2197999 h 6287490"/>
                <a:gd name="connsiteX7870" fmla="*/ 4406303 w 5697931"/>
                <a:gd name="connsiteY7870" fmla="*/ 2214667 h 6287490"/>
                <a:gd name="connsiteX7871" fmla="*/ 4411361 w 5697931"/>
                <a:gd name="connsiteY7871" fmla="*/ 2231336 h 6287490"/>
                <a:gd name="connsiteX7872" fmla="*/ 4375214 w 5697931"/>
                <a:gd name="connsiteY7872" fmla="*/ 2231336 h 6287490"/>
                <a:gd name="connsiteX7873" fmla="*/ 4339076 w 5697931"/>
                <a:gd name="connsiteY7873" fmla="*/ 2231336 h 6287490"/>
                <a:gd name="connsiteX7874" fmla="*/ 4265038 w 5697931"/>
                <a:gd name="connsiteY7874" fmla="*/ 2247253 h 6287490"/>
                <a:gd name="connsiteX7875" fmla="*/ 4191000 w 5697931"/>
                <a:gd name="connsiteY7875" fmla="*/ 2263169 h 6287490"/>
                <a:gd name="connsiteX7876" fmla="*/ 4191000 w 5697931"/>
                <a:gd name="connsiteY7876" fmla="*/ 2281095 h 6287490"/>
                <a:gd name="connsiteX7877" fmla="*/ 4191000 w 5697931"/>
                <a:gd name="connsiteY7877" fmla="*/ 2299021 h 6287490"/>
                <a:gd name="connsiteX7878" fmla="*/ 4206240 w 5697931"/>
                <a:gd name="connsiteY7878" fmla="*/ 2367582 h 6287490"/>
                <a:gd name="connsiteX7879" fmla="*/ 4221470 w 5697931"/>
                <a:gd name="connsiteY7879" fmla="*/ 2436133 h 6287490"/>
                <a:gd name="connsiteX7880" fmla="*/ 4235139 w 5697931"/>
                <a:gd name="connsiteY7880" fmla="*/ 2457736 h 6287490"/>
                <a:gd name="connsiteX7881" fmla="*/ 4248817 w 5697931"/>
                <a:gd name="connsiteY7881" fmla="*/ 2479339 h 6287490"/>
                <a:gd name="connsiteX7882" fmla="*/ 4236577 w 5697931"/>
                <a:gd name="connsiteY7882" fmla="*/ 2483511 h 6287490"/>
                <a:gd name="connsiteX7883" fmla="*/ 4224338 w 5697931"/>
                <a:gd name="connsiteY7883" fmla="*/ 2487682 h 6287490"/>
                <a:gd name="connsiteX7884" fmla="*/ 4824413 w 5697931"/>
                <a:gd name="connsiteY7884" fmla="*/ 2526621 h 6287490"/>
                <a:gd name="connsiteX7885" fmla="*/ 4819650 w 5697931"/>
                <a:gd name="connsiteY7885" fmla="*/ 2526621 h 6287490"/>
                <a:gd name="connsiteX7886" fmla="*/ 4819650 w 5697931"/>
                <a:gd name="connsiteY7886" fmla="*/ 2521858 h 6287490"/>
                <a:gd name="connsiteX7887" fmla="*/ 4819650 w 5697931"/>
                <a:gd name="connsiteY7887" fmla="*/ 2517096 h 6287490"/>
                <a:gd name="connsiteX7888" fmla="*/ 4824413 w 5697931"/>
                <a:gd name="connsiteY7888" fmla="*/ 2517096 h 6287490"/>
                <a:gd name="connsiteX7889" fmla="*/ 4829175 w 5697931"/>
                <a:gd name="connsiteY7889" fmla="*/ 2517096 h 6287490"/>
                <a:gd name="connsiteX7890" fmla="*/ 4829175 w 5697931"/>
                <a:gd name="connsiteY7890" fmla="*/ 2521858 h 6287490"/>
                <a:gd name="connsiteX7891" fmla="*/ 4829175 w 5697931"/>
                <a:gd name="connsiteY7891" fmla="*/ 2526621 h 6287490"/>
                <a:gd name="connsiteX7892" fmla="*/ 1614488 w 5697931"/>
                <a:gd name="connsiteY7892" fmla="*/ 2517096 h 6287490"/>
                <a:gd name="connsiteX7893" fmla="*/ 1609725 w 5697931"/>
                <a:gd name="connsiteY7893" fmla="*/ 2517096 h 6287490"/>
                <a:gd name="connsiteX7894" fmla="*/ 1609725 w 5697931"/>
                <a:gd name="connsiteY7894" fmla="*/ 2512333 h 6287490"/>
                <a:gd name="connsiteX7895" fmla="*/ 1609725 w 5697931"/>
                <a:gd name="connsiteY7895" fmla="*/ 2507571 h 6287490"/>
                <a:gd name="connsiteX7896" fmla="*/ 1614488 w 5697931"/>
                <a:gd name="connsiteY7896" fmla="*/ 2507571 h 6287490"/>
                <a:gd name="connsiteX7897" fmla="*/ 1619250 w 5697931"/>
                <a:gd name="connsiteY7897" fmla="*/ 2507571 h 6287490"/>
                <a:gd name="connsiteX7898" fmla="*/ 1619250 w 5697931"/>
                <a:gd name="connsiteY7898" fmla="*/ 2512333 h 6287490"/>
                <a:gd name="connsiteX7899" fmla="*/ 1619250 w 5697931"/>
                <a:gd name="connsiteY7899" fmla="*/ 2517096 h 6287490"/>
                <a:gd name="connsiteX7900" fmla="*/ 2614613 w 5697931"/>
                <a:gd name="connsiteY7900" fmla="*/ 2517096 h 6287490"/>
                <a:gd name="connsiteX7901" fmla="*/ 2609850 w 5697931"/>
                <a:gd name="connsiteY7901" fmla="*/ 2517096 h 6287490"/>
                <a:gd name="connsiteX7902" fmla="*/ 2609850 w 5697931"/>
                <a:gd name="connsiteY7902" fmla="*/ 2512333 h 6287490"/>
                <a:gd name="connsiteX7903" fmla="*/ 2609850 w 5697931"/>
                <a:gd name="connsiteY7903" fmla="*/ 2507571 h 6287490"/>
                <a:gd name="connsiteX7904" fmla="*/ 2614613 w 5697931"/>
                <a:gd name="connsiteY7904" fmla="*/ 2507571 h 6287490"/>
                <a:gd name="connsiteX7905" fmla="*/ 2619375 w 5697931"/>
                <a:gd name="connsiteY7905" fmla="*/ 2507571 h 6287490"/>
                <a:gd name="connsiteX7906" fmla="*/ 2619375 w 5697931"/>
                <a:gd name="connsiteY7906" fmla="*/ 2512333 h 6287490"/>
                <a:gd name="connsiteX7907" fmla="*/ 2619375 w 5697931"/>
                <a:gd name="connsiteY7907" fmla="*/ 2517096 h 6287490"/>
                <a:gd name="connsiteX7908" fmla="*/ 3099597 w 5697931"/>
                <a:gd name="connsiteY7908" fmla="*/ 2516343 h 6287490"/>
                <a:gd name="connsiteX7909" fmla="*/ 3081338 w 5697931"/>
                <a:gd name="connsiteY7909" fmla="*/ 2515591 h 6287490"/>
                <a:gd name="connsiteX7910" fmla="*/ 3093835 w 5697931"/>
                <a:gd name="connsiteY7910" fmla="*/ 2510590 h 6287490"/>
                <a:gd name="connsiteX7911" fmla="*/ 3106341 w 5697931"/>
                <a:gd name="connsiteY7911" fmla="*/ 2505589 h 6287490"/>
                <a:gd name="connsiteX7912" fmla="*/ 3112094 w 5697931"/>
                <a:gd name="connsiteY7912" fmla="*/ 2511343 h 6287490"/>
                <a:gd name="connsiteX7913" fmla="*/ 3117847 w 5697931"/>
                <a:gd name="connsiteY7913" fmla="*/ 2517096 h 6287490"/>
                <a:gd name="connsiteX7914" fmla="*/ 3176588 w 5697931"/>
                <a:gd name="connsiteY7914" fmla="*/ 2517096 h 6287490"/>
                <a:gd name="connsiteX7915" fmla="*/ 3171825 w 5697931"/>
                <a:gd name="connsiteY7915" fmla="*/ 2517096 h 6287490"/>
                <a:gd name="connsiteX7916" fmla="*/ 3171825 w 5697931"/>
                <a:gd name="connsiteY7916" fmla="*/ 2512333 h 6287490"/>
                <a:gd name="connsiteX7917" fmla="*/ 3171825 w 5697931"/>
                <a:gd name="connsiteY7917" fmla="*/ 2507571 h 6287490"/>
                <a:gd name="connsiteX7918" fmla="*/ 3176588 w 5697931"/>
                <a:gd name="connsiteY7918" fmla="*/ 2507571 h 6287490"/>
                <a:gd name="connsiteX7919" fmla="*/ 3181350 w 5697931"/>
                <a:gd name="connsiteY7919" fmla="*/ 2507571 h 6287490"/>
                <a:gd name="connsiteX7920" fmla="*/ 3181350 w 5697931"/>
                <a:gd name="connsiteY7920" fmla="*/ 2512333 h 6287490"/>
                <a:gd name="connsiteX7921" fmla="*/ 3181350 w 5697931"/>
                <a:gd name="connsiteY7921" fmla="*/ 2517096 h 6287490"/>
                <a:gd name="connsiteX7922" fmla="*/ 3309938 w 5697931"/>
                <a:gd name="connsiteY7922" fmla="*/ 2517096 h 6287490"/>
                <a:gd name="connsiteX7923" fmla="*/ 3305175 w 5697931"/>
                <a:gd name="connsiteY7923" fmla="*/ 2517096 h 6287490"/>
                <a:gd name="connsiteX7924" fmla="*/ 3305175 w 5697931"/>
                <a:gd name="connsiteY7924" fmla="*/ 2512333 h 6287490"/>
                <a:gd name="connsiteX7925" fmla="*/ 3305175 w 5697931"/>
                <a:gd name="connsiteY7925" fmla="*/ 2507571 h 6287490"/>
                <a:gd name="connsiteX7926" fmla="*/ 3309938 w 5697931"/>
                <a:gd name="connsiteY7926" fmla="*/ 2507571 h 6287490"/>
                <a:gd name="connsiteX7927" fmla="*/ 3314700 w 5697931"/>
                <a:gd name="connsiteY7927" fmla="*/ 2507571 h 6287490"/>
                <a:gd name="connsiteX7928" fmla="*/ 3314700 w 5697931"/>
                <a:gd name="connsiteY7928" fmla="*/ 2512333 h 6287490"/>
                <a:gd name="connsiteX7929" fmla="*/ 3314700 w 5697931"/>
                <a:gd name="connsiteY7929" fmla="*/ 2517096 h 6287490"/>
                <a:gd name="connsiteX7930" fmla="*/ 3748650 w 5697931"/>
                <a:gd name="connsiteY7930" fmla="*/ 2507571 h 6287490"/>
                <a:gd name="connsiteX7931" fmla="*/ 3744449 w 5697931"/>
                <a:gd name="connsiteY7931" fmla="*/ 2507571 h 6287490"/>
                <a:gd name="connsiteX7932" fmla="*/ 3737648 w 5697931"/>
                <a:gd name="connsiteY7932" fmla="*/ 2496569 h 6287490"/>
                <a:gd name="connsiteX7933" fmla="*/ 3730857 w 5697931"/>
                <a:gd name="connsiteY7933" fmla="*/ 2485578 h 6287490"/>
                <a:gd name="connsiteX7934" fmla="*/ 3741858 w 5697931"/>
                <a:gd name="connsiteY7934" fmla="*/ 2492378 h 6287490"/>
                <a:gd name="connsiteX7935" fmla="*/ 3752850 w 5697931"/>
                <a:gd name="connsiteY7935" fmla="*/ 2499170 h 6287490"/>
                <a:gd name="connsiteX7936" fmla="*/ 3752850 w 5697931"/>
                <a:gd name="connsiteY7936" fmla="*/ 2503370 h 6287490"/>
                <a:gd name="connsiteX7937" fmla="*/ 3752850 w 5697931"/>
                <a:gd name="connsiteY7937" fmla="*/ 2507571 h 6287490"/>
                <a:gd name="connsiteX7938" fmla="*/ 1624013 w 5697931"/>
                <a:gd name="connsiteY7938" fmla="*/ 2498046 h 6287490"/>
                <a:gd name="connsiteX7939" fmla="*/ 1619250 w 5697931"/>
                <a:gd name="connsiteY7939" fmla="*/ 2498046 h 6287490"/>
                <a:gd name="connsiteX7940" fmla="*/ 1619250 w 5697931"/>
                <a:gd name="connsiteY7940" fmla="*/ 2493283 h 6287490"/>
                <a:gd name="connsiteX7941" fmla="*/ 1619250 w 5697931"/>
                <a:gd name="connsiteY7941" fmla="*/ 2488521 h 6287490"/>
                <a:gd name="connsiteX7942" fmla="*/ 1624013 w 5697931"/>
                <a:gd name="connsiteY7942" fmla="*/ 2488521 h 6287490"/>
                <a:gd name="connsiteX7943" fmla="*/ 1628775 w 5697931"/>
                <a:gd name="connsiteY7943" fmla="*/ 2488521 h 6287490"/>
                <a:gd name="connsiteX7944" fmla="*/ 1628775 w 5697931"/>
                <a:gd name="connsiteY7944" fmla="*/ 2493283 h 6287490"/>
                <a:gd name="connsiteX7945" fmla="*/ 1628775 w 5697931"/>
                <a:gd name="connsiteY7945" fmla="*/ 2498046 h 6287490"/>
                <a:gd name="connsiteX7946" fmla="*/ 3138488 w 5697931"/>
                <a:gd name="connsiteY7946" fmla="*/ 2498046 h 6287490"/>
                <a:gd name="connsiteX7947" fmla="*/ 3133725 w 5697931"/>
                <a:gd name="connsiteY7947" fmla="*/ 2498046 h 6287490"/>
                <a:gd name="connsiteX7948" fmla="*/ 3133725 w 5697931"/>
                <a:gd name="connsiteY7948" fmla="*/ 2493283 h 6287490"/>
                <a:gd name="connsiteX7949" fmla="*/ 3133725 w 5697931"/>
                <a:gd name="connsiteY7949" fmla="*/ 2488521 h 6287490"/>
                <a:gd name="connsiteX7950" fmla="*/ 3138488 w 5697931"/>
                <a:gd name="connsiteY7950" fmla="*/ 2488521 h 6287490"/>
                <a:gd name="connsiteX7951" fmla="*/ 3143250 w 5697931"/>
                <a:gd name="connsiteY7951" fmla="*/ 2488521 h 6287490"/>
                <a:gd name="connsiteX7952" fmla="*/ 3143250 w 5697931"/>
                <a:gd name="connsiteY7952" fmla="*/ 2493283 h 6287490"/>
                <a:gd name="connsiteX7953" fmla="*/ 3143250 w 5697931"/>
                <a:gd name="connsiteY7953" fmla="*/ 2498046 h 6287490"/>
                <a:gd name="connsiteX7954" fmla="*/ 3233738 w 5697931"/>
                <a:gd name="connsiteY7954" fmla="*/ 2498046 h 6287490"/>
                <a:gd name="connsiteX7955" fmla="*/ 3228975 w 5697931"/>
                <a:gd name="connsiteY7955" fmla="*/ 2498046 h 6287490"/>
                <a:gd name="connsiteX7956" fmla="*/ 3228975 w 5697931"/>
                <a:gd name="connsiteY7956" fmla="*/ 2493283 h 6287490"/>
                <a:gd name="connsiteX7957" fmla="*/ 3228975 w 5697931"/>
                <a:gd name="connsiteY7957" fmla="*/ 2488521 h 6287490"/>
                <a:gd name="connsiteX7958" fmla="*/ 3233738 w 5697931"/>
                <a:gd name="connsiteY7958" fmla="*/ 2488521 h 6287490"/>
                <a:gd name="connsiteX7959" fmla="*/ 3238500 w 5697931"/>
                <a:gd name="connsiteY7959" fmla="*/ 2488521 h 6287490"/>
                <a:gd name="connsiteX7960" fmla="*/ 3238500 w 5697931"/>
                <a:gd name="connsiteY7960" fmla="*/ 2493283 h 6287490"/>
                <a:gd name="connsiteX7961" fmla="*/ 3238500 w 5697931"/>
                <a:gd name="connsiteY7961" fmla="*/ 2498046 h 6287490"/>
                <a:gd name="connsiteX7962" fmla="*/ 3300413 w 5697931"/>
                <a:gd name="connsiteY7962" fmla="*/ 2498046 h 6287490"/>
                <a:gd name="connsiteX7963" fmla="*/ 3295650 w 5697931"/>
                <a:gd name="connsiteY7963" fmla="*/ 2498046 h 6287490"/>
                <a:gd name="connsiteX7964" fmla="*/ 3295650 w 5697931"/>
                <a:gd name="connsiteY7964" fmla="*/ 2493283 h 6287490"/>
                <a:gd name="connsiteX7965" fmla="*/ 3295650 w 5697931"/>
                <a:gd name="connsiteY7965" fmla="*/ 2488521 h 6287490"/>
                <a:gd name="connsiteX7966" fmla="*/ 3300413 w 5697931"/>
                <a:gd name="connsiteY7966" fmla="*/ 2488521 h 6287490"/>
                <a:gd name="connsiteX7967" fmla="*/ 3305175 w 5697931"/>
                <a:gd name="connsiteY7967" fmla="*/ 2488521 h 6287490"/>
                <a:gd name="connsiteX7968" fmla="*/ 3305175 w 5697931"/>
                <a:gd name="connsiteY7968" fmla="*/ 2493283 h 6287490"/>
                <a:gd name="connsiteX7969" fmla="*/ 3305175 w 5697931"/>
                <a:gd name="connsiteY7969" fmla="*/ 2498046 h 6287490"/>
                <a:gd name="connsiteX7970" fmla="*/ 1663703 w 5697931"/>
                <a:gd name="connsiteY7970" fmla="*/ 2485349 h 6287490"/>
                <a:gd name="connsiteX7971" fmla="*/ 1657350 w 5697931"/>
                <a:gd name="connsiteY7971" fmla="*/ 2491693 h 6287490"/>
                <a:gd name="connsiteX7972" fmla="*/ 1657350 w 5697931"/>
                <a:gd name="connsiteY7972" fmla="*/ 2478996 h 6287490"/>
                <a:gd name="connsiteX7973" fmla="*/ 1657350 w 5697931"/>
                <a:gd name="connsiteY7973" fmla="*/ 2466299 h 6287490"/>
                <a:gd name="connsiteX7974" fmla="*/ 1663703 w 5697931"/>
                <a:gd name="connsiteY7974" fmla="*/ 2472643 h 6287490"/>
                <a:gd name="connsiteX7975" fmla="*/ 1670047 w 5697931"/>
                <a:gd name="connsiteY7975" fmla="*/ 2478996 h 6287490"/>
                <a:gd name="connsiteX7976" fmla="*/ 1690688 w 5697931"/>
                <a:gd name="connsiteY7976" fmla="*/ 2488521 h 6287490"/>
                <a:gd name="connsiteX7977" fmla="*/ 1685925 w 5697931"/>
                <a:gd name="connsiteY7977" fmla="*/ 2488521 h 6287490"/>
                <a:gd name="connsiteX7978" fmla="*/ 1685925 w 5697931"/>
                <a:gd name="connsiteY7978" fmla="*/ 2483758 h 6287490"/>
                <a:gd name="connsiteX7979" fmla="*/ 1685925 w 5697931"/>
                <a:gd name="connsiteY7979" fmla="*/ 2478996 h 6287490"/>
                <a:gd name="connsiteX7980" fmla="*/ 1690688 w 5697931"/>
                <a:gd name="connsiteY7980" fmla="*/ 2478996 h 6287490"/>
                <a:gd name="connsiteX7981" fmla="*/ 1695450 w 5697931"/>
                <a:gd name="connsiteY7981" fmla="*/ 2478996 h 6287490"/>
                <a:gd name="connsiteX7982" fmla="*/ 1695450 w 5697931"/>
                <a:gd name="connsiteY7982" fmla="*/ 2483758 h 6287490"/>
                <a:gd name="connsiteX7983" fmla="*/ 1695450 w 5697931"/>
                <a:gd name="connsiteY7983" fmla="*/ 2488521 h 6287490"/>
                <a:gd name="connsiteX7984" fmla="*/ 3690938 w 5697931"/>
                <a:gd name="connsiteY7984" fmla="*/ 2488521 h 6287490"/>
                <a:gd name="connsiteX7985" fmla="*/ 3686175 w 5697931"/>
                <a:gd name="connsiteY7985" fmla="*/ 2488521 h 6287490"/>
                <a:gd name="connsiteX7986" fmla="*/ 3686175 w 5697931"/>
                <a:gd name="connsiteY7986" fmla="*/ 2483758 h 6287490"/>
                <a:gd name="connsiteX7987" fmla="*/ 3686175 w 5697931"/>
                <a:gd name="connsiteY7987" fmla="*/ 2478996 h 6287490"/>
                <a:gd name="connsiteX7988" fmla="*/ 3690938 w 5697931"/>
                <a:gd name="connsiteY7988" fmla="*/ 2478996 h 6287490"/>
                <a:gd name="connsiteX7989" fmla="*/ 3695700 w 5697931"/>
                <a:gd name="connsiteY7989" fmla="*/ 2478996 h 6287490"/>
                <a:gd name="connsiteX7990" fmla="*/ 3695700 w 5697931"/>
                <a:gd name="connsiteY7990" fmla="*/ 2483758 h 6287490"/>
                <a:gd name="connsiteX7991" fmla="*/ 3695700 w 5697931"/>
                <a:gd name="connsiteY7991" fmla="*/ 2488521 h 6287490"/>
                <a:gd name="connsiteX7992" fmla="*/ 1804988 w 5697931"/>
                <a:gd name="connsiteY7992" fmla="*/ 2478996 h 6287490"/>
                <a:gd name="connsiteX7993" fmla="*/ 1800225 w 5697931"/>
                <a:gd name="connsiteY7993" fmla="*/ 2478996 h 6287490"/>
                <a:gd name="connsiteX7994" fmla="*/ 1800225 w 5697931"/>
                <a:gd name="connsiteY7994" fmla="*/ 2474233 h 6287490"/>
                <a:gd name="connsiteX7995" fmla="*/ 1800225 w 5697931"/>
                <a:gd name="connsiteY7995" fmla="*/ 2469471 h 6287490"/>
                <a:gd name="connsiteX7996" fmla="*/ 1804988 w 5697931"/>
                <a:gd name="connsiteY7996" fmla="*/ 2469471 h 6287490"/>
                <a:gd name="connsiteX7997" fmla="*/ 1809750 w 5697931"/>
                <a:gd name="connsiteY7997" fmla="*/ 2469471 h 6287490"/>
                <a:gd name="connsiteX7998" fmla="*/ 1809750 w 5697931"/>
                <a:gd name="connsiteY7998" fmla="*/ 2474233 h 6287490"/>
                <a:gd name="connsiteX7999" fmla="*/ 1809750 w 5697931"/>
                <a:gd name="connsiteY7999" fmla="*/ 2478996 h 6287490"/>
                <a:gd name="connsiteX8000" fmla="*/ 3452813 w 5697931"/>
                <a:gd name="connsiteY8000" fmla="*/ 2478996 h 6287490"/>
                <a:gd name="connsiteX8001" fmla="*/ 3448050 w 5697931"/>
                <a:gd name="connsiteY8001" fmla="*/ 2478996 h 6287490"/>
                <a:gd name="connsiteX8002" fmla="*/ 3448050 w 5697931"/>
                <a:gd name="connsiteY8002" fmla="*/ 2474233 h 6287490"/>
                <a:gd name="connsiteX8003" fmla="*/ 3448050 w 5697931"/>
                <a:gd name="connsiteY8003" fmla="*/ 2469471 h 6287490"/>
                <a:gd name="connsiteX8004" fmla="*/ 3452813 w 5697931"/>
                <a:gd name="connsiteY8004" fmla="*/ 2469471 h 6287490"/>
                <a:gd name="connsiteX8005" fmla="*/ 3457575 w 5697931"/>
                <a:gd name="connsiteY8005" fmla="*/ 2469471 h 6287490"/>
                <a:gd name="connsiteX8006" fmla="*/ 3457575 w 5697931"/>
                <a:gd name="connsiteY8006" fmla="*/ 2474233 h 6287490"/>
                <a:gd name="connsiteX8007" fmla="*/ 3457575 w 5697931"/>
                <a:gd name="connsiteY8007" fmla="*/ 2478996 h 6287490"/>
                <a:gd name="connsiteX8008" fmla="*/ 4462463 w 5697931"/>
                <a:gd name="connsiteY8008" fmla="*/ 2478996 h 6287490"/>
                <a:gd name="connsiteX8009" fmla="*/ 4457700 w 5697931"/>
                <a:gd name="connsiteY8009" fmla="*/ 2478996 h 6287490"/>
                <a:gd name="connsiteX8010" fmla="*/ 4457700 w 5697931"/>
                <a:gd name="connsiteY8010" fmla="*/ 2474233 h 6287490"/>
                <a:gd name="connsiteX8011" fmla="*/ 4457700 w 5697931"/>
                <a:gd name="connsiteY8011" fmla="*/ 2469471 h 6287490"/>
                <a:gd name="connsiteX8012" fmla="*/ 4462463 w 5697931"/>
                <a:gd name="connsiteY8012" fmla="*/ 2469471 h 6287490"/>
                <a:gd name="connsiteX8013" fmla="*/ 4467225 w 5697931"/>
                <a:gd name="connsiteY8013" fmla="*/ 2469471 h 6287490"/>
                <a:gd name="connsiteX8014" fmla="*/ 4467225 w 5697931"/>
                <a:gd name="connsiteY8014" fmla="*/ 2474233 h 6287490"/>
                <a:gd name="connsiteX8015" fmla="*/ 4467225 w 5697931"/>
                <a:gd name="connsiteY8015" fmla="*/ 2478996 h 6287490"/>
                <a:gd name="connsiteX8016" fmla="*/ 1843088 w 5697931"/>
                <a:gd name="connsiteY8016" fmla="*/ 2469471 h 6287490"/>
                <a:gd name="connsiteX8017" fmla="*/ 1838325 w 5697931"/>
                <a:gd name="connsiteY8017" fmla="*/ 2469471 h 6287490"/>
                <a:gd name="connsiteX8018" fmla="*/ 1838325 w 5697931"/>
                <a:gd name="connsiteY8018" fmla="*/ 2464708 h 6287490"/>
                <a:gd name="connsiteX8019" fmla="*/ 1838325 w 5697931"/>
                <a:gd name="connsiteY8019" fmla="*/ 2459946 h 6287490"/>
                <a:gd name="connsiteX8020" fmla="*/ 1843088 w 5697931"/>
                <a:gd name="connsiteY8020" fmla="*/ 2459946 h 6287490"/>
                <a:gd name="connsiteX8021" fmla="*/ 1847850 w 5697931"/>
                <a:gd name="connsiteY8021" fmla="*/ 2459946 h 6287490"/>
                <a:gd name="connsiteX8022" fmla="*/ 1847850 w 5697931"/>
                <a:gd name="connsiteY8022" fmla="*/ 2464708 h 6287490"/>
                <a:gd name="connsiteX8023" fmla="*/ 1847850 w 5697931"/>
                <a:gd name="connsiteY8023" fmla="*/ 2469471 h 6287490"/>
                <a:gd name="connsiteX8024" fmla="*/ 3090863 w 5697931"/>
                <a:gd name="connsiteY8024" fmla="*/ 2469471 h 6287490"/>
                <a:gd name="connsiteX8025" fmla="*/ 3086100 w 5697931"/>
                <a:gd name="connsiteY8025" fmla="*/ 2469471 h 6287490"/>
                <a:gd name="connsiteX8026" fmla="*/ 3086100 w 5697931"/>
                <a:gd name="connsiteY8026" fmla="*/ 2464708 h 6287490"/>
                <a:gd name="connsiteX8027" fmla="*/ 3086100 w 5697931"/>
                <a:gd name="connsiteY8027" fmla="*/ 2459946 h 6287490"/>
                <a:gd name="connsiteX8028" fmla="*/ 3090863 w 5697931"/>
                <a:gd name="connsiteY8028" fmla="*/ 2459946 h 6287490"/>
                <a:gd name="connsiteX8029" fmla="*/ 3095625 w 5697931"/>
                <a:gd name="connsiteY8029" fmla="*/ 2459946 h 6287490"/>
                <a:gd name="connsiteX8030" fmla="*/ 3095625 w 5697931"/>
                <a:gd name="connsiteY8030" fmla="*/ 2464708 h 6287490"/>
                <a:gd name="connsiteX8031" fmla="*/ 3095625 w 5697931"/>
                <a:gd name="connsiteY8031" fmla="*/ 2469471 h 6287490"/>
                <a:gd name="connsiteX8032" fmla="*/ 3233738 w 5697931"/>
                <a:gd name="connsiteY8032" fmla="*/ 2469471 h 6287490"/>
                <a:gd name="connsiteX8033" fmla="*/ 3228975 w 5697931"/>
                <a:gd name="connsiteY8033" fmla="*/ 2469471 h 6287490"/>
                <a:gd name="connsiteX8034" fmla="*/ 3228975 w 5697931"/>
                <a:gd name="connsiteY8034" fmla="*/ 2464708 h 6287490"/>
                <a:gd name="connsiteX8035" fmla="*/ 3228975 w 5697931"/>
                <a:gd name="connsiteY8035" fmla="*/ 2459946 h 6287490"/>
                <a:gd name="connsiteX8036" fmla="*/ 3233738 w 5697931"/>
                <a:gd name="connsiteY8036" fmla="*/ 2459946 h 6287490"/>
                <a:gd name="connsiteX8037" fmla="*/ 3238500 w 5697931"/>
                <a:gd name="connsiteY8037" fmla="*/ 2459946 h 6287490"/>
                <a:gd name="connsiteX8038" fmla="*/ 3238500 w 5697931"/>
                <a:gd name="connsiteY8038" fmla="*/ 2464708 h 6287490"/>
                <a:gd name="connsiteX8039" fmla="*/ 3238500 w 5697931"/>
                <a:gd name="connsiteY8039" fmla="*/ 2469471 h 6287490"/>
                <a:gd name="connsiteX8040" fmla="*/ 3538538 w 5697931"/>
                <a:gd name="connsiteY8040" fmla="*/ 2469471 h 6287490"/>
                <a:gd name="connsiteX8041" fmla="*/ 3533775 w 5697931"/>
                <a:gd name="connsiteY8041" fmla="*/ 2469471 h 6287490"/>
                <a:gd name="connsiteX8042" fmla="*/ 3533775 w 5697931"/>
                <a:gd name="connsiteY8042" fmla="*/ 2464708 h 6287490"/>
                <a:gd name="connsiteX8043" fmla="*/ 3533775 w 5697931"/>
                <a:gd name="connsiteY8043" fmla="*/ 2459946 h 6287490"/>
                <a:gd name="connsiteX8044" fmla="*/ 3538538 w 5697931"/>
                <a:gd name="connsiteY8044" fmla="*/ 2459946 h 6287490"/>
                <a:gd name="connsiteX8045" fmla="*/ 3543300 w 5697931"/>
                <a:gd name="connsiteY8045" fmla="*/ 2459946 h 6287490"/>
                <a:gd name="connsiteX8046" fmla="*/ 3543300 w 5697931"/>
                <a:gd name="connsiteY8046" fmla="*/ 2464708 h 6287490"/>
                <a:gd name="connsiteX8047" fmla="*/ 3543300 w 5697931"/>
                <a:gd name="connsiteY8047" fmla="*/ 2469471 h 6287490"/>
                <a:gd name="connsiteX8048" fmla="*/ 4948238 w 5697931"/>
                <a:gd name="connsiteY8048" fmla="*/ 2469471 h 6287490"/>
                <a:gd name="connsiteX8049" fmla="*/ 4943475 w 5697931"/>
                <a:gd name="connsiteY8049" fmla="*/ 2469471 h 6287490"/>
                <a:gd name="connsiteX8050" fmla="*/ 4943475 w 5697931"/>
                <a:gd name="connsiteY8050" fmla="*/ 2464708 h 6287490"/>
                <a:gd name="connsiteX8051" fmla="*/ 4943475 w 5697931"/>
                <a:gd name="connsiteY8051" fmla="*/ 2459946 h 6287490"/>
                <a:gd name="connsiteX8052" fmla="*/ 4948238 w 5697931"/>
                <a:gd name="connsiteY8052" fmla="*/ 2459946 h 6287490"/>
                <a:gd name="connsiteX8053" fmla="*/ 4953000 w 5697931"/>
                <a:gd name="connsiteY8053" fmla="*/ 2459946 h 6287490"/>
                <a:gd name="connsiteX8054" fmla="*/ 4953000 w 5697931"/>
                <a:gd name="connsiteY8054" fmla="*/ 2464708 h 6287490"/>
                <a:gd name="connsiteX8055" fmla="*/ 4953000 w 5697931"/>
                <a:gd name="connsiteY8055" fmla="*/ 2469471 h 6287490"/>
                <a:gd name="connsiteX8056" fmla="*/ 1795463 w 5697931"/>
                <a:gd name="connsiteY8056" fmla="*/ 2459946 h 6287490"/>
                <a:gd name="connsiteX8057" fmla="*/ 1790700 w 5697931"/>
                <a:gd name="connsiteY8057" fmla="*/ 2459946 h 6287490"/>
                <a:gd name="connsiteX8058" fmla="*/ 1790700 w 5697931"/>
                <a:gd name="connsiteY8058" fmla="*/ 2455183 h 6287490"/>
                <a:gd name="connsiteX8059" fmla="*/ 1790700 w 5697931"/>
                <a:gd name="connsiteY8059" fmla="*/ 2450421 h 6287490"/>
                <a:gd name="connsiteX8060" fmla="*/ 1795463 w 5697931"/>
                <a:gd name="connsiteY8060" fmla="*/ 2450421 h 6287490"/>
                <a:gd name="connsiteX8061" fmla="*/ 1800225 w 5697931"/>
                <a:gd name="connsiteY8061" fmla="*/ 2450421 h 6287490"/>
                <a:gd name="connsiteX8062" fmla="*/ 1800225 w 5697931"/>
                <a:gd name="connsiteY8062" fmla="*/ 2455183 h 6287490"/>
                <a:gd name="connsiteX8063" fmla="*/ 1800225 w 5697931"/>
                <a:gd name="connsiteY8063" fmla="*/ 2459946 h 6287490"/>
                <a:gd name="connsiteX8064" fmla="*/ 1824038 w 5697931"/>
                <a:gd name="connsiteY8064" fmla="*/ 2459946 h 6287490"/>
                <a:gd name="connsiteX8065" fmla="*/ 1819275 w 5697931"/>
                <a:gd name="connsiteY8065" fmla="*/ 2459946 h 6287490"/>
                <a:gd name="connsiteX8066" fmla="*/ 1819275 w 5697931"/>
                <a:gd name="connsiteY8066" fmla="*/ 2455183 h 6287490"/>
                <a:gd name="connsiteX8067" fmla="*/ 1819275 w 5697931"/>
                <a:gd name="connsiteY8067" fmla="*/ 2450421 h 6287490"/>
                <a:gd name="connsiteX8068" fmla="*/ 1824038 w 5697931"/>
                <a:gd name="connsiteY8068" fmla="*/ 2450421 h 6287490"/>
                <a:gd name="connsiteX8069" fmla="*/ 1828800 w 5697931"/>
                <a:gd name="connsiteY8069" fmla="*/ 2450421 h 6287490"/>
                <a:gd name="connsiteX8070" fmla="*/ 1828800 w 5697931"/>
                <a:gd name="connsiteY8070" fmla="*/ 2455183 h 6287490"/>
                <a:gd name="connsiteX8071" fmla="*/ 1828800 w 5697931"/>
                <a:gd name="connsiteY8071" fmla="*/ 2459946 h 6287490"/>
                <a:gd name="connsiteX8072" fmla="*/ 3709988 w 5697931"/>
                <a:gd name="connsiteY8072" fmla="*/ 2459946 h 6287490"/>
                <a:gd name="connsiteX8073" fmla="*/ 3705225 w 5697931"/>
                <a:gd name="connsiteY8073" fmla="*/ 2459946 h 6287490"/>
                <a:gd name="connsiteX8074" fmla="*/ 3705225 w 5697931"/>
                <a:gd name="connsiteY8074" fmla="*/ 2455183 h 6287490"/>
                <a:gd name="connsiteX8075" fmla="*/ 3705225 w 5697931"/>
                <a:gd name="connsiteY8075" fmla="*/ 2450421 h 6287490"/>
                <a:gd name="connsiteX8076" fmla="*/ 3709988 w 5697931"/>
                <a:gd name="connsiteY8076" fmla="*/ 2450421 h 6287490"/>
                <a:gd name="connsiteX8077" fmla="*/ 3714750 w 5697931"/>
                <a:gd name="connsiteY8077" fmla="*/ 2450421 h 6287490"/>
                <a:gd name="connsiteX8078" fmla="*/ 3714750 w 5697931"/>
                <a:gd name="connsiteY8078" fmla="*/ 2455183 h 6287490"/>
                <a:gd name="connsiteX8079" fmla="*/ 3714750 w 5697931"/>
                <a:gd name="connsiteY8079" fmla="*/ 2459946 h 6287490"/>
                <a:gd name="connsiteX8080" fmla="*/ 4870914 w 5697931"/>
                <a:gd name="connsiteY8080" fmla="*/ 2459946 h 6287490"/>
                <a:gd name="connsiteX8081" fmla="*/ 4866151 w 5697931"/>
                <a:gd name="connsiteY8081" fmla="*/ 2459946 h 6287490"/>
                <a:gd name="connsiteX8082" fmla="*/ 4872038 w 5697931"/>
                <a:gd name="connsiteY8082" fmla="*/ 2450421 h 6287490"/>
                <a:gd name="connsiteX8083" fmla="*/ 4877924 w 5697931"/>
                <a:gd name="connsiteY8083" fmla="*/ 2440896 h 6287490"/>
                <a:gd name="connsiteX8084" fmla="*/ 4882687 w 5697931"/>
                <a:gd name="connsiteY8084" fmla="*/ 2440896 h 6287490"/>
                <a:gd name="connsiteX8085" fmla="*/ 4887449 w 5697931"/>
                <a:gd name="connsiteY8085" fmla="*/ 2440896 h 6287490"/>
                <a:gd name="connsiteX8086" fmla="*/ 4881563 w 5697931"/>
                <a:gd name="connsiteY8086" fmla="*/ 2450421 h 6287490"/>
                <a:gd name="connsiteX8087" fmla="*/ 4875676 w 5697931"/>
                <a:gd name="connsiteY8087" fmla="*/ 2459946 h 6287490"/>
                <a:gd name="connsiteX8088" fmla="*/ 1624013 w 5697931"/>
                <a:gd name="connsiteY8088" fmla="*/ 2440896 h 6287490"/>
                <a:gd name="connsiteX8089" fmla="*/ 1619250 w 5697931"/>
                <a:gd name="connsiteY8089" fmla="*/ 2440896 h 6287490"/>
                <a:gd name="connsiteX8090" fmla="*/ 1619250 w 5697931"/>
                <a:gd name="connsiteY8090" fmla="*/ 2436133 h 6287490"/>
                <a:gd name="connsiteX8091" fmla="*/ 1619250 w 5697931"/>
                <a:gd name="connsiteY8091" fmla="*/ 2431371 h 6287490"/>
                <a:gd name="connsiteX8092" fmla="*/ 1624013 w 5697931"/>
                <a:gd name="connsiteY8092" fmla="*/ 2431371 h 6287490"/>
                <a:gd name="connsiteX8093" fmla="*/ 1628775 w 5697931"/>
                <a:gd name="connsiteY8093" fmla="*/ 2431371 h 6287490"/>
                <a:gd name="connsiteX8094" fmla="*/ 1628775 w 5697931"/>
                <a:gd name="connsiteY8094" fmla="*/ 2436133 h 6287490"/>
                <a:gd name="connsiteX8095" fmla="*/ 1628775 w 5697931"/>
                <a:gd name="connsiteY8095" fmla="*/ 2440896 h 6287490"/>
                <a:gd name="connsiteX8096" fmla="*/ 1681163 w 5697931"/>
                <a:gd name="connsiteY8096" fmla="*/ 2440896 h 6287490"/>
                <a:gd name="connsiteX8097" fmla="*/ 1676400 w 5697931"/>
                <a:gd name="connsiteY8097" fmla="*/ 2440896 h 6287490"/>
                <a:gd name="connsiteX8098" fmla="*/ 1676400 w 5697931"/>
                <a:gd name="connsiteY8098" fmla="*/ 2436133 h 6287490"/>
                <a:gd name="connsiteX8099" fmla="*/ 1676400 w 5697931"/>
                <a:gd name="connsiteY8099" fmla="*/ 2431371 h 6287490"/>
                <a:gd name="connsiteX8100" fmla="*/ 1681163 w 5697931"/>
                <a:gd name="connsiteY8100" fmla="*/ 2431371 h 6287490"/>
                <a:gd name="connsiteX8101" fmla="*/ 1685925 w 5697931"/>
                <a:gd name="connsiteY8101" fmla="*/ 2431371 h 6287490"/>
                <a:gd name="connsiteX8102" fmla="*/ 1685925 w 5697931"/>
                <a:gd name="connsiteY8102" fmla="*/ 2436133 h 6287490"/>
                <a:gd name="connsiteX8103" fmla="*/ 1685925 w 5697931"/>
                <a:gd name="connsiteY8103" fmla="*/ 2440896 h 6287490"/>
                <a:gd name="connsiteX8104" fmla="*/ 3128963 w 5697931"/>
                <a:gd name="connsiteY8104" fmla="*/ 2440896 h 6287490"/>
                <a:gd name="connsiteX8105" fmla="*/ 3124200 w 5697931"/>
                <a:gd name="connsiteY8105" fmla="*/ 2440896 h 6287490"/>
                <a:gd name="connsiteX8106" fmla="*/ 3124200 w 5697931"/>
                <a:gd name="connsiteY8106" fmla="*/ 2436133 h 6287490"/>
                <a:gd name="connsiteX8107" fmla="*/ 3124200 w 5697931"/>
                <a:gd name="connsiteY8107" fmla="*/ 2431371 h 6287490"/>
                <a:gd name="connsiteX8108" fmla="*/ 3128963 w 5697931"/>
                <a:gd name="connsiteY8108" fmla="*/ 2431371 h 6287490"/>
                <a:gd name="connsiteX8109" fmla="*/ 3133725 w 5697931"/>
                <a:gd name="connsiteY8109" fmla="*/ 2431371 h 6287490"/>
                <a:gd name="connsiteX8110" fmla="*/ 3133725 w 5697931"/>
                <a:gd name="connsiteY8110" fmla="*/ 2436133 h 6287490"/>
                <a:gd name="connsiteX8111" fmla="*/ 3133725 w 5697931"/>
                <a:gd name="connsiteY8111" fmla="*/ 2440896 h 6287490"/>
                <a:gd name="connsiteX8112" fmla="*/ 3356439 w 5697931"/>
                <a:gd name="connsiteY8112" fmla="*/ 2440896 h 6287490"/>
                <a:gd name="connsiteX8113" fmla="*/ 3351676 w 5697931"/>
                <a:gd name="connsiteY8113" fmla="*/ 2440896 h 6287490"/>
                <a:gd name="connsiteX8114" fmla="*/ 3357563 w 5697931"/>
                <a:gd name="connsiteY8114" fmla="*/ 2431371 h 6287490"/>
                <a:gd name="connsiteX8115" fmla="*/ 3363449 w 5697931"/>
                <a:gd name="connsiteY8115" fmla="*/ 2421846 h 6287490"/>
                <a:gd name="connsiteX8116" fmla="*/ 3368211 w 5697931"/>
                <a:gd name="connsiteY8116" fmla="*/ 2421846 h 6287490"/>
                <a:gd name="connsiteX8117" fmla="*/ 3372974 w 5697931"/>
                <a:gd name="connsiteY8117" fmla="*/ 2421846 h 6287490"/>
                <a:gd name="connsiteX8118" fmla="*/ 3367088 w 5697931"/>
                <a:gd name="connsiteY8118" fmla="*/ 2431371 h 6287490"/>
                <a:gd name="connsiteX8119" fmla="*/ 3361201 w 5697931"/>
                <a:gd name="connsiteY8119" fmla="*/ 2440896 h 6287490"/>
                <a:gd name="connsiteX8120" fmla="*/ 3490913 w 5697931"/>
                <a:gd name="connsiteY8120" fmla="*/ 2440896 h 6287490"/>
                <a:gd name="connsiteX8121" fmla="*/ 3486150 w 5697931"/>
                <a:gd name="connsiteY8121" fmla="*/ 2440896 h 6287490"/>
                <a:gd name="connsiteX8122" fmla="*/ 3486150 w 5697931"/>
                <a:gd name="connsiteY8122" fmla="*/ 2436133 h 6287490"/>
                <a:gd name="connsiteX8123" fmla="*/ 3486150 w 5697931"/>
                <a:gd name="connsiteY8123" fmla="*/ 2431371 h 6287490"/>
                <a:gd name="connsiteX8124" fmla="*/ 3490913 w 5697931"/>
                <a:gd name="connsiteY8124" fmla="*/ 2431371 h 6287490"/>
                <a:gd name="connsiteX8125" fmla="*/ 3495675 w 5697931"/>
                <a:gd name="connsiteY8125" fmla="*/ 2431371 h 6287490"/>
                <a:gd name="connsiteX8126" fmla="*/ 3495675 w 5697931"/>
                <a:gd name="connsiteY8126" fmla="*/ 2436133 h 6287490"/>
                <a:gd name="connsiteX8127" fmla="*/ 3495675 w 5697931"/>
                <a:gd name="connsiteY8127" fmla="*/ 2440896 h 6287490"/>
                <a:gd name="connsiteX8128" fmla="*/ 3529013 w 5697931"/>
                <a:gd name="connsiteY8128" fmla="*/ 2440896 h 6287490"/>
                <a:gd name="connsiteX8129" fmla="*/ 3524250 w 5697931"/>
                <a:gd name="connsiteY8129" fmla="*/ 2440896 h 6287490"/>
                <a:gd name="connsiteX8130" fmla="*/ 3524250 w 5697931"/>
                <a:gd name="connsiteY8130" fmla="*/ 2436133 h 6287490"/>
                <a:gd name="connsiteX8131" fmla="*/ 3524250 w 5697931"/>
                <a:gd name="connsiteY8131" fmla="*/ 2431371 h 6287490"/>
                <a:gd name="connsiteX8132" fmla="*/ 3529013 w 5697931"/>
                <a:gd name="connsiteY8132" fmla="*/ 2431371 h 6287490"/>
                <a:gd name="connsiteX8133" fmla="*/ 3533775 w 5697931"/>
                <a:gd name="connsiteY8133" fmla="*/ 2431371 h 6287490"/>
                <a:gd name="connsiteX8134" fmla="*/ 3533775 w 5697931"/>
                <a:gd name="connsiteY8134" fmla="*/ 2436133 h 6287490"/>
                <a:gd name="connsiteX8135" fmla="*/ 3533775 w 5697931"/>
                <a:gd name="connsiteY8135" fmla="*/ 2440896 h 6287490"/>
                <a:gd name="connsiteX8136" fmla="*/ 3395663 w 5697931"/>
                <a:gd name="connsiteY8136" fmla="*/ 2431371 h 6287490"/>
                <a:gd name="connsiteX8137" fmla="*/ 3390900 w 5697931"/>
                <a:gd name="connsiteY8137" fmla="*/ 2431371 h 6287490"/>
                <a:gd name="connsiteX8138" fmla="*/ 3390900 w 5697931"/>
                <a:gd name="connsiteY8138" fmla="*/ 2426608 h 6287490"/>
                <a:gd name="connsiteX8139" fmla="*/ 3390900 w 5697931"/>
                <a:gd name="connsiteY8139" fmla="*/ 2421846 h 6287490"/>
                <a:gd name="connsiteX8140" fmla="*/ 3395663 w 5697931"/>
                <a:gd name="connsiteY8140" fmla="*/ 2421846 h 6287490"/>
                <a:gd name="connsiteX8141" fmla="*/ 3400425 w 5697931"/>
                <a:gd name="connsiteY8141" fmla="*/ 2421846 h 6287490"/>
                <a:gd name="connsiteX8142" fmla="*/ 3400425 w 5697931"/>
                <a:gd name="connsiteY8142" fmla="*/ 2426608 h 6287490"/>
                <a:gd name="connsiteX8143" fmla="*/ 3400425 w 5697931"/>
                <a:gd name="connsiteY8143" fmla="*/ 2431371 h 6287490"/>
                <a:gd name="connsiteX8144" fmla="*/ 3471863 w 5697931"/>
                <a:gd name="connsiteY8144" fmla="*/ 2431371 h 6287490"/>
                <a:gd name="connsiteX8145" fmla="*/ 3467100 w 5697931"/>
                <a:gd name="connsiteY8145" fmla="*/ 2431371 h 6287490"/>
                <a:gd name="connsiteX8146" fmla="*/ 3467100 w 5697931"/>
                <a:gd name="connsiteY8146" fmla="*/ 2426608 h 6287490"/>
                <a:gd name="connsiteX8147" fmla="*/ 3467100 w 5697931"/>
                <a:gd name="connsiteY8147" fmla="*/ 2421846 h 6287490"/>
                <a:gd name="connsiteX8148" fmla="*/ 3471863 w 5697931"/>
                <a:gd name="connsiteY8148" fmla="*/ 2421846 h 6287490"/>
                <a:gd name="connsiteX8149" fmla="*/ 3476625 w 5697931"/>
                <a:gd name="connsiteY8149" fmla="*/ 2421846 h 6287490"/>
                <a:gd name="connsiteX8150" fmla="*/ 3476625 w 5697931"/>
                <a:gd name="connsiteY8150" fmla="*/ 2426608 h 6287490"/>
                <a:gd name="connsiteX8151" fmla="*/ 3476625 w 5697931"/>
                <a:gd name="connsiteY8151" fmla="*/ 2431371 h 6287490"/>
                <a:gd name="connsiteX8152" fmla="*/ 3548063 w 5697931"/>
                <a:gd name="connsiteY8152" fmla="*/ 2431371 h 6287490"/>
                <a:gd name="connsiteX8153" fmla="*/ 3543300 w 5697931"/>
                <a:gd name="connsiteY8153" fmla="*/ 2431371 h 6287490"/>
                <a:gd name="connsiteX8154" fmla="*/ 3543300 w 5697931"/>
                <a:gd name="connsiteY8154" fmla="*/ 2426608 h 6287490"/>
                <a:gd name="connsiteX8155" fmla="*/ 3543300 w 5697931"/>
                <a:gd name="connsiteY8155" fmla="*/ 2421846 h 6287490"/>
                <a:gd name="connsiteX8156" fmla="*/ 3548063 w 5697931"/>
                <a:gd name="connsiteY8156" fmla="*/ 2421846 h 6287490"/>
                <a:gd name="connsiteX8157" fmla="*/ 3552825 w 5697931"/>
                <a:gd name="connsiteY8157" fmla="*/ 2421846 h 6287490"/>
                <a:gd name="connsiteX8158" fmla="*/ 3552825 w 5697931"/>
                <a:gd name="connsiteY8158" fmla="*/ 2426608 h 6287490"/>
                <a:gd name="connsiteX8159" fmla="*/ 3552825 w 5697931"/>
                <a:gd name="connsiteY8159" fmla="*/ 2431371 h 6287490"/>
                <a:gd name="connsiteX8160" fmla="*/ 4481513 w 5697931"/>
                <a:gd name="connsiteY8160" fmla="*/ 2431371 h 6287490"/>
                <a:gd name="connsiteX8161" fmla="*/ 4476750 w 5697931"/>
                <a:gd name="connsiteY8161" fmla="*/ 2431371 h 6287490"/>
                <a:gd name="connsiteX8162" fmla="*/ 4476750 w 5697931"/>
                <a:gd name="connsiteY8162" fmla="*/ 2426608 h 6287490"/>
                <a:gd name="connsiteX8163" fmla="*/ 4476750 w 5697931"/>
                <a:gd name="connsiteY8163" fmla="*/ 2421846 h 6287490"/>
                <a:gd name="connsiteX8164" fmla="*/ 4481513 w 5697931"/>
                <a:gd name="connsiteY8164" fmla="*/ 2421846 h 6287490"/>
                <a:gd name="connsiteX8165" fmla="*/ 4486275 w 5697931"/>
                <a:gd name="connsiteY8165" fmla="*/ 2421846 h 6287490"/>
                <a:gd name="connsiteX8166" fmla="*/ 4486275 w 5697931"/>
                <a:gd name="connsiteY8166" fmla="*/ 2426608 h 6287490"/>
                <a:gd name="connsiteX8167" fmla="*/ 4486275 w 5697931"/>
                <a:gd name="connsiteY8167" fmla="*/ 2431371 h 6287490"/>
                <a:gd name="connsiteX8168" fmla="*/ 3681413 w 5697931"/>
                <a:gd name="connsiteY8168" fmla="*/ 2421846 h 6287490"/>
                <a:gd name="connsiteX8169" fmla="*/ 3676650 w 5697931"/>
                <a:gd name="connsiteY8169" fmla="*/ 2421846 h 6287490"/>
                <a:gd name="connsiteX8170" fmla="*/ 3676650 w 5697931"/>
                <a:gd name="connsiteY8170" fmla="*/ 2417083 h 6287490"/>
                <a:gd name="connsiteX8171" fmla="*/ 3676650 w 5697931"/>
                <a:gd name="connsiteY8171" fmla="*/ 2412321 h 6287490"/>
                <a:gd name="connsiteX8172" fmla="*/ 3681413 w 5697931"/>
                <a:gd name="connsiteY8172" fmla="*/ 2412321 h 6287490"/>
                <a:gd name="connsiteX8173" fmla="*/ 3686175 w 5697931"/>
                <a:gd name="connsiteY8173" fmla="*/ 2412321 h 6287490"/>
                <a:gd name="connsiteX8174" fmla="*/ 3686175 w 5697931"/>
                <a:gd name="connsiteY8174" fmla="*/ 2417083 h 6287490"/>
                <a:gd name="connsiteX8175" fmla="*/ 3686175 w 5697931"/>
                <a:gd name="connsiteY8175" fmla="*/ 2421846 h 6287490"/>
                <a:gd name="connsiteX8176" fmla="*/ 4919663 w 5697931"/>
                <a:gd name="connsiteY8176" fmla="*/ 2421846 h 6287490"/>
                <a:gd name="connsiteX8177" fmla="*/ 4914900 w 5697931"/>
                <a:gd name="connsiteY8177" fmla="*/ 2421846 h 6287490"/>
                <a:gd name="connsiteX8178" fmla="*/ 4914900 w 5697931"/>
                <a:gd name="connsiteY8178" fmla="*/ 2417083 h 6287490"/>
                <a:gd name="connsiteX8179" fmla="*/ 4914900 w 5697931"/>
                <a:gd name="connsiteY8179" fmla="*/ 2412321 h 6287490"/>
                <a:gd name="connsiteX8180" fmla="*/ 4919663 w 5697931"/>
                <a:gd name="connsiteY8180" fmla="*/ 2412321 h 6287490"/>
                <a:gd name="connsiteX8181" fmla="*/ 4924425 w 5697931"/>
                <a:gd name="connsiteY8181" fmla="*/ 2412321 h 6287490"/>
                <a:gd name="connsiteX8182" fmla="*/ 4924425 w 5697931"/>
                <a:gd name="connsiteY8182" fmla="*/ 2417083 h 6287490"/>
                <a:gd name="connsiteX8183" fmla="*/ 4924425 w 5697931"/>
                <a:gd name="connsiteY8183" fmla="*/ 2421846 h 6287490"/>
                <a:gd name="connsiteX8184" fmla="*/ 1700213 w 5697931"/>
                <a:gd name="connsiteY8184" fmla="*/ 2412321 h 6287490"/>
                <a:gd name="connsiteX8185" fmla="*/ 1695450 w 5697931"/>
                <a:gd name="connsiteY8185" fmla="*/ 2412321 h 6287490"/>
                <a:gd name="connsiteX8186" fmla="*/ 1695450 w 5697931"/>
                <a:gd name="connsiteY8186" fmla="*/ 2407558 h 6287490"/>
                <a:gd name="connsiteX8187" fmla="*/ 1695450 w 5697931"/>
                <a:gd name="connsiteY8187" fmla="*/ 2402796 h 6287490"/>
                <a:gd name="connsiteX8188" fmla="*/ 1700213 w 5697931"/>
                <a:gd name="connsiteY8188" fmla="*/ 2402796 h 6287490"/>
                <a:gd name="connsiteX8189" fmla="*/ 1704975 w 5697931"/>
                <a:gd name="connsiteY8189" fmla="*/ 2402796 h 6287490"/>
                <a:gd name="connsiteX8190" fmla="*/ 1704975 w 5697931"/>
                <a:gd name="connsiteY8190" fmla="*/ 2407558 h 6287490"/>
                <a:gd name="connsiteX8191" fmla="*/ 1704975 w 5697931"/>
                <a:gd name="connsiteY8191" fmla="*/ 2412321 h 6287490"/>
                <a:gd name="connsiteX8192" fmla="*/ 2767013 w 5697931"/>
                <a:gd name="connsiteY8192" fmla="*/ 2412321 h 6287490"/>
                <a:gd name="connsiteX8193" fmla="*/ 2762250 w 5697931"/>
                <a:gd name="connsiteY8193" fmla="*/ 2412321 h 6287490"/>
                <a:gd name="connsiteX8194" fmla="*/ 2762250 w 5697931"/>
                <a:gd name="connsiteY8194" fmla="*/ 2407558 h 6287490"/>
                <a:gd name="connsiteX8195" fmla="*/ 2762250 w 5697931"/>
                <a:gd name="connsiteY8195" fmla="*/ 2402796 h 6287490"/>
                <a:gd name="connsiteX8196" fmla="*/ 2767013 w 5697931"/>
                <a:gd name="connsiteY8196" fmla="*/ 2402796 h 6287490"/>
                <a:gd name="connsiteX8197" fmla="*/ 2771775 w 5697931"/>
                <a:gd name="connsiteY8197" fmla="*/ 2402796 h 6287490"/>
                <a:gd name="connsiteX8198" fmla="*/ 2771775 w 5697931"/>
                <a:gd name="connsiteY8198" fmla="*/ 2407558 h 6287490"/>
                <a:gd name="connsiteX8199" fmla="*/ 2771775 w 5697931"/>
                <a:gd name="connsiteY8199" fmla="*/ 2412321 h 6287490"/>
                <a:gd name="connsiteX8200" fmla="*/ 3624263 w 5697931"/>
                <a:gd name="connsiteY8200" fmla="*/ 2412321 h 6287490"/>
                <a:gd name="connsiteX8201" fmla="*/ 3619500 w 5697931"/>
                <a:gd name="connsiteY8201" fmla="*/ 2412321 h 6287490"/>
                <a:gd name="connsiteX8202" fmla="*/ 3619500 w 5697931"/>
                <a:gd name="connsiteY8202" fmla="*/ 2407558 h 6287490"/>
                <a:gd name="connsiteX8203" fmla="*/ 3619500 w 5697931"/>
                <a:gd name="connsiteY8203" fmla="*/ 2402796 h 6287490"/>
                <a:gd name="connsiteX8204" fmla="*/ 3624263 w 5697931"/>
                <a:gd name="connsiteY8204" fmla="*/ 2402796 h 6287490"/>
                <a:gd name="connsiteX8205" fmla="*/ 3629025 w 5697931"/>
                <a:gd name="connsiteY8205" fmla="*/ 2402796 h 6287490"/>
                <a:gd name="connsiteX8206" fmla="*/ 3629025 w 5697931"/>
                <a:gd name="connsiteY8206" fmla="*/ 2407558 h 6287490"/>
                <a:gd name="connsiteX8207" fmla="*/ 3629025 w 5697931"/>
                <a:gd name="connsiteY8207" fmla="*/ 2412321 h 6287490"/>
                <a:gd name="connsiteX8208" fmla="*/ 4938713 w 5697931"/>
                <a:gd name="connsiteY8208" fmla="*/ 2412321 h 6287490"/>
                <a:gd name="connsiteX8209" fmla="*/ 4933950 w 5697931"/>
                <a:gd name="connsiteY8209" fmla="*/ 2412321 h 6287490"/>
                <a:gd name="connsiteX8210" fmla="*/ 4933950 w 5697931"/>
                <a:gd name="connsiteY8210" fmla="*/ 2407558 h 6287490"/>
                <a:gd name="connsiteX8211" fmla="*/ 4933950 w 5697931"/>
                <a:gd name="connsiteY8211" fmla="*/ 2402796 h 6287490"/>
                <a:gd name="connsiteX8212" fmla="*/ 4938713 w 5697931"/>
                <a:gd name="connsiteY8212" fmla="*/ 2402796 h 6287490"/>
                <a:gd name="connsiteX8213" fmla="*/ 4943475 w 5697931"/>
                <a:gd name="connsiteY8213" fmla="*/ 2402796 h 6287490"/>
                <a:gd name="connsiteX8214" fmla="*/ 4943475 w 5697931"/>
                <a:gd name="connsiteY8214" fmla="*/ 2407558 h 6287490"/>
                <a:gd name="connsiteX8215" fmla="*/ 4943475 w 5697931"/>
                <a:gd name="connsiteY8215" fmla="*/ 2412321 h 6287490"/>
                <a:gd name="connsiteX8216" fmla="*/ 2728913 w 5697931"/>
                <a:gd name="connsiteY8216" fmla="*/ 2402796 h 6287490"/>
                <a:gd name="connsiteX8217" fmla="*/ 2724150 w 5697931"/>
                <a:gd name="connsiteY8217" fmla="*/ 2402796 h 6287490"/>
                <a:gd name="connsiteX8218" fmla="*/ 2724150 w 5697931"/>
                <a:gd name="connsiteY8218" fmla="*/ 2398033 h 6287490"/>
                <a:gd name="connsiteX8219" fmla="*/ 2724150 w 5697931"/>
                <a:gd name="connsiteY8219" fmla="*/ 2393271 h 6287490"/>
                <a:gd name="connsiteX8220" fmla="*/ 2728913 w 5697931"/>
                <a:gd name="connsiteY8220" fmla="*/ 2393271 h 6287490"/>
                <a:gd name="connsiteX8221" fmla="*/ 2733675 w 5697931"/>
                <a:gd name="connsiteY8221" fmla="*/ 2393271 h 6287490"/>
                <a:gd name="connsiteX8222" fmla="*/ 2733675 w 5697931"/>
                <a:gd name="connsiteY8222" fmla="*/ 2398033 h 6287490"/>
                <a:gd name="connsiteX8223" fmla="*/ 2733675 w 5697931"/>
                <a:gd name="connsiteY8223" fmla="*/ 2402796 h 6287490"/>
                <a:gd name="connsiteX8224" fmla="*/ 3424238 w 5697931"/>
                <a:gd name="connsiteY8224" fmla="*/ 2402796 h 6287490"/>
                <a:gd name="connsiteX8225" fmla="*/ 3419475 w 5697931"/>
                <a:gd name="connsiteY8225" fmla="*/ 2402796 h 6287490"/>
                <a:gd name="connsiteX8226" fmla="*/ 3419475 w 5697931"/>
                <a:gd name="connsiteY8226" fmla="*/ 2398033 h 6287490"/>
                <a:gd name="connsiteX8227" fmla="*/ 3419475 w 5697931"/>
                <a:gd name="connsiteY8227" fmla="*/ 2393271 h 6287490"/>
                <a:gd name="connsiteX8228" fmla="*/ 3424238 w 5697931"/>
                <a:gd name="connsiteY8228" fmla="*/ 2393271 h 6287490"/>
                <a:gd name="connsiteX8229" fmla="*/ 3429000 w 5697931"/>
                <a:gd name="connsiteY8229" fmla="*/ 2393271 h 6287490"/>
                <a:gd name="connsiteX8230" fmla="*/ 3429000 w 5697931"/>
                <a:gd name="connsiteY8230" fmla="*/ 2398033 h 6287490"/>
                <a:gd name="connsiteX8231" fmla="*/ 3429000 w 5697931"/>
                <a:gd name="connsiteY8231" fmla="*/ 2402796 h 6287490"/>
                <a:gd name="connsiteX8232" fmla="*/ 4491038 w 5697931"/>
                <a:gd name="connsiteY8232" fmla="*/ 2402796 h 6287490"/>
                <a:gd name="connsiteX8233" fmla="*/ 4486275 w 5697931"/>
                <a:gd name="connsiteY8233" fmla="*/ 2402796 h 6287490"/>
                <a:gd name="connsiteX8234" fmla="*/ 4486275 w 5697931"/>
                <a:gd name="connsiteY8234" fmla="*/ 2398033 h 6287490"/>
                <a:gd name="connsiteX8235" fmla="*/ 4486275 w 5697931"/>
                <a:gd name="connsiteY8235" fmla="*/ 2393271 h 6287490"/>
                <a:gd name="connsiteX8236" fmla="*/ 4491038 w 5697931"/>
                <a:gd name="connsiteY8236" fmla="*/ 2393271 h 6287490"/>
                <a:gd name="connsiteX8237" fmla="*/ 4495800 w 5697931"/>
                <a:gd name="connsiteY8237" fmla="*/ 2393271 h 6287490"/>
                <a:gd name="connsiteX8238" fmla="*/ 4495800 w 5697931"/>
                <a:gd name="connsiteY8238" fmla="*/ 2398033 h 6287490"/>
                <a:gd name="connsiteX8239" fmla="*/ 4495800 w 5697931"/>
                <a:gd name="connsiteY8239" fmla="*/ 2402796 h 6287490"/>
                <a:gd name="connsiteX8240" fmla="*/ 1471613 w 5697931"/>
                <a:gd name="connsiteY8240" fmla="*/ 2393271 h 6287490"/>
                <a:gd name="connsiteX8241" fmla="*/ 1439656 w 5697931"/>
                <a:gd name="connsiteY8241" fmla="*/ 2393271 h 6287490"/>
                <a:gd name="connsiteX8242" fmla="*/ 1419920 w 5697931"/>
                <a:gd name="connsiteY8242" fmla="*/ 2368172 h 6287490"/>
                <a:gd name="connsiteX8243" fmla="*/ 1400175 w 5697931"/>
                <a:gd name="connsiteY8243" fmla="*/ 2343074 h 6287490"/>
                <a:gd name="connsiteX8244" fmla="*/ 1400175 w 5697931"/>
                <a:gd name="connsiteY8244" fmla="*/ 2326596 h 6287490"/>
                <a:gd name="connsiteX8245" fmla="*/ 1400175 w 5697931"/>
                <a:gd name="connsiteY8245" fmla="*/ 2310117 h 6287490"/>
                <a:gd name="connsiteX8246" fmla="*/ 1419920 w 5697931"/>
                <a:gd name="connsiteY8246" fmla="*/ 2285019 h 6287490"/>
                <a:gd name="connsiteX8247" fmla="*/ 1439656 w 5697931"/>
                <a:gd name="connsiteY8247" fmla="*/ 2259921 h 6287490"/>
                <a:gd name="connsiteX8248" fmla="*/ 1471613 w 5697931"/>
                <a:gd name="connsiteY8248" fmla="*/ 2259921 h 6287490"/>
                <a:gd name="connsiteX8249" fmla="*/ 1503569 w 5697931"/>
                <a:gd name="connsiteY8249" fmla="*/ 2259921 h 6287490"/>
                <a:gd name="connsiteX8250" fmla="*/ 1523305 w 5697931"/>
                <a:gd name="connsiteY8250" fmla="*/ 2285019 h 6287490"/>
                <a:gd name="connsiteX8251" fmla="*/ 1543050 w 5697931"/>
                <a:gd name="connsiteY8251" fmla="*/ 2310117 h 6287490"/>
                <a:gd name="connsiteX8252" fmla="*/ 1543050 w 5697931"/>
                <a:gd name="connsiteY8252" fmla="*/ 2326596 h 6287490"/>
                <a:gd name="connsiteX8253" fmla="*/ 1543050 w 5697931"/>
                <a:gd name="connsiteY8253" fmla="*/ 2343074 h 6287490"/>
                <a:gd name="connsiteX8254" fmla="*/ 1523305 w 5697931"/>
                <a:gd name="connsiteY8254" fmla="*/ 2368172 h 6287490"/>
                <a:gd name="connsiteX8255" fmla="*/ 1503569 w 5697931"/>
                <a:gd name="connsiteY8255" fmla="*/ 2393271 h 6287490"/>
                <a:gd name="connsiteX8256" fmla="*/ 3405188 w 5697931"/>
                <a:gd name="connsiteY8256" fmla="*/ 2393271 h 6287490"/>
                <a:gd name="connsiteX8257" fmla="*/ 3400425 w 5697931"/>
                <a:gd name="connsiteY8257" fmla="*/ 2393271 h 6287490"/>
                <a:gd name="connsiteX8258" fmla="*/ 3400425 w 5697931"/>
                <a:gd name="connsiteY8258" fmla="*/ 2388508 h 6287490"/>
                <a:gd name="connsiteX8259" fmla="*/ 3400425 w 5697931"/>
                <a:gd name="connsiteY8259" fmla="*/ 2383746 h 6287490"/>
                <a:gd name="connsiteX8260" fmla="*/ 3405188 w 5697931"/>
                <a:gd name="connsiteY8260" fmla="*/ 2383746 h 6287490"/>
                <a:gd name="connsiteX8261" fmla="*/ 3409950 w 5697931"/>
                <a:gd name="connsiteY8261" fmla="*/ 2383746 h 6287490"/>
                <a:gd name="connsiteX8262" fmla="*/ 3409950 w 5697931"/>
                <a:gd name="connsiteY8262" fmla="*/ 2388508 h 6287490"/>
                <a:gd name="connsiteX8263" fmla="*/ 3409950 w 5697931"/>
                <a:gd name="connsiteY8263" fmla="*/ 2393271 h 6287490"/>
                <a:gd name="connsiteX8264" fmla="*/ 3662363 w 5697931"/>
                <a:gd name="connsiteY8264" fmla="*/ 2393271 h 6287490"/>
                <a:gd name="connsiteX8265" fmla="*/ 3657600 w 5697931"/>
                <a:gd name="connsiteY8265" fmla="*/ 2393271 h 6287490"/>
                <a:gd name="connsiteX8266" fmla="*/ 3657600 w 5697931"/>
                <a:gd name="connsiteY8266" fmla="*/ 2388508 h 6287490"/>
                <a:gd name="connsiteX8267" fmla="*/ 3657600 w 5697931"/>
                <a:gd name="connsiteY8267" fmla="*/ 2383746 h 6287490"/>
                <a:gd name="connsiteX8268" fmla="*/ 3662363 w 5697931"/>
                <a:gd name="connsiteY8268" fmla="*/ 2383746 h 6287490"/>
                <a:gd name="connsiteX8269" fmla="*/ 3667125 w 5697931"/>
                <a:gd name="connsiteY8269" fmla="*/ 2383746 h 6287490"/>
                <a:gd name="connsiteX8270" fmla="*/ 3667125 w 5697931"/>
                <a:gd name="connsiteY8270" fmla="*/ 2388508 h 6287490"/>
                <a:gd name="connsiteX8271" fmla="*/ 3667125 w 5697931"/>
                <a:gd name="connsiteY8271" fmla="*/ 2393271 h 6287490"/>
                <a:gd name="connsiteX8272" fmla="*/ 2257425 w 5697931"/>
                <a:gd name="connsiteY8272" fmla="*/ 2382241 h 6287490"/>
                <a:gd name="connsiteX8273" fmla="*/ 2233613 w 5697931"/>
                <a:gd name="connsiteY8273" fmla="*/ 2382241 h 6287490"/>
                <a:gd name="connsiteX8274" fmla="*/ 2245519 w 5697931"/>
                <a:gd name="connsiteY8274" fmla="*/ 2377440 h 6287490"/>
                <a:gd name="connsiteX8275" fmla="*/ 2257425 w 5697931"/>
                <a:gd name="connsiteY8275" fmla="*/ 2372630 h 6287490"/>
                <a:gd name="connsiteX8276" fmla="*/ 2269331 w 5697931"/>
                <a:gd name="connsiteY8276" fmla="*/ 2377440 h 6287490"/>
                <a:gd name="connsiteX8277" fmla="*/ 2281238 w 5697931"/>
                <a:gd name="connsiteY8277" fmla="*/ 2382241 h 6287490"/>
                <a:gd name="connsiteX8278" fmla="*/ 2714625 w 5697931"/>
                <a:gd name="connsiteY8278" fmla="*/ 2383746 h 6287490"/>
                <a:gd name="connsiteX8279" fmla="*/ 2701928 w 5697931"/>
                <a:gd name="connsiteY8279" fmla="*/ 2383746 h 6287490"/>
                <a:gd name="connsiteX8280" fmla="*/ 2708272 w 5697931"/>
                <a:gd name="connsiteY8280" fmla="*/ 2377393 h 6287490"/>
                <a:gd name="connsiteX8281" fmla="*/ 2714625 w 5697931"/>
                <a:gd name="connsiteY8281" fmla="*/ 2371049 h 6287490"/>
                <a:gd name="connsiteX8282" fmla="*/ 2720978 w 5697931"/>
                <a:gd name="connsiteY8282" fmla="*/ 2377393 h 6287490"/>
                <a:gd name="connsiteX8283" fmla="*/ 2727322 w 5697931"/>
                <a:gd name="connsiteY8283" fmla="*/ 2383746 h 6287490"/>
                <a:gd name="connsiteX8284" fmla="*/ 3309938 w 5697931"/>
                <a:gd name="connsiteY8284" fmla="*/ 2383746 h 6287490"/>
                <a:gd name="connsiteX8285" fmla="*/ 3305175 w 5697931"/>
                <a:gd name="connsiteY8285" fmla="*/ 2383746 h 6287490"/>
                <a:gd name="connsiteX8286" fmla="*/ 3305175 w 5697931"/>
                <a:gd name="connsiteY8286" fmla="*/ 2378983 h 6287490"/>
                <a:gd name="connsiteX8287" fmla="*/ 3305175 w 5697931"/>
                <a:gd name="connsiteY8287" fmla="*/ 2374221 h 6287490"/>
                <a:gd name="connsiteX8288" fmla="*/ 3309938 w 5697931"/>
                <a:gd name="connsiteY8288" fmla="*/ 2374221 h 6287490"/>
                <a:gd name="connsiteX8289" fmla="*/ 3314700 w 5697931"/>
                <a:gd name="connsiteY8289" fmla="*/ 2374221 h 6287490"/>
                <a:gd name="connsiteX8290" fmla="*/ 3314700 w 5697931"/>
                <a:gd name="connsiteY8290" fmla="*/ 2378983 h 6287490"/>
                <a:gd name="connsiteX8291" fmla="*/ 3314700 w 5697931"/>
                <a:gd name="connsiteY8291" fmla="*/ 2383746 h 6287490"/>
                <a:gd name="connsiteX8292" fmla="*/ 3386138 w 5697931"/>
                <a:gd name="connsiteY8292" fmla="*/ 2383746 h 6287490"/>
                <a:gd name="connsiteX8293" fmla="*/ 3381375 w 5697931"/>
                <a:gd name="connsiteY8293" fmla="*/ 2383746 h 6287490"/>
                <a:gd name="connsiteX8294" fmla="*/ 3381375 w 5697931"/>
                <a:gd name="connsiteY8294" fmla="*/ 2378983 h 6287490"/>
                <a:gd name="connsiteX8295" fmla="*/ 3381375 w 5697931"/>
                <a:gd name="connsiteY8295" fmla="*/ 2374221 h 6287490"/>
                <a:gd name="connsiteX8296" fmla="*/ 3386138 w 5697931"/>
                <a:gd name="connsiteY8296" fmla="*/ 2374221 h 6287490"/>
                <a:gd name="connsiteX8297" fmla="*/ 3390900 w 5697931"/>
                <a:gd name="connsiteY8297" fmla="*/ 2374221 h 6287490"/>
                <a:gd name="connsiteX8298" fmla="*/ 3390900 w 5697931"/>
                <a:gd name="connsiteY8298" fmla="*/ 2378983 h 6287490"/>
                <a:gd name="connsiteX8299" fmla="*/ 3390900 w 5697931"/>
                <a:gd name="connsiteY8299" fmla="*/ 2383746 h 6287490"/>
                <a:gd name="connsiteX8300" fmla="*/ 2809875 w 5697931"/>
                <a:gd name="connsiteY8300" fmla="*/ 2374221 h 6287490"/>
                <a:gd name="connsiteX8301" fmla="*/ 2797178 w 5697931"/>
                <a:gd name="connsiteY8301" fmla="*/ 2374221 h 6287490"/>
                <a:gd name="connsiteX8302" fmla="*/ 2803522 w 5697931"/>
                <a:gd name="connsiteY8302" fmla="*/ 2367868 h 6287490"/>
                <a:gd name="connsiteX8303" fmla="*/ 2809875 w 5697931"/>
                <a:gd name="connsiteY8303" fmla="*/ 2361524 h 6287490"/>
                <a:gd name="connsiteX8304" fmla="*/ 2816228 w 5697931"/>
                <a:gd name="connsiteY8304" fmla="*/ 2367868 h 6287490"/>
                <a:gd name="connsiteX8305" fmla="*/ 2822572 w 5697931"/>
                <a:gd name="connsiteY8305" fmla="*/ 2374221 h 6287490"/>
                <a:gd name="connsiteX8306" fmla="*/ 3367088 w 5697931"/>
                <a:gd name="connsiteY8306" fmla="*/ 2374221 h 6287490"/>
                <a:gd name="connsiteX8307" fmla="*/ 3362325 w 5697931"/>
                <a:gd name="connsiteY8307" fmla="*/ 2374221 h 6287490"/>
                <a:gd name="connsiteX8308" fmla="*/ 3362325 w 5697931"/>
                <a:gd name="connsiteY8308" fmla="*/ 2369458 h 6287490"/>
                <a:gd name="connsiteX8309" fmla="*/ 3362325 w 5697931"/>
                <a:gd name="connsiteY8309" fmla="*/ 2364696 h 6287490"/>
                <a:gd name="connsiteX8310" fmla="*/ 3367088 w 5697931"/>
                <a:gd name="connsiteY8310" fmla="*/ 2364696 h 6287490"/>
                <a:gd name="connsiteX8311" fmla="*/ 3371850 w 5697931"/>
                <a:gd name="connsiteY8311" fmla="*/ 2364696 h 6287490"/>
                <a:gd name="connsiteX8312" fmla="*/ 3371850 w 5697931"/>
                <a:gd name="connsiteY8312" fmla="*/ 2369458 h 6287490"/>
                <a:gd name="connsiteX8313" fmla="*/ 3371850 w 5697931"/>
                <a:gd name="connsiteY8313" fmla="*/ 2374221 h 6287490"/>
                <a:gd name="connsiteX8314" fmla="*/ 4500563 w 5697931"/>
                <a:gd name="connsiteY8314" fmla="*/ 2374221 h 6287490"/>
                <a:gd name="connsiteX8315" fmla="*/ 4495800 w 5697931"/>
                <a:gd name="connsiteY8315" fmla="*/ 2374221 h 6287490"/>
                <a:gd name="connsiteX8316" fmla="*/ 4495800 w 5697931"/>
                <a:gd name="connsiteY8316" fmla="*/ 2369458 h 6287490"/>
                <a:gd name="connsiteX8317" fmla="*/ 4495800 w 5697931"/>
                <a:gd name="connsiteY8317" fmla="*/ 2364696 h 6287490"/>
                <a:gd name="connsiteX8318" fmla="*/ 4500563 w 5697931"/>
                <a:gd name="connsiteY8318" fmla="*/ 2364696 h 6287490"/>
                <a:gd name="connsiteX8319" fmla="*/ 4505325 w 5697931"/>
                <a:gd name="connsiteY8319" fmla="*/ 2364696 h 6287490"/>
                <a:gd name="connsiteX8320" fmla="*/ 4505325 w 5697931"/>
                <a:gd name="connsiteY8320" fmla="*/ 2369458 h 6287490"/>
                <a:gd name="connsiteX8321" fmla="*/ 4505325 w 5697931"/>
                <a:gd name="connsiteY8321" fmla="*/ 2374221 h 6287490"/>
                <a:gd name="connsiteX8322" fmla="*/ 1728788 w 5697931"/>
                <a:gd name="connsiteY8322" fmla="*/ 2364696 h 6287490"/>
                <a:gd name="connsiteX8323" fmla="*/ 1724025 w 5697931"/>
                <a:gd name="connsiteY8323" fmla="*/ 2364696 h 6287490"/>
                <a:gd name="connsiteX8324" fmla="*/ 1724025 w 5697931"/>
                <a:gd name="connsiteY8324" fmla="*/ 2359933 h 6287490"/>
                <a:gd name="connsiteX8325" fmla="*/ 1724025 w 5697931"/>
                <a:gd name="connsiteY8325" fmla="*/ 2355171 h 6287490"/>
                <a:gd name="connsiteX8326" fmla="*/ 1728788 w 5697931"/>
                <a:gd name="connsiteY8326" fmla="*/ 2355171 h 6287490"/>
                <a:gd name="connsiteX8327" fmla="*/ 1733550 w 5697931"/>
                <a:gd name="connsiteY8327" fmla="*/ 2355171 h 6287490"/>
                <a:gd name="connsiteX8328" fmla="*/ 1733550 w 5697931"/>
                <a:gd name="connsiteY8328" fmla="*/ 2359933 h 6287490"/>
                <a:gd name="connsiteX8329" fmla="*/ 1733550 w 5697931"/>
                <a:gd name="connsiteY8329" fmla="*/ 2364696 h 6287490"/>
                <a:gd name="connsiteX8330" fmla="*/ 1994697 w 5697931"/>
                <a:gd name="connsiteY8330" fmla="*/ 2363943 h 6287490"/>
                <a:gd name="connsiteX8331" fmla="*/ 1976438 w 5697931"/>
                <a:gd name="connsiteY8331" fmla="*/ 2363191 h 6287490"/>
                <a:gd name="connsiteX8332" fmla="*/ 1988934 w 5697931"/>
                <a:gd name="connsiteY8332" fmla="*/ 2358190 h 6287490"/>
                <a:gd name="connsiteX8333" fmla="*/ 2001441 w 5697931"/>
                <a:gd name="connsiteY8333" fmla="*/ 2353189 h 6287490"/>
                <a:gd name="connsiteX8334" fmla="*/ 2007194 w 5697931"/>
                <a:gd name="connsiteY8334" fmla="*/ 2358943 h 6287490"/>
                <a:gd name="connsiteX8335" fmla="*/ 2012947 w 5697931"/>
                <a:gd name="connsiteY8335" fmla="*/ 2364696 h 6287490"/>
                <a:gd name="connsiteX8336" fmla="*/ 3205163 w 5697931"/>
                <a:gd name="connsiteY8336" fmla="*/ 2364696 h 6287490"/>
                <a:gd name="connsiteX8337" fmla="*/ 3200400 w 5697931"/>
                <a:gd name="connsiteY8337" fmla="*/ 2364696 h 6287490"/>
                <a:gd name="connsiteX8338" fmla="*/ 3200400 w 5697931"/>
                <a:gd name="connsiteY8338" fmla="*/ 2359933 h 6287490"/>
                <a:gd name="connsiteX8339" fmla="*/ 3200400 w 5697931"/>
                <a:gd name="connsiteY8339" fmla="*/ 2355171 h 6287490"/>
                <a:gd name="connsiteX8340" fmla="*/ 3205163 w 5697931"/>
                <a:gd name="connsiteY8340" fmla="*/ 2355171 h 6287490"/>
                <a:gd name="connsiteX8341" fmla="*/ 3209925 w 5697931"/>
                <a:gd name="connsiteY8341" fmla="*/ 2355171 h 6287490"/>
                <a:gd name="connsiteX8342" fmla="*/ 3209925 w 5697931"/>
                <a:gd name="connsiteY8342" fmla="*/ 2359933 h 6287490"/>
                <a:gd name="connsiteX8343" fmla="*/ 3209925 w 5697931"/>
                <a:gd name="connsiteY8343" fmla="*/ 2364696 h 6287490"/>
                <a:gd name="connsiteX8344" fmla="*/ 3282839 w 5697931"/>
                <a:gd name="connsiteY8344" fmla="*/ 2364696 h 6287490"/>
                <a:gd name="connsiteX8345" fmla="*/ 3279553 w 5697931"/>
                <a:gd name="connsiteY8345" fmla="*/ 2364696 h 6287490"/>
                <a:gd name="connsiteX8346" fmla="*/ 3261408 w 5697931"/>
                <a:gd name="connsiteY8346" fmla="*/ 2343264 h 6287490"/>
                <a:gd name="connsiteX8347" fmla="*/ 3243263 w 5697931"/>
                <a:gd name="connsiteY8347" fmla="*/ 2321833 h 6287490"/>
                <a:gd name="connsiteX8348" fmla="*/ 3264694 w 5697931"/>
                <a:gd name="connsiteY8348" fmla="*/ 2339978 h 6287490"/>
                <a:gd name="connsiteX8349" fmla="*/ 3286125 w 5697931"/>
                <a:gd name="connsiteY8349" fmla="*/ 2358123 h 6287490"/>
                <a:gd name="connsiteX8350" fmla="*/ 3286125 w 5697931"/>
                <a:gd name="connsiteY8350" fmla="*/ 2361410 h 6287490"/>
                <a:gd name="connsiteX8351" fmla="*/ 3286125 w 5697931"/>
                <a:gd name="connsiteY8351" fmla="*/ 2364696 h 6287490"/>
                <a:gd name="connsiteX8352" fmla="*/ 3338513 w 5697931"/>
                <a:gd name="connsiteY8352" fmla="*/ 2364696 h 6287490"/>
                <a:gd name="connsiteX8353" fmla="*/ 3333750 w 5697931"/>
                <a:gd name="connsiteY8353" fmla="*/ 2364696 h 6287490"/>
                <a:gd name="connsiteX8354" fmla="*/ 3333750 w 5697931"/>
                <a:gd name="connsiteY8354" fmla="*/ 2359933 h 6287490"/>
                <a:gd name="connsiteX8355" fmla="*/ 3333750 w 5697931"/>
                <a:gd name="connsiteY8355" fmla="*/ 2355171 h 6287490"/>
                <a:gd name="connsiteX8356" fmla="*/ 3338513 w 5697931"/>
                <a:gd name="connsiteY8356" fmla="*/ 2355171 h 6287490"/>
                <a:gd name="connsiteX8357" fmla="*/ 3343275 w 5697931"/>
                <a:gd name="connsiteY8357" fmla="*/ 2355171 h 6287490"/>
                <a:gd name="connsiteX8358" fmla="*/ 3343275 w 5697931"/>
                <a:gd name="connsiteY8358" fmla="*/ 2359933 h 6287490"/>
                <a:gd name="connsiteX8359" fmla="*/ 3343275 w 5697931"/>
                <a:gd name="connsiteY8359" fmla="*/ 2364696 h 6287490"/>
                <a:gd name="connsiteX8360" fmla="*/ 3643313 w 5697931"/>
                <a:gd name="connsiteY8360" fmla="*/ 2364696 h 6287490"/>
                <a:gd name="connsiteX8361" fmla="*/ 3638550 w 5697931"/>
                <a:gd name="connsiteY8361" fmla="*/ 2364696 h 6287490"/>
                <a:gd name="connsiteX8362" fmla="*/ 3638550 w 5697931"/>
                <a:gd name="connsiteY8362" fmla="*/ 2359933 h 6287490"/>
                <a:gd name="connsiteX8363" fmla="*/ 3638550 w 5697931"/>
                <a:gd name="connsiteY8363" fmla="*/ 2355171 h 6287490"/>
                <a:gd name="connsiteX8364" fmla="*/ 3643313 w 5697931"/>
                <a:gd name="connsiteY8364" fmla="*/ 2355171 h 6287490"/>
                <a:gd name="connsiteX8365" fmla="*/ 3648075 w 5697931"/>
                <a:gd name="connsiteY8365" fmla="*/ 2355171 h 6287490"/>
                <a:gd name="connsiteX8366" fmla="*/ 3648075 w 5697931"/>
                <a:gd name="connsiteY8366" fmla="*/ 2359933 h 6287490"/>
                <a:gd name="connsiteX8367" fmla="*/ 3648075 w 5697931"/>
                <a:gd name="connsiteY8367" fmla="*/ 2364696 h 6287490"/>
                <a:gd name="connsiteX8368" fmla="*/ 3595688 w 5697931"/>
                <a:gd name="connsiteY8368" fmla="*/ 2355171 h 6287490"/>
                <a:gd name="connsiteX8369" fmla="*/ 3590925 w 5697931"/>
                <a:gd name="connsiteY8369" fmla="*/ 2355171 h 6287490"/>
                <a:gd name="connsiteX8370" fmla="*/ 3590925 w 5697931"/>
                <a:gd name="connsiteY8370" fmla="*/ 2350408 h 6287490"/>
                <a:gd name="connsiteX8371" fmla="*/ 3590925 w 5697931"/>
                <a:gd name="connsiteY8371" fmla="*/ 2345646 h 6287490"/>
                <a:gd name="connsiteX8372" fmla="*/ 3595688 w 5697931"/>
                <a:gd name="connsiteY8372" fmla="*/ 2345646 h 6287490"/>
                <a:gd name="connsiteX8373" fmla="*/ 3600450 w 5697931"/>
                <a:gd name="connsiteY8373" fmla="*/ 2345646 h 6287490"/>
                <a:gd name="connsiteX8374" fmla="*/ 3600450 w 5697931"/>
                <a:gd name="connsiteY8374" fmla="*/ 2350408 h 6287490"/>
                <a:gd name="connsiteX8375" fmla="*/ 3600450 w 5697931"/>
                <a:gd name="connsiteY8375" fmla="*/ 2355171 h 6287490"/>
                <a:gd name="connsiteX8376" fmla="*/ 1828800 w 5697931"/>
                <a:gd name="connsiteY8376" fmla="*/ 2345646 h 6287490"/>
                <a:gd name="connsiteX8377" fmla="*/ 1816103 w 5697931"/>
                <a:gd name="connsiteY8377" fmla="*/ 2345646 h 6287490"/>
                <a:gd name="connsiteX8378" fmla="*/ 1822447 w 5697931"/>
                <a:gd name="connsiteY8378" fmla="*/ 2339293 h 6287490"/>
                <a:gd name="connsiteX8379" fmla="*/ 1828800 w 5697931"/>
                <a:gd name="connsiteY8379" fmla="*/ 2332949 h 6287490"/>
                <a:gd name="connsiteX8380" fmla="*/ 1835153 w 5697931"/>
                <a:gd name="connsiteY8380" fmla="*/ 2339293 h 6287490"/>
                <a:gd name="connsiteX8381" fmla="*/ 1841497 w 5697931"/>
                <a:gd name="connsiteY8381" fmla="*/ 2345646 h 6287490"/>
                <a:gd name="connsiteX8382" fmla="*/ 4510088 w 5697931"/>
                <a:gd name="connsiteY8382" fmla="*/ 2345646 h 6287490"/>
                <a:gd name="connsiteX8383" fmla="*/ 4505325 w 5697931"/>
                <a:gd name="connsiteY8383" fmla="*/ 2345646 h 6287490"/>
                <a:gd name="connsiteX8384" fmla="*/ 4505325 w 5697931"/>
                <a:gd name="connsiteY8384" fmla="*/ 2340883 h 6287490"/>
                <a:gd name="connsiteX8385" fmla="*/ 4505325 w 5697931"/>
                <a:gd name="connsiteY8385" fmla="*/ 2336121 h 6287490"/>
                <a:gd name="connsiteX8386" fmla="*/ 4510088 w 5697931"/>
                <a:gd name="connsiteY8386" fmla="*/ 2336121 h 6287490"/>
                <a:gd name="connsiteX8387" fmla="*/ 4514850 w 5697931"/>
                <a:gd name="connsiteY8387" fmla="*/ 2336121 h 6287490"/>
                <a:gd name="connsiteX8388" fmla="*/ 4514850 w 5697931"/>
                <a:gd name="connsiteY8388" fmla="*/ 2340883 h 6287490"/>
                <a:gd name="connsiteX8389" fmla="*/ 4514850 w 5697931"/>
                <a:gd name="connsiteY8389" fmla="*/ 2345646 h 6287490"/>
                <a:gd name="connsiteX8390" fmla="*/ 1756572 w 5697931"/>
                <a:gd name="connsiteY8390" fmla="*/ 2335368 h 6287490"/>
                <a:gd name="connsiteX8391" fmla="*/ 1738313 w 5697931"/>
                <a:gd name="connsiteY8391" fmla="*/ 2334616 h 6287490"/>
                <a:gd name="connsiteX8392" fmla="*/ 1750809 w 5697931"/>
                <a:gd name="connsiteY8392" fmla="*/ 2329615 h 6287490"/>
                <a:gd name="connsiteX8393" fmla="*/ 1763316 w 5697931"/>
                <a:gd name="connsiteY8393" fmla="*/ 2324614 h 6287490"/>
                <a:gd name="connsiteX8394" fmla="*/ 1769069 w 5697931"/>
                <a:gd name="connsiteY8394" fmla="*/ 2330368 h 6287490"/>
                <a:gd name="connsiteX8395" fmla="*/ 1774822 w 5697931"/>
                <a:gd name="connsiteY8395" fmla="*/ 2336121 h 6287490"/>
                <a:gd name="connsiteX8396" fmla="*/ 3586163 w 5697931"/>
                <a:gd name="connsiteY8396" fmla="*/ 2336121 h 6287490"/>
                <a:gd name="connsiteX8397" fmla="*/ 3581400 w 5697931"/>
                <a:gd name="connsiteY8397" fmla="*/ 2336121 h 6287490"/>
                <a:gd name="connsiteX8398" fmla="*/ 3581400 w 5697931"/>
                <a:gd name="connsiteY8398" fmla="*/ 2331358 h 6287490"/>
                <a:gd name="connsiteX8399" fmla="*/ 3581400 w 5697931"/>
                <a:gd name="connsiteY8399" fmla="*/ 2326596 h 6287490"/>
                <a:gd name="connsiteX8400" fmla="*/ 3586163 w 5697931"/>
                <a:gd name="connsiteY8400" fmla="*/ 2326596 h 6287490"/>
                <a:gd name="connsiteX8401" fmla="*/ 3590925 w 5697931"/>
                <a:gd name="connsiteY8401" fmla="*/ 2326596 h 6287490"/>
                <a:gd name="connsiteX8402" fmla="*/ 3590925 w 5697931"/>
                <a:gd name="connsiteY8402" fmla="*/ 2331358 h 6287490"/>
                <a:gd name="connsiteX8403" fmla="*/ 3590925 w 5697931"/>
                <a:gd name="connsiteY8403" fmla="*/ 2336121 h 6287490"/>
                <a:gd name="connsiteX8404" fmla="*/ 3282953 w 5697931"/>
                <a:gd name="connsiteY8404" fmla="*/ 2323424 h 6287490"/>
                <a:gd name="connsiteX8405" fmla="*/ 3276600 w 5697931"/>
                <a:gd name="connsiteY8405" fmla="*/ 2329768 h 6287490"/>
                <a:gd name="connsiteX8406" fmla="*/ 3276600 w 5697931"/>
                <a:gd name="connsiteY8406" fmla="*/ 2317071 h 6287490"/>
                <a:gd name="connsiteX8407" fmla="*/ 3276600 w 5697931"/>
                <a:gd name="connsiteY8407" fmla="*/ 2304374 h 6287490"/>
                <a:gd name="connsiteX8408" fmla="*/ 3282953 w 5697931"/>
                <a:gd name="connsiteY8408" fmla="*/ 2310718 h 6287490"/>
                <a:gd name="connsiteX8409" fmla="*/ 3289297 w 5697931"/>
                <a:gd name="connsiteY8409" fmla="*/ 2317071 h 6287490"/>
                <a:gd name="connsiteX8410" fmla="*/ 4519613 w 5697931"/>
                <a:gd name="connsiteY8410" fmla="*/ 2307546 h 6287490"/>
                <a:gd name="connsiteX8411" fmla="*/ 4514850 w 5697931"/>
                <a:gd name="connsiteY8411" fmla="*/ 2307546 h 6287490"/>
                <a:gd name="connsiteX8412" fmla="*/ 4514850 w 5697931"/>
                <a:gd name="connsiteY8412" fmla="*/ 2302783 h 6287490"/>
                <a:gd name="connsiteX8413" fmla="*/ 4514850 w 5697931"/>
                <a:gd name="connsiteY8413" fmla="*/ 2298021 h 6287490"/>
                <a:gd name="connsiteX8414" fmla="*/ 4519613 w 5697931"/>
                <a:gd name="connsiteY8414" fmla="*/ 2298021 h 6287490"/>
                <a:gd name="connsiteX8415" fmla="*/ 4524375 w 5697931"/>
                <a:gd name="connsiteY8415" fmla="*/ 2298021 h 6287490"/>
                <a:gd name="connsiteX8416" fmla="*/ 4524375 w 5697931"/>
                <a:gd name="connsiteY8416" fmla="*/ 2302783 h 6287490"/>
                <a:gd name="connsiteX8417" fmla="*/ 4524375 w 5697931"/>
                <a:gd name="connsiteY8417" fmla="*/ 2307546 h 6287490"/>
                <a:gd name="connsiteX8418" fmla="*/ 3605213 w 5697931"/>
                <a:gd name="connsiteY8418" fmla="*/ 2298021 h 6287490"/>
                <a:gd name="connsiteX8419" fmla="*/ 3600450 w 5697931"/>
                <a:gd name="connsiteY8419" fmla="*/ 2298021 h 6287490"/>
                <a:gd name="connsiteX8420" fmla="*/ 3600450 w 5697931"/>
                <a:gd name="connsiteY8420" fmla="*/ 2293258 h 6287490"/>
                <a:gd name="connsiteX8421" fmla="*/ 3600450 w 5697931"/>
                <a:gd name="connsiteY8421" fmla="*/ 2288496 h 6287490"/>
                <a:gd name="connsiteX8422" fmla="*/ 3605213 w 5697931"/>
                <a:gd name="connsiteY8422" fmla="*/ 2288496 h 6287490"/>
                <a:gd name="connsiteX8423" fmla="*/ 3609975 w 5697931"/>
                <a:gd name="connsiteY8423" fmla="*/ 2288496 h 6287490"/>
                <a:gd name="connsiteX8424" fmla="*/ 3609975 w 5697931"/>
                <a:gd name="connsiteY8424" fmla="*/ 2293258 h 6287490"/>
                <a:gd name="connsiteX8425" fmla="*/ 3609975 w 5697931"/>
                <a:gd name="connsiteY8425" fmla="*/ 2298021 h 6287490"/>
                <a:gd name="connsiteX8426" fmla="*/ 3376613 w 5697931"/>
                <a:gd name="connsiteY8426" fmla="*/ 2288496 h 6287490"/>
                <a:gd name="connsiteX8427" fmla="*/ 3371850 w 5697931"/>
                <a:gd name="connsiteY8427" fmla="*/ 2288496 h 6287490"/>
                <a:gd name="connsiteX8428" fmla="*/ 3371850 w 5697931"/>
                <a:gd name="connsiteY8428" fmla="*/ 2283733 h 6287490"/>
                <a:gd name="connsiteX8429" fmla="*/ 3371850 w 5697931"/>
                <a:gd name="connsiteY8429" fmla="*/ 2278971 h 6287490"/>
                <a:gd name="connsiteX8430" fmla="*/ 3376613 w 5697931"/>
                <a:gd name="connsiteY8430" fmla="*/ 2278971 h 6287490"/>
                <a:gd name="connsiteX8431" fmla="*/ 3381375 w 5697931"/>
                <a:gd name="connsiteY8431" fmla="*/ 2278971 h 6287490"/>
                <a:gd name="connsiteX8432" fmla="*/ 3381375 w 5697931"/>
                <a:gd name="connsiteY8432" fmla="*/ 2283733 h 6287490"/>
                <a:gd name="connsiteX8433" fmla="*/ 3381375 w 5697931"/>
                <a:gd name="connsiteY8433" fmla="*/ 2288496 h 6287490"/>
                <a:gd name="connsiteX8434" fmla="*/ 3595688 w 5697931"/>
                <a:gd name="connsiteY8434" fmla="*/ 2278971 h 6287490"/>
                <a:gd name="connsiteX8435" fmla="*/ 3590925 w 5697931"/>
                <a:gd name="connsiteY8435" fmla="*/ 2278971 h 6287490"/>
                <a:gd name="connsiteX8436" fmla="*/ 3590925 w 5697931"/>
                <a:gd name="connsiteY8436" fmla="*/ 2274208 h 6287490"/>
                <a:gd name="connsiteX8437" fmla="*/ 3590925 w 5697931"/>
                <a:gd name="connsiteY8437" fmla="*/ 2269446 h 6287490"/>
                <a:gd name="connsiteX8438" fmla="*/ 3595688 w 5697931"/>
                <a:gd name="connsiteY8438" fmla="*/ 2269446 h 6287490"/>
                <a:gd name="connsiteX8439" fmla="*/ 3600450 w 5697931"/>
                <a:gd name="connsiteY8439" fmla="*/ 2269446 h 6287490"/>
                <a:gd name="connsiteX8440" fmla="*/ 3600450 w 5697931"/>
                <a:gd name="connsiteY8440" fmla="*/ 2274208 h 6287490"/>
                <a:gd name="connsiteX8441" fmla="*/ 3600450 w 5697931"/>
                <a:gd name="connsiteY8441" fmla="*/ 2278971 h 6287490"/>
                <a:gd name="connsiteX8442" fmla="*/ 4529138 w 5697931"/>
                <a:gd name="connsiteY8442" fmla="*/ 2269446 h 6287490"/>
                <a:gd name="connsiteX8443" fmla="*/ 4524375 w 5697931"/>
                <a:gd name="connsiteY8443" fmla="*/ 2269446 h 6287490"/>
                <a:gd name="connsiteX8444" fmla="*/ 4524375 w 5697931"/>
                <a:gd name="connsiteY8444" fmla="*/ 2264683 h 6287490"/>
                <a:gd name="connsiteX8445" fmla="*/ 4524375 w 5697931"/>
                <a:gd name="connsiteY8445" fmla="*/ 2259921 h 6287490"/>
                <a:gd name="connsiteX8446" fmla="*/ 4529138 w 5697931"/>
                <a:gd name="connsiteY8446" fmla="*/ 2259921 h 6287490"/>
                <a:gd name="connsiteX8447" fmla="*/ 4533900 w 5697931"/>
                <a:gd name="connsiteY8447" fmla="*/ 2259921 h 6287490"/>
                <a:gd name="connsiteX8448" fmla="*/ 4533900 w 5697931"/>
                <a:gd name="connsiteY8448" fmla="*/ 2264683 h 6287490"/>
                <a:gd name="connsiteX8449" fmla="*/ 4533900 w 5697931"/>
                <a:gd name="connsiteY8449" fmla="*/ 2269446 h 6287490"/>
                <a:gd name="connsiteX8450" fmla="*/ 2714625 w 5697931"/>
                <a:gd name="connsiteY8450" fmla="*/ 2250396 h 6287490"/>
                <a:gd name="connsiteX8451" fmla="*/ 2701928 w 5697931"/>
                <a:gd name="connsiteY8451" fmla="*/ 2250396 h 6287490"/>
                <a:gd name="connsiteX8452" fmla="*/ 2708272 w 5697931"/>
                <a:gd name="connsiteY8452" fmla="*/ 2244043 h 6287490"/>
                <a:gd name="connsiteX8453" fmla="*/ 2714625 w 5697931"/>
                <a:gd name="connsiteY8453" fmla="*/ 2237699 h 6287490"/>
                <a:gd name="connsiteX8454" fmla="*/ 2720978 w 5697931"/>
                <a:gd name="connsiteY8454" fmla="*/ 2244043 h 6287490"/>
                <a:gd name="connsiteX8455" fmla="*/ 2727322 w 5697931"/>
                <a:gd name="connsiteY8455" fmla="*/ 2250396 h 6287490"/>
                <a:gd name="connsiteX8456" fmla="*/ 2852738 w 5697931"/>
                <a:gd name="connsiteY8456" fmla="*/ 2240871 h 6287490"/>
                <a:gd name="connsiteX8457" fmla="*/ 2847975 w 5697931"/>
                <a:gd name="connsiteY8457" fmla="*/ 2240871 h 6287490"/>
                <a:gd name="connsiteX8458" fmla="*/ 2847975 w 5697931"/>
                <a:gd name="connsiteY8458" fmla="*/ 2236108 h 6287490"/>
                <a:gd name="connsiteX8459" fmla="*/ 2847975 w 5697931"/>
                <a:gd name="connsiteY8459" fmla="*/ 2231346 h 6287490"/>
                <a:gd name="connsiteX8460" fmla="*/ 2852738 w 5697931"/>
                <a:gd name="connsiteY8460" fmla="*/ 2231346 h 6287490"/>
                <a:gd name="connsiteX8461" fmla="*/ 2857500 w 5697931"/>
                <a:gd name="connsiteY8461" fmla="*/ 2231346 h 6287490"/>
                <a:gd name="connsiteX8462" fmla="*/ 2857500 w 5697931"/>
                <a:gd name="connsiteY8462" fmla="*/ 2236108 h 6287490"/>
                <a:gd name="connsiteX8463" fmla="*/ 2857500 w 5697931"/>
                <a:gd name="connsiteY8463" fmla="*/ 2240871 h 6287490"/>
                <a:gd name="connsiteX8464" fmla="*/ 3538538 w 5697931"/>
                <a:gd name="connsiteY8464" fmla="*/ 2240871 h 6287490"/>
                <a:gd name="connsiteX8465" fmla="*/ 3533775 w 5697931"/>
                <a:gd name="connsiteY8465" fmla="*/ 2240871 h 6287490"/>
                <a:gd name="connsiteX8466" fmla="*/ 3533775 w 5697931"/>
                <a:gd name="connsiteY8466" fmla="*/ 2236108 h 6287490"/>
                <a:gd name="connsiteX8467" fmla="*/ 3533775 w 5697931"/>
                <a:gd name="connsiteY8467" fmla="*/ 2231346 h 6287490"/>
                <a:gd name="connsiteX8468" fmla="*/ 3538538 w 5697931"/>
                <a:gd name="connsiteY8468" fmla="*/ 2231346 h 6287490"/>
                <a:gd name="connsiteX8469" fmla="*/ 3543300 w 5697931"/>
                <a:gd name="connsiteY8469" fmla="*/ 2231346 h 6287490"/>
                <a:gd name="connsiteX8470" fmla="*/ 3543300 w 5697931"/>
                <a:gd name="connsiteY8470" fmla="*/ 2236108 h 6287490"/>
                <a:gd name="connsiteX8471" fmla="*/ 3543300 w 5697931"/>
                <a:gd name="connsiteY8471" fmla="*/ 2240871 h 6287490"/>
                <a:gd name="connsiteX8472" fmla="*/ 2758478 w 5697931"/>
                <a:gd name="connsiteY8472" fmla="*/ 2228764 h 6287490"/>
                <a:gd name="connsiteX8473" fmla="*/ 2752725 w 5697931"/>
                <a:gd name="connsiteY8473" fmla="*/ 2234518 h 6287490"/>
                <a:gd name="connsiteX8474" fmla="*/ 2753477 w 5697931"/>
                <a:gd name="connsiteY8474" fmla="*/ 2216268 h 6287490"/>
                <a:gd name="connsiteX8475" fmla="*/ 2754230 w 5697931"/>
                <a:gd name="connsiteY8475" fmla="*/ 2198008 h 6287490"/>
                <a:gd name="connsiteX8476" fmla="*/ 2759231 w 5697931"/>
                <a:gd name="connsiteY8476" fmla="*/ 2210505 h 6287490"/>
                <a:gd name="connsiteX8477" fmla="*/ 2764231 w 5697931"/>
                <a:gd name="connsiteY8477" fmla="*/ 2223011 h 6287490"/>
                <a:gd name="connsiteX8478" fmla="*/ 2882303 w 5697931"/>
                <a:gd name="connsiteY8478" fmla="*/ 2219239 h 6287490"/>
                <a:gd name="connsiteX8479" fmla="*/ 2876550 w 5697931"/>
                <a:gd name="connsiteY8479" fmla="*/ 2224993 h 6287490"/>
                <a:gd name="connsiteX8480" fmla="*/ 2877302 w 5697931"/>
                <a:gd name="connsiteY8480" fmla="*/ 2206743 h 6287490"/>
                <a:gd name="connsiteX8481" fmla="*/ 2878055 w 5697931"/>
                <a:gd name="connsiteY8481" fmla="*/ 2188483 h 6287490"/>
                <a:gd name="connsiteX8482" fmla="*/ 2883056 w 5697931"/>
                <a:gd name="connsiteY8482" fmla="*/ 2200980 h 6287490"/>
                <a:gd name="connsiteX8483" fmla="*/ 2888056 w 5697931"/>
                <a:gd name="connsiteY8483" fmla="*/ 2213486 h 6287490"/>
                <a:gd name="connsiteX8484" fmla="*/ 3395663 w 5697931"/>
                <a:gd name="connsiteY8484" fmla="*/ 2221821 h 6287490"/>
                <a:gd name="connsiteX8485" fmla="*/ 3390900 w 5697931"/>
                <a:gd name="connsiteY8485" fmla="*/ 2221821 h 6287490"/>
                <a:gd name="connsiteX8486" fmla="*/ 3390900 w 5697931"/>
                <a:gd name="connsiteY8486" fmla="*/ 2217058 h 6287490"/>
                <a:gd name="connsiteX8487" fmla="*/ 3390900 w 5697931"/>
                <a:gd name="connsiteY8487" fmla="*/ 2212296 h 6287490"/>
                <a:gd name="connsiteX8488" fmla="*/ 3395663 w 5697931"/>
                <a:gd name="connsiteY8488" fmla="*/ 2212296 h 6287490"/>
                <a:gd name="connsiteX8489" fmla="*/ 3400425 w 5697931"/>
                <a:gd name="connsiteY8489" fmla="*/ 2212296 h 6287490"/>
                <a:gd name="connsiteX8490" fmla="*/ 3400425 w 5697931"/>
                <a:gd name="connsiteY8490" fmla="*/ 2217058 h 6287490"/>
                <a:gd name="connsiteX8491" fmla="*/ 3400425 w 5697931"/>
                <a:gd name="connsiteY8491" fmla="*/ 2221821 h 6287490"/>
                <a:gd name="connsiteX8492" fmla="*/ 3529013 w 5697931"/>
                <a:gd name="connsiteY8492" fmla="*/ 2221821 h 6287490"/>
                <a:gd name="connsiteX8493" fmla="*/ 3524250 w 5697931"/>
                <a:gd name="connsiteY8493" fmla="*/ 2221821 h 6287490"/>
                <a:gd name="connsiteX8494" fmla="*/ 3524250 w 5697931"/>
                <a:gd name="connsiteY8494" fmla="*/ 2217058 h 6287490"/>
                <a:gd name="connsiteX8495" fmla="*/ 3524250 w 5697931"/>
                <a:gd name="connsiteY8495" fmla="*/ 2212296 h 6287490"/>
                <a:gd name="connsiteX8496" fmla="*/ 3529013 w 5697931"/>
                <a:gd name="connsiteY8496" fmla="*/ 2212296 h 6287490"/>
                <a:gd name="connsiteX8497" fmla="*/ 3533775 w 5697931"/>
                <a:gd name="connsiteY8497" fmla="*/ 2212296 h 6287490"/>
                <a:gd name="connsiteX8498" fmla="*/ 3533775 w 5697931"/>
                <a:gd name="connsiteY8498" fmla="*/ 2217058 h 6287490"/>
                <a:gd name="connsiteX8499" fmla="*/ 3533775 w 5697931"/>
                <a:gd name="connsiteY8499" fmla="*/ 2221821 h 6287490"/>
                <a:gd name="connsiteX8500" fmla="*/ 4538663 w 5697931"/>
                <a:gd name="connsiteY8500" fmla="*/ 2221821 h 6287490"/>
                <a:gd name="connsiteX8501" fmla="*/ 4533900 w 5697931"/>
                <a:gd name="connsiteY8501" fmla="*/ 2221821 h 6287490"/>
                <a:gd name="connsiteX8502" fmla="*/ 4533900 w 5697931"/>
                <a:gd name="connsiteY8502" fmla="*/ 2217058 h 6287490"/>
                <a:gd name="connsiteX8503" fmla="*/ 4533900 w 5697931"/>
                <a:gd name="connsiteY8503" fmla="*/ 2212296 h 6287490"/>
                <a:gd name="connsiteX8504" fmla="*/ 4538663 w 5697931"/>
                <a:gd name="connsiteY8504" fmla="*/ 2212296 h 6287490"/>
                <a:gd name="connsiteX8505" fmla="*/ 4543425 w 5697931"/>
                <a:gd name="connsiteY8505" fmla="*/ 2212296 h 6287490"/>
                <a:gd name="connsiteX8506" fmla="*/ 4543425 w 5697931"/>
                <a:gd name="connsiteY8506" fmla="*/ 2217058 h 6287490"/>
                <a:gd name="connsiteX8507" fmla="*/ 4543425 w 5697931"/>
                <a:gd name="connsiteY8507" fmla="*/ 2221821 h 6287490"/>
                <a:gd name="connsiteX8508" fmla="*/ 2730399 w 5697931"/>
                <a:gd name="connsiteY8508" fmla="*/ 2195808 h 6287490"/>
                <a:gd name="connsiteX8509" fmla="*/ 2725655 w 5697931"/>
                <a:gd name="connsiteY8509" fmla="*/ 2207533 h 6287490"/>
                <a:gd name="connsiteX8510" fmla="*/ 2726008 w 5697931"/>
                <a:gd name="connsiteY8510" fmla="*/ 2178958 h 6287490"/>
                <a:gd name="connsiteX8511" fmla="*/ 2726360 w 5697931"/>
                <a:gd name="connsiteY8511" fmla="*/ 2150383 h 6287490"/>
                <a:gd name="connsiteX8512" fmla="*/ 2730751 w 5697931"/>
                <a:gd name="connsiteY8512" fmla="*/ 2167233 h 6287490"/>
                <a:gd name="connsiteX8513" fmla="*/ 2735142 w 5697931"/>
                <a:gd name="connsiteY8513" fmla="*/ 2184083 h 6287490"/>
                <a:gd name="connsiteX8514" fmla="*/ 1938338 w 5697931"/>
                <a:gd name="connsiteY8514" fmla="*/ 2193246 h 6287490"/>
                <a:gd name="connsiteX8515" fmla="*/ 1933575 w 5697931"/>
                <a:gd name="connsiteY8515" fmla="*/ 2193246 h 6287490"/>
                <a:gd name="connsiteX8516" fmla="*/ 1933575 w 5697931"/>
                <a:gd name="connsiteY8516" fmla="*/ 2188483 h 6287490"/>
                <a:gd name="connsiteX8517" fmla="*/ 1933575 w 5697931"/>
                <a:gd name="connsiteY8517" fmla="*/ 2183721 h 6287490"/>
                <a:gd name="connsiteX8518" fmla="*/ 1938338 w 5697931"/>
                <a:gd name="connsiteY8518" fmla="*/ 2183721 h 6287490"/>
                <a:gd name="connsiteX8519" fmla="*/ 1943100 w 5697931"/>
                <a:gd name="connsiteY8519" fmla="*/ 2183721 h 6287490"/>
                <a:gd name="connsiteX8520" fmla="*/ 1943100 w 5697931"/>
                <a:gd name="connsiteY8520" fmla="*/ 2188483 h 6287490"/>
                <a:gd name="connsiteX8521" fmla="*/ 1943100 w 5697931"/>
                <a:gd name="connsiteY8521" fmla="*/ 2193246 h 6287490"/>
                <a:gd name="connsiteX8522" fmla="*/ 3228975 w 5697931"/>
                <a:gd name="connsiteY8522" fmla="*/ 2193246 h 6287490"/>
                <a:gd name="connsiteX8523" fmla="*/ 3216278 w 5697931"/>
                <a:gd name="connsiteY8523" fmla="*/ 2193246 h 6287490"/>
                <a:gd name="connsiteX8524" fmla="*/ 3222622 w 5697931"/>
                <a:gd name="connsiteY8524" fmla="*/ 2186893 h 6287490"/>
                <a:gd name="connsiteX8525" fmla="*/ 3228975 w 5697931"/>
                <a:gd name="connsiteY8525" fmla="*/ 2180549 h 6287490"/>
                <a:gd name="connsiteX8526" fmla="*/ 3235328 w 5697931"/>
                <a:gd name="connsiteY8526" fmla="*/ 2186893 h 6287490"/>
                <a:gd name="connsiteX8527" fmla="*/ 3241672 w 5697931"/>
                <a:gd name="connsiteY8527" fmla="*/ 2193246 h 6287490"/>
                <a:gd name="connsiteX8528" fmla="*/ 3367088 w 5697931"/>
                <a:gd name="connsiteY8528" fmla="*/ 2193246 h 6287490"/>
                <a:gd name="connsiteX8529" fmla="*/ 3362325 w 5697931"/>
                <a:gd name="connsiteY8529" fmla="*/ 2193246 h 6287490"/>
                <a:gd name="connsiteX8530" fmla="*/ 3362325 w 5697931"/>
                <a:gd name="connsiteY8530" fmla="*/ 2188483 h 6287490"/>
                <a:gd name="connsiteX8531" fmla="*/ 3362325 w 5697931"/>
                <a:gd name="connsiteY8531" fmla="*/ 2183721 h 6287490"/>
                <a:gd name="connsiteX8532" fmla="*/ 3367088 w 5697931"/>
                <a:gd name="connsiteY8532" fmla="*/ 2183721 h 6287490"/>
                <a:gd name="connsiteX8533" fmla="*/ 3371850 w 5697931"/>
                <a:gd name="connsiteY8533" fmla="*/ 2183721 h 6287490"/>
                <a:gd name="connsiteX8534" fmla="*/ 3371850 w 5697931"/>
                <a:gd name="connsiteY8534" fmla="*/ 2188483 h 6287490"/>
                <a:gd name="connsiteX8535" fmla="*/ 3371850 w 5697931"/>
                <a:gd name="connsiteY8535" fmla="*/ 2193246 h 6287490"/>
                <a:gd name="connsiteX8536" fmla="*/ 3557588 w 5697931"/>
                <a:gd name="connsiteY8536" fmla="*/ 2193246 h 6287490"/>
                <a:gd name="connsiteX8537" fmla="*/ 3552825 w 5697931"/>
                <a:gd name="connsiteY8537" fmla="*/ 2193246 h 6287490"/>
                <a:gd name="connsiteX8538" fmla="*/ 3552825 w 5697931"/>
                <a:gd name="connsiteY8538" fmla="*/ 2188483 h 6287490"/>
                <a:gd name="connsiteX8539" fmla="*/ 3552825 w 5697931"/>
                <a:gd name="connsiteY8539" fmla="*/ 2183721 h 6287490"/>
                <a:gd name="connsiteX8540" fmla="*/ 3557588 w 5697931"/>
                <a:gd name="connsiteY8540" fmla="*/ 2183721 h 6287490"/>
                <a:gd name="connsiteX8541" fmla="*/ 3562350 w 5697931"/>
                <a:gd name="connsiteY8541" fmla="*/ 2183721 h 6287490"/>
                <a:gd name="connsiteX8542" fmla="*/ 3562350 w 5697931"/>
                <a:gd name="connsiteY8542" fmla="*/ 2188483 h 6287490"/>
                <a:gd name="connsiteX8543" fmla="*/ 3562350 w 5697931"/>
                <a:gd name="connsiteY8543" fmla="*/ 2193246 h 6287490"/>
                <a:gd name="connsiteX8544" fmla="*/ 1900238 w 5697931"/>
                <a:gd name="connsiteY8544" fmla="*/ 2183721 h 6287490"/>
                <a:gd name="connsiteX8545" fmla="*/ 1895475 w 5697931"/>
                <a:gd name="connsiteY8545" fmla="*/ 2183721 h 6287490"/>
                <a:gd name="connsiteX8546" fmla="*/ 1895475 w 5697931"/>
                <a:gd name="connsiteY8546" fmla="*/ 2178958 h 6287490"/>
                <a:gd name="connsiteX8547" fmla="*/ 1895475 w 5697931"/>
                <a:gd name="connsiteY8547" fmla="*/ 2174196 h 6287490"/>
                <a:gd name="connsiteX8548" fmla="*/ 1900238 w 5697931"/>
                <a:gd name="connsiteY8548" fmla="*/ 2174196 h 6287490"/>
                <a:gd name="connsiteX8549" fmla="*/ 1905000 w 5697931"/>
                <a:gd name="connsiteY8549" fmla="*/ 2174196 h 6287490"/>
                <a:gd name="connsiteX8550" fmla="*/ 1905000 w 5697931"/>
                <a:gd name="connsiteY8550" fmla="*/ 2178958 h 6287490"/>
                <a:gd name="connsiteX8551" fmla="*/ 1905000 w 5697931"/>
                <a:gd name="connsiteY8551" fmla="*/ 2183721 h 6287490"/>
                <a:gd name="connsiteX8552" fmla="*/ 3281363 w 5697931"/>
                <a:gd name="connsiteY8552" fmla="*/ 2183721 h 6287490"/>
                <a:gd name="connsiteX8553" fmla="*/ 3276600 w 5697931"/>
                <a:gd name="connsiteY8553" fmla="*/ 2183721 h 6287490"/>
                <a:gd name="connsiteX8554" fmla="*/ 3276600 w 5697931"/>
                <a:gd name="connsiteY8554" fmla="*/ 2178958 h 6287490"/>
                <a:gd name="connsiteX8555" fmla="*/ 3276600 w 5697931"/>
                <a:gd name="connsiteY8555" fmla="*/ 2174196 h 6287490"/>
                <a:gd name="connsiteX8556" fmla="*/ 3281363 w 5697931"/>
                <a:gd name="connsiteY8556" fmla="*/ 2174196 h 6287490"/>
                <a:gd name="connsiteX8557" fmla="*/ 3286125 w 5697931"/>
                <a:gd name="connsiteY8557" fmla="*/ 2174196 h 6287490"/>
                <a:gd name="connsiteX8558" fmla="*/ 3286125 w 5697931"/>
                <a:gd name="connsiteY8558" fmla="*/ 2178958 h 6287490"/>
                <a:gd name="connsiteX8559" fmla="*/ 3286125 w 5697931"/>
                <a:gd name="connsiteY8559" fmla="*/ 2183721 h 6287490"/>
                <a:gd name="connsiteX8560" fmla="*/ 3339075 w 5697931"/>
                <a:gd name="connsiteY8560" fmla="*/ 2183721 h 6287490"/>
                <a:gd name="connsiteX8561" fmla="*/ 3334874 w 5697931"/>
                <a:gd name="connsiteY8561" fmla="*/ 2183721 h 6287490"/>
                <a:gd name="connsiteX8562" fmla="*/ 3328073 w 5697931"/>
                <a:gd name="connsiteY8562" fmla="*/ 2172719 h 6287490"/>
                <a:gd name="connsiteX8563" fmla="*/ 3321282 w 5697931"/>
                <a:gd name="connsiteY8563" fmla="*/ 2161728 h 6287490"/>
                <a:gd name="connsiteX8564" fmla="*/ 3332283 w 5697931"/>
                <a:gd name="connsiteY8564" fmla="*/ 2168528 h 6287490"/>
                <a:gd name="connsiteX8565" fmla="*/ 3343275 w 5697931"/>
                <a:gd name="connsiteY8565" fmla="*/ 2175320 h 6287490"/>
                <a:gd name="connsiteX8566" fmla="*/ 3343275 w 5697931"/>
                <a:gd name="connsiteY8566" fmla="*/ 2179520 h 6287490"/>
                <a:gd name="connsiteX8567" fmla="*/ 3343275 w 5697931"/>
                <a:gd name="connsiteY8567" fmla="*/ 2183721 h 6287490"/>
                <a:gd name="connsiteX8568" fmla="*/ 1862138 w 5697931"/>
                <a:gd name="connsiteY8568" fmla="*/ 2174196 h 6287490"/>
                <a:gd name="connsiteX8569" fmla="*/ 1857375 w 5697931"/>
                <a:gd name="connsiteY8569" fmla="*/ 2174196 h 6287490"/>
                <a:gd name="connsiteX8570" fmla="*/ 1857375 w 5697931"/>
                <a:gd name="connsiteY8570" fmla="*/ 2169433 h 6287490"/>
                <a:gd name="connsiteX8571" fmla="*/ 1857375 w 5697931"/>
                <a:gd name="connsiteY8571" fmla="*/ 2164671 h 6287490"/>
                <a:gd name="connsiteX8572" fmla="*/ 1862138 w 5697931"/>
                <a:gd name="connsiteY8572" fmla="*/ 2164671 h 6287490"/>
                <a:gd name="connsiteX8573" fmla="*/ 1866900 w 5697931"/>
                <a:gd name="connsiteY8573" fmla="*/ 2164671 h 6287490"/>
                <a:gd name="connsiteX8574" fmla="*/ 1866900 w 5697931"/>
                <a:gd name="connsiteY8574" fmla="*/ 2169433 h 6287490"/>
                <a:gd name="connsiteX8575" fmla="*/ 1866900 w 5697931"/>
                <a:gd name="connsiteY8575" fmla="*/ 2174196 h 6287490"/>
                <a:gd name="connsiteX8576" fmla="*/ 3300413 w 5697931"/>
                <a:gd name="connsiteY8576" fmla="*/ 2174196 h 6287490"/>
                <a:gd name="connsiteX8577" fmla="*/ 3295650 w 5697931"/>
                <a:gd name="connsiteY8577" fmla="*/ 2174196 h 6287490"/>
                <a:gd name="connsiteX8578" fmla="*/ 3295650 w 5697931"/>
                <a:gd name="connsiteY8578" fmla="*/ 2169433 h 6287490"/>
                <a:gd name="connsiteX8579" fmla="*/ 3295650 w 5697931"/>
                <a:gd name="connsiteY8579" fmla="*/ 2164671 h 6287490"/>
                <a:gd name="connsiteX8580" fmla="*/ 3300413 w 5697931"/>
                <a:gd name="connsiteY8580" fmla="*/ 2164671 h 6287490"/>
                <a:gd name="connsiteX8581" fmla="*/ 3305175 w 5697931"/>
                <a:gd name="connsiteY8581" fmla="*/ 2164671 h 6287490"/>
                <a:gd name="connsiteX8582" fmla="*/ 3305175 w 5697931"/>
                <a:gd name="connsiteY8582" fmla="*/ 2169433 h 6287490"/>
                <a:gd name="connsiteX8583" fmla="*/ 3305175 w 5697931"/>
                <a:gd name="connsiteY8583" fmla="*/ 2174196 h 6287490"/>
                <a:gd name="connsiteX8584" fmla="*/ 3509963 w 5697931"/>
                <a:gd name="connsiteY8584" fmla="*/ 2174196 h 6287490"/>
                <a:gd name="connsiteX8585" fmla="*/ 3505200 w 5697931"/>
                <a:gd name="connsiteY8585" fmla="*/ 2174196 h 6287490"/>
                <a:gd name="connsiteX8586" fmla="*/ 3505200 w 5697931"/>
                <a:gd name="connsiteY8586" fmla="*/ 2169433 h 6287490"/>
                <a:gd name="connsiteX8587" fmla="*/ 3505200 w 5697931"/>
                <a:gd name="connsiteY8587" fmla="*/ 2164671 h 6287490"/>
                <a:gd name="connsiteX8588" fmla="*/ 3509963 w 5697931"/>
                <a:gd name="connsiteY8588" fmla="*/ 2164671 h 6287490"/>
                <a:gd name="connsiteX8589" fmla="*/ 3514725 w 5697931"/>
                <a:gd name="connsiteY8589" fmla="*/ 2164671 h 6287490"/>
                <a:gd name="connsiteX8590" fmla="*/ 3514725 w 5697931"/>
                <a:gd name="connsiteY8590" fmla="*/ 2169433 h 6287490"/>
                <a:gd name="connsiteX8591" fmla="*/ 3514725 w 5697931"/>
                <a:gd name="connsiteY8591" fmla="*/ 2174196 h 6287490"/>
                <a:gd name="connsiteX8592" fmla="*/ 4549778 w 5697931"/>
                <a:gd name="connsiteY8592" fmla="*/ 2161499 h 6287490"/>
                <a:gd name="connsiteX8593" fmla="*/ 4543425 w 5697931"/>
                <a:gd name="connsiteY8593" fmla="*/ 2167843 h 6287490"/>
                <a:gd name="connsiteX8594" fmla="*/ 4543425 w 5697931"/>
                <a:gd name="connsiteY8594" fmla="*/ 2155146 h 6287490"/>
                <a:gd name="connsiteX8595" fmla="*/ 4543425 w 5697931"/>
                <a:gd name="connsiteY8595" fmla="*/ 2142449 h 6287490"/>
                <a:gd name="connsiteX8596" fmla="*/ 4549778 w 5697931"/>
                <a:gd name="connsiteY8596" fmla="*/ 2148793 h 6287490"/>
                <a:gd name="connsiteX8597" fmla="*/ 4556122 w 5697931"/>
                <a:gd name="connsiteY8597" fmla="*/ 2155146 h 6287490"/>
                <a:gd name="connsiteX8598" fmla="*/ 1824038 w 5697931"/>
                <a:gd name="connsiteY8598" fmla="*/ 2155146 h 6287490"/>
                <a:gd name="connsiteX8599" fmla="*/ 1819275 w 5697931"/>
                <a:gd name="connsiteY8599" fmla="*/ 2155146 h 6287490"/>
                <a:gd name="connsiteX8600" fmla="*/ 1819275 w 5697931"/>
                <a:gd name="connsiteY8600" fmla="*/ 2150383 h 6287490"/>
                <a:gd name="connsiteX8601" fmla="*/ 1819275 w 5697931"/>
                <a:gd name="connsiteY8601" fmla="*/ 2145621 h 6287490"/>
                <a:gd name="connsiteX8602" fmla="*/ 1824038 w 5697931"/>
                <a:gd name="connsiteY8602" fmla="*/ 2145621 h 6287490"/>
                <a:gd name="connsiteX8603" fmla="*/ 1828800 w 5697931"/>
                <a:gd name="connsiteY8603" fmla="*/ 2145621 h 6287490"/>
                <a:gd name="connsiteX8604" fmla="*/ 1828800 w 5697931"/>
                <a:gd name="connsiteY8604" fmla="*/ 2150383 h 6287490"/>
                <a:gd name="connsiteX8605" fmla="*/ 1828800 w 5697931"/>
                <a:gd name="connsiteY8605" fmla="*/ 2155146 h 6287490"/>
                <a:gd name="connsiteX8606" fmla="*/ 1281113 w 5697931"/>
                <a:gd name="connsiteY8606" fmla="*/ 2145621 h 6287490"/>
                <a:gd name="connsiteX8607" fmla="*/ 1276350 w 5697931"/>
                <a:gd name="connsiteY8607" fmla="*/ 2145621 h 6287490"/>
                <a:gd name="connsiteX8608" fmla="*/ 1276350 w 5697931"/>
                <a:gd name="connsiteY8608" fmla="*/ 2140858 h 6287490"/>
                <a:gd name="connsiteX8609" fmla="*/ 1276350 w 5697931"/>
                <a:gd name="connsiteY8609" fmla="*/ 2136096 h 6287490"/>
                <a:gd name="connsiteX8610" fmla="*/ 1281113 w 5697931"/>
                <a:gd name="connsiteY8610" fmla="*/ 2136096 h 6287490"/>
                <a:gd name="connsiteX8611" fmla="*/ 1285875 w 5697931"/>
                <a:gd name="connsiteY8611" fmla="*/ 2136096 h 6287490"/>
                <a:gd name="connsiteX8612" fmla="*/ 1285875 w 5697931"/>
                <a:gd name="connsiteY8612" fmla="*/ 2140858 h 6287490"/>
                <a:gd name="connsiteX8613" fmla="*/ 1285875 w 5697931"/>
                <a:gd name="connsiteY8613" fmla="*/ 2145621 h 6287490"/>
                <a:gd name="connsiteX8614" fmla="*/ 3214688 w 5697931"/>
                <a:gd name="connsiteY8614" fmla="*/ 2145621 h 6287490"/>
                <a:gd name="connsiteX8615" fmla="*/ 3209925 w 5697931"/>
                <a:gd name="connsiteY8615" fmla="*/ 2145621 h 6287490"/>
                <a:gd name="connsiteX8616" fmla="*/ 3209925 w 5697931"/>
                <a:gd name="connsiteY8616" fmla="*/ 2140858 h 6287490"/>
                <a:gd name="connsiteX8617" fmla="*/ 3209925 w 5697931"/>
                <a:gd name="connsiteY8617" fmla="*/ 2136096 h 6287490"/>
                <a:gd name="connsiteX8618" fmla="*/ 3214688 w 5697931"/>
                <a:gd name="connsiteY8618" fmla="*/ 2136096 h 6287490"/>
                <a:gd name="connsiteX8619" fmla="*/ 3219450 w 5697931"/>
                <a:gd name="connsiteY8619" fmla="*/ 2136096 h 6287490"/>
                <a:gd name="connsiteX8620" fmla="*/ 3219450 w 5697931"/>
                <a:gd name="connsiteY8620" fmla="*/ 2140858 h 6287490"/>
                <a:gd name="connsiteX8621" fmla="*/ 3219450 w 5697931"/>
                <a:gd name="connsiteY8621" fmla="*/ 2145621 h 6287490"/>
                <a:gd name="connsiteX8622" fmla="*/ 3538538 w 5697931"/>
                <a:gd name="connsiteY8622" fmla="*/ 2145621 h 6287490"/>
                <a:gd name="connsiteX8623" fmla="*/ 3533775 w 5697931"/>
                <a:gd name="connsiteY8623" fmla="*/ 2145621 h 6287490"/>
                <a:gd name="connsiteX8624" fmla="*/ 3533775 w 5697931"/>
                <a:gd name="connsiteY8624" fmla="*/ 2140858 h 6287490"/>
                <a:gd name="connsiteX8625" fmla="*/ 3533775 w 5697931"/>
                <a:gd name="connsiteY8625" fmla="*/ 2136096 h 6287490"/>
                <a:gd name="connsiteX8626" fmla="*/ 3538538 w 5697931"/>
                <a:gd name="connsiteY8626" fmla="*/ 2136096 h 6287490"/>
                <a:gd name="connsiteX8627" fmla="*/ 3543300 w 5697931"/>
                <a:gd name="connsiteY8627" fmla="*/ 2136096 h 6287490"/>
                <a:gd name="connsiteX8628" fmla="*/ 3543300 w 5697931"/>
                <a:gd name="connsiteY8628" fmla="*/ 2140858 h 6287490"/>
                <a:gd name="connsiteX8629" fmla="*/ 3543300 w 5697931"/>
                <a:gd name="connsiteY8629" fmla="*/ 2145621 h 6287490"/>
                <a:gd name="connsiteX8630" fmla="*/ 3433763 w 5697931"/>
                <a:gd name="connsiteY8630" fmla="*/ 2136096 h 6287490"/>
                <a:gd name="connsiteX8631" fmla="*/ 3429000 w 5697931"/>
                <a:gd name="connsiteY8631" fmla="*/ 2136096 h 6287490"/>
                <a:gd name="connsiteX8632" fmla="*/ 3429000 w 5697931"/>
                <a:gd name="connsiteY8632" fmla="*/ 2131333 h 6287490"/>
                <a:gd name="connsiteX8633" fmla="*/ 3429000 w 5697931"/>
                <a:gd name="connsiteY8633" fmla="*/ 2126571 h 6287490"/>
                <a:gd name="connsiteX8634" fmla="*/ 3433763 w 5697931"/>
                <a:gd name="connsiteY8634" fmla="*/ 2126571 h 6287490"/>
                <a:gd name="connsiteX8635" fmla="*/ 3438525 w 5697931"/>
                <a:gd name="connsiteY8635" fmla="*/ 2126571 h 6287490"/>
                <a:gd name="connsiteX8636" fmla="*/ 3438525 w 5697931"/>
                <a:gd name="connsiteY8636" fmla="*/ 2131333 h 6287490"/>
                <a:gd name="connsiteX8637" fmla="*/ 3438525 w 5697931"/>
                <a:gd name="connsiteY8637" fmla="*/ 2136096 h 6287490"/>
                <a:gd name="connsiteX8638" fmla="*/ 1395413 w 5697931"/>
                <a:gd name="connsiteY8638" fmla="*/ 2117046 h 6287490"/>
                <a:gd name="connsiteX8639" fmla="*/ 1390650 w 5697931"/>
                <a:gd name="connsiteY8639" fmla="*/ 2117046 h 6287490"/>
                <a:gd name="connsiteX8640" fmla="*/ 1390650 w 5697931"/>
                <a:gd name="connsiteY8640" fmla="*/ 2112283 h 6287490"/>
                <a:gd name="connsiteX8641" fmla="*/ 1390650 w 5697931"/>
                <a:gd name="connsiteY8641" fmla="*/ 2107521 h 6287490"/>
                <a:gd name="connsiteX8642" fmla="*/ 1395413 w 5697931"/>
                <a:gd name="connsiteY8642" fmla="*/ 2107521 h 6287490"/>
                <a:gd name="connsiteX8643" fmla="*/ 1400175 w 5697931"/>
                <a:gd name="connsiteY8643" fmla="*/ 2107521 h 6287490"/>
                <a:gd name="connsiteX8644" fmla="*/ 1400175 w 5697931"/>
                <a:gd name="connsiteY8644" fmla="*/ 2112283 h 6287490"/>
                <a:gd name="connsiteX8645" fmla="*/ 1400175 w 5697931"/>
                <a:gd name="connsiteY8645" fmla="*/ 2117046 h 6287490"/>
                <a:gd name="connsiteX8646" fmla="*/ 3529013 w 5697931"/>
                <a:gd name="connsiteY8646" fmla="*/ 2117046 h 6287490"/>
                <a:gd name="connsiteX8647" fmla="*/ 3524250 w 5697931"/>
                <a:gd name="connsiteY8647" fmla="*/ 2117046 h 6287490"/>
                <a:gd name="connsiteX8648" fmla="*/ 3524250 w 5697931"/>
                <a:gd name="connsiteY8648" fmla="*/ 2112283 h 6287490"/>
                <a:gd name="connsiteX8649" fmla="*/ 3524250 w 5697931"/>
                <a:gd name="connsiteY8649" fmla="*/ 2107521 h 6287490"/>
                <a:gd name="connsiteX8650" fmla="*/ 3529013 w 5697931"/>
                <a:gd name="connsiteY8650" fmla="*/ 2107521 h 6287490"/>
                <a:gd name="connsiteX8651" fmla="*/ 3533775 w 5697931"/>
                <a:gd name="connsiteY8651" fmla="*/ 2107521 h 6287490"/>
                <a:gd name="connsiteX8652" fmla="*/ 3533775 w 5697931"/>
                <a:gd name="connsiteY8652" fmla="*/ 2112283 h 6287490"/>
                <a:gd name="connsiteX8653" fmla="*/ 3533775 w 5697931"/>
                <a:gd name="connsiteY8653" fmla="*/ 2117046 h 6287490"/>
                <a:gd name="connsiteX8654" fmla="*/ 1414463 w 5697931"/>
                <a:gd name="connsiteY8654" fmla="*/ 2107521 h 6287490"/>
                <a:gd name="connsiteX8655" fmla="*/ 1409700 w 5697931"/>
                <a:gd name="connsiteY8655" fmla="*/ 2107521 h 6287490"/>
                <a:gd name="connsiteX8656" fmla="*/ 1409700 w 5697931"/>
                <a:gd name="connsiteY8656" fmla="*/ 2102758 h 6287490"/>
                <a:gd name="connsiteX8657" fmla="*/ 1409700 w 5697931"/>
                <a:gd name="connsiteY8657" fmla="*/ 2097996 h 6287490"/>
                <a:gd name="connsiteX8658" fmla="*/ 1414463 w 5697931"/>
                <a:gd name="connsiteY8658" fmla="*/ 2097996 h 6287490"/>
                <a:gd name="connsiteX8659" fmla="*/ 1419225 w 5697931"/>
                <a:gd name="connsiteY8659" fmla="*/ 2097996 h 6287490"/>
                <a:gd name="connsiteX8660" fmla="*/ 1419225 w 5697931"/>
                <a:gd name="connsiteY8660" fmla="*/ 2102758 h 6287490"/>
                <a:gd name="connsiteX8661" fmla="*/ 1419225 w 5697931"/>
                <a:gd name="connsiteY8661" fmla="*/ 2107521 h 6287490"/>
                <a:gd name="connsiteX8662" fmla="*/ 3452813 w 5697931"/>
                <a:gd name="connsiteY8662" fmla="*/ 2107521 h 6287490"/>
                <a:gd name="connsiteX8663" fmla="*/ 3448050 w 5697931"/>
                <a:gd name="connsiteY8663" fmla="*/ 2107521 h 6287490"/>
                <a:gd name="connsiteX8664" fmla="*/ 3448050 w 5697931"/>
                <a:gd name="connsiteY8664" fmla="*/ 2102758 h 6287490"/>
                <a:gd name="connsiteX8665" fmla="*/ 3448050 w 5697931"/>
                <a:gd name="connsiteY8665" fmla="*/ 2097996 h 6287490"/>
                <a:gd name="connsiteX8666" fmla="*/ 3452813 w 5697931"/>
                <a:gd name="connsiteY8666" fmla="*/ 2097996 h 6287490"/>
                <a:gd name="connsiteX8667" fmla="*/ 3457575 w 5697931"/>
                <a:gd name="connsiteY8667" fmla="*/ 2097996 h 6287490"/>
                <a:gd name="connsiteX8668" fmla="*/ 3457575 w 5697931"/>
                <a:gd name="connsiteY8668" fmla="*/ 2102758 h 6287490"/>
                <a:gd name="connsiteX8669" fmla="*/ 3457575 w 5697931"/>
                <a:gd name="connsiteY8669" fmla="*/ 2107521 h 6287490"/>
                <a:gd name="connsiteX8670" fmla="*/ 3482978 w 5697931"/>
                <a:gd name="connsiteY8670" fmla="*/ 2104349 h 6287490"/>
                <a:gd name="connsiteX8671" fmla="*/ 3476625 w 5697931"/>
                <a:gd name="connsiteY8671" fmla="*/ 2110693 h 6287490"/>
                <a:gd name="connsiteX8672" fmla="*/ 3476625 w 5697931"/>
                <a:gd name="connsiteY8672" fmla="*/ 2097996 h 6287490"/>
                <a:gd name="connsiteX8673" fmla="*/ 3476625 w 5697931"/>
                <a:gd name="connsiteY8673" fmla="*/ 2085299 h 6287490"/>
                <a:gd name="connsiteX8674" fmla="*/ 3482978 w 5697931"/>
                <a:gd name="connsiteY8674" fmla="*/ 2091643 h 6287490"/>
                <a:gd name="connsiteX8675" fmla="*/ 3489322 w 5697931"/>
                <a:gd name="connsiteY8675" fmla="*/ 2097996 h 6287490"/>
                <a:gd name="connsiteX8676" fmla="*/ 1281113 w 5697931"/>
                <a:gd name="connsiteY8676" fmla="*/ 2097996 h 6287490"/>
                <a:gd name="connsiteX8677" fmla="*/ 1276350 w 5697931"/>
                <a:gd name="connsiteY8677" fmla="*/ 2097996 h 6287490"/>
                <a:gd name="connsiteX8678" fmla="*/ 1276350 w 5697931"/>
                <a:gd name="connsiteY8678" fmla="*/ 2093233 h 6287490"/>
                <a:gd name="connsiteX8679" fmla="*/ 1276350 w 5697931"/>
                <a:gd name="connsiteY8679" fmla="*/ 2088471 h 6287490"/>
                <a:gd name="connsiteX8680" fmla="*/ 1281113 w 5697931"/>
                <a:gd name="connsiteY8680" fmla="*/ 2088471 h 6287490"/>
                <a:gd name="connsiteX8681" fmla="*/ 1285875 w 5697931"/>
                <a:gd name="connsiteY8681" fmla="*/ 2088471 h 6287490"/>
                <a:gd name="connsiteX8682" fmla="*/ 1285875 w 5697931"/>
                <a:gd name="connsiteY8682" fmla="*/ 2093233 h 6287490"/>
                <a:gd name="connsiteX8683" fmla="*/ 1285875 w 5697931"/>
                <a:gd name="connsiteY8683" fmla="*/ 2097996 h 6287490"/>
                <a:gd name="connsiteX8684" fmla="*/ 1852613 w 5697931"/>
                <a:gd name="connsiteY8684" fmla="*/ 2097996 h 6287490"/>
                <a:gd name="connsiteX8685" fmla="*/ 1847850 w 5697931"/>
                <a:gd name="connsiteY8685" fmla="*/ 2097996 h 6287490"/>
                <a:gd name="connsiteX8686" fmla="*/ 1847850 w 5697931"/>
                <a:gd name="connsiteY8686" fmla="*/ 2093233 h 6287490"/>
                <a:gd name="connsiteX8687" fmla="*/ 1847850 w 5697931"/>
                <a:gd name="connsiteY8687" fmla="*/ 2088471 h 6287490"/>
                <a:gd name="connsiteX8688" fmla="*/ 1852613 w 5697931"/>
                <a:gd name="connsiteY8688" fmla="*/ 2088471 h 6287490"/>
                <a:gd name="connsiteX8689" fmla="*/ 1857375 w 5697931"/>
                <a:gd name="connsiteY8689" fmla="*/ 2088471 h 6287490"/>
                <a:gd name="connsiteX8690" fmla="*/ 1857375 w 5697931"/>
                <a:gd name="connsiteY8690" fmla="*/ 2093233 h 6287490"/>
                <a:gd name="connsiteX8691" fmla="*/ 1857375 w 5697931"/>
                <a:gd name="connsiteY8691" fmla="*/ 2097996 h 6287490"/>
                <a:gd name="connsiteX8692" fmla="*/ 3205163 w 5697931"/>
                <a:gd name="connsiteY8692" fmla="*/ 2097996 h 6287490"/>
                <a:gd name="connsiteX8693" fmla="*/ 3200400 w 5697931"/>
                <a:gd name="connsiteY8693" fmla="*/ 2097996 h 6287490"/>
                <a:gd name="connsiteX8694" fmla="*/ 3200400 w 5697931"/>
                <a:gd name="connsiteY8694" fmla="*/ 2093233 h 6287490"/>
                <a:gd name="connsiteX8695" fmla="*/ 3200400 w 5697931"/>
                <a:gd name="connsiteY8695" fmla="*/ 2088471 h 6287490"/>
                <a:gd name="connsiteX8696" fmla="*/ 3205163 w 5697931"/>
                <a:gd name="connsiteY8696" fmla="*/ 2088471 h 6287490"/>
                <a:gd name="connsiteX8697" fmla="*/ 3209925 w 5697931"/>
                <a:gd name="connsiteY8697" fmla="*/ 2088471 h 6287490"/>
                <a:gd name="connsiteX8698" fmla="*/ 3209925 w 5697931"/>
                <a:gd name="connsiteY8698" fmla="*/ 2093233 h 6287490"/>
                <a:gd name="connsiteX8699" fmla="*/ 3209925 w 5697931"/>
                <a:gd name="connsiteY8699" fmla="*/ 2097996 h 6287490"/>
                <a:gd name="connsiteX8700" fmla="*/ 1300163 w 5697931"/>
                <a:gd name="connsiteY8700" fmla="*/ 2088471 h 6287490"/>
                <a:gd name="connsiteX8701" fmla="*/ 1295400 w 5697931"/>
                <a:gd name="connsiteY8701" fmla="*/ 2088471 h 6287490"/>
                <a:gd name="connsiteX8702" fmla="*/ 1295400 w 5697931"/>
                <a:gd name="connsiteY8702" fmla="*/ 2083708 h 6287490"/>
                <a:gd name="connsiteX8703" fmla="*/ 1295400 w 5697931"/>
                <a:gd name="connsiteY8703" fmla="*/ 2078946 h 6287490"/>
                <a:gd name="connsiteX8704" fmla="*/ 1300163 w 5697931"/>
                <a:gd name="connsiteY8704" fmla="*/ 2078946 h 6287490"/>
                <a:gd name="connsiteX8705" fmla="*/ 1304925 w 5697931"/>
                <a:gd name="connsiteY8705" fmla="*/ 2078946 h 6287490"/>
                <a:gd name="connsiteX8706" fmla="*/ 1304925 w 5697931"/>
                <a:gd name="connsiteY8706" fmla="*/ 2083708 h 6287490"/>
                <a:gd name="connsiteX8707" fmla="*/ 1304925 w 5697931"/>
                <a:gd name="connsiteY8707" fmla="*/ 2088471 h 6287490"/>
                <a:gd name="connsiteX8708" fmla="*/ 1617145 w 5697931"/>
                <a:gd name="connsiteY8708" fmla="*/ 2088471 h 6287490"/>
                <a:gd name="connsiteX8709" fmla="*/ 1603839 w 5697931"/>
                <a:gd name="connsiteY8709" fmla="*/ 2088471 h 6287490"/>
                <a:gd name="connsiteX8710" fmla="*/ 1589256 w 5697931"/>
                <a:gd name="connsiteY8710" fmla="*/ 2076564 h 6287490"/>
                <a:gd name="connsiteX8711" fmla="*/ 1574673 w 5697931"/>
                <a:gd name="connsiteY8711" fmla="*/ 2064658 h 6287490"/>
                <a:gd name="connsiteX8712" fmla="*/ 1557833 w 5697931"/>
                <a:gd name="connsiteY8712" fmla="*/ 2018776 h 6287490"/>
                <a:gd name="connsiteX8713" fmla="*/ 1540983 w 5697931"/>
                <a:gd name="connsiteY8713" fmla="*/ 1972894 h 6287490"/>
                <a:gd name="connsiteX8714" fmla="*/ 1504598 w 5697931"/>
                <a:gd name="connsiteY8714" fmla="*/ 1937814 h 6287490"/>
                <a:gd name="connsiteX8715" fmla="*/ 1468212 w 5697931"/>
                <a:gd name="connsiteY8715" fmla="*/ 1902733 h 6287490"/>
                <a:gd name="connsiteX8716" fmla="*/ 1480318 w 5697931"/>
                <a:gd name="connsiteY8716" fmla="*/ 1886293 h 6287490"/>
                <a:gd name="connsiteX8717" fmla="*/ 1492425 w 5697931"/>
                <a:gd name="connsiteY8717" fmla="*/ 1869862 h 6287490"/>
                <a:gd name="connsiteX8718" fmla="*/ 1535411 w 5697931"/>
                <a:gd name="connsiteY8718" fmla="*/ 1897123 h 6287490"/>
                <a:gd name="connsiteX8719" fmla="*/ 1578407 w 5697931"/>
                <a:gd name="connsiteY8719" fmla="*/ 1924383 h 6287490"/>
                <a:gd name="connsiteX8720" fmla="*/ 1598009 w 5697931"/>
                <a:gd name="connsiteY8720" fmla="*/ 1965950 h 6287490"/>
                <a:gd name="connsiteX8721" fmla="*/ 1617621 w 5697931"/>
                <a:gd name="connsiteY8721" fmla="*/ 2007508 h 6287490"/>
                <a:gd name="connsiteX8722" fmla="*/ 1624032 w 5697931"/>
                <a:gd name="connsiteY8722" fmla="*/ 2047989 h 6287490"/>
                <a:gd name="connsiteX8723" fmla="*/ 1630451 w 5697931"/>
                <a:gd name="connsiteY8723" fmla="*/ 2088471 h 6287490"/>
                <a:gd name="connsiteX8724" fmla="*/ 2749553 w 5697931"/>
                <a:gd name="connsiteY8724" fmla="*/ 2085299 h 6287490"/>
                <a:gd name="connsiteX8725" fmla="*/ 2743200 w 5697931"/>
                <a:gd name="connsiteY8725" fmla="*/ 2091643 h 6287490"/>
                <a:gd name="connsiteX8726" fmla="*/ 2743200 w 5697931"/>
                <a:gd name="connsiteY8726" fmla="*/ 2078946 h 6287490"/>
                <a:gd name="connsiteX8727" fmla="*/ 2743200 w 5697931"/>
                <a:gd name="connsiteY8727" fmla="*/ 2066249 h 6287490"/>
                <a:gd name="connsiteX8728" fmla="*/ 2749553 w 5697931"/>
                <a:gd name="connsiteY8728" fmla="*/ 2072593 h 6287490"/>
                <a:gd name="connsiteX8729" fmla="*/ 2755897 w 5697931"/>
                <a:gd name="connsiteY8729" fmla="*/ 2078946 h 6287490"/>
                <a:gd name="connsiteX8730" fmla="*/ 2871788 w 5697931"/>
                <a:gd name="connsiteY8730" fmla="*/ 2088471 h 6287490"/>
                <a:gd name="connsiteX8731" fmla="*/ 2867025 w 5697931"/>
                <a:gd name="connsiteY8731" fmla="*/ 2088471 h 6287490"/>
                <a:gd name="connsiteX8732" fmla="*/ 2867025 w 5697931"/>
                <a:gd name="connsiteY8732" fmla="*/ 2083708 h 6287490"/>
                <a:gd name="connsiteX8733" fmla="*/ 2867025 w 5697931"/>
                <a:gd name="connsiteY8733" fmla="*/ 2078946 h 6287490"/>
                <a:gd name="connsiteX8734" fmla="*/ 2871788 w 5697931"/>
                <a:gd name="connsiteY8734" fmla="*/ 2078946 h 6287490"/>
                <a:gd name="connsiteX8735" fmla="*/ 2876550 w 5697931"/>
                <a:gd name="connsiteY8735" fmla="*/ 2078946 h 6287490"/>
                <a:gd name="connsiteX8736" fmla="*/ 2876550 w 5697931"/>
                <a:gd name="connsiteY8736" fmla="*/ 2083708 h 6287490"/>
                <a:gd name="connsiteX8737" fmla="*/ 2876550 w 5697931"/>
                <a:gd name="connsiteY8737" fmla="*/ 2088471 h 6287490"/>
                <a:gd name="connsiteX8738" fmla="*/ 1108539 w 5697931"/>
                <a:gd name="connsiteY8738" fmla="*/ 2059896 h 6287490"/>
                <a:gd name="connsiteX8739" fmla="*/ 1103776 w 5697931"/>
                <a:gd name="connsiteY8739" fmla="*/ 2059896 h 6287490"/>
                <a:gd name="connsiteX8740" fmla="*/ 1109663 w 5697931"/>
                <a:gd name="connsiteY8740" fmla="*/ 2050371 h 6287490"/>
                <a:gd name="connsiteX8741" fmla="*/ 1115549 w 5697931"/>
                <a:gd name="connsiteY8741" fmla="*/ 2040846 h 6287490"/>
                <a:gd name="connsiteX8742" fmla="*/ 1120312 w 5697931"/>
                <a:gd name="connsiteY8742" fmla="*/ 2040846 h 6287490"/>
                <a:gd name="connsiteX8743" fmla="*/ 1125074 w 5697931"/>
                <a:gd name="connsiteY8743" fmla="*/ 2040846 h 6287490"/>
                <a:gd name="connsiteX8744" fmla="*/ 1119188 w 5697931"/>
                <a:gd name="connsiteY8744" fmla="*/ 2050371 h 6287490"/>
                <a:gd name="connsiteX8745" fmla="*/ 1113301 w 5697931"/>
                <a:gd name="connsiteY8745" fmla="*/ 2059896 h 6287490"/>
                <a:gd name="connsiteX8746" fmla="*/ 2720978 w 5697931"/>
                <a:gd name="connsiteY8746" fmla="*/ 2056724 h 6287490"/>
                <a:gd name="connsiteX8747" fmla="*/ 2714625 w 5697931"/>
                <a:gd name="connsiteY8747" fmla="*/ 2063068 h 6287490"/>
                <a:gd name="connsiteX8748" fmla="*/ 2714625 w 5697931"/>
                <a:gd name="connsiteY8748" fmla="*/ 2050371 h 6287490"/>
                <a:gd name="connsiteX8749" fmla="*/ 2714625 w 5697931"/>
                <a:gd name="connsiteY8749" fmla="*/ 2037674 h 6287490"/>
                <a:gd name="connsiteX8750" fmla="*/ 2720978 w 5697931"/>
                <a:gd name="connsiteY8750" fmla="*/ 2044018 h 6287490"/>
                <a:gd name="connsiteX8751" fmla="*/ 2727322 w 5697931"/>
                <a:gd name="connsiteY8751" fmla="*/ 2050371 h 6287490"/>
                <a:gd name="connsiteX8752" fmla="*/ 3471863 w 5697931"/>
                <a:gd name="connsiteY8752" fmla="*/ 2059896 h 6287490"/>
                <a:gd name="connsiteX8753" fmla="*/ 3467100 w 5697931"/>
                <a:gd name="connsiteY8753" fmla="*/ 2059896 h 6287490"/>
                <a:gd name="connsiteX8754" fmla="*/ 3467100 w 5697931"/>
                <a:gd name="connsiteY8754" fmla="*/ 2055133 h 6287490"/>
                <a:gd name="connsiteX8755" fmla="*/ 3467100 w 5697931"/>
                <a:gd name="connsiteY8755" fmla="*/ 2050371 h 6287490"/>
                <a:gd name="connsiteX8756" fmla="*/ 3471863 w 5697931"/>
                <a:gd name="connsiteY8756" fmla="*/ 2050371 h 6287490"/>
                <a:gd name="connsiteX8757" fmla="*/ 3476625 w 5697931"/>
                <a:gd name="connsiteY8757" fmla="*/ 2050371 h 6287490"/>
                <a:gd name="connsiteX8758" fmla="*/ 3476625 w 5697931"/>
                <a:gd name="connsiteY8758" fmla="*/ 2055133 h 6287490"/>
                <a:gd name="connsiteX8759" fmla="*/ 3476625 w 5697931"/>
                <a:gd name="connsiteY8759" fmla="*/ 2059896 h 6287490"/>
                <a:gd name="connsiteX8760" fmla="*/ 4558703 w 5697931"/>
                <a:gd name="connsiteY8760" fmla="*/ 2057314 h 6287490"/>
                <a:gd name="connsiteX8761" fmla="*/ 4552950 w 5697931"/>
                <a:gd name="connsiteY8761" fmla="*/ 2063068 h 6287490"/>
                <a:gd name="connsiteX8762" fmla="*/ 4553703 w 5697931"/>
                <a:gd name="connsiteY8762" fmla="*/ 2044817 h 6287490"/>
                <a:gd name="connsiteX8763" fmla="*/ 4554455 w 5697931"/>
                <a:gd name="connsiteY8763" fmla="*/ 2026558 h 6287490"/>
                <a:gd name="connsiteX8764" fmla="*/ 4559456 w 5697931"/>
                <a:gd name="connsiteY8764" fmla="*/ 2039055 h 6287490"/>
                <a:gd name="connsiteX8765" fmla="*/ 4564457 w 5697931"/>
                <a:gd name="connsiteY8765" fmla="*/ 2051561 h 6287490"/>
                <a:gd name="connsiteX8766" fmla="*/ 1271588 w 5697931"/>
                <a:gd name="connsiteY8766" fmla="*/ 2050371 h 6287490"/>
                <a:gd name="connsiteX8767" fmla="*/ 1266825 w 5697931"/>
                <a:gd name="connsiteY8767" fmla="*/ 2050371 h 6287490"/>
                <a:gd name="connsiteX8768" fmla="*/ 1266825 w 5697931"/>
                <a:gd name="connsiteY8768" fmla="*/ 2045608 h 6287490"/>
                <a:gd name="connsiteX8769" fmla="*/ 1266825 w 5697931"/>
                <a:gd name="connsiteY8769" fmla="*/ 2040846 h 6287490"/>
                <a:gd name="connsiteX8770" fmla="*/ 1271588 w 5697931"/>
                <a:gd name="connsiteY8770" fmla="*/ 2040846 h 6287490"/>
                <a:gd name="connsiteX8771" fmla="*/ 1276350 w 5697931"/>
                <a:gd name="connsiteY8771" fmla="*/ 2040846 h 6287490"/>
                <a:gd name="connsiteX8772" fmla="*/ 1276350 w 5697931"/>
                <a:gd name="connsiteY8772" fmla="*/ 2045608 h 6287490"/>
                <a:gd name="connsiteX8773" fmla="*/ 1276350 w 5697931"/>
                <a:gd name="connsiteY8773" fmla="*/ 2050371 h 6287490"/>
                <a:gd name="connsiteX8774" fmla="*/ 2862263 w 5697931"/>
                <a:gd name="connsiteY8774" fmla="*/ 2050371 h 6287490"/>
                <a:gd name="connsiteX8775" fmla="*/ 2857500 w 5697931"/>
                <a:gd name="connsiteY8775" fmla="*/ 2050371 h 6287490"/>
                <a:gd name="connsiteX8776" fmla="*/ 2857500 w 5697931"/>
                <a:gd name="connsiteY8776" fmla="*/ 2045608 h 6287490"/>
                <a:gd name="connsiteX8777" fmla="*/ 2857500 w 5697931"/>
                <a:gd name="connsiteY8777" fmla="*/ 2040846 h 6287490"/>
                <a:gd name="connsiteX8778" fmla="*/ 2862263 w 5697931"/>
                <a:gd name="connsiteY8778" fmla="*/ 2040846 h 6287490"/>
                <a:gd name="connsiteX8779" fmla="*/ 2867025 w 5697931"/>
                <a:gd name="connsiteY8779" fmla="*/ 2040846 h 6287490"/>
                <a:gd name="connsiteX8780" fmla="*/ 2867025 w 5697931"/>
                <a:gd name="connsiteY8780" fmla="*/ 2045608 h 6287490"/>
                <a:gd name="connsiteX8781" fmla="*/ 2867025 w 5697931"/>
                <a:gd name="connsiteY8781" fmla="*/ 2050371 h 6287490"/>
                <a:gd name="connsiteX8782" fmla="*/ 3509963 w 5697931"/>
                <a:gd name="connsiteY8782" fmla="*/ 2050371 h 6287490"/>
                <a:gd name="connsiteX8783" fmla="*/ 3505200 w 5697931"/>
                <a:gd name="connsiteY8783" fmla="*/ 2050371 h 6287490"/>
                <a:gd name="connsiteX8784" fmla="*/ 3505200 w 5697931"/>
                <a:gd name="connsiteY8784" fmla="*/ 2045608 h 6287490"/>
                <a:gd name="connsiteX8785" fmla="*/ 3505200 w 5697931"/>
                <a:gd name="connsiteY8785" fmla="*/ 2040846 h 6287490"/>
                <a:gd name="connsiteX8786" fmla="*/ 3509963 w 5697931"/>
                <a:gd name="connsiteY8786" fmla="*/ 2040846 h 6287490"/>
                <a:gd name="connsiteX8787" fmla="*/ 3514725 w 5697931"/>
                <a:gd name="connsiteY8787" fmla="*/ 2040846 h 6287490"/>
                <a:gd name="connsiteX8788" fmla="*/ 3514725 w 5697931"/>
                <a:gd name="connsiteY8788" fmla="*/ 2045608 h 6287490"/>
                <a:gd name="connsiteX8789" fmla="*/ 3514725 w 5697931"/>
                <a:gd name="connsiteY8789" fmla="*/ 2050371 h 6287490"/>
                <a:gd name="connsiteX8790" fmla="*/ 1130303 w 5697931"/>
                <a:gd name="connsiteY8790" fmla="*/ 2028149 h 6287490"/>
                <a:gd name="connsiteX8791" fmla="*/ 1123950 w 5697931"/>
                <a:gd name="connsiteY8791" fmla="*/ 2034492 h 6287490"/>
                <a:gd name="connsiteX8792" fmla="*/ 1123950 w 5697931"/>
                <a:gd name="connsiteY8792" fmla="*/ 2021796 h 6287490"/>
                <a:gd name="connsiteX8793" fmla="*/ 1123950 w 5697931"/>
                <a:gd name="connsiteY8793" fmla="*/ 2009099 h 6287490"/>
                <a:gd name="connsiteX8794" fmla="*/ 1130303 w 5697931"/>
                <a:gd name="connsiteY8794" fmla="*/ 2015442 h 6287490"/>
                <a:gd name="connsiteX8795" fmla="*/ 1136647 w 5697931"/>
                <a:gd name="connsiteY8795" fmla="*/ 2021796 h 6287490"/>
                <a:gd name="connsiteX8796" fmla="*/ 1357313 w 5697931"/>
                <a:gd name="connsiteY8796" fmla="*/ 2031321 h 6287490"/>
                <a:gd name="connsiteX8797" fmla="*/ 1352550 w 5697931"/>
                <a:gd name="connsiteY8797" fmla="*/ 2031321 h 6287490"/>
                <a:gd name="connsiteX8798" fmla="*/ 1352550 w 5697931"/>
                <a:gd name="connsiteY8798" fmla="*/ 2026558 h 6287490"/>
                <a:gd name="connsiteX8799" fmla="*/ 1352550 w 5697931"/>
                <a:gd name="connsiteY8799" fmla="*/ 2021796 h 6287490"/>
                <a:gd name="connsiteX8800" fmla="*/ 1357313 w 5697931"/>
                <a:gd name="connsiteY8800" fmla="*/ 2021796 h 6287490"/>
                <a:gd name="connsiteX8801" fmla="*/ 1362075 w 5697931"/>
                <a:gd name="connsiteY8801" fmla="*/ 2021796 h 6287490"/>
                <a:gd name="connsiteX8802" fmla="*/ 1362075 w 5697931"/>
                <a:gd name="connsiteY8802" fmla="*/ 2026558 h 6287490"/>
                <a:gd name="connsiteX8803" fmla="*/ 1362075 w 5697931"/>
                <a:gd name="connsiteY8803" fmla="*/ 2031321 h 6287490"/>
                <a:gd name="connsiteX8804" fmla="*/ 1481138 w 5697931"/>
                <a:gd name="connsiteY8804" fmla="*/ 2031321 h 6287490"/>
                <a:gd name="connsiteX8805" fmla="*/ 1476375 w 5697931"/>
                <a:gd name="connsiteY8805" fmla="*/ 2031321 h 6287490"/>
                <a:gd name="connsiteX8806" fmla="*/ 1476375 w 5697931"/>
                <a:gd name="connsiteY8806" fmla="*/ 2026558 h 6287490"/>
                <a:gd name="connsiteX8807" fmla="*/ 1476375 w 5697931"/>
                <a:gd name="connsiteY8807" fmla="*/ 2021796 h 6287490"/>
                <a:gd name="connsiteX8808" fmla="*/ 1481138 w 5697931"/>
                <a:gd name="connsiteY8808" fmla="*/ 2021796 h 6287490"/>
                <a:gd name="connsiteX8809" fmla="*/ 1485900 w 5697931"/>
                <a:gd name="connsiteY8809" fmla="*/ 2021796 h 6287490"/>
                <a:gd name="connsiteX8810" fmla="*/ 1485900 w 5697931"/>
                <a:gd name="connsiteY8810" fmla="*/ 2026558 h 6287490"/>
                <a:gd name="connsiteX8811" fmla="*/ 1485900 w 5697931"/>
                <a:gd name="connsiteY8811" fmla="*/ 2031321 h 6287490"/>
                <a:gd name="connsiteX8812" fmla="*/ 1279950 w 5697931"/>
                <a:gd name="connsiteY8812" fmla="*/ 2021796 h 6287490"/>
                <a:gd name="connsiteX8813" fmla="*/ 1276350 w 5697931"/>
                <a:gd name="connsiteY8813" fmla="*/ 2021796 h 6287490"/>
                <a:gd name="connsiteX8814" fmla="*/ 1276350 w 5697931"/>
                <a:gd name="connsiteY8814" fmla="*/ 2018195 h 6287490"/>
                <a:gd name="connsiteX8815" fmla="*/ 1276350 w 5697931"/>
                <a:gd name="connsiteY8815" fmla="*/ 2014604 h 6287490"/>
                <a:gd name="connsiteX8816" fmla="*/ 1293019 w 5697931"/>
                <a:gd name="connsiteY8816" fmla="*/ 2001526 h 6287490"/>
                <a:gd name="connsiteX8817" fmla="*/ 1309688 w 5697931"/>
                <a:gd name="connsiteY8817" fmla="*/ 1988458 h 6287490"/>
                <a:gd name="connsiteX8818" fmla="*/ 1296619 w 5697931"/>
                <a:gd name="connsiteY8818" fmla="*/ 2005127 h 6287490"/>
                <a:gd name="connsiteX8819" fmla="*/ 1283541 w 5697931"/>
                <a:gd name="connsiteY8819" fmla="*/ 2021796 h 6287490"/>
                <a:gd name="connsiteX8820" fmla="*/ 3186113 w 5697931"/>
                <a:gd name="connsiteY8820" fmla="*/ 2021796 h 6287490"/>
                <a:gd name="connsiteX8821" fmla="*/ 3181350 w 5697931"/>
                <a:gd name="connsiteY8821" fmla="*/ 2021796 h 6287490"/>
                <a:gd name="connsiteX8822" fmla="*/ 3181350 w 5697931"/>
                <a:gd name="connsiteY8822" fmla="*/ 2017033 h 6287490"/>
                <a:gd name="connsiteX8823" fmla="*/ 3181350 w 5697931"/>
                <a:gd name="connsiteY8823" fmla="*/ 2012271 h 6287490"/>
                <a:gd name="connsiteX8824" fmla="*/ 3186113 w 5697931"/>
                <a:gd name="connsiteY8824" fmla="*/ 2012271 h 6287490"/>
                <a:gd name="connsiteX8825" fmla="*/ 3190875 w 5697931"/>
                <a:gd name="connsiteY8825" fmla="*/ 2012271 h 6287490"/>
                <a:gd name="connsiteX8826" fmla="*/ 3190875 w 5697931"/>
                <a:gd name="connsiteY8826" fmla="*/ 2017033 h 6287490"/>
                <a:gd name="connsiteX8827" fmla="*/ 3190875 w 5697931"/>
                <a:gd name="connsiteY8827" fmla="*/ 2021796 h 6287490"/>
                <a:gd name="connsiteX8828" fmla="*/ 3462338 w 5697931"/>
                <a:gd name="connsiteY8828" fmla="*/ 2021796 h 6287490"/>
                <a:gd name="connsiteX8829" fmla="*/ 3457575 w 5697931"/>
                <a:gd name="connsiteY8829" fmla="*/ 2021796 h 6287490"/>
                <a:gd name="connsiteX8830" fmla="*/ 3457575 w 5697931"/>
                <a:gd name="connsiteY8830" fmla="*/ 2017033 h 6287490"/>
                <a:gd name="connsiteX8831" fmla="*/ 3457575 w 5697931"/>
                <a:gd name="connsiteY8831" fmla="*/ 2012271 h 6287490"/>
                <a:gd name="connsiteX8832" fmla="*/ 3462338 w 5697931"/>
                <a:gd name="connsiteY8832" fmla="*/ 2012271 h 6287490"/>
                <a:gd name="connsiteX8833" fmla="*/ 3467100 w 5697931"/>
                <a:gd name="connsiteY8833" fmla="*/ 2012271 h 6287490"/>
                <a:gd name="connsiteX8834" fmla="*/ 3467100 w 5697931"/>
                <a:gd name="connsiteY8834" fmla="*/ 2017033 h 6287490"/>
                <a:gd name="connsiteX8835" fmla="*/ 3467100 w 5697931"/>
                <a:gd name="connsiteY8835" fmla="*/ 2021796 h 6287490"/>
                <a:gd name="connsiteX8836" fmla="*/ 4559199 w 5697931"/>
                <a:gd name="connsiteY8836" fmla="*/ 2014833 h 6287490"/>
                <a:gd name="connsiteX8837" fmla="*/ 4554455 w 5697931"/>
                <a:gd name="connsiteY8837" fmla="*/ 2026558 h 6287490"/>
                <a:gd name="connsiteX8838" fmla="*/ 4554808 w 5697931"/>
                <a:gd name="connsiteY8838" fmla="*/ 1997983 h 6287490"/>
                <a:gd name="connsiteX8839" fmla="*/ 4555160 w 5697931"/>
                <a:gd name="connsiteY8839" fmla="*/ 1969408 h 6287490"/>
                <a:gd name="connsiteX8840" fmla="*/ 4559551 w 5697931"/>
                <a:gd name="connsiteY8840" fmla="*/ 1986258 h 6287490"/>
                <a:gd name="connsiteX8841" fmla="*/ 4563942 w 5697931"/>
                <a:gd name="connsiteY8841" fmla="*/ 2003108 h 6287490"/>
                <a:gd name="connsiteX8842" fmla="*/ 1881188 w 5697931"/>
                <a:gd name="connsiteY8842" fmla="*/ 2012271 h 6287490"/>
                <a:gd name="connsiteX8843" fmla="*/ 1876425 w 5697931"/>
                <a:gd name="connsiteY8843" fmla="*/ 2012271 h 6287490"/>
                <a:gd name="connsiteX8844" fmla="*/ 1876425 w 5697931"/>
                <a:gd name="connsiteY8844" fmla="*/ 2007508 h 6287490"/>
                <a:gd name="connsiteX8845" fmla="*/ 1876425 w 5697931"/>
                <a:gd name="connsiteY8845" fmla="*/ 2002746 h 6287490"/>
                <a:gd name="connsiteX8846" fmla="*/ 1881188 w 5697931"/>
                <a:gd name="connsiteY8846" fmla="*/ 2002746 h 6287490"/>
                <a:gd name="connsiteX8847" fmla="*/ 1885950 w 5697931"/>
                <a:gd name="connsiteY8847" fmla="*/ 2002746 h 6287490"/>
                <a:gd name="connsiteX8848" fmla="*/ 1885950 w 5697931"/>
                <a:gd name="connsiteY8848" fmla="*/ 2007508 h 6287490"/>
                <a:gd name="connsiteX8849" fmla="*/ 1885950 w 5697931"/>
                <a:gd name="connsiteY8849" fmla="*/ 2012271 h 6287490"/>
                <a:gd name="connsiteX8850" fmla="*/ 3500438 w 5697931"/>
                <a:gd name="connsiteY8850" fmla="*/ 2012271 h 6287490"/>
                <a:gd name="connsiteX8851" fmla="*/ 3495675 w 5697931"/>
                <a:gd name="connsiteY8851" fmla="*/ 2012271 h 6287490"/>
                <a:gd name="connsiteX8852" fmla="*/ 3495675 w 5697931"/>
                <a:gd name="connsiteY8852" fmla="*/ 2007508 h 6287490"/>
                <a:gd name="connsiteX8853" fmla="*/ 3495675 w 5697931"/>
                <a:gd name="connsiteY8853" fmla="*/ 2002746 h 6287490"/>
                <a:gd name="connsiteX8854" fmla="*/ 3500438 w 5697931"/>
                <a:gd name="connsiteY8854" fmla="*/ 2002746 h 6287490"/>
                <a:gd name="connsiteX8855" fmla="*/ 3505200 w 5697931"/>
                <a:gd name="connsiteY8855" fmla="*/ 2002746 h 6287490"/>
                <a:gd name="connsiteX8856" fmla="*/ 3505200 w 5697931"/>
                <a:gd name="connsiteY8856" fmla="*/ 2007508 h 6287490"/>
                <a:gd name="connsiteX8857" fmla="*/ 3505200 w 5697931"/>
                <a:gd name="connsiteY8857" fmla="*/ 2012271 h 6287490"/>
                <a:gd name="connsiteX8858" fmla="*/ 1376363 w 5697931"/>
                <a:gd name="connsiteY8858" fmla="*/ 2002746 h 6287490"/>
                <a:gd name="connsiteX8859" fmla="*/ 1371600 w 5697931"/>
                <a:gd name="connsiteY8859" fmla="*/ 2002746 h 6287490"/>
                <a:gd name="connsiteX8860" fmla="*/ 1371600 w 5697931"/>
                <a:gd name="connsiteY8860" fmla="*/ 1997983 h 6287490"/>
                <a:gd name="connsiteX8861" fmla="*/ 1371600 w 5697931"/>
                <a:gd name="connsiteY8861" fmla="*/ 1993221 h 6287490"/>
                <a:gd name="connsiteX8862" fmla="*/ 1376363 w 5697931"/>
                <a:gd name="connsiteY8862" fmla="*/ 1993221 h 6287490"/>
                <a:gd name="connsiteX8863" fmla="*/ 1381125 w 5697931"/>
                <a:gd name="connsiteY8863" fmla="*/ 1993221 h 6287490"/>
                <a:gd name="connsiteX8864" fmla="*/ 1381125 w 5697931"/>
                <a:gd name="connsiteY8864" fmla="*/ 1997983 h 6287490"/>
                <a:gd name="connsiteX8865" fmla="*/ 1381125 w 5697931"/>
                <a:gd name="connsiteY8865" fmla="*/ 2002746 h 6287490"/>
                <a:gd name="connsiteX8866" fmla="*/ 1490663 w 5697931"/>
                <a:gd name="connsiteY8866" fmla="*/ 2002746 h 6287490"/>
                <a:gd name="connsiteX8867" fmla="*/ 1485900 w 5697931"/>
                <a:gd name="connsiteY8867" fmla="*/ 2002746 h 6287490"/>
                <a:gd name="connsiteX8868" fmla="*/ 1485900 w 5697931"/>
                <a:gd name="connsiteY8868" fmla="*/ 1997983 h 6287490"/>
                <a:gd name="connsiteX8869" fmla="*/ 1485900 w 5697931"/>
                <a:gd name="connsiteY8869" fmla="*/ 1993221 h 6287490"/>
                <a:gd name="connsiteX8870" fmla="*/ 1490663 w 5697931"/>
                <a:gd name="connsiteY8870" fmla="*/ 1993221 h 6287490"/>
                <a:gd name="connsiteX8871" fmla="*/ 1495425 w 5697931"/>
                <a:gd name="connsiteY8871" fmla="*/ 1993221 h 6287490"/>
                <a:gd name="connsiteX8872" fmla="*/ 1495425 w 5697931"/>
                <a:gd name="connsiteY8872" fmla="*/ 1997983 h 6287490"/>
                <a:gd name="connsiteX8873" fmla="*/ 1495425 w 5697931"/>
                <a:gd name="connsiteY8873" fmla="*/ 2002746 h 6287490"/>
                <a:gd name="connsiteX8874" fmla="*/ 2740028 w 5697931"/>
                <a:gd name="connsiteY8874" fmla="*/ 1999574 h 6287490"/>
                <a:gd name="connsiteX8875" fmla="*/ 2733675 w 5697931"/>
                <a:gd name="connsiteY8875" fmla="*/ 2005917 h 6287490"/>
                <a:gd name="connsiteX8876" fmla="*/ 2733675 w 5697931"/>
                <a:gd name="connsiteY8876" fmla="*/ 1993221 h 6287490"/>
                <a:gd name="connsiteX8877" fmla="*/ 2733675 w 5697931"/>
                <a:gd name="connsiteY8877" fmla="*/ 1980524 h 6287490"/>
                <a:gd name="connsiteX8878" fmla="*/ 2740028 w 5697931"/>
                <a:gd name="connsiteY8878" fmla="*/ 1986867 h 6287490"/>
                <a:gd name="connsiteX8879" fmla="*/ 2746372 w 5697931"/>
                <a:gd name="connsiteY8879" fmla="*/ 1993221 h 6287490"/>
                <a:gd name="connsiteX8880" fmla="*/ 1016213 w 5697931"/>
                <a:gd name="connsiteY8880" fmla="*/ 1981314 h 6287490"/>
                <a:gd name="connsiteX8881" fmla="*/ 1011860 w 5697931"/>
                <a:gd name="connsiteY8881" fmla="*/ 1997983 h 6287490"/>
                <a:gd name="connsiteX8882" fmla="*/ 1011860 w 5697931"/>
                <a:gd name="connsiteY8882" fmla="*/ 1964646 h 6287490"/>
                <a:gd name="connsiteX8883" fmla="*/ 1011860 w 5697931"/>
                <a:gd name="connsiteY8883" fmla="*/ 1931308 h 6287490"/>
                <a:gd name="connsiteX8884" fmla="*/ 1016213 w 5697931"/>
                <a:gd name="connsiteY8884" fmla="*/ 1947977 h 6287490"/>
                <a:gd name="connsiteX8885" fmla="*/ 1020575 w 5697931"/>
                <a:gd name="connsiteY8885" fmla="*/ 1964646 h 6287490"/>
                <a:gd name="connsiteX8886" fmla="*/ 1138238 w 5697931"/>
                <a:gd name="connsiteY8886" fmla="*/ 1993221 h 6287490"/>
                <a:gd name="connsiteX8887" fmla="*/ 1133475 w 5697931"/>
                <a:gd name="connsiteY8887" fmla="*/ 1993221 h 6287490"/>
                <a:gd name="connsiteX8888" fmla="*/ 1133475 w 5697931"/>
                <a:gd name="connsiteY8888" fmla="*/ 1988458 h 6287490"/>
                <a:gd name="connsiteX8889" fmla="*/ 1133475 w 5697931"/>
                <a:gd name="connsiteY8889" fmla="*/ 1983696 h 6287490"/>
                <a:gd name="connsiteX8890" fmla="*/ 1138238 w 5697931"/>
                <a:gd name="connsiteY8890" fmla="*/ 1983696 h 6287490"/>
                <a:gd name="connsiteX8891" fmla="*/ 1143000 w 5697931"/>
                <a:gd name="connsiteY8891" fmla="*/ 1983696 h 6287490"/>
                <a:gd name="connsiteX8892" fmla="*/ 1143000 w 5697931"/>
                <a:gd name="connsiteY8892" fmla="*/ 1988458 h 6287490"/>
                <a:gd name="connsiteX8893" fmla="*/ 1143000 w 5697931"/>
                <a:gd name="connsiteY8893" fmla="*/ 1993221 h 6287490"/>
                <a:gd name="connsiteX8894" fmla="*/ 1357313 w 5697931"/>
                <a:gd name="connsiteY8894" fmla="*/ 1993221 h 6287490"/>
                <a:gd name="connsiteX8895" fmla="*/ 1352550 w 5697931"/>
                <a:gd name="connsiteY8895" fmla="*/ 1993221 h 6287490"/>
                <a:gd name="connsiteX8896" fmla="*/ 1352550 w 5697931"/>
                <a:gd name="connsiteY8896" fmla="*/ 1988458 h 6287490"/>
                <a:gd name="connsiteX8897" fmla="*/ 1352550 w 5697931"/>
                <a:gd name="connsiteY8897" fmla="*/ 1983696 h 6287490"/>
                <a:gd name="connsiteX8898" fmla="*/ 1357313 w 5697931"/>
                <a:gd name="connsiteY8898" fmla="*/ 1983696 h 6287490"/>
                <a:gd name="connsiteX8899" fmla="*/ 1362075 w 5697931"/>
                <a:gd name="connsiteY8899" fmla="*/ 1983696 h 6287490"/>
                <a:gd name="connsiteX8900" fmla="*/ 1362075 w 5697931"/>
                <a:gd name="connsiteY8900" fmla="*/ 1988458 h 6287490"/>
                <a:gd name="connsiteX8901" fmla="*/ 1362075 w 5697931"/>
                <a:gd name="connsiteY8901" fmla="*/ 1993221 h 6287490"/>
                <a:gd name="connsiteX8902" fmla="*/ 1385888 w 5697931"/>
                <a:gd name="connsiteY8902" fmla="*/ 1983696 h 6287490"/>
                <a:gd name="connsiteX8903" fmla="*/ 1381125 w 5697931"/>
                <a:gd name="connsiteY8903" fmla="*/ 1983696 h 6287490"/>
                <a:gd name="connsiteX8904" fmla="*/ 1381125 w 5697931"/>
                <a:gd name="connsiteY8904" fmla="*/ 1978933 h 6287490"/>
                <a:gd name="connsiteX8905" fmla="*/ 1381125 w 5697931"/>
                <a:gd name="connsiteY8905" fmla="*/ 1974171 h 6287490"/>
                <a:gd name="connsiteX8906" fmla="*/ 1385888 w 5697931"/>
                <a:gd name="connsiteY8906" fmla="*/ 1974171 h 6287490"/>
                <a:gd name="connsiteX8907" fmla="*/ 1390650 w 5697931"/>
                <a:gd name="connsiteY8907" fmla="*/ 1974171 h 6287490"/>
                <a:gd name="connsiteX8908" fmla="*/ 1390650 w 5697931"/>
                <a:gd name="connsiteY8908" fmla="*/ 1978933 h 6287490"/>
                <a:gd name="connsiteX8909" fmla="*/ 1390650 w 5697931"/>
                <a:gd name="connsiteY8909" fmla="*/ 1983696 h 6287490"/>
                <a:gd name="connsiteX8910" fmla="*/ 2709863 w 5697931"/>
                <a:gd name="connsiteY8910" fmla="*/ 1983696 h 6287490"/>
                <a:gd name="connsiteX8911" fmla="*/ 2705100 w 5697931"/>
                <a:gd name="connsiteY8911" fmla="*/ 1983696 h 6287490"/>
                <a:gd name="connsiteX8912" fmla="*/ 2705100 w 5697931"/>
                <a:gd name="connsiteY8912" fmla="*/ 1978933 h 6287490"/>
                <a:gd name="connsiteX8913" fmla="*/ 2705100 w 5697931"/>
                <a:gd name="connsiteY8913" fmla="*/ 1974171 h 6287490"/>
                <a:gd name="connsiteX8914" fmla="*/ 2709863 w 5697931"/>
                <a:gd name="connsiteY8914" fmla="*/ 1974171 h 6287490"/>
                <a:gd name="connsiteX8915" fmla="*/ 2714625 w 5697931"/>
                <a:gd name="connsiteY8915" fmla="*/ 1974171 h 6287490"/>
                <a:gd name="connsiteX8916" fmla="*/ 2714625 w 5697931"/>
                <a:gd name="connsiteY8916" fmla="*/ 1978933 h 6287490"/>
                <a:gd name="connsiteX8917" fmla="*/ 2714625 w 5697931"/>
                <a:gd name="connsiteY8917" fmla="*/ 1983696 h 6287490"/>
                <a:gd name="connsiteX8918" fmla="*/ 1366838 w 5697931"/>
                <a:gd name="connsiteY8918" fmla="*/ 1974171 h 6287490"/>
                <a:gd name="connsiteX8919" fmla="*/ 1362075 w 5697931"/>
                <a:gd name="connsiteY8919" fmla="*/ 1974171 h 6287490"/>
                <a:gd name="connsiteX8920" fmla="*/ 1362075 w 5697931"/>
                <a:gd name="connsiteY8920" fmla="*/ 1969408 h 6287490"/>
                <a:gd name="connsiteX8921" fmla="*/ 1362075 w 5697931"/>
                <a:gd name="connsiteY8921" fmla="*/ 1964646 h 6287490"/>
                <a:gd name="connsiteX8922" fmla="*/ 1366838 w 5697931"/>
                <a:gd name="connsiteY8922" fmla="*/ 1964646 h 6287490"/>
                <a:gd name="connsiteX8923" fmla="*/ 1371600 w 5697931"/>
                <a:gd name="connsiteY8923" fmla="*/ 1964646 h 6287490"/>
                <a:gd name="connsiteX8924" fmla="*/ 1371600 w 5697931"/>
                <a:gd name="connsiteY8924" fmla="*/ 1969408 h 6287490"/>
                <a:gd name="connsiteX8925" fmla="*/ 1371600 w 5697931"/>
                <a:gd name="connsiteY8925" fmla="*/ 1974171 h 6287490"/>
                <a:gd name="connsiteX8926" fmla="*/ 1891703 w 5697931"/>
                <a:gd name="connsiteY8926" fmla="*/ 1971589 h 6287490"/>
                <a:gd name="connsiteX8927" fmla="*/ 1885950 w 5697931"/>
                <a:gd name="connsiteY8927" fmla="*/ 1977342 h 6287490"/>
                <a:gd name="connsiteX8928" fmla="*/ 1886703 w 5697931"/>
                <a:gd name="connsiteY8928" fmla="*/ 1959093 h 6287490"/>
                <a:gd name="connsiteX8929" fmla="*/ 1887455 w 5697931"/>
                <a:gd name="connsiteY8929" fmla="*/ 1940833 h 6287490"/>
                <a:gd name="connsiteX8930" fmla="*/ 1892456 w 5697931"/>
                <a:gd name="connsiteY8930" fmla="*/ 1953330 h 6287490"/>
                <a:gd name="connsiteX8931" fmla="*/ 1897456 w 5697931"/>
                <a:gd name="connsiteY8931" fmla="*/ 1965836 h 6287490"/>
                <a:gd name="connsiteX8932" fmla="*/ 2805675 w 5697931"/>
                <a:gd name="connsiteY8932" fmla="*/ 1974171 h 6287490"/>
                <a:gd name="connsiteX8933" fmla="*/ 2801474 w 5697931"/>
                <a:gd name="connsiteY8933" fmla="*/ 1974171 h 6287490"/>
                <a:gd name="connsiteX8934" fmla="*/ 2794673 w 5697931"/>
                <a:gd name="connsiteY8934" fmla="*/ 1963169 h 6287490"/>
                <a:gd name="connsiteX8935" fmla="*/ 2787882 w 5697931"/>
                <a:gd name="connsiteY8935" fmla="*/ 1952177 h 6287490"/>
                <a:gd name="connsiteX8936" fmla="*/ 2798883 w 5697931"/>
                <a:gd name="connsiteY8936" fmla="*/ 1958978 h 6287490"/>
                <a:gd name="connsiteX8937" fmla="*/ 2809875 w 5697931"/>
                <a:gd name="connsiteY8937" fmla="*/ 1965770 h 6287490"/>
                <a:gd name="connsiteX8938" fmla="*/ 2809875 w 5697931"/>
                <a:gd name="connsiteY8938" fmla="*/ 1969970 h 6287490"/>
                <a:gd name="connsiteX8939" fmla="*/ 2809875 w 5697931"/>
                <a:gd name="connsiteY8939" fmla="*/ 1974171 h 6287490"/>
                <a:gd name="connsiteX8940" fmla="*/ 3452813 w 5697931"/>
                <a:gd name="connsiteY8940" fmla="*/ 1974171 h 6287490"/>
                <a:gd name="connsiteX8941" fmla="*/ 3448050 w 5697931"/>
                <a:gd name="connsiteY8941" fmla="*/ 1974171 h 6287490"/>
                <a:gd name="connsiteX8942" fmla="*/ 3448050 w 5697931"/>
                <a:gd name="connsiteY8942" fmla="*/ 1969408 h 6287490"/>
                <a:gd name="connsiteX8943" fmla="*/ 3448050 w 5697931"/>
                <a:gd name="connsiteY8943" fmla="*/ 1964646 h 6287490"/>
                <a:gd name="connsiteX8944" fmla="*/ 3452813 w 5697931"/>
                <a:gd name="connsiteY8944" fmla="*/ 1964646 h 6287490"/>
                <a:gd name="connsiteX8945" fmla="*/ 3457575 w 5697931"/>
                <a:gd name="connsiteY8945" fmla="*/ 1964646 h 6287490"/>
                <a:gd name="connsiteX8946" fmla="*/ 3457575 w 5697931"/>
                <a:gd name="connsiteY8946" fmla="*/ 1969408 h 6287490"/>
                <a:gd name="connsiteX8947" fmla="*/ 3457575 w 5697931"/>
                <a:gd name="connsiteY8947" fmla="*/ 1974171 h 6287490"/>
                <a:gd name="connsiteX8948" fmla="*/ 3490913 w 5697931"/>
                <a:gd name="connsiteY8948" fmla="*/ 1974171 h 6287490"/>
                <a:gd name="connsiteX8949" fmla="*/ 3486150 w 5697931"/>
                <a:gd name="connsiteY8949" fmla="*/ 1974171 h 6287490"/>
                <a:gd name="connsiteX8950" fmla="*/ 3486150 w 5697931"/>
                <a:gd name="connsiteY8950" fmla="*/ 1969408 h 6287490"/>
                <a:gd name="connsiteX8951" fmla="*/ 3486150 w 5697931"/>
                <a:gd name="connsiteY8951" fmla="*/ 1964646 h 6287490"/>
                <a:gd name="connsiteX8952" fmla="*/ 3490913 w 5697931"/>
                <a:gd name="connsiteY8952" fmla="*/ 1964646 h 6287490"/>
                <a:gd name="connsiteX8953" fmla="*/ 3495675 w 5697931"/>
                <a:gd name="connsiteY8953" fmla="*/ 1964646 h 6287490"/>
                <a:gd name="connsiteX8954" fmla="*/ 3495675 w 5697931"/>
                <a:gd name="connsiteY8954" fmla="*/ 1969408 h 6287490"/>
                <a:gd name="connsiteX8955" fmla="*/ 3495675 w 5697931"/>
                <a:gd name="connsiteY8955" fmla="*/ 1974171 h 6287490"/>
                <a:gd name="connsiteX8956" fmla="*/ 1337139 w 5697931"/>
                <a:gd name="connsiteY8956" fmla="*/ 1964646 h 6287490"/>
                <a:gd name="connsiteX8957" fmla="*/ 1332376 w 5697931"/>
                <a:gd name="connsiteY8957" fmla="*/ 1964646 h 6287490"/>
                <a:gd name="connsiteX8958" fmla="*/ 1338263 w 5697931"/>
                <a:gd name="connsiteY8958" fmla="*/ 1955121 h 6287490"/>
                <a:gd name="connsiteX8959" fmla="*/ 1344149 w 5697931"/>
                <a:gd name="connsiteY8959" fmla="*/ 1945596 h 6287490"/>
                <a:gd name="connsiteX8960" fmla="*/ 1348912 w 5697931"/>
                <a:gd name="connsiteY8960" fmla="*/ 1945596 h 6287490"/>
                <a:gd name="connsiteX8961" fmla="*/ 1353674 w 5697931"/>
                <a:gd name="connsiteY8961" fmla="*/ 1945596 h 6287490"/>
                <a:gd name="connsiteX8962" fmla="*/ 1347788 w 5697931"/>
                <a:gd name="connsiteY8962" fmla="*/ 1955121 h 6287490"/>
                <a:gd name="connsiteX8963" fmla="*/ 1341901 w 5697931"/>
                <a:gd name="connsiteY8963" fmla="*/ 1964646 h 6287490"/>
                <a:gd name="connsiteX8964" fmla="*/ 1500188 w 5697931"/>
                <a:gd name="connsiteY8964" fmla="*/ 1964646 h 6287490"/>
                <a:gd name="connsiteX8965" fmla="*/ 1495425 w 5697931"/>
                <a:gd name="connsiteY8965" fmla="*/ 1964646 h 6287490"/>
                <a:gd name="connsiteX8966" fmla="*/ 1495425 w 5697931"/>
                <a:gd name="connsiteY8966" fmla="*/ 1959883 h 6287490"/>
                <a:gd name="connsiteX8967" fmla="*/ 1495425 w 5697931"/>
                <a:gd name="connsiteY8967" fmla="*/ 1955121 h 6287490"/>
                <a:gd name="connsiteX8968" fmla="*/ 1500188 w 5697931"/>
                <a:gd name="connsiteY8968" fmla="*/ 1955121 h 6287490"/>
                <a:gd name="connsiteX8969" fmla="*/ 1504950 w 5697931"/>
                <a:gd name="connsiteY8969" fmla="*/ 1955121 h 6287490"/>
                <a:gd name="connsiteX8970" fmla="*/ 1504950 w 5697931"/>
                <a:gd name="connsiteY8970" fmla="*/ 1959883 h 6287490"/>
                <a:gd name="connsiteX8971" fmla="*/ 1504950 w 5697931"/>
                <a:gd name="connsiteY8971" fmla="*/ 1964646 h 6287490"/>
                <a:gd name="connsiteX8972" fmla="*/ 2833688 w 5697931"/>
                <a:gd name="connsiteY8972" fmla="*/ 1964646 h 6287490"/>
                <a:gd name="connsiteX8973" fmla="*/ 2828925 w 5697931"/>
                <a:gd name="connsiteY8973" fmla="*/ 1964646 h 6287490"/>
                <a:gd name="connsiteX8974" fmla="*/ 2828925 w 5697931"/>
                <a:gd name="connsiteY8974" fmla="*/ 1959883 h 6287490"/>
                <a:gd name="connsiteX8975" fmla="*/ 2828925 w 5697931"/>
                <a:gd name="connsiteY8975" fmla="*/ 1955121 h 6287490"/>
                <a:gd name="connsiteX8976" fmla="*/ 2833688 w 5697931"/>
                <a:gd name="connsiteY8976" fmla="*/ 1955121 h 6287490"/>
                <a:gd name="connsiteX8977" fmla="*/ 2838450 w 5697931"/>
                <a:gd name="connsiteY8977" fmla="*/ 1955121 h 6287490"/>
                <a:gd name="connsiteX8978" fmla="*/ 2838450 w 5697931"/>
                <a:gd name="connsiteY8978" fmla="*/ 1959883 h 6287490"/>
                <a:gd name="connsiteX8979" fmla="*/ 2838450 w 5697931"/>
                <a:gd name="connsiteY8979" fmla="*/ 1964646 h 6287490"/>
                <a:gd name="connsiteX8980" fmla="*/ 1281113 w 5697931"/>
                <a:gd name="connsiteY8980" fmla="*/ 1955121 h 6287490"/>
                <a:gd name="connsiteX8981" fmla="*/ 1276350 w 5697931"/>
                <a:gd name="connsiteY8981" fmla="*/ 1955121 h 6287490"/>
                <a:gd name="connsiteX8982" fmla="*/ 1276350 w 5697931"/>
                <a:gd name="connsiteY8982" fmla="*/ 1950358 h 6287490"/>
                <a:gd name="connsiteX8983" fmla="*/ 1276350 w 5697931"/>
                <a:gd name="connsiteY8983" fmla="*/ 1945596 h 6287490"/>
                <a:gd name="connsiteX8984" fmla="*/ 1281113 w 5697931"/>
                <a:gd name="connsiteY8984" fmla="*/ 1945596 h 6287490"/>
                <a:gd name="connsiteX8985" fmla="*/ 1285875 w 5697931"/>
                <a:gd name="connsiteY8985" fmla="*/ 1945596 h 6287490"/>
                <a:gd name="connsiteX8986" fmla="*/ 1285875 w 5697931"/>
                <a:gd name="connsiteY8986" fmla="*/ 1950358 h 6287490"/>
                <a:gd name="connsiteX8987" fmla="*/ 1285875 w 5697931"/>
                <a:gd name="connsiteY8987" fmla="*/ 1955121 h 6287490"/>
                <a:gd name="connsiteX8988" fmla="*/ 1395413 w 5697931"/>
                <a:gd name="connsiteY8988" fmla="*/ 1955121 h 6287490"/>
                <a:gd name="connsiteX8989" fmla="*/ 1390650 w 5697931"/>
                <a:gd name="connsiteY8989" fmla="*/ 1955121 h 6287490"/>
                <a:gd name="connsiteX8990" fmla="*/ 1390650 w 5697931"/>
                <a:gd name="connsiteY8990" fmla="*/ 1950358 h 6287490"/>
                <a:gd name="connsiteX8991" fmla="*/ 1390650 w 5697931"/>
                <a:gd name="connsiteY8991" fmla="*/ 1945596 h 6287490"/>
                <a:gd name="connsiteX8992" fmla="*/ 1395413 w 5697931"/>
                <a:gd name="connsiteY8992" fmla="*/ 1945596 h 6287490"/>
                <a:gd name="connsiteX8993" fmla="*/ 1400175 w 5697931"/>
                <a:gd name="connsiteY8993" fmla="*/ 1945596 h 6287490"/>
                <a:gd name="connsiteX8994" fmla="*/ 1400175 w 5697931"/>
                <a:gd name="connsiteY8994" fmla="*/ 1950358 h 6287490"/>
                <a:gd name="connsiteX8995" fmla="*/ 1400175 w 5697931"/>
                <a:gd name="connsiteY8995" fmla="*/ 1955121 h 6287490"/>
                <a:gd name="connsiteX8996" fmla="*/ 3167063 w 5697931"/>
                <a:gd name="connsiteY8996" fmla="*/ 1955121 h 6287490"/>
                <a:gd name="connsiteX8997" fmla="*/ 3162300 w 5697931"/>
                <a:gd name="connsiteY8997" fmla="*/ 1955121 h 6287490"/>
                <a:gd name="connsiteX8998" fmla="*/ 3162300 w 5697931"/>
                <a:gd name="connsiteY8998" fmla="*/ 1950358 h 6287490"/>
                <a:gd name="connsiteX8999" fmla="*/ 3162300 w 5697931"/>
                <a:gd name="connsiteY8999" fmla="*/ 1945596 h 6287490"/>
                <a:gd name="connsiteX9000" fmla="*/ 3167063 w 5697931"/>
                <a:gd name="connsiteY9000" fmla="*/ 1945596 h 6287490"/>
                <a:gd name="connsiteX9001" fmla="*/ 3171825 w 5697931"/>
                <a:gd name="connsiteY9001" fmla="*/ 1945596 h 6287490"/>
                <a:gd name="connsiteX9002" fmla="*/ 3171825 w 5697931"/>
                <a:gd name="connsiteY9002" fmla="*/ 1950358 h 6287490"/>
                <a:gd name="connsiteX9003" fmla="*/ 3171825 w 5697931"/>
                <a:gd name="connsiteY9003" fmla="*/ 1955121 h 6287490"/>
                <a:gd name="connsiteX9004" fmla="*/ 1195388 w 5697931"/>
                <a:gd name="connsiteY9004" fmla="*/ 1936071 h 6287490"/>
                <a:gd name="connsiteX9005" fmla="*/ 1190625 w 5697931"/>
                <a:gd name="connsiteY9005" fmla="*/ 1936071 h 6287490"/>
                <a:gd name="connsiteX9006" fmla="*/ 1190625 w 5697931"/>
                <a:gd name="connsiteY9006" fmla="*/ 1931308 h 6287490"/>
                <a:gd name="connsiteX9007" fmla="*/ 1190625 w 5697931"/>
                <a:gd name="connsiteY9007" fmla="*/ 1926546 h 6287490"/>
                <a:gd name="connsiteX9008" fmla="*/ 1195388 w 5697931"/>
                <a:gd name="connsiteY9008" fmla="*/ 1926546 h 6287490"/>
                <a:gd name="connsiteX9009" fmla="*/ 1200150 w 5697931"/>
                <a:gd name="connsiteY9009" fmla="*/ 1926546 h 6287490"/>
                <a:gd name="connsiteX9010" fmla="*/ 1200150 w 5697931"/>
                <a:gd name="connsiteY9010" fmla="*/ 1931308 h 6287490"/>
                <a:gd name="connsiteX9011" fmla="*/ 1200150 w 5697931"/>
                <a:gd name="connsiteY9011" fmla="*/ 1936071 h 6287490"/>
                <a:gd name="connsiteX9012" fmla="*/ 1366838 w 5697931"/>
                <a:gd name="connsiteY9012" fmla="*/ 1936071 h 6287490"/>
                <a:gd name="connsiteX9013" fmla="*/ 1362075 w 5697931"/>
                <a:gd name="connsiteY9013" fmla="*/ 1936071 h 6287490"/>
                <a:gd name="connsiteX9014" fmla="*/ 1362075 w 5697931"/>
                <a:gd name="connsiteY9014" fmla="*/ 1931308 h 6287490"/>
                <a:gd name="connsiteX9015" fmla="*/ 1362075 w 5697931"/>
                <a:gd name="connsiteY9015" fmla="*/ 1926546 h 6287490"/>
                <a:gd name="connsiteX9016" fmla="*/ 1366838 w 5697931"/>
                <a:gd name="connsiteY9016" fmla="*/ 1926546 h 6287490"/>
                <a:gd name="connsiteX9017" fmla="*/ 1371600 w 5697931"/>
                <a:gd name="connsiteY9017" fmla="*/ 1926546 h 6287490"/>
                <a:gd name="connsiteX9018" fmla="*/ 1371600 w 5697931"/>
                <a:gd name="connsiteY9018" fmla="*/ 1931308 h 6287490"/>
                <a:gd name="connsiteX9019" fmla="*/ 1371600 w 5697931"/>
                <a:gd name="connsiteY9019" fmla="*/ 1936071 h 6287490"/>
                <a:gd name="connsiteX9020" fmla="*/ 2728913 w 5697931"/>
                <a:gd name="connsiteY9020" fmla="*/ 1936071 h 6287490"/>
                <a:gd name="connsiteX9021" fmla="*/ 2724150 w 5697931"/>
                <a:gd name="connsiteY9021" fmla="*/ 1936071 h 6287490"/>
                <a:gd name="connsiteX9022" fmla="*/ 2724150 w 5697931"/>
                <a:gd name="connsiteY9022" fmla="*/ 1931308 h 6287490"/>
                <a:gd name="connsiteX9023" fmla="*/ 2724150 w 5697931"/>
                <a:gd name="connsiteY9023" fmla="*/ 1926546 h 6287490"/>
                <a:gd name="connsiteX9024" fmla="*/ 2728913 w 5697931"/>
                <a:gd name="connsiteY9024" fmla="*/ 1926546 h 6287490"/>
                <a:gd name="connsiteX9025" fmla="*/ 2733675 w 5697931"/>
                <a:gd name="connsiteY9025" fmla="*/ 1926546 h 6287490"/>
                <a:gd name="connsiteX9026" fmla="*/ 2733675 w 5697931"/>
                <a:gd name="connsiteY9026" fmla="*/ 1931308 h 6287490"/>
                <a:gd name="connsiteX9027" fmla="*/ 2733675 w 5697931"/>
                <a:gd name="connsiteY9027" fmla="*/ 1936071 h 6287490"/>
                <a:gd name="connsiteX9028" fmla="*/ 1452563 w 5697931"/>
                <a:gd name="connsiteY9028" fmla="*/ 1926546 h 6287490"/>
                <a:gd name="connsiteX9029" fmla="*/ 1447800 w 5697931"/>
                <a:gd name="connsiteY9029" fmla="*/ 1926546 h 6287490"/>
                <a:gd name="connsiteX9030" fmla="*/ 1447800 w 5697931"/>
                <a:gd name="connsiteY9030" fmla="*/ 1921783 h 6287490"/>
                <a:gd name="connsiteX9031" fmla="*/ 1447800 w 5697931"/>
                <a:gd name="connsiteY9031" fmla="*/ 1917021 h 6287490"/>
                <a:gd name="connsiteX9032" fmla="*/ 1452563 w 5697931"/>
                <a:gd name="connsiteY9032" fmla="*/ 1917021 h 6287490"/>
                <a:gd name="connsiteX9033" fmla="*/ 1457325 w 5697931"/>
                <a:gd name="connsiteY9033" fmla="*/ 1917021 h 6287490"/>
                <a:gd name="connsiteX9034" fmla="*/ 1457325 w 5697931"/>
                <a:gd name="connsiteY9034" fmla="*/ 1921783 h 6287490"/>
                <a:gd name="connsiteX9035" fmla="*/ 1457325 w 5697931"/>
                <a:gd name="connsiteY9035" fmla="*/ 1926546 h 6287490"/>
                <a:gd name="connsiteX9036" fmla="*/ 2700338 w 5697931"/>
                <a:gd name="connsiteY9036" fmla="*/ 1926546 h 6287490"/>
                <a:gd name="connsiteX9037" fmla="*/ 2695575 w 5697931"/>
                <a:gd name="connsiteY9037" fmla="*/ 1926546 h 6287490"/>
                <a:gd name="connsiteX9038" fmla="*/ 2695575 w 5697931"/>
                <a:gd name="connsiteY9038" fmla="*/ 1921783 h 6287490"/>
                <a:gd name="connsiteX9039" fmla="*/ 2695575 w 5697931"/>
                <a:gd name="connsiteY9039" fmla="*/ 1917021 h 6287490"/>
                <a:gd name="connsiteX9040" fmla="*/ 2700338 w 5697931"/>
                <a:gd name="connsiteY9040" fmla="*/ 1917021 h 6287490"/>
                <a:gd name="connsiteX9041" fmla="*/ 2705100 w 5697931"/>
                <a:gd name="connsiteY9041" fmla="*/ 1917021 h 6287490"/>
                <a:gd name="connsiteX9042" fmla="*/ 2705100 w 5697931"/>
                <a:gd name="connsiteY9042" fmla="*/ 1921783 h 6287490"/>
                <a:gd name="connsiteX9043" fmla="*/ 2705100 w 5697931"/>
                <a:gd name="connsiteY9043" fmla="*/ 1926546 h 6287490"/>
                <a:gd name="connsiteX9044" fmla="*/ 3443288 w 5697931"/>
                <a:gd name="connsiteY9044" fmla="*/ 1926546 h 6287490"/>
                <a:gd name="connsiteX9045" fmla="*/ 3438525 w 5697931"/>
                <a:gd name="connsiteY9045" fmla="*/ 1926546 h 6287490"/>
                <a:gd name="connsiteX9046" fmla="*/ 3438525 w 5697931"/>
                <a:gd name="connsiteY9046" fmla="*/ 1921783 h 6287490"/>
                <a:gd name="connsiteX9047" fmla="*/ 3438525 w 5697931"/>
                <a:gd name="connsiteY9047" fmla="*/ 1917021 h 6287490"/>
                <a:gd name="connsiteX9048" fmla="*/ 3443288 w 5697931"/>
                <a:gd name="connsiteY9048" fmla="*/ 1917021 h 6287490"/>
                <a:gd name="connsiteX9049" fmla="*/ 3448050 w 5697931"/>
                <a:gd name="connsiteY9049" fmla="*/ 1917021 h 6287490"/>
                <a:gd name="connsiteX9050" fmla="*/ 3448050 w 5697931"/>
                <a:gd name="connsiteY9050" fmla="*/ 1921783 h 6287490"/>
                <a:gd name="connsiteX9051" fmla="*/ 3448050 w 5697931"/>
                <a:gd name="connsiteY9051" fmla="*/ 1926546 h 6287490"/>
                <a:gd name="connsiteX9052" fmla="*/ 3482978 w 5697931"/>
                <a:gd name="connsiteY9052" fmla="*/ 1923374 h 6287490"/>
                <a:gd name="connsiteX9053" fmla="*/ 3476625 w 5697931"/>
                <a:gd name="connsiteY9053" fmla="*/ 1929717 h 6287490"/>
                <a:gd name="connsiteX9054" fmla="*/ 3476625 w 5697931"/>
                <a:gd name="connsiteY9054" fmla="*/ 1917021 h 6287490"/>
                <a:gd name="connsiteX9055" fmla="*/ 3476625 w 5697931"/>
                <a:gd name="connsiteY9055" fmla="*/ 1904324 h 6287490"/>
                <a:gd name="connsiteX9056" fmla="*/ 3482978 w 5697931"/>
                <a:gd name="connsiteY9056" fmla="*/ 1910667 h 6287490"/>
                <a:gd name="connsiteX9057" fmla="*/ 3489322 w 5697931"/>
                <a:gd name="connsiteY9057" fmla="*/ 1917021 h 6287490"/>
                <a:gd name="connsiteX9058" fmla="*/ 1223963 w 5697931"/>
                <a:gd name="connsiteY9058" fmla="*/ 1917021 h 6287490"/>
                <a:gd name="connsiteX9059" fmla="*/ 1219200 w 5697931"/>
                <a:gd name="connsiteY9059" fmla="*/ 1917021 h 6287490"/>
                <a:gd name="connsiteX9060" fmla="*/ 1219200 w 5697931"/>
                <a:gd name="connsiteY9060" fmla="*/ 1912258 h 6287490"/>
                <a:gd name="connsiteX9061" fmla="*/ 1219200 w 5697931"/>
                <a:gd name="connsiteY9061" fmla="*/ 1907496 h 6287490"/>
                <a:gd name="connsiteX9062" fmla="*/ 1223963 w 5697931"/>
                <a:gd name="connsiteY9062" fmla="*/ 1907496 h 6287490"/>
                <a:gd name="connsiteX9063" fmla="*/ 1228725 w 5697931"/>
                <a:gd name="connsiteY9063" fmla="*/ 1907496 h 6287490"/>
                <a:gd name="connsiteX9064" fmla="*/ 1228725 w 5697931"/>
                <a:gd name="connsiteY9064" fmla="*/ 1912258 h 6287490"/>
                <a:gd name="connsiteX9065" fmla="*/ 1228725 w 5697931"/>
                <a:gd name="connsiteY9065" fmla="*/ 1917021 h 6287490"/>
                <a:gd name="connsiteX9066" fmla="*/ 1401889 w 5697931"/>
                <a:gd name="connsiteY9066" fmla="*/ 1917021 h 6287490"/>
                <a:gd name="connsiteX9067" fmla="*/ 1383697 w 5697931"/>
                <a:gd name="connsiteY9067" fmla="*/ 1917021 h 6287490"/>
                <a:gd name="connsiteX9068" fmla="*/ 1358599 w 5697931"/>
                <a:gd name="connsiteY9068" fmla="*/ 1897275 h 6287490"/>
                <a:gd name="connsiteX9069" fmla="*/ 1333500 w 5697931"/>
                <a:gd name="connsiteY9069" fmla="*/ 1877539 h 6287490"/>
                <a:gd name="connsiteX9070" fmla="*/ 1333500 w 5697931"/>
                <a:gd name="connsiteY9070" fmla="*/ 1846364 h 6287490"/>
                <a:gd name="connsiteX9071" fmla="*/ 1333500 w 5697931"/>
                <a:gd name="connsiteY9071" fmla="*/ 1815198 h 6287490"/>
                <a:gd name="connsiteX9072" fmla="*/ 1350921 w 5697931"/>
                <a:gd name="connsiteY9072" fmla="*/ 1799434 h 6287490"/>
                <a:gd name="connsiteX9073" fmla="*/ 1368333 w 5697931"/>
                <a:gd name="connsiteY9073" fmla="*/ 1783671 h 6287490"/>
                <a:gd name="connsiteX9074" fmla="*/ 1396165 w 5697931"/>
                <a:gd name="connsiteY9074" fmla="*/ 1783813 h 6287490"/>
                <a:gd name="connsiteX9075" fmla="*/ 1423988 w 5697931"/>
                <a:gd name="connsiteY9075" fmla="*/ 1783966 h 6287490"/>
                <a:gd name="connsiteX9076" fmla="*/ 1434465 w 5697931"/>
                <a:gd name="connsiteY9076" fmla="*/ 1790957 h 6287490"/>
                <a:gd name="connsiteX9077" fmla="*/ 1444952 w 5697931"/>
                <a:gd name="connsiteY9077" fmla="*/ 1797958 h 6287490"/>
                <a:gd name="connsiteX9078" fmla="*/ 1455896 w 5697931"/>
                <a:gd name="connsiteY9078" fmla="*/ 1818761 h 6287490"/>
                <a:gd name="connsiteX9079" fmla="*/ 1466850 w 5697931"/>
                <a:gd name="connsiteY9079" fmla="*/ 1839563 h 6287490"/>
                <a:gd name="connsiteX9080" fmla="*/ 1466850 w 5697931"/>
                <a:gd name="connsiteY9080" fmla="*/ 1854918 h 6287490"/>
                <a:gd name="connsiteX9081" fmla="*/ 1466850 w 5697931"/>
                <a:gd name="connsiteY9081" fmla="*/ 1870262 h 6287490"/>
                <a:gd name="connsiteX9082" fmla="*/ 1443466 w 5697931"/>
                <a:gd name="connsiteY9082" fmla="*/ 1893637 h 6287490"/>
                <a:gd name="connsiteX9083" fmla="*/ 1420092 w 5697931"/>
                <a:gd name="connsiteY9083" fmla="*/ 1917021 h 6287490"/>
                <a:gd name="connsiteX9084" fmla="*/ 3157538 w 5697931"/>
                <a:gd name="connsiteY9084" fmla="*/ 1917021 h 6287490"/>
                <a:gd name="connsiteX9085" fmla="*/ 3152775 w 5697931"/>
                <a:gd name="connsiteY9085" fmla="*/ 1917021 h 6287490"/>
                <a:gd name="connsiteX9086" fmla="*/ 3152775 w 5697931"/>
                <a:gd name="connsiteY9086" fmla="*/ 1912258 h 6287490"/>
                <a:gd name="connsiteX9087" fmla="*/ 3152775 w 5697931"/>
                <a:gd name="connsiteY9087" fmla="*/ 1907496 h 6287490"/>
                <a:gd name="connsiteX9088" fmla="*/ 3157538 w 5697931"/>
                <a:gd name="connsiteY9088" fmla="*/ 1907496 h 6287490"/>
                <a:gd name="connsiteX9089" fmla="*/ 3162300 w 5697931"/>
                <a:gd name="connsiteY9089" fmla="*/ 1907496 h 6287490"/>
                <a:gd name="connsiteX9090" fmla="*/ 3162300 w 5697931"/>
                <a:gd name="connsiteY9090" fmla="*/ 1912258 h 6287490"/>
                <a:gd name="connsiteX9091" fmla="*/ 3162300 w 5697931"/>
                <a:gd name="connsiteY9091" fmla="*/ 1917021 h 6287490"/>
                <a:gd name="connsiteX9092" fmla="*/ 1319213 w 5697931"/>
                <a:gd name="connsiteY9092" fmla="*/ 1897971 h 6287490"/>
                <a:gd name="connsiteX9093" fmla="*/ 1314450 w 5697931"/>
                <a:gd name="connsiteY9093" fmla="*/ 1897971 h 6287490"/>
                <a:gd name="connsiteX9094" fmla="*/ 1314450 w 5697931"/>
                <a:gd name="connsiteY9094" fmla="*/ 1893208 h 6287490"/>
                <a:gd name="connsiteX9095" fmla="*/ 1314450 w 5697931"/>
                <a:gd name="connsiteY9095" fmla="*/ 1888446 h 6287490"/>
                <a:gd name="connsiteX9096" fmla="*/ 1319213 w 5697931"/>
                <a:gd name="connsiteY9096" fmla="*/ 1888446 h 6287490"/>
                <a:gd name="connsiteX9097" fmla="*/ 1323975 w 5697931"/>
                <a:gd name="connsiteY9097" fmla="*/ 1888446 h 6287490"/>
                <a:gd name="connsiteX9098" fmla="*/ 1323975 w 5697931"/>
                <a:gd name="connsiteY9098" fmla="*/ 1893208 h 6287490"/>
                <a:gd name="connsiteX9099" fmla="*/ 1323975 w 5697931"/>
                <a:gd name="connsiteY9099" fmla="*/ 1897971 h 6287490"/>
                <a:gd name="connsiteX9100" fmla="*/ 1079964 w 5697931"/>
                <a:gd name="connsiteY9100" fmla="*/ 1888446 h 6287490"/>
                <a:gd name="connsiteX9101" fmla="*/ 1075201 w 5697931"/>
                <a:gd name="connsiteY9101" fmla="*/ 1888446 h 6287490"/>
                <a:gd name="connsiteX9102" fmla="*/ 1081088 w 5697931"/>
                <a:gd name="connsiteY9102" fmla="*/ 1878921 h 6287490"/>
                <a:gd name="connsiteX9103" fmla="*/ 1086974 w 5697931"/>
                <a:gd name="connsiteY9103" fmla="*/ 1869396 h 6287490"/>
                <a:gd name="connsiteX9104" fmla="*/ 1091737 w 5697931"/>
                <a:gd name="connsiteY9104" fmla="*/ 1869396 h 6287490"/>
                <a:gd name="connsiteX9105" fmla="*/ 1096499 w 5697931"/>
                <a:gd name="connsiteY9105" fmla="*/ 1869396 h 6287490"/>
                <a:gd name="connsiteX9106" fmla="*/ 1090613 w 5697931"/>
                <a:gd name="connsiteY9106" fmla="*/ 1878921 h 6287490"/>
                <a:gd name="connsiteX9107" fmla="*/ 1084726 w 5697931"/>
                <a:gd name="connsiteY9107" fmla="*/ 1888446 h 6287490"/>
                <a:gd name="connsiteX9108" fmla="*/ 1271588 w 5697931"/>
                <a:gd name="connsiteY9108" fmla="*/ 1888446 h 6287490"/>
                <a:gd name="connsiteX9109" fmla="*/ 1266825 w 5697931"/>
                <a:gd name="connsiteY9109" fmla="*/ 1888446 h 6287490"/>
                <a:gd name="connsiteX9110" fmla="*/ 1266825 w 5697931"/>
                <a:gd name="connsiteY9110" fmla="*/ 1883683 h 6287490"/>
                <a:gd name="connsiteX9111" fmla="*/ 1266825 w 5697931"/>
                <a:gd name="connsiteY9111" fmla="*/ 1878921 h 6287490"/>
                <a:gd name="connsiteX9112" fmla="*/ 1271588 w 5697931"/>
                <a:gd name="connsiteY9112" fmla="*/ 1878921 h 6287490"/>
                <a:gd name="connsiteX9113" fmla="*/ 1276350 w 5697931"/>
                <a:gd name="connsiteY9113" fmla="*/ 1878921 h 6287490"/>
                <a:gd name="connsiteX9114" fmla="*/ 1276350 w 5697931"/>
                <a:gd name="connsiteY9114" fmla="*/ 1883683 h 6287490"/>
                <a:gd name="connsiteX9115" fmla="*/ 1276350 w 5697931"/>
                <a:gd name="connsiteY9115" fmla="*/ 1888446 h 6287490"/>
                <a:gd name="connsiteX9116" fmla="*/ 1576388 w 5697931"/>
                <a:gd name="connsiteY9116" fmla="*/ 1888446 h 6287490"/>
                <a:gd name="connsiteX9117" fmla="*/ 1571625 w 5697931"/>
                <a:gd name="connsiteY9117" fmla="*/ 1888446 h 6287490"/>
                <a:gd name="connsiteX9118" fmla="*/ 1571625 w 5697931"/>
                <a:gd name="connsiteY9118" fmla="*/ 1883683 h 6287490"/>
                <a:gd name="connsiteX9119" fmla="*/ 1571625 w 5697931"/>
                <a:gd name="connsiteY9119" fmla="*/ 1878921 h 6287490"/>
                <a:gd name="connsiteX9120" fmla="*/ 1576388 w 5697931"/>
                <a:gd name="connsiteY9120" fmla="*/ 1878921 h 6287490"/>
                <a:gd name="connsiteX9121" fmla="*/ 1581150 w 5697931"/>
                <a:gd name="connsiteY9121" fmla="*/ 1878921 h 6287490"/>
                <a:gd name="connsiteX9122" fmla="*/ 1581150 w 5697931"/>
                <a:gd name="connsiteY9122" fmla="*/ 1883683 h 6287490"/>
                <a:gd name="connsiteX9123" fmla="*/ 1581150 w 5697931"/>
                <a:gd name="connsiteY9123" fmla="*/ 1888446 h 6287490"/>
                <a:gd name="connsiteX9124" fmla="*/ 2719388 w 5697931"/>
                <a:gd name="connsiteY9124" fmla="*/ 1888446 h 6287490"/>
                <a:gd name="connsiteX9125" fmla="*/ 2714625 w 5697931"/>
                <a:gd name="connsiteY9125" fmla="*/ 1888446 h 6287490"/>
                <a:gd name="connsiteX9126" fmla="*/ 2714625 w 5697931"/>
                <a:gd name="connsiteY9126" fmla="*/ 1883683 h 6287490"/>
                <a:gd name="connsiteX9127" fmla="*/ 2714625 w 5697931"/>
                <a:gd name="connsiteY9127" fmla="*/ 1878921 h 6287490"/>
                <a:gd name="connsiteX9128" fmla="*/ 2719388 w 5697931"/>
                <a:gd name="connsiteY9128" fmla="*/ 1878921 h 6287490"/>
                <a:gd name="connsiteX9129" fmla="*/ 2724150 w 5697931"/>
                <a:gd name="connsiteY9129" fmla="*/ 1878921 h 6287490"/>
                <a:gd name="connsiteX9130" fmla="*/ 2724150 w 5697931"/>
                <a:gd name="connsiteY9130" fmla="*/ 1883683 h 6287490"/>
                <a:gd name="connsiteX9131" fmla="*/ 2724150 w 5697931"/>
                <a:gd name="connsiteY9131" fmla="*/ 1888446 h 6287490"/>
                <a:gd name="connsiteX9132" fmla="*/ 3148013 w 5697931"/>
                <a:gd name="connsiteY9132" fmla="*/ 1888446 h 6287490"/>
                <a:gd name="connsiteX9133" fmla="*/ 3143250 w 5697931"/>
                <a:gd name="connsiteY9133" fmla="*/ 1888446 h 6287490"/>
                <a:gd name="connsiteX9134" fmla="*/ 3143250 w 5697931"/>
                <a:gd name="connsiteY9134" fmla="*/ 1883683 h 6287490"/>
                <a:gd name="connsiteX9135" fmla="*/ 3143250 w 5697931"/>
                <a:gd name="connsiteY9135" fmla="*/ 1878921 h 6287490"/>
                <a:gd name="connsiteX9136" fmla="*/ 3148013 w 5697931"/>
                <a:gd name="connsiteY9136" fmla="*/ 1878921 h 6287490"/>
                <a:gd name="connsiteX9137" fmla="*/ 3152775 w 5697931"/>
                <a:gd name="connsiteY9137" fmla="*/ 1878921 h 6287490"/>
                <a:gd name="connsiteX9138" fmla="*/ 3152775 w 5697931"/>
                <a:gd name="connsiteY9138" fmla="*/ 1883683 h 6287490"/>
                <a:gd name="connsiteX9139" fmla="*/ 3152775 w 5697931"/>
                <a:gd name="connsiteY9139" fmla="*/ 1888446 h 6287490"/>
                <a:gd name="connsiteX9140" fmla="*/ 1004888 w 5697931"/>
                <a:gd name="connsiteY9140" fmla="*/ 1878921 h 6287490"/>
                <a:gd name="connsiteX9141" fmla="*/ 1000125 w 5697931"/>
                <a:gd name="connsiteY9141" fmla="*/ 1878921 h 6287490"/>
                <a:gd name="connsiteX9142" fmla="*/ 1000125 w 5697931"/>
                <a:gd name="connsiteY9142" fmla="*/ 1874158 h 6287490"/>
                <a:gd name="connsiteX9143" fmla="*/ 1000125 w 5697931"/>
                <a:gd name="connsiteY9143" fmla="*/ 1869396 h 6287490"/>
                <a:gd name="connsiteX9144" fmla="*/ 1004888 w 5697931"/>
                <a:gd name="connsiteY9144" fmla="*/ 1869396 h 6287490"/>
                <a:gd name="connsiteX9145" fmla="*/ 1009650 w 5697931"/>
                <a:gd name="connsiteY9145" fmla="*/ 1869396 h 6287490"/>
                <a:gd name="connsiteX9146" fmla="*/ 1009650 w 5697931"/>
                <a:gd name="connsiteY9146" fmla="*/ 1874158 h 6287490"/>
                <a:gd name="connsiteX9147" fmla="*/ 1009650 w 5697931"/>
                <a:gd name="connsiteY9147" fmla="*/ 1878921 h 6287490"/>
                <a:gd name="connsiteX9148" fmla="*/ 1538288 w 5697931"/>
                <a:gd name="connsiteY9148" fmla="*/ 1878921 h 6287490"/>
                <a:gd name="connsiteX9149" fmla="*/ 1533525 w 5697931"/>
                <a:gd name="connsiteY9149" fmla="*/ 1878921 h 6287490"/>
                <a:gd name="connsiteX9150" fmla="*/ 1533525 w 5697931"/>
                <a:gd name="connsiteY9150" fmla="*/ 1874158 h 6287490"/>
                <a:gd name="connsiteX9151" fmla="*/ 1533525 w 5697931"/>
                <a:gd name="connsiteY9151" fmla="*/ 1869396 h 6287490"/>
                <a:gd name="connsiteX9152" fmla="*/ 1538288 w 5697931"/>
                <a:gd name="connsiteY9152" fmla="*/ 1869396 h 6287490"/>
                <a:gd name="connsiteX9153" fmla="*/ 1543050 w 5697931"/>
                <a:gd name="connsiteY9153" fmla="*/ 1869396 h 6287490"/>
                <a:gd name="connsiteX9154" fmla="*/ 1543050 w 5697931"/>
                <a:gd name="connsiteY9154" fmla="*/ 1874158 h 6287490"/>
                <a:gd name="connsiteX9155" fmla="*/ 1543050 w 5697931"/>
                <a:gd name="connsiteY9155" fmla="*/ 1878921 h 6287490"/>
                <a:gd name="connsiteX9156" fmla="*/ 2690813 w 5697931"/>
                <a:gd name="connsiteY9156" fmla="*/ 1878921 h 6287490"/>
                <a:gd name="connsiteX9157" fmla="*/ 2686050 w 5697931"/>
                <a:gd name="connsiteY9157" fmla="*/ 1878921 h 6287490"/>
                <a:gd name="connsiteX9158" fmla="*/ 2686050 w 5697931"/>
                <a:gd name="connsiteY9158" fmla="*/ 1874158 h 6287490"/>
                <a:gd name="connsiteX9159" fmla="*/ 2686050 w 5697931"/>
                <a:gd name="connsiteY9159" fmla="*/ 1869396 h 6287490"/>
                <a:gd name="connsiteX9160" fmla="*/ 2690813 w 5697931"/>
                <a:gd name="connsiteY9160" fmla="*/ 1869396 h 6287490"/>
                <a:gd name="connsiteX9161" fmla="*/ 2695575 w 5697931"/>
                <a:gd name="connsiteY9161" fmla="*/ 1869396 h 6287490"/>
                <a:gd name="connsiteX9162" fmla="*/ 2695575 w 5697931"/>
                <a:gd name="connsiteY9162" fmla="*/ 1874158 h 6287490"/>
                <a:gd name="connsiteX9163" fmla="*/ 2695575 w 5697931"/>
                <a:gd name="connsiteY9163" fmla="*/ 1878921 h 6287490"/>
                <a:gd name="connsiteX9164" fmla="*/ 1300163 w 5697931"/>
                <a:gd name="connsiteY9164" fmla="*/ 1869396 h 6287490"/>
                <a:gd name="connsiteX9165" fmla="*/ 1295400 w 5697931"/>
                <a:gd name="connsiteY9165" fmla="*/ 1869396 h 6287490"/>
                <a:gd name="connsiteX9166" fmla="*/ 1295400 w 5697931"/>
                <a:gd name="connsiteY9166" fmla="*/ 1864633 h 6287490"/>
                <a:gd name="connsiteX9167" fmla="*/ 1295400 w 5697931"/>
                <a:gd name="connsiteY9167" fmla="*/ 1859871 h 6287490"/>
                <a:gd name="connsiteX9168" fmla="*/ 1300163 w 5697931"/>
                <a:gd name="connsiteY9168" fmla="*/ 1859871 h 6287490"/>
                <a:gd name="connsiteX9169" fmla="*/ 1304925 w 5697931"/>
                <a:gd name="connsiteY9169" fmla="*/ 1859871 h 6287490"/>
                <a:gd name="connsiteX9170" fmla="*/ 1304925 w 5697931"/>
                <a:gd name="connsiteY9170" fmla="*/ 1864633 h 6287490"/>
                <a:gd name="connsiteX9171" fmla="*/ 1304925 w 5697931"/>
                <a:gd name="connsiteY9171" fmla="*/ 1869396 h 6287490"/>
                <a:gd name="connsiteX9172" fmla="*/ 1519238 w 5697931"/>
                <a:gd name="connsiteY9172" fmla="*/ 1869396 h 6287490"/>
                <a:gd name="connsiteX9173" fmla="*/ 1514475 w 5697931"/>
                <a:gd name="connsiteY9173" fmla="*/ 1869396 h 6287490"/>
                <a:gd name="connsiteX9174" fmla="*/ 1514475 w 5697931"/>
                <a:gd name="connsiteY9174" fmla="*/ 1864633 h 6287490"/>
                <a:gd name="connsiteX9175" fmla="*/ 1514475 w 5697931"/>
                <a:gd name="connsiteY9175" fmla="*/ 1859871 h 6287490"/>
                <a:gd name="connsiteX9176" fmla="*/ 1519238 w 5697931"/>
                <a:gd name="connsiteY9176" fmla="*/ 1859871 h 6287490"/>
                <a:gd name="connsiteX9177" fmla="*/ 1524000 w 5697931"/>
                <a:gd name="connsiteY9177" fmla="*/ 1859871 h 6287490"/>
                <a:gd name="connsiteX9178" fmla="*/ 1524000 w 5697931"/>
                <a:gd name="connsiteY9178" fmla="*/ 1864633 h 6287490"/>
                <a:gd name="connsiteX9179" fmla="*/ 1524000 w 5697931"/>
                <a:gd name="connsiteY9179" fmla="*/ 1869396 h 6287490"/>
                <a:gd name="connsiteX9180" fmla="*/ 4549778 w 5697931"/>
                <a:gd name="connsiteY9180" fmla="*/ 1866224 h 6287490"/>
                <a:gd name="connsiteX9181" fmla="*/ 4543425 w 5697931"/>
                <a:gd name="connsiteY9181" fmla="*/ 1872567 h 6287490"/>
                <a:gd name="connsiteX9182" fmla="*/ 4543425 w 5697931"/>
                <a:gd name="connsiteY9182" fmla="*/ 1859871 h 6287490"/>
                <a:gd name="connsiteX9183" fmla="*/ 4543425 w 5697931"/>
                <a:gd name="connsiteY9183" fmla="*/ 1847174 h 6287490"/>
                <a:gd name="connsiteX9184" fmla="*/ 4549778 w 5697931"/>
                <a:gd name="connsiteY9184" fmla="*/ 1853517 h 6287490"/>
                <a:gd name="connsiteX9185" fmla="*/ 4556122 w 5697931"/>
                <a:gd name="connsiteY9185" fmla="*/ 1859871 h 6287490"/>
                <a:gd name="connsiteX9186" fmla="*/ 995363 w 5697931"/>
                <a:gd name="connsiteY9186" fmla="*/ 1850346 h 6287490"/>
                <a:gd name="connsiteX9187" fmla="*/ 990600 w 5697931"/>
                <a:gd name="connsiteY9187" fmla="*/ 1850346 h 6287490"/>
                <a:gd name="connsiteX9188" fmla="*/ 990600 w 5697931"/>
                <a:gd name="connsiteY9188" fmla="*/ 1845583 h 6287490"/>
                <a:gd name="connsiteX9189" fmla="*/ 990600 w 5697931"/>
                <a:gd name="connsiteY9189" fmla="*/ 1840821 h 6287490"/>
                <a:gd name="connsiteX9190" fmla="*/ 995363 w 5697931"/>
                <a:gd name="connsiteY9190" fmla="*/ 1840821 h 6287490"/>
                <a:gd name="connsiteX9191" fmla="*/ 1000125 w 5697931"/>
                <a:gd name="connsiteY9191" fmla="*/ 1840821 h 6287490"/>
                <a:gd name="connsiteX9192" fmla="*/ 1000125 w 5697931"/>
                <a:gd name="connsiteY9192" fmla="*/ 1845583 h 6287490"/>
                <a:gd name="connsiteX9193" fmla="*/ 1000125 w 5697931"/>
                <a:gd name="connsiteY9193" fmla="*/ 1850346 h 6287490"/>
                <a:gd name="connsiteX9194" fmla="*/ 1490663 w 5697931"/>
                <a:gd name="connsiteY9194" fmla="*/ 1850346 h 6287490"/>
                <a:gd name="connsiteX9195" fmla="*/ 1485900 w 5697931"/>
                <a:gd name="connsiteY9195" fmla="*/ 1850346 h 6287490"/>
                <a:gd name="connsiteX9196" fmla="*/ 1485900 w 5697931"/>
                <a:gd name="connsiteY9196" fmla="*/ 1845583 h 6287490"/>
                <a:gd name="connsiteX9197" fmla="*/ 1485900 w 5697931"/>
                <a:gd name="connsiteY9197" fmla="*/ 1840821 h 6287490"/>
                <a:gd name="connsiteX9198" fmla="*/ 1490663 w 5697931"/>
                <a:gd name="connsiteY9198" fmla="*/ 1840821 h 6287490"/>
                <a:gd name="connsiteX9199" fmla="*/ 1495425 w 5697931"/>
                <a:gd name="connsiteY9199" fmla="*/ 1840821 h 6287490"/>
                <a:gd name="connsiteX9200" fmla="*/ 1495425 w 5697931"/>
                <a:gd name="connsiteY9200" fmla="*/ 1845583 h 6287490"/>
                <a:gd name="connsiteX9201" fmla="*/ 1495425 w 5697931"/>
                <a:gd name="connsiteY9201" fmla="*/ 1850346 h 6287490"/>
                <a:gd name="connsiteX9202" fmla="*/ 1890713 w 5697931"/>
                <a:gd name="connsiteY9202" fmla="*/ 1850346 h 6287490"/>
                <a:gd name="connsiteX9203" fmla="*/ 1885950 w 5697931"/>
                <a:gd name="connsiteY9203" fmla="*/ 1850346 h 6287490"/>
                <a:gd name="connsiteX9204" fmla="*/ 1885950 w 5697931"/>
                <a:gd name="connsiteY9204" fmla="*/ 1845583 h 6287490"/>
                <a:gd name="connsiteX9205" fmla="*/ 1885950 w 5697931"/>
                <a:gd name="connsiteY9205" fmla="*/ 1840821 h 6287490"/>
                <a:gd name="connsiteX9206" fmla="*/ 1890713 w 5697931"/>
                <a:gd name="connsiteY9206" fmla="*/ 1840821 h 6287490"/>
                <a:gd name="connsiteX9207" fmla="*/ 1895475 w 5697931"/>
                <a:gd name="connsiteY9207" fmla="*/ 1840821 h 6287490"/>
                <a:gd name="connsiteX9208" fmla="*/ 1895475 w 5697931"/>
                <a:gd name="connsiteY9208" fmla="*/ 1845583 h 6287490"/>
                <a:gd name="connsiteX9209" fmla="*/ 1895475 w 5697931"/>
                <a:gd name="connsiteY9209" fmla="*/ 1850346 h 6287490"/>
                <a:gd name="connsiteX9210" fmla="*/ 2824163 w 5697931"/>
                <a:gd name="connsiteY9210" fmla="*/ 1850346 h 6287490"/>
                <a:gd name="connsiteX9211" fmla="*/ 2819400 w 5697931"/>
                <a:gd name="connsiteY9211" fmla="*/ 1850346 h 6287490"/>
                <a:gd name="connsiteX9212" fmla="*/ 2819400 w 5697931"/>
                <a:gd name="connsiteY9212" fmla="*/ 1845583 h 6287490"/>
                <a:gd name="connsiteX9213" fmla="*/ 2819400 w 5697931"/>
                <a:gd name="connsiteY9213" fmla="*/ 1840821 h 6287490"/>
                <a:gd name="connsiteX9214" fmla="*/ 2824163 w 5697931"/>
                <a:gd name="connsiteY9214" fmla="*/ 1840821 h 6287490"/>
                <a:gd name="connsiteX9215" fmla="*/ 2828925 w 5697931"/>
                <a:gd name="connsiteY9215" fmla="*/ 1840821 h 6287490"/>
                <a:gd name="connsiteX9216" fmla="*/ 2828925 w 5697931"/>
                <a:gd name="connsiteY9216" fmla="*/ 1845583 h 6287490"/>
                <a:gd name="connsiteX9217" fmla="*/ 2828925 w 5697931"/>
                <a:gd name="connsiteY9217" fmla="*/ 1850346 h 6287490"/>
                <a:gd name="connsiteX9218" fmla="*/ 3138488 w 5697931"/>
                <a:gd name="connsiteY9218" fmla="*/ 1850346 h 6287490"/>
                <a:gd name="connsiteX9219" fmla="*/ 3133725 w 5697931"/>
                <a:gd name="connsiteY9219" fmla="*/ 1850346 h 6287490"/>
                <a:gd name="connsiteX9220" fmla="*/ 3133725 w 5697931"/>
                <a:gd name="connsiteY9220" fmla="*/ 1845583 h 6287490"/>
                <a:gd name="connsiteX9221" fmla="*/ 3133725 w 5697931"/>
                <a:gd name="connsiteY9221" fmla="*/ 1840821 h 6287490"/>
                <a:gd name="connsiteX9222" fmla="*/ 3138488 w 5697931"/>
                <a:gd name="connsiteY9222" fmla="*/ 1840821 h 6287490"/>
                <a:gd name="connsiteX9223" fmla="*/ 3143250 w 5697931"/>
                <a:gd name="connsiteY9223" fmla="*/ 1840821 h 6287490"/>
                <a:gd name="connsiteX9224" fmla="*/ 3143250 w 5697931"/>
                <a:gd name="connsiteY9224" fmla="*/ 1845583 h 6287490"/>
                <a:gd name="connsiteX9225" fmla="*/ 3143250 w 5697931"/>
                <a:gd name="connsiteY9225" fmla="*/ 1850346 h 6287490"/>
                <a:gd name="connsiteX9226" fmla="*/ 3435353 w 5697931"/>
                <a:gd name="connsiteY9226" fmla="*/ 1847174 h 6287490"/>
                <a:gd name="connsiteX9227" fmla="*/ 3429000 w 5697931"/>
                <a:gd name="connsiteY9227" fmla="*/ 1853517 h 6287490"/>
                <a:gd name="connsiteX9228" fmla="*/ 3429000 w 5697931"/>
                <a:gd name="connsiteY9228" fmla="*/ 1840821 h 6287490"/>
                <a:gd name="connsiteX9229" fmla="*/ 3429000 w 5697931"/>
                <a:gd name="connsiteY9229" fmla="*/ 1828124 h 6287490"/>
                <a:gd name="connsiteX9230" fmla="*/ 3435353 w 5697931"/>
                <a:gd name="connsiteY9230" fmla="*/ 1834467 h 6287490"/>
                <a:gd name="connsiteX9231" fmla="*/ 3441697 w 5697931"/>
                <a:gd name="connsiteY9231" fmla="*/ 1840821 h 6287490"/>
                <a:gd name="connsiteX9232" fmla="*/ 3471863 w 5697931"/>
                <a:gd name="connsiteY9232" fmla="*/ 1850346 h 6287490"/>
                <a:gd name="connsiteX9233" fmla="*/ 3467100 w 5697931"/>
                <a:gd name="connsiteY9233" fmla="*/ 1850346 h 6287490"/>
                <a:gd name="connsiteX9234" fmla="*/ 3467100 w 5697931"/>
                <a:gd name="connsiteY9234" fmla="*/ 1845583 h 6287490"/>
                <a:gd name="connsiteX9235" fmla="*/ 3467100 w 5697931"/>
                <a:gd name="connsiteY9235" fmla="*/ 1840821 h 6287490"/>
                <a:gd name="connsiteX9236" fmla="*/ 3471863 w 5697931"/>
                <a:gd name="connsiteY9236" fmla="*/ 1840821 h 6287490"/>
                <a:gd name="connsiteX9237" fmla="*/ 3476625 w 5697931"/>
                <a:gd name="connsiteY9237" fmla="*/ 1840821 h 6287490"/>
                <a:gd name="connsiteX9238" fmla="*/ 3476625 w 5697931"/>
                <a:gd name="connsiteY9238" fmla="*/ 1845583 h 6287490"/>
                <a:gd name="connsiteX9239" fmla="*/ 3476625 w 5697931"/>
                <a:gd name="connsiteY9239" fmla="*/ 1850346 h 6287490"/>
                <a:gd name="connsiteX9240" fmla="*/ 2681288 w 5697931"/>
                <a:gd name="connsiteY9240" fmla="*/ 1840821 h 6287490"/>
                <a:gd name="connsiteX9241" fmla="*/ 2676525 w 5697931"/>
                <a:gd name="connsiteY9241" fmla="*/ 1840821 h 6287490"/>
                <a:gd name="connsiteX9242" fmla="*/ 2676525 w 5697931"/>
                <a:gd name="connsiteY9242" fmla="*/ 1836058 h 6287490"/>
                <a:gd name="connsiteX9243" fmla="*/ 2676525 w 5697931"/>
                <a:gd name="connsiteY9243" fmla="*/ 1831296 h 6287490"/>
                <a:gd name="connsiteX9244" fmla="*/ 2681288 w 5697931"/>
                <a:gd name="connsiteY9244" fmla="*/ 1831296 h 6287490"/>
                <a:gd name="connsiteX9245" fmla="*/ 2686050 w 5697931"/>
                <a:gd name="connsiteY9245" fmla="*/ 1831296 h 6287490"/>
                <a:gd name="connsiteX9246" fmla="*/ 2686050 w 5697931"/>
                <a:gd name="connsiteY9246" fmla="*/ 1836058 h 6287490"/>
                <a:gd name="connsiteX9247" fmla="*/ 2686050 w 5697931"/>
                <a:gd name="connsiteY9247" fmla="*/ 1840821 h 6287490"/>
                <a:gd name="connsiteX9248" fmla="*/ 2709863 w 5697931"/>
                <a:gd name="connsiteY9248" fmla="*/ 1840821 h 6287490"/>
                <a:gd name="connsiteX9249" fmla="*/ 2705100 w 5697931"/>
                <a:gd name="connsiteY9249" fmla="*/ 1840821 h 6287490"/>
                <a:gd name="connsiteX9250" fmla="*/ 2705100 w 5697931"/>
                <a:gd name="connsiteY9250" fmla="*/ 1836058 h 6287490"/>
                <a:gd name="connsiteX9251" fmla="*/ 2705100 w 5697931"/>
                <a:gd name="connsiteY9251" fmla="*/ 1831296 h 6287490"/>
                <a:gd name="connsiteX9252" fmla="*/ 2709863 w 5697931"/>
                <a:gd name="connsiteY9252" fmla="*/ 1831296 h 6287490"/>
                <a:gd name="connsiteX9253" fmla="*/ 2714625 w 5697931"/>
                <a:gd name="connsiteY9253" fmla="*/ 1831296 h 6287490"/>
                <a:gd name="connsiteX9254" fmla="*/ 2714625 w 5697931"/>
                <a:gd name="connsiteY9254" fmla="*/ 1836058 h 6287490"/>
                <a:gd name="connsiteX9255" fmla="*/ 2714625 w 5697931"/>
                <a:gd name="connsiteY9255" fmla="*/ 1840821 h 6287490"/>
                <a:gd name="connsiteX9256" fmla="*/ 1309688 w 5697931"/>
                <a:gd name="connsiteY9256" fmla="*/ 1831296 h 6287490"/>
                <a:gd name="connsiteX9257" fmla="*/ 1304925 w 5697931"/>
                <a:gd name="connsiteY9257" fmla="*/ 1831296 h 6287490"/>
                <a:gd name="connsiteX9258" fmla="*/ 1304925 w 5697931"/>
                <a:gd name="connsiteY9258" fmla="*/ 1826533 h 6287490"/>
                <a:gd name="connsiteX9259" fmla="*/ 1304925 w 5697931"/>
                <a:gd name="connsiteY9259" fmla="*/ 1821771 h 6287490"/>
                <a:gd name="connsiteX9260" fmla="*/ 1309688 w 5697931"/>
                <a:gd name="connsiteY9260" fmla="*/ 1821771 h 6287490"/>
                <a:gd name="connsiteX9261" fmla="*/ 1314450 w 5697931"/>
                <a:gd name="connsiteY9261" fmla="*/ 1821771 h 6287490"/>
                <a:gd name="connsiteX9262" fmla="*/ 1314450 w 5697931"/>
                <a:gd name="connsiteY9262" fmla="*/ 1826533 h 6287490"/>
                <a:gd name="connsiteX9263" fmla="*/ 1314450 w 5697931"/>
                <a:gd name="connsiteY9263" fmla="*/ 1831296 h 6287490"/>
                <a:gd name="connsiteX9264" fmla="*/ 1604963 w 5697931"/>
                <a:gd name="connsiteY9264" fmla="*/ 1831296 h 6287490"/>
                <a:gd name="connsiteX9265" fmla="*/ 1600200 w 5697931"/>
                <a:gd name="connsiteY9265" fmla="*/ 1831296 h 6287490"/>
                <a:gd name="connsiteX9266" fmla="*/ 1600200 w 5697931"/>
                <a:gd name="connsiteY9266" fmla="*/ 1826533 h 6287490"/>
                <a:gd name="connsiteX9267" fmla="*/ 1600200 w 5697931"/>
                <a:gd name="connsiteY9267" fmla="*/ 1821771 h 6287490"/>
                <a:gd name="connsiteX9268" fmla="*/ 1604963 w 5697931"/>
                <a:gd name="connsiteY9268" fmla="*/ 1821771 h 6287490"/>
                <a:gd name="connsiteX9269" fmla="*/ 1609725 w 5697931"/>
                <a:gd name="connsiteY9269" fmla="*/ 1821771 h 6287490"/>
                <a:gd name="connsiteX9270" fmla="*/ 1609725 w 5697931"/>
                <a:gd name="connsiteY9270" fmla="*/ 1826533 h 6287490"/>
                <a:gd name="connsiteX9271" fmla="*/ 1609725 w 5697931"/>
                <a:gd name="connsiteY9271" fmla="*/ 1831296 h 6287490"/>
                <a:gd name="connsiteX9272" fmla="*/ 1709738 w 5697931"/>
                <a:gd name="connsiteY9272" fmla="*/ 1828572 h 6287490"/>
                <a:gd name="connsiteX9273" fmla="*/ 1662113 w 5697931"/>
                <a:gd name="connsiteY9273" fmla="*/ 1828438 h 6287490"/>
                <a:gd name="connsiteX9274" fmla="*/ 1688440 w 5697931"/>
                <a:gd name="connsiteY9274" fmla="*/ 1824457 h 6287490"/>
                <a:gd name="connsiteX9275" fmla="*/ 1714757 w 5697931"/>
                <a:gd name="connsiteY9275" fmla="*/ 1820485 h 6287490"/>
                <a:gd name="connsiteX9276" fmla="*/ 1736065 w 5697931"/>
                <a:gd name="connsiteY9276" fmla="*/ 1824590 h 6287490"/>
                <a:gd name="connsiteX9277" fmla="*/ 1757363 w 5697931"/>
                <a:gd name="connsiteY9277" fmla="*/ 1828705 h 6287490"/>
                <a:gd name="connsiteX9278" fmla="*/ 995363 w 5697931"/>
                <a:gd name="connsiteY9278" fmla="*/ 1821771 h 6287490"/>
                <a:gd name="connsiteX9279" fmla="*/ 990600 w 5697931"/>
                <a:gd name="connsiteY9279" fmla="*/ 1821771 h 6287490"/>
                <a:gd name="connsiteX9280" fmla="*/ 990600 w 5697931"/>
                <a:gd name="connsiteY9280" fmla="*/ 1817008 h 6287490"/>
                <a:gd name="connsiteX9281" fmla="*/ 990600 w 5697931"/>
                <a:gd name="connsiteY9281" fmla="*/ 1812246 h 6287490"/>
                <a:gd name="connsiteX9282" fmla="*/ 995363 w 5697931"/>
                <a:gd name="connsiteY9282" fmla="*/ 1812246 h 6287490"/>
                <a:gd name="connsiteX9283" fmla="*/ 1000125 w 5697931"/>
                <a:gd name="connsiteY9283" fmla="*/ 1812246 h 6287490"/>
                <a:gd name="connsiteX9284" fmla="*/ 1000125 w 5697931"/>
                <a:gd name="connsiteY9284" fmla="*/ 1817008 h 6287490"/>
                <a:gd name="connsiteX9285" fmla="*/ 1000125 w 5697931"/>
                <a:gd name="connsiteY9285" fmla="*/ 1821771 h 6287490"/>
                <a:gd name="connsiteX9286" fmla="*/ 1129274 w 5697931"/>
                <a:gd name="connsiteY9286" fmla="*/ 1821771 h 6287490"/>
                <a:gd name="connsiteX9287" fmla="*/ 1125074 w 5697931"/>
                <a:gd name="connsiteY9287" fmla="*/ 1821771 h 6287490"/>
                <a:gd name="connsiteX9288" fmla="*/ 1118283 w 5697931"/>
                <a:gd name="connsiteY9288" fmla="*/ 1810769 h 6287490"/>
                <a:gd name="connsiteX9289" fmla="*/ 1111482 w 5697931"/>
                <a:gd name="connsiteY9289" fmla="*/ 1799777 h 6287490"/>
                <a:gd name="connsiteX9290" fmla="*/ 1122474 w 5697931"/>
                <a:gd name="connsiteY9290" fmla="*/ 1806578 h 6287490"/>
                <a:gd name="connsiteX9291" fmla="*/ 1133475 w 5697931"/>
                <a:gd name="connsiteY9291" fmla="*/ 1813370 h 6287490"/>
                <a:gd name="connsiteX9292" fmla="*/ 1133475 w 5697931"/>
                <a:gd name="connsiteY9292" fmla="*/ 1817570 h 6287490"/>
                <a:gd name="connsiteX9293" fmla="*/ 1133475 w 5697931"/>
                <a:gd name="connsiteY9293" fmla="*/ 1821771 h 6287490"/>
                <a:gd name="connsiteX9294" fmla="*/ 1147763 w 5697931"/>
                <a:gd name="connsiteY9294" fmla="*/ 1821771 h 6287490"/>
                <a:gd name="connsiteX9295" fmla="*/ 1143000 w 5697931"/>
                <a:gd name="connsiteY9295" fmla="*/ 1821771 h 6287490"/>
                <a:gd name="connsiteX9296" fmla="*/ 1143000 w 5697931"/>
                <a:gd name="connsiteY9296" fmla="*/ 1817008 h 6287490"/>
                <a:gd name="connsiteX9297" fmla="*/ 1143000 w 5697931"/>
                <a:gd name="connsiteY9297" fmla="*/ 1812246 h 6287490"/>
                <a:gd name="connsiteX9298" fmla="*/ 1147763 w 5697931"/>
                <a:gd name="connsiteY9298" fmla="*/ 1812246 h 6287490"/>
                <a:gd name="connsiteX9299" fmla="*/ 1152525 w 5697931"/>
                <a:gd name="connsiteY9299" fmla="*/ 1812246 h 6287490"/>
                <a:gd name="connsiteX9300" fmla="*/ 1152525 w 5697931"/>
                <a:gd name="connsiteY9300" fmla="*/ 1817008 h 6287490"/>
                <a:gd name="connsiteX9301" fmla="*/ 1152525 w 5697931"/>
                <a:gd name="connsiteY9301" fmla="*/ 1821771 h 6287490"/>
                <a:gd name="connsiteX9302" fmla="*/ 1489539 w 5697931"/>
                <a:gd name="connsiteY9302" fmla="*/ 1821771 h 6287490"/>
                <a:gd name="connsiteX9303" fmla="*/ 1484776 w 5697931"/>
                <a:gd name="connsiteY9303" fmla="*/ 1821771 h 6287490"/>
                <a:gd name="connsiteX9304" fmla="*/ 1490663 w 5697931"/>
                <a:gd name="connsiteY9304" fmla="*/ 1812246 h 6287490"/>
                <a:gd name="connsiteX9305" fmla="*/ 1496549 w 5697931"/>
                <a:gd name="connsiteY9305" fmla="*/ 1802721 h 6287490"/>
                <a:gd name="connsiteX9306" fmla="*/ 1501312 w 5697931"/>
                <a:gd name="connsiteY9306" fmla="*/ 1802721 h 6287490"/>
                <a:gd name="connsiteX9307" fmla="*/ 1506074 w 5697931"/>
                <a:gd name="connsiteY9307" fmla="*/ 1802721 h 6287490"/>
                <a:gd name="connsiteX9308" fmla="*/ 1500188 w 5697931"/>
                <a:gd name="connsiteY9308" fmla="*/ 1812246 h 6287490"/>
                <a:gd name="connsiteX9309" fmla="*/ 1494301 w 5697931"/>
                <a:gd name="connsiteY9309" fmla="*/ 1821771 h 6287490"/>
                <a:gd name="connsiteX9310" fmla="*/ 1291199 w 5697931"/>
                <a:gd name="connsiteY9310" fmla="*/ 1812246 h 6287490"/>
                <a:gd name="connsiteX9311" fmla="*/ 1286999 w 5697931"/>
                <a:gd name="connsiteY9311" fmla="*/ 1812246 h 6287490"/>
                <a:gd name="connsiteX9312" fmla="*/ 1280208 w 5697931"/>
                <a:gd name="connsiteY9312" fmla="*/ 1801244 h 6287490"/>
                <a:gd name="connsiteX9313" fmla="*/ 1273407 w 5697931"/>
                <a:gd name="connsiteY9313" fmla="*/ 1790252 h 6287490"/>
                <a:gd name="connsiteX9314" fmla="*/ 1284399 w 5697931"/>
                <a:gd name="connsiteY9314" fmla="*/ 1797053 h 6287490"/>
                <a:gd name="connsiteX9315" fmla="*/ 1295400 w 5697931"/>
                <a:gd name="connsiteY9315" fmla="*/ 1803845 h 6287490"/>
                <a:gd name="connsiteX9316" fmla="*/ 1295400 w 5697931"/>
                <a:gd name="connsiteY9316" fmla="*/ 1808045 h 6287490"/>
                <a:gd name="connsiteX9317" fmla="*/ 1295400 w 5697931"/>
                <a:gd name="connsiteY9317" fmla="*/ 1812246 h 6287490"/>
                <a:gd name="connsiteX9318" fmla="*/ 1824038 w 5697931"/>
                <a:gd name="connsiteY9318" fmla="*/ 1812246 h 6287490"/>
                <a:gd name="connsiteX9319" fmla="*/ 1819275 w 5697931"/>
                <a:gd name="connsiteY9319" fmla="*/ 1812246 h 6287490"/>
                <a:gd name="connsiteX9320" fmla="*/ 1819275 w 5697931"/>
                <a:gd name="connsiteY9320" fmla="*/ 1807483 h 6287490"/>
                <a:gd name="connsiteX9321" fmla="*/ 1819275 w 5697931"/>
                <a:gd name="connsiteY9321" fmla="*/ 1802721 h 6287490"/>
                <a:gd name="connsiteX9322" fmla="*/ 1824038 w 5697931"/>
                <a:gd name="connsiteY9322" fmla="*/ 1802721 h 6287490"/>
                <a:gd name="connsiteX9323" fmla="*/ 1828800 w 5697931"/>
                <a:gd name="connsiteY9323" fmla="*/ 1802721 h 6287490"/>
                <a:gd name="connsiteX9324" fmla="*/ 1828800 w 5697931"/>
                <a:gd name="connsiteY9324" fmla="*/ 1807483 h 6287490"/>
                <a:gd name="connsiteX9325" fmla="*/ 1828800 w 5697931"/>
                <a:gd name="connsiteY9325" fmla="*/ 1812246 h 6287490"/>
                <a:gd name="connsiteX9326" fmla="*/ 2814638 w 5697931"/>
                <a:gd name="connsiteY9326" fmla="*/ 1812246 h 6287490"/>
                <a:gd name="connsiteX9327" fmla="*/ 2809875 w 5697931"/>
                <a:gd name="connsiteY9327" fmla="*/ 1812246 h 6287490"/>
                <a:gd name="connsiteX9328" fmla="*/ 2809875 w 5697931"/>
                <a:gd name="connsiteY9328" fmla="*/ 1807483 h 6287490"/>
                <a:gd name="connsiteX9329" fmla="*/ 2809875 w 5697931"/>
                <a:gd name="connsiteY9329" fmla="*/ 1802721 h 6287490"/>
                <a:gd name="connsiteX9330" fmla="*/ 2814638 w 5697931"/>
                <a:gd name="connsiteY9330" fmla="*/ 1802721 h 6287490"/>
                <a:gd name="connsiteX9331" fmla="*/ 2819400 w 5697931"/>
                <a:gd name="connsiteY9331" fmla="*/ 1802721 h 6287490"/>
                <a:gd name="connsiteX9332" fmla="*/ 2819400 w 5697931"/>
                <a:gd name="connsiteY9332" fmla="*/ 1807483 h 6287490"/>
                <a:gd name="connsiteX9333" fmla="*/ 2819400 w 5697931"/>
                <a:gd name="connsiteY9333" fmla="*/ 1812246 h 6287490"/>
                <a:gd name="connsiteX9334" fmla="*/ 3128963 w 5697931"/>
                <a:gd name="connsiteY9334" fmla="*/ 1812246 h 6287490"/>
                <a:gd name="connsiteX9335" fmla="*/ 3124200 w 5697931"/>
                <a:gd name="connsiteY9335" fmla="*/ 1812246 h 6287490"/>
                <a:gd name="connsiteX9336" fmla="*/ 3124200 w 5697931"/>
                <a:gd name="connsiteY9336" fmla="*/ 1807483 h 6287490"/>
                <a:gd name="connsiteX9337" fmla="*/ 3124200 w 5697931"/>
                <a:gd name="connsiteY9337" fmla="*/ 1802721 h 6287490"/>
                <a:gd name="connsiteX9338" fmla="*/ 3128963 w 5697931"/>
                <a:gd name="connsiteY9338" fmla="*/ 1802721 h 6287490"/>
                <a:gd name="connsiteX9339" fmla="*/ 3133725 w 5697931"/>
                <a:gd name="connsiteY9339" fmla="*/ 1802721 h 6287490"/>
                <a:gd name="connsiteX9340" fmla="*/ 3133725 w 5697931"/>
                <a:gd name="connsiteY9340" fmla="*/ 1807483 h 6287490"/>
                <a:gd name="connsiteX9341" fmla="*/ 3133725 w 5697931"/>
                <a:gd name="connsiteY9341" fmla="*/ 1812246 h 6287490"/>
                <a:gd name="connsiteX9342" fmla="*/ 4540253 w 5697931"/>
                <a:gd name="connsiteY9342" fmla="*/ 1809074 h 6287490"/>
                <a:gd name="connsiteX9343" fmla="*/ 4533900 w 5697931"/>
                <a:gd name="connsiteY9343" fmla="*/ 1815417 h 6287490"/>
                <a:gd name="connsiteX9344" fmla="*/ 4533900 w 5697931"/>
                <a:gd name="connsiteY9344" fmla="*/ 1802721 h 6287490"/>
                <a:gd name="connsiteX9345" fmla="*/ 4533900 w 5697931"/>
                <a:gd name="connsiteY9345" fmla="*/ 1790024 h 6287490"/>
                <a:gd name="connsiteX9346" fmla="*/ 4540253 w 5697931"/>
                <a:gd name="connsiteY9346" fmla="*/ 1796367 h 6287490"/>
                <a:gd name="connsiteX9347" fmla="*/ 4546597 w 5697931"/>
                <a:gd name="connsiteY9347" fmla="*/ 1802721 h 6287490"/>
                <a:gd name="connsiteX9348" fmla="*/ 1071563 w 5697931"/>
                <a:gd name="connsiteY9348" fmla="*/ 1802721 h 6287490"/>
                <a:gd name="connsiteX9349" fmla="*/ 1066800 w 5697931"/>
                <a:gd name="connsiteY9349" fmla="*/ 1802721 h 6287490"/>
                <a:gd name="connsiteX9350" fmla="*/ 1066800 w 5697931"/>
                <a:gd name="connsiteY9350" fmla="*/ 1797958 h 6287490"/>
                <a:gd name="connsiteX9351" fmla="*/ 1066800 w 5697931"/>
                <a:gd name="connsiteY9351" fmla="*/ 1793196 h 6287490"/>
                <a:gd name="connsiteX9352" fmla="*/ 1071563 w 5697931"/>
                <a:gd name="connsiteY9352" fmla="*/ 1793196 h 6287490"/>
                <a:gd name="connsiteX9353" fmla="*/ 1076325 w 5697931"/>
                <a:gd name="connsiteY9353" fmla="*/ 1793196 h 6287490"/>
                <a:gd name="connsiteX9354" fmla="*/ 1076325 w 5697931"/>
                <a:gd name="connsiteY9354" fmla="*/ 1797958 h 6287490"/>
                <a:gd name="connsiteX9355" fmla="*/ 1076325 w 5697931"/>
                <a:gd name="connsiteY9355" fmla="*/ 1802721 h 6287490"/>
                <a:gd name="connsiteX9356" fmla="*/ 2671763 w 5697931"/>
                <a:gd name="connsiteY9356" fmla="*/ 1802721 h 6287490"/>
                <a:gd name="connsiteX9357" fmla="*/ 2667000 w 5697931"/>
                <a:gd name="connsiteY9357" fmla="*/ 1802721 h 6287490"/>
                <a:gd name="connsiteX9358" fmla="*/ 2667000 w 5697931"/>
                <a:gd name="connsiteY9358" fmla="*/ 1797958 h 6287490"/>
                <a:gd name="connsiteX9359" fmla="*/ 2667000 w 5697931"/>
                <a:gd name="connsiteY9359" fmla="*/ 1793196 h 6287490"/>
                <a:gd name="connsiteX9360" fmla="*/ 2671763 w 5697931"/>
                <a:gd name="connsiteY9360" fmla="*/ 1793196 h 6287490"/>
                <a:gd name="connsiteX9361" fmla="*/ 2676525 w 5697931"/>
                <a:gd name="connsiteY9361" fmla="*/ 1793196 h 6287490"/>
                <a:gd name="connsiteX9362" fmla="*/ 2676525 w 5697931"/>
                <a:gd name="connsiteY9362" fmla="*/ 1797958 h 6287490"/>
                <a:gd name="connsiteX9363" fmla="*/ 2676525 w 5697931"/>
                <a:gd name="connsiteY9363" fmla="*/ 1802721 h 6287490"/>
                <a:gd name="connsiteX9364" fmla="*/ 2700338 w 5697931"/>
                <a:gd name="connsiteY9364" fmla="*/ 1802721 h 6287490"/>
                <a:gd name="connsiteX9365" fmla="*/ 2695575 w 5697931"/>
                <a:gd name="connsiteY9365" fmla="*/ 1802721 h 6287490"/>
                <a:gd name="connsiteX9366" fmla="*/ 2695575 w 5697931"/>
                <a:gd name="connsiteY9366" fmla="*/ 1797958 h 6287490"/>
                <a:gd name="connsiteX9367" fmla="*/ 2695575 w 5697931"/>
                <a:gd name="connsiteY9367" fmla="*/ 1793196 h 6287490"/>
                <a:gd name="connsiteX9368" fmla="*/ 2700338 w 5697931"/>
                <a:gd name="connsiteY9368" fmla="*/ 1793196 h 6287490"/>
                <a:gd name="connsiteX9369" fmla="*/ 2705100 w 5697931"/>
                <a:gd name="connsiteY9369" fmla="*/ 1793196 h 6287490"/>
                <a:gd name="connsiteX9370" fmla="*/ 2705100 w 5697931"/>
                <a:gd name="connsiteY9370" fmla="*/ 1797958 h 6287490"/>
                <a:gd name="connsiteX9371" fmla="*/ 2705100 w 5697931"/>
                <a:gd name="connsiteY9371" fmla="*/ 1802721 h 6287490"/>
                <a:gd name="connsiteX9372" fmla="*/ 1090613 w 5697931"/>
                <a:gd name="connsiteY9372" fmla="*/ 1793196 h 6287490"/>
                <a:gd name="connsiteX9373" fmla="*/ 1085850 w 5697931"/>
                <a:gd name="connsiteY9373" fmla="*/ 1793196 h 6287490"/>
                <a:gd name="connsiteX9374" fmla="*/ 1085850 w 5697931"/>
                <a:gd name="connsiteY9374" fmla="*/ 1788433 h 6287490"/>
                <a:gd name="connsiteX9375" fmla="*/ 1085850 w 5697931"/>
                <a:gd name="connsiteY9375" fmla="*/ 1783671 h 6287490"/>
                <a:gd name="connsiteX9376" fmla="*/ 1090613 w 5697931"/>
                <a:gd name="connsiteY9376" fmla="*/ 1783671 h 6287490"/>
                <a:gd name="connsiteX9377" fmla="*/ 1095375 w 5697931"/>
                <a:gd name="connsiteY9377" fmla="*/ 1783671 h 6287490"/>
                <a:gd name="connsiteX9378" fmla="*/ 1095375 w 5697931"/>
                <a:gd name="connsiteY9378" fmla="*/ 1788433 h 6287490"/>
                <a:gd name="connsiteX9379" fmla="*/ 1095375 w 5697931"/>
                <a:gd name="connsiteY9379" fmla="*/ 1793196 h 6287490"/>
                <a:gd name="connsiteX9380" fmla="*/ 1119188 w 5697931"/>
                <a:gd name="connsiteY9380" fmla="*/ 1793196 h 6287490"/>
                <a:gd name="connsiteX9381" fmla="*/ 1114425 w 5697931"/>
                <a:gd name="connsiteY9381" fmla="*/ 1793196 h 6287490"/>
                <a:gd name="connsiteX9382" fmla="*/ 1114425 w 5697931"/>
                <a:gd name="connsiteY9382" fmla="*/ 1788433 h 6287490"/>
                <a:gd name="connsiteX9383" fmla="*/ 1114425 w 5697931"/>
                <a:gd name="connsiteY9383" fmla="*/ 1783671 h 6287490"/>
                <a:gd name="connsiteX9384" fmla="*/ 1119188 w 5697931"/>
                <a:gd name="connsiteY9384" fmla="*/ 1783671 h 6287490"/>
                <a:gd name="connsiteX9385" fmla="*/ 1123950 w 5697931"/>
                <a:gd name="connsiteY9385" fmla="*/ 1783671 h 6287490"/>
                <a:gd name="connsiteX9386" fmla="*/ 1123950 w 5697931"/>
                <a:gd name="connsiteY9386" fmla="*/ 1788433 h 6287490"/>
                <a:gd name="connsiteX9387" fmla="*/ 1123950 w 5697931"/>
                <a:gd name="connsiteY9387" fmla="*/ 1793196 h 6287490"/>
                <a:gd name="connsiteX9388" fmla="*/ 1862138 w 5697931"/>
                <a:gd name="connsiteY9388" fmla="*/ 1793196 h 6287490"/>
                <a:gd name="connsiteX9389" fmla="*/ 1857375 w 5697931"/>
                <a:gd name="connsiteY9389" fmla="*/ 1793196 h 6287490"/>
                <a:gd name="connsiteX9390" fmla="*/ 1857375 w 5697931"/>
                <a:gd name="connsiteY9390" fmla="*/ 1788433 h 6287490"/>
                <a:gd name="connsiteX9391" fmla="*/ 1857375 w 5697931"/>
                <a:gd name="connsiteY9391" fmla="*/ 1783671 h 6287490"/>
                <a:gd name="connsiteX9392" fmla="*/ 1862138 w 5697931"/>
                <a:gd name="connsiteY9392" fmla="*/ 1783671 h 6287490"/>
                <a:gd name="connsiteX9393" fmla="*/ 1866900 w 5697931"/>
                <a:gd name="connsiteY9393" fmla="*/ 1783671 h 6287490"/>
                <a:gd name="connsiteX9394" fmla="*/ 1866900 w 5697931"/>
                <a:gd name="connsiteY9394" fmla="*/ 1788433 h 6287490"/>
                <a:gd name="connsiteX9395" fmla="*/ 1866900 w 5697931"/>
                <a:gd name="connsiteY9395" fmla="*/ 1793196 h 6287490"/>
                <a:gd name="connsiteX9396" fmla="*/ 1899114 w 5697931"/>
                <a:gd name="connsiteY9396" fmla="*/ 1793196 h 6287490"/>
                <a:gd name="connsiteX9397" fmla="*/ 1894351 w 5697931"/>
                <a:gd name="connsiteY9397" fmla="*/ 1793196 h 6287490"/>
                <a:gd name="connsiteX9398" fmla="*/ 1900238 w 5697931"/>
                <a:gd name="connsiteY9398" fmla="*/ 1783671 h 6287490"/>
                <a:gd name="connsiteX9399" fmla="*/ 1906124 w 5697931"/>
                <a:gd name="connsiteY9399" fmla="*/ 1774146 h 6287490"/>
                <a:gd name="connsiteX9400" fmla="*/ 1910887 w 5697931"/>
                <a:gd name="connsiteY9400" fmla="*/ 1774146 h 6287490"/>
                <a:gd name="connsiteX9401" fmla="*/ 1915649 w 5697931"/>
                <a:gd name="connsiteY9401" fmla="*/ 1774146 h 6287490"/>
                <a:gd name="connsiteX9402" fmla="*/ 1909763 w 5697931"/>
                <a:gd name="connsiteY9402" fmla="*/ 1783671 h 6287490"/>
                <a:gd name="connsiteX9403" fmla="*/ 1903876 w 5697931"/>
                <a:gd name="connsiteY9403" fmla="*/ 1793196 h 6287490"/>
                <a:gd name="connsiteX9404" fmla="*/ 1004888 w 5697931"/>
                <a:gd name="connsiteY9404" fmla="*/ 1783671 h 6287490"/>
                <a:gd name="connsiteX9405" fmla="*/ 1000125 w 5697931"/>
                <a:gd name="connsiteY9405" fmla="*/ 1783671 h 6287490"/>
                <a:gd name="connsiteX9406" fmla="*/ 1000125 w 5697931"/>
                <a:gd name="connsiteY9406" fmla="*/ 1778908 h 6287490"/>
                <a:gd name="connsiteX9407" fmla="*/ 1000125 w 5697931"/>
                <a:gd name="connsiteY9407" fmla="*/ 1774146 h 6287490"/>
                <a:gd name="connsiteX9408" fmla="*/ 1004888 w 5697931"/>
                <a:gd name="connsiteY9408" fmla="*/ 1774146 h 6287490"/>
                <a:gd name="connsiteX9409" fmla="*/ 1009650 w 5697931"/>
                <a:gd name="connsiteY9409" fmla="*/ 1774146 h 6287490"/>
                <a:gd name="connsiteX9410" fmla="*/ 1009650 w 5697931"/>
                <a:gd name="connsiteY9410" fmla="*/ 1778908 h 6287490"/>
                <a:gd name="connsiteX9411" fmla="*/ 1009650 w 5697931"/>
                <a:gd name="connsiteY9411" fmla="*/ 1783671 h 6287490"/>
                <a:gd name="connsiteX9412" fmla="*/ 2796150 w 5697931"/>
                <a:gd name="connsiteY9412" fmla="*/ 1783671 h 6287490"/>
                <a:gd name="connsiteX9413" fmla="*/ 2791949 w 5697931"/>
                <a:gd name="connsiteY9413" fmla="*/ 1783671 h 6287490"/>
                <a:gd name="connsiteX9414" fmla="*/ 2785148 w 5697931"/>
                <a:gd name="connsiteY9414" fmla="*/ 1772669 h 6287490"/>
                <a:gd name="connsiteX9415" fmla="*/ 2778357 w 5697931"/>
                <a:gd name="connsiteY9415" fmla="*/ 1761677 h 6287490"/>
                <a:gd name="connsiteX9416" fmla="*/ 2789358 w 5697931"/>
                <a:gd name="connsiteY9416" fmla="*/ 1768478 h 6287490"/>
                <a:gd name="connsiteX9417" fmla="*/ 2800350 w 5697931"/>
                <a:gd name="connsiteY9417" fmla="*/ 1775270 h 6287490"/>
                <a:gd name="connsiteX9418" fmla="*/ 2800350 w 5697931"/>
                <a:gd name="connsiteY9418" fmla="*/ 1779470 h 6287490"/>
                <a:gd name="connsiteX9419" fmla="*/ 2800350 w 5697931"/>
                <a:gd name="connsiteY9419" fmla="*/ 1783671 h 6287490"/>
                <a:gd name="connsiteX9420" fmla="*/ 1537125 w 5697931"/>
                <a:gd name="connsiteY9420" fmla="*/ 1774146 h 6287490"/>
                <a:gd name="connsiteX9421" fmla="*/ 1533525 w 5697931"/>
                <a:gd name="connsiteY9421" fmla="*/ 1774146 h 6287490"/>
                <a:gd name="connsiteX9422" fmla="*/ 1533525 w 5697931"/>
                <a:gd name="connsiteY9422" fmla="*/ 1770545 h 6287490"/>
                <a:gd name="connsiteX9423" fmla="*/ 1533525 w 5697931"/>
                <a:gd name="connsiteY9423" fmla="*/ 1766954 h 6287490"/>
                <a:gd name="connsiteX9424" fmla="*/ 1550194 w 5697931"/>
                <a:gd name="connsiteY9424" fmla="*/ 1753876 h 6287490"/>
                <a:gd name="connsiteX9425" fmla="*/ 1566863 w 5697931"/>
                <a:gd name="connsiteY9425" fmla="*/ 1740808 h 6287490"/>
                <a:gd name="connsiteX9426" fmla="*/ 1553794 w 5697931"/>
                <a:gd name="connsiteY9426" fmla="*/ 1757477 h 6287490"/>
                <a:gd name="connsiteX9427" fmla="*/ 1540716 w 5697931"/>
                <a:gd name="connsiteY9427" fmla="*/ 1774146 h 6287490"/>
                <a:gd name="connsiteX9428" fmla="*/ 1889589 w 5697931"/>
                <a:gd name="connsiteY9428" fmla="*/ 1774146 h 6287490"/>
                <a:gd name="connsiteX9429" fmla="*/ 1884826 w 5697931"/>
                <a:gd name="connsiteY9429" fmla="*/ 1774146 h 6287490"/>
                <a:gd name="connsiteX9430" fmla="*/ 1890713 w 5697931"/>
                <a:gd name="connsiteY9430" fmla="*/ 1764621 h 6287490"/>
                <a:gd name="connsiteX9431" fmla="*/ 1896599 w 5697931"/>
                <a:gd name="connsiteY9431" fmla="*/ 1755096 h 6287490"/>
                <a:gd name="connsiteX9432" fmla="*/ 1901362 w 5697931"/>
                <a:gd name="connsiteY9432" fmla="*/ 1755096 h 6287490"/>
                <a:gd name="connsiteX9433" fmla="*/ 1906124 w 5697931"/>
                <a:gd name="connsiteY9433" fmla="*/ 1755096 h 6287490"/>
                <a:gd name="connsiteX9434" fmla="*/ 1900238 w 5697931"/>
                <a:gd name="connsiteY9434" fmla="*/ 1764621 h 6287490"/>
                <a:gd name="connsiteX9435" fmla="*/ 1894351 w 5697931"/>
                <a:gd name="connsiteY9435" fmla="*/ 1774146 h 6287490"/>
                <a:gd name="connsiteX9436" fmla="*/ 2690813 w 5697931"/>
                <a:gd name="connsiteY9436" fmla="*/ 1774146 h 6287490"/>
                <a:gd name="connsiteX9437" fmla="*/ 2686050 w 5697931"/>
                <a:gd name="connsiteY9437" fmla="*/ 1774146 h 6287490"/>
                <a:gd name="connsiteX9438" fmla="*/ 2686050 w 5697931"/>
                <a:gd name="connsiteY9438" fmla="*/ 1769383 h 6287490"/>
                <a:gd name="connsiteX9439" fmla="*/ 2686050 w 5697931"/>
                <a:gd name="connsiteY9439" fmla="*/ 1764621 h 6287490"/>
                <a:gd name="connsiteX9440" fmla="*/ 2690813 w 5697931"/>
                <a:gd name="connsiteY9440" fmla="*/ 1764621 h 6287490"/>
                <a:gd name="connsiteX9441" fmla="*/ 2695575 w 5697931"/>
                <a:gd name="connsiteY9441" fmla="*/ 1764621 h 6287490"/>
                <a:gd name="connsiteX9442" fmla="*/ 2695575 w 5697931"/>
                <a:gd name="connsiteY9442" fmla="*/ 1769383 h 6287490"/>
                <a:gd name="connsiteX9443" fmla="*/ 2695575 w 5697931"/>
                <a:gd name="connsiteY9443" fmla="*/ 1774146 h 6287490"/>
                <a:gd name="connsiteX9444" fmla="*/ 1234049 w 5697931"/>
                <a:gd name="connsiteY9444" fmla="*/ 1764621 h 6287490"/>
                <a:gd name="connsiteX9445" fmla="*/ 1229849 w 5697931"/>
                <a:gd name="connsiteY9445" fmla="*/ 1764621 h 6287490"/>
                <a:gd name="connsiteX9446" fmla="*/ 1223058 w 5697931"/>
                <a:gd name="connsiteY9446" fmla="*/ 1753619 h 6287490"/>
                <a:gd name="connsiteX9447" fmla="*/ 1216257 w 5697931"/>
                <a:gd name="connsiteY9447" fmla="*/ 1742627 h 6287490"/>
                <a:gd name="connsiteX9448" fmla="*/ 1227249 w 5697931"/>
                <a:gd name="connsiteY9448" fmla="*/ 1749428 h 6287490"/>
                <a:gd name="connsiteX9449" fmla="*/ 1238250 w 5697931"/>
                <a:gd name="connsiteY9449" fmla="*/ 1756220 h 6287490"/>
                <a:gd name="connsiteX9450" fmla="*/ 1238250 w 5697931"/>
                <a:gd name="connsiteY9450" fmla="*/ 1760420 h 6287490"/>
                <a:gd name="connsiteX9451" fmla="*/ 1238250 w 5697931"/>
                <a:gd name="connsiteY9451" fmla="*/ 1764621 h 6287490"/>
                <a:gd name="connsiteX9452" fmla="*/ 1938338 w 5697931"/>
                <a:gd name="connsiteY9452" fmla="*/ 1764621 h 6287490"/>
                <a:gd name="connsiteX9453" fmla="*/ 1933575 w 5697931"/>
                <a:gd name="connsiteY9453" fmla="*/ 1764621 h 6287490"/>
                <a:gd name="connsiteX9454" fmla="*/ 1933575 w 5697931"/>
                <a:gd name="connsiteY9454" fmla="*/ 1759858 h 6287490"/>
                <a:gd name="connsiteX9455" fmla="*/ 1933575 w 5697931"/>
                <a:gd name="connsiteY9455" fmla="*/ 1755096 h 6287490"/>
                <a:gd name="connsiteX9456" fmla="*/ 1938338 w 5697931"/>
                <a:gd name="connsiteY9456" fmla="*/ 1755096 h 6287490"/>
                <a:gd name="connsiteX9457" fmla="*/ 1943100 w 5697931"/>
                <a:gd name="connsiteY9457" fmla="*/ 1755096 h 6287490"/>
                <a:gd name="connsiteX9458" fmla="*/ 1943100 w 5697931"/>
                <a:gd name="connsiteY9458" fmla="*/ 1759858 h 6287490"/>
                <a:gd name="connsiteX9459" fmla="*/ 1943100 w 5697931"/>
                <a:gd name="connsiteY9459" fmla="*/ 1764621 h 6287490"/>
                <a:gd name="connsiteX9460" fmla="*/ 4530728 w 5697931"/>
                <a:gd name="connsiteY9460" fmla="*/ 1761449 h 6287490"/>
                <a:gd name="connsiteX9461" fmla="*/ 4524375 w 5697931"/>
                <a:gd name="connsiteY9461" fmla="*/ 1767792 h 6287490"/>
                <a:gd name="connsiteX9462" fmla="*/ 4524375 w 5697931"/>
                <a:gd name="connsiteY9462" fmla="*/ 1755096 h 6287490"/>
                <a:gd name="connsiteX9463" fmla="*/ 4524375 w 5697931"/>
                <a:gd name="connsiteY9463" fmla="*/ 1742399 h 6287490"/>
                <a:gd name="connsiteX9464" fmla="*/ 4530728 w 5697931"/>
                <a:gd name="connsiteY9464" fmla="*/ 1748742 h 6287490"/>
                <a:gd name="connsiteX9465" fmla="*/ 4537072 w 5697931"/>
                <a:gd name="connsiteY9465" fmla="*/ 1755096 h 6287490"/>
                <a:gd name="connsiteX9466" fmla="*/ 1023938 w 5697931"/>
                <a:gd name="connsiteY9466" fmla="*/ 1755096 h 6287490"/>
                <a:gd name="connsiteX9467" fmla="*/ 1019175 w 5697931"/>
                <a:gd name="connsiteY9467" fmla="*/ 1755096 h 6287490"/>
                <a:gd name="connsiteX9468" fmla="*/ 1019175 w 5697931"/>
                <a:gd name="connsiteY9468" fmla="*/ 1750333 h 6287490"/>
                <a:gd name="connsiteX9469" fmla="*/ 1019175 w 5697931"/>
                <a:gd name="connsiteY9469" fmla="*/ 1745571 h 6287490"/>
                <a:gd name="connsiteX9470" fmla="*/ 1023938 w 5697931"/>
                <a:gd name="connsiteY9470" fmla="*/ 1745571 h 6287490"/>
                <a:gd name="connsiteX9471" fmla="*/ 1028700 w 5697931"/>
                <a:gd name="connsiteY9471" fmla="*/ 1745571 h 6287490"/>
                <a:gd name="connsiteX9472" fmla="*/ 1028700 w 5697931"/>
                <a:gd name="connsiteY9472" fmla="*/ 1750333 h 6287490"/>
                <a:gd name="connsiteX9473" fmla="*/ 1028700 w 5697931"/>
                <a:gd name="connsiteY9473" fmla="*/ 1755096 h 6287490"/>
                <a:gd name="connsiteX9474" fmla="*/ 1971675 w 5697931"/>
                <a:gd name="connsiteY9474" fmla="*/ 1755096 h 6287490"/>
                <a:gd name="connsiteX9475" fmla="*/ 1958978 w 5697931"/>
                <a:gd name="connsiteY9475" fmla="*/ 1755096 h 6287490"/>
                <a:gd name="connsiteX9476" fmla="*/ 1965322 w 5697931"/>
                <a:gd name="connsiteY9476" fmla="*/ 1748742 h 6287490"/>
                <a:gd name="connsiteX9477" fmla="*/ 1971675 w 5697931"/>
                <a:gd name="connsiteY9477" fmla="*/ 1742399 h 6287490"/>
                <a:gd name="connsiteX9478" fmla="*/ 1978028 w 5697931"/>
                <a:gd name="connsiteY9478" fmla="*/ 1748742 h 6287490"/>
                <a:gd name="connsiteX9479" fmla="*/ 1984372 w 5697931"/>
                <a:gd name="connsiteY9479" fmla="*/ 1755096 h 6287490"/>
                <a:gd name="connsiteX9480" fmla="*/ 1385888 w 5697931"/>
                <a:gd name="connsiteY9480" fmla="*/ 1745571 h 6287490"/>
                <a:gd name="connsiteX9481" fmla="*/ 1381125 w 5697931"/>
                <a:gd name="connsiteY9481" fmla="*/ 1745571 h 6287490"/>
                <a:gd name="connsiteX9482" fmla="*/ 1381125 w 5697931"/>
                <a:gd name="connsiteY9482" fmla="*/ 1740808 h 6287490"/>
                <a:gd name="connsiteX9483" fmla="*/ 1381125 w 5697931"/>
                <a:gd name="connsiteY9483" fmla="*/ 1736046 h 6287490"/>
                <a:gd name="connsiteX9484" fmla="*/ 1385888 w 5697931"/>
                <a:gd name="connsiteY9484" fmla="*/ 1736046 h 6287490"/>
                <a:gd name="connsiteX9485" fmla="*/ 1390650 w 5697931"/>
                <a:gd name="connsiteY9485" fmla="*/ 1736046 h 6287490"/>
                <a:gd name="connsiteX9486" fmla="*/ 1390650 w 5697931"/>
                <a:gd name="connsiteY9486" fmla="*/ 1740808 h 6287490"/>
                <a:gd name="connsiteX9487" fmla="*/ 1390650 w 5697931"/>
                <a:gd name="connsiteY9487" fmla="*/ 1745571 h 6287490"/>
                <a:gd name="connsiteX9488" fmla="*/ 1404938 w 5697931"/>
                <a:gd name="connsiteY9488" fmla="*/ 1745571 h 6287490"/>
                <a:gd name="connsiteX9489" fmla="*/ 1400175 w 5697931"/>
                <a:gd name="connsiteY9489" fmla="*/ 1745571 h 6287490"/>
                <a:gd name="connsiteX9490" fmla="*/ 1400175 w 5697931"/>
                <a:gd name="connsiteY9490" fmla="*/ 1740808 h 6287490"/>
                <a:gd name="connsiteX9491" fmla="*/ 1400175 w 5697931"/>
                <a:gd name="connsiteY9491" fmla="*/ 1736046 h 6287490"/>
                <a:gd name="connsiteX9492" fmla="*/ 1404938 w 5697931"/>
                <a:gd name="connsiteY9492" fmla="*/ 1736046 h 6287490"/>
                <a:gd name="connsiteX9493" fmla="*/ 1409700 w 5697931"/>
                <a:gd name="connsiteY9493" fmla="*/ 1736046 h 6287490"/>
                <a:gd name="connsiteX9494" fmla="*/ 1409700 w 5697931"/>
                <a:gd name="connsiteY9494" fmla="*/ 1740808 h 6287490"/>
                <a:gd name="connsiteX9495" fmla="*/ 1409700 w 5697931"/>
                <a:gd name="connsiteY9495" fmla="*/ 1745571 h 6287490"/>
                <a:gd name="connsiteX9496" fmla="*/ 2052638 w 5697931"/>
                <a:gd name="connsiteY9496" fmla="*/ 1745571 h 6287490"/>
                <a:gd name="connsiteX9497" fmla="*/ 2047875 w 5697931"/>
                <a:gd name="connsiteY9497" fmla="*/ 1745571 h 6287490"/>
                <a:gd name="connsiteX9498" fmla="*/ 2047875 w 5697931"/>
                <a:gd name="connsiteY9498" fmla="*/ 1740808 h 6287490"/>
                <a:gd name="connsiteX9499" fmla="*/ 2047875 w 5697931"/>
                <a:gd name="connsiteY9499" fmla="*/ 1736046 h 6287490"/>
                <a:gd name="connsiteX9500" fmla="*/ 2052638 w 5697931"/>
                <a:gd name="connsiteY9500" fmla="*/ 1736046 h 6287490"/>
                <a:gd name="connsiteX9501" fmla="*/ 2057400 w 5697931"/>
                <a:gd name="connsiteY9501" fmla="*/ 1736046 h 6287490"/>
                <a:gd name="connsiteX9502" fmla="*/ 2057400 w 5697931"/>
                <a:gd name="connsiteY9502" fmla="*/ 1740808 h 6287490"/>
                <a:gd name="connsiteX9503" fmla="*/ 2057400 w 5697931"/>
                <a:gd name="connsiteY9503" fmla="*/ 1745571 h 6287490"/>
                <a:gd name="connsiteX9504" fmla="*/ 2747400 w 5697931"/>
                <a:gd name="connsiteY9504" fmla="*/ 1745571 h 6287490"/>
                <a:gd name="connsiteX9505" fmla="*/ 2743200 w 5697931"/>
                <a:gd name="connsiteY9505" fmla="*/ 1745571 h 6287490"/>
                <a:gd name="connsiteX9506" fmla="*/ 2743200 w 5697931"/>
                <a:gd name="connsiteY9506" fmla="*/ 1736046 h 6287490"/>
                <a:gd name="connsiteX9507" fmla="*/ 2743200 w 5697931"/>
                <a:gd name="connsiteY9507" fmla="*/ 1726521 h 6287490"/>
                <a:gd name="connsiteX9508" fmla="*/ 2753287 w 5697931"/>
                <a:gd name="connsiteY9508" fmla="*/ 1726521 h 6287490"/>
                <a:gd name="connsiteX9509" fmla="*/ 2763374 w 5697931"/>
                <a:gd name="connsiteY9509" fmla="*/ 1726521 h 6287490"/>
                <a:gd name="connsiteX9510" fmla="*/ 2757488 w 5697931"/>
                <a:gd name="connsiteY9510" fmla="*/ 1736046 h 6287490"/>
                <a:gd name="connsiteX9511" fmla="*/ 2751601 w 5697931"/>
                <a:gd name="connsiteY9511" fmla="*/ 1745571 h 6287490"/>
                <a:gd name="connsiteX9512" fmla="*/ 1195388 w 5697931"/>
                <a:gd name="connsiteY9512" fmla="*/ 1736046 h 6287490"/>
                <a:gd name="connsiteX9513" fmla="*/ 1190625 w 5697931"/>
                <a:gd name="connsiteY9513" fmla="*/ 1736046 h 6287490"/>
                <a:gd name="connsiteX9514" fmla="*/ 1190625 w 5697931"/>
                <a:gd name="connsiteY9514" fmla="*/ 1731283 h 6287490"/>
                <a:gd name="connsiteX9515" fmla="*/ 1190625 w 5697931"/>
                <a:gd name="connsiteY9515" fmla="*/ 1726521 h 6287490"/>
                <a:gd name="connsiteX9516" fmla="*/ 1195388 w 5697931"/>
                <a:gd name="connsiteY9516" fmla="*/ 1726521 h 6287490"/>
                <a:gd name="connsiteX9517" fmla="*/ 1200150 w 5697931"/>
                <a:gd name="connsiteY9517" fmla="*/ 1726521 h 6287490"/>
                <a:gd name="connsiteX9518" fmla="*/ 1200150 w 5697931"/>
                <a:gd name="connsiteY9518" fmla="*/ 1731283 h 6287490"/>
                <a:gd name="connsiteX9519" fmla="*/ 1200150 w 5697931"/>
                <a:gd name="connsiteY9519" fmla="*/ 1736046 h 6287490"/>
                <a:gd name="connsiteX9520" fmla="*/ 1573063 w 5697931"/>
                <a:gd name="connsiteY9520" fmla="*/ 1736046 h 6287490"/>
                <a:gd name="connsiteX9521" fmla="*/ 1568301 w 5697931"/>
                <a:gd name="connsiteY9521" fmla="*/ 1736046 h 6287490"/>
                <a:gd name="connsiteX9522" fmla="*/ 1590675 w 5697931"/>
                <a:gd name="connsiteY9522" fmla="*/ 1712233 h 6287490"/>
                <a:gd name="connsiteX9523" fmla="*/ 1613049 w 5697931"/>
                <a:gd name="connsiteY9523" fmla="*/ 1688421 h 6287490"/>
                <a:gd name="connsiteX9524" fmla="*/ 1617812 w 5697931"/>
                <a:gd name="connsiteY9524" fmla="*/ 1688421 h 6287490"/>
                <a:gd name="connsiteX9525" fmla="*/ 1622574 w 5697931"/>
                <a:gd name="connsiteY9525" fmla="*/ 1688421 h 6287490"/>
                <a:gd name="connsiteX9526" fmla="*/ 1600200 w 5697931"/>
                <a:gd name="connsiteY9526" fmla="*/ 1712233 h 6287490"/>
                <a:gd name="connsiteX9527" fmla="*/ 1577826 w 5697931"/>
                <a:gd name="connsiteY9527" fmla="*/ 1736046 h 6287490"/>
                <a:gd name="connsiteX9528" fmla="*/ 2033588 w 5697931"/>
                <a:gd name="connsiteY9528" fmla="*/ 1736046 h 6287490"/>
                <a:gd name="connsiteX9529" fmla="*/ 2028825 w 5697931"/>
                <a:gd name="connsiteY9529" fmla="*/ 1736046 h 6287490"/>
                <a:gd name="connsiteX9530" fmla="*/ 2028825 w 5697931"/>
                <a:gd name="connsiteY9530" fmla="*/ 1731283 h 6287490"/>
                <a:gd name="connsiteX9531" fmla="*/ 2028825 w 5697931"/>
                <a:gd name="connsiteY9531" fmla="*/ 1726521 h 6287490"/>
                <a:gd name="connsiteX9532" fmla="*/ 2033588 w 5697931"/>
                <a:gd name="connsiteY9532" fmla="*/ 1726521 h 6287490"/>
                <a:gd name="connsiteX9533" fmla="*/ 2038350 w 5697931"/>
                <a:gd name="connsiteY9533" fmla="*/ 1726521 h 6287490"/>
                <a:gd name="connsiteX9534" fmla="*/ 2038350 w 5697931"/>
                <a:gd name="connsiteY9534" fmla="*/ 1731283 h 6287490"/>
                <a:gd name="connsiteX9535" fmla="*/ 2038350 w 5697931"/>
                <a:gd name="connsiteY9535" fmla="*/ 1736046 h 6287490"/>
                <a:gd name="connsiteX9536" fmla="*/ 3128963 w 5697931"/>
                <a:gd name="connsiteY9536" fmla="*/ 1736046 h 6287490"/>
                <a:gd name="connsiteX9537" fmla="*/ 3124200 w 5697931"/>
                <a:gd name="connsiteY9537" fmla="*/ 1736046 h 6287490"/>
                <a:gd name="connsiteX9538" fmla="*/ 3124200 w 5697931"/>
                <a:gd name="connsiteY9538" fmla="*/ 1731283 h 6287490"/>
                <a:gd name="connsiteX9539" fmla="*/ 3124200 w 5697931"/>
                <a:gd name="connsiteY9539" fmla="*/ 1726521 h 6287490"/>
                <a:gd name="connsiteX9540" fmla="*/ 3128963 w 5697931"/>
                <a:gd name="connsiteY9540" fmla="*/ 1726521 h 6287490"/>
                <a:gd name="connsiteX9541" fmla="*/ 3133725 w 5697931"/>
                <a:gd name="connsiteY9541" fmla="*/ 1726521 h 6287490"/>
                <a:gd name="connsiteX9542" fmla="*/ 3133725 w 5697931"/>
                <a:gd name="connsiteY9542" fmla="*/ 1731283 h 6287490"/>
                <a:gd name="connsiteX9543" fmla="*/ 3133725 w 5697931"/>
                <a:gd name="connsiteY9543" fmla="*/ 1736046 h 6287490"/>
                <a:gd name="connsiteX9544" fmla="*/ 2805113 w 5697931"/>
                <a:gd name="connsiteY9544" fmla="*/ 1726521 h 6287490"/>
                <a:gd name="connsiteX9545" fmla="*/ 2800350 w 5697931"/>
                <a:gd name="connsiteY9545" fmla="*/ 1726521 h 6287490"/>
                <a:gd name="connsiteX9546" fmla="*/ 2800350 w 5697931"/>
                <a:gd name="connsiteY9546" fmla="*/ 1721758 h 6287490"/>
                <a:gd name="connsiteX9547" fmla="*/ 2800350 w 5697931"/>
                <a:gd name="connsiteY9547" fmla="*/ 1716996 h 6287490"/>
                <a:gd name="connsiteX9548" fmla="*/ 2805113 w 5697931"/>
                <a:gd name="connsiteY9548" fmla="*/ 1716996 h 6287490"/>
                <a:gd name="connsiteX9549" fmla="*/ 2809875 w 5697931"/>
                <a:gd name="connsiteY9549" fmla="*/ 1716996 h 6287490"/>
                <a:gd name="connsiteX9550" fmla="*/ 2809875 w 5697931"/>
                <a:gd name="connsiteY9550" fmla="*/ 1721758 h 6287490"/>
                <a:gd name="connsiteX9551" fmla="*/ 2809875 w 5697931"/>
                <a:gd name="connsiteY9551" fmla="*/ 1726521 h 6287490"/>
                <a:gd name="connsiteX9552" fmla="*/ 1166813 w 5697931"/>
                <a:gd name="connsiteY9552" fmla="*/ 1716996 h 6287490"/>
                <a:gd name="connsiteX9553" fmla="*/ 1162050 w 5697931"/>
                <a:gd name="connsiteY9553" fmla="*/ 1716996 h 6287490"/>
                <a:gd name="connsiteX9554" fmla="*/ 1162050 w 5697931"/>
                <a:gd name="connsiteY9554" fmla="*/ 1712233 h 6287490"/>
                <a:gd name="connsiteX9555" fmla="*/ 1162050 w 5697931"/>
                <a:gd name="connsiteY9555" fmla="*/ 1707471 h 6287490"/>
                <a:gd name="connsiteX9556" fmla="*/ 1166813 w 5697931"/>
                <a:gd name="connsiteY9556" fmla="*/ 1707471 h 6287490"/>
                <a:gd name="connsiteX9557" fmla="*/ 1171575 w 5697931"/>
                <a:gd name="connsiteY9557" fmla="*/ 1707471 h 6287490"/>
                <a:gd name="connsiteX9558" fmla="*/ 1171575 w 5697931"/>
                <a:gd name="connsiteY9558" fmla="*/ 1712233 h 6287490"/>
                <a:gd name="connsiteX9559" fmla="*/ 1171575 w 5697931"/>
                <a:gd name="connsiteY9559" fmla="*/ 1716996 h 6287490"/>
                <a:gd name="connsiteX9560" fmla="*/ 1431731 w 5697931"/>
                <a:gd name="connsiteY9560" fmla="*/ 1716996 h 6287490"/>
                <a:gd name="connsiteX9561" fmla="*/ 1428750 w 5697931"/>
                <a:gd name="connsiteY9561" fmla="*/ 1716996 h 6287490"/>
                <a:gd name="connsiteX9562" fmla="*/ 1428750 w 5697931"/>
                <a:gd name="connsiteY9562" fmla="*/ 1714014 h 6287490"/>
                <a:gd name="connsiteX9563" fmla="*/ 1428750 w 5697931"/>
                <a:gd name="connsiteY9563" fmla="*/ 1711033 h 6287490"/>
                <a:gd name="connsiteX9564" fmla="*/ 1459706 w 5697931"/>
                <a:gd name="connsiteY9564" fmla="*/ 1683058 h 6287490"/>
                <a:gd name="connsiteX9565" fmla="*/ 1490663 w 5697931"/>
                <a:gd name="connsiteY9565" fmla="*/ 1655083 h 6287490"/>
                <a:gd name="connsiteX9566" fmla="*/ 1462688 w 5697931"/>
                <a:gd name="connsiteY9566" fmla="*/ 1686039 h 6287490"/>
                <a:gd name="connsiteX9567" fmla="*/ 1434713 w 5697931"/>
                <a:gd name="connsiteY9567" fmla="*/ 1716996 h 6287490"/>
                <a:gd name="connsiteX9568" fmla="*/ 1910753 w 5697931"/>
                <a:gd name="connsiteY9568" fmla="*/ 1714414 h 6287490"/>
                <a:gd name="connsiteX9569" fmla="*/ 1905000 w 5697931"/>
                <a:gd name="connsiteY9569" fmla="*/ 1720167 h 6287490"/>
                <a:gd name="connsiteX9570" fmla="*/ 1905753 w 5697931"/>
                <a:gd name="connsiteY9570" fmla="*/ 1701918 h 6287490"/>
                <a:gd name="connsiteX9571" fmla="*/ 1906505 w 5697931"/>
                <a:gd name="connsiteY9571" fmla="*/ 1683658 h 6287490"/>
                <a:gd name="connsiteX9572" fmla="*/ 1911506 w 5697931"/>
                <a:gd name="connsiteY9572" fmla="*/ 1696155 h 6287490"/>
                <a:gd name="connsiteX9573" fmla="*/ 1916506 w 5697931"/>
                <a:gd name="connsiteY9573" fmla="*/ 1708661 h 6287490"/>
                <a:gd name="connsiteX9574" fmla="*/ 4519613 w 5697931"/>
                <a:gd name="connsiteY9574" fmla="*/ 1716996 h 6287490"/>
                <a:gd name="connsiteX9575" fmla="*/ 4514850 w 5697931"/>
                <a:gd name="connsiteY9575" fmla="*/ 1716996 h 6287490"/>
                <a:gd name="connsiteX9576" fmla="*/ 4514850 w 5697931"/>
                <a:gd name="connsiteY9576" fmla="*/ 1712233 h 6287490"/>
                <a:gd name="connsiteX9577" fmla="*/ 4514850 w 5697931"/>
                <a:gd name="connsiteY9577" fmla="*/ 1707471 h 6287490"/>
                <a:gd name="connsiteX9578" fmla="*/ 4519613 w 5697931"/>
                <a:gd name="connsiteY9578" fmla="*/ 1707471 h 6287490"/>
                <a:gd name="connsiteX9579" fmla="*/ 4524375 w 5697931"/>
                <a:gd name="connsiteY9579" fmla="*/ 1707471 h 6287490"/>
                <a:gd name="connsiteX9580" fmla="*/ 4524375 w 5697931"/>
                <a:gd name="connsiteY9580" fmla="*/ 1712233 h 6287490"/>
                <a:gd name="connsiteX9581" fmla="*/ 4524375 w 5697931"/>
                <a:gd name="connsiteY9581" fmla="*/ 1716996 h 6287490"/>
                <a:gd name="connsiteX9582" fmla="*/ 1138238 w 5697931"/>
                <a:gd name="connsiteY9582" fmla="*/ 1697946 h 6287490"/>
                <a:gd name="connsiteX9583" fmla="*/ 1133475 w 5697931"/>
                <a:gd name="connsiteY9583" fmla="*/ 1697946 h 6287490"/>
                <a:gd name="connsiteX9584" fmla="*/ 1133475 w 5697931"/>
                <a:gd name="connsiteY9584" fmla="*/ 1693183 h 6287490"/>
                <a:gd name="connsiteX9585" fmla="*/ 1133475 w 5697931"/>
                <a:gd name="connsiteY9585" fmla="*/ 1688421 h 6287490"/>
                <a:gd name="connsiteX9586" fmla="*/ 1138238 w 5697931"/>
                <a:gd name="connsiteY9586" fmla="*/ 1688421 h 6287490"/>
                <a:gd name="connsiteX9587" fmla="*/ 1143000 w 5697931"/>
                <a:gd name="connsiteY9587" fmla="*/ 1688421 h 6287490"/>
                <a:gd name="connsiteX9588" fmla="*/ 1143000 w 5697931"/>
                <a:gd name="connsiteY9588" fmla="*/ 1693183 h 6287490"/>
                <a:gd name="connsiteX9589" fmla="*/ 1143000 w 5697931"/>
                <a:gd name="connsiteY9589" fmla="*/ 1697946 h 6287490"/>
                <a:gd name="connsiteX9590" fmla="*/ 2776538 w 5697931"/>
                <a:gd name="connsiteY9590" fmla="*/ 1697946 h 6287490"/>
                <a:gd name="connsiteX9591" fmla="*/ 2771775 w 5697931"/>
                <a:gd name="connsiteY9591" fmla="*/ 1697946 h 6287490"/>
                <a:gd name="connsiteX9592" fmla="*/ 2771775 w 5697931"/>
                <a:gd name="connsiteY9592" fmla="*/ 1693183 h 6287490"/>
                <a:gd name="connsiteX9593" fmla="*/ 2771775 w 5697931"/>
                <a:gd name="connsiteY9593" fmla="*/ 1688421 h 6287490"/>
                <a:gd name="connsiteX9594" fmla="*/ 2776538 w 5697931"/>
                <a:gd name="connsiteY9594" fmla="*/ 1688421 h 6287490"/>
                <a:gd name="connsiteX9595" fmla="*/ 2781300 w 5697931"/>
                <a:gd name="connsiteY9595" fmla="*/ 1688421 h 6287490"/>
                <a:gd name="connsiteX9596" fmla="*/ 2781300 w 5697931"/>
                <a:gd name="connsiteY9596" fmla="*/ 1693183 h 6287490"/>
                <a:gd name="connsiteX9597" fmla="*/ 2781300 w 5697931"/>
                <a:gd name="connsiteY9597" fmla="*/ 1697946 h 6287490"/>
                <a:gd name="connsiteX9598" fmla="*/ 1119188 w 5697931"/>
                <a:gd name="connsiteY9598" fmla="*/ 1688421 h 6287490"/>
                <a:gd name="connsiteX9599" fmla="*/ 1114425 w 5697931"/>
                <a:gd name="connsiteY9599" fmla="*/ 1688421 h 6287490"/>
                <a:gd name="connsiteX9600" fmla="*/ 1114425 w 5697931"/>
                <a:gd name="connsiteY9600" fmla="*/ 1683658 h 6287490"/>
                <a:gd name="connsiteX9601" fmla="*/ 1114425 w 5697931"/>
                <a:gd name="connsiteY9601" fmla="*/ 1678896 h 6287490"/>
                <a:gd name="connsiteX9602" fmla="*/ 1119188 w 5697931"/>
                <a:gd name="connsiteY9602" fmla="*/ 1678896 h 6287490"/>
                <a:gd name="connsiteX9603" fmla="*/ 1123950 w 5697931"/>
                <a:gd name="connsiteY9603" fmla="*/ 1678896 h 6287490"/>
                <a:gd name="connsiteX9604" fmla="*/ 1123950 w 5697931"/>
                <a:gd name="connsiteY9604" fmla="*/ 1683658 h 6287490"/>
                <a:gd name="connsiteX9605" fmla="*/ 1123950 w 5697931"/>
                <a:gd name="connsiteY9605" fmla="*/ 1688421 h 6287490"/>
                <a:gd name="connsiteX9606" fmla="*/ 2633663 w 5697931"/>
                <a:gd name="connsiteY9606" fmla="*/ 1688421 h 6287490"/>
                <a:gd name="connsiteX9607" fmla="*/ 2628900 w 5697931"/>
                <a:gd name="connsiteY9607" fmla="*/ 1688421 h 6287490"/>
                <a:gd name="connsiteX9608" fmla="*/ 2628900 w 5697931"/>
                <a:gd name="connsiteY9608" fmla="*/ 1683658 h 6287490"/>
                <a:gd name="connsiteX9609" fmla="*/ 2628900 w 5697931"/>
                <a:gd name="connsiteY9609" fmla="*/ 1678896 h 6287490"/>
                <a:gd name="connsiteX9610" fmla="*/ 2633663 w 5697931"/>
                <a:gd name="connsiteY9610" fmla="*/ 1678896 h 6287490"/>
                <a:gd name="connsiteX9611" fmla="*/ 2638425 w 5697931"/>
                <a:gd name="connsiteY9611" fmla="*/ 1678896 h 6287490"/>
                <a:gd name="connsiteX9612" fmla="*/ 2638425 w 5697931"/>
                <a:gd name="connsiteY9612" fmla="*/ 1683658 h 6287490"/>
                <a:gd name="connsiteX9613" fmla="*/ 2638425 w 5697931"/>
                <a:gd name="connsiteY9613" fmla="*/ 1688421 h 6287490"/>
                <a:gd name="connsiteX9614" fmla="*/ 2662238 w 5697931"/>
                <a:gd name="connsiteY9614" fmla="*/ 1688421 h 6287490"/>
                <a:gd name="connsiteX9615" fmla="*/ 2657475 w 5697931"/>
                <a:gd name="connsiteY9615" fmla="*/ 1688421 h 6287490"/>
                <a:gd name="connsiteX9616" fmla="*/ 2657475 w 5697931"/>
                <a:gd name="connsiteY9616" fmla="*/ 1683658 h 6287490"/>
                <a:gd name="connsiteX9617" fmla="*/ 2657475 w 5697931"/>
                <a:gd name="connsiteY9617" fmla="*/ 1678896 h 6287490"/>
                <a:gd name="connsiteX9618" fmla="*/ 2662238 w 5697931"/>
                <a:gd name="connsiteY9618" fmla="*/ 1678896 h 6287490"/>
                <a:gd name="connsiteX9619" fmla="*/ 2667000 w 5697931"/>
                <a:gd name="connsiteY9619" fmla="*/ 1678896 h 6287490"/>
                <a:gd name="connsiteX9620" fmla="*/ 2667000 w 5697931"/>
                <a:gd name="connsiteY9620" fmla="*/ 1683658 h 6287490"/>
                <a:gd name="connsiteX9621" fmla="*/ 2667000 w 5697931"/>
                <a:gd name="connsiteY9621" fmla="*/ 1688421 h 6287490"/>
                <a:gd name="connsiteX9622" fmla="*/ 3138488 w 5697931"/>
                <a:gd name="connsiteY9622" fmla="*/ 1688421 h 6287490"/>
                <a:gd name="connsiteX9623" fmla="*/ 3133725 w 5697931"/>
                <a:gd name="connsiteY9623" fmla="*/ 1688421 h 6287490"/>
                <a:gd name="connsiteX9624" fmla="*/ 3133725 w 5697931"/>
                <a:gd name="connsiteY9624" fmla="*/ 1683658 h 6287490"/>
                <a:gd name="connsiteX9625" fmla="*/ 3133725 w 5697931"/>
                <a:gd name="connsiteY9625" fmla="*/ 1678896 h 6287490"/>
                <a:gd name="connsiteX9626" fmla="*/ 3138488 w 5697931"/>
                <a:gd name="connsiteY9626" fmla="*/ 1678896 h 6287490"/>
                <a:gd name="connsiteX9627" fmla="*/ 3143250 w 5697931"/>
                <a:gd name="connsiteY9627" fmla="*/ 1678896 h 6287490"/>
                <a:gd name="connsiteX9628" fmla="*/ 3143250 w 5697931"/>
                <a:gd name="connsiteY9628" fmla="*/ 1683658 h 6287490"/>
                <a:gd name="connsiteX9629" fmla="*/ 3143250 w 5697931"/>
                <a:gd name="connsiteY9629" fmla="*/ 1688421 h 6287490"/>
                <a:gd name="connsiteX9630" fmla="*/ 2016128 w 5697931"/>
                <a:gd name="connsiteY9630" fmla="*/ 1675724 h 6287490"/>
                <a:gd name="connsiteX9631" fmla="*/ 2009775 w 5697931"/>
                <a:gd name="connsiteY9631" fmla="*/ 1682067 h 6287490"/>
                <a:gd name="connsiteX9632" fmla="*/ 2009775 w 5697931"/>
                <a:gd name="connsiteY9632" fmla="*/ 1669371 h 6287490"/>
                <a:gd name="connsiteX9633" fmla="*/ 2009775 w 5697931"/>
                <a:gd name="connsiteY9633" fmla="*/ 1656674 h 6287490"/>
                <a:gd name="connsiteX9634" fmla="*/ 2016128 w 5697931"/>
                <a:gd name="connsiteY9634" fmla="*/ 1663017 h 6287490"/>
                <a:gd name="connsiteX9635" fmla="*/ 2022472 w 5697931"/>
                <a:gd name="connsiteY9635" fmla="*/ 1669371 h 6287490"/>
                <a:gd name="connsiteX9636" fmla="*/ 4510088 w 5697931"/>
                <a:gd name="connsiteY9636" fmla="*/ 1678896 h 6287490"/>
                <a:gd name="connsiteX9637" fmla="*/ 4505325 w 5697931"/>
                <a:gd name="connsiteY9637" fmla="*/ 1678896 h 6287490"/>
                <a:gd name="connsiteX9638" fmla="*/ 4505325 w 5697931"/>
                <a:gd name="connsiteY9638" fmla="*/ 1674133 h 6287490"/>
                <a:gd name="connsiteX9639" fmla="*/ 4505325 w 5697931"/>
                <a:gd name="connsiteY9639" fmla="*/ 1669371 h 6287490"/>
                <a:gd name="connsiteX9640" fmla="*/ 4510088 w 5697931"/>
                <a:gd name="connsiteY9640" fmla="*/ 1669371 h 6287490"/>
                <a:gd name="connsiteX9641" fmla="*/ 4514850 w 5697931"/>
                <a:gd name="connsiteY9641" fmla="*/ 1669371 h 6287490"/>
                <a:gd name="connsiteX9642" fmla="*/ 4514850 w 5697931"/>
                <a:gd name="connsiteY9642" fmla="*/ 1674133 h 6287490"/>
                <a:gd name="connsiteX9643" fmla="*/ 4514850 w 5697931"/>
                <a:gd name="connsiteY9643" fmla="*/ 1678896 h 6287490"/>
                <a:gd name="connsiteX9644" fmla="*/ 1290638 w 5697931"/>
                <a:gd name="connsiteY9644" fmla="*/ 1659846 h 6287490"/>
                <a:gd name="connsiteX9645" fmla="*/ 1285875 w 5697931"/>
                <a:gd name="connsiteY9645" fmla="*/ 1659846 h 6287490"/>
                <a:gd name="connsiteX9646" fmla="*/ 1285875 w 5697931"/>
                <a:gd name="connsiteY9646" fmla="*/ 1655083 h 6287490"/>
                <a:gd name="connsiteX9647" fmla="*/ 1285875 w 5697931"/>
                <a:gd name="connsiteY9647" fmla="*/ 1650321 h 6287490"/>
                <a:gd name="connsiteX9648" fmla="*/ 1290638 w 5697931"/>
                <a:gd name="connsiteY9648" fmla="*/ 1650321 h 6287490"/>
                <a:gd name="connsiteX9649" fmla="*/ 1295400 w 5697931"/>
                <a:gd name="connsiteY9649" fmla="*/ 1650321 h 6287490"/>
                <a:gd name="connsiteX9650" fmla="*/ 1295400 w 5697931"/>
                <a:gd name="connsiteY9650" fmla="*/ 1655083 h 6287490"/>
                <a:gd name="connsiteX9651" fmla="*/ 1295400 w 5697931"/>
                <a:gd name="connsiteY9651" fmla="*/ 1659846 h 6287490"/>
                <a:gd name="connsiteX9652" fmla="*/ 2652713 w 5697931"/>
                <a:gd name="connsiteY9652" fmla="*/ 1659846 h 6287490"/>
                <a:gd name="connsiteX9653" fmla="*/ 2647950 w 5697931"/>
                <a:gd name="connsiteY9653" fmla="*/ 1659846 h 6287490"/>
                <a:gd name="connsiteX9654" fmla="*/ 2647950 w 5697931"/>
                <a:gd name="connsiteY9654" fmla="*/ 1655083 h 6287490"/>
                <a:gd name="connsiteX9655" fmla="*/ 2647950 w 5697931"/>
                <a:gd name="connsiteY9655" fmla="*/ 1650321 h 6287490"/>
                <a:gd name="connsiteX9656" fmla="*/ 2652713 w 5697931"/>
                <a:gd name="connsiteY9656" fmla="*/ 1650321 h 6287490"/>
                <a:gd name="connsiteX9657" fmla="*/ 2657475 w 5697931"/>
                <a:gd name="connsiteY9657" fmla="*/ 1650321 h 6287490"/>
                <a:gd name="connsiteX9658" fmla="*/ 2657475 w 5697931"/>
                <a:gd name="connsiteY9658" fmla="*/ 1655083 h 6287490"/>
                <a:gd name="connsiteX9659" fmla="*/ 2657475 w 5697931"/>
                <a:gd name="connsiteY9659" fmla="*/ 1659846 h 6287490"/>
                <a:gd name="connsiteX9660" fmla="*/ 3148013 w 5697931"/>
                <a:gd name="connsiteY9660" fmla="*/ 1659846 h 6287490"/>
                <a:gd name="connsiteX9661" fmla="*/ 3143250 w 5697931"/>
                <a:gd name="connsiteY9661" fmla="*/ 1659846 h 6287490"/>
                <a:gd name="connsiteX9662" fmla="*/ 3143250 w 5697931"/>
                <a:gd name="connsiteY9662" fmla="*/ 1655083 h 6287490"/>
                <a:gd name="connsiteX9663" fmla="*/ 3143250 w 5697931"/>
                <a:gd name="connsiteY9663" fmla="*/ 1650321 h 6287490"/>
                <a:gd name="connsiteX9664" fmla="*/ 3148013 w 5697931"/>
                <a:gd name="connsiteY9664" fmla="*/ 1650321 h 6287490"/>
                <a:gd name="connsiteX9665" fmla="*/ 3152775 w 5697931"/>
                <a:gd name="connsiteY9665" fmla="*/ 1650321 h 6287490"/>
                <a:gd name="connsiteX9666" fmla="*/ 3152775 w 5697931"/>
                <a:gd name="connsiteY9666" fmla="*/ 1655083 h 6287490"/>
                <a:gd name="connsiteX9667" fmla="*/ 3152775 w 5697931"/>
                <a:gd name="connsiteY9667" fmla="*/ 1659846 h 6287490"/>
                <a:gd name="connsiteX9668" fmla="*/ 1660989 w 5697931"/>
                <a:gd name="connsiteY9668" fmla="*/ 1650321 h 6287490"/>
                <a:gd name="connsiteX9669" fmla="*/ 1656226 w 5697931"/>
                <a:gd name="connsiteY9669" fmla="*/ 1650321 h 6287490"/>
                <a:gd name="connsiteX9670" fmla="*/ 1662113 w 5697931"/>
                <a:gd name="connsiteY9670" fmla="*/ 1640796 h 6287490"/>
                <a:gd name="connsiteX9671" fmla="*/ 1667999 w 5697931"/>
                <a:gd name="connsiteY9671" fmla="*/ 1631271 h 6287490"/>
                <a:gd name="connsiteX9672" fmla="*/ 1672762 w 5697931"/>
                <a:gd name="connsiteY9672" fmla="*/ 1631271 h 6287490"/>
                <a:gd name="connsiteX9673" fmla="*/ 1677524 w 5697931"/>
                <a:gd name="connsiteY9673" fmla="*/ 1631271 h 6287490"/>
                <a:gd name="connsiteX9674" fmla="*/ 1671638 w 5697931"/>
                <a:gd name="connsiteY9674" fmla="*/ 1640796 h 6287490"/>
                <a:gd name="connsiteX9675" fmla="*/ 1665751 w 5697931"/>
                <a:gd name="connsiteY9675" fmla="*/ 1650321 h 6287490"/>
                <a:gd name="connsiteX9676" fmla="*/ 3071813 w 5697931"/>
                <a:gd name="connsiteY9676" fmla="*/ 1650321 h 6287490"/>
                <a:gd name="connsiteX9677" fmla="*/ 3067050 w 5697931"/>
                <a:gd name="connsiteY9677" fmla="*/ 1650321 h 6287490"/>
                <a:gd name="connsiteX9678" fmla="*/ 3067050 w 5697931"/>
                <a:gd name="connsiteY9678" fmla="*/ 1645558 h 6287490"/>
                <a:gd name="connsiteX9679" fmla="*/ 3067050 w 5697931"/>
                <a:gd name="connsiteY9679" fmla="*/ 1640796 h 6287490"/>
                <a:gd name="connsiteX9680" fmla="*/ 3071813 w 5697931"/>
                <a:gd name="connsiteY9680" fmla="*/ 1640796 h 6287490"/>
                <a:gd name="connsiteX9681" fmla="*/ 3076575 w 5697931"/>
                <a:gd name="connsiteY9681" fmla="*/ 1640796 h 6287490"/>
                <a:gd name="connsiteX9682" fmla="*/ 3076575 w 5697931"/>
                <a:gd name="connsiteY9682" fmla="*/ 1645558 h 6287490"/>
                <a:gd name="connsiteX9683" fmla="*/ 3076575 w 5697931"/>
                <a:gd name="connsiteY9683" fmla="*/ 1650321 h 6287490"/>
                <a:gd name="connsiteX9684" fmla="*/ 3128963 w 5697931"/>
                <a:gd name="connsiteY9684" fmla="*/ 1640796 h 6287490"/>
                <a:gd name="connsiteX9685" fmla="*/ 3124200 w 5697931"/>
                <a:gd name="connsiteY9685" fmla="*/ 1640796 h 6287490"/>
                <a:gd name="connsiteX9686" fmla="*/ 3124200 w 5697931"/>
                <a:gd name="connsiteY9686" fmla="*/ 1636033 h 6287490"/>
                <a:gd name="connsiteX9687" fmla="*/ 3124200 w 5697931"/>
                <a:gd name="connsiteY9687" fmla="*/ 1631271 h 6287490"/>
                <a:gd name="connsiteX9688" fmla="*/ 3128963 w 5697931"/>
                <a:gd name="connsiteY9688" fmla="*/ 1631271 h 6287490"/>
                <a:gd name="connsiteX9689" fmla="*/ 3133725 w 5697931"/>
                <a:gd name="connsiteY9689" fmla="*/ 1631271 h 6287490"/>
                <a:gd name="connsiteX9690" fmla="*/ 3133725 w 5697931"/>
                <a:gd name="connsiteY9690" fmla="*/ 1636033 h 6287490"/>
                <a:gd name="connsiteX9691" fmla="*/ 3133725 w 5697931"/>
                <a:gd name="connsiteY9691" fmla="*/ 1640796 h 6287490"/>
                <a:gd name="connsiteX9692" fmla="*/ 2747963 w 5697931"/>
                <a:gd name="connsiteY9692" fmla="*/ 1631271 h 6287490"/>
                <a:gd name="connsiteX9693" fmla="*/ 2743200 w 5697931"/>
                <a:gd name="connsiteY9693" fmla="*/ 1631271 h 6287490"/>
                <a:gd name="connsiteX9694" fmla="*/ 2743200 w 5697931"/>
                <a:gd name="connsiteY9694" fmla="*/ 1626508 h 6287490"/>
                <a:gd name="connsiteX9695" fmla="*/ 2743200 w 5697931"/>
                <a:gd name="connsiteY9695" fmla="*/ 1621746 h 6287490"/>
                <a:gd name="connsiteX9696" fmla="*/ 2747963 w 5697931"/>
                <a:gd name="connsiteY9696" fmla="*/ 1621746 h 6287490"/>
                <a:gd name="connsiteX9697" fmla="*/ 2752725 w 5697931"/>
                <a:gd name="connsiteY9697" fmla="*/ 1621746 h 6287490"/>
                <a:gd name="connsiteX9698" fmla="*/ 2752725 w 5697931"/>
                <a:gd name="connsiteY9698" fmla="*/ 1626508 h 6287490"/>
                <a:gd name="connsiteX9699" fmla="*/ 2752725 w 5697931"/>
                <a:gd name="connsiteY9699" fmla="*/ 1631271 h 6287490"/>
                <a:gd name="connsiteX9700" fmla="*/ 1233488 w 5697931"/>
                <a:gd name="connsiteY9700" fmla="*/ 1621746 h 6287490"/>
                <a:gd name="connsiteX9701" fmla="*/ 1228725 w 5697931"/>
                <a:gd name="connsiteY9701" fmla="*/ 1621746 h 6287490"/>
                <a:gd name="connsiteX9702" fmla="*/ 1228725 w 5697931"/>
                <a:gd name="connsiteY9702" fmla="*/ 1616983 h 6287490"/>
                <a:gd name="connsiteX9703" fmla="*/ 1228725 w 5697931"/>
                <a:gd name="connsiteY9703" fmla="*/ 1612221 h 6287490"/>
                <a:gd name="connsiteX9704" fmla="*/ 1233488 w 5697931"/>
                <a:gd name="connsiteY9704" fmla="*/ 1612221 h 6287490"/>
                <a:gd name="connsiteX9705" fmla="*/ 1238250 w 5697931"/>
                <a:gd name="connsiteY9705" fmla="*/ 1612221 h 6287490"/>
                <a:gd name="connsiteX9706" fmla="*/ 1238250 w 5697931"/>
                <a:gd name="connsiteY9706" fmla="*/ 1616983 h 6287490"/>
                <a:gd name="connsiteX9707" fmla="*/ 1238250 w 5697931"/>
                <a:gd name="connsiteY9707" fmla="*/ 1621746 h 6287490"/>
                <a:gd name="connsiteX9708" fmla="*/ 2605088 w 5697931"/>
                <a:gd name="connsiteY9708" fmla="*/ 1621746 h 6287490"/>
                <a:gd name="connsiteX9709" fmla="*/ 2600325 w 5697931"/>
                <a:gd name="connsiteY9709" fmla="*/ 1621746 h 6287490"/>
                <a:gd name="connsiteX9710" fmla="*/ 2600325 w 5697931"/>
                <a:gd name="connsiteY9710" fmla="*/ 1616983 h 6287490"/>
                <a:gd name="connsiteX9711" fmla="*/ 2600325 w 5697931"/>
                <a:gd name="connsiteY9711" fmla="*/ 1612221 h 6287490"/>
                <a:gd name="connsiteX9712" fmla="*/ 2605088 w 5697931"/>
                <a:gd name="connsiteY9712" fmla="*/ 1612221 h 6287490"/>
                <a:gd name="connsiteX9713" fmla="*/ 2609850 w 5697931"/>
                <a:gd name="connsiteY9713" fmla="*/ 1612221 h 6287490"/>
                <a:gd name="connsiteX9714" fmla="*/ 2609850 w 5697931"/>
                <a:gd name="connsiteY9714" fmla="*/ 1616983 h 6287490"/>
                <a:gd name="connsiteX9715" fmla="*/ 2609850 w 5697931"/>
                <a:gd name="connsiteY9715" fmla="*/ 1621746 h 6287490"/>
                <a:gd name="connsiteX9716" fmla="*/ 1214438 w 5697931"/>
                <a:gd name="connsiteY9716" fmla="*/ 1612221 h 6287490"/>
                <a:gd name="connsiteX9717" fmla="*/ 1209675 w 5697931"/>
                <a:gd name="connsiteY9717" fmla="*/ 1612221 h 6287490"/>
                <a:gd name="connsiteX9718" fmla="*/ 1209675 w 5697931"/>
                <a:gd name="connsiteY9718" fmla="*/ 1607458 h 6287490"/>
                <a:gd name="connsiteX9719" fmla="*/ 1209675 w 5697931"/>
                <a:gd name="connsiteY9719" fmla="*/ 1602696 h 6287490"/>
                <a:gd name="connsiteX9720" fmla="*/ 1214438 w 5697931"/>
                <a:gd name="connsiteY9720" fmla="*/ 1602696 h 6287490"/>
                <a:gd name="connsiteX9721" fmla="*/ 1219200 w 5697931"/>
                <a:gd name="connsiteY9721" fmla="*/ 1602696 h 6287490"/>
                <a:gd name="connsiteX9722" fmla="*/ 1219200 w 5697931"/>
                <a:gd name="connsiteY9722" fmla="*/ 1607458 h 6287490"/>
                <a:gd name="connsiteX9723" fmla="*/ 1219200 w 5697931"/>
                <a:gd name="connsiteY9723" fmla="*/ 1612221 h 6287490"/>
                <a:gd name="connsiteX9724" fmla="*/ 2005013 w 5697931"/>
                <a:gd name="connsiteY9724" fmla="*/ 1612221 h 6287490"/>
                <a:gd name="connsiteX9725" fmla="*/ 2000250 w 5697931"/>
                <a:gd name="connsiteY9725" fmla="*/ 1612221 h 6287490"/>
                <a:gd name="connsiteX9726" fmla="*/ 2000250 w 5697931"/>
                <a:gd name="connsiteY9726" fmla="*/ 1607458 h 6287490"/>
                <a:gd name="connsiteX9727" fmla="*/ 2000250 w 5697931"/>
                <a:gd name="connsiteY9727" fmla="*/ 1602696 h 6287490"/>
                <a:gd name="connsiteX9728" fmla="*/ 2005013 w 5697931"/>
                <a:gd name="connsiteY9728" fmla="*/ 1602696 h 6287490"/>
                <a:gd name="connsiteX9729" fmla="*/ 2009775 w 5697931"/>
                <a:gd name="connsiteY9729" fmla="*/ 1602696 h 6287490"/>
                <a:gd name="connsiteX9730" fmla="*/ 2009775 w 5697931"/>
                <a:gd name="connsiteY9730" fmla="*/ 1607458 h 6287490"/>
                <a:gd name="connsiteX9731" fmla="*/ 2009775 w 5697931"/>
                <a:gd name="connsiteY9731" fmla="*/ 1612221 h 6287490"/>
                <a:gd name="connsiteX9732" fmla="*/ 3062288 w 5697931"/>
                <a:gd name="connsiteY9732" fmla="*/ 1612221 h 6287490"/>
                <a:gd name="connsiteX9733" fmla="*/ 3057525 w 5697931"/>
                <a:gd name="connsiteY9733" fmla="*/ 1612221 h 6287490"/>
                <a:gd name="connsiteX9734" fmla="*/ 3057525 w 5697931"/>
                <a:gd name="connsiteY9734" fmla="*/ 1607458 h 6287490"/>
                <a:gd name="connsiteX9735" fmla="*/ 3057525 w 5697931"/>
                <a:gd name="connsiteY9735" fmla="*/ 1602696 h 6287490"/>
                <a:gd name="connsiteX9736" fmla="*/ 3062288 w 5697931"/>
                <a:gd name="connsiteY9736" fmla="*/ 1602696 h 6287490"/>
                <a:gd name="connsiteX9737" fmla="*/ 3067050 w 5697931"/>
                <a:gd name="connsiteY9737" fmla="*/ 1602696 h 6287490"/>
                <a:gd name="connsiteX9738" fmla="*/ 3067050 w 5697931"/>
                <a:gd name="connsiteY9738" fmla="*/ 1607458 h 6287490"/>
                <a:gd name="connsiteX9739" fmla="*/ 3067050 w 5697931"/>
                <a:gd name="connsiteY9739" fmla="*/ 1612221 h 6287490"/>
                <a:gd name="connsiteX9740" fmla="*/ 1708575 w 5697931"/>
                <a:gd name="connsiteY9740" fmla="*/ 1602696 h 6287490"/>
                <a:gd name="connsiteX9741" fmla="*/ 1704975 w 5697931"/>
                <a:gd name="connsiteY9741" fmla="*/ 1602696 h 6287490"/>
                <a:gd name="connsiteX9742" fmla="*/ 1704975 w 5697931"/>
                <a:gd name="connsiteY9742" fmla="*/ 1599095 h 6287490"/>
                <a:gd name="connsiteX9743" fmla="*/ 1704975 w 5697931"/>
                <a:gd name="connsiteY9743" fmla="*/ 1595504 h 6287490"/>
                <a:gd name="connsiteX9744" fmla="*/ 1721644 w 5697931"/>
                <a:gd name="connsiteY9744" fmla="*/ 1582426 h 6287490"/>
                <a:gd name="connsiteX9745" fmla="*/ 1738313 w 5697931"/>
                <a:gd name="connsiteY9745" fmla="*/ 1569358 h 6287490"/>
                <a:gd name="connsiteX9746" fmla="*/ 1725244 w 5697931"/>
                <a:gd name="connsiteY9746" fmla="*/ 1586027 h 6287490"/>
                <a:gd name="connsiteX9747" fmla="*/ 1712166 w 5697931"/>
                <a:gd name="connsiteY9747" fmla="*/ 1602696 h 6287490"/>
                <a:gd name="connsiteX9748" fmla="*/ 2595563 w 5697931"/>
                <a:gd name="connsiteY9748" fmla="*/ 1602696 h 6287490"/>
                <a:gd name="connsiteX9749" fmla="*/ 2590800 w 5697931"/>
                <a:gd name="connsiteY9749" fmla="*/ 1602696 h 6287490"/>
                <a:gd name="connsiteX9750" fmla="*/ 2590800 w 5697931"/>
                <a:gd name="connsiteY9750" fmla="*/ 1597933 h 6287490"/>
                <a:gd name="connsiteX9751" fmla="*/ 2590800 w 5697931"/>
                <a:gd name="connsiteY9751" fmla="*/ 1593171 h 6287490"/>
                <a:gd name="connsiteX9752" fmla="*/ 2595563 w 5697931"/>
                <a:gd name="connsiteY9752" fmla="*/ 1593171 h 6287490"/>
                <a:gd name="connsiteX9753" fmla="*/ 2600325 w 5697931"/>
                <a:gd name="connsiteY9753" fmla="*/ 1593171 h 6287490"/>
                <a:gd name="connsiteX9754" fmla="*/ 2600325 w 5697931"/>
                <a:gd name="connsiteY9754" fmla="*/ 1597933 h 6287490"/>
                <a:gd name="connsiteX9755" fmla="*/ 2600325 w 5697931"/>
                <a:gd name="connsiteY9755" fmla="*/ 1602696 h 6287490"/>
                <a:gd name="connsiteX9756" fmla="*/ 1881188 w 5697931"/>
                <a:gd name="connsiteY9756" fmla="*/ 1593171 h 6287490"/>
                <a:gd name="connsiteX9757" fmla="*/ 1876425 w 5697931"/>
                <a:gd name="connsiteY9757" fmla="*/ 1593171 h 6287490"/>
                <a:gd name="connsiteX9758" fmla="*/ 1876425 w 5697931"/>
                <a:gd name="connsiteY9758" fmla="*/ 1588408 h 6287490"/>
                <a:gd name="connsiteX9759" fmla="*/ 1876425 w 5697931"/>
                <a:gd name="connsiteY9759" fmla="*/ 1583646 h 6287490"/>
                <a:gd name="connsiteX9760" fmla="*/ 1881188 w 5697931"/>
                <a:gd name="connsiteY9760" fmla="*/ 1583646 h 6287490"/>
                <a:gd name="connsiteX9761" fmla="*/ 1885950 w 5697931"/>
                <a:gd name="connsiteY9761" fmla="*/ 1583646 h 6287490"/>
                <a:gd name="connsiteX9762" fmla="*/ 1885950 w 5697931"/>
                <a:gd name="connsiteY9762" fmla="*/ 1588408 h 6287490"/>
                <a:gd name="connsiteX9763" fmla="*/ 1885950 w 5697931"/>
                <a:gd name="connsiteY9763" fmla="*/ 1593171 h 6287490"/>
                <a:gd name="connsiteX9764" fmla="*/ 3176588 w 5697931"/>
                <a:gd name="connsiteY9764" fmla="*/ 1593171 h 6287490"/>
                <a:gd name="connsiteX9765" fmla="*/ 3171825 w 5697931"/>
                <a:gd name="connsiteY9765" fmla="*/ 1593171 h 6287490"/>
                <a:gd name="connsiteX9766" fmla="*/ 3171825 w 5697931"/>
                <a:gd name="connsiteY9766" fmla="*/ 1588408 h 6287490"/>
                <a:gd name="connsiteX9767" fmla="*/ 3171825 w 5697931"/>
                <a:gd name="connsiteY9767" fmla="*/ 1583646 h 6287490"/>
                <a:gd name="connsiteX9768" fmla="*/ 3176588 w 5697931"/>
                <a:gd name="connsiteY9768" fmla="*/ 1583646 h 6287490"/>
                <a:gd name="connsiteX9769" fmla="*/ 3181350 w 5697931"/>
                <a:gd name="connsiteY9769" fmla="*/ 1583646 h 6287490"/>
                <a:gd name="connsiteX9770" fmla="*/ 3181350 w 5697931"/>
                <a:gd name="connsiteY9770" fmla="*/ 1588408 h 6287490"/>
                <a:gd name="connsiteX9771" fmla="*/ 3181350 w 5697931"/>
                <a:gd name="connsiteY9771" fmla="*/ 1593171 h 6287490"/>
                <a:gd name="connsiteX9772" fmla="*/ 2586038 w 5697931"/>
                <a:gd name="connsiteY9772" fmla="*/ 1583646 h 6287490"/>
                <a:gd name="connsiteX9773" fmla="*/ 2581275 w 5697931"/>
                <a:gd name="connsiteY9773" fmla="*/ 1583646 h 6287490"/>
                <a:gd name="connsiteX9774" fmla="*/ 2581275 w 5697931"/>
                <a:gd name="connsiteY9774" fmla="*/ 1578883 h 6287490"/>
                <a:gd name="connsiteX9775" fmla="*/ 2581275 w 5697931"/>
                <a:gd name="connsiteY9775" fmla="*/ 1574121 h 6287490"/>
                <a:gd name="connsiteX9776" fmla="*/ 2586038 w 5697931"/>
                <a:gd name="connsiteY9776" fmla="*/ 1574121 h 6287490"/>
                <a:gd name="connsiteX9777" fmla="*/ 2590800 w 5697931"/>
                <a:gd name="connsiteY9777" fmla="*/ 1574121 h 6287490"/>
                <a:gd name="connsiteX9778" fmla="*/ 2590800 w 5697931"/>
                <a:gd name="connsiteY9778" fmla="*/ 1578883 h 6287490"/>
                <a:gd name="connsiteX9779" fmla="*/ 2590800 w 5697931"/>
                <a:gd name="connsiteY9779" fmla="*/ 1583646 h 6287490"/>
                <a:gd name="connsiteX9780" fmla="*/ 1175214 w 5697931"/>
                <a:gd name="connsiteY9780" fmla="*/ 1574121 h 6287490"/>
                <a:gd name="connsiteX9781" fmla="*/ 1170451 w 5697931"/>
                <a:gd name="connsiteY9781" fmla="*/ 1574121 h 6287490"/>
                <a:gd name="connsiteX9782" fmla="*/ 1176338 w 5697931"/>
                <a:gd name="connsiteY9782" fmla="*/ 1564596 h 6287490"/>
                <a:gd name="connsiteX9783" fmla="*/ 1182224 w 5697931"/>
                <a:gd name="connsiteY9783" fmla="*/ 1555071 h 6287490"/>
                <a:gd name="connsiteX9784" fmla="*/ 1186987 w 5697931"/>
                <a:gd name="connsiteY9784" fmla="*/ 1555071 h 6287490"/>
                <a:gd name="connsiteX9785" fmla="*/ 1191749 w 5697931"/>
                <a:gd name="connsiteY9785" fmla="*/ 1555071 h 6287490"/>
                <a:gd name="connsiteX9786" fmla="*/ 1185863 w 5697931"/>
                <a:gd name="connsiteY9786" fmla="*/ 1564596 h 6287490"/>
                <a:gd name="connsiteX9787" fmla="*/ 1179976 w 5697931"/>
                <a:gd name="connsiteY9787" fmla="*/ 1574121 h 6287490"/>
                <a:gd name="connsiteX9788" fmla="*/ 1871663 w 5697931"/>
                <a:gd name="connsiteY9788" fmla="*/ 1574121 h 6287490"/>
                <a:gd name="connsiteX9789" fmla="*/ 1866900 w 5697931"/>
                <a:gd name="connsiteY9789" fmla="*/ 1574121 h 6287490"/>
                <a:gd name="connsiteX9790" fmla="*/ 1866900 w 5697931"/>
                <a:gd name="connsiteY9790" fmla="*/ 1569358 h 6287490"/>
                <a:gd name="connsiteX9791" fmla="*/ 1866900 w 5697931"/>
                <a:gd name="connsiteY9791" fmla="*/ 1564596 h 6287490"/>
                <a:gd name="connsiteX9792" fmla="*/ 1871663 w 5697931"/>
                <a:gd name="connsiteY9792" fmla="*/ 1564596 h 6287490"/>
                <a:gd name="connsiteX9793" fmla="*/ 1876425 w 5697931"/>
                <a:gd name="connsiteY9793" fmla="*/ 1564596 h 6287490"/>
                <a:gd name="connsiteX9794" fmla="*/ 1876425 w 5697931"/>
                <a:gd name="connsiteY9794" fmla="*/ 1569358 h 6287490"/>
                <a:gd name="connsiteX9795" fmla="*/ 1876425 w 5697931"/>
                <a:gd name="connsiteY9795" fmla="*/ 1574121 h 6287490"/>
                <a:gd name="connsiteX9796" fmla="*/ 3157538 w 5697931"/>
                <a:gd name="connsiteY9796" fmla="*/ 1574121 h 6287490"/>
                <a:gd name="connsiteX9797" fmla="*/ 3152775 w 5697931"/>
                <a:gd name="connsiteY9797" fmla="*/ 1574121 h 6287490"/>
                <a:gd name="connsiteX9798" fmla="*/ 3152775 w 5697931"/>
                <a:gd name="connsiteY9798" fmla="*/ 1569358 h 6287490"/>
                <a:gd name="connsiteX9799" fmla="*/ 3152775 w 5697931"/>
                <a:gd name="connsiteY9799" fmla="*/ 1564596 h 6287490"/>
                <a:gd name="connsiteX9800" fmla="*/ 3157538 w 5697931"/>
                <a:gd name="connsiteY9800" fmla="*/ 1564596 h 6287490"/>
                <a:gd name="connsiteX9801" fmla="*/ 3162300 w 5697931"/>
                <a:gd name="connsiteY9801" fmla="*/ 1564596 h 6287490"/>
                <a:gd name="connsiteX9802" fmla="*/ 3162300 w 5697931"/>
                <a:gd name="connsiteY9802" fmla="*/ 1569358 h 6287490"/>
                <a:gd name="connsiteX9803" fmla="*/ 3162300 w 5697931"/>
                <a:gd name="connsiteY9803" fmla="*/ 1574121 h 6287490"/>
                <a:gd name="connsiteX9804" fmla="*/ 3186113 w 5697931"/>
                <a:gd name="connsiteY9804" fmla="*/ 1574121 h 6287490"/>
                <a:gd name="connsiteX9805" fmla="*/ 3181350 w 5697931"/>
                <a:gd name="connsiteY9805" fmla="*/ 1574121 h 6287490"/>
                <a:gd name="connsiteX9806" fmla="*/ 3181350 w 5697931"/>
                <a:gd name="connsiteY9806" fmla="*/ 1569358 h 6287490"/>
                <a:gd name="connsiteX9807" fmla="*/ 3181350 w 5697931"/>
                <a:gd name="connsiteY9807" fmla="*/ 1564596 h 6287490"/>
                <a:gd name="connsiteX9808" fmla="*/ 3186113 w 5697931"/>
                <a:gd name="connsiteY9808" fmla="*/ 1564596 h 6287490"/>
                <a:gd name="connsiteX9809" fmla="*/ 3190875 w 5697931"/>
                <a:gd name="connsiteY9809" fmla="*/ 1564596 h 6287490"/>
                <a:gd name="connsiteX9810" fmla="*/ 3190875 w 5697931"/>
                <a:gd name="connsiteY9810" fmla="*/ 1569358 h 6287490"/>
                <a:gd name="connsiteX9811" fmla="*/ 3190875 w 5697931"/>
                <a:gd name="connsiteY9811" fmla="*/ 1574121 h 6287490"/>
                <a:gd name="connsiteX9812" fmla="*/ 4471988 w 5697931"/>
                <a:gd name="connsiteY9812" fmla="*/ 1574121 h 6287490"/>
                <a:gd name="connsiteX9813" fmla="*/ 4467225 w 5697931"/>
                <a:gd name="connsiteY9813" fmla="*/ 1574121 h 6287490"/>
                <a:gd name="connsiteX9814" fmla="*/ 4467225 w 5697931"/>
                <a:gd name="connsiteY9814" fmla="*/ 1569358 h 6287490"/>
                <a:gd name="connsiteX9815" fmla="*/ 4467225 w 5697931"/>
                <a:gd name="connsiteY9815" fmla="*/ 1564596 h 6287490"/>
                <a:gd name="connsiteX9816" fmla="*/ 4471988 w 5697931"/>
                <a:gd name="connsiteY9816" fmla="*/ 1564596 h 6287490"/>
                <a:gd name="connsiteX9817" fmla="*/ 4476750 w 5697931"/>
                <a:gd name="connsiteY9817" fmla="*/ 1564596 h 6287490"/>
                <a:gd name="connsiteX9818" fmla="*/ 4476750 w 5697931"/>
                <a:gd name="connsiteY9818" fmla="*/ 1569358 h 6287490"/>
                <a:gd name="connsiteX9819" fmla="*/ 4476750 w 5697931"/>
                <a:gd name="connsiteY9819" fmla="*/ 1574121 h 6287490"/>
                <a:gd name="connsiteX9820" fmla="*/ 3435353 w 5697931"/>
                <a:gd name="connsiteY9820" fmla="*/ 1561424 h 6287490"/>
                <a:gd name="connsiteX9821" fmla="*/ 3429000 w 5697931"/>
                <a:gd name="connsiteY9821" fmla="*/ 1567767 h 6287490"/>
                <a:gd name="connsiteX9822" fmla="*/ 3429000 w 5697931"/>
                <a:gd name="connsiteY9822" fmla="*/ 1555071 h 6287490"/>
                <a:gd name="connsiteX9823" fmla="*/ 3429000 w 5697931"/>
                <a:gd name="connsiteY9823" fmla="*/ 1542374 h 6287490"/>
                <a:gd name="connsiteX9824" fmla="*/ 3435353 w 5697931"/>
                <a:gd name="connsiteY9824" fmla="*/ 1548717 h 6287490"/>
                <a:gd name="connsiteX9825" fmla="*/ 3441697 w 5697931"/>
                <a:gd name="connsiteY9825" fmla="*/ 1555071 h 6287490"/>
                <a:gd name="connsiteX9826" fmla="*/ 1756239 w 5697931"/>
                <a:gd name="connsiteY9826" fmla="*/ 1555071 h 6287490"/>
                <a:gd name="connsiteX9827" fmla="*/ 1751476 w 5697931"/>
                <a:gd name="connsiteY9827" fmla="*/ 1555071 h 6287490"/>
                <a:gd name="connsiteX9828" fmla="*/ 1757363 w 5697931"/>
                <a:gd name="connsiteY9828" fmla="*/ 1545546 h 6287490"/>
                <a:gd name="connsiteX9829" fmla="*/ 1763249 w 5697931"/>
                <a:gd name="connsiteY9829" fmla="*/ 1536021 h 6287490"/>
                <a:gd name="connsiteX9830" fmla="*/ 1768012 w 5697931"/>
                <a:gd name="connsiteY9830" fmla="*/ 1536021 h 6287490"/>
                <a:gd name="connsiteX9831" fmla="*/ 1772774 w 5697931"/>
                <a:gd name="connsiteY9831" fmla="*/ 1536021 h 6287490"/>
                <a:gd name="connsiteX9832" fmla="*/ 1766888 w 5697931"/>
                <a:gd name="connsiteY9832" fmla="*/ 1545546 h 6287490"/>
                <a:gd name="connsiteX9833" fmla="*/ 1761001 w 5697931"/>
                <a:gd name="connsiteY9833" fmla="*/ 1555071 h 6287490"/>
                <a:gd name="connsiteX9834" fmla="*/ 3062288 w 5697931"/>
                <a:gd name="connsiteY9834" fmla="*/ 1555071 h 6287490"/>
                <a:gd name="connsiteX9835" fmla="*/ 3057525 w 5697931"/>
                <a:gd name="connsiteY9835" fmla="*/ 1555071 h 6287490"/>
                <a:gd name="connsiteX9836" fmla="*/ 3057525 w 5697931"/>
                <a:gd name="connsiteY9836" fmla="*/ 1550308 h 6287490"/>
                <a:gd name="connsiteX9837" fmla="*/ 3057525 w 5697931"/>
                <a:gd name="connsiteY9837" fmla="*/ 1545546 h 6287490"/>
                <a:gd name="connsiteX9838" fmla="*/ 3062288 w 5697931"/>
                <a:gd name="connsiteY9838" fmla="*/ 1545546 h 6287490"/>
                <a:gd name="connsiteX9839" fmla="*/ 3067050 w 5697931"/>
                <a:gd name="connsiteY9839" fmla="*/ 1545546 h 6287490"/>
                <a:gd name="connsiteX9840" fmla="*/ 3067050 w 5697931"/>
                <a:gd name="connsiteY9840" fmla="*/ 1550308 h 6287490"/>
                <a:gd name="connsiteX9841" fmla="*/ 3067050 w 5697931"/>
                <a:gd name="connsiteY9841" fmla="*/ 1555071 h 6287490"/>
                <a:gd name="connsiteX9842" fmla="*/ 3167063 w 5697931"/>
                <a:gd name="connsiteY9842" fmla="*/ 1555071 h 6287490"/>
                <a:gd name="connsiteX9843" fmla="*/ 3162300 w 5697931"/>
                <a:gd name="connsiteY9843" fmla="*/ 1555071 h 6287490"/>
                <a:gd name="connsiteX9844" fmla="*/ 3162300 w 5697931"/>
                <a:gd name="connsiteY9844" fmla="*/ 1550308 h 6287490"/>
                <a:gd name="connsiteX9845" fmla="*/ 3162300 w 5697931"/>
                <a:gd name="connsiteY9845" fmla="*/ 1545546 h 6287490"/>
                <a:gd name="connsiteX9846" fmla="*/ 3167063 w 5697931"/>
                <a:gd name="connsiteY9846" fmla="*/ 1545546 h 6287490"/>
                <a:gd name="connsiteX9847" fmla="*/ 3171825 w 5697931"/>
                <a:gd name="connsiteY9847" fmla="*/ 1545546 h 6287490"/>
                <a:gd name="connsiteX9848" fmla="*/ 3171825 w 5697931"/>
                <a:gd name="connsiteY9848" fmla="*/ 1550308 h 6287490"/>
                <a:gd name="connsiteX9849" fmla="*/ 3171825 w 5697931"/>
                <a:gd name="connsiteY9849" fmla="*/ 1555071 h 6287490"/>
                <a:gd name="connsiteX9850" fmla="*/ 3195638 w 5697931"/>
                <a:gd name="connsiteY9850" fmla="*/ 1555071 h 6287490"/>
                <a:gd name="connsiteX9851" fmla="*/ 3190875 w 5697931"/>
                <a:gd name="connsiteY9851" fmla="*/ 1555071 h 6287490"/>
                <a:gd name="connsiteX9852" fmla="*/ 3190875 w 5697931"/>
                <a:gd name="connsiteY9852" fmla="*/ 1550308 h 6287490"/>
                <a:gd name="connsiteX9853" fmla="*/ 3190875 w 5697931"/>
                <a:gd name="connsiteY9853" fmla="*/ 1545546 h 6287490"/>
                <a:gd name="connsiteX9854" fmla="*/ 3195638 w 5697931"/>
                <a:gd name="connsiteY9854" fmla="*/ 1545546 h 6287490"/>
                <a:gd name="connsiteX9855" fmla="*/ 3200400 w 5697931"/>
                <a:gd name="connsiteY9855" fmla="*/ 1545546 h 6287490"/>
                <a:gd name="connsiteX9856" fmla="*/ 3200400 w 5697931"/>
                <a:gd name="connsiteY9856" fmla="*/ 1550308 h 6287490"/>
                <a:gd name="connsiteX9857" fmla="*/ 3200400 w 5697931"/>
                <a:gd name="connsiteY9857" fmla="*/ 1555071 h 6287490"/>
                <a:gd name="connsiteX9858" fmla="*/ 3471863 w 5697931"/>
                <a:gd name="connsiteY9858" fmla="*/ 1555071 h 6287490"/>
                <a:gd name="connsiteX9859" fmla="*/ 3467100 w 5697931"/>
                <a:gd name="connsiteY9859" fmla="*/ 1555071 h 6287490"/>
                <a:gd name="connsiteX9860" fmla="*/ 3467100 w 5697931"/>
                <a:gd name="connsiteY9860" fmla="*/ 1550308 h 6287490"/>
                <a:gd name="connsiteX9861" fmla="*/ 3467100 w 5697931"/>
                <a:gd name="connsiteY9861" fmla="*/ 1545546 h 6287490"/>
                <a:gd name="connsiteX9862" fmla="*/ 3471863 w 5697931"/>
                <a:gd name="connsiteY9862" fmla="*/ 1545546 h 6287490"/>
                <a:gd name="connsiteX9863" fmla="*/ 3476625 w 5697931"/>
                <a:gd name="connsiteY9863" fmla="*/ 1545546 h 6287490"/>
                <a:gd name="connsiteX9864" fmla="*/ 3476625 w 5697931"/>
                <a:gd name="connsiteY9864" fmla="*/ 1550308 h 6287490"/>
                <a:gd name="connsiteX9865" fmla="*/ 3476625 w 5697931"/>
                <a:gd name="connsiteY9865" fmla="*/ 1555071 h 6287490"/>
                <a:gd name="connsiteX9866" fmla="*/ 2557463 w 5697931"/>
                <a:gd name="connsiteY9866" fmla="*/ 1536021 h 6287490"/>
                <a:gd name="connsiteX9867" fmla="*/ 2552700 w 5697931"/>
                <a:gd name="connsiteY9867" fmla="*/ 1536021 h 6287490"/>
                <a:gd name="connsiteX9868" fmla="*/ 2552700 w 5697931"/>
                <a:gd name="connsiteY9868" fmla="*/ 1531258 h 6287490"/>
                <a:gd name="connsiteX9869" fmla="*/ 2552700 w 5697931"/>
                <a:gd name="connsiteY9869" fmla="*/ 1526496 h 6287490"/>
                <a:gd name="connsiteX9870" fmla="*/ 2557463 w 5697931"/>
                <a:gd name="connsiteY9870" fmla="*/ 1526496 h 6287490"/>
                <a:gd name="connsiteX9871" fmla="*/ 2562225 w 5697931"/>
                <a:gd name="connsiteY9871" fmla="*/ 1526496 h 6287490"/>
                <a:gd name="connsiteX9872" fmla="*/ 2562225 w 5697931"/>
                <a:gd name="connsiteY9872" fmla="*/ 1531258 h 6287490"/>
                <a:gd name="connsiteX9873" fmla="*/ 2562225 w 5697931"/>
                <a:gd name="connsiteY9873" fmla="*/ 1536021 h 6287490"/>
                <a:gd name="connsiteX9874" fmla="*/ 3176588 w 5697931"/>
                <a:gd name="connsiteY9874" fmla="*/ 1536021 h 6287490"/>
                <a:gd name="connsiteX9875" fmla="*/ 3171825 w 5697931"/>
                <a:gd name="connsiteY9875" fmla="*/ 1536021 h 6287490"/>
                <a:gd name="connsiteX9876" fmla="*/ 3171825 w 5697931"/>
                <a:gd name="connsiteY9876" fmla="*/ 1531258 h 6287490"/>
                <a:gd name="connsiteX9877" fmla="*/ 3171825 w 5697931"/>
                <a:gd name="connsiteY9877" fmla="*/ 1526496 h 6287490"/>
                <a:gd name="connsiteX9878" fmla="*/ 3176588 w 5697931"/>
                <a:gd name="connsiteY9878" fmla="*/ 1526496 h 6287490"/>
                <a:gd name="connsiteX9879" fmla="*/ 3181350 w 5697931"/>
                <a:gd name="connsiteY9879" fmla="*/ 1526496 h 6287490"/>
                <a:gd name="connsiteX9880" fmla="*/ 3181350 w 5697931"/>
                <a:gd name="connsiteY9880" fmla="*/ 1531258 h 6287490"/>
                <a:gd name="connsiteX9881" fmla="*/ 3181350 w 5697931"/>
                <a:gd name="connsiteY9881" fmla="*/ 1536021 h 6287490"/>
                <a:gd name="connsiteX9882" fmla="*/ 3205163 w 5697931"/>
                <a:gd name="connsiteY9882" fmla="*/ 1536021 h 6287490"/>
                <a:gd name="connsiteX9883" fmla="*/ 3200400 w 5697931"/>
                <a:gd name="connsiteY9883" fmla="*/ 1536021 h 6287490"/>
                <a:gd name="connsiteX9884" fmla="*/ 3200400 w 5697931"/>
                <a:gd name="connsiteY9884" fmla="*/ 1531258 h 6287490"/>
                <a:gd name="connsiteX9885" fmla="*/ 3200400 w 5697931"/>
                <a:gd name="connsiteY9885" fmla="*/ 1526496 h 6287490"/>
                <a:gd name="connsiteX9886" fmla="*/ 3205163 w 5697931"/>
                <a:gd name="connsiteY9886" fmla="*/ 1526496 h 6287490"/>
                <a:gd name="connsiteX9887" fmla="*/ 3209925 w 5697931"/>
                <a:gd name="connsiteY9887" fmla="*/ 1526496 h 6287490"/>
                <a:gd name="connsiteX9888" fmla="*/ 3209925 w 5697931"/>
                <a:gd name="connsiteY9888" fmla="*/ 1531258 h 6287490"/>
                <a:gd name="connsiteX9889" fmla="*/ 3209925 w 5697931"/>
                <a:gd name="connsiteY9889" fmla="*/ 1536021 h 6287490"/>
                <a:gd name="connsiteX9890" fmla="*/ 1214438 w 5697931"/>
                <a:gd name="connsiteY9890" fmla="*/ 1526496 h 6287490"/>
                <a:gd name="connsiteX9891" fmla="*/ 1209675 w 5697931"/>
                <a:gd name="connsiteY9891" fmla="*/ 1526496 h 6287490"/>
                <a:gd name="connsiteX9892" fmla="*/ 1209675 w 5697931"/>
                <a:gd name="connsiteY9892" fmla="*/ 1521733 h 6287490"/>
                <a:gd name="connsiteX9893" fmla="*/ 1209675 w 5697931"/>
                <a:gd name="connsiteY9893" fmla="*/ 1516971 h 6287490"/>
                <a:gd name="connsiteX9894" fmla="*/ 1214438 w 5697931"/>
                <a:gd name="connsiteY9894" fmla="*/ 1516971 h 6287490"/>
                <a:gd name="connsiteX9895" fmla="*/ 1219200 w 5697931"/>
                <a:gd name="connsiteY9895" fmla="*/ 1516971 h 6287490"/>
                <a:gd name="connsiteX9896" fmla="*/ 1219200 w 5697931"/>
                <a:gd name="connsiteY9896" fmla="*/ 1521733 h 6287490"/>
                <a:gd name="connsiteX9897" fmla="*/ 1219200 w 5697931"/>
                <a:gd name="connsiteY9897" fmla="*/ 1526496 h 6287490"/>
                <a:gd name="connsiteX9898" fmla="*/ 1846031 w 5697931"/>
                <a:gd name="connsiteY9898" fmla="*/ 1526353 h 6287490"/>
                <a:gd name="connsiteX9899" fmla="*/ 1843088 w 5697931"/>
                <a:gd name="connsiteY9899" fmla="*/ 1526200 h 6287490"/>
                <a:gd name="connsiteX9900" fmla="*/ 1828800 w 5697931"/>
                <a:gd name="connsiteY9900" fmla="*/ 1516971 h 6287490"/>
                <a:gd name="connsiteX9901" fmla="*/ 1814513 w 5697931"/>
                <a:gd name="connsiteY9901" fmla="*/ 1507741 h 6287490"/>
                <a:gd name="connsiteX9902" fmla="*/ 1825857 w 5697931"/>
                <a:gd name="connsiteY9902" fmla="*/ 1507588 h 6287490"/>
                <a:gd name="connsiteX9903" fmla="*/ 1837201 w 5697931"/>
                <a:gd name="connsiteY9903" fmla="*/ 1507446 h 6287490"/>
                <a:gd name="connsiteX9904" fmla="*/ 1843088 w 5697931"/>
                <a:gd name="connsiteY9904" fmla="*/ 1516971 h 6287490"/>
                <a:gd name="connsiteX9905" fmla="*/ 1848974 w 5697931"/>
                <a:gd name="connsiteY9905" fmla="*/ 1526496 h 6287490"/>
                <a:gd name="connsiteX9906" fmla="*/ 2586038 w 5697931"/>
                <a:gd name="connsiteY9906" fmla="*/ 1526496 h 6287490"/>
                <a:gd name="connsiteX9907" fmla="*/ 2581275 w 5697931"/>
                <a:gd name="connsiteY9907" fmla="*/ 1526496 h 6287490"/>
                <a:gd name="connsiteX9908" fmla="*/ 2581275 w 5697931"/>
                <a:gd name="connsiteY9908" fmla="*/ 1521733 h 6287490"/>
                <a:gd name="connsiteX9909" fmla="*/ 2581275 w 5697931"/>
                <a:gd name="connsiteY9909" fmla="*/ 1516971 h 6287490"/>
                <a:gd name="connsiteX9910" fmla="*/ 2586038 w 5697931"/>
                <a:gd name="connsiteY9910" fmla="*/ 1516971 h 6287490"/>
                <a:gd name="connsiteX9911" fmla="*/ 2590800 w 5697931"/>
                <a:gd name="connsiteY9911" fmla="*/ 1516971 h 6287490"/>
                <a:gd name="connsiteX9912" fmla="*/ 2590800 w 5697931"/>
                <a:gd name="connsiteY9912" fmla="*/ 1521733 h 6287490"/>
                <a:gd name="connsiteX9913" fmla="*/ 2590800 w 5697931"/>
                <a:gd name="connsiteY9913" fmla="*/ 1526496 h 6287490"/>
                <a:gd name="connsiteX9914" fmla="*/ 2671763 w 5697931"/>
                <a:gd name="connsiteY9914" fmla="*/ 1520419 h 6287490"/>
                <a:gd name="connsiteX9915" fmla="*/ 2657475 w 5697931"/>
                <a:gd name="connsiteY9915" fmla="*/ 1525896 h 6287490"/>
                <a:gd name="connsiteX9916" fmla="*/ 2657475 w 5697931"/>
                <a:gd name="connsiteY9916" fmla="*/ 1516675 h 6287490"/>
                <a:gd name="connsiteX9917" fmla="*/ 2657475 w 5697931"/>
                <a:gd name="connsiteY9917" fmla="*/ 1507446 h 6287490"/>
                <a:gd name="connsiteX9918" fmla="*/ 2671763 w 5697931"/>
                <a:gd name="connsiteY9918" fmla="*/ 1507446 h 6287490"/>
                <a:gd name="connsiteX9919" fmla="*/ 2686050 w 5697931"/>
                <a:gd name="connsiteY9919" fmla="*/ 1507446 h 6287490"/>
                <a:gd name="connsiteX9920" fmla="*/ 2686050 w 5697931"/>
                <a:gd name="connsiteY9920" fmla="*/ 1511189 h 6287490"/>
                <a:gd name="connsiteX9921" fmla="*/ 2686050 w 5697931"/>
                <a:gd name="connsiteY9921" fmla="*/ 1514932 h 6287490"/>
                <a:gd name="connsiteX9922" fmla="*/ 3081338 w 5697931"/>
                <a:gd name="connsiteY9922" fmla="*/ 1526496 h 6287490"/>
                <a:gd name="connsiteX9923" fmla="*/ 3076575 w 5697931"/>
                <a:gd name="connsiteY9923" fmla="*/ 1526496 h 6287490"/>
                <a:gd name="connsiteX9924" fmla="*/ 3076575 w 5697931"/>
                <a:gd name="connsiteY9924" fmla="*/ 1521733 h 6287490"/>
                <a:gd name="connsiteX9925" fmla="*/ 3076575 w 5697931"/>
                <a:gd name="connsiteY9925" fmla="*/ 1516971 h 6287490"/>
                <a:gd name="connsiteX9926" fmla="*/ 3081338 w 5697931"/>
                <a:gd name="connsiteY9926" fmla="*/ 1516971 h 6287490"/>
                <a:gd name="connsiteX9927" fmla="*/ 3086100 w 5697931"/>
                <a:gd name="connsiteY9927" fmla="*/ 1516971 h 6287490"/>
                <a:gd name="connsiteX9928" fmla="*/ 3086100 w 5697931"/>
                <a:gd name="connsiteY9928" fmla="*/ 1521733 h 6287490"/>
                <a:gd name="connsiteX9929" fmla="*/ 3086100 w 5697931"/>
                <a:gd name="connsiteY9929" fmla="*/ 1526496 h 6287490"/>
                <a:gd name="connsiteX9930" fmla="*/ 1804988 w 5697931"/>
                <a:gd name="connsiteY9930" fmla="*/ 1516971 h 6287490"/>
                <a:gd name="connsiteX9931" fmla="*/ 1800225 w 5697931"/>
                <a:gd name="connsiteY9931" fmla="*/ 1516971 h 6287490"/>
                <a:gd name="connsiteX9932" fmla="*/ 1800225 w 5697931"/>
                <a:gd name="connsiteY9932" fmla="*/ 1512208 h 6287490"/>
                <a:gd name="connsiteX9933" fmla="*/ 1800225 w 5697931"/>
                <a:gd name="connsiteY9933" fmla="*/ 1507446 h 6287490"/>
                <a:gd name="connsiteX9934" fmla="*/ 1804988 w 5697931"/>
                <a:gd name="connsiteY9934" fmla="*/ 1507446 h 6287490"/>
                <a:gd name="connsiteX9935" fmla="*/ 1809750 w 5697931"/>
                <a:gd name="connsiteY9935" fmla="*/ 1507446 h 6287490"/>
                <a:gd name="connsiteX9936" fmla="*/ 1809750 w 5697931"/>
                <a:gd name="connsiteY9936" fmla="*/ 1512208 h 6287490"/>
                <a:gd name="connsiteX9937" fmla="*/ 1809750 w 5697931"/>
                <a:gd name="connsiteY9937" fmla="*/ 1516971 h 6287490"/>
                <a:gd name="connsiteX9938" fmla="*/ 3024750 w 5697931"/>
                <a:gd name="connsiteY9938" fmla="*/ 1516971 h 6287490"/>
                <a:gd name="connsiteX9939" fmla="*/ 3020549 w 5697931"/>
                <a:gd name="connsiteY9939" fmla="*/ 1516971 h 6287490"/>
                <a:gd name="connsiteX9940" fmla="*/ 3013748 w 5697931"/>
                <a:gd name="connsiteY9940" fmla="*/ 1505969 h 6287490"/>
                <a:gd name="connsiteX9941" fmla="*/ 3006957 w 5697931"/>
                <a:gd name="connsiteY9941" fmla="*/ 1494977 h 6287490"/>
                <a:gd name="connsiteX9942" fmla="*/ 3017958 w 5697931"/>
                <a:gd name="connsiteY9942" fmla="*/ 1501778 h 6287490"/>
                <a:gd name="connsiteX9943" fmla="*/ 3028950 w 5697931"/>
                <a:gd name="connsiteY9943" fmla="*/ 1508570 h 6287490"/>
                <a:gd name="connsiteX9944" fmla="*/ 3028950 w 5697931"/>
                <a:gd name="connsiteY9944" fmla="*/ 1512770 h 6287490"/>
                <a:gd name="connsiteX9945" fmla="*/ 3028950 w 5697931"/>
                <a:gd name="connsiteY9945" fmla="*/ 1516971 h 6287490"/>
                <a:gd name="connsiteX9946" fmla="*/ 3186113 w 5697931"/>
                <a:gd name="connsiteY9946" fmla="*/ 1516971 h 6287490"/>
                <a:gd name="connsiteX9947" fmla="*/ 3181350 w 5697931"/>
                <a:gd name="connsiteY9947" fmla="*/ 1516971 h 6287490"/>
                <a:gd name="connsiteX9948" fmla="*/ 3181350 w 5697931"/>
                <a:gd name="connsiteY9948" fmla="*/ 1512208 h 6287490"/>
                <a:gd name="connsiteX9949" fmla="*/ 3181350 w 5697931"/>
                <a:gd name="connsiteY9949" fmla="*/ 1507446 h 6287490"/>
                <a:gd name="connsiteX9950" fmla="*/ 3186113 w 5697931"/>
                <a:gd name="connsiteY9950" fmla="*/ 1507446 h 6287490"/>
                <a:gd name="connsiteX9951" fmla="*/ 3190875 w 5697931"/>
                <a:gd name="connsiteY9951" fmla="*/ 1507446 h 6287490"/>
                <a:gd name="connsiteX9952" fmla="*/ 3190875 w 5697931"/>
                <a:gd name="connsiteY9952" fmla="*/ 1512208 h 6287490"/>
                <a:gd name="connsiteX9953" fmla="*/ 3190875 w 5697931"/>
                <a:gd name="connsiteY9953" fmla="*/ 1516971 h 6287490"/>
                <a:gd name="connsiteX9954" fmla="*/ 3405188 w 5697931"/>
                <a:gd name="connsiteY9954" fmla="*/ 1515113 h 6287490"/>
                <a:gd name="connsiteX9955" fmla="*/ 3376613 w 5697931"/>
                <a:gd name="connsiteY9955" fmla="*/ 1514761 h 6287490"/>
                <a:gd name="connsiteX9956" fmla="*/ 3393462 w 5697931"/>
                <a:gd name="connsiteY9956" fmla="*/ 1510370 h 6287490"/>
                <a:gd name="connsiteX9957" fmla="*/ 3410312 w 5697931"/>
                <a:gd name="connsiteY9957" fmla="*/ 1505979 h 6287490"/>
                <a:gd name="connsiteX9958" fmla="*/ 3422037 w 5697931"/>
                <a:gd name="connsiteY9958" fmla="*/ 1510722 h 6287490"/>
                <a:gd name="connsiteX9959" fmla="*/ 3433763 w 5697931"/>
                <a:gd name="connsiteY9959" fmla="*/ 1515466 h 6287490"/>
                <a:gd name="connsiteX9960" fmla="*/ 3505200 w 5697931"/>
                <a:gd name="connsiteY9960" fmla="*/ 1516971 h 6287490"/>
                <a:gd name="connsiteX9961" fmla="*/ 3492503 w 5697931"/>
                <a:gd name="connsiteY9961" fmla="*/ 1516971 h 6287490"/>
                <a:gd name="connsiteX9962" fmla="*/ 3498847 w 5697931"/>
                <a:gd name="connsiteY9962" fmla="*/ 1510617 h 6287490"/>
                <a:gd name="connsiteX9963" fmla="*/ 3505200 w 5697931"/>
                <a:gd name="connsiteY9963" fmla="*/ 1504274 h 6287490"/>
                <a:gd name="connsiteX9964" fmla="*/ 3511553 w 5697931"/>
                <a:gd name="connsiteY9964" fmla="*/ 1510617 h 6287490"/>
                <a:gd name="connsiteX9965" fmla="*/ 3517897 w 5697931"/>
                <a:gd name="connsiteY9965" fmla="*/ 1516971 h 6287490"/>
                <a:gd name="connsiteX9966" fmla="*/ 2538413 w 5697931"/>
                <a:gd name="connsiteY9966" fmla="*/ 1507446 h 6287490"/>
                <a:gd name="connsiteX9967" fmla="*/ 2533650 w 5697931"/>
                <a:gd name="connsiteY9967" fmla="*/ 1507446 h 6287490"/>
                <a:gd name="connsiteX9968" fmla="*/ 2533650 w 5697931"/>
                <a:gd name="connsiteY9968" fmla="*/ 1502683 h 6287490"/>
                <a:gd name="connsiteX9969" fmla="*/ 2533650 w 5697931"/>
                <a:gd name="connsiteY9969" fmla="*/ 1497921 h 6287490"/>
                <a:gd name="connsiteX9970" fmla="*/ 2538413 w 5697931"/>
                <a:gd name="connsiteY9970" fmla="*/ 1497921 h 6287490"/>
                <a:gd name="connsiteX9971" fmla="*/ 2543175 w 5697931"/>
                <a:gd name="connsiteY9971" fmla="*/ 1497921 h 6287490"/>
                <a:gd name="connsiteX9972" fmla="*/ 2543175 w 5697931"/>
                <a:gd name="connsiteY9972" fmla="*/ 1502683 h 6287490"/>
                <a:gd name="connsiteX9973" fmla="*/ 2543175 w 5697931"/>
                <a:gd name="connsiteY9973" fmla="*/ 1507446 h 6287490"/>
                <a:gd name="connsiteX9974" fmla="*/ 3324225 w 5697931"/>
                <a:gd name="connsiteY9974" fmla="*/ 1507446 h 6287490"/>
                <a:gd name="connsiteX9975" fmla="*/ 3311528 w 5697931"/>
                <a:gd name="connsiteY9975" fmla="*/ 1507446 h 6287490"/>
                <a:gd name="connsiteX9976" fmla="*/ 3317872 w 5697931"/>
                <a:gd name="connsiteY9976" fmla="*/ 1501092 h 6287490"/>
                <a:gd name="connsiteX9977" fmla="*/ 3324225 w 5697931"/>
                <a:gd name="connsiteY9977" fmla="*/ 1494749 h 6287490"/>
                <a:gd name="connsiteX9978" fmla="*/ 3330578 w 5697931"/>
                <a:gd name="connsiteY9978" fmla="*/ 1501092 h 6287490"/>
                <a:gd name="connsiteX9979" fmla="*/ 3336922 w 5697931"/>
                <a:gd name="connsiteY9979" fmla="*/ 1507446 h 6287490"/>
                <a:gd name="connsiteX9980" fmla="*/ 4443413 w 5697931"/>
                <a:gd name="connsiteY9980" fmla="*/ 1507446 h 6287490"/>
                <a:gd name="connsiteX9981" fmla="*/ 4438650 w 5697931"/>
                <a:gd name="connsiteY9981" fmla="*/ 1507446 h 6287490"/>
                <a:gd name="connsiteX9982" fmla="*/ 4438650 w 5697931"/>
                <a:gd name="connsiteY9982" fmla="*/ 1502683 h 6287490"/>
                <a:gd name="connsiteX9983" fmla="*/ 4438650 w 5697931"/>
                <a:gd name="connsiteY9983" fmla="*/ 1497921 h 6287490"/>
                <a:gd name="connsiteX9984" fmla="*/ 4443413 w 5697931"/>
                <a:gd name="connsiteY9984" fmla="*/ 1497921 h 6287490"/>
                <a:gd name="connsiteX9985" fmla="*/ 4448175 w 5697931"/>
                <a:gd name="connsiteY9985" fmla="*/ 1497921 h 6287490"/>
                <a:gd name="connsiteX9986" fmla="*/ 4448175 w 5697931"/>
                <a:gd name="connsiteY9986" fmla="*/ 1502683 h 6287490"/>
                <a:gd name="connsiteX9987" fmla="*/ 4448175 w 5697931"/>
                <a:gd name="connsiteY9987" fmla="*/ 1507446 h 6287490"/>
                <a:gd name="connsiteX9988" fmla="*/ 1660950 w 5697931"/>
                <a:gd name="connsiteY9988" fmla="*/ 1497921 h 6287490"/>
                <a:gd name="connsiteX9989" fmla="*/ 1657350 w 5697931"/>
                <a:gd name="connsiteY9989" fmla="*/ 1497921 h 6287490"/>
                <a:gd name="connsiteX9990" fmla="*/ 1657350 w 5697931"/>
                <a:gd name="connsiteY9990" fmla="*/ 1494320 h 6287490"/>
                <a:gd name="connsiteX9991" fmla="*/ 1657350 w 5697931"/>
                <a:gd name="connsiteY9991" fmla="*/ 1490729 h 6287490"/>
                <a:gd name="connsiteX9992" fmla="*/ 1674019 w 5697931"/>
                <a:gd name="connsiteY9992" fmla="*/ 1477651 h 6287490"/>
                <a:gd name="connsiteX9993" fmla="*/ 1690688 w 5697931"/>
                <a:gd name="connsiteY9993" fmla="*/ 1464583 h 6287490"/>
                <a:gd name="connsiteX9994" fmla="*/ 1677619 w 5697931"/>
                <a:gd name="connsiteY9994" fmla="*/ 1481252 h 6287490"/>
                <a:gd name="connsiteX9995" fmla="*/ 1664541 w 5697931"/>
                <a:gd name="connsiteY9995" fmla="*/ 1497921 h 6287490"/>
                <a:gd name="connsiteX9996" fmla="*/ 1957388 w 5697931"/>
                <a:gd name="connsiteY9996" fmla="*/ 1497921 h 6287490"/>
                <a:gd name="connsiteX9997" fmla="*/ 1952625 w 5697931"/>
                <a:gd name="connsiteY9997" fmla="*/ 1497921 h 6287490"/>
                <a:gd name="connsiteX9998" fmla="*/ 1952625 w 5697931"/>
                <a:gd name="connsiteY9998" fmla="*/ 1493158 h 6287490"/>
                <a:gd name="connsiteX9999" fmla="*/ 1952625 w 5697931"/>
                <a:gd name="connsiteY9999" fmla="*/ 1488396 h 6287490"/>
                <a:gd name="connsiteX10000" fmla="*/ 1957388 w 5697931"/>
                <a:gd name="connsiteY10000" fmla="*/ 1488396 h 6287490"/>
                <a:gd name="connsiteX10001" fmla="*/ 1962150 w 5697931"/>
                <a:gd name="connsiteY10001" fmla="*/ 1488396 h 6287490"/>
                <a:gd name="connsiteX10002" fmla="*/ 1962150 w 5697931"/>
                <a:gd name="connsiteY10002" fmla="*/ 1493158 h 6287490"/>
                <a:gd name="connsiteX10003" fmla="*/ 1962150 w 5697931"/>
                <a:gd name="connsiteY10003" fmla="*/ 1497921 h 6287490"/>
                <a:gd name="connsiteX10004" fmla="*/ 3100388 w 5697931"/>
                <a:gd name="connsiteY10004" fmla="*/ 1497921 h 6287490"/>
                <a:gd name="connsiteX10005" fmla="*/ 3095625 w 5697931"/>
                <a:gd name="connsiteY10005" fmla="*/ 1497921 h 6287490"/>
                <a:gd name="connsiteX10006" fmla="*/ 3095625 w 5697931"/>
                <a:gd name="connsiteY10006" fmla="*/ 1493158 h 6287490"/>
                <a:gd name="connsiteX10007" fmla="*/ 3095625 w 5697931"/>
                <a:gd name="connsiteY10007" fmla="*/ 1488396 h 6287490"/>
                <a:gd name="connsiteX10008" fmla="*/ 3100388 w 5697931"/>
                <a:gd name="connsiteY10008" fmla="*/ 1488396 h 6287490"/>
                <a:gd name="connsiteX10009" fmla="*/ 3105150 w 5697931"/>
                <a:gd name="connsiteY10009" fmla="*/ 1488396 h 6287490"/>
                <a:gd name="connsiteX10010" fmla="*/ 3105150 w 5697931"/>
                <a:gd name="connsiteY10010" fmla="*/ 1493158 h 6287490"/>
                <a:gd name="connsiteX10011" fmla="*/ 3105150 w 5697931"/>
                <a:gd name="connsiteY10011" fmla="*/ 1497921 h 6287490"/>
                <a:gd name="connsiteX10012" fmla="*/ 3195638 w 5697931"/>
                <a:gd name="connsiteY10012" fmla="*/ 1497921 h 6287490"/>
                <a:gd name="connsiteX10013" fmla="*/ 3190875 w 5697931"/>
                <a:gd name="connsiteY10013" fmla="*/ 1497921 h 6287490"/>
                <a:gd name="connsiteX10014" fmla="*/ 3190875 w 5697931"/>
                <a:gd name="connsiteY10014" fmla="*/ 1493158 h 6287490"/>
                <a:gd name="connsiteX10015" fmla="*/ 3190875 w 5697931"/>
                <a:gd name="connsiteY10015" fmla="*/ 1488396 h 6287490"/>
                <a:gd name="connsiteX10016" fmla="*/ 3195638 w 5697931"/>
                <a:gd name="connsiteY10016" fmla="*/ 1488396 h 6287490"/>
                <a:gd name="connsiteX10017" fmla="*/ 3200400 w 5697931"/>
                <a:gd name="connsiteY10017" fmla="*/ 1488396 h 6287490"/>
                <a:gd name="connsiteX10018" fmla="*/ 3200400 w 5697931"/>
                <a:gd name="connsiteY10018" fmla="*/ 1493158 h 6287490"/>
                <a:gd name="connsiteX10019" fmla="*/ 3200400 w 5697931"/>
                <a:gd name="connsiteY10019" fmla="*/ 1497921 h 6287490"/>
                <a:gd name="connsiteX10020" fmla="*/ 3281363 w 5697931"/>
                <a:gd name="connsiteY10020" fmla="*/ 1497921 h 6287490"/>
                <a:gd name="connsiteX10021" fmla="*/ 3276600 w 5697931"/>
                <a:gd name="connsiteY10021" fmla="*/ 1497921 h 6287490"/>
                <a:gd name="connsiteX10022" fmla="*/ 3276600 w 5697931"/>
                <a:gd name="connsiteY10022" fmla="*/ 1493158 h 6287490"/>
                <a:gd name="connsiteX10023" fmla="*/ 3276600 w 5697931"/>
                <a:gd name="connsiteY10023" fmla="*/ 1488396 h 6287490"/>
                <a:gd name="connsiteX10024" fmla="*/ 3281363 w 5697931"/>
                <a:gd name="connsiteY10024" fmla="*/ 1488396 h 6287490"/>
                <a:gd name="connsiteX10025" fmla="*/ 3286125 w 5697931"/>
                <a:gd name="connsiteY10025" fmla="*/ 1488396 h 6287490"/>
                <a:gd name="connsiteX10026" fmla="*/ 3286125 w 5697931"/>
                <a:gd name="connsiteY10026" fmla="*/ 1493158 h 6287490"/>
                <a:gd name="connsiteX10027" fmla="*/ 3286125 w 5697931"/>
                <a:gd name="connsiteY10027" fmla="*/ 1497921 h 6287490"/>
                <a:gd name="connsiteX10028" fmla="*/ 3605213 w 5697931"/>
                <a:gd name="connsiteY10028" fmla="*/ 1497921 h 6287490"/>
                <a:gd name="connsiteX10029" fmla="*/ 3600450 w 5697931"/>
                <a:gd name="connsiteY10029" fmla="*/ 1497921 h 6287490"/>
                <a:gd name="connsiteX10030" fmla="*/ 3600450 w 5697931"/>
                <a:gd name="connsiteY10030" fmla="*/ 1493158 h 6287490"/>
                <a:gd name="connsiteX10031" fmla="*/ 3600450 w 5697931"/>
                <a:gd name="connsiteY10031" fmla="*/ 1488396 h 6287490"/>
                <a:gd name="connsiteX10032" fmla="*/ 3605213 w 5697931"/>
                <a:gd name="connsiteY10032" fmla="*/ 1488396 h 6287490"/>
                <a:gd name="connsiteX10033" fmla="*/ 3609975 w 5697931"/>
                <a:gd name="connsiteY10033" fmla="*/ 1488396 h 6287490"/>
                <a:gd name="connsiteX10034" fmla="*/ 3609975 w 5697931"/>
                <a:gd name="connsiteY10034" fmla="*/ 1493158 h 6287490"/>
                <a:gd name="connsiteX10035" fmla="*/ 3609975 w 5697931"/>
                <a:gd name="connsiteY10035" fmla="*/ 1497921 h 6287490"/>
                <a:gd name="connsiteX10036" fmla="*/ 1833563 w 5697931"/>
                <a:gd name="connsiteY10036" fmla="*/ 1482109 h 6287490"/>
                <a:gd name="connsiteX10037" fmla="*/ 1814513 w 5697931"/>
                <a:gd name="connsiteY10037" fmla="*/ 1487014 h 6287490"/>
                <a:gd name="connsiteX10038" fmla="*/ 1793700 w 5697931"/>
                <a:gd name="connsiteY10038" fmla="*/ 1478718 h 6287490"/>
                <a:gd name="connsiteX10039" fmla="*/ 1772898 w 5697931"/>
                <a:gd name="connsiteY10039" fmla="*/ 1470422 h 6287490"/>
                <a:gd name="connsiteX10040" fmla="*/ 1762744 w 5697931"/>
                <a:gd name="connsiteY10040" fmla="*/ 1451458 h 6287490"/>
                <a:gd name="connsiteX10041" fmla="*/ 1752600 w 5697931"/>
                <a:gd name="connsiteY10041" fmla="*/ 1432493 h 6287490"/>
                <a:gd name="connsiteX10042" fmla="*/ 1752600 w 5697931"/>
                <a:gd name="connsiteY10042" fmla="*/ 1412824 h 6287490"/>
                <a:gd name="connsiteX10043" fmla="*/ 1752600 w 5697931"/>
                <a:gd name="connsiteY10043" fmla="*/ 1393146 h 6287490"/>
                <a:gd name="connsiteX10044" fmla="*/ 1771650 w 5697931"/>
                <a:gd name="connsiteY10044" fmla="*/ 1374096 h 6287490"/>
                <a:gd name="connsiteX10045" fmla="*/ 1790700 w 5697931"/>
                <a:gd name="connsiteY10045" fmla="*/ 1355046 h 6287490"/>
                <a:gd name="connsiteX10046" fmla="*/ 1819275 w 5697931"/>
                <a:gd name="connsiteY10046" fmla="*/ 1355046 h 6287490"/>
                <a:gd name="connsiteX10047" fmla="*/ 1847850 w 5697931"/>
                <a:gd name="connsiteY10047" fmla="*/ 1355046 h 6287490"/>
                <a:gd name="connsiteX10048" fmla="*/ 1866900 w 5697931"/>
                <a:gd name="connsiteY10048" fmla="*/ 1374096 h 6287490"/>
                <a:gd name="connsiteX10049" fmla="*/ 1885950 w 5697931"/>
                <a:gd name="connsiteY10049" fmla="*/ 1393146 h 6287490"/>
                <a:gd name="connsiteX10050" fmla="*/ 1885950 w 5697931"/>
                <a:gd name="connsiteY10050" fmla="*/ 1415901 h 6287490"/>
                <a:gd name="connsiteX10051" fmla="*/ 1885950 w 5697931"/>
                <a:gd name="connsiteY10051" fmla="*/ 1438656 h 6287490"/>
                <a:gd name="connsiteX10052" fmla="*/ 1869281 w 5697931"/>
                <a:gd name="connsiteY10052" fmla="*/ 1457935 h 6287490"/>
                <a:gd name="connsiteX10053" fmla="*/ 1852613 w 5697931"/>
                <a:gd name="connsiteY10053" fmla="*/ 1477213 h 6287490"/>
                <a:gd name="connsiteX10054" fmla="*/ 3081338 w 5697931"/>
                <a:gd name="connsiteY10054" fmla="*/ 1488396 h 6287490"/>
                <a:gd name="connsiteX10055" fmla="*/ 3076575 w 5697931"/>
                <a:gd name="connsiteY10055" fmla="*/ 1488396 h 6287490"/>
                <a:gd name="connsiteX10056" fmla="*/ 3076575 w 5697931"/>
                <a:gd name="connsiteY10056" fmla="*/ 1483633 h 6287490"/>
                <a:gd name="connsiteX10057" fmla="*/ 3076575 w 5697931"/>
                <a:gd name="connsiteY10057" fmla="*/ 1478871 h 6287490"/>
                <a:gd name="connsiteX10058" fmla="*/ 3081338 w 5697931"/>
                <a:gd name="connsiteY10058" fmla="*/ 1478871 h 6287490"/>
                <a:gd name="connsiteX10059" fmla="*/ 3086100 w 5697931"/>
                <a:gd name="connsiteY10059" fmla="*/ 1478871 h 6287490"/>
                <a:gd name="connsiteX10060" fmla="*/ 3086100 w 5697931"/>
                <a:gd name="connsiteY10060" fmla="*/ 1483633 h 6287490"/>
                <a:gd name="connsiteX10061" fmla="*/ 3086100 w 5697931"/>
                <a:gd name="connsiteY10061" fmla="*/ 1488396 h 6287490"/>
                <a:gd name="connsiteX10062" fmla="*/ 3252788 w 5697931"/>
                <a:gd name="connsiteY10062" fmla="*/ 1488396 h 6287490"/>
                <a:gd name="connsiteX10063" fmla="*/ 3248025 w 5697931"/>
                <a:gd name="connsiteY10063" fmla="*/ 1488396 h 6287490"/>
                <a:gd name="connsiteX10064" fmla="*/ 3248025 w 5697931"/>
                <a:gd name="connsiteY10064" fmla="*/ 1483633 h 6287490"/>
                <a:gd name="connsiteX10065" fmla="*/ 3248025 w 5697931"/>
                <a:gd name="connsiteY10065" fmla="*/ 1478871 h 6287490"/>
                <a:gd name="connsiteX10066" fmla="*/ 3252788 w 5697931"/>
                <a:gd name="connsiteY10066" fmla="*/ 1478871 h 6287490"/>
                <a:gd name="connsiteX10067" fmla="*/ 3257550 w 5697931"/>
                <a:gd name="connsiteY10067" fmla="*/ 1478871 h 6287490"/>
                <a:gd name="connsiteX10068" fmla="*/ 3257550 w 5697931"/>
                <a:gd name="connsiteY10068" fmla="*/ 1483633 h 6287490"/>
                <a:gd name="connsiteX10069" fmla="*/ 3257550 w 5697931"/>
                <a:gd name="connsiteY10069" fmla="*/ 1488396 h 6287490"/>
                <a:gd name="connsiteX10070" fmla="*/ 3333750 w 5697931"/>
                <a:gd name="connsiteY10070" fmla="*/ 1488396 h 6287490"/>
                <a:gd name="connsiteX10071" fmla="*/ 3321053 w 5697931"/>
                <a:gd name="connsiteY10071" fmla="*/ 1488396 h 6287490"/>
                <a:gd name="connsiteX10072" fmla="*/ 3327397 w 5697931"/>
                <a:gd name="connsiteY10072" fmla="*/ 1482042 h 6287490"/>
                <a:gd name="connsiteX10073" fmla="*/ 3333750 w 5697931"/>
                <a:gd name="connsiteY10073" fmla="*/ 1475699 h 6287490"/>
                <a:gd name="connsiteX10074" fmla="*/ 3340103 w 5697931"/>
                <a:gd name="connsiteY10074" fmla="*/ 1482042 h 6287490"/>
                <a:gd name="connsiteX10075" fmla="*/ 3346447 w 5697931"/>
                <a:gd name="connsiteY10075" fmla="*/ 1488396 h 6287490"/>
                <a:gd name="connsiteX10076" fmla="*/ 3457575 w 5697931"/>
                <a:gd name="connsiteY10076" fmla="*/ 1486891 h 6287490"/>
                <a:gd name="connsiteX10077" fmla="*/ 3433763 w 5697931"/>
                <a:gd name="connsiteY10077" fmla="*/ 1486891 h 6287490"/>
                <a:gd name="connsiteX10078" fmla="*/ 3445669 w 5697931"/>
                <a:gd name="connsiteY10078" fmla="*/ 1482090 h 6287490"/>
                <a:gd name="connsiteX10079" fmla="*/ 3457575 w 5697931"/>
                <a:gd name="connsiteY10079" fmla="*/ 1477280 h 6287490"/>
                <a:gd name="connsiteX10080" fmla="*/ 3469481 w 5697931"/>
                <a:gd name="connsiteY10080" fmla="*/ 1482090 h 6287490"/>
                <a:gd name="connsiteX10081" fmla="*/ 3481388 w 5697931"/>
                <a:gd name="connsiteY10081" fmla="*/ 1486891 h 6287490"/>
                <a:gd name="connsiteX10082" fmla="*/ 4433888 w 5697931"/>
                <a:gd name="connsiteY10082" fmla="*/ 1488396 h 6287490"/>
                <a:gd name="connsiteX10083" fmla="*/ 4429125 w 5697931"/>
                <a:gd name="connsiteY10083" fmla="*/ 1488396 h 6287490"/>
                <a:gd name="connsiteX10084" fmla="*/ 4429125 w 5697931"/>
                <a:gd name="connsiteY10084" fmla="*/ 1483633 h 6287490"/>
                <a:gd name="connsiteX10085" fmla="*/ 4429125 w 5697931"/>
                <a:gd name="connsiteY10085" fmla="*/ 1478871 h 6287490"/>
                <a:gd name="connsiteX10086" fmla="*/ 4433888 w 5697931"/>
                <a:gd name="connsiteY10086" fmla="*/ 1478871 h 6287490"/>
                <a:gd name="connsiteX10087" fmla="*/ 4438650 w 5697931"/>
                <a:gd name="connsiteY10087" fmla="*/ 1478871 h 6287490"/>
                <a:gd name="connsiteX10088" fmla="*/ 4438650 w 5697931"/>
                <a:gd name="connsiteY10088" fmla="*/ 1483633 h 6287490"/>
                <a:gd name="connsiteX10089" fmla="*/ 4438650 w 5697931"/>
                <a:gd name="connsiteY10089" fmla="*/ 1488396 h 6287490"/>
                <a:gd name="connsiteX10090" fmla="*/ 2519363 w 5697931"/>
                <a:gd name="connsiteY10090" fmla="*/ 1478871 h 6287490"/>
                <a:gd name="connsiteX10091" fmla="*/ 2514600 w 5697931"/>
                <a:gd name="connsiteY10091" fmla="*/ 1478871 h 6287490"/>
                <a:gd name="connsiteX10092" fmla="*/ 2514600 w 5697931"/>
                <a:gd name="connsiteY10092" fmla="*/ 1474108 h 6287490"/>
                <a:gd name="connsiteX10093" fmla="*/ 2514600 w 5697931"/>
                <a:gd name="connsiteY10093" fmla="*/ 1469346 h 6287490"/>
                <a:gd name="connsiteX10094" fmla="*/ 2519363 w 5697931"/>
                <a:gd name="connsiteY10094" fmla="*/ 1469346 h 6287490"/>
                <a:gd name="connsiteX10095" fmla="*/ 2524125 w 5697931"/>
                <a:gd name="connsiteY10095" fmla="*/ 1469346 h 6287490"/>
                <a:gd name="connsiteX10096" fmla="*/ 2524125 w 5697931"/>
                <a:gd name="connsiteY10096" fmla="*/ 1474108 h 6287490"/>
                <a:gd name="connsiteX10097" fmla="*/ 2524125 w 5697931"/>
                <a:gd name="connsiteY10097" fmla="*/ 1478871 h 6287490"/>
                <a:gd name="connsiteX10098" fmla="*/ 3290888 w 5697931"/>
                <a:gd name="connsiteY10098" fmla="*/ 1478871 h 6287490"/>
                <a:gd name="connsiteX10099" fmla="*/ 3286125 w 5697931"/>
                <a:gd name="connsiteY10099" fmla="*/ 1478871 h 6287490"/>
                <a:gd name="connsiteX10100" fmla="*/ 3286125 w 5697931"/>
                <a:gd name="connsiteY10100" fmla="*/ 1474108 h 6287490"/>
                <a:gd name="connsiteX10101" fmla="*/ 3286125 w 5697931"/>
                <a:gd name="connsiteY10101" fmla="*/ 1469346 h 6287490"/>
                <a:gd name="connsiteX10102" fmla="*/ 3290888 w 5697931"/>
                <a:gd name="connsiteY10102" fmla="*/ 1469346 h 6287490"/>
                <a:gd name="connsiteX10103" fmla="*/ 3295650 w 5697931"/>
                <a:gd name="connsiteY10103" fmla="*/ 1469346 h 6287490"/>
                <a:gd name="connsiteX10104" fmla="*/ 3295650 w 5697931"/>
                <a:gd name="connsiteY10104" fmla="*/ 1474108 h 6287490"/>
                <a:gd name="connsiteX10105" fmla="*/ 3295650 w 5697931"/>
                <a:gd name="connsiteY10105" fmla="*/ 1478871 h 6287490"/>
                <a:gd name="connsiteX10106" fmla="*/ 3533775 w 5697931"/>
                <a:gd name="connsiteY10106" fmla="*/ 1478871 h 6287490"/>
                <a:gd name="connsiteX10107" fmla="*/ 3521078 w 5697931"/>
                <a:gd name="connsiteY10107" fmla="*/ 1478871 h 6287490"/>
                <a:gd name="connsiteX10108" fmla="*/ 3527422 w 5697931"/>
                <a:gd name="connsiteY10108" fmla="*/ 1472517 h 6287490"/>
                <a:gd name="connsiteX10109" fmla="*/ 3533775 w 5697931"/>
                <a:gd name="connsiteY10109" fmla="*/ 1466174 h 6287490"/>
                <a:gd name="connsiteX10110" fmla="*/ 3540128 w 5697931"/>
                <a:gd name="connsiteY10110" fmla="*/ 1472517 h 6287490"/>
                <a:gd name="connsiteX10111" fmla="*/ 3546472 w 5697931"/>
                <a:gd name="connsiteY10111" fmla="*/ 1478871 h 6287490"/>
                <a:gd name="connsiteX10112" fmla="*/ 3705225 w 5697931"/>
                <a:gd name="connsiteY10112" fmla="*/ 1478871 h 6287490"/>
                <a:gd name="connsiteX10113" fmla="*/ 3692528 w 5697931"/>
                <a:gd name="connsiteY10113" fmla="*/ 1478871 h 6287490"/>
                <a:gd name="connsiteX10114" fmla="*/ 3698872 w 5697931"/>
                <a:gd name="connsiteY10114" fmla="*/ 1472517 h 6287490"/>
                <a:gd name="connsiteX10115" fmla="*/ 3705225 w 5697931"/>
                <a:gd name="connsiteY10115" fmla="*/ 1466174 h 6287490"/>
                <a:gd name="connsiteX10116" fmla="*/ 3711578 w 5697931"/>
                <a:gd name="connsiteY10116" fmla="*/ 1472517 h 6287490"/>
                <a:gd name="connsiteX10117" fmla="*/ 3717922 w 5697931"/>
                <a:gd name="connsiteY10117" fmla="*/ 1478871 h 6287490"/>
                <a:gd name="connsiteX10118" fmla="*/ 1258738 w 5697931"/>
                <a:gd name="connsiteY10118" fmla="*/ 1469346 h 6287490"/>
                <a:gd name="connsiteX10119" fmla="*/ 1253976 w 5697931"/>
                <a:gd name="connsiteY10119" fmla="*/ 1469346 h 6287490"/>
                <a:gd name="connsiteX10120" fmla="*/ 1276350 w 5697931"/>
                <a:gd name="connsiteY10120" fmla="*/ 1445533 h 6287490"/>
                <a:gd name="connsiteX10121" fmla="*/ 1298724 w 5697931"/>
                <a:gd name="connsiteY10121" fmla="*/ 1421721 h 6287490"/>
                <a:gd name="connsiteX10122" fmla="*/ 1303487 w 5697931"/>
                <a:gd name="connsiteY10122" fmla="*/ 1421721 h 6287490"/>
                <a:gd name="connsiteX10123" fmla="*/ 1308249 w 5697931"/>
                <a:gd name="connsiteY10123" fmla="*/ 1421721 h 6287490"/>
                <a:gd name="connsiteX10124" fmla="*/ 1285875 w 5697931"/>
                <a:gd name="connsiteY10124" fmla="*/ 1445533 h 6287490"/>
                <a:gd name="connsiteX10125" fmla="*/ 1263501 w 5697931"/>
                <a:gd name="connsiteY10125" fmla="*/ 1469346 h 6287490"/>
                <a:gd name="connsiteX10126" fmla="*/ 3262313 w 5697931"/>
                <a:gd name="connsiteY10126" fmla="*/ 1469346 h 6287490"/>
                <a:gd name="connsiteX10127" fmla="*/ 3257550 w 5697931"/>
                <a:gd name="connsiteY10127" fmla="*/ 1469346 h 6287490"/>
                <a:gd name="connsiteX10128" fmla="*/ 3257550 w 5697931"/>
                <a:gd name="connsiteY10128" fmla="*/ 1464583 h 6287490"/>
                <a:gd name="connsiteX10129" fmla="*/ 3257550 w 5697931"/>
                <a:gd name="connsiteY10129" fmla="*/ 1459821 h 6287490"/>
                <a:gd name="connsiteX10130" fmla="*/ 3262313 w 5697931"/>
                <a:gd name="connsiteY10130" fmla="*/ 1459821 h 6287490"/>
                <a:gd name="connsiteX10131" fmla="*/ 3267075 w 5697931"/>
                <a:gd name="connsiteY10131" fmla="*/ 1459821 h 6287490"/>
                <a:gd name="connsiteX10132" fmla="*/ 3267075 w 5697931"/>
                <a:gd name="connsiteY10132" fmla="*/ 1464583 h 6287490"/>
                <a:gd name="connsiteX10133" fmla="*/ 3267075 w 5697931"/>
                <a:gd name="connsiteY10133" fmla="*/ 1469346 h 6287490"/>
                <a:gd name="connsiteX10134" fmla="*/ 3581400 w 5697931"/>
                <a:gd name="connsiteY10134" fmla="*/ 1469346 h 6287490"/>
                <a:gd name="connsiteX10135" fmla="*/ 3568703 w 5697931"/>
                <a:gd name="connsiteY10135" fmla="*/ 1469346 h 6287490"/>
                <a:gd name="connsiteX10136" fmla="*/ 3575047 w 5697931"/>
                <a:gd name="connsiteY10136" fmla="*/ 1462992 h 6287490"/>
                <a:gd name="connsiteX10137" fmla="*/ 3581400 w 5697931"/>
                <a:gd name="connsiteY10137" fmla="*/ 1456649 h 6287490"/>
                <a:gd name="connsiteX10138" fmla="*/ 3587753 w 5697931"/>
                <a:gd name="connsiteY10138" fmla="*/ 1462992 h 6287490"/>
                <a:gd name="connsiteX10139" fmla="*/ 3594097 w 5697931"/>
                <a:gd name="connsiteY10139" fmla="*/ 1469346 h 6287490"/>
                <a:gd name="connsiteX10140" fmla="*/ 3752850 w 5697931"/>
                <a:gd name="connsiteY10140" fmla="*/ 1469346 h 6287490"/>
                <a:gd name="connsiteX10141" fmla="*/ 3740153 w 5697931"/>
                <a:gd name="connsiteY10141" fmla="*/ 1469346 h 6287490"/>
                <a:gd name="connsiteX10142" fmla="*/ 3746497 w 5697931"/>
                <a:gd name="connsiteY10142" fmla="*/ 1462992 h 6287490"/>
                <a:gd name="connsiteX10143" fmla="*/ 3752850 w 5697931"/>
                <a:gd name="connsiteY10143" fmla="*/ 1456649 h 6287490"/>
                <a:gd name="connsiteX10144" fmla="*/ 3759203 w 5697931"/>
                <a:gd name="connsiteY10144" fmla="*/ 1462992 h 6287490"/>
                <a:gd name="connsiteX10145" fmla="*/ 3765547 w 5697931"/>
                <a:gd name="connsiteY10145" fmla="*/ 1469346 h 6287490"/>
                <a:gd name="connsiteX10146" fmla="*/ 4424363 w 5697931"/>
                <a:gd name="connsiteY10146" fmla="*/ 1469346 h 6287490"/>
                <a:gd name="connsiteX10147" fmla="*/ 4419600 w 5697931"/>
                <a:gd name="connsiteY10147" fmla="*/ 1469346 h 6287490"/>
                <a:gd name="connsiteX10148" fmla="*/ 4419600 w 5697931"/>
                <a:gd name="connsiteY10148" fmla="*/ 1464583 h 6287490"/>
                <a:gd name="connsiteX10149" fmla="*/ 4419600 w 5697931"/>
                <a:gd name="connsiteY10149" fmla="*/ 1459821 h 6287490"/>
                <a:gd name="connsiteX10150" fmla="*/ 4424363 w 5697931"/>
                <a:gd name="connsiteY10150" fmla="*/ 1459821 h 6287490"/>
                <a:gd name="connsiteX10151" fmla="*/ 4429125 w 5697931"/>
                <a:gd name="connsiteY10151" fmla="*/ 1459821 h 6287490"/>
                <a:gd name="connsiteX10152" fmla="*/ 4429125 w 5697931"/>
                <a:gd name="connsiteY10152" fmla="*/ 1464583 h 6287490"/>
                <a:gd name="connsiteX10153" fmla="*/ 4429125 w 5697931"/>
                <a:gd name="connsiteY10153" fmla="*/ 1469346 h 6287490"/>
                <a:gd name="connsiteX10154" fmla="*/ 1423988 w 5697931"/>
                <a:gd name="connsiteY10154" fmla="*/ 1459821 h 6287490"/>
                <a:gd name="connsiteX10155" fmla="*/ 1419225 w 5697931"/>
                <a:gd name="connsiteY10155" fmla="*/ 1459821 h 6287490"/>
                <a:gd name="connsiteX10156" fmla="*/ 1419225 w 5697931"/>
                <a:gd name="connsiteY10156" fmla="*/ 1455058 h 6287490"/>
                <a:gd name="connsiteX10157" fmla="*/ 1419225 w 5697931"/>
                <a:gd name="connsiteY10157" fmla="*/ 1450296 h 6287490"/>
                <a:gd name="connsiteX10158" fmla="*/ 1423988 w 5697931"/>
                <a:gd name="connsiteY10158" fmla="*/ 1450296 h 6287490"/>
                <a:gd name="connsiteX10159" fmla="*/ 1428750 w 5697931"/>
                <a:gd name="connsiteY10159" fmla="*/ 1450296 h 6287490"/>
                <a:gd name="connsiteX10160" fmla="*/ 1428750 w 5697931"/>
                <a:gd name="connsiteY10160" fmla="*/ 1455058 h 6287490"/>
                <a:gd name="connsiteX10161" fmla="*/ 1428750 w 5697931"/>
                <a:gd name="connsiteY10161" fmla="*/ 1459821 h 6287490"/>
                <a:gd name="connsiteX10162" fmla="*/ 1928813 w 5697931"/>
                <a:gd name="connsiteY10162" fmla="*/ 1459821 h 6287490"/>
                <a:gd name="connsiteX10163" fmla="*/ 1924050 w 5697931"/>
                <a:gd name="connsiteY10163" fmla="*/ 1459821 h 6287490"/>
                <a:gd name="connsiteX10164" fmla="*/ 1924050 w 5697931"/>
                <a:gd name="connsiteY10164" fmla="*/ 1455058 h 6287490"/>
                <a:gd name="connsiteX10165" fmla="*/ 1924050 w 5697931"/>
                <a:gd name="connsiteY10165" fmla="*/ 1450296 h 6287490"/>
                <a:gd name="connsiteX10166" fmla="*/ 1928813 w 5697931"/>
                <a:gd name="connsiteY10166" fmla="*/ 1450296 h 6287490"/>
                <a:gd name="connsiteX10167" fmla="*/ 1933575 w 5697931"/>
                <a:gd name="connsiteY10167" fmla="*/ 1450296 h 6287490"/>
                <a:gd name="connsiteX10168" fmla="*/ 1933575 w 5697931"/>
                <a:gd name="connsiteY10168" fmla="*/ 1455058 h 6287490"/>
                <a:gd name="connsiteX10169" fmla="*/ 1933575 w 5697931"/>
                <a:gd name="connsiteY10169" fmla="*/ 1459821 h 6287490"/>
                <a:gd name="connsiteX10170" fmla="*/ 3624263 w 5697931"/>
                <a:gd name="connsiteY10170" fmla="*/ 1459821 h 6287490"/>
                <a:gd name="connsiteX10171" fmla="*/ 3619500 w 5697931"/>
                <a:gd name="connsiteY10171" fmla="*/ 1459821 h 6287490"/>
                <a:gd name="connsiteX10172" fmla="*/ 3619500 w 5697931"/>
                <a:gd name="connsiteY10172" fmla="*/ 1455058 h 6287490"/>
                <a:gd name="connsiteX10173" fmla="*/ 3619500 w 5697931"/>
                <a:gd name="connsiteY10173" fmla="*/ 1450296 h 6287490"/>
                <a:gd name="connsiteX10174" fmla="*/ 3624263 w 5697931"/>
                <a:gd name="connsiteY10174" fmla="*/ 1450296 h 6287490"/>
                <a:gd name="connsiteX10175" fmla="*/ 3629025 w 5697931"/>
                <a:gd name="connsiteY10175" fmla="*/ 1450296 h 6287490"/>
                <a:gd name="connsiteX10176" fmla="*/ 3629025 w 5697931"/>
                <a:gd name="connsiteY10176" fmla="*/ 1455058 h 6287490"/>
                <a:gd name="connsiteX10177" fmla="*/ 3629025 w 5697931"/>
                <a:gd name="connsiteY10177" fmla="*/ 1459821 h 6287490"/>
                <a:gd name="connsiteX10178" fmla="*/ 3805238 w 5697931"/>
                <a:gd name="connsiteY10178" fmla="*/ 1459821 h 6287490"/>
                <a:gd name="connsiteX10179" fmla="*/ 3800475 w 5697931"/>
                <a:gd name="connsiteY10179" fmla="*/ 1459821 h 6287490"/>
                <a:gd name="connsiteX10180" fmla="*/ 3800475 w 5697931"/>
                <a:gd name="connsiteY10180" fmla="*/ 1455058 h 6287490"/>
                <a:gd name="connsiteX10181" fmla="*/ 3800475 w 5697931"/>
                <a:gd name="connsiteY10181" fmla="*/ 1450296 h 6287490"/>
                <a:gd name="connsiteX10182" fmla="*/ 3805238 w 5697931"/>
                <a:gd name="connsiteY10182" fmla="*/ 1450296 h 6287490"/>
                <a:gd name="connsiteX10183" fmla="*/ 3810000 w 5697931"/>
                <a:gd name="connsiteY10183" fmla="*/ 1450296 h 6287490"/>
                <a:gd name="connsiteX10184" fmla="*/ 3810000 w 5697931"/>
                <a:gd name="connsiteY10184" fmla="*/ 1455058 h 6287490"/>
                <a:gd name="connsiteX10185" fmla="*/ 3810000 w 5697931"/>
                <a:gd name="connsiteY10185" fmla="*/ 1459821 h 6287490"/>
                <a:gd name="connsiteX10186" fmla="*/ 1500188 w 5697931"/>
                <a:gd name="connsiteY10186" fmla="*/ 1450296 h 6287490"/>
                <a:gd name="connsiteX10187" fmla="*/ 1495425 w 5697931"/>
                <a:gd name="connsiteY10187" fmla="*/ 1450296 h 6287490"/>
                <a:gd name="connsiteX10188" fmla="*/ 1495425 w 5697931"/>
                <a:gd name="connsiteY10188" fmla="*/ 1445533 h 6287490"/>
                <a:gd name="connsiteX10189" fmla="*/ 1495425 w 5697931"/>
                <a:gd name="connsiteY10189" fmla="*/ 1440771 h 6287490"/>
                <a:gd name="connsiteX10190" fmla="*/ 1500188 w 5697931"/>
                <a:gd name="connsiteY10190" fmla="*/ 1440771 h 6287490"/>
                <a:gd name="connsiteX10191" fmla="*/ 1504950 w 5697931"/>
                <a:gd name="connsiteY10191" fmla="*/ 1440771 h 6287490"/>
                <a:gd name="connsiteX10192" fmla="*/ 1504950 w 5697931"/>
                <a:gd name="connsiteY10192" fmla="*/ 1445533 h 6287490"/>
                <a:gd name="connsiteX10193" fmla="*/ 1504950 w 5697931"/>
                <a:gd name="connsiteY10193" fmla="*/ 1450296 h 6287490"/>
                <a:gd name="connsiteX10194" fmla="*/ 2643188 w 5697931"/>
                <a:gd name="connsiteY10194" fmla="*/ 1450296 h 6287490"/>
                <a:gd name="connsiteX10195" fmla="*/ 2638425 w 5697931"/>
                <a:gd name="connsiteY10195" fmla="*/ 1450296 h 6287490"/>
                <a:gd name="connsiteX10196" fmla="*/ 2638425 w 5697931"/>
                <a:gd name="connsiteY10196" fmla="*/ 1445533 h 6287490"/>
                <a:gd name="connsiteX10197" fmla="*/ 2638425 w 5697931"/>
                <a:gd name="connsiteY10197" fmla="*/ 1440771 h 6287490"/>
                <a:gd name="connsiteX10198" fmla="*/ 2643188 w 5697931"/>
                <a:gd name="connsiteY10198" fmla="*/ 1440771 h 6287490"/>
                <a:gd name="connsiteX10199" fmla="*/ 2647950 w 5697931"/>
                <a:gd name="connsiteY10199" fmla="*/ 1440771 h 6287490"/>
                <a:gd name="connsiteX10200" fmla="*/ 2647950 w 5697931"/>
                <a:gd name="connsiteY10200" fmla="*/ 1445533 h 6287490"/>
                <a:gd name="connsiteX10201" fmla="*/ 2647950 w 5697931"/>
                <a:gd name="connsiteY10201" fmla="*/ 1450296 h 6287490"/>
                <a:gd name="connsiteX10202" fmla="*/ 3108789 w 5697931"/>
                <a:gd name="connsiteY10202" fmla="*/ 1450296 h 6287490"/>
                <a:gd name="connsiteX10203" fmla="*/ 3104026 w 5697931"/>
                <a:gd name="connsiteY10203" fmla="*/ 1450296 h 6287490"/>
                <a:gd name="connsiteX10204" fmla="*/ 3109913 w 5697931"/>
                <a:gd name="connsiteY10204" fmla="*/ 1440771 h 6287490"/>
                <a:gd name="connsiteX10205" fmla="*/ 3115799 w 5697931"/>
                <a:gd name="connsiteY10205" fmla="*/ 1431246 h 6287490"/>
                <a:gd name="connsiteX10206" fmla="*/ 3120561 w 5697931"/>
                <a:gd name="connsiteY10206" fmla="*/ 1431246 h 6287490"/>
                <a:gd name="connsiteX10207" fmla="*/ 3125324 w 5697931"/>
                <a:gd name="connsiteY10207" fmla="*/ 1431246 h 6287490"/>
                <a:gd name="connsiteX10208" fmla="*/ 3119438 w 5697931"/>
                <a:gd name="connsiteY10208" fmla="*/ 1440771 h 6287490"/>
                <a:gd name="connsiteX10209" fmla="*/ 3113551 w 5697931"/>
                <a:gd name="connsiteY10209" fmla="*/ 1450296 h 6287490"/>
                <a:gd name="connsiteX10210" fmla="*/ 3137364 w 5697931"/>
                <a:gd name="connsiteY10210" fmla="*/ 1450296 h 6287490"/>
                <a:gd name="connsiteX10211" fmla="*/ 3132601 w 5697931"/>
                <a:gd name="connsiteY10211" fmla="*/ 1450296 h 6287490"/>
                <a:gd name="connsiteX10212" fmla="*/ 3138488 w 5697931"/>
                <a:gd name="connsiteY10212" fmla="*/ 1440771 h 6287490"/>
                <a:gd name="connsiteX10213" fmla="*/ 3144374 w 5697931"/>
                <a:gd name="connsiteY10213" fmla="*/ 1431246 h 6287490"/>
                <a:gd name="connsiteX10214" fmla="*/ 3149136 w 5697931"/>
                <a:gd name="connsiteY10214" fmla="*/ 1431246 h 6287490"/>
                <a:gd name="connsiteX10215" fmla="*/ 3153899 w 5697931"/>
                <a:gd name="connsiteY10215" fmla="*/ 1431246 h 6287490"/>
                <a:gd name="connsiteX10216" fmla="*/ 3148013 w 5697931"/>
                <a:gd name="connsiteY10216" fmla="*/ 1440771 h 6287490"/>
                <a:gd name="connsiteX10217" fmla="*/ 3142126 w 5697931"/>
                <a:gd name="connsiteY10217" fmla="*/ 1450296 h 6287490"/>
                <a:gd name="connsiteX10218" fmla="*/ 3233738 w 5697931"/>
                <a:gd name="connsiteY10218" fmla="*/ 1450296 h 6287490"/>
                <a:gd name="connsiteX10219" fmla="*/ 3228975 w 5697931"/>
                <a:gd name="connsiteY10219" fmla="*/ 1450296 h 6287490"/>
                <a:gd name="connsiteX10220" fmla="*/ 3228975 w 5697931"/>
                <a:gd name="connsiteY10220" fmla="*/ 1445533 h 6287490"/>
                <a:gd name="connsiteX10221" fmla="*/ 3228975 w 5697931"/>
                <a:gd name="connsiteY10221" fmla="*/ 1440771 h 6287490"/>
                <a:gd name="connsiteX10222" fmla="*/ 3233738 w 5697931"/>
                <a:gd name="connsiteY10222" fmla="*/ 1440771 h 6287490"/>
                <a:gd name="connsiteX10223" fmla="*/ 3238500 w 5697931"/>
                <a:gd name="connsiteY10223" fmla="*/ 1440771 h 6287490"/>
                <a:gd name="connsiteX10224" fmla="*/ 3238500 w 5697931"/>
                <a:gd name="connsiteY10224" fmla="*/ 1445533 h 6287490"/>
                <a:gd name="connsiteX10225" fmla="*/ 3238500 w 5697931"/>
                <a:gd name="connsiteY10225" fmla="*/ 1450296 h 6287490"/>
                <a:gd name="connsiteX10226" fmla="*/ 3662363 w 5697931"/>
                <a:gd name="connsiteY10226" fmla="*/ 1450296 h 6287490"/>
                <a:gd name="connsiteX10227" fmla="*/ 3657600 w 5697931"/>
                <a:gd name="connsiteY10227" fmla="*/ 1450296 h 6287490"/>
                <a:gd name="connsiteX10228" fmla="*/ 3657600 w 5697931"/>
                <a:gd name="connsiteY10228" fmla="*/ 1445533 h 6287490"/>
                <a:gd name="connsiteX10229" fmla="*/ 3657600 w 5697931"/>
                <a:gd name="connsiteY10229" fmla="*/ 1440771 h 6287490"/>
                <a:gd name="connsiteX10230" fmla="*/ 3662363 w 5697931"/>
                <a:gd name="connsiteY10230" fmla="*/ 1440771 h 6287490"/>
                <a:gd name="connsiteX10231" fmla="*/ 3667125 w 5697931"/>
                <a:gd name="connsiteY10231" fmla="*/ 1440771 h 6287490"/>
                <a:gd name="connsiteX10232" fmla="*/ 3667125 w 5697931"/>
                <a:gd name="connsiteY10232" fmla="*/ 1445533 h 6287490"/>
                <a:gd name="connsiteX10233" fmla="*/ 3667125 w 5697931"/>
                <a:gd name="connsiteY10233" fmla="*/ 1450296 h 6287490"/>
                <a:gd name="connsiteX10234" fmla="*/ 3852863 w 5697931"/>
                <a:gd name="connsiteY10234" fmla="*/ 1450296 h 6287490"/>
                <a:gd name="connsiteX10235" fmla="*/ 3848100 w 5697931"/>
                <a:gd name="connsiteY10235" fmla="*/ 1450296 h 6287490"/>
                <a:gd name="connsiteX10236" fmla="*/ 3848100 w 5697931"/>
                <a:gd name="connsiteY10236" fmla="*/ 1445533 h 6287490"/>
                <a:gd name="connsiteX10237" fmla="*/ 3848100 w 5697931"/>
                <a:gd name="connsiteY10237" fmla="*/ 1440771 h 6287490"/>
                <a:gd name="connsiteX10238" fmla="*/ 3852863 w 5697931"/>
                <a:gd name="connsiteY10238" fmla="*/ 1440771 h 6287490"/>
                <a:gd name="connsiteX10239" fmla="*/ 3857625 w 5697931"/>
                <a:gd name="connsiteY10239" fmla="*/ 1440771 h 6287490"/>
                <a:gd name="connsiteX10240" fmla="*/ 3857625 w 5697931"/>
                <a:gd name="connsiteY10240" fmla="*/ 1445533 h 6287490"/>
                <a:gd name="connsiteX10241" fmla="*/ 3857625 w 5697931"/>
                <a:gd name="connsiteY10241" fmla="*/ 1450296 h 6287490"/>
                <a:gd name="connsiteX10242" fmla="*/ 4414838 w 5697931"/>
                <a:gd name="connsiteY10242" fmla="*/ 1450296 h 6287490"/>
                <a:gd name="connsiteX10243" fmla="*/ 4410075 w 5697931"/>
                <a:gd name="connsiteY10243" fmla="*/ 1450296 h 6287490"/>
                <a:gd name="connsiteX10244" fmla="*/ 4410075 w 5697931"/>
                <a:gd name="connsiteY10244" fmla="*/ 1445533 h 6287490"/>
                <a:gd name="connsiteX10245" fmla="*/ 4410075 w 5697931"/>
                <a:gd name="connsiteY10245" fmla="*/ 1440771 h 6287490"/>
                <a:gd name="connsiteX10246" fmla="*/ 4414838 w 5697931"/>
                <a:gd name="connsiteY10246" fmla="*/ 1440771 h 6287490"/>
                <a:gd name="connsiteX10247" fmla="*/ 4419600 w 5697931"/>
                <a:gd name="connsiteY10247" fmla="*/ 1440771 h 6287490"/>
                <a:gd name="connsiteX10248" fmla="*/ 4419600 w 5697931"/>
                <a:gd name="connsiteY10248" fmla="*/ 1445533 h 6287490"/>
                <a:gd name="connsiteX10249" fmla="*/ 4419600 w 5697931"/>
                <a:gd name="connsiteY10249" fmla="*/ 1450296 h 6287490"/>
                <a:gd name="connsiteX10250" fmla="*/ 1395413 w 5697931"/>
                <a:gd name="connsiteY10250" fmla="*/ 1440771 h 6287490"/>
                <a:gd name="connsiteX10251" fmla="*/ 1390650 w 5697931"/>
                <a:gd name="connsiteY10251" fmla="*/ 1440771 h 6287490"/>
                <a:gd name="connsiteX10252" fmla="*/ 1390650 w 5697931"/>
                <a:gd name="connsiteY10252" fmla="*/ 1436008 h 6287490"/>
                <a:gd name="connsiteX10253" fmla="*/ 1390650 w 5697931"/>
                <a:gd name="connsiteY10253" fmla="*/ 1431246 h 6287490"/>
                <a:gd name="connsiteX10254" fmla="*/ 1395413 w 5697931"/>
                <a:gd name="connsiteY10254" fmla="*/ 1431246 h 6287490"/>
                <a:gd name="connsiteX10255" fmla="*/ 1400175 w 5697931"/>
                <a:gd name="connsiteY10255" fmla="*/ 1431246 h 6287490"/>
                <a:gd name="connsiteX10256" fmla="*/ 1400175 w 5697931"/>
                <a:gd name="connsiteY10256" fmla="*/ 1436008 h 6287490"/>
                <a:gd name="connsiteX10257" fmla="*/ 1400175 w 5697931"/>
                <a:gd name="connsiteY10257" fmla="*/ 1440771 h 6287490"/>
                <a:gd name="connsiteX10258" fmla="*/ 1433513 w 5697931"/>
                <a:gd name="connsiteY10258" fmla="*/ 1440771 h 6287490"/>
                <a:gd name="connsiteX10259" fmla="*/ 1428750 w 5697931"/>
                <a:gd name="connsiteY10259" fmla="*/ 1440771 h 6287490"/>
                <a:gd name="connsiteX10260" fmla="*/ 1428750 w 5697931"/>
                <a:gd name="connsiteY10260" fmla="*/ 1436008 h 6287490"/>
                <a:gd name="connsiteX10261" fmla="*/ 1428750 w 5697931"/>
                <a:gd name="connsiteY10261" fmla="*/ 1431246 h 6287490"/>
                <a:gd name="connsiteX10262" fmla="*/ 1433513 w 5697931"/>
                <a:gd name="connsiteY10262" fmla="*/ 1431246 h 6287490"/>
                <a:gd name="connsiteX10263" fmla="*/ 1438275 w 5697931"/>
                <a:gd name="connsiteY10263" fmla="*/ 1431246 h 6287490"/>
                <a:gd name="connsiteX10264" fmla="*/ 1438275 w 5697931"/>
                <a:gd name="connsiteY10264" fmla="*/ 1436008 h 6287490"/>
                <a:gd name="connsiteX10265" fmla="*/ 1438275 w 5697931"/>
                <a:gd name="connsiteY10265" fmla="*/ 1440771 h 6287490"/>
                <a:gd name="connsiteX10266" fmla="*/ 1481138 w 5697931"/>
                <a:gd name="connsiteY10266" fmla="*/ 1440771 h 6287490"/>
                <a:gd name="connsiteX10267" fmla="*/ 1476375 w 5697931"/>
                <a:gd name="connsiteY10267" fmla="*/ 1440771 h 6287490"/>
                <a:gd name="connsiteX10268" fmla="*/ 1476375 w 5697931"/>
                <a:gd name="connsiteY10268" fmla="*/ 1436008 h 6287490"/>
                <a:gd name="connsiteX10269" fmla="*/ 1476375 w 5697931"/>
                <a:gd name="connsiteY10269" fmla="*/ 1431246 h 6287490"/>
                <a:gd name="connsiteX10270" fmla="*/ 1481138 w 5697931"/>
                <a:gd name="connsiteY10270" fmla="*/ 1431246 h 6287490"/>
                <a:gd name="connsiteX10271" fmla="*/ 1485900 w 5697931"/>
                <a:gd name="connsiteY10271" fmla="*/ 1431246 h 6287490"/>
                <a:gd name="connsiteX10272" fmla="*/ 1485900 w 5697931"/>
                <a:gd name="connsiteY10272" fmla="*/ 1436008 h 6287490"/>
                <a:gd name="connsiteX10273" fmla="*/ 1485900 w 5697931"/>
                <a:gd name="connsiteY10273" fmla="*/ 1440771 h 6287490"/>
                <a:gd name="connsiteX10274" fmla="*/ 1719263 w 5697931"/>
                <a:gd name="connsiteY10274" fmla="*/ 1440771 h 6287490"/>
                <a:gd name="connsiteX10275" fmla="*/ 1714500 w 5697931"/>
                <a:gd name="connsiteY10275" fmla="*/ 1440771 h 6287490"/>
                <a:gd name="connsiteX10276" fmla="*/ 1714500 w 5697931"/>
                <a:gd name="connsiteY10276" fmla="*/ 1436008 h 6287490"/>
                <a:gd name="connsiteX10277" fmla="*/ 1714500 w 5697931"/>
                <a:gd name="connsiteY10277" fmla="*/ 1431246 h 6287490"/>
                <a:gd name="connsiteX10278" fmla="*/ 1719263 w 5697931"/>
                <a:gd name="connsiteY10278" fmla="*/ 1431246 h 6287490"/>
                <a:gd name="connsiteX10279" fmla="*/ 1724025 w 5697931"/>
                <a:gd name="connsiteY10279" fmla="*/ 1431246 h 6287490"/>
                <a:gd name="connsiteX10280" fmla="*/ 1724025 w 5697931"/>
                <a:gd name="connsiteY10280" fmla="*/ 1436008 h 6287490"/>
                <a:gd name="connsiteX10281" fmla="*/ 1724025 w 5697931"/>
                <a:gd name="connsiteY10281" fmla="*/ 1440771 h 6287490"/>
                <a:gd name="connsiteX10282" fmla="*/ 2528888 w 5697931"/>
                <a:gd name="connsiteY10282" fmla="*/ 1440771 h 6287490"/>
                <a:gd name="connsiteX10283" fmla="*/ 2524125 w 5697931"/>
                <a:gd name="connsiteY10283" fmla="*/ 1440771 h 6287490"/>
                <a:gd name="connsiteX10284" fmla="*/ 2524125 w 5697931"/>
                <a:gd name="connsiteY10284" fmla="*/ 1436008 h 6287490"/>
                <a:gd name="connsiteX10285" fmla="*/ 2524125 w 5697931"/>
                <a:gd name="connsiteY10285" fmla="*/ 1431246 h 6287490"/>
                <a:gd name="connsiteX10286" fmla="*/ 2528888 w 5697931"/>
                <a:gd name="connsiteY10286" fmla="*/ 1431246 h 6287490"/>
                <a:gd name="connsiteX10287" fmla="*/ 2533650 w 5697931"/>
                <a:gd name="connsiteY10287" fmla="*/ 1431246 h 6287490"/>
                <a:gd name="connsiteX10288" fmla="*/ 2533650 w 5697931"/>
                <a:gd name="connsiteY10288" fmla="*/ 1436008 h 6287490"/>
                <a:gd name="connsiteX10289" fmla="*/ 2533650 w 5697931"/>
                <a:gd name="connsiteY10289" fmla="*/ 1440771 h 6287490"/>
                <a:gd name="connsiteX10290" fmla="*/ 3895725 w 5697931"/>
                <a:gd name="connsiteY10290" fmla="*/ 1440771 h 6287490"/>
                <a:gd name="connsiteX10291" fmla="*/ 3883028 w 5697931"/>
                <a:gd name="connsiteY10291" fmla="*/ 1440771 h 6287490"/>
                <a:gd name="connsiteX10292" fmla="*/ 3889372 w 5697931"/>
                <a:gd name="connsiteY10292" fmla="*/ 1434417 h 6287490"/>
                <a:gd name="connsiteX10293" fmla="*/ 3895725 w 5697931"/>
                <a:gd name="connsiteY10293" fmla="*/ 1428074 h 6287490"/>
                <a:gd name="connsiteX10294" fmla="*/ 3902078 w 5697931"/>
                <a:gd name="connsiteY10294" fmla="*/ 1434417 h 6287490"/>
                <a:gd name="connsiteX10295" fmla="*/ 3908422 w 5697931"/>
                <a:gd name="connsiteY10295" fmla="*/ 1440771 h 6287490"/>
                <a:gd name="connsiteX10296" fmla="*/ 1909763 w 5697931"/>
                <a:gd name="connsiteY10296" fmla="*/ 1431246 h 6287490"/>
                <a:gd name="connsiteX10297" fmla="*/ 1905000 w 5697931"/>
                <a:gd name="connsiteY10297" fmla="*/ 1431246 h 6287490"/>
                <a:gd name="connsiteX10298" fmla="*/ 1905000 w 5697931"/>
                <a:gd name="connsiteY10298" fmla="*/ 1426483 h 6287490"/>
                <a:gd name="connsiteX10299" fmla="*/ 1905000 w 5697931"/>
                <a:gd name="connsiteY10299" fmla="*/ 1421721 h 6287490"/>
                <a:gd name="connsiteX10300" fmla="*/ 1909763 w 5697931"/>
                <a:gd name="connsiteY10300" fmla="*/ 1421721 h 6287490"/>
                <a:gd name="connsiteX10301" fmla="*/ 1914525 w 5697931"/>
                <a:gd name="connsiteY10301" fmla="*/ 1421721 h 6287490"/>
                <a:gd name="connsiteX10302" fmla="*/ 1914525 w 5697931"/>
                <a:gd name="connsiteY10302" fmla="*/ 1426483 h 6287490"/>
                <a:gd name="connsiteX10303" fmla="*/ 1914525 w 5697931"/>
                <a:gd name="connsiteY10303" fmla="*/ 1431246 h 6287490"/>
                <a:gd name="connsiteX10304" fmla="*/ 2481825 w 5697931"/>
                <a:gd name="connsiteY10304" fmla="*/ 1431246 h 6287490"/>
                <a:gd name="connsiteX10305" fmla="*/ 2477624 w 5697931"/>
                <a:gd name="connsiteY10305" fmla="*/ 1431246 h 6287490"/>
                <a:gd name="connsiteX10306" fmla="*/ 2470823 w 5697931"/>
                <a:gd name="connsiteY10306" fmla="*/ 1420244 h 6287490"/>
                <a:gd name="connsiteX10307" fmla="*/ 2464032 w 5697931"/>
                <a:gd name="connsiteY10307" fmla="*/ 1409252 h 6287490"/>
                <a:gd name="connsiteX10308" fmla="*/ 2475033 w 5697931"/>
                <a:gd name="connsiteY10308" fmla="*/ 1416053 h 6287490"/>
                <a:gd name="connsiteX10309" fmla="*/ 2486025 w 5697931"/>
                <a:gd name="connsiteY10309" fmla="*/ 1422845 h 6287490"/>
                <a:gd name="connsiteX10310" fmla="*/ 2486025 w 5697931"/>
                <a:gd name="connsiteY10310" fmla="*/ 1427045 h 6287490"/>
                <a:gd name="connsiteX10311" fmla="*/ 2486025 w 5697931"/>
                <a:gd name="connsiteY10311" fmla="*/ 1431246 h 6287490"/>
                <a:gd name="connsiteX10312" fmla="*/ 3176588 w 5697931"/>
                <a:gd name="connsiteY10312" fmla="*/ 1431246 h 6287490"/>
                <a:gd name="connsiteX10313" fmla="*/ 3171825 w 5697931"/>
                <a:gd name="connsiteY10313" fmla="*/ 1431246 h 6287490"/>
                <a:gd name="connsiteX10314" fmla="*/ 3171825 w 5697931"/>
                <a:gd name="connsiteY10314" fmla="*/ 1426483 h 6287490"/>
                <a:gd name="connsiteX10315" fmla="*/ 3171825 w 5697931"/>
                <a:gd name="connsiteY10315" fmla="*/ 1421721 h 6287490"/>
                <a:gd name="connsiteX10316" fmla="*/ 3176588 w 5697931"/>
                <a:gd name="connsiteY10316" fmla="*/ 1421721 h 6287490"/>
                <a:gd name="connsiteX10317" fmla="*/ 3181350 w 5697931"/>
                <a:gd name="connsiteY10317" fmla="*/ 1421721 h 6287490"/>
                <a:gd name="connsiteX10318" fmla="*/ 3181350 w 5697931"/>
                <a:gd name="connsiteY10318" fmla="*/ 1426483 h 6287490"/>
                <a:gd name="connsiteX10319" fmla="*/ 3181350 w 5697931"/>
                <a:gd name="connsiteY10319" fmla="*/ 1431246 h 6287490"/>
                <a:gd name="connsiteX10320" fmla="*/ 3671888 w 5697931"/>
                <a:gd name="connsiteY10320" fmla="*/ 1431246 h 6287490"/>
                <a:gd name="connsiteX10321" fmla="*/ 3667125 w 5697931"/>
                <a:gd name="connsiteY10321" fmla="*/ 1431246 h 6287490"/>
                <a:gd name="connsiteX10322" fmla="*/ 3667125 w 5697931"/>
                <a:gd name="connsiteY10322" fmla="*/ 1426483 h 6287490"/>
                <a:gd name="connsiteX10323" fmla="*/ 3667125 w 5697931"/>
                <a:gd name="connsiteY10323" fmla="*/ 1421721 h 6287490"/>
                <a:gd name="connsiteX10324" fmla="*/ 3671888 w 5697931"/>
                <a:gd name="connsiteY10324" fmla="*/ 1421721 h 6287490"/>
                <a:gd name="connsiteX10325" fmla="*/ 3676650 w 5697931"/>
                <a:gd name="connsiteY10325" fmla="*/ 1421721 h 6287490"/>
                <a:gd name="connsiteX10326" fmla="*/ 3676650 w 5697931"/>
                <a:gd name="connsiteY10326" fmla="*/ 1426483 h 6287490"/>
                <a:gd name="connsiteX10327" fmla="*/ 3676650 w 5697931"/>
                <a:gd name="connsiteY10327" fmla="*/ 1431246 h 6287490"/>
                <a:gd name="connsiteX10328" fmla="*/ 3776663 w 5697931"/>
                <a:gd name="connsiteY10328" fmla="*/ 1431246 h 6287490"/>
                <a:gd name="connsiteX10329" fmla="*/ 3771900 w 5697931"/>
                <a:gd name="connsiteY10329" fmla="*/ 1431246 h 6287490"/>
                <a:gd name="connsiteX10330" fmla="*/ 3771900 w 5697931"/>
                <a:gd name="connsiteY10330" fmla="*/ 1426483 h 6287490"/>
                <a:gd name="connsiteX10331" fmla="*/ 3771900 w 5697931"/>
                <a:gd name="connsiteY10331" fmla="*/ 1421721 h 6287490"/>
                <a:gd name="connsiteX10332" fmla="*/ 3776663 w 5697931"/>
                <a:gd name="connsiteY10332" fmla="*/ 1421721 h 6287490"/>
                <a:gd name="connsiteX10333" fmla="*/ 3781425 w 5697931"/>
                <a:gd name="connsiteY10333" fmla="*/ 1421721 h 6287490"/>
                <a:gd name="connsiteX10334" fmla="*/ 3781425 w 5697931"/>
                <a:gd name="connsiteY10334" fmla="*/ 1426483 h 6287490"/>
                <a:gd name="connsiteX10335" fmla="*/ 3781425 w 5697931"/>
                <a:gd name="connsiteY10335" fmla="*/ 1431246 h 6287490"/>
                <a:gd name="connsiteX10336" fmla="*/ 3948113 w 5697931"/>
                <a:gd name="connsiteY10336" fmla="*/ 1431246 h 6287490"/>
                <a:gd name="connsiteX10337" fmla="*/ 3943350 w 5697931"/>
                <a:gd name="connsiteY10337" fmla="*/ 1431246 h 6287490"/>
                <a:gd name="connsiteX10338" fmla="*/ 3943350 w 5697931"/>
                <a:gd name="connsiteY10338" fmla="*/ 1426483 h 6287490"/>
                <a:gd name="connsiteX10339" fmla="*/ 3943350 w 5697931"/>
                <a:gd name="connsiteY10339" fmla="*/ 1421721 h 6287490"/>
                <a:gd name="connsiteX10340" fmla="*/ 3948113 w 5697931"/>
                <a:gd name="connsiteY10340" fmla="*/ 1421721 h 6287490"/>
                <a:gd name="connsiteX10341" fmla="*/ 3952875 w 5697931"/>
                <a:gd name="connsiteY10341" fmla="*/ 1421721 h 6287490"/>
                <a:gd name="connsiteX10342" fmla="*/ 3952875 w 5697931"/>
                <a:gd name="connsiteY10342" fmla="*/ 1426483 h 6287490"/>
                <a:gd name="connsiteX10343" fmla="*/ 3952875 w 5697931"/>
                <a:gd name="connsiteY10343" fmla="*/ 1431246 h 6287490"/>
                <a:gd name="connsiteX10344" fmla="*/ 3819525 w 5697931"/>
                <a:gd name="connsiteY10344" fmla="*/ 1421721 h 6287490"/>
                <a:gd name="connsiteX10345" fmla="*/ 3806828 w 5697931"/>
                <a:gd name="connsiteY10345" fmla="*/ 1421721 h 6287490"/>
                <a:gd name="connsiteX10346" fmla="*/ 3813172 w 5697931"/>
                <a:gd name="connsiteY10346" fmla="*/ 1415367 h 6287490"/>
                <a:gd name="connsiteX10347" fmla="*/ 3819525 w 5697931"/>
                <a:gd name="connsiteY10347" fmla="*/ 1409024 h 6287490"/>
                <a:gd name="connsiteX10348" fmla="*/ 3825878 w 5697931"/>
                <a:gd name="connsiteY10348" fmla="*/ 1415367 h 6287490"/>
                <a:gd name="connsiteX10349" fmla="*/ 3832222 w 5697931"/>
                <a:gd name="connsiteY10349" fmla="*/ 1421721 h 6287490"/>
                <a:gd name="connsiteX10350" fmla="*/ 3995738 w 5697931"/>
                <a:gd name="connsiteY10350" fmla="*/ 1421721 h 6287490"/>
                <a:gd name="connsiteX10351" fmla="*/ 3990975 w 5697931"/>
                <a:gd name="connsiteY10351" fmla="*/ 1421721 h 6287490"/>
                <a:gd name="connsiteX10352" fmla="*/ 3990975 w 5697931"/>
                <a:gd name="connsiteY10352" fmla="*/ 1416958 h 6287490"/>
                <a:gd name="connsiteX10353" fmla="*/ 3990975 w 5697931"/>
                <a:gd name="connsiteY10353" fmla="*/ 1412196 h 6287490"/>
                <a:gd name="connsiteX10354" fmla="*/ 3995738 w 5697931"/>
                <a:gd name="connsiteY10354" fmla="*/ 1412196 h 6287490"/>
                <a:gd name="connsiteX10355" fmla="*/ 4000500 w 5697931"/>
                <a:gd name="connsiteY10355" fmla="*/ 1412196 h 6287490"/>
                <a:gd name="connsiteX10356" fmla="*/ 4000500 w 5697931"/>
                <a:gd name="connsiteY10356" fmla="*/ 1416958 h 6287490"/>
                <a:gd name="connsiteX10357" fmla="*/ 4000500 w 5697931"/>
                <a:gd name="connsiteY10357" fmla="*/ 1421721 h 6287490"/>
                <a:gd name="connsiteX10358" fmla="*/ 1537164 w 5697931"/>
                <a:gd name="connsiteY10358" fmla="*/ 1412196 h 6287490"/>
                <a:gd name="connsiteX10359" fmla="*/ 1532401 w 5697931"/>
                <a:gd name="connsiteY10359" fmla="*/ 1412196 h 6287490"/>
                <a:gd name="connsiteX10360" fmla="*/ 1538288 w 5697931"/>
                <a:gd name="connsiteY10360" fmla="*/ 1402671 h 6287490"/>
                <a:gd name="connsiteX10361" fmla="*/ 1544174 w 5697931"/>
                <a:gd name="connsiteY10361" fmla="*/ 1393146 h 6287490"/>
                <a:gd name="connsiteX10362" fmla="*/ 1548937 w 5697931"/>
                <a:gd name="connsiteY10362" fmla="*/ 1393146 h 6287490"/>
                <a:gd name="connsiteX10363" fmla="*/ 1553699 w 5697931"/>
                <a:gd name="connsiteY10363" fmla="*/ 1393146 h 6287490"/>
                <a:gd name="connsiteX10364" fmla="*/ 1547813 w 5697931"/>
                <a:gd name="connsiteY10364" fmla="*/ 1402671 h 6287490"/>
                <a:gd name="connsiteX10365" fmla="*/ 1541926 w 5697931"/>
                <a:gd name="connsiteY10365" fmla="*/ 1412196 h 6287490"/>
                <a:gd name="connsiteX10366" fmla="*/ 3195638 w 5697931"/>
                <a:gd name="connsiteY10366" fmla="*/ 1412196 h 6287490"/>
                <a:gd name="connsiteX10367" fmla="*/ 3190875 w 5697931"/>
                <a:gd name="connsiteY10367" fmla="*/ 1412196 h 6287490"/>
                <a:gd name="connsiteX10368" fmla="*/ 3190875 w 5697931"/>
                <a:gd name="connsiteY10368" fmla="*/ 1407433 h 6287490"/>
                <a:gd name="connsiteX10369" fmla="*/ 3190875 w 5697931"/>
                <a:gd name="connsiteY10369" fmla="*/ 1402671 h 6287490"/>
                <a:gd name="connsiteX10370" fmla="*/ 3195638 w 5697931"/>
                <a:gd name="connsiteY10370" fmla="*/ 1402671 h 6287490"/>
                <a:gd name="connsiteX10371" fmla="*/ 3200400 w 5697931"/>
                <a:gd name="connsiteY10371" fmla="*/ 1402671 h 6287490"/>
                <a:gd name="connsiteX10372" fmla="*/ 3200400 w 5697931"/>
                <a:gd name="connsiteY10372" fmla="*/ 1407433 h 6287490"/>
                <a:gd name="connsiteX10373" fmla="*/ 3200400 w 5697931"/>
                <a:gd name="connsiteY10373" fmla="*/ 1412196 h 6287490"/>
                <a:gd name="connsiteX10374" fmla="*/ 3681413 w 5697931"/>
                <a:gd name="connsiteY10374" fmla="*/ 1412196 h 6287490"/>
                <a:gd name="connsiteX10375" fmla="*/ 3676650 w 5697931"/>
                <a:gd name="connsiteY10375" fmla="*/ 1412196 h 6287490"/>
                <a:gd name="connsiteX10376" fmla="*/ 3676650 w 5697931"/>
                <a:gd name="connsiteY10376" fmla="*/ 1407433 h 6287490"/>
                <a:gd name="connsiteX10377" fmla="*/ 3676650 w 5697931"/>
                <a:gd name="connsiteY10377" fmla="*/ 1402671 h 6287490"/>
                <a:gd name="connsiteX10378" fmla="*/ 3681413 w 5697931"/>
                <a:gd name="connsiteY10378" fmla="*/ 1402671 h 6287490"/>
                <a:gd name="connsiteX10379" fmla="*/ 3686175 w 5697931"/>
                <a:gd name="connsiteY10379" fmla="*/ 1402671 h 6287490"/>
                <a:gd name="connsiteX10380" fmla="*/ 3686175 w 5697931"/>
                <a:gd name="connsiteY10380" fmla="*/ 1407433 h 6287490"/>
                <a:gd name="connsiteX10381" fmla="*/ 3686175 w 5697931"/>
                <a:gd name="connsiteY10381" fmla="*/ 1412196 h 6287490"/>
                <a:gd name="connsiteX10382" fmla="*/ 3867150 w 5697931"/>
                <a:gd name="connsiteY10382" fmla="*/ 1412196 h 6287490"/>
                <a:gd name="connsiteX10383" fmla="*/ 3854453 w 5697931"/>
                <a:gd name="connsiteY10383" fmla="*/ 1412196 h 6287490"/>
                <a:gd name="connsiteX10384" fmla="*/ 3860797 w 5697931"/>
                <a:gd name="connsiteY10384" fmla="*/ 1405842 h 6287490"/>
                <a:gd name="connsiteX10385" fmla="*/ 3867150 w 5697931"/>
                <a:gd name="connsiteY10385" fmla="*/ 1399499 h 6287490"/>
                <a:gd name="connsiteX10386" fmla="*/ 3873503 w 5697931"/>
                <a:gd name="connsiteY10386" fmla="*/ 1405842 h 6287490"/>
                <a:gd name="connsiteX10387" fmla="*/ 3879847 w 5697931"/>
                <a:gd name="connsiteY10387" fmla="*/ 1412196 h 6287490"/>
                <a:gd name="connsiteX10388" fmla="*/ 4048125 w 5697931"/>
                <a:gd name="connsiteY10388" fmla="*/ 1412196 h 6287490"/>
                <a:gd name="connsiteX10389" fmla="*/ 4035428 w 5697931"/>
                <a:gd name="connsiteY10389" fmla="*/ 1412196 h 6287490"/>
                <a:gd name="connsiteX10390" fmla="*/ 4041772 w 5697931"/>
                <a:gd name="connsiteY10390" fmla="*/ 1405842 h 6287490"/>
                <a:gd name="connsiteX10391" fmla="*/ 4048125 w 5697931"/>
                <a:gd name="connsiteY10391" fmla="*/ 1399499 h 6287490"/>
                <a:gd name="connsiteX10392" fmla="*/ 4054478 w 5697931"/>
                <a:gd name="connsiteY10392" fmla="*/ 1405842 h 6287490"/>
                <a:gd name="connsiteX10393" fmla="*/ 4060822 w 5697931"/>
                <a:gd name="connsiteY10393" fmla="*/ 1412196 h 6287490"/>
                <a:gd name="connsiteX10394" fmla="*/ 1376924 w 5697931"/>
                <a:gd name="connsiteY10394" fmla="*/ 1402671 h 6287490"/>
                <a:gd name="connsiteX10395" fmla="*/ 1372724 w 5697931"/>
                <a:gd name="connsiteY10395" fmla="*/ 1402671 h 6287490"/>
                <a:gd name="connsiteX10396" fmla="*/ 1365933 w 5697931"/>
                <a:gd name="connsiteY10396" fmla="*/ 1391669 h 6287490"/>
                <a:gd name="connsiteX10397" fmla="*/ 1359132 w 5697931"/>
                <a:gd name="connsiteY10397" fmla="*/ 1380677 h 6287490"/>
                <a:gd name="connsiteX10398" fmla="*/ 1370124 w 5697931"/>
                <a:gd name="connsiteY10398" fmla="*/ 1387478 h 6287490"/>
                <a:gd name="connsiteX10399" fmla="*/ 1381125 w 5697931"/>
                <a:gd name="connsiteY10399" fmla="*/ 1394270 h 6287490"/>
                <a:gd name="connsiteX10400" fmla="*/ 1381125 w 5697931"/>
                <a:gd name="connsiteY10400" fmla="*/ 1398470 h 6287490"/>
                <a:gd name="connsiteX10401" fmla="*/ 1381125 w 5697931"/>
                <a:gd name="connsiteY10401" fmla="*/ 1402671 h 6287490"/>
                <a:gd name="connsiteX10402" fmla="*/ 1414463 w 5697931"/>
                <a:gd name="connsiteY10402" fmla="*/ 1402671 h 6287490"/>
                <a:gd name="connsiteX10403" fmla="*/ 1409700 w 5697931"/>
                <a:gd name="connsiteY10403" fmla="*/ 1402671 h 6287490"/>
                <a:gd name="connsiteX10404" fmla="*/ 1409700 w 5697931"/>
                <a:gd name="connsiteY10404" fmla="*/ 1397908 h 6287490"/>
                <a:gd name="connsiteX10405" fmla="*/ 1409700 w 5697931"/>
                <a:gd name="connsiteY10405" fmla="*/ 1393146 h 6287490"/>
                <a:gd name="connsiteX10406" fmla="*/ 1414463 w 5697931"/>
                <a:gd name="connsiteY10406" fmla="*/ 1393146 h 6287490"/>
                <a:gd name="connsiteX10407" fmla="*/ 1419225 w 5697931"/>
                <a:gd name="connsiteY10407" fmla="*/ 1393146 h 6287490"/>
                <a:gd name="connsiteX10408" fmla="*/ 1419225 w 5697931"/>
                <a:gd name="connsiteY10408" fmla="*/ 1397908 h 6287490"/>
                <a:gd name="connsiteX10409" fmla="*/ 1419225 w 5697931"/>
                <a:gd name="connsiteY10409" fmla="*/ 1402671 h 6287490"/>
                <a:gd name="connsiteX10410" fmla="*/ 1454515 w 5697931"/>
                <a:gd name="connsiteY10410" fmla="*/ 1392193 h 6287490"/>
                <a:gd name="connsiteX10411" fmla="*/ 1433513 w 5697931"/>
                <a:gd name="connsiteY10411" fmla="*/ 1404804 h 6287490"/>
                <a:gd name="connsiteX10412" fmla="*/ 1449953 w 5697931"/>
                <a:gd name="connsiteY10412" fmla="*/ 1387631 h 6287490"/>
                <a:gd name="connsiteX10413" fmla="*/ 1466393 w 5697931"/>
                <a:gd name="connsiteY10413" fmla="*/ 1370467 h 6287490"/>
                <a:gd name="connsiteX10414" fmla="*/ 1470955 w 5697931"/>
                <a:gd name="connsiteY10414" fmla="*/ 1375020 h 6287490"/>
                <a:gd name="connsiteX10415" fmla="*/ 1475508 w 5697931"/>
                <a:gd name="connsiteY10415" fmla="*/ 1379582 h 6287490"/>
                <a:gd name="connsiteX10416" fmla="*/ 1490663 w 5697931"/>
                <a:gd name="connsiteY10416" fmla="*/ 1402671 h 6287490"/>
                <a:gd name="connsiteX10417" fmla="*/ 1485900 w 5697931"/>
                <a:gd name="connsiteY10417" fmla="*/ 1402671 h 6287490"/>
                <a:gd name="connsiteX10418" fmla="*/ 1485900 w 5697931"/>
                <a:gd name="connsiteY10418" fmla="*/ 1397908 h 6287490"/>
                <a:gd name="connsiteX10419" fmla="*/ 1485900 w 5697931"/>
                <a:gd name="connsiteY10419" fmla="*/ 1393146 h 6287490"/>
                <a:gd name="connsiteX10420" fmla="*/ 1490663 w 5697931"/>
                <a:gd name="connsiteY10420" fmla="*/ 1393146 h 6287490"/>
                <a:gd name="connsiteX10421" fmla="*/ 1495425 w 5697931"/>
                <a:gd name="connsiteY10421" fmla="*/ 1393146 h 6287490"/>
                <a:gd name="connsiteX10422" fmla="*/ 1495425 w 5697931"/>
                <a:gd name="connsiteY10422" fmla="*/ 1397908 h 6287490"/>
                <a:gd name="connsiteX10423" fmla="*/ 1495425 w 5697931"/>
                <a:gd name="connsiteY10423" fmla="*/ 1402671 h 6287490"/>
                <a:gd name="connsiteX10424" fmla="*/ 3914775 w 5697931"/>
                <a:gd name="connsiteY10424" fmla="*/ 1402671 h 6287490"/>
                <a:gd name="connsiteX10425" fmla="*/ 3902078 w 5697931"/>
                <a:gd name="connsiteY10425" fmla="*/ 1402671 h 6287490"/>
                <a:gd name="connsiteX10426" fmla="*/ 3908422 w 5697931"/>
                <a:gd name="connsiteY10426" fmla="*/ 1396317 h 6287490"/>
                <a:gd name="connsiteX10427" fmla="*/ 3914775 w 5697931"/>
                <a:gd name="connsiteY10427" fmla="*/ 1389974 h 6287490"/>
                <a:gd name="connsiteX10428" fmla="*/ 3921128 w 5697931"/>
                <a:gd name="connsiteY10428" fmla="*/ 1396317 h 6287490"/>
                <a:gd name="connsiteX10429" fmla="*/ 3927472 w 5697931"/>
                <a:gd name="connsiteY10429" fmla="*/ 1402671 h 6287490"/>
                <a:gd name="connsiteX10430" fmla="*/ 4095750 w 5697931"/>
                <a:gd name="connsiteY10430" fmla="*/ 1402671 h 6287490"/>
                <a:gd name="connsiteX10431" fmla="*/ 4083053 w 5697931"/>
                <a:gd name="connsiteY10431" fmla="*/ 1402671 h 6287490"/>
                <a:gd name="connsiteX10432" fmla="*/ 4089397 w 5697931"/>
                <a:gd name="connsiteY10432" fmla="*/ 1396317 h 6287490"/>
                <a:gd name="connsiteX10433" fmla="*/ 4095750 w 5697931"/>
                <a:gd name="connsiteY10433" fmla="*/ 1389974 h 6287490"/>
                <a:gd name="connsiteX10434" fmla="*/ 4102103 w 5697931"/>
                <a:gd name="connsiteY10434" fmla="*/ 1396317 h 6287490"/>
                <a:gd name="connsiteX10435" fmla="*/ 4108447 w 5697931"/>
                <a:gd name="connsiteY10435" fmla="*/ 1402671 h 6287490"/>
                <a:gd name="connsiteX10436" fmla="*/ 1338263 w 5697931"/>
                <a:gd name="connsiteY10436" fmla="*/ 1393146 h 6287490"/>
                <a:gd name="connsiteX10437" fmla="*/ 1333500 w 5697931"/>
                <a:gd name="connsiteY10437" fmla="*/ 1393146 h 6287490"/>
                <a:gd name="connsiteX10438" fmla="*/ 1333500 w 5697931"/>
                <a:gd name="connsiteY10438" fmla="*/ 1388383 h 6287490"/>
                <a:gd name="connsiteX10439" fmla="*/ 1333500 w 5697931"/>
                <a:gd name="connsiteY10439" fmla="*/ 1383621 h 6287490"/>
                <a:gd name="connsiteX10440" fmla="*/ 1338263 w 5697931"/>
                <a:gd name="connsiteY10440" fmla="*/ 1383621 h 6287490"/>
                <a:gd name="connsiteX10441" fmla="*/ 1343025 w 5697931"/>
                <a:gd name="connsiteY10441" fmla="*/ 1383621 h 6287490"/>
                <a:gd name="connsiteX10442" fmla="*/ 1343025 w 5697931"/>
                <a:gd name="connsiteY10442" fmla="*/ 1388383 h 6287490"/>
                <a:gd name="connsiteX10443" fmla="*/ 1343025 w 5697931"/>
                <a:gd name="connsiteY10443" fmla="*/ 1393146 h 6287490"/>
                <a:gd name="connsiteX10444" fmla="*/ 2599525 w 5697931"/>
                <a:gd name="connsiteY10444" fmla="*/ 1393146 h 6287490"/>
                <a:gd name="connsiteX10445" fmla="*/ 2594763 w 5697931"/>
                <a:gd name="connsiteY10445" fmla="*/ 1393146 h 6287490"/>
                <a:gd name="connsiteX10446" fmla="*/ 2552700 w 5697931"/>
                <a:gd name="connsiteY10446" fmla="*/ 1350283 h 6287490"/>
                <a:gd name="connsiteX10447" fmla="*/ 2510638 w 5697931"/>
                <a:gd name="connsiteY10447" fmla="*/ 1307421 h 6287490"/>
                <a:gd name="connsiteX10448" fmla="*/ 2515400 w 5697931"/>
                <a:gd name="connsiteY10448" fmla="*/ 1307421 h 6287490"/>
                <a:gd name="connsiteX10449" fmla="*/ 2520163 w 5697931"/>
                <a:gd name="connsiteY10449" fmla="*/ 1307421 h 6287490"/>
                <a:gd name="connsiteX10450" fmla="*/ 2562225 w 5697931"/>
                <a:gd name="connsiteY10450" fmla="*/ 1350283 h 6287490"/>
                <a:gd name="connsiteX10451" fmla="*/ 2604288 w 5697931"/>
                <a:gd name="connsiteY10451" fmla="*/ 1393146 h 6287490"/>
                <a:gd name="connsiteX10452" fmla="*/ 3962400 w 5697931"/>
                <a:gd name="connsiteY10452" fmla="*/ 1393146 h 6287490"/>
                <a:gd name="connsiteX10453" fmla="*/ 3949703 w 5697931"/>
                <a:gd name="connsiteY10453" fmla="*/ 1393146 h 6287490"/>
                <a:gd name="connsiteX10454" fmla="*/ 3956047 w 5697931"/>
                <a:gd name="connsiteY10454" fmla="*/ 1386792 h 6287490"/>
                <a:gd name="connsiteX10455" fmla="*/ 3962400 w 5697931"/>
                <a:gd name="connsiteY10455" fmla="*/ 1380449 h 6287490"/>
                <a:gd name="connsiteX10456" fmla="*/ 3968753 w 5697931"/>
                <a:gd name="connsiteY10456" fmla="*/ 1386792 h 6287490"/>
                <a:gd name="connsiteX10457" fmla="*/ 3975097 w 5697931"/>
                <a:gd name="connsiteY10457" fmla="*/ 1393146 h 6287490"/>
                <a:gd name="connsiteX10458" fmla="*/ 4148138 w 5697931"/>
                <a:gd name="connsiteY10458" fmla="*/ 1393146 h 6287490"/>
                <a:gd name="connsiteX10459" fmla="*/ 4143375 w 5697931"/>
                <a:gd name="connsiteY10459" fmla="*/ 1393146 h 6287490"/>
                <a:gd name="connsiteX10460" fmla="*/ 4143375 w 5697931"/>
                <a:gd name="connsiteY10460" fmla="*/ 1388383 h 6287490"/>
                <a:gd name="connsiteX10461" fmla="*/ 4143375 w 5697931"/>
                <a:gd name="connsiteY10461" fmla="*/ 1383621 h 6287490"/>
                <a:gd name="connsiteX10462" fmla="*/ 4148138 w 5697931"/>
                <a:gd name="connsiteY10462" fmla="*/ 1383621 h 6287490"/>
                <a:gd name="connsiteX10463" fmla="*/ 4152900 w 5697931"/>
                <a:gd name="connsiteY10463" fmla="*/ 1383621 h 6287490"/>
                <a:gd name="connsiteX10464" fmla="*/ 4152900 w 5697931"/>
                <a:gd name="connsiteY10464" fmla="*/ 1388383 h 6287490"/>
                <a:gd name="connsiteX10465" fmla="*/ 4152900 w 5697931"/>
                <a:gd name="connsiteY10465" fmla="*/ 1393146 h 6287490"/>
                <a:gd name="connsiteX10466" fmla="*/ 1566863 w 5697931"/>
                <a:gd name="connsiteY10466" fmla="*/ 1383621 h 6287490"/>
                <a:gd name="connsiteX10467" fmla="*/ 1562100 w 5697931"/>
                <a:gd name="connsiteY10467" fmla="*/ 1383621 h 6287490"/>
                <a:gd name="connsiteX10468" fmla="*/ 1562100 w 5697931"/>
                <a:gd name="connsiteY10468" fmla="*/ 1378858 h 6287490"/>
                <a:gd name="connsiteX10469" fmla="*/ 1562100 w 5697931"/>
                <a:gd name="connsiteY10469" fmla="*/ 1374096 h 6287490"/>
                <a:gd name="connsiteX10470" fmla="*/ 1566863 w 5697931"/>
                <a:gd name="connsiteY10470" fmla="*/ 1374096 h 6287490"/>
                <a:gd name="connsiteX10471" fmla="*/ 1571625 w 5697931"/>
                <a:gd name="connsiteY10471" fmla="*/ 1374096 h 6287490"/>
                <a:gd name="connsiteX10472" fmla="*/ 1571625 w 5697931"/>
                <a:gd name="connsiteY10472" fmla="*/ 1378858 h 6287490"/>
                <a:gd name="connsiteX10473" fmla="*/ 1571625 w 5697931"/>
                <a:gd name="connsiteY10473" fmla="*/ 1383621 h 6287490"/>
                <a:gd name="connsiteX10474" fmla="*/ 3700463 w 5697931"/>
                <a:gd name="connsiteY10474" fmla="*/ 1383621 h 6287490"/>
                <a:gd name="connsiteX10475" fmla="*/ 3695700 w 5697931"/>
                <a:gd name="connsiteY10475" fmla="*/ 1383621 h 6287490"/>
                <a:gd name="connsiteX10476" fmla="*/ 3695700 w 5697931"/>
                <a:gd name="connsiteY10476" fmla="*/ 1378858 h 6287490"/>
                <a:gd name="connsiteX10477" fmla="*/ 3695700 w 5697931"/>
                <a:gd name="connsiteY10477" fmla="*/ 1374096 h 6287490"/>
                <a:gd name="connsiteX10478" fmla="*/ 3700463 w 5697931"/>
                <a:gd name="connsiteY10478" fmla="*/ 1374096 h 6287490"/>
                <a:gd name="connsiteX10479" fmla="*/ 3705225 w 5697931"/>
                <a:gd name="connsiteY10479" fmla="*/ 1374096 h 6287490"/>
                <a:gd name="connsiteX10480" fmla="*/ 3705225 w 5697931"/>
                <a:gd name="connsiteY10480" fmla="*/ 1378858 h 6287490"/>
                <a:gd name="connsiteX10481" fmla="*/ 3705225 w 5697931"/>
                <a:gd name="connsiteY10481" fmla="*/ 1383621 h 6287490"/>
                <a:gd name="connsiteX10482" fmla="*/ 4010025 w 5697931"/>
                <a:gd name="connsiteY10482" fmla="*/ 1383621 h 6287490"/>
                <a:gd name="connsiteX10483" fmla="*/ 3997328 w 5697931"/>
                <a:gd name="connsiteY10483" fmla="*/ 1383621 h 6287490"/>
                <a:gd name="connsiteX10484" fmla="*/ 4003672 w 5697931"/>
                <a:gd name="connsiteY10484" fmla="*/ 1377267 h 6287490"/>
                <a:gd name="connsiteX10485" fmla="*/ 4010025 w 5697931"/>
                <a:gd name="connsiteY10485" fmla="*/ 1370924 h 6287490"/>
                <a:gd name="connsiteX10486" fmla="*/ 4016378 w 5697931"/>
                <a:gd name="connsiteY10486" fmla="*/ 1377267 h 6287490"/>
                <a:gd name="connsiteX10487" fmla="*/ 4022722 w 5697931"/>
                <a:gd name="connsiteY10487" fmla="*/ 1383621 h 6287490"/>
                <a:gd name="connsiteX10488" fmla="*/ 4191000 w 5697931"/>
                <a:gd name="connsiteY10488" fmla="*/ 1383621 h 6287490"/>
                <a:gd name="connsiteX10489" fmla="*/ 4178303 w 5697931"/>
                <a:gd name="connsiteY10489" fmla="*/ 1383621 h 6287490"/>
                <a:gd name="connsiteX10490" fmla="*/ 4184647 w 5697931"/>
                <a:gd name="connsiteY10490" fmla="*/ 1377267 h 6287490"/>
                <a:gd name="connsiteX10491" fmla="*/ 4191000 w 5697931"/>
                <a:gd name="connsiteY10491" fmla="*/ 1370924 h 6287490"/>
                <a:gd name="connsiteX10492" fmla="*/ 4197353 w 5697931"/>
                <a:gd name="connsiteY10492" fmla="*/ 1377267 h 6287490"/>
                <a:gd name="connsiteX10493" fmla="*/ 4203697 w 5697931"/>
                <a:gd name="connsiteY10493" fmla="*/ 1383621 h 6287490"/>
                <a:gd name="connsiteX10494" fmla="*/ 1443038 w 5697931"/>
                <a:gd name="connsiteY10494" fmla="*/ 1374096 h 6287490"/>
                <a:gd name="connsiteX10495" fmla="*/ 1438275 w 5697931"/>
                <a:gd name="connsiteY10495" fmla="*/ 1374096 h 6287490"/>
                <a:gd name="connsiteX10496" fmla="*/ 1438275 w 5697931"/>
                <a:gd name="connsiteY10496" fmla="*/ 1369333 h 6287490"/>
                <a:gd name="connsiteX10497" fmla="*/ 1438275 w 5697931"/>
                <a:gd name="connsiteY10497" fmla="*/ 1364571 h 6287490"/>
                <a:gd name="connsiteX10498" fmla="*/ 1443038 w 5697931"/>
                <a:gd name="connsiteY10498" fmla="*/ 1364571 h 6287490"/>
                <a:gd name="connsiteX10499" fmla="*/ 1447800 w 5697931"/>
                <a:gd name="connsiteY10499" fmla="*/ 1364571 h 6287490"/>
                <a:gd name="connsiteX10500" fmla="*/ 1447800 w 5697931"/>
                <a:gd name="connsiteY10500" fmla="*/ 1369333 h 6287490"/>
                <a:gd name="connsiteX10501" fmla="*/ 1447800 w 5697931"/>
                <a:gd name="connsiteY10501" fmla="*/ 1374096 h 6287490"/>
                <a:gd name="connsiteX10502" fmla="*/ 1585913 w 5697931"/>
                <a:gd name="connsiteY10502" fmla="*/ 1374096 h 6287490"/>
                <a:gd name="connsiteX10503" fmla="*/ 1581150 w 5697931"/>
                <a:gd name="connsiteY10503" fmla="*/ 1374096 h 6287490"/>
                <a:gd name="connsiteX10504" fmla="*/ 1581150 w 5697931"/>
                <a:gd name="connsiteY10504" fmla="*/ 1369333 h 6287490"/>
                <a:gd name="connsiteX10505" fmla="*/ 1581150 w 5697931"/>
                <a:gd name="connsiteY10505" fmla="*/ 1364571 h 6287490"/>
                <a:gd name="connsiteX10506" fmla="*/ 1585913 w 5697931"/>
                <a:gd name="connsiteY10506" fmla="*/ 1364571 h 6287490"/>
                <a:gd name="connsiteX10507" fmla="*/ 1590675 w 5697931"/>
                <a:gd name="connsiteY10507" fmla="*/ 1364571 h 6287490"/>
                <a:gd name="connsiteX10508" fmla="*/ 1590675 w 5697931"/>
                <a:gd name="connsiteY10508" fmla="*/ 1369333 h 6287490"/>
                <a:gd name="connsiteX10509" fmla="*/ 1590675 w 5697931"/>
                <a:gd name="connsiteY10509" fmla="*/ 1374096 h 6287490"/>
                <a:gd name="connsiteX10510" fmla="*/ 3149003 w 5697931"/>
                <a:gd name="connsiteY10510" fmla="*/ 1371514 h 6287490"/>
                <a:gd name="connsiteX10511" fmla="*/ 3143250 w 5697931"/>
                <a:gd name="connsiteY10511" fmla="*/ 1377267 h 6287490"/>
                <a:gd name="connsiteX10512" fmla="*/ 3144002 w 5697931"/>
                <a:gd name="connsiteY10512" fmla="*/ 1359018 h 6287490"/>
                <a:gd name="connsiteX10513" fmla="*/ 3144755 w 5697931"/>
                <a:gd name="connsiteY10513" fmla="*/ 1340758 h 6287490"/>
                <a:gd name="connsiteX10514" fmla="*/ 3149756 w 5697931"/>
                <a:gd name="connsiteY10514" fmla="*/ 1353255 h 6287490"/>
                <a:gd name="connsiteX10515" fmla="*/ 3154756 w 5697931"/>
                <a:gd name="connsiteY10515" fmla="*/ 1365761 h 6287490"/>
                <a:gd name="connsiteX10516" fmla="*/ 3176588 w 5697931"/>
                <a:gd name="connsiteY10516" fmla="*/ 1374096 h 6287490"/>
                <a:gd name="connsiteX10517" fmla="*/ 3171825 w 5697931"/>
                <a:gd name="connsiteY10517" fmla="*/ 1374096 h 6287490"/>
                <a:gd name="connsiteX10518" fmla="*/ 3171825 w 5697931"/>
                <a:gd name="connsiteY10518" fmla="*/ 1369333 h 6287490"/>
                <a:gd name="connsiteX10519" fmla="*/ 3171825 w 5697931"/>
                <a:gd name="connsiteY10519" fmla="*/ 1364571 h 6287490"/>
                <a:gd name="connsiteX10520" fmla="*/ 3176588 w 5697931"/>
                <a:gd name="connsiteY10520" fmla="*/ 1364571 h 6287490"/>
                <a:gd name="connsiteX10521" fmla="*/ 3181350 w 5697931"/>
                <a:gd name="connsiteY10521" fmla="*/ 1364571 h 6287490"/>
                <a:gd name="connsiteX10522" fmla="*/ 3181350 w 5697931"/>
                <a:gd name="connsiteY10522" fmla="*/ 1369333 h 6287490"/>
                <a:gd name="connsiteX10523" fmla="*/ 3181350 w 5697931"/>
                <a:gd name="connsiteY10523" fmla="*/ 1374096 h 6287490"/>
                <a:gd name="connsiteX10524" fmla="*/ 4052888 w 5697931"/>
                <a:gd name="connsiteY10524" fmla="*/ 1374096 h 6287490"/>
                <a:gd name="connsiteX10525" fmla="*/ 4048125 w 5697931"/>
                <a:gd name="connsiteY10525" fmla="*/ 1374096 h 6287490"/>
                <a:gd name="connsiteX10526" fmla="*/ 4048125 w 5697931"/>
                <a:gd name="connsiteY10526" fmla="*/ 1369333 h 6287490"/>
                <a:gd name="connsiteX10527" fmla="*/ 4048125 w 5697931"/>
                <a:gd name="connsiteY10527" fmla="*/ 1364571 h 6287490"/>
                <a:gd name="connsiteX10528" fmla="*/ 4052888 w 5697931"/>
                <a:gd name="connsiteY10528" fmla="*/ 1364571 h 6287490"/>
                <a:gd name="connsiteX10529" fmla="*/ 4057650 w 5697931"/>
                <a:gd name="connsiteY10529" fmla="*/ 1364571 h 6287490"/>
                <a:gd name="connsiteX10530" fmla="*/ 4057650 w 5697931"/>
                <a:gd name="connsiteY10530" fmla="*/ 1369333 h 6287490"/>
                <a:gd name="connsiteX10531" fmla="*/ 4057650 w 5697931"/>
                <a:gd name="connsiteY10531" fmla="*/ 1374096 h 6287490"/>
                <a:gd name="connsiteX10532" fmla="*/ 4243388 w 5697931"/>
                <a:gd name="connsiteY10532" fmla="*/ 1374096 h 6287490"/>
                <a:gd name="connsiteX10533" fmla="*/ 4238625 w 5697931"/>
                <a:gd name="connsiteY10533" fmla="*/ 1374096 h 6287490"/>
                <a:gd name="connsiteX10534" fmla="*/ 4238625 w 5697931"/>
                <a:gd name="connsiteY10534" fmla="*/ 1369333 h 6287490"/>
                <a:gd name="connsiteX10535" fmla="*/ 4238625 w 5697931"/>
                <a:gd name="connsiteY10535" fmla="*/ 1364571 h 6287490"/>
                <a:gd name="connsiteX10536" fmla="*/ 4243388 w 5697931"/>
                <a:gd name="connsiteY10536" fmla="*/ 1364571 h 6287490"/>
                <a:gd name="connsiteX10537" fmla="*/ 4248150 w 5697931"/>
                <a:gd name="connsiteY10537" fmla="*/ 1364571 h 6287490"/>
                <a:gd name="connsiteX10538" fmla="*/ 4248150 w 5697931"/>
                <a:gd name="connsiteY10538" fmla="*/ 1369333 h 6287490"/>
                <a:gd name="connsiteX10539" fmla="*/ 4248150 w 5697931"/>
                <a:gd name="connsiteY10539" fmla="*/ 1374096 h 6287490"/>
                <a:gd name="connsiteX10540" fmla="*/ 2415150 w 5697931"/>
                <a:gd name="connsiteY10540" fmla="*/ 1364571 h 6287490"/>
                <a:gd name="connsiteX10541" fmla="*/ 2410949 w 5697931"/>
                <a:gd name="connsiteY10541" fmla="*/ 1364571 h 6287490"/>
                <a:gd name="connsiteX10542" fmla="*/ 2404148 w 5697931"/>
                <a:gd name="connsiteY10542" fmla="*/ 1353569 h 6287490"/>
                <a:gd name="connsiteX10543" fmla="*/ 2397357 w 5697931"/>
                <a:gd name="connsiteY10543" fmla="*/ 1342577 h 6287490"/>
                <a:gd name="connsiteX10544" fmla="*/ 2408358 w 5697931"/>
                <a:gd name="connsiteY10544" fmla="*/ 1349378 h 6287490"/>
                <a:gd name="connsiteX10545" fmla="*/ 2419350 w 5697931"/>
                <a:gd name="connsiteY10545" fmla="*/ 1356170 h 6287490"/>
                <a:gd name="connsiteX10546" fmla="*/ 2419350 w 5697931"/>
                <a:gd name="connsiteY10546" fmla="*/ 1360370 h 6287490"/>
                <a:gd name="connsiteX10547" fmla="*/ 2419350 w 5697931"/>
                <a:gd name="connsiteY10547" fmla="*/ 1364571 h 6287490"/>
                <a:gd name="connsiteX10548" fmla="*/ 3757613 w 5697931"/>
                <a:gd name="connsiteY10548" fmla="*/ 1364571 h 6287490"/>
                <a:gd name="connsiteX10549" fmla="*/ 3752850 w 5697931"/>
                <a:gd name="connsiteY10549" fmla="*/ 1364571 h 6287490"/>
                <a:gd name="connsiteX10550" fmla="*/ 3752850 w 5697931"/>
                <a:gd name="connsiteY10550" fmla="*/ 1359808 h 6287490"/>
                <a:gd name="connsiteX10551" fmla="*/ 3752850 w 5697931"/>
                <a:gd name="connsiteY10551" fmla="*/ 1355046 h 6287490"/>
                <a:gd name="connsiteX10552" fmla="*/ 3757613 w 5697931"/>
                <a:gd name="connsiteY10552" fmla="*/ 1355046 h 6287490"/>
                <a:gd name="connsiteX10553" fmla="*/ 3762375 w 5697931"/>
                <a:gd name="connsiteY10553" fmla="*/ 1355046 h 6287490"/>
                <a:gd name="connsiteX10554" fmla="*/ 3762375 w 5697931"/>
                <a:gd name="connsiteY10554" fmla="*/ 1359808 h 6287490"/>
                <a:gd name="connsiteX10555" fmla="*/ 3762375 w 5697931"/>
                <a:gd name="connsiteY10555" fmla="*/ 1364571 h 6287490"/>
                <a:gd name="connsiteX10556" fmla="*/ 4100513 w 5697931"/>
                <a:gd name="connsiteY10556" fmla="*/ 1364571 h 6287490"/>
                <a:gd name="connsiteX10557" fmla="*/ 4095750 w 5697931"/>
                <a:gd name="connsiteY10557" fmla="*/ 1364571 h 6287490"/>
                <a:gd name="connsiteX10558" fmla="*/ 4095750 w 5697931"/>
                <a:gd name="connsiteY10558" fmla="*/ 1359808 h 6287490"/>
                <a:gd name="connsiteX10559" fmla="*/ 4095750 w 5697931"/>
                <a:gd name="connsiteY10559" fmla="*/ 1355046 h 6287490"/>
                <a:gd name="connsiteX10560" fmla="*/ 4100513 w 5697931"/>
                <a:gd name="connsiteY10560" fmla="*/ 1355046 h 6287490"/>
                <a:gd name="connsiteX10561" fmla="*/ 4105275 w 5697931"/>
                <a:gd name="connsiteY10561" fmla="*/ 1355046 h 6287490"/>
                <a:gd name="connsiteX10562" fmla="*/ 4105275 w 5697931"/>
                <a:gd name="connsiteY10562" fmla="*/ 1359808 h 6287490"/>
                <a:gd name="connsiteX10563" fmla="*/ 4105275 w 5697931"/>
                <a:gd name="connsiteY10563" fmla="*/ 1364571 h 6287490"/>
                <a:gd name="connsiteX10564" fmla="*/ 4291013 w 5697931"/>
                <a:gd name="connsiteY10564" fmla="*/ 1364571 h 6287490"/>
                <a:gd name="connsiteX10565" fmla="*/ 4286250 w 5697931"/>
                <a:gd name="connsiteY10565" fmla="*/ 1364571 h 6287490"/>
                <a:gd name="connsiteX10566" fmla="*/ 4286250 w 5697931"/>
                <a:gd name="connsiteY10566" fmla="*/ 1359808 h 6287490"/>
                <a:gd name="connsiteX10567" fmla="*/ 4286250 w 5697931"/>
                <a:gd name="connsiteY10567" fmla="*/ 1355046 h 6287490"/>
                <a:gd name="connsiteX10568" fmla="*/ 4291013 w 5697931"/>
                <a:gd name="connsiteY10568" fmla="*/ 1355046 h 6287490"/>
                <a:gd name="connsiteX10569" fmla="*/ 4295775 w 5697931"/>
                <a:gd name="connsiteY10569" fmla="*/ 1355046 h 6287490"/>
                <a:gd name="connsiteX10570" fmla="*/ 4295775 w 5697931"/>
                <a:gd name="connsiteY10570" fmla="*/ 1359808 h 6287490"/>
                <a:gd name="connsiteX10571" fmla="*/ 4295775 w 5697931"/>
                <a:gd name="connsiteY10571" fmla="*/ 1364571 h 6287490"/>
                <a:gd name="connsiteX10572" fmla="*/ 2862825 w 5697931"/>
                <a:gd name="connsiteY10572" fmla="*/ 1355046 h 6287490"/>
                <a:gd name="connsiteX10573" fmla="*/ 2858624 w 5697931"/>
                <a:gd name="connsiteY10573" fmla="*/ 1355046 h 6287490"/>
                <a:gd name="connsiteX10574" fmla="*/ 2851823 w 5697931"/>
                <a:gd name="connsiteY10574" fmla="*/ 1344044 h 6287490"/>
                <a:gd name="connsiteX10575" fmla="*/ 2845032 w 5697931"/>
                <a:gd name="connsiteY10575" fmla="*/ 1333052 h 6287490"/>
                <a:gd name="connsiteX10576" fmla="*/ 2856033 w 5697931"/>
                <a:gd name="connsiteY10576" fmla="*/ 1339853 h 6287490"/>
                <a:gd name="connsiteX10577" fmla="*/ 2867025 w 5697931"/>
                <a:gd name="connsiteY10577" fmla="*/ 1346645 h 6287490"/>
                <a:gd name="connsiteX10578" fmla="*/ 2867025 w 5697931"/>
                <a:gd name="connsiteY10578" fmla="*/ 1350845 h 6287490"/>
                <a:gd name="connsiteX10579" fmla="*/ 2867025 w 5697931"/>
                <a:gd name="connsiteY10579" fmla="*/ 1355046 h 6287490"/>
                <a:gd name="connsiteX10580" fmla="*/ 4333875 w 5697931"/>
                <a:gd name="connsiteY10580" fmla="*/ 1355046 h 6287490"/>
                <a:gd name="connsiteX10581" fmla="*/ 4321178 w 5697931"/>
                <a:gd name="connsiteY10581" fmla="*/ 1355046 h 6287490"/>
                <a:gd name="connsiteX10582" fmla="*/ 4327522 w 5697931"/>
                <a:gd name="connsiteY10582" fmla="*/ 1348692 h 6287490"/>
                <a:gd name="connsiteX10583" fmla="*/ 4333875 w 5697931"/>
                <a:gd name="connsiteY10583" fmla="*/ 1342349 h 6287490"/>
                <a:gd name="connsiteX10584" fmla="*/ 4340228 w 5697931"/>
                <a:gd name="connsiteY10584" fmla="*/ 1348692 h 6287490"/>
                <a:gd name="connsiteX10585" fmla="*/ 4346572 w 5697931"/>
                <a:gd name="connsiteY10585" fmla="*/ 1355046 h 6287490"/>
                <a:gd name="connsiteX10586" fmla="*/ 1462088 w 5697931"/>
                <a:gd name="connsiteY10586" fmla="*/ 1345521 h 6287490"/>
                <a:gd name="connsiteX10587" fmla="*/ 1457325 w 5697931"/>
                <a:gd name="connsiteY10587" fmla="*/ 1345521 h 6287490"/>
                <a:gd name="connsiteX10588" fmla="*/ 1457325 w 5697931"/>
                <a:gd name="connsiteY10588" fmla="*/ 1340758 h 6287490"/>
                <a:gd name="connsiteX10589" fmla="*/ 1457325 w 5697931"/>
                <a:gd name="connsiteY10589" fmla="*/ 1335996 h 6287490"/>
                <a:gd name="connsiteX10590" fmla="*/ 1462088 w 5697931"/>
                <a:gd name="connsiteY10590" fmla="*/ 1335996 h 6287490"/>
                <a:gd name="connsiteX10591" fmla="*/ 1466850 w 5697931"/>
                <a:gd name="connsiteY10591" fmla="*/ 1335996 h 6287490"/>
                <a:gd name="connsiteX10592" fmla="*/ 1466850 w 5697931"/>
                <a:gd name="connsiteY10592" fmla="*/ 1340758 h 6287490"/>
                <a:gd name="connsiteX10593" fmla="*/ 1466850 w 5697931"/>
                <a:gd name="connsiteY10593" fmla="*/ 1345521 h 6287490"/>
                <a:gd name="connsiteX10594" fmla="*/ 3176588 w 5697931"/>
                <a:gd name="connsiteY10594" fmla="*/ 1345521 h 6287490"/>
                <a:gd name="connsiteX10595" fmla="*/ 3171825 w 5697931"/>
                <a:gd name="connsiteY10595" fmla="*/ 1345521 h 6287490"/>
                <a:gd name="connsiteX10596" fmla="*/ 3171825 w 5697931"/>
                <a:gd name="connsiteY10596" fmla="*/ 1340758 h 6287490"/>
                <a:gd name="connsiteX10597" fmla="*/ 3171825 w 5697931"/>
                <a:gd name="connsiteY10597" fmla="*/ 1335996 h 6287490"/>
                <a:gd name="connsiteX10598" fmla="*/ 3176588 w 5697931"/>
                <a:gd name="connsiteY10598" fmla="*/ 1335996 h 6287490"/>
                <a:gd name="connsiteX10599" fmla="*/ 3181350 w 5697931"/>
                <a:gd name="connsiteY10599" fmla="*/ 1335996 h 6287490"/>
                <a:gd name="connsiteX10600" fmla="*/ 3181350 w 5697931"/>
                <a:gd name="connsiteY10600" fmla="*/ 1340758 h 6287490"/>
                <a:gd name="connsiteX10601" fmla="*/ 3181350 w 5697931"/>
                <a:gd name="connsiteY10601" fmla="*/ 1345521 h 6287490"/>
                <a:gd name="connsiteX10602" fmla="*/ 3786188 w 5697931"/>
                <a:gd name="connsiteY10602" fmla="*/ 1345521 h 6287490"/>
                <a:gd name="connsiteX10603" fmla="*/ 3781425 w 5697931"/>
                <a:gd name="connsiteY10603" fmla="*/ 1345521 h 6287490"/>
                <a:gd name="connsiteX10604" fmla="*/ 3781425 w 5697931"/>
                <a:gd name="connsiteY10604" fmla="*/ 1340758 h 6287490"/>
                <a:gd name="connsiteX10605" fmla="*/ 3781425 w 5697931"/>
                <a:gd name="connsiteY10605" fmla="*/ 1335996 h 6287490"/>
                <a:gd name="connsiteX10606" fmla="*/ 3786188 w 5697931"/>
                <a:gd name="connsiteY10606" fmla="*/ 1335996 h 6287490"/>
                <a:gd name="connsiteX10607" fmla="*/ 3790950 w 5697931"/>
                <a:gd name="connsiteY10607" fmla="*/ 1335996 h 6287490"/>
                <a:gd name="connsiteX10608" fmla="*/ 3790950 w 5697931"/>
                <a:gd name="connsiteY10608" fmla="*/ 1340758 h 6287490"/>
                <a:gd name="connsiteX10609" fmla="*/ 3790950 w 5697931"/>
                <a:gd name="connsiteY10609" fmla="*/ 1345521 h 6287490"/>
                <a:gd name="connsiteX10610" fmla="*/ 1576388 w 5697931"/>
                <a:gd name="connsiteY10610" fmla="*/ 1335996 h 6287490"/>
                <a:gd name="connsiteX10611" fmla="*/ 1571625 w 5697931"/>
                <a:gd name="connsiteY10611" fmla="*/ 1335996 h 6287490"/>
                <a:gd name="connsiteX10612" fmla="*/ 1571625 w 5697931"/>
                <a:gd name="connsiteY10612" fmla="*/ 1331233 h 6287490"/>
                <a:gd name="connsiteX10613" fmla="*/ 1571625 w 5697931"/>
                <a:gd name="connsiteY10613" fmla="*/ 1326471 h 6287490"/>
                <a:gd name="connsiteX10614" fmla="*/ 1576388 w 5697931"/>
                <a:gd name="connsiteY10614" fmla="*/ 1326471 h 6287490"/>
                <a:gd name="connsiteX10615" fmla="*/ 1581150 w 5697931"/>
                <a:gd name="connsiteY10615" fmla="*/ 1326471 h 6287490"/>
                <a:gd name="connsiteX10616" fmla="*/ 1581150 w 5697931"/>
                <a:gd name="connsiteY10616" fmla="*/ 1331233 h 6287490"/>
                <a:gd name="connsiteX10617" fmla="*/ 1581150 w 5697931"/>
                <a:gd name="connsiteY10617" fmla="*/ 1335996 h 6287490"/>
                <a:gd name="connsiteX10618" fmla="*/ 3749116 w 5697931"/>
                <a:gd name="connsiteY10618" fmla="*/ 1335996 h 6287490"/>
                <a:gd name="connsiteX10619" fmla="*/ 3746497 w 5697931"/>
                <a:gd name="connsiteY10619" fmla="*/ 1335996 h 6287490"/>
                <a:gd name="connsiteX10620" fmla="*/ 3746497 w 5697931"/>
                <a:gd name="connsiteY10620" fmla="*/ 1322127 h 6287490"/>
                <a:gd name="connsiteX10621" fmla="*/ 3746497 w 5697931"/>
                <a:gd name="connsiteY10621" fmla="*/ 1308259 h 6287490"/>
                <a:gd name="connsiteX10622" fmla="*/ 3754593 w 5697931"/>
                <a:gd name="connsiteY10622" fmla="*/ 1313260 h 6287490"/>
                <a:gd name="connsiteX10623" fmla="*/ 3762690 w 5697931"/>
                <a:gd name="connsiteY10623" fmla="*/ 1318260 h 6287490"/>
                <a:gd name="connsiteX10624" fmla="*/ 3757203 w 5697931"/>
                <a:gd name="connsiteY10624" fmla="*/ 1327128 h 6287490"/>
                <a:gd name="connsiteX10625" fmla="*/ 3751726 w 5697931"/>
                <a:gd name="connsiteY10625" fmla="*/ 1335996 h 6287490"/>
                <a:gd name="connsiteX10626" fmla="*/ 1557338 w 5697931"/>
                <a:gd name="connsiteY10626" fmla="*/ 1326471 h 6287490"/>
                <a:gd name="connsiteX10627" fmla="*/ 1552575 w 5697931"/>
                <a:gd name="connsiteY10627" fmla="*/ 1326471 h 6287490"/>
                <a:gd name="connsiteX10628" fmla="*/ 1552575 w 5697931"/>
                <a:gd name="connsiteY10628" fmla="*/ 1321708 h 6287490"/>
                <a:gd name="connsiteX10629" fmla="*/ 1552575 w 5697931"/>
                <a:gd name="connsiteY10629" fmla="*/ 1316946 h 6287490"/>
                <a:gd name="connsiteX10630" fmla="*/ 1557338 w 5697931"/>
                <a:gd name="connsiteY10630" fmla="*/ 1316946 h 6287490"/>
                <a:gd name="connsiteX10631" fmla="*/ 1562100 w 5697931"/>
                <a:gd name="connsiteY10631" fmla="*/ 1316946 h 6287490"/>
                <a:gd name="connsiteX10632" fmla="*/ 1562100 w 5697931"/>
                <a:gd name="connsiteY10632" fmla="*/ 1321708 h 6287490"/>
                <a:gd name="connsiteX10633" fmla="*/ 1562100 w 5697931"/>
                <a:gd name="connsiteY10633" fmla="*/ 1326471 h 6287490"/>
                <a:gd name="connsiteX10634" fmla="*/ 1819275 w 5697931"/>
                <a:gd name="connsiteY10634" fmla="*/ 1326471 h 6287490"/>
                <a:gd name="connsiteX10635" fmla="*/ 1806578 w 5697931"/>
                <a:gd name="connsiteY10635" fmla="*/ 1326471 h 6287490"/>
                <a:gd name="connsiteX10636" fmla="*/ 1812922 w 5697931"/>
                <a:gd name="connsiteY10636" fmla="*/ 1320117 h 6287490"/>
                <a:gd name="connsiteX10637" fmla="*/ 1819275 w 5697931"/>
                <a:gd name="connsiteY10637" fmla="*/ 1313774 h 6287490"/>
                <a:gd name="connsiteX10638" fmla="*/ 1825628 w 5697931"/>
                <a:gd name="connsiteY10638" fmla="*/ 1320117 h 6287490"/>
                <a:gd name="connsiteX10639" fmla="*/ 1831972 w 5697931"/>
                <a:gd name="connsiteY10639" fmla="*/ 1326471 h 6287490"/>
                <a:gd name="connsiteX10640" fmla="*/ 2367525 w 5697931"/>
                <a:gd name="connsiteY10640" fmla="*/ 1326471 h 6287490"/>
                <a:gd name="connsiteX10641" fmla="*/ 2363324 w 5697931"/>
                <a:gd name="connsiteY10641" fmla="*/ 1326471 h 6287490"/>
                <a:gd name="connsiteX10642" fmla="*/ 2356523 w 5697931"/>
                <a:gd name="connsiteY10642" fmla="*/ 1315469 h 6287490"/>
                <a:gd name="connsiteX10643" fmla="*/ 2349732 w 5697931"/>
                <a:gd name="connsiteY10643" fmla="*/ 1304477 h 6287490"/>
                <a:gd name="connsiteX10644" fmla="*/ 2360733 w 5697931"/>
                <a:gd name="connsiteY10644" fmla="*/ 1311278 h 6287490"/>
                <a:gd name="connsiteX10645" fmla="*/ 2371725 w 5697931"/>
                <a:gd name="connsiteY10645" fmla="*/ 1318070 h 6287490"/>
                <a:gd name="connsiteX10646" fmla="*/ 2371725 w 5697931"/>
                <a:gd name="connsiteY10646" fmla="*/ 1322270 h 6287490"/>
                <a:gd name="connsiteX10647" fmla="*/ 2371725 w 5697931"/>
                <a:gd name="connsiteY10647" fmla="*/ 1326471 h 6287490"/>
                <a:gd name="connsiteX10648" fmla="*/ 3186113 w 5697931"/>
                <a:gd name="connsiteY10648" fmla="*/ 1326471 h 6287490"/>
                <a:gd name="connsiteX10649" fmla="*/ 3181350 w 5697931"/>
                <a:gd name="connsiteY10649" fmla="*/ 1326471 h 6287490"/>
                <a:gd name="connsiteX10650" fmla="*/ 3181350 w 5697931"/>
                <a:gd name="connsiteY10650" fmla="*/ 1321708 h 6287490"/>
                <a:gd name="connsiteX10651" fmla="*/ 3181350 w 5697931"/>
                <a:gd name="connsiteY10651" fmla="*/ 1316946 h 6287490"/>
                <a:gd name="connsiteX10652" fmla="*/ 3186113 w 5697931"/>
                <a:gd name="connsiteY10652" fmla="*/ 1316946 h 6287490"/>
                <a:gd name="connsiteX10653" fmla="*/ 3190875 w 5697931"/>
                <a:gd name="connsiteY10653" fmla="*/ 1316946 h 6287490"/>
                <a:gd name="connsiteX10654" fmla="*/ 3190875 w 5697931"/>
                <a:gd name="connsiteY10654" fmla="*/ 1321708 h 6287490"/>
                <a:gd name="connsiteX10655" fmla="*/ 3190875 w 5697931"/>
                <a:gd name="connsiteY10655" fmla="*/ 1326471 h 6287490"/>
                <a:gd name="connsiteX10656" fmla="*/ 3366297 w 5697931"/>
                <a:gd name="connsiteY10656" fmla="*/ 1325718 h 6287490"/>
                <a:gd name="connsiteX10657" fmla="*/ 3348038 w 5697931"/>
                <a:gd name="connsiteY10657" fmla="*/ 1324966 h 6287490"/>
                <a:gd name="connsiteX10658" fmla="*/ 3360535 w 5697931"/>
                <a:gd name="connsiteY10658" fmla="*/ 1319965 h 6287490"/>
                <a:gd name="connsiteX10659" fmla="*/ 3373041 w 5697931"/>
                <a:gd name="connsiteY10659" fmla="*/ 1314964 h 6287490"/>
                <a:gd name="connsiteX10660" fmla="*/ 3378794 w 5697931"/>
                <a:gd name="connsiteY10660" fmla="*/ 1320717 h 6287490"/>
                <a:gd name="connsiteX10661" fmla="*/ 3384547 w 5697931"/>
                <a:gd name="connsiteY10661" fmla="*/ 1326471 h 6287490"/>
                <a:gd name="connsiteX10662" fmla="*/ 3833813 w 5697931"/>
                <a:gd name="connsiteY10662" fmla="*/ 1326471 h 6287490"/>
                <a:gd name="connsiteX10663" fmla="*/ 3829050 w 5697931"/>
                <a:gd name="connsiteY10663" fmla="*/ 1326471 h 6287490"/>
                <a:gd name="connsiteX10664" fmla="*/ 3829050 w 5697931"/>
                <a:gd name="connsiteY10664" fmla="*/ 1321708 h 6287490"/>
                <a:gd name="connsiteX10665" fmla="*/ 3829050 w 5697931"/>
                <a:gd name="connsiteY10665" fmla="*/ 1316946 h 6287490"/>
                <a:gd name="connsiteX10666" fmla="*/ 3833813 w 5697931"/>
                <a:gd name="connsiteY10666" fmla="*/ 1316946 h 6287490"/>
                <a:gd name="connsiteX10667" fmla="*/ 3838575 w 5697931"/>
                <a:gd name="connsiteY10667" fmla="*/ 1316946 h 6287490"/>
                <a:gd name="connsiteX10668" fmla="*/ 3838575 w 5697931"/>
                <a:gd name="connsiteY10668" fmla="*/ 1321708 h 6287490"/>
                <a:gd name="connsiteX10669" fmla="*/ 3838575 w 5697931"/>
                <a:gd name="connsiteY10669" fmla="*/ 1326471 h 6287490"/>
                <a:gd name="connsiteX10670" fmla="*/ 1495425 w 5697931"/>
                <a:gd name="connsiteY10670" fmla="*/ 1316946 h 6287490"/>
                <a:gd name="connsiteX10671" fmla="*/ 1482728 w 5697931"/>
                <a:gd name="connsiteY10671" fmla="*/ 1316946 h 6287490"/>
                <a:gd name="connsiteX10672" fmla="*/ 1489072 w 5697931"/>
                <a:gd name="connsiteY10672" fmla="*/ 1310592 h 6287490"/>
                <a:gd name="connsiteX10673" fmla="*/ 1495425 w 5697931"/>
                <a:gd name="connsiteY10673" fmla="*/ 1304249 h 6287490"/>
                <a:gd name="connsiteX10674" fmla="*/ 1501778 w 5697931"/>
                <a:gd name="connsiteY10674" fmla="*/ 1310592 h 6287490"/>
                <a:gd name="connsiteX10675" fmla="*/ 1508122 w 5697931"/>
                <a:gd name="connsiteY10675" fmla="*/ 1316946 h 6287490"/>
                <a:gd name="connsiteX10676" fmla="*/ 1538288 w 5697931"/>
                <a:gd name="connsiteY10676" fmla="*/ 1316946 h 6287490"/>
                <a:gd name="connsiteX10677" fmla="*/ 1533525 w 5697931"/>
                <a:gd name="connsiteY10677" fmla="*/ 1316946 h 6287490"/>
                <a:gd name="connsiteX10678" fmla="*/ 1533525 w 5697931"/>
                <a:gd name="connsiteY10678" fmla="*/ 1312183 h 6287490"/>
                <a:gd name="connsiteX10679" fmla="*/ 1533525 w 5697931"/>
                <a:gd name="connsiteY10679" fmla="*/ 1307421 h 6287490"/>
                <a:gd name="connsiteX10680" fmla="*/ 1538288 w 5697931"/>
                <a:gd name="connsiteY10680" fmla="*/ 1307421 h 6287490"/>
                <a:gd name="connsiteX10681" fmla="*/ 1543050 w 5697931"/>
                <a:gd name="connsiteY10681" fmla="*/ 1307421 h 6287490"/>
                <a:gd name="connsiteX10682" fmla="*/ 1543050 w 5697931"/>
                <a:gd name="connsiteY10682" fmla="*/ 1312183 h 6287490"/>
                <a:gd name="connsiteX10683" fmla="*/ 1543050 w 5697931"/>
                <a:gd name="connsiteY10683" fmla="*/ 1316946 h 6287490"/>
                <a:gd name="connsiteX10684" fmla="*/ 3300413 w 5697931"/>
                <a:gd name="connsiteY10684" fmla="*/ 1316946 h 6287490"/>
                <a:gd name="connsiteX10685" fmla="*/ 3295650 w 5697931"/>
                <a:gd name="connsiteY10685" fmla="*/ 1316946 h 6287490"/>
                <a:gd name="connsiteX10686" fmla="*/ 3295650 w 5697931"/>
                <a:gd name="connsiteY10686" fmla="*/ 1312183 h 6287490"/>
                <a:gd name="connsiteX10687" fmla="*/ 3295650 w 5697931"/>
                <a:gd name="connsiteY10687" fmla="*/ 1307421 h 6287490"/>
                <a:gd name="connsiteX10688" fmla="*/ 3300413 w 5697931"/>
                <a:gd name="connsiteY10688" fmla="*/ 1307421 h 6287490"/>
                <a:gd name="connsiteX10689" fmla="*/ 3305175 w 5697931"/>
                <a:gd name="connsiteY10689" fmla="*/ 1307421 h 6287490"/>
                <a:gd name="connsiteX10690" fmla="*/ 3305175 w 5697931"/>
                <a:gd name="connsiteY10690" fmla="*/ 1312183 h 6287490"/>
                <a:gd name="connsiteX10691" fmla="*/ 3305175 w 5697931"/>
                <a:gd name="connsiteY10691" fmla="*/ 1316946 h 6287490"/>
                <a:gd name="connsiteX10692" fmla="*/ 3467100 w 5697931"/>
                <a:gd name="connsiteY10692" fmla="*/ 1316946 h 6287490"/>
                <a:gd name="connsiteX10693" fmla="*/ 3454403 w 5697931"/>
                <a:gd name="connsiteY10693" fmla="*/ 1316946 h 6287490"/>
                <a:gd name="connsiteX10694" fmla="*/ 3460747 w 5697931"/>
                <a:gd name="connsiteY10694" fmla="*/ 1310592 h 6287490"/>
                <a:gd name="connsiteX10695" fmla="*/ 3467100 w 5697931"/>
                <a:gd name="connsiteY10695" fmla="*/ 1304249 h 6287490"/>
                <a:gd name="connsiteX10696" fmla="*/ 3473453 w 5697931"/>
                <a:gd name="connsiteY10696" fmla="*/ 1310592 h 6287490"/>
                <a:gd name="connsiteX10697" fmla="*/ 3479797 w 5697931"/>
                <a:gd name="connsiteY10697" fmla="*/ 1316946 h 6287490"/>
                <a:gd name="connsiteX10698" fmla="*/ 3871913 w 5697931"/>
                <a:gd name="connsiteY10698" fmla="*/ 1316946 h 6287490"/>
                <a:gd name="connsiteX10699" fmla="*/ 3867150 w 5697931"/>
                <a:gd name="connsiteY10699" fmla="*/ 1316946 h 6287490"/>
                <a:gd name="connsiteX10700" fmla="*/ 3867150 w 5697931"/>
                <a:gd name="connsiteY10700" fmla="*/ 1312183 h 6287490"/>
                <a:gd name="connsiteX10701" fmla="*/ 3867150 w 5697931"/>
                <a:gd name="connsiteY10701" fmla="*/ 1307421 h 6287490"/>
                <a:gd name="connsiteX10702" fmla="*/ 3871913 w 5697931"/>
                <a:gd name="connsiteY10702" fmla="*/ 1307421 h 6287490"/>
                <a:gd name="connsiteX10703" fmla="*/ 3876675 w 5697931"/>
                <a:gd name="connsiteY10703" fmla="*/ 1307421 h 6287490"/>
                <a:gd name="connsiteX10704" fmla="*/ 3876675 w 5697931"/>
                <a:gd name="connsiteY10704" fmla="*/ 1312183 h 6287490"/>
                <a:gd name="connsiteX10705" fmla="*/ 3876675 w 5697931"/>
                <a:gd name="connsiteY10705" fmla="*/ 1316946 h 6287490"/>
                <a:gd name="connsiteX10706" fmla="*/ 4043363 w 5697931"/>
                <a:gd name="connsiteY10706" fmla="*/ 1316946 h 6287490"/>
                <a:gd name="connsiteX10707" fmla="*/ 4038600 w 5697931"/>
                <a:gd name="connsiteY10707" fmla="*/ 1316946 h 6287490"/>
                <a:gd name="connsiteX10708" fmla="*/ 4038600 w 5697931"/>
                <a:gd name="connsiteY10708" fmla="*/ 1312183 h 6287490"/>
                <a:gd name="connsiteX10709" fmla="*/ 4038600 w 5697931"/>
                <a:gd name="connsiteY10709" fmla="*/ 1307421 h 6287490"/>
                <a:gd name="connsiteX10710" fmla="*/ 4043363 w 5697931"/>
                <a:gd name="connsiteY10710" fmla="*/ 1307421 h 6287490"/>
                <a:gd name="connsiteX10711" fmla="*/ 4048125 w 5697931"/>
                <a:gd name="connsiteY10711" fmla="*/ 1307421 h 6287490"/>
                <a:gd name="connsiteX10712" fmla="*/ 4048125 w 5697931"/>
                <a:gd name="connsiteY10712" fmla="*/ 1312183 h 6287490"/>
                <a:gd name="connsiteX10713" fmla="*/ 4048125 w 5697931"/>
                <a:gd name="connsiteY10713" fmla="*/ 1316946 h 6287490"/>
                <a:gd name="connsiteX10714" fmla="*/ 2395538 w 5697931"/>
                <a:gd name="connsiteY10714" fmla="*/ 1307421 h 6287490"/>
                <a:gd name="connsiteX10715" fmla="*/ 2390775 w 5697931"/>
                <a:gd name="connsiteY10715" fmla="*/ 1307421 h 6287490"/>
                <a:gd name="connsiteX10716" fmla="*/ 2390775 w 5697931"/>
                <a:gd name="connsiteY10716" fmla="*/ 1302658 h 6287490"/>
                <a:gd name="connsiteX10717" fmla="*/ 2390775 w 5697931"/>
                <a:gd name="connsiteY10717" fmla="*/ 1297896 h 6287490"/>
                <a:gd name="connsiteX10718" fmla="*/ 2395538 w 5697931"/>
                <a:gd name="connsiteY10718" fmla="*/ 1297896 h 6287490"/>
                <a:gd name="connsiteX10719" fmla="*/ 2400300 w 5697931"/>
                <a:gd name="connsiteY10719" fmla="*/ 1297896 h 6287490"/>
                <a:gd name="connsiteX10720" fmla="*/ 2400300 w 5697931"/>
                <a:gd name="connsiteY10720" fmla="*/ 1302658 h 6287490"/>
                <a:gd name="connsiteX10721" fmla="*/ 2400300 w 5697931"/>
                <a:gd name="connsiteY10721" fmla="*/ 1307421 h 6287490"/>
                <a:gd name="connsiteX10722" fmla="*/ 2824163 w 5697931"/>
                <a:gd name="connsiteY10722" fmla="*/ 1307421 h 6287490"/>
                <a:gd name="connsiteX10723" fmla="*/ 2819400 w 5697931"/>
                <a:gd name="connsiteY10723" fmla="*/ 1307421 h 6287490"/>
                <a:gd name="connsiteX10724" fmla="*/ 2819400 w 5697931"/>
                <a:gd name="connsiteY10724" fmla="*/ 1302658 h 6287490"/>
                <a:gd name="connsiteX10725" fmla="*/ 2819400 w 5697931"/>
                <a:gd name="connsiteY10725" fmla="*/ 1297896 h 6287490"/>
                <a:gd name="connsiteX10726" fmla="*/ 2824163 w 5697931"/>
                <a:gd name="connsiteY10726" fmla="*/ 1297896 h 6287490"/>
                <a:gd name="connsiteX10727" fmla="*/ 2828925 w 5697931"/>
                <a:gd name="connsiteY10727" fmla="*/ 1297896 h 6287490"/>
                <a:gd name="connsiteX10728" fmla="*/ 2828925 w 5697931"/>
                <a:gd name="connsiteY10728" fmla="*/ 1302658 h 6287490"/>
                <a:gd name="connsiteX10729" fmla="*/ 2828925 w 5697931"/>
                <a:gd name="connsiteY10729" fmla="*/ 1307421 h 6287490"/>
                <a:gd name="connsiteX10730" fmla="*/ 3176588 w 5697931"/>
                <a:gd name="connsiteY10730" fmla="*/ 1307421 h 6287490"/>
                <a:gd name="connsiteX10731" fmla="*/ 3171825 w 5697931"/>
                <a:gd name="connsiteY10731" fmla="*/ 1307421 h 6287490"/>
                <a:gd name="connsiteX10732" fmla="*/ 3171825 w 5697931"/>
                <a:gd name="connsiteY10732" fmla="*/ 1302658 h 6287490"/>
                <a:gd name="connsiteX10733" fmla="*/ 3171825 w 5697931"/>
                <a:gd name="connsiteY10733" fmla="*/ 1297896 h 6287490"/>
                <a:gd name="connsiteX10734" fmla="*/ 3176588 w 5697931"/>
                <a:gd name="connsiteY10734" fmla="*/ 1297896 h 6287490"/>
                <a:gd name="connsiteX10735" fmla="*/ 3181350 w 5697931"/>
                <a:gd name="connsiteY10735" fmla="*/ 1297896 h 6287490"/>
                <a:gd name="connsiteX10736" fmla="*/ 3181350 w 5697931"/>
                <a:gd name="connsiteY10736" fmla="*/ 1302658 h 6287490"/>
                <a:gd name="connsiteX10737" fmla="*/ 3181350 w 5697931"/>
                <a:gd name="connsiteY10737" fmla="*/ 1307421 h 6287490"/>
                <a:gd name="connsiteX10738" fmla="*/ 3281363 w 5697931"/>
                <a:gd name="connsiteY10738" fmla="*/ 1307421 h 6287490"/>
                <a:gd name="connsiteX10739" fmla="*/ 3276600 w 5697931"/>
                <a:gd name="connsiteY10739" fmla="*/ 1307421 h 6287490"/>
                <a:gd name="connsiteX10740" fmla="*/ 3276600 w 5697931"/>
                <a:gd name="connsiteY10740" fmla="*/ 1302658 h 6287490"/>
                <a:gd name="connsiteX10741" fmla="*/ 3276600 w 5697931"/>
                <a:gd name="connsiteY10741" fmla="*/ 1297896 h 6287490"/>
                <a:gd name="connsiteX10742" fmla="*/ 3281363 w 5697931"/>
                <a:gd name="connsiteY10742" fmla="*/ 1297896 h 6287490"/>
                <a:gd name="connsiteX10743" fmla="*/ 3286125 w 5697931"/>
                <a:gd name="connsiteY10743" fmla="*/ 1297896 h 6287490"/>
                <a:gd name="connsiteX10744" fmla="*/ 3286125 w 5697931"/>
                <a:gd name="connsiteY10744" fmla="*/ 1302658 h 6287490"/>
                <a:gd name="connsiteX10745" fmla="*/ 3286125 w 5697931"/>
                <a:gd name="connsiteY10745" fmla="*/ 1307421 h 6287490"/>
                <a:gd name="connsiteX10746" fmla="*/ 3390900 w 5697931"/>
                <a:gd name="connsiteY10746" fmla="*/ 1304830 h 6287490"/>
                <a:gd name="connsiteX10747" fmla="*/ 3348038 w 5697931"/>
                <a:gd name="connsiteY10747" fmla="*/ 1304830 h 6287490"/>
                <a:gd name="connsiteX10748" fmla="*/ 3369469 w 5697931"/>
                <a:gd name="connsiteY10748" fmla="*/ 1300696 h 6287490"/>
                <a:gd name="connsiteX10749" fmla="*/ 3390900 w 5697931"/>
                <a:gd name="connsiteY10749" fmla="*/ 1296572 h 6287490"/>
                <a:gd name="connsiteX10750" fmla="*/ 3412331 w 5697931"/>
                <a:gd name="connsiteY10750" fmla="*/ 1300696 h 6287490"/>
                <a:gd name="connsiteX10751" fmla="*/ 3433763 w 5697931"/>
                <a:gd name="connsiteY10751" fmla="*/ 1304830 h 6287490"/>
                <a:gd name="connsiteX10752" fmla="*/ 3500438 w 5697931"/>
                <a:gd name="connsiteY10752" fmla="*/ 1307421 h 6287490"/>
                <a:gd name="connsiteX10753" fmla="*/ 3495675 w 5697931"/>
                <a:gd name="connsiteY10753" fmla="*/ 1307421 h 6287490"/>
                <a:gd name="connsiteX10754" fmla="*/ 3495675 w 5697931"/>
                <a:gd name="connsiteY10754" fmla="*/ 1302658 h 6287490"/>
                <a:gd name="connsiteX10755" fmla="*/ 3495675 w 5697931"/>
                <a:gd name="connsiteY10755" fmla="*/ 1297896 h 6287490"/>
                <a:gd name="connsiteX10756" fmla="*/ 3500438 w 5697931"/>
                <a:gd name="connsiteY10756" fmla="*/ 1297896 h 6287490"/>
                <a:gd name="connsiteX10757" fmla="*/ 3505200 w 5697931"/>
                <a:gd name="connsiteY10757" fmla="*/ 1297896 h 6287490"/>
                <a:gd name="connsiteX10758" fmla="*/ 3505200 w 5697931"/>
                <a:gd name="connsiteY10758" fmla="*/ 1302658 h 6287490"/>
                <a:gd name="connsiteX10759" fmla="*/ 3505200 w 5697931"/>
                <a:gd name="connsiteY10759" fmla="*/ 1307421 h 6287490"/>
                <a:gd name="connsiteX10760" fmla="*/ 3928272 w 5697931"/>
                <a:gd name="connsiteY10760" fmla="*/ 1306668 h 6287490"/>
                <a:gd name="connsiteX10761" fmla="*/ 3910013 w 5697931"/>
                <a:gd name="connsiteY10761" fmla="*/ 1305916 h 6287490"/>
                <a:gd name="connsiteX10762" fmla="*/ 3922510 w 5697931"/>
                <a:gd name="connsiteY10762" fmla="*/ 1300915 h 6287490"/>
                <a:gd name="connsiteX10763" fmla="*/ 3935016 w 5697931"/>
                <a:gd name="connsiteY10763" fmla="*/ 1295914 h 6287490"/>
                <a:gd name="connsiteX10764" fmla="*/ 3940769 w 5697931"/>
                <a:gd name="connsiteY10764" fmla="*/ 1301667 h 6287490"/>
                <a:gd name="connsiteX10765" fmla="*/ 3946522 w 5697931"/>
                <a:gd name="connsiteY10765" fmla="*/ 1307421 h 6287490"/>
                <a:gd name="connsiteX10766" fmla="*/ 3994947 w 5697931"/>
                <a:gd name="connsiteY10766" fmla="*/ 1306668 h 6287490"/>
                <a:gd name="connsiteX10767" fmla="*/ 3976688 w 5697931"/>
                <a:gd name="connsiteY10767" fmla="*/ 1305916 h 6287490"/>
                <a:gd name="connsiteX10768" fmla="*/ 3989185 w 5697931"/>
                <a:gd name="connsiteY10768" fmla="*/ 1300915 h 6287490"/>
                <a:gd name="connsiteX10769" fmla="*/ 4001691 w 5697931"/>
                <a:gd name="connsiteY10769" fmla="*/ 1295914 h 6287490"/>
                <a:gd name="connsiteX10770" fmla="*/ 4007444 w 5697931"/>
                <a:gd name="connsiteY10770" fmla="*/ 1301667 h 6287490"/>
                <a:gd name="connsiteX10771" fmla="*/ 4013197 w 5697931"/>
                <a:gd name="connsiteY10771" fmla="*/ 1307421 h 6287490"/>
                <a:gd name="connsiteX10772" fmla="*/ 2328863 w 5697931"/>
                <a:gd name="connsiteY10772" fmla="*/ 1297896 h 6287490"/>
                <a:gd name="connsiteX10773" fmla="*/ 2324100 w 5697931"/>
                <a:gd name="connsiteY10773" fmla="*/ 1297896 h 6287490"/>
                <a:gd name="connsiteX10774" fmla="*/ 2324100 w 5697931"/>
                <a:gd name="connsiteY10774" fmla="*/ 1293133 h 6287490"/>
                <a:gd name="connsiteX10775" fmla="*/ 2324100 w 5697931"/>
                <a:gd name="connsiteY10775" fmla="*/ 1288371 h 6287490"/>
                <a:gd name="connsiteX10776" fmla="*/ 2328863 w 5697931"/>
                <a:gd name="connsiteY10776" fmla="*/ 1288371 h 6287490"/>
                <a:gd name="connsiteX10777" fmla="*/ 2333625 w 5697931"/>
                <a:gd name="connsiteY10777" fmla="*/ 1288371 h 6287490"/>
                <a:gd name="connsiteX10778" fmla="*/ 2333625 w 5697931"/>
                <a:gd name="connsiteY10778" fmla="*/ 1293133 h 6287490"/>
                <a:gd name="connsiteX10779" fmla="*/ 2333625 w 5697931"/>
                <a:gd name="connsiteY10779" fmla="*/ 1297896 h 6287490"/>
                <a:gd name="connsiteX10780" fmla="*/ 3262313 w 5697931"/>
                <a:gd name="connsiteY10780" fmla="*/ 1297896 h 6287490"/>
                <a:gd name="connsiteX10781" fmla="*/ 3257550 w 5697931"/>
                <a:gd name="connsiteY10781" fmla="*/ 1297896 h 6287490"/>
                <a:gd name="connsiteX10782" fmla="*/ 3257550 w 5697931"/>
                <a:gd name="connsiteY10782" fmla="*/ 1293133 h 6287490"/>
                <a:gd name="connsiteX10783" fmla="*/ 3257550 w 5697931"/>
                <a:gd name="connsiteY10783" fmla="*/ 1288371 h 6287490"/>
                <a:gd name="connsiteX10784" fmla="*/ 3262313 w 5697931"/>
                <a:gd name="connsiteY10784" fmla="*/ 1288371 h 6287490"/>
                <a:gd name="connsiteX10785" fmla="*/ 3267075 w 5697931"/>
                <a:gd name="connsiteY10785" fmla="*/ 1288371 h 6287490"/>
                <a:gd name="connsiteX10786" fmla="*/ 3267075 w 5697931"/>
                <a:gd name="connsiteY10786" fmla="*/ 1293133 h 6287490"/>
                <a:gd name="connsiteX10787" fmla="*/ 3267075 w 5697931"/>
                <a:gd name="connsiteY10787" fmla="*/ 1297896 h 6287490"/>
                <a:gd name="connsiteX10788" fmla="*/ 3309938 w 5697931"/>
                <a:gd name="connsiteY10788" fmla="*/ 1297896 h 6287490"/>
                <a:gd name="connsiteX10789" fmla="*/ 3305175 w 5697931"/>
                <a:gd name="connsiteY10789" fmla="*/ 1297896 h 6287490"/>
                <a:gd name="connsiteX10790" fmla="*/ 3305175 w 5697931"/>
                <a:gd name="connsiteY10790" fmla="*/ 1293133 h 6287490"/>
                <a:gd name="connsiteX10791" fmla="*/ 3305175 w 5697931"/>
                <a:gd name="connsiteY10791" fmla="*/ 1288371 h 6287490"/>
                <a:gd name="connsiteX10792" fmla="*/ 3309938 w 5697931"/>
                <a:gd name="connsiteY10792" fmla="*/ 1288371 h 6287490"/>
                <a:gd name="connsiteX10793" fmla="*/ 3314700 w 5697931"/>
                <a:gd name="connsiteY10793" fmla="*/ 1288371 h 6287490"/>
                <a:gd name="connsiteX10794" fmla="*/ 3314700 w 5697931"/>
                <a:gd name="connsiteY10794" fmla="*/ 1293133 h 6287490"/>
                <a:gd name="connsiteX10795" fmla="*/ 3314700 w 5697931"/>
                <a:gd name="connsiteY10795" fmla="*/ 1297896 h 6287490"/>
                <a:gd name="connsiteX10796" fmla="*/ 3709988 w 5697931"/>
                <a:gd name="connsiteY10796" fmla="*/ 1297896 h 6287490"/>
                <a:gd name="connsiteX10797" fmla="*/ 3705225 w 5697931"/>
                <a:gd name="connsiteY10797" fmla="*/ 1297896 h 6287490"/>
                <a:gd name="connsiteX10798" fmla="*/ 3705225 w 5697931"/>
                <a:gd name="connsiteY10798" fmla="*/ 1293133 h 6287490"/>
                <a:gd name="connsiteX10799" fmla="*/ 3705225 w 5697931"/>
                <a:gd name="connsiteY10799" fmla="*/ 1288371 h 6287490"/>
                <a:gd name="connsiteX10800" fmla="*/ 3709988 w 5697931"/>
                <a:gd name="connsiteY10800" fmla="*/ 1288371 h 6287490"/>
                <a:gd name="connsiteX10801" fmla="*/ 3714750 w 5697931"/>
                <a:gd name="connsiteY10801" fmla="*/ 1288371 h 6287490"/>
                <a:gd name="connsiteX10802" fmla="*/ 3714750 w 5697931"/>
                <a:gd name="connsiteY10802" fmla="*/ 1293133 h 6287490"/>
                <a:gd name="connsiteX10803" fmla="*/ 3714750 w 5697931"/>
                <a:gd name="connsiteY10803" fmla="*/ 1297896 h 6287490"/>
                <a:gd name="connsiteX10804" fmla="*/ 3781425 w 5697931"/>
                <a:gd name="connsiteY10804" fmla="*/ 1297896 h 6287490"/>
                <a:gd name="connsiteX10805" fmla="*/ 3768728 w 5697931"/>
                <a:gd name="connsiteY10805" fmla="*/ 1297896 h 6287490"/>
                <a:gd name="connsiteX10806" fmla="*/ 3775072 w 5697931"/>
                <a:gd name="connsiteY10806" fmla="*/ 1291542 h 6287490"/>
                <a:gd name="connsiteX10807" fmla="*/ 3781425 w 5697931"/>
                <a:gd name="connsiteY10807" fmla="*/ 1285199 h 6287490"/>
                <a:gd name="connsiteX10808" fmla="*/ 3787778 w 5697931"/>
                <a:gd name="connsiteY10808" fmla="*/ 1291542 h 6287490"/>
                <a:gd name="connsiteX10809" fmla="*/ 3794122 w 5697931"/>
                <a:gd name="connsiteY10809" fmla="*/ 1297896 h 6287490"/>
                <a:gd name="connsiteX10810" fmla="*/ 3842547 w 5697931"/>
                <a:gd name="connsiteY10810" fmla="*/ 1297143 h 6287490"/>
                <a:gd name="connsiteX10811" fmla="*/ 3824288 w 5697931"/>
                <a:gd name="connsiteY10811" fmla="*/ 1296391 h 6287490"/>
                <a:gd name="connsiteX10812" fmla="*/ 3836785 w 5697931"/>
                <a:gd name="connsiteY10812" fmla="*/ 1291390 h 6287490"/>
                <a:gd name="connsiteX10813" fmla="*/ 3849291 w 5697931"/>
                <a:gd name="connsiteY10813" fmla="*/ 1286389 h 6287490"/>
                <a:gd name="connsiteX10814" fmla="*/ 3855044 w 5697931"/>
                <a:gd name="connsiteY10814" fmla="*/ 1292142 h 6287490"/>
                <a:gd name="connsiteX10815" fmla="*/ 3860797 w 5697931"/>
                <a:gd name="connsiteY10815" fmla="*/ 1297896 h 6287490"/>
                <a:gd name="connsiteX10816" fmla="*/ 1862138 w 5697931"/>
                <a:gd name="connsiteY10816" fmla="*/ 1288371 h 6287490"/>
                <a:gd name="connsiteX10817" fmla="*/ 1857375 w 5697931"/>
                <a:gd name="connsiteY10817" fmla="*/ 1288371 h 6287490"/>
                <a:gd name="connsiteX10818" fmla="*/ 1857375 w 5697931"/>
                <a:gd name="connsiteY10818" fmla="*/ 1283608 h 6287490"/>
                <a:gd name="connsiteX10819" fmla="*/ 1857375 w 5697931"/>
                <a:gd name="connsiteY10819" fmla="*/ 1278846 h 6287490"/>
                <a:gd name="connsiteX10820" fmla="*/ 1862138 w 5697931"/>
                <a:gd name="connsiteY10820" fmla="*/ 1278846 h 6287490"/>
                <a:gd name="connsiteX10821" fmla="*/ 1866900 w 5697931"/>
                <a:gd name="connsiteY10821" fmla="*/ 1278846 h 6287490"/>
                <a:gd name="connsiteX10822" fmla="*/ 1866900 w 5697931"/>
                <a:gd name="connsiteY10822" fmla="*/ 1283608 h 6287490"/>
                <a:gd name="connsiteX10823" fmla="*/ 1866900 w 5697931"/>
                <a:gd name="connsiteY10823" fmla="*/ 1288371 h 6287490"/>
                <a:gd name="connsiteX10824" fmla="*/ 3238500 w 5697931"/>
                <a:gd name="connsiteY10824" fmla="*/ 1288371 h 6287490"/>
                <a:gd name="connsiteX10825" fmla="*/ 3225803 w 5697931"/>
                <a:gd name="connsiteY10825" fmla="*/ 1288371 h 6287490"/>
                <a:gd name="connsiteX10826" fmla="*/ 3232147 w 5697931"/>
                <a:gd name="connsiteY10826" fmla="*/ 1282017 h 6287490"/>
                <a:gd name="connsiteX10827" fmla="*/ 3238500 w 5697931"/>
                <a:gd name="connsiteY10827" fmla="*/ 1275674 h 6287490"/>
                <a:gd name="connsiteX10828" fmla="*/ 3244853 w 5697931"/>
                <a:gd name="connsiteY10828" fmla="*/ 1282017 h 6287490"/>
                <a:gd name="connsiteX10829" fmla="*/ 3251197 w 5697931"/>
                <a:gd name="connsiteY10829" fmla="*/ 1288371 h 6287490"/>
                <a:gd name="connsiteX10830" fmla="*/ 3290888 w 5697931"/>
                <a:gd name="connsiteY10830" fmla="*/ 1288371 h 6287490"/>
                <a:gd name="connsiteX10831" fmla="*/ 3286125 w 5697931"/>
                <a:gd name="connsiteY10831" fmla="*/ 1288371 h 6287490"/>
                <a:gd name="connsiteX10832" fmla="*/ 3286125 w 5697931"/>
                <a:gd name="connsiteY10832" fmla="*/ 1283608 h 6287490"/>
                <a:gd name="connsiteX10833" fmla="*/ 3286125 w 5697931"/>
                <a:gd name="connsiteY10833" fmla="*/ 1278846 h 6287490"/>
                <a:gd name="connsiteX10834" fmla="*/ 3290888 w 5697931"/>
                <a:gd name="connsiteY10834" fmla="*/ 1278846 h 6287490"/>
                <a:gd name="connsiteX10835" fmla="*/ 3295650 w 5697931"/>
                <a:gd name="connsiteY10835" fmla="*/ 1278846 h 6287490"/>
                <a:gd name="connsiteX10836" fmla="*/ 3295650 w 5697931"/>
                <a:gd name="connsiteY10836" fmla="*/ 1283608 h 6287490"/>
                <a:gd name="connsiteX10837" fmla="*/ 3295650 w 5697931"/>
                <a:gd name="connsiteY10837" fmla="*/ 1288371 h 6287490"/>
                <a:gd name="connsiteX10838" fmla="*/ 3738563 w 5697931"/>
                <a:gd name="connsiteY10838" fmla="*/ 1288371 h 6287490"/>
                <a:gd name="connsiteX10839" fmla="*/ 3733800 w 5697931"/>
                <a:gd name="connsiteY10839" fmla="*/ 1288371 h 6287490"/>
                <a:gd name="connsiteX10840" fmla="*/ 3733800 w 5697931"/>
                <a:gd name="connsiteY10840" fmla="*/ 1283608 h 6287490"/>
                <a:gd name="connsiteX10841" fmla="*/ 3733800 w 5697931"/>
                <a:gd name="connsiteY10841" fmla="*/ 1278846 h 6287490"/>
                <a:gd name="connsiteX10842" fmla="*/ 3738563 w 5697931"/>
                <a:gd name="connsiteY10842" fmla="*/ 1278846 h 6287490"/>
                <a:gd name="connsiteX10843" fmla="*/ 3743325 w 5697931"/>
                <a:gd name="connsiteY10843" fmla="*/ 1278846 h 6287490"/>
                <a:gd name="connsiteX10844" fmla="*/ 3743325 w 5697931"/>
                <a:gd name="connsiteY10844" fmla="*/ 1283608 h 6287490"/>
                <a:gd name="connsiteX10845" fmla="*/ 3743325 w 5697931"/>
                <a:gd name="connsiteY10845" fmla="*/ 1288371 h 6287490"/>
                <a:gd name="connsiteX10846" fmla="*/ 1566863 w 5697931"/>
                <a:gd name="connsiteY10846" fmla="*/ 1278846 h 6287490"/>
                <a:gd name="connsiteX10847" fmla="*/ 1562100 w 5697931"/>
                <a:gd name="connsiteY10847" fmla="*/ 1278846 h 6287490"/>
                <a:gd name="connsiteX10848" fmla="*/ 1562100 w 5697931"/>
                <a:gd name="connsiteY10848" fmla="*/ 1274083 h 6287490"/>
                <a:gd name="connsiteX10849" fmla="*/ 1562100 w 5697931"/>
                <a:gd name="connsiteY10849" fmla="*/ 1269321 h 6287490"/>
                <a:gd name="connsiteX10850" fmla="*/ 1566863 w 5697931"/>
                <a:gd name="connsiteY10850" fmla="*/ 1269321 h 6287490"/>
                <a:gd name="connsiteX10851" fmla="*/ 1571625 w 5697931"/>
                <a:gd name="connsiteY10851" fmla="*/ 1269321 h 6287490"/>
                <a:gd name="connsiteX10852" fmla="*/ 1571625 w 5697931"/>
                <a:gd name="connsiteY10852" fmla="*/ 1274083 h 6287490"/>
                <a:gd name="connsiteX10853" fmla="*/ 1571625 w 5697931"/>
                <a:gd name="connsiteY10853" fmla="*/ 1278846 h 6287490"/>
                <a:gd name="connsiteX10854" fmla="*/ 2357438 w 5697931"/>
                <a:gd name="connsiteY10854" fmla="*/ 1278846 h 6287490"/>
                <a:gd name="connsiteX10855" fmla="*/ 2352675 w 5697931"/>
                <a:gd name="connsiteY10855" fmla="*/ 1278846 h 6287490"/>
                <a:gd name="connsiteX10856" fmla="*/ 2352675 w 5697931"/>
                <a:gd name="connsiteY10856" fmla="*/ 1274083 h 6287490"/>
                <a:gd name="connsiteX10857" fmla="*/ 2352675 w 5697931"/>
                <a:gd name="connsiteY10857" fmla="*/ 1269321 h 6287490"/>
                <a:gd name="connsiteX10858" fmla="*/ 2357438 w 5697931"/>
                <a:gd name="connsiteY10858" fmla="*/ 1269321 h 6287490"/>
                <a:gd name="connsiteX10859" fmla="*/ 2362200 w 5697931"/>
                <a:gd name="connsiteY10859" fmla="*/ 1269321 h 6287490"/>
                <a:gd name="connsiteX10860" fmla="*/ 2362200 w 5697931"/>
                <a:gd name="connsiteY10860" fmla="*/ 1274083 h 6287490"/>
                <a:gd name="connsiteX10861" fmla="*/ 2362200 w 5697931"/>
                <a:gd name="connsiteY10861" fmla="*/ 1278846 h 6287490"/>
                <a:gd name="connsiteX10862" fmla="*/ 2472300 w 5697931"/>
                <a:gd name="connsiteY10862" fmla="*/ 1278846 h 6287490"/>
                <a:gd name="connsiteX10863" fmla="*/ 2468099 w 5697931"/>
                <a:gd name="connsiteY10863" fmla="*/ 1278846 h 6287490"/>
                <a:gd name="connsiteX10864" fmla="*/ 2461298 w 5697931"/>
                <a:gd name="connsiteY10864" fmla="*/ 1267844 h 6287490"/>
                <a:gd name="connsiteX10865" fmla="*/ 2454507 w 5697931"/>
                <a:gd name="connsiteY10865" fmla="*/ 1256852 h 6287490"/>
                <a:gd name="connsiteX10866" fmla="*/ 2465508 w 5697931"/>
                <a:gd name="connsiteY10866" fmla="*/ 1263653 h 6287490"/>
                <a:gd name="connsiteX10867" fmla="*/ 2476500 w 5697931"/>
                <a:gd name="connsiteY10867" fmla="*/ 1270445 h 6287490"/>
                <a:gd name="connsiteX10868" fmla="*/ 2476500 w 5697931"/>
                <a:gd name="connsiteY10868" fmla="*/ 1274645 h 6287490"/>
                <a:gd name="connsiteX10869" fmla="*/ 2476500 w 5697931"/>
                <a:gd name="connsiteY10869" fmla="*/ 1278846 h 6287490"/>
                <a:gd name="connsiteX10870" fmla="*/ 3271838 w 5697931"/>
                <a:gd name="connsiteY10870" fmla="*/ 1278846 h 6287490"/>
                <a:gd name="connsiteX10871" fmla="*/ 3267075 w 5697931"/>
                <a:gd name="connsiteY10871" fmla="*/ 1278846 h 6287490"/>
                <a:gd name="connsiteX10872" fmla="*/ 3267075 w 5697931"/>
                <a:gd name="connsiteY10872" fmla="*/ 1274083 h 6287490"/>
                <a:gd name="connsiteX10873" fmla="*/ 3267075 w 5697931"/>
                <a:gd name="connsiteY10873" fmla="*/ 1269321 h 6287490"/>
                <a:gd name="connsiteX10874" fmla="*/ 3271838 w 5697931"/>
                <a:gd name="connsiteY10874" fmla="*/ 1269321 h 6287490"/>
                <a:gd name="connsiteX10875" fmla="*/ 3276600 w 5697931"/>
                <a:gd name="connsiteY10875" fmla="*/ 1269321 h 6287490"/>
                <a:gd name="connsiteX10876" fmla="*/ 3276600 w 5697931"/>
                <a:gd name="connsiteY10876" fmla="*/ 1274083 h 6287490"/>
                <a:gd name="connsiteX10877" fmla="*/ 3276600 w 5697931"/>
                <a:gd name="connsiteY10877" fmla="*/ 1278846 h 6287490"/>
                <a:gd name="connsiteX10878" fmla="*/ 3719513 w 5697931"/>
                <a:gd name="connsiteY10878" fmla="*/ 1278846 h 6287490"/>
                <a:gd name="connsiteX10879" fmla="*/ 3714750 w 5697931"/>
                <a:gd name="connsiteY10879" fmla="*/ 1278846 h 6287490"/>
                <a:gd name="connsiteX10880" fmla="*/ 3714750 w 5697931"/>
                <a:gd name="connsiteY10880" fmla="*/ 1274083 h 6287490"/>
                <a:gd name="connsiteX10881" fmla="*/ 3714750 w 5697931"/>
                <a:gd name="connsiteY10881" fmla="*/ 1269321 h 6287490"/>
                <a:gd name="connsiteX10882" fmla="*/ 3719513 w 5697931"/>
                <a:gd name="connsiteY10882" fmla="*/ 1269321 h 6287490"/>
                <a:gd name="connsiteX10883" fmla="*/ 3724275 w 5697931"/>
                <a:gd name="connsiteY10883" fmla="*/ 1269321 h 6287490"/>
                <a:gd name="connsiteX10884" fmla="*/ 3724275 w 5697931"/>
                <a:gd name="connsiteY10884" fmla="*/ 1274083 h 6287490"/>
                <a:gd name="connsiteX10885" fmla="*/ 3724275 w 5697931"/>
                <a:gd name="connsiteY10885" fmla="*/ 1278846 h 6287490"/>
                <a:gd name="connsiteX10886" fmla="*/ 1547813 w 5697931"/>
                <a:gd name="connsiteY10886" fmla="*/ 1269321 h 6287490"/>
                <a:gd name="connsiteX10887" fmla="*/ 1543050 w 5697931"/>
                <a:gd name="connsiteY10887" fmla="*/ 1269321 h 6287490"/>
                <a:gd name="connsiteX10888" fmla="*/ 1543050 w 5697931"/>
                <a:gd name="connsiteY10888" fmla="*/ 1264558 h 6287490"/>
                <a:gd name="connsiteX10889" fmla="*/ 1543050 w 5697931"/>
                <a:gd name="connsiteY10889" fmla="*/ 1259796 h 6287490"/>
                <a:gd name="connsiteX10890" fmla="*/ 1547813 w 5697931"/>
                <a:gd name="connsiteY10890" fmla="*/ 1259796 h 6287490"/>
                <a:gd name="connsiteX10891" fmla="*/ 1552575 w 5697931"/>
                <a:gd name="connsiteY10891" fmla="*/ 1259796 h 6287490"/>
                <a:gd name="connsiteX10892" fmla="*/ 1552575 w 5697931"/>
                <a:gd name="connsiteY10892" fmla="*/ 1264558 h 6287490"/>
                <a:gd name="connsiteX10893" fmla="*/ 1552575 w 5697931"/>
                <a:gd name="connsiteY10893" fmla="*/ 1269321 h 6287490"/>
                <a:gd name="connsiteX10894" fmla="*/ 2281238 w 5697931"/>
                <a:gd name="connsiteY10894" fmla="*/ 1269321 h 6287490"/>
                <a:gd name="connsiteX10895" fmla="*/ 2276475 w 5697931"/>
                <a:gd name="connsiteY10895" fmla="*/ 1269321 h 6287490"/>
                <a:gd name="connsiteX10896" fmla="*/ 2276475 w 5697931"/>
                <a:gd name="connsiteY10896" fmla="*/ 1264558 h 6287490"/>
                <a:gd name="connsiteX10897" fmla="*/ 2276475 w 5697931"/>
                <a:gd name="connsiteY10897" fmla="*/ 1259796 h 6287490"/>
                <a:gd name="connsiteX10898" fmla="*/ 2281238 w 5697931"/>
                <a:gd name="connsiteY10898" fmla="*/ 1259796 h 6287490"/>
                <a:gd name="connsiteX10899" fmla="*/ 2286000 w 5697931"/>
                <a:gd name="connsiteY10899" fmla="*/ 1259796 h 6287490"/>
                <a:gd name="connsiteX10900" fmla="*/ 2286000 w 5697931"/>
                <a:gd name="connsiteY10900" fmla="*/ 1264558 h 6287490"/>
                <a:gd name="connsiteX10901" fmla="*/ 2286000 w 5697931"/>
                <a:gd name="connsiteY10901" fmla="*/ 1269321 h 6287490"/>
                <a:gd name="connsiteX10902" fmla="*/ 2762812 w 5697931"/>
                <a:gd name="connsiteY10902" fmla="*/ 1269321 h 6287490"/>
                <a:gd name="connsiteX10903" fmla="*/ 2753849 w 5697931"/>
                <a:gd name="connsiteY10903" fmla="*/ 1269321 h 6287490"/>
                <a:gd name="connsiteX10904" fmla="*/ 2748029 w 5697931"/>
                <a:gd name="connsiteY10904" fmla="*/ 1259900 h 6287490"/>
                <a:gd name="connsiteX10905" fmla="*/ 2742209 w 5697931"/>
                <a:gd name="connsiteY10905" fmla="*/ 1250490 h 6287490"/>
                <a:gd name="connsiteX10906" fmla="*/ 2756992 w 5697931"/>
                <a:gd name="connsiteY10906" fmla="*/ 1256157 h 6287490"/>
                <a:gd name="connsiteX10907" fmla="*/ 2771775 w 5697931"/>
                <a:gd name="connsiteY10907" fmla="*/ 1261834 h 6287490"/>
                <a:gd name="connsiteX10908" fmla="*/ 2771775 w 5697931"/>
                <a:gd name="connsiteY10908" fmla="*/ 1265577 h 6287490"/>
                <a:gd name="connsiteX10909" fmla="*/ 2771775 w 5697931"/>
                <a:gd name="connsiteY10909" fmla="*/ 1269321 h 6287490"/>
                <a:gd name="connsiteX10910" fmla="*/ 1528763 w 5697931"/>
                <a:gd name="connsiteY10910" fmla="*/ 1259796 h 6287490"/>
                <a:gd name="connsiteX10911" fmla="*/ 1524000 w 5697931"/>
                <a:gd name="connsiteY10911" fmla="*/ 1259796 h 6287490"/>
                <a:gd name="connsiteX10912" fmla="*/ 1524000 w 5697931"/>
                <a:gd name="connsiteY10912" fmla="*/ 1255033 h 6287490"/>
                <a:gd name="connsiteX10913" fmla="*/ 1524000 w 5697931"/>
                <a:gd name="connsiteY10913" fmla="*/ 1250271 h 6287490"/>
                <a:gd name="connsiteX10914" fmla="*/ 1528763 w 5697931"/>
                <a:gd name="connsiteY10914" fmla="*/ 1250271 h 6287490"/>
                <a:gd name="connsiteX10915" fmla="*/ 1533525 w 5697931"/>
                <a:gd name="connsiteY10915" fmla="*/ 1250271 h 6287490"/>
                <a:gd name="connsiteX10916" fmla="*/ 1533525 w 5697931"/>
                <a:gd name="connsiteY10916" fmla="*/ 1255033 h 6287490"/>
                <a:gd name="connsiteX10917" fmla="*/ 1533525 w 5697931"/>
                <a:gd name="connsiteY10917" fmla="*/ 1259796 h 6287490"/>
                <a:gd name="connsiteX10918" fmla="*/ 2262188 w 5697931"/>
                <a:gd name="connsiteY10918" fmla="*/ 1259796 h 6287490"/>
                <a:gd name="connsiteX10919" fmla="*/ 2257425 w 5697931"/>
                <a:gd name="connsiteY10919" fmla="*/ 1259796 h 6287490"/>
                <a:gd name="connsiteX10920" fmla="*/ 2257425 w 5697931"/>
                <a:gd name="connsiteY10920" fmla="*/ 1255033 h 6287490"/>
                <a:gd name="connsiteX10921" fmla="*/ 2257425 w 5697931"/>
                <a:gd name="connsiteY10921" fmla="*/ 1250271 h 6287490"/>
                <a:gd name="connsiteX10922" fmla="*/ 2262188 w 5697931"/>
                <a:gd name="connsiteY10922" fmla="*/ 1250271 h 6287490"/>
                <a:gd name="connsiteX10923" fmla="*/ 2266950 w 5697931"/>
                <a:gd name="connsiteY10923" fmla="*/ 1250271 h 6287490"/>
                <a:gd name="connsiteX10924" fmla="*/ 2266950 w 5697931"/>
                <a:gd name="connsiteY10924" fmla="*/ 1255033 h 6287490"/>
                <a:gd name="connsiteX10925" fmla="*/ 2266950 w 5697931"/>
                <a:gd name="connsiteY10925" fmla="*/ 1259796 h 6287490"/>
                <a:gd name="connsiteX10926" fmla="*/ 2328863 w 5697931"/>
                <a:gd name="connsiteY10926" fmla="*/ 1259796 h 6287490"/>
                <a:gd name="connsiteX10927" fmla="*/ 2324100 w 5697931"/>
                <a:gd name="connsiteY10927" fmla="*/ 1259796 h 6287490"/>
                <a:gd name="connsiteX10928" fmla="*/ 2324100 w 5697931"/>
                <a:gd name="connsiteY10928" fmla="*/ 1255033 h 6287490"/>
                <a:gd name="connsiteX10929" fmla="*/ 2324100 w 5697931"/>
                <a:gd name="connsiteY10929" fmla="*/ 1250271 h 6287490"/>
                <a:gd name="connsiteX10930" fmla="*/ 2328863 w 5697931"/>
                <a:gd name="connsiteY10930" fmla="*/ 1250271 h 6287490"/>
                <a:gd name="connsiteX10931" fmla="*/ 2333625 w 5697931"/>
                <a:gd name="connsiteY10931" fmla="*/ 1250271 h 6287490"/>
                <a:gd name="connsiteX10932" fmla="*/ 2333625 w 5697931"/>
                <a:gd name="connsiteY10932" fmla="*/ 1255033 h 6287490"/>
                <a:gd name="connsiteX10933" fmla="*/ 2333625 w 5697931"/>
                <a:gd name="connsiteY10933" fmla="*/ 1259796 h 6287490"/>
                <a:gd name="connsiteX10934" fmla="*/ 1509713 w 5697931"/>
                <a:gd name="connsiteY10934" fmla="*/ 1250271 h 6287490"/>
                <a:gd name="connsiteX10935" fmla="*/ 1504950 w 5697931"/>
                <a:gd name="connsiteY10935" fmla="*/ 1250271 h 6287490"/>
                <a:gd name="connsiteX10936" fmla="*/ 1504950 w 5697931"/>
                <a:gd name="connsiteY10936" fmla="*/ 1245508 h 6287490"/>
                <a:gd name="connsiteX10937" fmla="*/ 1504950 w 5697931"/>
                <a:gd name="connsiteY10937" fmla="*/ 1240746 h 6287490"/>
                <a:gd name="connsiteX10938" fmla="*/ 1509713 w 5697931"/>
                <a:gd name="connsiteY10938" fmla="*/ 1240746 h 6287490"/>
                <a:gd name="connsiteX10939" fmla="*/ 1514475 w 5697931"/>
                <a:gd name="connsiteY10939" fmla="*/ 1240746 h 6287490"/>
                <a:gd name="connsiteX10940" fmla="*/ 1514475 w 5697931"/>
                <a:gd name="connsiteY10940" fmla="*/ 1245508 h 6287490"/>
                <a:gd name="connsiteX10941" fmla="*/ 1514475 w 5697931"/>
                <a:gd name="connsiteY10941" fmla="*/ 1250271 h 6287490"/>
                <a:gd name="connsiteX10942" fmla="*/ 2243138 w 5697931"/>
                <a:gd name="connsiteY10942" fmla="*/ 1250271 h 6287490"/>
                <a:gd name="connsiteX10943" fmla="*/ 2238375 w 5697931"/>
                <a:gd name="connsiteY10943" fmla="*/ 1250271 h 6287490"/>
                <a:gd name="connsiteX10944" fmla="*/ 2238375 w 5697931"/>
                <a:gd name="connsiteY10944" fmla="*/ 1245508 h 6287490"/>
                <a:gd name="connsiteX10945" fmla="*/ 2238375 w 5697931"/>
                <a:gd name="connsiteY10945" fmla="*/ 1240746 h 6287490"/>
                <a:gd name="connsiteX10946" fmla="*/ 2243138 w 5697931"/>
                <a:gd name="connsiteY10946" fmla="*/ 1240746 h 6287490"/>
                <a:gd name="connsiteX10947" fmla="*/ 2247900 w 5697931"/>
                <a:gd name="connsiteY10947" fmla="*/ 1240746 h 6287490"/>
                <a:gd name="connsiteX10948" fmla="*/ 2247900 w 5697931"/>
                <a:gd name="connsiteY10948" fmla="*/ 1245508 h 6287490"/>
                <a:gd name="connsiteX10949" fmla="*/ 2247900 w 5697931"/>
                <a:gd name="connsiteY10949" fmla="*/ 1250271 h 6287490"/>
                <a:gd name="connsiteX10950" fmla="*/ 3243263 w 5697931"/>
                <a:gd name="connsiteY10950" fmla="*/ 1250271 h 6287490"/>
                <a:gd name="connsiteX10951" fmla="*/ 3238500 w 5697931"/>
                <a:gd name="connsiteY10951" fmla="*/ 1250271 h 6287490"/>
                <a:gd name="connsiteX10952" fmla="*/ 3238500 w 5697931"/>
                <a:gd name="connsiteY10952" fmla="*/ 1245508 h 6287490"/>
                <a:gd name="connsiteX10953" fmla="*/ 3238500 w 5697931"/>
                <a:gd name="connsiteY10953" fmla="*/ 1240746 h 6287490"/>
                <a:gd name="connsiteX10954" fmla="*/ 3243263 w 5697931"/>
                <a:gd name="connsiteY10954" fmla="*/ 1240746 h 6287490"/>
                <a:gd name="connsiteX10955" fmla="*/ 3248025 w 5697931"/>
                <a:gd name="connsiteY10955" fmla="*/ 1240746 h 6287490"/>
                <a:gd name="connsiteX10956" fmla="*/ 3248025 w 5697931"/>
                <a:gd name="connsiteY10956" fmla="*/ 1245508 h 6287490"/>
                <a:gd name="connsiteX10957" fmla="*/ 3248025 w 5697931"/>
                <a:gd name="connsiteY10957" fmla="*/ 1250271 h 6287490"/>
                <a:gd name="connsiteX10958" fmla="*/ 3138488 w 5697931"/>
                <a:gd name="connsiteY10958" fmla="*/ 1240746 h 6287490"/>
                <a:gd name="connsiteX10959" fmla="*/ 3133725 w 5697931"/>
                <a:gd name="connsiteY10959" fmla="*/ 1240746 h 6287490"/>
                <a:gd name="connsiteX10960" fmla="*/ 3133725 w 5697931"/>
                <a:gd name="connsiteY10960" fmla="*/ 1235983 h 6287490"/>
                <a:gd name="connsiteX10961" fmla="*/ 3133725 w 5697931"/>
                <a:gd name="connsiteY10961" fmla="*/ 1231221 h 6287490"/>
                <a:gd name="connsiteX10962" fmla="*/ 3138488 w 5697931"/>
                <a:gd name="connsiteY10962" fmla="*/ 1231221 h 6287490"/>
                <a:gd name="connsiteX10963" fmla="*/ 3143250 w 5697931"/>
                <a:gd name="connsiteY10963" fmla="*/ 1231221 h 6287490"/>
                <a:gd name="connsiteX10964" fmla="*/ 3143250 w 5697931"/>
                <a:gd name="connsiteY10964" fmla="*/ 1235983 h 6287490"/>
                <a:gd name="connsiteX10965" fmla="*/ 3143250 w 5697931"/>
                <a:gd name="connsiteY10965" fmla="*/ 1240746 h 6287490"/>
                <a:gd name="connsiteX10966" fmla="*/ 3652838 w 5697931"/>
                <a:gd name="connsiteY10966" fmla="*/ 1240746 h 6287490"/>
                <a:gd name="connsiteX10967" fmla="*/ 3648075 w 5697931"/>
                <a:gd name="connsiteY10967" fmla="*/ 1240746 h 6287490"/>
                <a:gd name="connsiteX10968" fmla="*/ 3648075 w 5697931"/>
                <a:gd name="connsiteY10968" fmla="*/ 1235983 h 6287490"/>
                <a:gd name="connsiteX10969" fmla="*/ 3648075 w 5697931"/>
                <a:gd name="connsiteY10969" fmla="*/ 1231221 h 6287490"/>
                <a:gd name="connsiteX10970" fmla="*/ 3652838 w 5697931"/>
                <a:gd name="connsiteY10970" fmla="*/ 1231221 h 6287490"/>
                <a:gd name="connsiteX10971" fmla="*/ 3657600 w 5697931"/>
                <a:gd name="connsiteY10971" fmla="*/ 1231221 h 6287490"/>
                <a:gd name="connsiteX10972" fmla="*/ 3657600 w 5697931"/>
                <a:gd name="connsiteY10972" fmla="*/ 1235983 h 6287490"/>
                <a:gd name="connsiteX10973" fmla="*/ 3657600 w 5697931"/>
                <a:gd name="connsiteY10973" fmla="*/ 1240746 h 6287490"/>
                <a:gd name="connsiteX10974" fmla="*/ 2205038 w 5697931"/>
                <a:gd name="connsiteY10974" fmla="*/ 1231221 h 6287490"/>
                <a:gd name="connsiteX10975" fmla="*/ 2200275 w 5697931"/>
                <a:gd name="connsiteY10975" fmla="*/ 1231221 h 6287490"/>
                <a:gd name="connsiteX10976" fmla="*/ 2200275 w 5697931"/>
                <a:gd name="connsiteY10976" fmla="*/ 1226458 h 6287490"/>
                <a:gd name="connsiteX10977" fmla="*/ 2200275 w 5697931"/>
                <a:gd name="connsiteY10977" fmla="*/ 1221696 h 6287490"/>
                <a:gd name="connsiteX10978" fmla="*/ 2205038 w 5697931"/>
                <a:gd name="connsiteY10978" fmla="*/ 1221696 h 6287490"/>
                <a:gd name="connsiteX10979" fmla="*/ 2209800 w 5697931"/>
                <a:gd name="connsiteY10979" fmla="*/ 1221696 h 6287490"/>
                <a:gd name="connsiteX10980" fmla="*/ 2209800 w 5697931"/>
                <a:gd name="connsiteY10980" fmla="*/ 1226458 h 6287490"/>
                <a:gd name="connsiteX10981" fmla="*/ 2209800 w 5697931"/>
                <a:gd name="connsiteY10981" fmla="*/ 1231221 h 6287490"/>
                <a:gd name="connsiteX10982" fmla="*/ 2709863 w 5697931"/>
                <a:gd name="connsiteY10982" fmla="*/ 1231221 h 6287490"/>
                <a:gd name="connsiteX10983" fmla="*/ 2705100 w 5697931"/>
                <a:gd name="connsiteY10983" fmla="*/ 1231221 h 6287490"/>
                <a:gd name="connsiteX10984" fmla="*/ 2705100 w 5697931"/>
                <a:gd name="connsiteY10984" fmla="*/ 1226458 h 6287490"/>
                <a:gd name="connsiteX10985" fmla="*/ 2705100 w 5697931"/>
                <a:gd name="connsiteY10985" fmla="*/ 1221696 h 6287490"/>
                <a:gd name="connsiteX10986" fmla="*/ 2709863 w 5697931"/>
                <a:gd name="connsiteY10986" fmla="*/ 1221696 h 6287490"/>
                <a:gd name="connsiteX10987" fmla="*/ 2714625 w 5697931"/>
                <a:gd name="connsiteY10987" fmla="*/ 1221696 h 6287490"/>
                <a:gd name="connsiteX10988" fmla="*/ 2714625 w 5697931"/>
                <a:gd name="connsiteY10988" fmla="*/ 1226458 h 6287490"/>
                <a:gd name="connsiteX10989" fmla="*/ 2714625 w 5697931"/>
                <a:gd name="connsiteY10989" fmla="*/ 1231221 h 6287490"/>
                <a:gd name="connsiteX10990" fmla="*/ 3234728 w 5697931"/>
                <a:gd name="connsiteY10990" fmla="*/ 1228639 h 6287490"/>
                <a:gd name="connsiteX10991" fmla="*/ 3228975 w 5697931"/>
                <a:gd name="connsiteY10991" fmla="*/ 1234392 h 6287490"/>
                <a:gd name="connsiteX10992" fmla="*/ 3229727 w 5697931"/>
                <a:gd name="connsiteY10992" fmla="*/ 1216143 h 6287490"/>
                <a:gd name="connsiteX10993" fmla="*/ 3230480 w 5697931"/>
                <a:gd name="connsiteY10993" fmla="*/ 1197883 h 6287490"/>
                <a:gd name="connsiteX10994" fmla="*/ 3235481 w 5697931"/>
                <a:gd name="connsiteY10994" fmla="*/ 1210380 h 6287490"/>
                <a:gd name="connsiteX10995" fmla="*/ 3240481 w 5697931"/>
                <a:gd name="connsiteY10995" fmla="*/ 1222886 h 6287490"/>
                <a:gd name="connsiteX10996" fmla="*/ 2176463 w 5697931"/>
                <a:gd name="connsiteY10996" fmla="*/ 1221696 h 6287490"/>
                <a:gd name="connsiteX10997" fmla="*/ 2171700 w 5697931"/>
                <a:gd name="connsiteY10997" fmla="*/ 1221696 h 6287490"/>
                <a:gd name="connsiteX10998" fmla="*/ 2171700 w 5697931"/>
                <a:gd name="connsiteY10998" fmla="*/ 1216933 h 6287490"/>
                <a:gd name="connsiteX10999" fmla="*/ 2171700 w 5697931"/>
                <a:gd name="connsiteY10999" fmla="*/ 1212171 h 6287490"/>
                <a:gd name="connsiteX11000" fmla="*/ 2176463 w 5697931"/>
                <a:gd name="connsiteY11000" fmla="*/ 1212171 h 6287490"/>
                <a:gd name="connsiteX11001" fmla="*/ 2181225 w 5697931"/>
                <a:gd name="connsiteY11001" fmla="*/ 1212171 h 6287490"/>
                <a:gd name="connsiteX11002" fmla="*/ 2181225 w 5697931"/>
                <a:gd name="connsiteY11002" fmla="*/ 1216933 h 6287490"/>
                <a:gd name="connsiteX11003" fmla="*/ 2181225 w 5697931"/>
                <a:gd name="connsiteY11003" fmla="*/ 1221696 h 6287490"/>
                <a:gd name="connsiteX11004" fmla="*/ 2395538 w 5697931"/>
                <a:gd name="connsiteY11004" fmla="*/ 1221696 h 6287490"/>
                <a:gd name="connsiteX11005" fmla="*/ 2390775 w 5697931"/>
                <a:gd name="connsiteY11005" fmla="*/ 1221696 h 6287490"/>
                <a:gd name="connsiteX11006" fmla="*/ 2390775 w 5697931"/>
                <a:gd name="connsiteY11006" fmla="*/ 1216933 h 6287490"/>
                <a:gd name="connsiteX11007" fmla="*/ 2390775 w 5697931"/>
                <a:gd name="connsiteY11007" fmla="*/ 1212171 h 6287490"/>
                <a:gd name="connsiteX11008" fmla="*/ 2395538 w 5697931"/>
                <a:gd name="connsiteY11008" fmla="*/ 1212171 h 6287490"/>
                <a:gd name="connsiteX11009" fmla="*/ 2400300 w 5697931"/>
                <a:gd name="connsiteY11009" fmla="*/ 1212171 h 6287490"/>
                <a:gd name="connsiteX11010" fmla="*/ 2400300 w 5697931"/>
                <a:gd name="connsiteY11010" fmla="*/ 1216933 h 6287490"/>
                <a:gd name="connsiteX11011" fmla="*/ 2400300 w 5697931"/>
                <a:gd name="connsiteY11011" fmla="*/ 1221696 h 6287490"/>
                <a:gd name="connsiteX11012" fmla="*/ 2786063 w 5697931"/>
                <a:gd name="connsiteY11012" fmla="*/ 1221696 h 6287490"/>
                <a:gd name="connsiteX11013" fmla="*/ 2781300 w 5697931"/>
                <a:gd name="connsiteY11013" fmla="*/ 1221696 h 6287490"/>
                <a:gd name="connsiteX11014" fmla="*/ 2781300 w 5697931"/>
                <a:gd name="connsiteY11014" fmla="*/ 1216933 h 6287490"/>
                <a:gd name="connsiteX11015" fmla="*/ 2781300 w 5697931"/>
                <a:gd name="connsiteY11015" fmla="*/ 1212171 h 6287490"/>
                <a:gd name="connsiteX11016" fmla="*/ 2786063 w 5697931"/>
                <a:gd name="connsiteY11016" fmla="*/ 1212171 h 6287490"/>
                <a:gd name="connsiteX11017" fmla="*/ 2790825 w 5697931"/>
                <a:gd name="connsiteY11017" fmla="*/ 1212171 h 6287490"/>
                <a:gd name="connsiteX11018" fmla="*/ 2790825 w 5697931"/>
                <a:gd name="connsiteY11018" fmla="*/ 1216933 h 6287490"/>
                <a:gd name="connsiteX11019" fmla="*/ 2790825 w 5697931"/>
                <a:gd name="connsiteY11019" fmla="*/ 1221696 h 6287490"/>
                <a:gd name="connsiteX11020" fmla="*/ 3109913 w 5697931"/>
                <a:gd name="connsiteY11020" fmla="*/ 1221696 h 6287490"/>
                <a:gd name="connsiteX11021" fmla="*/ 3105150 w 5697931"/>
                <a:gd name="connsiteY11021" fmla="*/ 1221696 h 6287490"/>
                <a:gd name="connsiteX11022" fmla="*/ 3105150 w 5697931"/>
                <a:gd name="connsiteY11022" fmla="*/ 1216933 h 6287490"/>
                <a:gd name="connsiteX11023" fmla="*/ 3105150 w 5697931"/>
                <a:gd name="connsiteY11023" fmla="*/ 1212171 h 6287490"/>
                <a:gd name="connsiteX11024" fmla="*/ 3109913 w 5697931"/>
                <a:gd name="connsiteY11024" fmla="*/ 1212171 h 6287490"/>
                <a:gd name="connsiteX11025" fmla="*/ 3114675 w 5697931"/>
                <a:gd name="connsiteY11025" fmla="*/ 1212171 h 6287490"/>
                <a:gd name="connsiteX11026" fmla="*/ 3114675 w 5697931"/>
                <a:gd name="connsiteY11026" fmla="*/ 1216933 h 6287490"/>
                <a:gd name="connsiteX11027" fmla="*/ 3114675 w 5697931"/>
                <a:gd name="connsiteY11027" fmla="*/ 1221696 h 6287490"/>
                <a:gd name="connsiteX11028" fmla="*/ 3643313 w 5697931"/>
                <a:gd name="connsiteY11028" fmla="*/ 1221696 h 6287490"/>
                <a:gd name="connsiteX11029" fmla="*/ 3638550 w 5697931"/>
                <a:gd name="connsiteY11029" fmla="*/ 1221696 h 6287490"/>
                <a:gd name="connsiteX11030" fmla="*/ 3638550 w 5697931"/>
                <a:gd name="connsiteY11030" fmla="*/ 1216933 h 6287490"/>
                <a:gd name="connsiteX11031" fmla="*/ 3638550 w 5697931"/>
                <a:gd name="connsiteY11031" fmla="*/ 1212171 h 6287490"/>
                <a:gd name="connsiteX11032" fmla="*/ 3643313 w 5697931"/>
                <a:gd name="connsiteY11032" fmla="*/ 1212171 h 6287490"/>
                <a:gd name="connsiteX11033" fmla="*/ 3648075 w 5697931"/>
                <a:gd name="connsiteY11033" fmla="*/ 1212171 h 6287490"/>
                <a:gd name="connsiteX11034" fmla="*/ 3648075 w 5697931"/>
                <a:gd name="connsiteY11034" fmla="*/ 1216933 h 6287490"/>
                <a:gd name="connsiteX11035" fmla="*/ 3648075 w 5697931"/>
                <a:gd name="connsiteY11035" fmla="*/ 1221696 h 6287490"/>
                <a:gd name="connsiteX11036" fmla="*/ 3833813 w 5697931"/>
                <a:gd name="connsiteY11036" fmla="*/ 1221696 h 6287490"/>
                <a:gd name="connsiteX11037" fmla="*/ 3829050 w 5697931"/>
                <a:gd name="connsiteY11037" fmla="*/ 1221696 h 6287490"/>
                <a:gd name="connsiteX11038" fmla="*/ 3829050 w 5697931"/>
                <a:gd name="connsiteY11038" fmla="*/ 1216933 h 6287490"/>
                <a:gd name="connsiteX11039" fmla="*/ 3829050 w 5697931"/>
                <a:gd name="connsiteY11039" fmla="*/ 1212171 h 6287490"/>
                <a:gd name="connsiteX11040" fmla="*/ 3833813 w 5697931"/>
                <a:gd name="connsiteY11040" fmla="*/ 1212171 h 6287490"/>
                <a:gd name="connsiteX11041" fmla="*/ 3838575 w 5697931"/>
                <a:gd name="connsiteY11041" fmla="*/ 1212171 h 6287490"/>
                <a:gd name="connsiteX11042" fmla="*/ 3838575 w 5697931"/>
                <a:gd name="connsiteY11042" fmla="*/ 1216933 h 6287490"/>
                <a:gd name="connsiteX11043" fmla="*/ 3838575 w 5697931"/>
                <a:gd name="connsiteY11043" fmla="*/ 1221696 h 6287490"/>
                <a:gd name="connsiteX11044" fmla="*/ 1681724 w 5697931"/>
                <a:gd name="connsiteY11044" fmla="*/ 1212171 h 6287490"/>
                <a:gd name="connsiteX11045" fmla="*/ 1677524 w 5697931"/>
                <a:gd name="connsiteY11045" fmla="*/ 1212171 h 6287490"/>
                <a:gd name="connsiteX11046" fmla="*/ 1670733 w 5697931"/>
                <a:gd name="connsiteY11046" fmla="*/ 1201169 h 6287490"/>
                <a:gd name="connsiteX11047" fmla="*/ 1663932 w 5697931"/>
                <a:gd name="connsiteY11047" fmla="*/ 1190177 h 6287490"/>
                <a:gd name="connsiteX11048" fmla="*/ 1674924 w 5697931"/>
                <a:gd name="connsiteY11048" fmla="*/ 1196978 h 6287490"/>
                <a:gd name="connsiteX11049" fmla="*/ 1685925 w 5697931"/>
                <a:gd name="connsiteY11049" fmla="*/ 1203770 h 6287490"/>
                <a:gd name="connsiteX11050" fmla="*/ 1685925 w 5697931"/>
                <a:gd name="connsiteY11050" fmla="*/ 1207970 h 6287490"/>
                <a:gd name="connsiteX11051" fmla="*/ 1685925 w 5697931"/>
                <a:gd name="connsiteY11051" fmla="*/ 1212171 h 6287490"/>
                <a:gd name="connsiteX11052" fmla="*/ 2147888 w 5697931"/>
                <a:gd name="connsiteY11052" fmla="*/ 1212171 h 6287490"/>
                <a:gd name="connsiteX11053" fmla="*/ 2143125 w 5697931"/>
                <a:gd name="connsiteY11053" fmla="*/ 1212171 h 6287490"/>
                <a:gd name="connsiteX11054" fmla="*/ 2143125 w 5697931"/>
                <a:gd name="connsiteY11054" fmla="*/ 1207408 h 6287490"/>
                <a:gd name="connsiteX11055" fmla="*/ 2143125 w 5697931"/>
                <a:gd name="connsiteY11055" fmla="*/ 1202646 h 6287490"/>
                <a:gd name="connsiteX11056" fmla="*/ 2147888 w 5697931"/>
                <a:gd name="connsiteY11056" fmla="*/ 1202646 h 6287490"/>
                <a:gd name="connsiteX11057" fmla="*/ 2152650 w 5697931"/>
                <a:gd name="connsiteY11057" fmla="*/ 1202646 h 6287490"/>
                <a:gd name="connsiteX11058" fmla="*/ 2152650 w 5697931"/>
                <a:gd name="connsiteY11058" fmla="*/ 1207408 h 6287490"/>
                <a:gd name="connsiteX11059" fmla="*/ 2152650 w 5697931"/>
                <a:gd name="connsiteY11059" fmla="*/ 1212171 h 6287490"/>
                <a:gd name="connsiteX11060" fmla="*/ 2119313 w 5697931"/>
                <a:gd name="connsiteY11060" fmla="*/ 1202646 h 6287490"/>
                <a:gd name="connsiteX11061" fmla="*/ 2114550 w 5697931"/>
                <a:gd name="connsiteY11061" fmla="*/ 1202646 h 6287490"/>
                <a:gd name="connsiteX11062" fmla="*/ 2114550 w 5697931"/>
                <a:gd name="connsiteY11062" fmla="*/ 1197883 h 6287490"/>
                <a:gd name="connsiteX11063" fmla="*/ 2114550 w 5697931"/>
                <a:gd name="connsiteY11063" fmla="*/ 1193121 h 6287490"/>
                <a:gd name="connsiteX11064" fmla="*/ 2119313 w 5697931"/>
                <a:gd name="connsiteY11064" fmla="*/ 1193121 h 6287490"/>
                <a:gd name="connsiteX11065" fmla="*/ 2124075 w 5697931"/>
                <a:gd name="connsiteY11065" fmla="*/ 1193121 h 6287490"/>
                <a:gd name="connsiteX11066" fmla="*/ 2124075 w 5697931"/>
                <a:gd name="connsiteY11066" fmla="*/ 1197883 h 6287490"/>
                <a:gd name="connsiteX11067" fmla="*/ 2124075 w 5697931"/>
                <a:gd name="connsiteY11067" fmla="*/ 1202646 h 6287490"/>
                <a:gd name="connsiteX11068" fmla="*/ 2214563 w 5697931"/>
                <a:gd name="connsiteY11068" fmla="*/ 1202646 h 6287490"/>
                <a:gd name="connsiteX11069" fmla="*/ 2209800 w 5697931"/>
                <a:gd name="connsiteY11069" fmla="*/ 1202646 h 6287490"/>
                <a:gd name="connsiteX11070" fmla="*/ 2209800 w 5697931"/>
                <a:gd name="connsiteY11070" fmla="*/ 1197883 h 6287490"/>
                <a:gd name="connsiteX11071" fmla="*/ 2209800 w 5697931"/>
                <a:gd name="connsiteY11071" fmla="*/ 1193121 h 6287490"/>
                <a:gd name="connsiteX11072" fmla="*/ 2214563 w 5697931"/>
                <a:gd name="connsiteY11072" fmla="*/ 1193121 h 6287490"/>
                <a:gd name="connsiteX11073" fmla="*/ 2219325 w 5697931"/>
                <a:gd name="connsiteY11073" fmla="*/ 1193121 h 6287490"/>
                <a:gd name="connsiteX11074" fmla="*/ 2219325 w 5697931"/>
                <a:gd name="connsiteY11074" fmla="*/ 1197883 h 6287490"/>
                <a:gd name="connsiteX11075" fmla="*/ 2219325 w 5697931"/>
                <a:gd name="connsiteY11075" fmla="*/ 1202646 h 6287490"/>
                <a:gd name="connsiteX11076" fmla="*/ 2366963 w 5697931"/>
                <a:gd name="connsiteY11076" fmla="*/ 1202646 h 6287490"/>
                <a:gd name="connsiteX11077" fmla="*/ 2362200 w 5697931"/>
                <a:gd name="connsiteY11077" fmla="*/ 1202646 h 6287490"/>
                <a:gd name="connsiteX11078" fmla="*/ 2362200 w 5697931"/>
                <a:gd name="connsiteY11078" fmla="*/ 1197883 h 6287490"/>
                <a:gd name="connsiteX11079" fmla="*/ 2362200 w 5697931"/>
                <a:gd name="connsiteY11079" fmla="*/ 1193121 h 6287490"/>
                <a:gd name="connsiteX11080" fmla="*/ 2366963 w 5697931"/>
                <a:gd name="connsiteY11080" fmla="*/ 1193121 h 6287490"/>
                <a:gd name="connsiteX11081" fmla="*/ 2371725 w 5697931"/>
                <a:gd name="connsiteY11081" fmla="*/ 1193121 h 6287490"/>
                <a:gd name="connsiteX11082" fmla="*/ 2371725 w 5697931"/>
                <a:gd name="connsiteY11082" fmla="*/ 1197883 h 6287490"/>
                <a:gd name="connsiteX11083" fmla="*/ 2371725 w 5697931"/>
                <a:gd name="connsiteY11083" fmla="*/ 1202646 h 6287490"/>
                <a:gd name="connsiteX11084" fmla="*/ 2671763 w 5697931"/>
                <a:gd name="connsiteY11084" fmla="*/ 1202646 h 6287490"/>
                <a:gd name="connsiteX11085" fmla="*/ 2667000 w 5697931"/>
                <a:gd name="connsiteY11085" fmla="*/ 1202646 h 6287490"/>
                <a:gd name="connsiteX11086" fmla="*/ 2667000 w 5697931"/>
                <a:gd name="connsiteY11086" fmla="*/ 1197883 h 6287490"/>
                <a:gd name="connsiteX11087" fmla="*/ 2667000 w 5697931"/>
                <a:gd name="connsiteY11087" fmla="*/ 1193121 h 6287490"/>
                <a:gd name="connsiteX11088" fmla="*/ 2671763 w 5697931"/>
                <a:gd name="connsiteY11088" fmla="*/ 1193121 h 6287490"/>
                <a:gd name="connsiteX11089" fmla="*/ 2676525 w 5697931"/>
                <a:gd name="connsiteY11089" fmla="*/ 1193121 h 6287490"/>
                <a:gd name="connsiteX11090" fmla="*/ 2676525 w 5697931"/>
                <a:gd name="connsiteY11090" fmla="*/ 1197883 h 6287490"/>
                <a:gd name="connsiteX11091" fmla="*/ 2676525 w 5697931"/>
                <a:gd name="connsiteY11091" fmla="*/ 1202646 h 6287490"/>
                <a:gd name="connsiteX11092" fmla="*/ 2795588 w 5697931"/>
                <a:gd name="connsiteY11092" fmla="*/ 1202646 h 6287490"/>
                <a:gd name="connsiteX11093" fmla="*/ 2790825 w 5697931"/>
                <a:gd name="connsiteY11093" fmla="*/ 1202646 h 6287490"/>
                <a:gd name="connsiteX11094" fmla="*/ 2790825 w 5697931"/>
                <a:gd name="connsiteY11094" fmla="*/ 1197883 h 6287490"/>
                <a:gd name="connsiteX11095" fmla="*/ 2790825 w 5697931"/>
                <a:gd name="connsiteY11095" fmla="*/ 1193121 h 6287490"/>
                <a:gd name="connsiteX11096" fmla="*/ 2795588 w 5697931"/>
                <a:gd name="connsiteY11096" fmla="*/ 1193121 h 6287490"/>
                <a:gd name="connsiteX11097" fmla="*/ 2800350 w 5697931"/>
                <a:gd name="connsiteY11097" fmla="*/ 1193121 h 6287490"/>
                <a:gd name="connsiteX11098" fmla="*/ 2800350 w 5697931"/>
                <a:gd name="connsiteY11098" fmla="*/ 1197883 h 6287490"/>
                <a:gd name="connsiteX11099" fmla="*/ 2800350 w 5697931"/>
                <a:gd name="connsiteY11099" fmla="*/ 1202646 h 6287490"/>
                <a:gd name="connsiteX11100" fmla="*/ 3081338 w 5697931"/>
                <a:gd name="connsiteY11100" fmla="*/ 1202646 h 6287490"/>
                <a:gd name="connsiteX11101" fmla="*/ 3076575 w 5697931"/>
                <a:gd name="connsiteY11101" fmla="*/ 1202646 h 6287490"/>
                <a:gd name="connsiteX11102" fmla="*/ 3076575 w 5697931"/>
                <a:gd name="connsiteY11102" fmla="*/ 1197883 h 6287490"/>
                <a:gd name="connsiteX11103" fmla="*/ 3076575 w 5697931"/>
                <a:gd name="connsiteY11103" fmla="*/ 1193121 h 6287490"/>
                <a:gd name="connsiteX11104" fmla="*/ 3081338 w 5697931"/>
                <a:gd name="connsiteY11104" fmla="*/ 1193121 h 6287490"/>
                <a:gd name="connsiteX11105" fmla="*/ 3086100 w 5697931"/>
                <a:gd name="connsiteY11105" fmla="*/ 1193121 h 6287490"/>
                <a:gd name="connsiteX11106" fmla="*/ 3086100 w 5697931"/>
                <a:gd name="connsiteY11106" fmla="*/ 1197883 h 6287490"/>
                <a:gd name="connsiteX11107" fmla="*/ 3086100 w 5697931"/>
                <a:gd name="connsiteY11107" fmla="*/ 1202646 h 6287490"/>
                <a:gd name="connsiteX11108" fmla="*/ 2033588 w 5697931"/>
                <a:gd name="connsiteY11108" fmla="*/ 1193121 h 6287490"/>
                <a:gd name="connsiteX11109" fmla="*/ 2028825 w 5697931"/>
                <a:gd name="connsiteY11109" fmla="*/ 1193121 h 6287490"/>
                <a:gd name="connsiteX11110" fmla="*/ 2028825 w 5697931"/>
                <a:gd name="connsiteY11110" fmla="*/ 1188358 h 6287490"/>
                <a:gd name="connsiteX11111" fmla="*/ 2028825 w 5697931"/>
                <a:gd name="connsiteY11111" fmla="*/ 1183596 h 6287490"/>
                <a:gd name="connsiteX11112" fmla="*/ 2033588 w 5697931"/>
                <a:gd name="connsiteY11112" fmla="*/ 1183596 h 6287490"/>
                <a:gd name="connsiteX11113" fmla="*/ 2038350 w 5697931"/>
                <a:gd name="connsiteY11113" fmla="*/ 1183596 h 6287490"/>
                <a:gd name="connsiteX11114" fmla="*/ 2038350 w 5697931"/>
                <a:gd name="connsiteY11114" fmla="*/ 1188358 h 6287490"/>
                <a:gd name="connsiteX11115" fmla="*/ 2038350 w 5697931"/>
                <a:gd name="connsiteY11115" fmla="*/ 1193121 h 6287490"/>
                <a:gd name="connsiteX11116" fmla="*/ 2090738 w 5697931"/>
                <a:gd name="connsiteY11116" fmla="*/ 1193121 h 6287490"/>
                <a:gd name="connsiteX11117" fmla="*/ 2085975 w 5697931"/>
                <a:gd name="connsiteY11117" fmla="*/ 1193121 h 6287490"/>
                <a:gd name="connsiteX11118" fmla="*/ 2085975 w 5697931"/>
                <a:gd name="connsiteY11118" fmla="*/ 1188358 h 6287490"/>
                <a:gd name="connsiteX11119" fmla="*/ 2085975 w 5697931"/>
                <a:gd name="connsiteY11119" fmla="*/ 1183596 h 6287490"/>
                <a:gd name="connsiteX11120" fmla="*/ 2090738 w 5697931"/>
                <a:gd name="connsiteY11120" fmla="*/ 1183596 h 6287490"/>
                <a:gd name="connsiteX11121" fmla="*/ 2095500 w 5697931"/>
                <a:gd name="connsiteY11121" fmla="*/ 1183596 h 6287490"/>
                <a:gd name="connsiteX11122" fmla="*/ 2095500 w 5697931"/>
                <a:gd name="connsiteY11122" fmla="*/ 1188358 h 6287490"/>
                <a:gd name="connsiteX11123" fmla="*/ 2095500 w 5697931"/>
                <a:gd name="connsiteY11123" fmla="*/ 1193121 h 6287490"/>
                <a:gd name="connsiteX11124" fmla="*/ 2195513 w 5697931"/>
                <a:gd name="connsiteY11124" fmla="*/ 1193121 h 6287490"/>
                <a:gd name="connsiteX11125" fmla="*/ 2190750 w 5697931"/>
                <a:gd name="connsiteY11125" fmla="*/ 1193121 h 6287490"/>
                <a:gd name="connsiteX11126" fmla="*/ 2190750 w 5697931"/>
                <a:gd name="connsiteY11126" fmla="*/ 1188358 h 6287490"/>
                <a:gd name="connsiteX11127" fmla="*/ 2190750 w 5697931"/>
                <a:gd name="connsiteY11127" fmla="*/ 1183596 h 6287490"/>
                <a:gd name="connsiteX11128" fmla="*/ 2195513 w 5697931"/>
                <a:gd name="connsiteY11128" fmla="*/ 1183596 h 6287490"/>
                <a:gd name="connsiteX11129" fmla="*/ 2200275 w 5697931"/>
                <a:gd name="connsiteY11129" fmla="*/ 1183596 h 6287490"/>
                <a:gd name="connsiteX11130" fmla="*/ 2200275 w 5697931"/>
                <a:gd name="connsiteY11130" fmla="*/ 1188358 h 6287490"/>
                <a:gd name="connsiteX11131" fmla="*/ 2200275 w 5697931"/>
                <a:gd name="connsiteY11131" fmla="*/ 1193121 h 6287490"/>
                <a:gd name="connsiteX11132" fmla="*/ 2052638 w 5697931"/>
                <a:gd name="connsiteY11132" fmla="*/ 1183596 h 6287490"/>
                <a:gd name="connsiteX11133" fmla="*/ 2047875 w 5697931"/>
                <a:gd name="connsiteY11133" fmla="*/ 1183596 h 6287490"/>
                <a:gd name="connsiteX11134" fmla="*/ 2047875 w 5697931"/>
                <a:gd name="connsiteY11134" fmla="*/ 1178833 h 6287490"/>
                <a:gd name="connsiteX11135" fmla="*/ 2047875 w 5697931"/>
                <a:gd name="connsiteY11135" fmla="*/ 1174071 h 6287490"/>
                <a:gd name="connsiteX11136" fmla="*/ 2052638 w 5697931"/>
                <a:gd name="connsiteY11136" fmla="*/ 1174071 h 6287490"/>
                <a:gd name="connsiteX11137" fmla="*/ 2057400 w 5697931"/>
                <a:gd name="connsiteY11137" fmla="*/ 1174071 h 6287490"/>
                <a:gd name="connsiteX11138" fmla="*/ 2057400 w 5697931"/>
                <a:gd name="connsiteY11138" fmla="*/ 1178833 h 6287490"/>
                <a:gd name="connsiteX11139" fmla="*/ 2057400 w 5697931"/>
                <a:gd name="connsiteY11139" fmla="*/ 1183596 h 6287490"/>
                <a:gd name="connsiteX11140" fmla="*/ 2166938 w 5697931"/>
                <a:gd name="connsiteY11140" fmla="*/ 1183596 h 6287490"/>
                <a:gd name="connsiteX11141" fmla="*/ 2162175 w 5697931"/>
                <a:gd name="connsiteY11141" fmla="*/ 1183596 h 6287490"/>
                <a:gd name="connsiteX11142" fmla="*/ 2162175 w 5697931"/>
                <a:gd name="connsiteY11142" fmla="*/ 1178833 h 6287490"/>
                <a:gd name="connsiteX11143" fmla="*/ 2162175 w 5697931"/>
                <a:gd name="connsiteY11143" fmla="*/ 1174071 h 6287490"/>
                <a:gd name="connsiteX11144" fmla="*/ 2166938 w 5697931"/>
                <a:gd name="connsiteY11144" fmla="*/ 1174071 h 6287490"/>
                <a:gd name="connsiteX11145" fmla="*/ 2171700 w 5697931"/>
                <a:gd name="connsiteY11145" fmla="*/ 1174071 h 6287490"/>
                <a:gd name="connsiteX11146" fmla="*/ 2171700 w 5697931"/>
                <a:gd name="connsiteY11146" fmla="*/ 1178833 h 6287490"/>
                <a:gd name="connsiteX11147" fmla="*/ 2171700 w 5697931"/>
                <a:gd name="connsiteY11147" fmla="*/ 1183596 h 6287490"/>
                <a:gd name="connsiteX11148" fmla="*/ 2833688 w 5697931"/>
                <a:gd name="connsiteY11148" fmla="*/ 1183596 h 6287490"/>
                <a:gd name="connsiteX11149" fmla="*/ 2828925 w 5697931"/>
                <a:gd name="connsiteY11149" fmla="*/ 1183596 h 6287490"/>
                <a:gd name="connsiteX11150" fmla="*/ 2828925 w 5697931"/>
                <a:gd name="connsiteY11150" fmla="*/ 1178833 h 6287490"/>
                <a:gd name="connsiteX11151" fmla="*/ 2828925 w 5697931"/>
                <a:gd name="connsiteY11151" fmla="*/ 1174071 h 6287490"/>
                <a:gd name="connsiteX11152" fmla="*/ 2833688 w 5697931"/>
                <a:gd name="connsiteY11152" fmla="*/ 1174071 h 6287490"/>
                <a:gd name="connsiteX11153" fmla="*/ 2838450 w 5697931"/>
                <a:gd name="connsiteY11153" fmla="*/ 1174071 h 6287490"/>
                <a:gd name="connsiteX11154" fmla="*/ 2838450 w 5697931"/>
                <a:gd name="connsiteY11154" fmla="*/ 1178833 h 6287490"/>
                <a:gd name="connsiteX11155" fmla="*/ 2838450 w 5697931"/>
                <a:gd name="connsiteY11155" fmla="*/ 1183596 h 6287490"/>
                <a:gd name="connsiteX11156" fmla="*/ 3635378 w 5697931"/>
                <a:gd name="connsiteY11156" fmla="*/ 1180424 h 6287490"/>
                <a:gd name="connsiteX11157" fmla="*/ 3629025 w 5697931"/>
                <a:gd name="connsiteY11157" fmla="*/ 1186767 h 6287490"/>
                <a:gd name="connsiteX11158" fmla="*/ 3629025 w 5697931"/>
                <a:gd name="connsiteY11158" fmla="*/ 1174071 h 6287490"/>
                <a:gd name="connsiteX11159" fmla="*/ 3629025 w 5697931"/>
                <a:gd name="connsiteY11159" fmla="*/ 1161374 h 6287490"/>
                <a:gd name="connsiteX11160" fmla="*/ 3635378 w 5697931"/>
                <a:gd name="connsiteY11160" fmla="*/ 1167717 h 6287490"/>
                <a:gd name="connsiteX11161" fmla="*/ 3641722 w 5697931"/>
                <a:gd name="connsiteY11161" fmla="*/ 1174071 h 6287490"/>
                <a:gd name="connsiteX11162" fmla="*/ 1504950 w 5697931"/>
                <a:gd name="connsiteY11162" fmla="*/ 1172566 h 6287490"/>
                <a:gd name="connsiteX11163" fmla="*/ 1481138 w 5697931"/>
                <a:gd name="connsiteY11163" fmla="*/ 1172566 h 6287490"/>
                <a:gd name="connsiteX11164" fmla="*/ 1493044 w 5697931"/>
                <a:gd name="connsiteY11164" fmla="*/ 1167765 h 6287490"/>
                <a:gd name="connsiteX11165" fmla="*/ 1504950 w 5697931"/>
                <a:gd name="connsiteY11165" fmla="*/ 1162955 h 6287490"/>
                <a:gd name="connsiteX11166" fmla="*/ 1516856 w 5697931"/>
                <a:gd name="connsiteY11166" fmla="*/ 1167765 h 6287490"/>
                <a:gd name="connsiteX11167" fmla="*/ 1528763 w 5697931"/>
                <a:gd name="connsiteY11167" fmla="*/ 1172566 h 6287490"/>
                <a:gd name="connsiteX11168" fmla="*/ 2143125 w 5697931"/>
                <a:gd name="connsiteY11168" fmla="*/ 1174071 h 6287490"/>
                <a:gd name="connsiteX11169" fmla="*/ 2130428 w 5697931"/>
                <a:gd name="connsiteY11169" fmla="*/ 1174071 h 6287490"/>
                <a:gd name="connsiteX11170" fmla="*/ 2136772 w 5697931"/>
                <a:gd name="connsiteY11170" fmla="*/ 1167717 h 6287490"/>
                <a:gd name="connsiteX11171" fmla="*/ 2143125 w 5697931"/>
                <a:gd name="connsiteY11171" fmla="*/ 1161374 h 6287490"/>
                <a:gd name="connsiteX11172" fmla="*/ 2149478 w 5697931"/>
                <a:gd name="connsiteY11172" fmla="*/ 1167717 h 6287490"/>
                <a:gd name="connsiteX11173" fmla="*/ 2155822 w 5697931"/>
                <a:gd name="connsiteY11173" fmla="*/ 1174071 h 6287490"/>
                <a:gd name="connsiteX11174" fmla="*/ 2309813 w 5697931"/>
                <a:gd name="connsiteY11174" fmla="*/ 1174071 h 6287490"/>
                <a:gd name="connsiteX11175" fmla="*/ 2305050 w 5697931"/>
                <a:gd name="connsiteY11175" fmla="*/ 1174071 h 6287490"/>
                <a:gd name="connsiteX11176" fmla="*/ 2305050 w 5697931"/>
                <a:gd name="connsiteY11176" fmla="*/ 1169308 h 6287490"/>
                <a:gd name="connsiteX11177" fmla="*/ 2305050 w 5697931"/>
                <a:gd name="connsiteY11177" fmla="*/ 1164546 h 6287490"/>
                <a:gd name="connsiteX11178" fmla="*/ 2309813 w 5697931"/>
                <a:gd name="connsiteY11178" fmla="*/ 1164546 h 6287490"/>
                <a:gd name="connsiteX11179" fmla="*/ 2314575 w 5697931"/>
                <a:gd name="connsiteY11179" fmla="*/ 1164546 h 6287490"/>
                <a:gd name="connsiteX11180" fmla="*/ 2314575 w 5697931"/>
                <a:gd name="connsiteY11180" fmla="*/ 1169308 h 6287490"/>
                <a:gd name="connsiteX11181" fmla="*/ 2314575 w 5697931"/>
                <a:gd name="connsiteY11181" fmla="*/ 1174071 h 6287490"/>
                <a:gd name="connsiteX11182" fmla="*/ 2671763 w 5697931"/>
                <a:gd name="connsiteY11182" fmla="*/ 1174071 h 6287490"/>
                <a:gd name="connsiteX11183" fmla="*/ 2667000 w 5697931"/>
                <a:gd name="connsiteY11183" fmla="*/ 1174071 h 6287490"/>
                <a:gd name="connsiteX11184" fmla="*/ 2667000 w 5697931"/>
                <a:gd name="connsiteY11184" fmla="*/ 1169308 h 6287490"/>
                <a:gd name="connsiteX11185" fmla="*/ 2667000 w 5697931"/>
                <a:gd name="connsiteY11185" fmla="*/ 1164546 h 6287490"/>
                <a:gd name="connsiteX11186" fmla="*/ 2671763 w 5697931"/>
                <a:gd name="connsiteY11186" fmla="*/ 1164546 h 6287490"/>
                <a:gd name="connsiteX11187" fmla="*/ 2676525 w 5697931"/>
                <a:gd name="connsiteY11187" fmla="*/ 1164546 h 6287490"/>
                <a:gd name="connsiteX11188" fmla="*/ 2676525 w 5697931"/>
                <a:gd name="connsiteY11188" fmla="*/ 1169308 h 6287490"/>
                <a:gd name="connsiteX11189" fmla="*/ 2676525 w 5697931"/>
                <a:gd name="connsiteY11189" fmla="*/ 1174071 h 6287490"/>
                <a:gd name="connsiteX11190" fmla="*/ 3333750 w 5697931"/>
                <a:gd name="connsiteY11190" fmla="*/ 1171861 h 6287490"/>
                <a:gd name="connsiteX11191" fmla="*/ 3300413 w 5697931"/>
                <a:gd name="connsiteY11191" fmla="*/ 1171861 h 6287490"/>
                <a:gd name="connsiteX11192" fmla="*/ 3317081 w 5697931"/>
                <a:gd name="connsiteY11192" fmla="*/ 1167508 h 6287490"/>
                <a:gd name="connsiteX11193" fmla="*/ 3333750 w 5697931"/>
                <a:gd name="connsiteY11193" fmla="*/ 1163145 h 6287490"/>
                <a:gd name="connsiteX11194" fmla="*/ 3350419 w 5697931"/>
                <a:gd name="connsiteY11194" fmla="*/ 1167508 h 6287490"/>
                <a:gd name="connsiteX11195" fmla="*/ 3367088 w 5697931"/>
                <a:gd name="connsiteY11195" fmla="*/ 1171861 h 6287490"/>
                <a:gd name="connsiteX11196" fmla="*/ 3652838 w 5697931"/>
                <a:gd name="connsiteY11196" fmla="*/ 1174071 h 6287490"/>
                <a:gd name="connsiteX11197" fmla="*/ 3648075 w 5697931"/>
                <a:gd name="connsiteY11197" fmla="*/ 1174071 h 6287490"/>
                <a:gd name="connsiteX11198" fmla="*/ 3648075 w 5697931"/>
                <a:gd name="connsiteY11198" fmla="*/ 1169308 h 6287490"/>
                <a:gd name="connsiteX11199" fmla="*/ 3648075 w 5697931"/>
                <a:gd name="connsiteY11199" fmla="*/ 1164546 h 6287490"/>
                <a:gd name="connsiteX11200" fmla="*/ 3652838 w 5697931"/>
                <a:gd name="connsiteY11200" fmla="*/ 1164546 h 6287490"/>
                <a:gd name="connsiteX11201" fmla="*/ 3657600 w 5697931"/>
                <a:gd name="connsiteY11201" fmla="*/ 1164546 h 6287490"/>
                <a:gd name="connsiteX11202" fmla="*/ 3657600 w 5697931"/>
                <a:gd name="connsiteY11202" fmla="*/ 1169308 h 6287490"/>
                <a:gd name="connsiteX11203" fmla="*/ 3657600 w 5697931"/>
                <a:gd name="connsiteY11203" fmla="*/ 1174071 h 6287490"/>
                <a:gd name="connsiteX11204" fmla="*/ 2109788 w 5697931"/>
                <a:gd name="connsiteY11204" fmla="*/ 1164546 h 6287490"/>
                <a:gd name="connsiteX11205" fmla="*/ 2105025 w 5697931"/>
                <a:gd name="connsiteY11205" fmla="*/ 1164546 h 6287490"/>
                <a:gd name="connsiteX11206" fmla="*/ 2105025 w 5697931"/>
                <a:gd name="connsiteY11206" fmla="*/ 1159783 h 6287490"/>
                <a:gd name="connsiteX11207" fmla="*/ 2105025 w 5697931"/>
                <a:gd name="connsiteY11207" fmla="*/ 1155021 h 6287490"/>
                <a:gd name="connsiteX11208" fmla="*/ 2109788 w 5697931"/>
                <a:gd name="connsiteY11208" fmla="*/ 1155021 h 6287490"/>
                <a:gd name="connsiteX11209" fmla="*/ 2114550 w 5697931"/>
                <a:gd name="connsiteY11209" fmla="*/ 1155021 h 6287490"/>
                <a:gd name="connsiteX11210" fmla="*/ 2114550 w 5697931"/>
                <a:gd name="connsiteY11210" fmla="*/ 1159783 h 6287490"/>
                <a:gd name="connsiteX11211" fmla="*/ 2114550 w 5697931"/>
                <a:gd name="connsiteY11211" fmla="*/ 1164546 h 6287490"/>
                <a:gd name="connsiteX11212" fmla="*/ 2233613 w 5697931"/>
                <a:gd name="connsiteY11212" fmla="*/ 1164546 h 6287490"/>
                <a:gd name="connsiteX11213" fmla="*/ 2228850 w 5697931"/>
                <a:gd name="connsiteY11213" fmla="*/ 1164546 h 6287490"/>
                <a:gd name="connsiteX11214" fmla="*/ 2228850 w 5697931"/>
                <a:gd name="connsiteY11214" fmla="*/ 1159783 h 6287490"/>
                <a:gd name="connsiteX11215" fmla="*/ 2228850 w 5697931"/>
                <a:gd name="connsiteY11215" fmla="*/ 1155021 h 6287490"/>
                <a:gd name="connsiteX11216" fmla="*/ 2233613 w 5697931"/>
                <a:gd name="connsiteY11216" fmla="*/ 1155021 h 6287490"/>
                <a:gd name="connsiteX11217" fmla="*/ 2238375 w 5697931"/>
                <a:gd name="connsiteY11217" fmla="*/ 1155021 h 6287490"/>
                <a:gd name="connsiteX11218" fmla="*/ 2238375 w 5697931"/>
                <a:gd name="connsiteY11218" fmla="*/ 1159783 h 6287490"/>
                <a:gd name="connsiteX11219" fmla="*/ 2238375 w 5697931"/>
                <a:gd name="connsiteY11219" fmla="*/ 1164546 h 6287490"/>
                <a:gd name="connsiteX11220" fmla="*/ 3024188 w 5697931"/>
                <a:gd name="connsiteY11220" fmla="*/ 1164546 h 6287490"/>
                <a:gd name="connsiteX11221" fmla="*/ 3019425 w 5697931"/>
                <a:gd name="connsiteY11221" fmla="*/ 1164546 h 6287490"/>
                <a:gd name="connsiteX11222" fmla="*/ 3019425 w 5697931"/>
                <a:gd name="connsiteY11222" fmla="*/ 1159783 h 6287490"/>
                <a:gd name="connsiteX11223" fmla="*/ 3019425 w 5697931"/>
                <a:gd name="connsiteY11223" fmla="*/ 1155021 h 6287490"/>
                <a:gd name="connsiteX11224" fmla="*/ 3024188 w 5697931"/>
                <a:gd name="connsiteY11224" fmla="*/ 1155021 h 6287490"/>
                <a:gd name="connsiteX11225" fmla="*/ 3028950 w 5697931"/>
                <a:gd name="connsiteY11225" fmla="*/ 1155021 h 6287490"/>
                <a:gd name="connsiteX11226" fmla="*/ 3028950 w 5697931"/>
                <a:gd name="connsiteY11226" fmla="*/ 1159783 h 6287490"/>
                <a:gd name="connsiteX11227" fmla="*/ 3028950 w 5697931"/>
                <a:gd name="connsiteY11227" fmla="*/ 1164546 h 6287490"/>
                <a:gd name="connsiteX11228" fmla="*/ 3414713 w 5697931"/>
                <a:gd name="connsiteY11228" fmla="*/ 1164546 h 6287490"/>
                <a:gd name="connsiteX11229" fmla="*/ 3409950 w 5697931"/>
                <a:gd name="connsiteY11229" fmla="*/ 1164546 h 6287490"/>
                <a:gd name="connsiteX11230" fmla="*/ 3409950 w 5697931"/>
                <a:gd name="connsiteY11230" fmla="*/ 1159783 h 6287490"/>
                <a:gd name="connsiteX11231" fmla="*/ 3409950 w 5697931"/>
                <a:gd name="connsiteY11231" fmla="*/ 1155021 h 6287490"/>
                <a:gd name="connsiteX11232" fmla="*/ 3414713 w 5697931"/>
                <a:gd name="connsiteY11232" fmla="*/ 1155021 h 6287490"/>
                <a:gd name="connsiteX11233" fmla="*/ 3419475 w 5697931"/>
                <a:gd name="connsiteY11233" fmla="*/ 1155021 h 6287490"/>
                <a:gd name="connsiteX11234" fmla="*/ 3419475 w 5697931"/>
                <a:gd name="connsiteY11234" fmla="*/ 1159783 h 6287490"/>
                <a:gd name="connsiteX11235" fmla="*/ 3419475 w 5697931"/>
                <a:gd name="connsiteY11235" fmla="*/ 1164546 h 6287490"/>
                <a:gd name="connsiteX11236" fmla="*/ 3833813 w 5697931"/>
                <a:gd name="connsiteY11236" fmla="*/ 1164546 h 6287490"/>
                <a:gd name="connsiteX11237" fmla="*/ 3829050 w 5697931"/>
                <a:gd name="connsiteY11237" fmla="*/ 1164546 h 6287490"/>
                <a:gd name="connsiteX11238" fmla="*/ 3829050 w 5697931"/>
                <a:gd name="connsiteY11238" fmla="*/ 1159783 h 6287490"/>
                <a:gd name="connsiteX11239" fmla="*/ 3829050 w 5697931"/>
                <a:gd name="connsiteY11239" fmla="*/ 1155021 h 6287490"/>
                <a:gd name="connsiteX11240" fmla="*/ 3833813 w 5697931"/>
                <a:gd name="connsiteY11240" fmla="*/ 1155021 h 6287490"/>
                <a:gd name="connsiteX11241" fmla="*/ 3838575 w 5697931"/>
                <a:gd name="connsiteY11241" fmla="*/ 1155021 h 6287490"/>
                <a:gd name="connsiteX11242" fmla="*/ 3838575 w 5697931"/>
                <a:gd name="connsiteY11242" fmla="*/ 1159783 h 6287490"/>
                <a:gd name="connsiteX11243" fmla="*/ 3838575 w 5697931"/>
                <a:gd name="connsiteY11243" fmla="*/ 1164546 h 6287490"/>
                <a:gd name="connsiteX11244" fmla="*/ 1566863 w 5697931"/>
                <a:gd name="connsiteY11244" fmla="*/ 1155021 h 6287490"/>
                <a:gd name="connsiteX11245" fmla="*/ 1562100 w 5697931"/>
                <a:gd name="connsiteY11245" fmla="*/ 1155021 h 6287490"/>
                <a:gd name="connsiteX11246" fmla="*/ 1562100 w 5697931"/>
                <a:gd name="connsiteY11246" fmla="*/ 1150258 h 6287490"/>
                <a:gd name="connsiteX11247" fmla="*/ 1562100 w 5697931"/>
                <a:gd name="connsiteY11247" fmla="*/ 1145496 h 6287490"/>
                <a:gd name="connsiteX11248" fmla="*/ 1566863 w 5697931"/>
                <a:gd name="connsiteY11248" fmla="*/ 1145496 h 6287490"/>
                <a:gd name="connsiteX11249" fmla="*/ 1571625 w 5697931"/>
                <a:gd name="connsiteY11249" fmla="*/ 1145496 h 6287490"/>
                <a:gd name="connsiteX11250" fmla="*/ 1571625 w 5697931"/>
                <a:gd name="connsiteY11250" fmla="*/ 1150258 h 6287490"/>
                <a:gd name="connsiteX11251" fmla="*/ 1571625 w 5697931"/>
                <a:gd name="connsiteY11251" fmla="*/ 1155021 h 6287490"/>
                <a:gd name="connsiteX11252" fmla="*/ 1624013 w 5697931"/>
                <a:gd name="connsiteY11252" fmla="*/ 1155021 h 6287490"/>
                <a:gd name="connsiteX11253" fmla="*/ 1619250 w 5697931"/>
                <a:gd name="connsiteY11253" fmla="*/ 1155021 h 6287490"/>
                <a:gd name="connsiteX11254" fmla="*/ 1619250 w 5697931"/>
                <a:gd name="connsiteY11254" fmla="*/ 1150258 h 6287490"/>
                <a:gd name="connsiteX11255" fmla="*/ 1619250 w 5697931"/>
                <a:gd name="connsiteY11255" fmla="*/ 1145496 h 6287490"/>
                <a:gd name="connsiteX11256" fmla="*/ 1624013 w 5697931"/>
                <a:gd name="connsiteY11256" fmla="*/ 1145496 h 6287490"/>
                <a:gd name="connsiteX11257" fmla="*/ 1628775 w 5697931"/>
                <a:gd name="connsiteY11257" fmla="*/ 1145496 h 6287490"/>
                <a:gd name="connsiteX11258" fmla="*/ 1628775 w 5697931"/>
                <a:gd name="connsiteY11258" fmla="*/ 1150258 h 6287490"/>
                <a:gd name="connsiteX11259" fmla="*/ 1628775 w 5697931"/>
                <a:gd name="connsiteY11259" fmla="*/ 1155021 h 6287490"/>
                <a:gd name="connsiteX11260" fmla="*/ 2081213 w 5697931"/>
                <a:gd name="connsiteY11260" fmla="*/ 1155021 h 6287490"/>
                <a:gd name="connsiteX11261" fmla="*/ 2076450 w 5697931"/>
                <a:gd name="connsiteY11261" fmla="*/ 1155021 h 6287490"/>
                <a:gd name="connsiteX11262" fmla="*/ 2076450 w 5697931"/>
                <a:gd name="connsiteY11262" fmla="*/ 1150258 h 6287490"/>
                <a:gd name="connsiteX11263" fmla="*/ 2076450 w 5697931"/>
                <a:gd name="connsiteY11263" fmla="*/ 1145496 h 6287490"/>
                <a:gd name="connsiteX11264" fmla="*/ 2081213 w 5697931"/>
                <a:gd name="connsiteY11264" fmla="*/ 1145496 h 6287490"/>
                <a:gd name="connsiteX11265" fmla="*/ 2085975 w 5697931"/>
                <a:gd name="connsiteY11265" fmla="*/ 1145496 h 6287490"/>
                <a:gd name="connsiteX11266" fmla="*/ 2085975 w 5697931"/>
                <a:gd name="connsiteY11266" fmla="*/ 1150258 h 6287490"/>
                <a:gd name="connsiteX11267" fmla="*/ 2085975 w 5697931"/>
                <a:gd name="connsiteY11267" fmla="*/ 1155021 h 6287490"/>
                <a:gd name="connsiteX11268" fmla="*/ 3362325 w 5697931"/>
                <a:gd name="connsiteY11268" fmla="*/ 1153516 h 6287490"/>
                <a:gd name="connsiteX11269" fmla="*/ 3338513 w 5697931"/>
                <a:gd name="connsiteY11269" fmla="*/ 1153516 h 6287490"/>
                <a:gd name="connsiteX11270" fmla="*/ 3350419 w 5697931"/>
                <a:gd name="connsiteY11270" fmla="*/ 1148715 h 6287490"/>
                <a:gd name="connsiteX11271" fmla="*/ 3362325 w 5697931"/>
                <a:gd name="connsiteY11271" fmla="*/ 1143905 h 6287490"/>
                <a:gd name="connsiteX11272" fmla="*/ 3374231 w 5697931"/>
                <a:gd name="connsiteY11272" fmla="*/ 1148715 h 6287490"/>
                <a:gd name="connsiteX11273" fmla="*/ 3386138 w 5697931"/>
                <a:gd name="connsiteY11273" fmla="*/ 1153516 h 6287490"/>
                <a:gd name="connsiteX11274" fmla="*/ 1585913 w 5697931"/>
                <a:gd name="connsiteY11274" fmla="*/ 1145496 h 6287490"/>
                <a:gd name="connsiteX11275" fmla="*/ 1581150 w 5697931"/>
                <a:gd name="connsiteY11275" fmla="*/ 1145496 h 6287490"/>
                <a:gd name="connsiteX11276" fmla="*/ 1581150 w 5697931"/>
                <a:gd name="connsiteY11276" fmla="*/ 1140733 h 6287490"/>
                <a:gd name="connsiteX11277" fmla="*/ 1581150 w 5697931"/>
                <a:gd name="connsiteY11277" fmla="*/ 1135971 h 6287490"/>
                <a:gd name="connsiteX11278" fmla="*/ 1585913 w 5697931"/>
                <a:gd name="connsiteY11278" fmla="*/ 1135971 h 6287490"/>
                <a:gd name="connsiteX11279" fmla="*/ 1590675 w 5697931"/>
                <a:gd name="connsiteY11279" fmla="*/ 1135971 h 6287490"/>
                <a:gd name="connsiteX11280" fmla="*/ 1590675 w 5697931"/>
                <a:gd name="connsiteY11280" fmla="*/ 1140733 h 6287490"/>
                <a:gd name="connsiteX11281" fmla="*/ 1590675 w 5697931"/>
                <a:gd name="connsiteY11281" fmla="*/ 1145496 h 6287490"/>
                <a:gd name="connsiteX11282" fmla="*/ 1643063 w 5697931"/>
                <a:gd name="connsiteY11282" fmla="*/ 1145496 h 6287490"/>
                <a:gd name="connsiteX11283" fmla="*/ 1638300 w 5697931"/>
                <a:gd name="connsiteY11283" fmla="*/ 1145496 h 6287490"/>
                <a:gd name="connsiteX11284" fmla="*/ 1638300 w 5697931"/>
                <a:gd name="connsiteY11284" fmla="*/ 1140733 h 6287490"/>
                <a:gd name="connsiteX11285" fmla="*/ 1638300 w 5697931"/>
                <a:gd name="connsiteY11285" fmla="*/ 1135971 h 6287490"/>
                <a:gd name="connsiteX11286" fmla="*/ 1643063 w 5697931"/>
                <a:gd name="connsiteY11286" fmla="*/ 1135971 h 6287490"/>
                <a:gd name="connsiteX11287" fmla="*/ 1647825 w 5697931"/>
                <a:gd name="connsiteY11287" fmla="*/ 1135971 h 6287490"/>
                <a:gd name="connsiteX11288" fmla="*/ 1647825 w 5697931"/>
                <a:gd name="connsiteY11288" fmla="*/ 1140733 h 6287490"/>
                <a:gd name="connsiteX11289" fmla="*/ 1647825 w 5697931"/>
                <a:gd name="connsiteY11289" fmla="*/ 1145496 h 6287490"/>
                <a:gd name="connsiteX11290" fmla="*/ 1909763 w 5697931"/>
                <a:gd name="connsiteY11290" fmla="*/ 1145496 h 6287490"/>
                <a:gd name="connsiteX11291" fmla="*/ 1905000 w 5697931"/>
                <a:gd name="connsiteY11291" fmla="*/ 1145496 h 6287490"/>
                <a:gd name="connsiteX11292" fmla="*/ 1905000 w 5697931"/>
                <a:gd name="connsiteY11292" fmla="*/ 1140733 h 6287490"/>
                <a:gd name="connsiteX11293" fmla="*/ 1905000 w 5697931"/>
                <a:gd name="connsiteY11293" fmla="*/ 1135971 h 6287490"/>
                <a:gd name="connsiteX11294" fmla="*/ 1909763 w 5697931"/>
                <a:gd name="connsiteY11294" fmla="*/ 1135971 h 6287490"/>
                <a:gd name="connsiteX11295" fmla="*/ 1914525 w 5697931"/>
                <a:gd name="connsiteY11295" fmla="*/ 1135971 h 6287490"/>
                <a:gd name="connsiteX11296" fmla="*/ 1914525 w 5697931"/>
                <a:gd name="connsiteY11296" fmla="*/ 1140733 h 6287490"/>
                <a:gd name="connsiteX11297" fmla="*/ 1914525 w 5697931"/>
                <a:gd name="connsiteY11297" fmla="*/ 1145496 h 6287490"/>
                <a:gd name="connsiteX11298" fmla="*/ 2038350 w 5697931"/>
                <a:gd name="connsiteY11298" fmla="*/ 1145496 h 6287490"/>
                <a:gd name="connsiteX11299" fmla="*/ 2025653 w 5697931"/>
                <a:gd name="connsiteY11299" fmla="*/ 1145496 h 6287490"/>
                <a:gd name="connsiteX11300" fmla="*/ 2031997 w 5697931"/>
                <a:gd name="connsiteY11300" fmla="*/ 1139142 h 6287490"/>
                <a:gd name="connsiteX11301" fmla="*/ 2038350 w 5697931"/>
                <a:gd name="connsiteY11301" fmla="*/ 1132799 h 6287490"/>
                <a:gd name="connsiteX11302" fmla="*/ 2044703 w 5697931"/>
                <a:gd name="connsiteY11302" fmla="*/ 1139142 h 6287490"/>
                <a:gd name="connsiteX11303" fmla="*/ 2051047 w 5697931"/>
                <a:gd name="connsiteY11303" fmla="*/ 1145496 h 6287490"/>
                <a:gd name="connsiteX11304" fmla="*/ 2633663 w 5697931"/>
                <a:gd name="connsiteY11304" fmla="*/ 1145496 h 6287490"/>
                <a:gd name="connsiteX11305" fmla="*/ 2628900 w 5697931"/>
                <a:gd name="connsiteY11305" fmla="*/ 1145496 h 6287490"/>
                <a:gd name="connsiteX11306" fmla="*/ 2628900 w 5697931"/>
                <a:gd name="connsiteY11306" fmla="*/ 1140733 h 6287490"/>
                <a:gd name="connsiteX11307" fmla="*/ 2628900 w 5697931"/>
                <a:gd name="connsiteY11307" fmla="*/ 1135971 h 6287490"/>
                <a:gd name="connsiteX11308" fmla="*/ 2633663 w 5697931"/>
                <a:gd name="connsiteY11308" fmla="*/ 1135971 h 6287490"/>
                <a:gd name="connsiteX11309" fmla="*/ 2638425 w 5697931"/>
                <a:gd name="connsiteY11309" fmla="*/ 1135971 h 6287490"/>
                <a:gd name="connsiteX11310" fmla="*/ 2638425 w 5697931"/>
                <a:gd name="connsiteY11310" fmla="*/ 1140733 h 6287490"/>
                <a:gd name="connsiteX11311" fmla="*/ 2638425 w 5697931"/>
                <a:gd name="connsiteY11311" fmla="*/ 1145496 h 6287490"/>
                <a:gd name="connsiteX11312" fmla="*/ 2708739 w 5697931"/>
                <a:gd name="connsiteY11312" fmla="*/ 1145496 h 6287490"/>
                <a:gd name="connsiteX11313" fmla="*/ 2703976 w 5697931"/>
                <a:gd name="connsiteY11313" fmla="*/ 1145496 h 6287490"/>
                <a:gd name="connsiteX11314" fmla="*/ 2709863 w 5697931"/>
                <a:gd name="connsiteY11314" fmla="*/ 1135971 h 6287490"/>
                <a:gd name="connsiteX11315" fmla="*/ 2715749 w 5697931"/>
                <a:gd name="connsiteY11315" fmla="*/ 1126446 h 6287490"/>
                <a:gd name="connsiteX11316" fmla="*/ 2720511 w 5697931"/>
                <a:gd name="connsiteY11316" fmla="*/ 1126446 h 6287490"/>
                <a:gd name="connsiteX11317" fmla="*/ 2725274 w 5697931"/>
                <a:gd name="connsiteY11317" fmla="*/ 1126446 h 6287490"/>
                <a:gd name="connsiteX11318" fmla="*/ 2719388 w 5697931"/>
                <a:gd name="connsiteY11318" fmla="*/ 1135971 h 6287490"/>
                <a:gd name="connsiteX11319" fmla="*/ 2713501 w 5697931"/>
                <a:gd name="connsiteY11319" fmla="*/ 1145496 h 6287490"/>
                <a:gd name="connsiteX11320" fmla="*/ 2832564 w 5697931"/>
                <a:gd name="connsiteY11320" fmla="*/ 1145496 h 6287490"/>
                <a:gd name="connsiteX11321" fmla="*/ 2827801 w 5697931"/>
                <a:gd name="connsiteY11321" fmla="*/ 1145496 h 6287490"/>
                <a:gd name="connsiteX11322" fmla="*/ 2833688 w 5697931"/>
                <a:gd name="connsiteY11322" fmla="*/ 1135971 h 6287490"/>
                <a:gd name="connsiteX11323" fmla="*/ 2839574 w 5697931"/>
                <a:gd name="connsiteY11323" fmla="*/ 1126446 h 6287490"/>
                <a:gd name="connsiteX11324" fmla="*/ 2844336 w 5697931"/>
                <a:gd name="connsiteY11324" fmla="*/ 1126446 h 6287490"/>
                <a:gd name="connsiteX11325" fmla="*/ 2849099 w 5697931"/>
                <a:gd name="connsiteY11325" fmla="*/ 1126446 h 6287490"/>
                <a:gd name="connsiteX11326" fmla="*/ 2843213 w 5697931"/>
                <a:gd name="connsiteY11326" fmla="*/ 1135971 h 6287490"/>
                <a:gd name="connsiteX11327" fmla="*/ 2837326 w 5697931"/>
                <a:gd name="connsiteY11327" fmla="*/ 1145496 h 6287490"/>
                <a:gd name="connsiteX11328" fmla="*/ 2858938 w 5697931"/>
                <a:gd name="connsiteY11328" fmla="*/ 1145496 h 6287490"/>
                <a:gd name="connsiteX11329" fmla="*/ 2854176 w 5697931"/>
                <a:gd name="connsiteY11329" fmla="*/ 1145496 h 6287490"/>
                <a:gd name="connsiteX11330" fmla="*/ 2876550 w 5697931"/>
                <a:gd name="connsiteY11330" fmla="*/ 1121683 h 6287490"/>
                <a:gd name="connsiteX11331" fmla="*/ 2898924 w 5697931"/>
                <a:gd name="connsiteY11331" fmla="*/ 1097871 h 6287490"/>
                <a:gd name="connsiteX11332" fmla="*/ 2903687 w 5697931"/>
                <a:gd name="connsiteY11332" fmla="*/ 1097871 h 6287490"/>
                <a:gd name="connsiteX11333" fmla="*/ 2908449 w 5697931"/>
                <a:gd name="connsiteY11333" fmla="*/ 1097871 h 6287490"/>
                <a:gd name="connsiteX11334" fmla="*/ 2886075 w 5697931"/>
                <a:gd name="connsiteY11334" fmla="*/ 1121683 h 6287490"/>
                <a:gd name="connsiteX11335" fmla="*/ 2863701 w 5697931"/>
                <a:gd name="connsiteY11335" fmla="*/ 1145496 h 6287490"/>
                <a:gd name="connsiteX11336" fmla="*/ 3319463 w 5697931"/>
                <a:gd name="connsiteY11336" fmla="*/ 1145496 h 6287490"/>
                <a:gd name="connsiteX11337" fmla="*/ 3314700 w 5697931"/>
                <a:gd name="connsiteY11337" fmla="*/ 1145496 h 6287490"/>
                <a:gd name="connsiteX11338" fmla="*/ 3314700 w 5697931"/>
                <a:gd name="connsiteY11338" fmla="*/ 1140733 h 6287490"/>
                <a:gd name="connsiteX11339" fmla="*/ 3314700 w 5697931"/>
                <a:gd name="connsiteY11339" fmla="*/ 1135971 h 6287490"/>
                <a:gd name="connsiteX11340" fmla="*/ 3319463 w 5697931"/>
                <a:gd name="connsiteY11340" fmla="*/ 1135971 h 6287490"/>
                <a:gd name="connsiteX11341" fmla="*/ 3324225 w 5697931"/>
                <a:gd name="connsiteY11341" fmla="*/ 1135971 h 6287490"/>
                <a:gd name="connsiteX11342" fmla="*/ 3324225 w 5697931"/>
                <a:gd name="connsiteY11342" fmla="*/ 1140733 h 6287490"/>
                <a:gd name="connsiteX11343" fmla="*/ 3324225 w 5697931"/>
                <a:gd name="connsiteY11343" fmla="*/ 1145496 h 6287490"/>
                <a:gd name="connsiteX11344" fmla="*/ 3471863 w 5697931"/>
                <a:gd name="connsiteY11344" fmla="*/ 1145496 h 6287490"/>
                <a:gd name="connsiteX11345" fmla="*/ 3467100 w 5697931"/>
                <a:gd name="connsiteY11345" fmla="*/ 1145496 h 6287490"/>
                <a:gd name="connsiteX11346" fmla="*/ 3467100 w 5697931"/>
                <a:gd name="connsiteY11346" fmla="*/ 1140733 h 6287490"/>
                <a:gd name="connsiteX11347" fmla="*/ 3467100 w 5697931"/>
                <a:gd name="connsiteY11347" fmla="*/ 1135971 h 6287490"/>
                <a:gd name="connsiteX11348" fmla="*/ 3471863 w 5697931"/>
                <a:gd name="connsiteY11348" fmla="*/ 1135971 h 6287490"/>
                <a:gd name="connsiteX11349" fmla="*/ 3476625 w 5697931"/>
                <a:gd name="connsiteY11349" fmla="*/ 1135971 h 6287490"/>
                <a:gd name="connsiteX11350" fmla="*/ 3476625 w 5697931"/>
                <a:gd name="connsiteY11350" fmla="*/ 1140733 h 6287490"/>
                <a:gd name="connsiteX11351" fmla="*/ 3476625 w 5697931"/>
                <a:gd name="connsiteY11351" fmla="*/ 1145496 h 6287490"/>
                <a:gd name="connsiteX11352" fmla="*/ 1614488 w 5697931"/>
                <a:gd name="connsiteY11352" fmla="*/ 1135971 h 6287490"/>
                <a:gd name="connsiteX11353" fmla="*/ 1609725 w 5697931"/>
                <a:gd name="connsiteY11353" fmla="*/ 1135971 h 6287490"/>
                <a:gd name="connsiteX11354" fmla="*/ 1609725 w 5697931"/>
                <a:gd name="connsiteY11354" fmla="*/ 1131208 h 6287490"/>
                <a:gd name="connsiteX11355" fmla="*/ 1609725 w 5697931"/>
                <a:gd name="connsiteY11355" fmla="*/ 1126446 h 6287490"/>
                <a:gd name="connsiteX11356" fmla="*/ 1614488 w 5697931"/>
                <a:gd name="connsiteY11356" fmla="*/ 1126446 h 6287490"/>
                <a:gd name="connsiteX11357" fmla="*/ 1619250 w 5697931"/>
                <a:gd name="connsiteY11357" fmla="*/ 1126446 h 6287490"/>
                <a:gd name="connsiteX11358" fmla="*/ 1619250 w 5697931"/>
                <a:gd name="connsiteY11358" fmla="*/ 1131208 h 6287490"/>
                <a:gd name="connsiteX11359" fmla="*/ 1619250 w 5697931"/>
                <a:gd name="connsiteY11359" fmla="*/ 1135971 h 6287490"/>
                <a:gd name="connsiteX11360" fmla="*/ 1700213 w 5697931"/>
                <a:gd name="connsiteY11360" fmla="*/ 1135971 h 6287490"/>
                <a:gd name="connsiteX11361" fmla="*/ 1695450 w 5697931"/>
                <a:gd name="connsiteY11361" fmla="*/ 1135971 h 6287490"/>
                <a:gd name="connsiteX11362" fmla="*/ 1695450 w 5697931"/>
                <a:gd name="connsiteY11362" fmla="*/ 1131208 h 6287490"/>
                <a:gd name="connsiteX11363" fmla="*/ 1695450 w 5697931"/>
                <a:gd name="connsiteY11363" fmla="*/ 1126446 h 6287490"/>
                <a:gd name="connsiteX11364" fmla="*/ 1700213 w 5697931"/>
                <a:gd name="connsiteY11364" fmla="*/ 1126446 h 6287490"/>
                <a:gd name="connsiteX11365" fmla="*/ 1704975 w 5697931"/>
                <a:gd name="connsiteY11365" fmla="*/ 1126446 h 6287490"/>
                <a:gd name="connsiteX11366" fmla="*/ 1704975 w 5697931"/>
                <a:gd name="connsiteY11366" fmla="*/ 1131208 h 6287490"/>
                <a:gd name="connsiteX11367" fmla="*/ 1704975 w 5697931"/>
                <a:gd name="connsiteY11367" fmla="*/ 1135971 h 6287490"/>
                <a:gd name="connsiteX11368" fmla="*/ 1881188 w 5697931"/>
                <a:gd name="connsiteY11368" fmla="*/ 1135971 h 6287490"/>
                <a:gd name="connsiteX11369" fmla="*/ 1876425 w 5697931"/>
                <a:gd name="connsiteY11369" fmla="*/ 1135971 h 6287490"/>
                <a:gd name="connsiteX11370" fmla="*/ 1876425 w 5697931"/>
                <a:gd name="connsiteY11370" fmla="*/ 1131208 h 6287490"/>
                <a:gd name="connsiteX11371" fmla="*/ 1876425 w 5697931"/>
                <a:gd name="connsiteY11371" fmla="*/ 1126446 h 6287490"/>
                <a:gd name="connsiteX11372" fmla="*/ 1881188 w 5697931"/>
                <a:gd name="connsiteY11372" fmla="*/ 1126446 h 6287490"/>
                <a:gd name="connsiteX11373" fmla="*/ 1885950 w 5697931"/>
                <a:gd name="connsiteY11373" fmla="*/ 1126446 h 6287490"/>
                <a:gd name="connsiteX11374" fmla="*/ 1885950 w 5697931"/>
                <a:gd name="connsiteY11374" fmla="*/ 1131208 h 6287490"/>
                <a:gd name="connsiteX11375" fmla="*/ 1885950 w 5697931"/>
                <a:gd name="connsiteY11375" fmla="*/ 1135971 h 6287490"/>
                <a:gd name="connsiteX11376" fmla="*/ 1995488 w 5697931"/>
                <a:gd name="connsiteY11376" fmla="*/ 1135971 h 6287490"/>
                <a:gd name="connsiteX11377" fmla="*/ 1990725 w 5697931"/>
                <a:gd name="connsiteY11377" fmla="*/ 1135971 h 6287490"/>
                <a:gd name="connsiteX11378" fmla="*/ 1990725 w 5697931"/>
                <a:gd name="connsiteY11378" fmla="*/ 1131208 h 6287490"/>
                <a:gd name="connsiteX11379" fmla="*/ 1990725 w 5697931"/>
                <a:gd name="connsiteY11379" fmla="*/ 1126446 h 6287490"/>
                <a:gd name="connsiteX11380" fmla="*/ 1995488 w 5697931"/>
                <a:gd name="connsiteY11380" fmla="*/ 1126446 h 6287490"/>
                <a:gd name="connsiteX11381" fmla="*/ 2000250 w 5697931"/>
                <a:gd name="connsiteY11381" fmla="*/ 1126446 h 6287490"/>
                <a:gd name="connsiteX11382" fmla="*/ 2000250 w 5697931"/>
                <a:gd name="connsiteY11382" fmla="*/ 1131208 h 6287490"/>
                <a:gd name="connsiteX11383" fmla="*/ 2000250 w 5697931"/>
                <a:gd name="connsiteY11383" fmla="*/ 1135971 h 6287490"/>
                <a:gd name="connsiteX11384" fmla="*/ 2262188 w 5697931"/>
                <a:gd name="connsiteY11384" fmla="*/ 1135971 h 6287490"/>
                <a:gd name="connsiteX11385" fmla="*/ 2257425 w 5697931"/>
                <a:gd name="connsiteY11385" fmla="*/ 1135971 h 6287490"/>
                <a:gd name="connsiteX11386" fmla="*/ 2257425 w 5697931"/>
                <a:gd name="connsiteY11386" fmla="*/ 1131208 h 6287490"/>
                <a:gd name="connsiteX11387" fmla="*/ 2257425 w 5697931"/>
                <a:gd name="connsiteY11387" fmla="*/ 1126446 h 6287490"/>
                <a:gd name="connsiteX11388" fmla="*/ 2262188 w 5697931"/>
                <a:gd name="connsiteY11388" fmla="*/ 1126446 h 6287490"/>
                <a:gd name="connsiteX11389" fmla="*/ 2266950 w 5697931"/>
                <a:gd name="connsiteY11389" fmla="*/ 1126446 h 6287490"/>
                <a:gd name="connsiteX11390" fmla="*/ 2266950 w 5697931"/>
                <a:gd name="connsiteY11390" fmla="*/ 1131208 h 6287490"/>
                <a:gd name="connsiteX11391" fmla="*/ 2266950 w 5697931"/>
                <a:gd name="connsiteY11391" fmla="*/ 1135971 h 6287490"/>
                <a:gd name="connsiteX11392" fmla="*/ 2681288 w 5697931"/>
                <a:gd name="connsiteY11392" fmla="*/ 1135971 h 6287490"/>
                <a:gd name="connsiteX11393" fmla="*/ 2676525 w 5697931"/>
                <a:gd name="connsiteY11393" fmla="*/ 1135971 h 6287490"/>
                <a:gd name="connsiteX11394" fmla="*/ 2676525 w 5697931"/>
                <a:gd name="connsiteY11394" fmla="*/ 1131208 h 6287490"/>
                <a:gd name="connsiteX11395" fmla="*/ 2676525 w 5697931"/>
                <a:gd name="connsiteY11395" fmla="*/ 1126446 h 6287490"/>
                <a:gd name="connsiteX11396" fmla="*/ 2681288 w 5697931"/>
                <a:gd name="connsiteY11396" fmla="*/ 1126446 h 6287490"/>
                <a:gd name="connsiteX11397" fmla="*/ 2686050 w 5697931"/>
                <a:gd name="connsiteY11397" fmla="*/ 1126446 h 6287490"/>
                <a:gd name="connsiteX11398" fmla="*/ 2686050 w 5697931"/>
                <a:gd name="connsiteY11398" fmla="*/ 1131208 h 6287490"/>
                <a:gd name="connsiteX11399" fmla="*/ 2686050 w 5697931"/>
                <a:gd name="connsiteY11399" fmla="*/ 1135971 h 6287490"/>
                <a:gd name="connsiteX11400" fmla="*/ 3424238 w 5697931"/>
                <a:gd name="connsiteY11400" fmla="*/ 1135971 h 6287490"/>
                <a:gd name="connsiteX11401" fmla="*/ 3419475 w 5697931"/>
                <a:gd name="connsiteY11401" fmla="*/ 1135971 h 6287490"/>
                <a:gd name="connsiteX11402" fmla="*/ 3419475 w 5697931"/>
                <a:gd name="connsiteY11402" fmla="*/ 1131208 h 6287490"/>
                <a:gd name="connsiteX11403" fmla="*/ 3419475 w 5697931"/>
                <a:gd name="connsiteY11403" fmla="*/ 1126446 h 6287490"/>
                <a:gd name="connsiteX11404" fmla="*/ 3424238 w 5697931"/>
                <a:gd name="connsiteY11404" fmla="*/ 1126446 h 6287490"/>
                <a:gd name="connsiteX11405" fmla="*/ 3429000 w 5697931"/>
                <a:gd name="connsiteY11405" fmla="*/ 1126446 h 6287490"/>
                <a:gd name="connsiteX11406" fmla="*/ 3429000 w 5697931"/>
                <a:gd name="connsiteY11406" fmla="*/ 1131208 h 6287490"/>
                <a:gd name="connsiteX11407" fmla="*/ 3429000 w 5697931"/>
                <a:gd name="connsiteY11407" fmla="*/ 1135971 h 6287490"/>
                <a:gd name="connsiteX11408" fmla="*/ 1643063 w 5697931"/>
                <a:gd name="connsiteY11408" fmla="*/ 1126446 h 6287490"/>
                <a:gd name="connsiteX11409" fmla="*/ 1638300 w 5697931"/>
                <a:gd name="connsiteY11409" fmla="*/ 1126446 h 6287490"/>
                <a:gd name="connsiteX11410" fmla="*/ 1638300 w 5697931"/>
                <a:gd name="connsiteY11410" fmla="*/ 1121683 h 6287490"/>
                <a:gd name="connsiteX11411" fmla="*/ 1638300 w 5697931"/>
                <a:gd name="connsiteY11411" fmla="*/ 1116921 h 6287490"/>
                <a:gd name="connsiteX11412" fmla="*/ 1643063 w 5697931"/>
                <a:gd name="connsiteY11412" fmla="*/ 1116921 h 6287490"/>
                <a:gd name="connsiteX11413" fmla="*/ 1647825 w 5697931"/>
                <a:gd name="connsiteY11413" fmla="*/ 1116921 h 6287490"/>
                <a:gd name="connsiteX11414" fmla="*/ 1647825 w 5697931"/>
                <a:gd name="connsiteY11414" fmla="*/ 1121683 h 6287490"/>
                <a:gd name="connsiteX11415" fmla="*/ 1647825 w 5697931"/>
                <a:gd name="connsiteY11415" fmla="*/ 1126446 h 6287490"/>
                <a:gd name="connsiteX11416" fmla="*/ 1862699 w 5697931"/>
                <a:gd name="connsiteY11416" fmla="*/ 1126446 h 6287490"/>
                <a:gd name="connsiteX11417" fmla="*/ 1858499 w 5697931"/>
                <a:gd name="connsiteY11417" fmla="*/ 1126446 h 6287490"/>
                <a:gd name="connsiteX11418" fmla="*/ 1851708 w 5697931"/>
                <a:gd name="connsiteY11418" fmla="*/ 1115444 h 6287490"/>
                <a:gd name="connsiteX11419" fmla="*/ 1844907 w 5697931"/>
                <a:gd name="connsiteY11419" fmla="*/ 1104452 h 6287490"/>
                <a:gd name="connsiteX11420" fmla="*/ 1855899 w 5697931"/>
                <a:gd name="connsiteY11420" fmla="*/ 1111253 h 6287490"/>
                <a:gd name="connsiteX11421" fmla="*/ 1866900 w 5697931"/>
                <a:gd name="connsiteY11421" fmla="*/ 1118045 h 6287490"/>
                <a:gd name="connsiteX11422" fmla="*/ 1866900 w 5697931"/>
                <a:gd name="connsiteY11422" fmla="*/ 1122245 h 6287490"/>
                <a:gd name="connsiteX11423" fmla="*/ 1866900 w 5697931"/>
                <a:gd name="connsiteY11423" fmla="*/ 1126446 h 6287490"/>
                <a:gd name="connsiteX11424" fmla="*/ 1938338 w 5697931"/>
                <a:gd name="connsiteY11424" fmla="*/ 1126446 h 6287490"/>
                <a:gd name="connsiteX11425" fmla="*/ 1933575 w 5697931"/>
                <a:gd name="connsiteY11425" fmla="*/ 1126446 h 6287490"/>
                <a:gd name="connsiteX11426" fmla="*/ 1933575 w 5697931"/>
                <a:gd name="connsiteY11426" fmla="*/ 1121683 h 6287490"/>
                <a:gd name="connsiteX11427" fmla="*/ 1933575 w 5697931"/>
                <a:gd name="connsiteY11427" fmla="*/ 1116921 h 6287490"/>
                <a:gd name="connsiteX11428" fmla="*/ 1938338 w 5697931"/>
                <a:gd name="connsiteY11428" fmla="*/ 1116921 h 6287490"/>
                <a:gd name="connsiteX11429" fmla="*/ 1943100 w 5697931"/>
                <a:gd name="connsiteY11429" fmla="*/ 1116921 h 6287490"/>
                <a:gd name="connsiteX11430" fmla="*/ 1943100 w 5697931"/>
                <a:gd name="connsiteY11430" fmla="*/ 1121683 h 6287490"/>
                <a:gd name="connsiteX11431" fmla="*/ 1943100 w 5697931"/>
                <a:gd name="connsiteY11431" fmla="*/ 1126446 h 6287490"/>
                <a:gd name="connsiteX11432" fmla="*/ 3319463 w 5697931"/>
                <a:gd name="connsiteY11432" fmla="*/ 1126446 h 6287490"/>
                <a:gd name="connsiteX11433" fmla="*/ 3314700 w 5697931"/>
                <a:gd name="connsiteY11433" fmla="*/ 1126446 h 6287490"/>
                <a:gd name="connsiteX11434" fmla="*/ 3314700 w 5697931"/>
                <a:gd name="connsiteY11434" fmla="*/ 1121683 h 6287490"/>
                <a:gd name="connsiteX11435" fmla="*/ 3314700 w 5697931"/>
                <a:gd name="connsiteY11435" fmla="*/ 1116921 h 6287490"/>
                <a:gd name="connsiteX11436" fmla="*/ 3319463 w 5697931"/>
                <a:gd name="connsiteY11436" fmla="*/ 1116921 h 6287490"/>
                <a:gd name="connsiteX11437" fmla="*/ 3324225 w 5697931"/>
                <a:gd name="connsiteY11437" fmla="*/ 1116921 h 6287490"/>
                <a:gd name="connsiteX11438" fmla="*/ 3324225 w 5697931"/>
                <a:gd name="connsiteY11438" fmla="*/ 1121683 h 6287490"/>
                <a:gd name="connsiteX11439" fmla="*/ 3324225 w 5697931"/>
                <a:gd name="connsiteY11439" fmla="*/ 1126446 h 6287490"/>
                <a:gd name="connsiteX11440" fmla="*/ 3852863 w 5697931"/>
                <a:gd name="connsiteY11440" fmla="*/ 1126446 h 6287490"/>
                <a:gd name="connsiteX11441" fmla="*/ 3848100 w 5697931"/>
                <a:gd name="connsiteY11441" fmla="*/ 1126446 h 6287490"/>
                <a:gd name="connsiteX11442" fmla="*/ 3848100 w 5697931"/>
                <a:gd name="connsiteY11442" fmla="*/ 1121683 h 6287490"/>
                <a:gd name="connsiteX11443" fmla="*/ 3848100 w 5697931"/>
                <a:gd name="connsiteY11443" fmla="*/ 1116921 h 6287490"/>
                <a:gd name="connsiteX11444" fmla="*/ 3852863 w 5697931"/>
                <a:gd name="connsiteY11444" fmla="*/ 1116921 h 6287490"/>
                <a:gd name="connsiteX11445" fmla="*/ 3857625 w 5697931"/>
                <a:gd name="connsiteY11445" fmla="*/ 1116921 h 6287490"/>
                <a:gd name="connsiteX11446" fmla="*/ 3857625 w 5697931"/>
                <a:gd name="connsiteY11446" fmla="*/ 1121683 h 6287490"/>
                <a:gd name="connsiteX11447" fmla="*/ 3857625 w 5697931"/>
                <a:gd name="connsiteY11447" fmla="*/ 1126446 h 6287490"/>
                <a:gd name="connsiteX11448" fmla="*/ 1728788 w 5697931"/>
                <a:gd name="connsiteY11448" fmla="*/ 1116921 h 6287490"/>
                <a:gd name="connsiteX11449" fmla="*/ 1724025 w 5697931"/>
                <a:gd name="connsiteY11449" fmla="*/ 1116921 h 6287490"/>
                <a:gd name="connsiteX11450" fmla="*/ 1724025 w 5697931"/>
                <a:gd name="connsiteY11450" fmla="*/ 1112158 h 6287490"/>
                <a:gd name="connsiteX11451" fmla="*/ 1724025 w 5697931"/>
                <a:gd name="connsiteY11451" fmla="*/ 1107396 h 6287490"/>
                <a:gd name="connsiteX11452" fmla="*/ 1728788 w 5697931"/>
                <a:gd name="connsiteY11452" fmla="*/ 1107396 h 6287490"/>
                <a:gd name="connsiteX11453" fmla="*/ 1733550 w 5697931"/>
                <a:gd name="connsiteY11453" fmla="*/ 1107396 h 6287490"/>
                <a:gd name="connsiteX11454" fmla="*/ 1733550 w 5697931"/>
                <a:gd name="connsiteY11454" fmla="*/ 1112158 h 6287490"/>
                <a:gd name="connsiteX11455" fmla="*/ 1733550 w 5697931"/>
                <a:gd name="connsiteY11455" fmla="*/ 1116921 h 6287490"/>
                <a:gd name="connsiteX11456" fmla="*/ 2957513 w 5697931"/>
                <a:gd name="connsiteY11456" fmla="*/ 1116921 h 6287490"/>
                <a:gd name="connsiteX11457" fmla="*/ 2952750 w 5697931"/>
                <a:gd name="connsiteY11457" fmla="*/ 1116921 h 6287490"/>
                <a:gd name="connsiteX11458" fmla="*/ 2952750 w 5697931"/>
                <a:gd name="connsiteY11458" fmla="*/ 1112158 h 6287490"/>
                <a:gd name="connsiteX11459" fmla="*/ 2952750 w 5697931"/>
                <a:gd name="connsiteY11459" fmla="*/ 1107396 h 6287490"/>
                <a:gd name="connsiteX11460" fmla="*/ 2957513 w 5697931"/>
                <a:gd name="connsiteY11460" fmla="*/ 1107396 h 6287490"/>
                <a:gd name="connsiteX11461" fmla="*/ 2962275 w 5697931"/>
                <a:gd name="connsiteY11461" fmla="*/ 1107396 h 6287490"/>
                <a:gd name="connsiteX11462" fmla="*/ 2962275 w 5697931"/>
                <a:gd name="connsiteY11462" fmla="*/ 1112158 h 6287490"/>
                <a:gd name="connsiteX11463" fmla="*/ 2962275 w 5697931"/>
                <a:gd name="connsiteY11463" fmla="*/ 1116921 h 6287490"/>
                <a:gd name="connsiteX11464" fmla="*/ 3405188 w 5697931"/>
                <a:gd name="connsiteY11464" fmla="*/ 1116921 h 6287490"/>
                <a:gd name="connsiteX11465" fmla="*/ 3400425 w 5697931"/>
                <a:gd name="connsiteY11465" fmla="*/ 1116921 h 6287490"/>
                <a:gd name="connsiteX11466" fmla="*/ 3400425 w 5697931"/>
                <a:gd name="connsiteY11466" fmla="*/ 1112158 h 6287490"/>
                <a:gd name="connsiteX11467" fmla="*/ 3400425 w 5697931"/>
                <a:gd name="connsiteY11467" fmla="*/ 1107396 h 6287490"/>
                <a:gd name="connsiteX11468" fmla="*/ 3405188 w 5697931"/>
                <a:gd name="connsiteY11468" fmla="*/ 1107396 h 6287490"/>
                <a:gd name="connsiteX11469" fmla="*/ 3409950 w 5697931"/>
                <a:gd name="connsiteY11469" fmla="*/ 1107396 h 6287490"/>
                <a:gd name="connsiteX11470" fmla="*/ 3409950 w 5697931"/>
                <a:gd name="connsiteY11470" fmla="*/ 1112158 h 6287490"/>
                <a:gd name="connsiteX11471" fmla="*/ 3409950 w 5697931"/>
                <a:gd name="connsiteY11471" fmla="*/ 1116921 h 6287490"/>
                <a:gd name="connsiteX11472" fmla="*/ 3480264 w 5697931"/>
                <a:gd name="connsiteY11472" fmla="*/ 1116921 h 6287490"/>
                <a:gd name="connsiteX11473" fmla="*/ 3475501 w 5697931"/>
                <a:gd name="connsiteY11473" fmla="*/ 1116921 h 6287490"/>
                <a:gd name="connsiteX11474" fmla="*/ 3481388 w 5697931"/>
                <a:gd name="connsiteY11474" fmla="*/ 1107396 h 6287490"/>
                <a:gd name="connsiteX11475" fmla="*/ 3487274 w 5697931"/>
                <a:gd name="connsiteY11475" fmla="*/ 1097871 h 6287490"/>
                <a:gd name="connsiteX11476" fmla="*/ 3492036 w 5697931"/>
                <a:gd name="connsiteY11476" fmla="*/ 1097871 h 6287490"/>
                <a:gd name="connsiteX11477" fmla="*/ 3496799 w 5697931"/>
                <a:gd name="connsiteY11477" fmla="*/ 1097871 h 6287490"/>
                <a:gd name="connsiteX11478" fmla="*/ 3490913 w 5697931"/>
                <a:gd name="connsiteY11478" fmla="*/ 1107396 h 6287490"/>
                <a:gd name="connsiteX11479" fmla="*/ 3485026 w 5697931"/>
                <a:gd name="connsiteY11479" fmla="*/ 1116921 h 6287490"/>
                <a:gd name="connsiteX11480" fmla="*/ 1471613 w 5697931"/>
                <a:gd name="connsiteY11480" fmla="*/ 1107396 h 6287490"/>
                <a:gd name="connsiteX11481" fmla="*/ 1466850 w 5697931"/>
                <a:gd name="connsiteY11481" fmla="*/ 1107396 h 6287490"/>
                <a:gd name="connsiteX11482" fmla="*/ 1466850 w 5697931"/>
                <a:gd name="connsiteY11482" fmla="*/ 1102633 h 6287490"/>
                <a:gd name="connsiteX11483" fmla="*/ 1466850 w 5697931"/>
                <a:gd name="connsiteY11483" fmla="*/ 1097871 h 6287490"/>
                <a:gd name="connsiteX11484" fmla="*/ 1471613 w 5697931"/>
                <a:gd name="connsiteY11484" fmla="*/ 1097871 h 6287490"/>
                <a:gd name="connsiteX11485" fmla="*/ 1476375 w 5697931"/>
                <a:gd name="connsiteY11485" fmla="*/ 1097871 h 6287490"/>
                <a:gd name="connsiteX11486" fmla="*/ 1476375 w 5697931"/>
                <a:gd name="connsiteY11486" fmla="*/ 1102633 h 6287490"/>
                <a:gd name="connsiteX11487" fmla="*/ 1476375 w 5697931"/>
                <a:gd name="connsiteY11487" fmla="*/ 1107396 h 6287490"/>
                <a:gd name="connsiteX11488" fmla="*/ 1709738 w 5697931"/>
                <a:gd name="connsiteY11488" fmla="*/ 1107396 h 6287490"/>
                <a:gd name="connsiteX11489" fmla="*/ 1704975 w 5697931"/>
                <a:gd name="connsiteY11489" fmla="*/ 1107396 h 6287490"/>
                <a:gd name="connsiteX11490" fmla="*/ 1704975 w 5697931"/>
                <a:gd name="connsiteY11490" fmla="*/ 1102633 h 6287490"/>
                <a:gd name="connsiteX11491" fmla="*/ 1704975 w 5697931"/>
                <a:gd name="connsiteY11491" fmla="*/ 1097871 h 6287490"/>
                <a:gd name="connsiteX11492" fmla="*/ 1709738 w 5697931"/>
                <a:gd name="connsiteY11492" fmla="*/ 1097871 h 6287490"/>
                <a:gd name="connsiteX11493" fmla="*/ 1714500 w 5697931"/>
                <a:gd name="connsiteY11493" fmla="*/ 1097871 h 6287490"/>
                <a:gd name="connsiteX11494" fmla="*/ 1714500 w 5697931"/>
                <a:gd name="connsiteY11494" fmla="*/ 1102633 h 6287490"/>
                <a:gd name="connsiteX11495" fmla="*/ 1714500 w 5697931"/>
                <a:gd name="connsiteY11495" fmla="*/ 1107396 h 6287490"/>
                <a:gd name="connsiteX11496" fmla="*/ 2171700 w 5697931"/>
                <a:gd name="connsiteY11496" fmla="*/ 1107396 h 6287490"/>
                <a:gd name="connsiteX11497" fmla="*/ 2159003 w 5697931"/>
                <a:gd name="connsiteY11497" fmla="*/ 1107396 h 6287490"/>
                <a:gd name="connsiteX11498" fmla="*/ 2165347 w 5697931"/>
                <a:gd name="connsiteY11498" fmla="*/ 1101042 h 6287490"/>
                <a:gd name="connsiteX11499" fmla="*/ 2171700 w 5697931"/>
                <a:gd name="connsiteY11499" fmla="*/ 1094699 h 6287490"/>
                <a:gd name="connsiteX11500" fmla="*/ 2178053 w 5697931"/>
                <a:gd name="connsiteY11500" fmla="*/ 1101042 h 6287490"/>
                <a:gd name="connsiteX11501" fmla="*/ 2184397 w 5697931"/>
                <a:gd name="connsiteY11501" fmla="*/ 1107396 h 6287490"/>
                <a:gd name="connsiteX11502" fmla="*/ 2718264 w 5697931"/>
                <a:gd name="connsiteY11502" fmla="*/ 1107396 h 6287490"/>
                <a:gd name="connsiteX11503" fmla="*/ 2713501 w 5697931"/>
                <a:gd name="connsiteY11503" fmla="*/ 1107396 h 6287490"/>
                <a:gd name="connsiteX11504" fmla="*/ 2719388 w 5697931"/>
                <a:gd name="connsiteY11504" fmla="*/ 1097871 h 6287490"/>
                <a:gd name="connsiteX11505" fmla="*/ 2725274 w 5697931"/>
                <a:gd name="connsiteY11505" fmla="*/ 1088346 h 6287490"/>
                <a:gd name="connsiteX11506" fmla="*/ 2730036 w 5697931"/>
                <a:gd name="connsiteY11506" fmla="*/ 1088346 h 6287490"/>
                <a:gd name="connsiteX11507" fmla="*/ 2734799 w 5697931"/>
                <a:gd name="connsiteY11507" fmla="*/ 1088346 h 6287490"/>
                <a:gd name="connsiteX11508" fmla="*/ 2728913 w 5697931"/>
                <a:gd name="connsiteY11508" fmla="*/ 1097871 h 6287490"/>
                <a:gd name="connsiteX11509" fmla="*/ 2723026 w 5697931"/>
                <a:gd name="connsiteY11509" fmla="*/ 1107396 h 6287490"/>
                <a:gd name="connsiteX11510" fmla="*/ 2756364 w 5697931"/>
                <a:gd name="connsiteY11510" fmla="*/ 1107396 h 6287490"/>
                <a:gd name="connsiteX11511" fmla="*/ 2751601 w 5697931"/>
                <a:gd name="connsiteY11511" fmla="*/ 1107396 h 6287490"/>
                <a:gd name="connsiteX11512" fmla="*/ 2757488 w 5697931"/>
                <a:gd name="connsiteY11512" fmla="*/ 1097871 h 6287490"/>
                <a:gd name="connsiteX11513" fmla="*/ 2763374 w 5697931"/>
                <a:gd name="connsiteY11513" fmla="*/ 1088346 h 6287490"/>
                <a:gd name="connsiteX11514" fmla="*/ 2768136 w 5697931"/>
                <a:gd name="connsiteY11514" fmla="*/ 1088346 h 6287490"/>
                <a:gd name="connsiteX11515" fmla="*/ 2772899 w 5697931"/>
                <a:gd name="connsiteY11515" fmla="*/ 1088346 h 6287490"/>
                <a:gd name="connsiteX11516" fmla="*/ 2767013 w 5697931"/>
                <a:gd name="connsiteY11516" fmla="*/ 1097871 h 6287490"/>
                <a:gd name="connsiteX11517" fmla="*/ 2761126 w 5697931"/>
                <a:gd name="connsiteY11517" fmla="*/ 1107396 h 6287490"/>
                <a:gd name="connsiteX11518" fmla="*/ 3386138 w 5697931"/>
                <a:gd name="connsiteY11518" fmla="*/ 1107396 h 6287490"/>
                <a:gd name="connsiteX11519" fmla="*/ 3381375 w 5697931"/>
                <a:gd name="connsiteY11519" fmla="*/ 1107396 h 6287490"/>
                <a:gd name="connsiteX11520" fmla="*/ 3381375 w 5697931"/>
                <a:gd name="connsiteY11520" fmla="*/ 1102633 h 6287490"/>
                <a:gd name="connsiteX11521" fmla="*/ 3381375 w 5697931"/>
                <a:gd name="connsiteY11521" fmla="*/ 1097871 h 6287490"/>
                <a:gd name="connsiteX11522" fmla="*/ 3386138 w 5697931"/>
                <a:gd name="connsiteY11522" fmla="*/ 1097871 h 6287490"/>
                <a:gd name="connsiteX11523" fmla="*/ 3390900 w 5697931"/>
                <a:gd name="connsiteY11523" fmla="*/ 1097871 h 6287490"/>
                <a:gd name="connsiteX11524" fmla="*/ 3390900 w 5697931"/>
                <a:gd name="connsiteY11524" fmla="*/ 1102633 h 6287490"/>
                <a:gd name="connsiteX11525" fmla="*/ 3390900 w 5697931"/>
                <a:gd name="connsiteY11525" fmla="*/ 1107396 h 6287490"/>
                <a:gd name="connsiteX11526" fmla="*/ 3635378 w 5697931"/>
                <a:gd name="connsiteY11526" fmla="*/ 1104224 h 6287490"/>
                <a:gd name="connsiteX11527" fmla="*/ 3629025 w 5697931"/>
                <a:gd name="connsiteY11527" fmla="*/ 1110567 h 6287490"/>
                <a:gd name="connsiteX11528" fmla="*/ 3629025 w 5697931"/>
                <a:gd name="connsiteY11528" fmla="*/ 1097871 h 6287490"/>
                <a:gd name="connsiteX11529" fmla="*/ 3629025 w 5697931"/>
                <a:gd name="connsiteY11529" fmla="*/ 1085174 h 6287490"/>
                <a:gd name="connsiteX11530" fmla="*/ 3635378 w 5697931"/>
                <a:gd name="connsiteY11530" fmla="*/ 1091517 h 6287490"/>
                <a:gd name="connsiteX11531" fmla="*/ 3641722 w 5697931"/>
                <a:gd name="connsiteY11531" fmla="*/ 1097871 h 6287490"/>
                <a:gd name="connsiteX11532" fmla="*/ 1490663 w 5697931"/>
                <a:gd name="connsiteY11532" fmla="*/ 1097871 h 6287490"/>
                <a:gd name="connsiteX11533" fmla="*/ 1485900 w 5697931"/>
                <a:gd name="connsiteY11533" fmla="*/ 1097871 h 6287490"/>
                <a:gd name="connsiteX11534" fmla="*/ 1485900 w 5697931"/>
                <a:gd name="connsiteY11534" fmla="*/ 1093108 h 6287490"/>
                <a:gd name="connsiteX11535" fmla="*/ 1485900 w 5697931"/>
                <a:gd name="connsiteY11535" fmla="*/ 1088346 h 6287490"/>
                <a:gd name="connsiteX11536" fmla="*/ 1490663 w 5697931"/>
                <a:gd name="connsiteY11536" fmla="*/ 1088346 h 6287490"/>
                <a:gd name="connsiteX11537" fmla="*/ 1495425 w 5697931"/>
                <a:gd name="connsiteY11537" fmla="*/ 1088346 h 6287490"/>
                <a:gd name="connsiteX11538" fmla="*/ 1495425 w 5697931"/>
                <a:gd name="connsiteY11538" fmla="*/ 1093108 h 6287490"/>
                <a:gd name="connsiteX11539" fmla="*/ 1495425 w 5697931"/>
                <a:gd name="connsiteY11539" fmla="*/ 1097871 h 6287490"/>
                <a:gd name="connsiteX11540" fmla="*/ 1844678 w 5697931"/>
                <a:gd name="connsiteY11540" fmla="*/ 1094699 h 6287490"/>
                <a:gd name="connsiteX11541" fmla="*/ 1838325 w 5697931"/>
                <a:gd name="connsiteY11541" fmla="*/ 1101042 h 6287490"/>
                <a:gd name="connsiteX11542" fmla="*/ 1838325 w 5697931"/>
                <a:gd name="connsiteY11542" fmla="*/ 1088346 h 6287490"/>
                <a:gd name="connsiteX11543" fmla="*/ 1838325 w 5697931"/>
                <a:gd name="connsiteY11543" fmla="*/ 1075649 h 6287490"/>
                <a:gd name="connsiteX11544" fmla="*/ 1844678 w 5697931"/>
                <a:gd name="connsiteY11544" fmla="*/ 1081992 h 6287490"/>
                <a:gd name="connsiteX11545" fmla="*/ 1851022 w 5697931"/>
                <a:gd name="connsiteY11545" fmla="*/ 1088346 h 6287490"/>
                <a:gd name="connsiteX11546" fmla="*/ 2881313 w 5697931"/>
                <a:gd name="connsiteY11546" fmla="*/ 1097871 h 6287490"/>
                <a:gd name="connsiteX11547" fmla="*/ 2876550 w 5697931"/>
                <a:gd name="connsiteY11547" fmla="*/ 1097871 h 6287490"/>
                <a:gd name="connsiteX11548" fmla="*/ 2876550 w 5697931"/>
                <a:gd name="connsiteY11548" fmla="*/ 1093108 h 6287490"/>
                <a:gd name="connsiteX11549" fmla="*/ 2876550 w 5697931"/>
                <a:gd name="connsiteY11549" fmla="*/ 1088346 h 6287490"/>
                <a:gd name="connsiteX11550" fmla="*/ 2881313 w 5697931"/>
                <a:gd name="connsiteY11550" fmla="*/ 1088346 h 6287490"/>
                <a:gd name="connsiteX11551" fmla="*/ 2886075 w 5697931"/>
                <a:gd name="connsiteY11551" fmla="*/ 1088346 h 6287490"/>
                <a:gd name="connsiteX11552" fmla="*/ 2886075 w 5697931"/>
                <a:gd name="connsiteY11552" fmla="*/ 1093108 h 6287490"/>
                <a:gd name="connsiteX11553" fmla="*/ 2886075 w 5697931"/>
                <a:gd name="connsiteY11553" fmla="*/ 1097871 h 6287490"/>
                <a:gd name="connsiteX11554" fmla="*/ 2928938 w 5697931"/>
                <a:gd name="connsiteY11554" fmla="*/ 1097871 h 6287490"/>
                <a:gd name="connsiteX11555" fmla="*/ 2924175 w 5697931"/>
                <a:gd name="connsiteY11555" fmla="*/ 1097871 h 6287490"/>
                <a:gd name="connsiteX11556" fmla="*/ 2924175 w 5697931"/>
                <a:gd name="connsiteY11556" fmla="*/ 1093108 h 6287490"/>
                <a:gd name="connsiteX11557" fmla="*/ 2924175 w 5697931"/>
                <a:gd name="connsiteY11557" fmla="*/ 1088346 h 6287490"/>
                <a:gd name="connsiteX11558" fmla="*/ 2928938 w 5697931"/>
                <a:gd name="connsiteY11558" fmla="*/ 1088346 h 6287490"/>
                <a:gd name="connsiteX11559" fmla="*/ 2933700 w 5697931"/>
                <a:gd name="connsiteY11559" fmla="*/ 1088346 h 6287490"/>
                <a:gd name="connsiteX11560" fmla="*/ 2933700 w 5697931"/>
                <a:gd name="connsiteY11560" fmla="*/ 1093108 h 6287490"/>
                <a:gd name="connsiteX11561" fmla="*/ 2933700 w 5697931"/>
                <a:gd name="connsiteY11561" fmla="*/ 1097871 h 6287490"/>
                <a:gd name="connsiteX11562" fmla="*/ 3871913 w 5697931"/>
                <a:gd name="connsiteY11562" fmla="*/ 1097871 h 6287490"/>
                <a:gd name="connsiteX11563" fmla="*/ 3867150 w 5697931"/>
                <a:gd name="connsiteY11563" fmla="*/ 1097871 h 6287490"/>
                <a:gd name="connsiteX11564" fmla="*/ 3867150 w 5697931"/>
                <a:gd name="connsiteY11564" fmla="*/ 1093108 h 6287490"/>
                <a:gd name="connsiteX11565" fmla="*/ 3867150 w 5697931"/>
                <a:gd name="connsiteY11565" fmla="*/ 1088346 h 6287490"/>
                <a:gd name="connsiteX11566" fmla="*/ 3871913 w 5697931"/>
                <a:gd name="connsiteY11566" fmla="*/ 1088346 h 6287490"/>
                <a:gd name="connsiteX11567" fmla="*/ 3876675 w 5697931"/>
                <a:gd name="connsiteY11567" fmla="*/ 1088346 h 6287490"/>
                <a:gd name="connsiteX11568" fmla="*/ 3876675 w 5697931"/>
                <a:gd name="connsiteY11568" fmla="*/ 1093108 h 6287490"/>
                <a:gd name="connsiteX11569" fmla="*/ 3876675 w 5697931"/>
                <a:gd name="connsiteY11569" fmla="*/ 1097871 h 6287490"/>
                <a:gd name="connsiteX11570" fmla="*/ 1738313 w 5697931"/>
                <a:gd name="connsiteY11570" fmla="*/ 1088346 h 6287490"/>
                <a:gd name="connsiteX11571" fmla="*/ 1733550 w 5697931"/>
                <a:gd name="connsiteY11571" fmla="*/ 1088346 h 6287490"/>
                <a:gd name="connsiteX11572" fmla="*/ 1733550 w 5697931"/>
                <a:gd name="connsiteY11572" fmla="*/ 1083583 h 6287490"/>
                <a:gd name="connsiteX11573" fmla="*/ 1733550 w 5697931"/>
                <a:gd name="connsiteY11573" fmla="*/ 1078821 h 6287490"/>
                <a:gd name="connsiteX11574" fmla="*/ 1738313 w 5697931"/>
                <a:gd name="connsiteY11574" fmla="*/ 1078821 h 6287490"/>
                <a:gd name="connsiteX11575" fmla="*/ 1743075 w 5697931"/>
                <a:gd name="connsiteY11575" fmla="*/ 1078821 h 6287490"/>
                <a:gd name="connsiteX11576" fmla="*/ 1743075 w 5697931"/>
                <a:gd name="connsiteY11576" fmla="*/ 1083583 h 6287490"/>
                <a:gd name="connsiteX11577" fmla="*/ 1743075 w 5697931"/>
                <a:gd name="connsiteY11577" fmla="*/ 1088346 h 6287490"/>
                <a:gd name="connsiteX11578" fmla="*/ 1871663 w 5697931"/>
                <a:gd name="connsiteY11578" fmla="*/ 1088346 h 6287490"/>
                <a:gd name="connsiteX11579" fmla="*/ 1866900 w 5697931"/>
                <a:gd name="connsiteY11579" fmla="*/ 1088346 h 6287490"/>
                <a:gd name="connsiteX11580" fmla="*/ 1866900 w 5697931"/>
                <a:gd name="connsiteY11580" fmla="*/ 1083583 h 6287490"/>
                <a:gd name="connsiteX11581" fmla="*/ 1866900 w 5697931"/>
                <a:gd name="connsiteY11581" fmla="*/ 1078821 h 6287490"/>
                <a:gd name="connsiteX11582" fmla="*/ 1871663 w 5697931"/>
                <a:gd name="connsiteY11582" fmla="*/ 1078821 h 6287490"/>
                <a:gd name="connsiteX11583" fmla="*/ 1876425 w 5697931"/>
                <a:gd name="connsiteY11583" fmla="*/ 1078821 h 6287490"/>
                <a:gd name="connsiteX11584" fmla="*/ 1876425 w 5697931"/>
                <a:gd name="connsiteY11584" fmla="*/ 1083583 h 6287490"/>
                <a:gd name="connsiteX11585" fmla="*/ 1876425 w 5697931"/>
                <a:gd name="connsiteY11585" fmla="*/ 1088346 h 6287490"/>
                <a:gd name="connsiteX11586" fmla="*/ 1538288 w 5697931"/>
                <a:gd name="connsiteY11586" fmla="*/ 1078821 h 6287490"/>
                <a:gd name="connsiteX11587" fmla="*/ 1533525 w 5697931"/>
                <a:gd name="connsiteY11587" fmla="*/ 1078821 h 6287490"/>
                <a:gd name="connsiteX11588" fmla="*/ 1533525 w 5697931"/>
                <a:gd name="connsiteY11588" fmla="*/ 1074058 h 6287490"/>
                <a:gd name="connsiteX11589" fmla="*/ 1533525 w 5697931"/>
                <a:gd name="connsiteY11589" fmla="*/ 1069296 h 6287490"/>
                <a:gd name="connsiteX11590" fmla="*/ 1538288 w 5697931"/>
                <a:gd name="connsiteY11590" fmla="*/ 1069296 h 6287490"/>
                <a:gd name="connsiteX11591" fmla="*/ 1543050 w 5697931"/>
                <a:gd name="connsiteY11591" fmla="*/ 1069296 h 6287490"/>
                <a:gd name="connsiteX11592" fmla="*/ 1543050 w 5697931"/>
                <a:gd name="connsiteY11592" fmla="*/ 1074058 h 6287490"/>
                <a:gd name="connsiteX11593" fmla="*/ 1543050 w 5697931"/>
                <a:gd name="connsiteY11593" fmla="*/ 1078821 h 6287490"/>
                <a:gd name="connsiteX11594" fmla="*/ 2756364 w 5697931"/>
                <a:gd name="connsiteY11594" fmla="*/ 1078821 h 6287490"/>
                <a:gd name="connsiteX11595" fmla="*/ 2751601 w 5697931"/>
                <a:gd name="connsiteY11595" fmla="*/ 1078821 h 6287490"/>
                <a:gd name="connsiteX11596" fmla="*/ 2757488 w 5697931"/>
                <a:gd name="connsiteY11596" fmla="*/ 1069296 h 6287490"/>
                <a:gd name="connsiteX11597" fmla="*/ 2763374 w 5697931"/>
                <a:gd name="connsiteY11597" fmla="*/ 1059771 h 6287490"/>
                <a:gd name="connsiteX11598" fmla="*/ 2768136 w 5697931"/>
                <a:gd name="connsiteY11598" fmla="*/ 1059771 h 6287490"/>
                <a:gd name="connsiteX11599" fmla="*/ 2772899 w 5697931"/>
                <a:gd name="connsiteY11599" fmla="*/ 1059771 h 6287490"/>
                <a:gd name="connsiteX11600" fmla="*/ 2767013 w 5697931"/>
                <a:gd name="connsiteY11600" fmla="*/ 1069296 h 6287490"/>
                <a:gd name="connsiteX11601" fmla="*/ 2761126 w 5697931"/>
                <a:gd name="connsiteY11601" fmla="*/ 1078821 h 6287490"/>
                <a:gd name="connsiteX11602" fmla="*/ 3347247 w 5697931"/>
                <a:gd name="connsiteY11602" fmla="*/ 1078068 h 6287490"/>
                <a:gd name="connsiteX11603" fmla="*/ 3328988 w 5697931"/>
                <a:gd name="connsiteY11603" fmla="*/ 1077316 h 6287490"/>
                <a:gd name="connsiteX11604" fmla="*/ 3341485 w 5697931"/>
                <a:gd name="connsiteY11604" fmla="*/ 1072315 h 6287490"/>
                <a:gd name="connsiteX11605" fmla="*/ 3353991 w 5697931"/>
                <a:gd name="connsiteY11605" fmla="*/ 1067314 h 6287490"/>
                <a:gd name="connsiteX11606" fmla="*/ 3359744 w 5697931"/>
                <a:gd name="connsiteY11606" fmla="*/ 1073067 h 6287490"/>
                <a:gd name="connsiteX11607" fmla="*/ 3365497 w 5697931"/>
                <a:gd name="connsiteY11607" fmla="*/ 1078821 h 6287490"/>
                <a:gd name="connsiteX11608" fmla="*/ 3452813 w 5697931"/>
                <a:gd name="connsiteY11608" fmla="*/ 1078821 h 6287490"/>
                <a:gd name="connsiteX11609" fmla="*/ 3448050 w 5697931"/>
                <a:gd name="connsiteY11609" fmla="*/ 1078821 h 6287490"/>
                <a:gd name="connsiteX11610" fmla="*/ 3448050 w 5697931"/>
                <a:gd name="connsiteY11610" fmla="*/ 1074058 h 6287490"/>
                <a:gd name="connsiteX11611" fmla="*/ 3448050 w 5697931"/>
                <a:gd name="connsiteY11611" fmla="*/ 1069296 h 6287490"/>
                <a:gd name="connsiteX11612" fmla="*/ 3452813 w 5697931"/>
                <a:gd name="connsiteY11612" fmla="*/ 1069296 h 6287490"/>
                <a:gd name="connsiteX11613" fmla="*/ 3457575 w 5697931"/>
                <a:gd name="connsiteY11613" fmla="*/ 1069296 h 6287490"/>
                <a:gd name="connsiteX11614" fmla="*/ 3457575 w 5697931"/>
                <a:gd name="connsiteY11614" fmla="*/ 1074058 h 6287490"/>
                <a:gd name="connsiteX11615" fmla="*/ 3457575 w 5697931"/>
                <a:gd name="connsiteY11615" fmla="*/ 1078821 h 6287490"/>
                <a:gd name="connsiteX11616" fmla="*/ 3519488 w 5697931"/>
                <a:gd name="connsiteY11616" fmla="*/ 1078821 h 6287490"/>
                <a:gd name="connsiteX11617" fmla="*/ 3514725 w 5697931"/>
                <a:gd name="connsiteY11617" fmla="*/ 1078821 h 6287490"/>
                <a:gd name="connsiteX11618" fmla="*/ 3514725 w 5697931"/>
                <a:gd name="connsiteY11618" fmla="*/ 1074058 h 6287490"/>
                <a:gd name="connsiteX11619" fmla="*/ 3514725 w 5697931"/>
                <a:gd name="connsiteY11619" fmla="*/ 1069296 h 6287490"/>
                <a:gd name="connsiteX11620" fmla="*/ 3519488 w 5697931"/>
                <a:gd name="connsiteY11620" fmla="*/ 1069296 h 6287490"/>
                <a:gd name="connsiteX11621" fmla="*/ 3524250 w 5697931"/>
                <a:gd name="connsiteY11621" fmla="*/ 1069296 h 6287490"/>
                <a:gd name="connsiteX11622" fmla="*/ 3524250 w 5697931"/>
                <a:gd name="connsiteY11622" fmla="*/ 1074058 h 6287490"/>
                <a:gd name="connsiteX11623" fmla="*/ 3524250 w 5697931"/>
                <a:gd name="connsiteY11623" fmla="*/ 1078821 h 6287490"/>
                <a:gd name="connsiteX11624" fmla="*/ 3652838 w 5697931"/>
                <a:gd name="connsiteY11624" fmla="*/ 1078821 h 6287490"/>
                <a:gd name="connsiteX11625" fmla="*/ 3648075 w 5697931"/>
                <a:gd name="connsiteY11625" fmla="*/ 1078821 h 6287490"/>
                <a:gd name="connsiteX11626" fmla="*/ 3648075 w 5697931"/>
                <a:gd name="connsiteY11626" fmla="*/ 1074058 h 6287490"/>
                <a:gd name="connsiteX11627" fmla="*/ 3648075 w 5697931"/>
                <a:gd name="connsiteY11627" fmla="*/ 1069296 h 6287490"/>
                <a:gd name="connsiteX11628" fmla="*/ 3652838 w 5697931"/>
                <a:gd name="connsiteY11628" fmla="*/ 1069296 h 6287490"/>
                <a:gd name="connsiteX11629" fmla="*/ 3657600 w 5697931"/>
                <a:gd name="connsiteY11629" fmla="*/ 1069296 h 6287490"/>
                <a:gd name="connsiteX11630" fmla="*/ 3657600 w 5697931"/>
                <a:gd name="connsiteY11630" fmla="*/ 1074058 h 6287490"/>
                <a:gd name="connsiteX11631" fmla="*/ 3657600 w 5697931"/>
                <a:gd name="connsiteY11631" fmla="*/ 1078821 h 6287490"/>
                <a:gd name="connsiteX11632" fmla="*/ 1576388 w 5697931"/>
                <a:gd name="connsiteY11632" fmla="*/ 1069296 h 6287490"/>
                <a:gd name="connsiteX11633" fmla="*/ 1571625 w 5697931"/>
                <a:gd name="connsiteY11633" fmla="*/ 1069296 h 6287490"/>
                <a:gd name="connsiteX11634" fmla="*/ 1571625 w 5697931"/>
                <a:gd name="connsiteY11634" fmla="*/ 1064533 h 6287490"/>
                <a:gd name="connsiteX11635" fmla="*/ 1571625 w 5697931"/>
                <a:gd name="connsiteY11635" fmla="*/ 1059771 h 6287490"/>
                <a:gd name="connsiteX11636" fmla="*/ 1576388 w 5697931"/>
                <a:gd name="connsiteY11636" fmla="*/ 1059771 h 6287490"/>
                <a:gd name="connsiteX11637" fmla="*/ 1581150 w 5697931"/>
                <a:gd name="connsiteY11637" fmla="*/ 1059771 h 6287490"/>
                <a:gd name="connsiteX11638" fmla="*/ 1581150 w 5697931"/>
                <a:gd name="connsiteY11638" fmla="*/ 1064533 h 6287490"/>
                <a:gd name="connsiteX11639" fmla="*/ 1581150 w 5697931"/>
                <a:gd name="connsiteY11639" fmla="*/ 1069296 h 6287490"/>
                <a:gd name="connsiteX11640" fmla="*/ 2805113 w 5697931"/>
                <a:gd name="connsiteY11640" fmla="*/ 1069296 h 6287490"/>
                <a:gd name="connsiteX11641" fmla="*/ 2800350 w 5697931"/>
                <a:gd name="connsiteY11641" fmla="*/ 1069296 h 6287490"/>
                <a:gd name="connsiteX11642" fmla="*/ 2800350 w 5697931"/>
                <a:gd name="connsiteY11642" fmla="*/ 1064533 h 6287490"/>
                <a:gd name="connsiteX11643" fmla="*/ 2800350 w 5697931"/>
                <a:gd name="connsiteY11643" fmla="*/ 1059771 h 6287490"/>
                <a:gd name="connsiteX11644" fmla="*/ 2805113 w 5697931"/>
                <a:gd name="connsiteY11644" fmla="*/ 1059771 h 6287490"/>
                <a:gd name="connsiteX11645" fmla="*/ 2809875 w 5697931"/>
                <a:gd name="connsiteY11645" fmla="*/ 1059771 h 6287490"/>
                <a:gd name="connsiteX11646" fmla="*/ 2809875 w 5697931"/>
                <a:gd name="connsiteY11646" fmla="*/ 1064533 h 6287490"/>
                <a:gd name="connsiteX11647" fmla="*/ 2809875 w 5697931"/>
                <a:gd name="connsiteY11647" fmla="*/ 1069296 h 6287490"/>
                <a:gd name="connsiteX11648" fmla="*/ 2919413 w 5697931"/>
                <a:gd name="connsiteY11648" fmla="*/ 1069296 h 6287490"/>
                <a:gd name="connsiteX11649" fmla="*/ 2914650 w 5697931"/>
                <a:gd name="connsiteY11649" fmla="*/ 1069296 h 6287490"/>
                <a:gd name="connsiteX11650" fmla="*/ 2914650 w 5697931"/>
                <a:gd name="connsiteY11650" fmla="*/ 1064533 h 6287490"/>
                <a:gd name="connsiteX11651" fmla="*/ 2914650 w 5697931"/>
                <a:gd name="connsiteY11651" fmla="*/ 1059771 h 6287490"/>
                <a:gd name="connsiteX11652" fmla="*/ 2919413 w 5697931"/>
                <a:gd name="connsiteY11652" fmla="*/ 1059771 h 6287490"/>
                <a:gd name="connsiteX11653" fmla="*/ 2924175 w 5697931"/>
                <a:gd name="connsiteY11653" fmla="*/ 1059771 h 6287490"/>
                <a:gd name="connsiteX11654" fmla="*/ 2924175 w 5697931"/>
                <a:gd name="connsiteY11654" fmla="*/ 1064533 h 6287490"/>
                <a:gd name="connsiteX11655" fmla="*/ 2924175 w 5697931"/>
                <a:gd name="connsiteY11655" fmla="*/ 1069296 h 6287490"/>
                <a:gd name="connsiteX11656" fmla="*/ 3500438 w 5697931"/>
                <a:gd name="connsiteY11656" fmla="*/ 1069296 h 6287490"/>
                <a:gd name="connsiteX11657" fmla="*/ 3495675 w 5697931"/>
                <a:gd name="connsiteY11657" fmla="*/ 1069296 h 6287490"/>
                <a:gd name="connsiteX11658" fmla="*/ 3495675 w 5697931"/>
                <a:gd name="connsiteY11658" fmla="*/ 1064533 h 6287490"/>
                <a:gd name="connsiteX11659" fmla="*/ 3495675 w 5697931"/>
                <a:gd name="connsiteY11659" fmla="*/ 1059771 h 6287490"/>
                <a:gd name="connsiteX11660" fmla="*/ 3500438 w 5697931"/>
                <a:gd name="connsiteY11660" fmla="*/ 1059771 h 6287490"/>
                <a:gd name="connsiteX11661" fmla="*/ 3505200 w 5697931"/>
                <a:gd name="connsiteY11661" fmla="*/ 1059771 h 6287490"/>
                <a:gd name="connsiteX11662" fmla="*/ 3505200 w 5697931"/>
                <a:gd name="connsiteY11662" fmla="*/ 1064533 h 6287490"/>
                <a:gd name="connsiteX11663" fmla="*/ 3505200 w 5697931"/>
                <a:gd name="connsiteY11663" fmla="*/ 1069296 h 6287490"/>
                <a:gd name="connsiteX11664" fmla="*/ 1614488 w 5697931"/>
                <a:gd name="connsiteY11664" fmla="*/ 1059771 h 6287490"/>
                <a:gd name="connsiteX11665" fmla="*/ 1609725 w 5697931"/>
                <a:gd name="connsiteY11665" fmla="*/ 1059771 h 6287490"/>
                <a:gd name="connsiteX11666" fmla="*/ 1609725 w 5697931"/>
                <a:gd name="connsiteY11666" fmla="*/ 1055008 h 6287490"/>
                <a:gd name="connsiteX11667" fmla="*/ 1609725 w 5697931"/>
                <a:gd name="connsiteY11667" fmla="*/ 1050246 h 6287490"/>
                <a:gd name="connsiteX11668" fmla="*/ 1614488 w 5697931"/>
                <a:gd name="connsiteY11668" fmla="*/ 1050246 h 6287490"/>
                <a:gd name="connsiteX11669" fmla="*/ 1619250 w 5697931"/>
                <a:gd name="connsiteY11669" fmla="*/ 1050246 h 6287490"/>
                <a:gd name="connsiteX11670" fmla="*/ 1619250 w 5697931"/>
                <a:gd name="connsiteY11670" fmla="*/ 1055008 h 6287490"/>
                <a:gd name="connsiteX11671" fmla="*/ 1619250 w 5697931"/>
                <a:gd name="connsiteY11671" fmla="*/ 1059771 h 6287490"/>
                <a:gd name="connsiteX11672" fmla="*/ 1728788 w 5697931"/>
                <a:gd name="connsiteY11672" fmla="*/ 1059771 h 6287490"/>
                <a:gd name="connsiteX11673" fmla="*/ 1724025 w 5697931"/>
                <a:gd name="connsiteY11673" fmla="*/ 1059771 h 6287490"/>
                <a:gd name="connsiteX11674" fmla="*/ 1724025 w 5697931"/>
                <a:gd name="connsiteY11674" fmla="*/ 1055008 h 6287490"/>
                <a:gd name="connsiteX11675" fmla="*/ 1724025 w 5697931"/>
                <a:gd name="connsiteY11675" fmla="*/ 1050246 h 6287490"/>
                <a:gd name="connsiteX11676" fmla="*/ 1728788 w 5697931"/>
                <a:gd name="connsiteY11676" fmla="*/ 1050246 h 6287490"/>
                <a:gd name="connsiteX11677" fmla="*/ 1733550 w 5697931"/>
                <a:gd name="connsiteY11677" fmla="*/ 1050246 h 6287490"/>
                <a:gd name="connsiteX11678" fmla="*/ 1733550 w 5697931"/>
                <a:gd name="connsiteY11678" fmla="*/ 1055008 h 6287490"/>
                <a:gd name="connsiteX11679" fmla="*/ 1733550 w 5697931"/>
                <a:gd name="connsiteY11679" fmla="*/ 1059771 h 6287490"/>
                <a:gd name="connsiteX11680" fmla="*/ 2081213 w 5697931"/>
                <a:gd name="connsiteY11680" fmla="*/ 1059771 h 6287490"/>
                <a:gd name="connsiteX11681" fmla="*/ 2076450 w 5697931"/>
                <a:gd name="connsiteY11681" fmla="*/ 1059771 h 6287490"/>
                <a:gd name="connsiteX11682" fmla="*/ 2076450 w 5697931"/>
                <a:gd name="connsiteY11682" fmla="*/ 1055008 h 6287490"/>
                <a:gd name="connsiteX11683" fmla="*/ 2076450 w 5697931"/>
                <a:gd name="connsiteY11683" fmla="*/ 1050246 h 6287490"/>
                <a:gd name="connsiteX11684" fmla="*/ 2081213 w 5697931"/>
                <a:gd name="connsiteY11684" fmla="*/ 1050246 h 6287490"/>
                <a:gd name="connsiteX11685" fmla="*/ 2085975 w 5697931"/>
                <a:gd name="connsiteY11685" fmla="*/ 1050246 h 6287490"/>
                <a:gd name="connsiteX11686" fmla="*/ 2085975 w 5697931"/>
                <a:gd name="connsiteY11686" fmla="*/ 1055008 h 6287490"/>
                <a:gd name="connsiteX11687" fmla="*/ 2085975 w 5697931"/>
                <a:gd name="connsiteY11687" fmla="*/ 1059771 h 6287490"/>
                <a:gd name="connsiteX11688" fmla="*/ 2605088 w 5697931"/>
                <a:gd name="connsiteY11688" fmla="*/ 1059771 h 6287490"/>
                <a:gd name="connsiteX11689" fmla="*/ 2600325 w 5697931"/>
                <a:gd name="connsiteY11689" fmla="*/ 1059771 h 6287490"/>
                <a:gd name="connsiteX11690" fmla="*/ 2600325 w 5697931"/>
                <a:gd name="connsiteY11690" fmla="*/ 1055008 h 6287490"/>
                <a:gd name="connsiteX11691" fmla="*/ 2600325 w 5697931"/>
                <a:gd name="connsiteY11691" fmla="*/ 1050246 h 6287490"/>
                <a:gd name="connsiteX11692" fmla="*/ 2605088 w 5697931"/>
                <a:gd name="connsiteY11692" fmla="*/ 1050246 h 6287490"/>
                <a:gd name="connsiteX11693" fmla="*/ 2609850 w 5697931"/>
                <a:gd name="connsiteY11693" fmla="*/ 1050246 h 6287490"/>
                <a:gd name="connsiteX11694" fmla="*/ 2609850 w 5697931"/>
                <a:gd name="connsiteY11694" fmla="*/ 1055008 h 6287490"/>
                <a:gd name="connsiteX11695" fmla="*/ 2609850 w 5697931"/>
                <a:gd name="connsiteY11695" fmla="*/ 1059771 h 6287490"/>
                <a:gd name="connsiteX11696" fmla="*/ 3333750 w 5697931"/>
                <a:gd name="connsiteY11696" fmla="*/ 1059771 h 6287490"/>
                <a:gd name="connsiteX11697" fmla="*/ 3321053 w 5697931"/>
                <a:gd name="connsiteY11697" fmla="*/ 1059771 h 6287490"/>
                <a:gd name="connsiteX11698" fmla="*/ 3327397 w 5697931"/>
                <a:gd name="connsiteY11698" fmla="*/ 1053417 h 6287490"/>
                <a:gd name="connsiteX11699" fmla="*/ 3333750 w 5697931"/>
                <a:gd name="connsiteY11699" fmla="*/ 1047074 h 6287490"/>
                <a:gd name="connsiteX11700" fmla="*/ 3340103 w 5697931"/>
                <a:gd name="connsiteY11700" fmla="*/ 1053417 h 6287490"/>
                <a:gd name="connsiteX11701" fmla="*/ 3346447 w 5697931"/>
                <a:gd name="connsiteY11701" fmla="*/ 1059771 h 6287490"/>
                <a:gd name="connsiteX11702" fmla="*/ 2043113 w 5697931"/>
                <a:gd name="connsiteY11702" fmla="*/ 1050246 h 6287490"/>
                <a:gd name="connsiteX11703" fmla="*/ 2038350 w 5697931"/>
                <a:gd name="connsiteY11703" fmla="*/ 1050246 h 6287490"/>
                <a:gd name="connsiteX11704" fmla="*/ 2038350 w 5697931"/>
                <a:gd name="connsiteY11704" fmla="*/ 1045483 h 6287490"/>
                <a:gd name="connsiteX11705" fmla="*/ 2038350 w 5697931"/>
                <a:gd name="connsiteY11705" fmla="*/ 1040721 h 6287490"/>
                <a:gd name="connsiteX11706" fmla="*/ 2043113 w 5697931"/>
                <a:gd name="connsiteY11706" fmla="*/ 1040721 h 6287490"/>
                <a:gd name="connsiteX11707" fmla="*/ 2047875 w 5697931"/>
                <a:gd name="connsiteY11707" fmla="*/ 1040721 h 6287490"/>
                <a:gd name="connsiteX11708" fmla="*/ 2047875 w 5697931"/>
                <a:gd name="connsiteY11708" fmla="*/ 1045483 h 6287490"/>
                <a:gd name="connsiteX11709" fmla="*/ 2047875 w 5697931"/>
                <a:gd name="connsiteY11709" fmla="*/ 1050246 h 6287490"/>
                <a:gd name="connsiteX11710" fmla="*/ 3473453 w 5697931"/>
                <a:gd name="connsiteY11710" fmla="*/ 1047074 h 6287490"/>
                <a:gd name="connsiteX11711" fmla="*/ 3467100 w 5697931"/>
                <a:gd name="connsiteY11711" fmla="*/ 1053417 h 6287490"/>
                <a:gd name="connsiteX11712" fmla="*/ 3467100 w 5697931"/>
                <a:gd name="connsiteY11712" fmla="*/ 1040721 h 6287490"/>
                <a:gd name="connsiteX11713" fmla="*/ 3467100 w 5697931"/>
                <a:gd name="connsiteY11713" fmla="*/ 1028024 h 6287490"/>
                <a:gd name="connsiteX11714" fmla="*/ 3473453 w 5697931"/>
                <a:gd name="connsiteY11714" fmla="*/ 1034367 h 6287490"/>
                <a:gd name="connsiteX11715" fmla="*/ 3479797 w 5697931"/>
                <a:gd name="connsiteY11715" fmla="*/ 1040721 h 6287490"/>
                <a:gd name="connsiteX11716" fmla="*/ 3643313 w 5697931"/>
                <a:gd name="connsiteY11716" fmla="*/ 1050246 h 6287490"/>
                <a:gd name="connsiteX11717" fmla="*/ 3638550 w 5697931"/>
                <a:gd name="connsiteY11717" fmla="*/ 1050246 h 6287490"/>
                <a:gd name="connsiteX11718" fmla="*/ 3638550 w 5697931"/>
                <a:gd name="connsiteY11718" fmla="*/ 1045483 h 6287490"/>
                <a:gd name="connsiteX11719" fmla="*/ 3638550 w 5697931"/>
                <a:gd name="connsiteY11719" fmla="*/ 1040721 h 6287490"/>
                <a:gd name="connsiteX11720" fmla="*/ 3643313 w 5697931"/>
                <a:gd name="connsiteY11720" fmla="*/ 1040721 h 6287490"/>
                <a:gd name="connsiteX11721" fmla="*/ 3648075 w 5697931"/>
                <a:gd name="connsiteY11721" fmla="*/ 1040721 h 6287490"/>
                <a:gd name="connsiteX11722" fmla="*/ 3648075 w 5697931"/>
                <a:gd name="connsiteY11722" fmla="*/ 1045483 h 6287490"/>
                <a:gd name="connsiteX11723" fmla="*/ 3648075 w 5697931"/>
                <a:gd name="connsiteY11723" fmla="*/ 1050246 h 6287490"/>
                <a:gd name="connsiteX11724" fmla="*/ 3908889 w 5697931"/>
                <a:gd name="connsiteY11724" fmla="*/ 1050246 h 6287490"/>
                <a:gd name="connsiteX11725" fmla="*/ 3904126 w 5697931"/>
                <a:gd name="connsiteY11725" fmla="*/ 1050246 h 6287490"/>
                <a:gd name="connsiteX11726" fmla="*/ 3910013 w 5697931"/>
                <a:gd name="connsiteY11726" fmla="*/ 1040721 h 6287490"/>
                <a:gd name="connsiteX11727" fmla="*/ 3915899 w 5697931"/>
                <a:gd name="connsiteY11727" fmla="*/ 1031196 h 6287490"/>
                <a:gd name="connsiteX11728" fmla="*/ 3920661 w 5697931"/>
                <a:gd name="connsiteY11728" fmla="*/ 1031196 h 6287490"/>
                <a:gd name="connsiteX11729" fmla="*/ 3925424 w 5697931"/>
                <a:gd name="connsiteY11729" fmla="*/ 1031196 h 6287490"/>
                <a:gd name="connsiteX11730" fmla="*/ 3919538 w 5697931"/>
                <a:gd name="connsiteY11730" fmla="*/ 1040721 h 6287490"/>
                <a:gd name="connsiteX11731" fmla="*/ 3913651 w 5697931"/>
                <a:gd name="connsiteY11731" fmla="*/ 1050246 h 6287490"/>
                <a:gd name="connsiteX11732" fmla="*/ 1557338 w 5697931"/>
                <a:gd name="connsiteY11732" fmla="*/ 1040721 h 6287490"/>
                <a:gd name="connsiteX11733" fmla="*/ 1552575 w 5697931"/>
                <a:gd name="connsiteY11733" fmla="*/ 1040721 h 6287490"/>
                <a:gd name="connsiteX11734" fmla="*/ 1552575 w 5697931"/>
                <a:gd name="connsiteY11734" fmla="*/ 1035958 h 6287490"/>
                <a:gd name="connsiteX11735" fmla="*/ 1552575 w 5697931"/>
                <a:gd name="connsiteY11735" fmla="*/ 1031196 h 6287490"/>
                <a:gd name="connsiteX11736" fmla="*/ 1557338 w 5697931"/>
                <a:gd name="connsiteY11736" fmla="*/ 1031196 h 6287490"/>
                <a:gd name="connsiteX11737" fmla="*/ 1562100 w 5697931"/>
                <a:gd name="connsiteY11737" fmla="*/ 1031196 h 6287490"/>
                <a:gd name="connsiteX11738" fmla="*/ 1562100 w 5697931"/>
                <a:gd name="connsiteY11738" fmla="*/ 1035958 h 6287490"/>
                <a:gd name="connsiteX11739" fmla="*/ 1562100 w 5697931"/>
                <a:gd name="connsiteY11739" fmla="*/ 1040721 h 6287490"/>
                <a:gd name="connsiteX11740" fmla="*/ 1619250 w 5697931"/>
                <a:gd name="connsiteY11740" fmla="*/ 1040721 h 6287490"/>
                <a:gd name="connsiteX11741" fmla="*/ 1606553 w 5697931"/>
                <a:gd name="connsiteY11741" fmla="*/ 1040721 h 6287490"/>
                <a:gd name="connsiteX11742" fmla="*/ 1612897 w 5697931"/>
                <a:gd name="connsiteY11742" fmla="*/ 1034367 h 6287490"/>
                <a:gd name="connsiteX11743" fmla="*/ 1619250 w 5697931"/>
                <a:gd name="connsiteY11743" fmla="*/ 1028024 h 6287490"/>
                <a:gd name="connsiteX11744" fmla="*/ 1625603 w 5697931"/>
                <a:gd name="connsiteY11744" fmla="*/ 1034367 h 6287490"/>
                <a:gd name="connsiteX11745" fmla="*/ 1631947 w 5697931"/>
                <a:gd name="connsiteY11745" fmla="*/ 1040721 h 6287490"/>
                <a:gd name="connsiteX11746" fmla="*/ 1719263 w 5697931"/>
                <a:gd name="connsiteY11746" fmla="*/ 1040721 h 6287490"/>
                <a:gd name="connsiteX11747" fmla="*/ 1714500 w 5697931"/>
                <a:gd name="connsiteY11747" fmla="*/ 1040721 h 6287490"/>
                <a:gd name="connsiteX11748" fmla="*/ 1714500 w 5697931"/>
                <a:gd name="connsiteY11748" fmla="*/ 1035958 h 6287490"/>
                <a:gd name="connsiteX11749" fmla="*/ 1714500 w 5697931"/>
                <a:gd name="connsiteY11749" fmla="*/ 1031196 h 6287490"/>
                <a:gd name="connsiteX11750" fmla="*/ 1719263 w 5697931"/>
                <a:gd name="connsiteY11750" fmla="*/ 1031196 h 6287490"/>
                <a:gd name="connsiteX11751" fmla="*/ 1724025 w 5697931"/>
                <a:gd name="connsiteY11751" fmla="*/ 1031196 h 6287490"/>
                <a:gd name="connsiteX11752" fmla="*/ 1724025 w 5697931"/>
                <a:gd name="connsiteY11752" fmla="*/ 1035958 h 6287490"/>
                <a:gd name="connsiteX11753" fmla="*/ 1724025 w 5697931"/>
                <a:gd name="connsiteY11753" fmla="*/ 1040721 h 6287490"/>
                <a:gd name="connsiteX11754" fmla="*/ 1885950 w 5697931"/>
                <a:gd name="connsiteY11754" fmla="*/ 1040721 h 6287490"/>
                <a:gd name="connsiteX11755" fmla="*/ 1873253 w 5697931"/>
                <a:gd name="connsiteY11755" fmla="*/ 1040721 h 6287490"/>
                <a:gd name="connsiteX11756" fmla="*/ 1879597 w 5697931"/>
                <a:gd name="connsiteY11756" fmla="*/ 1034367 h 6287490"/>
                <a:gd name="connsiteX11757" fmla="*/ 1885950 w 5697931"/>
                <a:gd name="connsiteY11757" fmla="*/ 1028024 h 6287490"/>
                <a:gd name="connsiteX11758" fmla="*/ 1892303 w 5697931"/>
                <a:gd name="connsiteY11758" fmla="*/ 1034367 h 6287490"/>
                <a:gd name="connsiteX11759" fmla="*/ 1898647 w 5697931"/>
                <a:gd name="connsiteY11759" fmla="*/ 1040721 h 6287490"/>
                <a:gd name="connsiteX11760" fmla="*/ 1985172 w 5697931"/>
                <a:gd name="connsiteY11760" fmla="*/ 1039968 h 6287490"/>
                <a:gd name="connsiteX11761" fmla="*/ 1966913 w 5697931"/>
                <a:gd name="connsiteY11761" fmla="*/ 1039216 h 6287490"/>
                <a:gd name="connsiteX11762" fmla="*/ 1979409 w 5697931"/>
                <a:gd name="connsiteY11762" fmla="*/ 1034215 h 6287490"/>
                <a:gd name="connsiteX11763" fmla="*/ 1991916 w 5697931"/>
                <a:gd name="connsiteY11763" fmla="*/ 1029214 h 6287490"/>
                <a:gd name="connsiteX11764" fmla="*/ 1997669 w 5697931"/>
                <a:gd name="connsiteY11764" fmla="*/ 1034967 h 6287490"/>
                <a:gd name="connsiteX11765" fmla="*/ 2003422 w 5697931"/>
                <a:gd name="connsiteY11765" fmla="*/ 1040721 h 6287490"/>
                <a:gd name="connsiteX11766" fmla="*/ 2805113 w 5697931"/>
                <a:gd name="connsiteY11766" fmla="*/ 1040721 h 6287490"/>
                <a:gd name="connsiteX11767" fmla="*/ 2800350 w 5697931"/>
                <a:gd name="connsiteY11767" fmla="*/ 1040721 h 6287490"/>
                <a:gd name="connsiteX11768" fmla="*/ 2800350 w 5697931"/>
                <a:gd name="connsiteY11768" fmla="*/ 1035958 h 6287490"/>
                <a:gd name="connsiteX11769" fmla="*/ 2800350 w 5697931"/>
                <a:gd name="connsiteY11769" fmla="*/ 1031196 h 6287490"/>
                <a:gd name="connsiteX11770" fmla="*/ 2805113 w 5697931"/>
                <a:gd name="connsiteY11770" fmla="*/ 1031196 h 6287490"/>
                <a:gd name="connsiteX11771" fmla="*/ 2809875 w 5697931"/>
                <a:gd name="connsiteY11771" fmla="*/ 1031196 h 6287490"/>
                <a:gd name="connsiteX11772" fmla="*/ 2809875 w 5697931"/>
                <a:gd name="connsiteY11772" fmla="*/ 1035958 h 6287490"/>
                <a:gd name="connsiteX11773" fmla="*/ 2809875 w 5697931"/>
                <a:gd name="connsiteY11773" fmla="*/ 1040721 h 6287490"/>
                <a:gd name="connsiteX11774" fmla="*/ 3452813 w 5697931"/>
                <a:gd name="connsiteY11774" fmla="*/ 1040721 h 6287490"/>
                <a:gd name="connsiteX11775" fmla="*/ 3448050 w 5697931"/>
                <a:gd name="connsiteY11775" fmla="*/ 1040721 h 6287490"/>
                <a:gd name="connsiteX11776" fmla="*/ 3448050 w 5697931"/>
                <a:gd name="connsiteY11776" fmla="*/ 1035958 h 6287490"/>
                <a:gd name="connsiteX11777" fmla="*/ 3448050 w 5697931"/>
                <a:gd name="connsiteY11777" fmla="*/ 1031196 h 6287490"/>
                <a:gd name="connsiteX11778" fmla="*/ 3452813 w 5697931"/>
                <a:gd name="connsiteY11778" fmla="*/ 1031196 h 6287490"/>
                <a:gd name="connsiteX11779" fmla="*/ 3457575 w 5697931"/>
                <a:gd name="connsiteY11779" fmla="*/ 1031196 h 6287490"/>
                <a:gd name="connsiteX11780" fmla="*/ 3457575 w 5697931"/>
                <a:gd name="connsiteY11780" fmla="*/ 1035958 h 6287490"/>
                <a:gd name="connsiteX11781" fmla="*/ 3457575 w 5697931"/>
                <a:gd name="connsiteY11781" fmla="*/ 1040721 h 6287490"/>
                <a:gd name="connsiteX11782" fmla="*/ 1662113 w 5697931"/>
                <a:gd name="connsiteY11782" fmla="*/ 1031196 h 6287490"/>
                <a:gd name="connsiteX11783" fmla="*/ 1657350 w 5697931"/>
                <a:gd name="connsiteY11783" fmla="*/ 1031196 h 6287490"/>
                <a:gd name="connsiteX11784" fmla="*/ 1657350 w 5697931"/>
                <a:gd name="connsiteY11784" fmla="*/ 1026433 h 6287490"/>
                <a:gd name="connsiteX11785" fmla="*/ 1657350 w 5697931"/>
                <a:gd name="connsiteY11785" fmla="*/ 1021671 h 6287490"/>
                <a:gd name="connsiteX11786" fmla="*/ 1662113 w 5697931"/>
                <a:gd name="connsiteY11786" fmla="*/ 1021671 h 6287490"/>
                <a:gd name="connsiteX11787" fmla="*/ 1666875 w 5697931"/>
                <a:gd name="connsiteY11787" fmla="*/ 1021671 h 6287490"/>
                <a:gd name="connsiteX11788" fmla="*/ 1666875 w 5697931"/>
                <a:gd name="connsiteY11788" fmla="*/ 1026433 h 6287490"/>
                <a:gd name="connsiteX11789" fmla="*/ 1666875 w 5697931"/>
                <a:gd name="connsiteY11789" fmla="*/ 1031196 h 6287490"/>
                <a:gd name="connsiteX11790" fmla="*/ 1833563 w 5697931"/>
                <a:gd name="connsiteY11790" fmla="*/ 1031196 h 6287490"/>
                <a:gd name="connsiteX11791" fmla="*/ 1828800 w 5697931"/>
                <a:gd name="connsiteY11791" fmla="*/ 1031196 h 6287490"/>
                <a:gd name="connsiteX11792" fmla="*/ 1828800 w 5697931"/>
                <a:gd name="connsiteY11792" fmla="*/ 1026433 h 6287490"/>
                <a:gd name="connsiteX11793" fmla="*/ 1828800 w 5697931"/>
                <a:gd name="connsiteY11793" fmla="*/ 1021671 h 6287490"/>
                <a:gd name="connsiteX11794" fmla="*/ 1833563 w 5697931"/>
                <a:gd name="connsiteY11794" fmla="*/ 1021671 h 6287490"/>
                <a:gd name="connsiteX11795" fmla="*/ 1838325 w 5697931"/>
                <a:gd name="connsiteY11795" fmla="*/ 1021671 h 6287490"/>
                <a:gd name="connsiteX11796" fmla="*/ 1838325 w 5697931"/>
                <a:gd name="connsiteY11796" fmla="*/ 1026433 h 6287490"/>
                <a:gd name="connsiteX11797" fmla="*/ 1838325 w 5697931"/>
                <a:gd name="connsiteY11797" fmla="*/ 1031196 h 6287490"/>
                <a:gd name="connsiteX11798" fmla="*/ 3567113 w 5697931"/>
                <a:gd name="connsiteY11798" fmla="*/ 1031196 h 6287490"/>
                <a:gd name="connsiteX11799" fmla="*/ 3562350 w 5697931"/>
                <a:gd name="connsiteY11799" fmla="*/ 1031196 h 6287490"/>
                <a:gd name="connsiteX11800" fmla="*/ 3562350 w 5697931"/>
                <a:gd name="connsiteY11800" fmla="*/ 1026433 h 6287490"/>
                <a:gd name="connsiteX11801" fmla="*/ 3562350 w 5697931"/>
                <a:gd name="connsiteY11801" fmla="*/ 1021671 h 6287490"/>
                <a:gd name="connsiteX11802" fmla="*/ 3567113 w 5697931"/>
                <a:gd name="connsiteY11802" fmla="*/ 1021671 h 6287490"/>
                <a:gd name="connsiteX11803" fmla="*/ 3571875 w 5697931"/>
                <a:gd name="connsiteY11803" fmla="*/ 1021671 h 6287490"/>
                <a:gd name="connsiteX11804" fmla="*/ 3571875 w 5697931"/>
                <a:gd name="connsiteY11804" fmla="*/ 1026433 h 6287490"/>
                <a:gd name="connsiteX11805" fmla="*/ 3571875 w 5697931"/>
                <a:gd name="connsiteY11805" fmla="*/ 1031196 h 6287490"/>
                <a:gd name="connsiteX11806" fmla="*/ 3586163 w 5697931"/>
                <a:gd name="connsiteY11806" fmla="*/ 1031196 h 6287490"/>
                <a:gd name="connsiteX11807" fmla="*/ 3581400 w 5697931"/>
                <a:gd name="connsiteY11807" fmla="*/ 1031196 h 6287490"/>
                <a:gd name="connsiteX11808" fmla="*/ 3581400 w 5697931"/>
                <a:gd name="connsiteY11808" fmla="*/ 1026433 h 6287490"/>
                <a:gd name="connsiteX11809" fmla="*/ 3581400 w 5697931"/>
                <a:gd name="connsiteY11809" fmla="*/ 1021671 h 6287490"/>
                <a:gd name="connsiteX11810" fmla="*/ 3586163 w 5697931"/>
                <a:gd name="connsiteY11810" fmla="*/ 1021671 h 6287490"/>
                <a:gd name="connsiteX11811" fmla="*/ 3590925 w 5697931"/>
                <a:gd name="connsiteY11811" fmla="*/ 1021671 h 6287490"/>
                <a:gd name="connsiteX11812" fmla="*/ 3590925 w 5697931"/>
                <a:gd name="connsiteY11812" fmla="*/ 1026433 h 6287490"/>
                <a:gd name="connsiteX11813" fmla="*/ 3590925 w 5697931"/>
                <a:gd name="connsiteY11813" fmla="*/ 1031196 h 6287490"/>
                <a:gd name="connsiteX11814" fmla="*/ 3776663 w 5697931"/>
                <a:gd name="connsiteY11814" fmla="*/ 1031196 h 6287490"/>
                <a:gd name="connsiteX11815" fmla="*/ 3771900 w 5697931"/>
                <a:gd name="connsiteY11815" fmla="*/ 1031196 h 6287490"/>
                <a:gd name="connsiteX11816" fmla="*/ 3771900 w 5697931"/>
                <a:gd name="connsiteY11816" fmla="*/ 1026433 h 6287490"/>
                <a:gd name="connsiteX11817" fmla="*/ 3771900 w 5697931"/>
                <a:gd name="connsiteY11817" fmla="*/ 1021671 h 6287490"/>
                <a:gd name="connsiteX11818" fmla="*/ 3776663 w 5697931"/>
                <a:gd name="connsiteY11818" fmla="*/ 1021671 h 6287490"/>
                <a:gd name="connsiteX11819" fmla="*/ 3781425 w 5697931"/>
                <a:gd name="connsiteY11819" fmla="*/ 1021671 h 6287490"/>
                <a:gd name="connsiteX11820" fmla="*/ 3781425 w 5697931"/>
                <a:gd name="connsiteY11820" fmla="*/ 1026433 h 6287490"/>
                <a:gd name="connsiteX11821" fmla="*/ 3781425 w 5697931"/>
                <a:gd name="connsiteY11821" fmla="*/ 1031196 h 6287490"/>
                <a:gd name="connsiteX11822" fmla="*/ 3824288 w 5697931"/>
                <a:gd name="connsiteY11822" fmla="*/ 1031196 h 6287490"/>
                <a:gd name="connsiteX11823" fmla="*/ 3819525 w 5697931"/>
                <a:gd name="connsiteY11823" fmla="*/ 1031196 h 6287490"/>
                <a:gd name="connsiteX11824" fmla="*/ 3819525 w 5697931"/>
                <a:gd name="connsiteY11824" fmla="*/ 1026433 h 6287490"/>
                <a:gd name="connsiteX11825" fmla="*/ 3819525 w 5697931"/>
                <a:gd name="connsiteY11825" fmla="*/ 1021671 h 6287490"/>
                <a:gd name="connsiteX11826" fmla="*/ 3824288 w 5697931"/>
                <a:gd name="connsiteY11826" fmla="*/ 1021671 h 6287490"/>
                <a:gd name="connsiteX11827" fmla="*/ 3829050 w 5697931"/>
                <a:gd name="connsiteY11827" fmla="*/ 1021671 h 6287490"/>
                <a:gd name="connsiteX11828" fmla="*/ 3829050 w 5697931"/>
                <a:gd name="connsiteY11828" fmla="*/ 1026433 h 6287490"/>
                <a:gd name="connsiteX11829" fmla="*/ 3829050 w 5697931"/>
                <a:gd name="connsiteY11829" fmla="*/ 1031196 h 6287490"/>
                <a:gd name="connsiteX11830" fmla="*/ 1528763 w 5697931"/>
                <a:gd name="connsiteY11830" fmla="*/ 1021671 h 6287490"/>
                <a:gd name="connsiteX11831" fmla="*/ 1524000 w 5697931"/>
                <a:gd name="connsiteY11831" fmla="*/ 1021671 h 6287490"/>
                <a:gd name="connsiteX11832" fmla="*/ 1524000 w 5697931"/>
                <a:gd name="connsiteY11832" fmla="*/ 1016908 h 6287490"/>
                <a:gd name="connsiteX11833" fmla="*/ 1524000 w 5697931"/>
                <a:gd name="connsiteY11833" fmla="*/ 1012146 h 6287490"/>
                <a:gd name="connsiteX11834" fmla="*/ 1528763 w 5697931"/>
                <a:gd name="connsiteY11834" fmla="*/ 1012146 h 6287490"/>
                <a:gd name="connsiteX11835" fmla="*/ 1533525 w 5697931"/>
                <a:gd name="connsiteY11835" fmla="*/ 1012146 h 6287490"/>
                <a:gd name="connsiteX11836" fmla="*/ 1533525 w 5697931"/>
                <a:gd name="connsiteY11836" fmla="*/ 1016908 h 6287490"/>
                <a:gd name="connsiteX11837" fmla="*/ 1533525 w 5697931"/>
                <a:gd name="connsiteY11837" fmla="*/ 1021671 h 6287490"/>
                <a:gd name="connsiteX11838" fmla="*/ 2881313 w 5697931"/>
                <a:gd name="connsiteY11838" fmla="*/ 1021671 h 6287490"/>
                <a:gd name="connsiteX11839" fmla="*/ 2876550 w 5697931"/>
                <a:gd name="connsiteY11839" fmla="*/ 1021671 h 6287490"/>
                <a:gd name="connsiteX11840" fmla="*/ 2876550 w 5697931"/>
                <a:gd name="connsiteY11840" fmla="*/ 1016908 h 6287490"/>
                <a:gd name="connsiteX11841" fmla="*/ 2876550 w 5697931"/>
                <a:gd name="connsiteY11841" fmla="*/ 1012146 h 6287490"/>
                <a:gd name="connsiteX11842" fmla="*/ 2881313 w 5697931"/>
                <a:gd name="connsiteY11842" fmla="*/ 1012146 h 6287490"/>
                <a:gd name="connsiteX11843" fmla="*/ 2886075 w 5697931"/>
                <a:gd name="connsiteY11843" fmla="*/ 1012146 h 6287490"/>
                <a:gd name="connsiteX11844" fmla="*/ 2886075 w 5697931"/>
                <a:gd name="connsiteY11844" fmla="*/ 1016908 h 6287490"/>
                <a:gd name="connsiteX11845" fmla="*/ 2886075 w 5697931"/>
                <a:gd name="connsiteY11845" fmla="*/ 1021671 h 6287490"/>
                <a:gd name="connsiteX11846" fmla="*/ 3328988 w 5697931"/>
                <a:gd name="connsiteY11846" fmla="*/ 1021671 h 6287490"/>
                <a:gd name="connsiteX11847" fmla="*/ 3324225 w 5697931"/>
                <a:gd name="connsiteY11847" fmla="*/ 1021671 h 6287490"/>
                <a:gd name="connsiteX11848" fmla="*/ 3324225 w 5697931"/>
                <a:gd name="connsiteY11848" fmla="*/ 1016908 h 6287490"/>
                <a:gd name="connsiteX11849" fmla="*/ 3324225 w 5697931"/>
                <a:gd name="connsiteY11849" fmla="*/ 1012146 h 6287490"/>
                <a:gd name="connsiteX11850" fmla="*/ 3328988 w 5697931"/>
                <a:gd name="connsiteY11850" fmla="*/ 1012146 h 6287490"/>
                <a:gd name="connsiteX11851" fmla="*/ 3333750 w 5697931"/>
                <a:gd name="connsiteY11851" fmla="*/ 1012146 h 6287490"/>
                <a:gd name="connsiteX11852" fmla="*/ 3333750 w 5697931"/>
                <a:gd name="connsiteY11852" fmla="*/ 1016908 h 6287490"/>
                <a:gd name="connsiteX11853" fmla="*/ 3333750 w 5697931"/>
                <a:gd name="connsiteY11853" fmla="*/ 1021671 h 6287490"/>
                <a:gd name="connsiteX11854" fmla="*/ 3843338 w 5697931"/>
                <a:gd name="connsiteY11854" fmla="*/ 1021671 h 6287490"/>
                <a:gd name="connsiteX11855" fmla="*/ 3838575 w 5697931"/>
                <a:gd name="connsiteY11855" fmla="*/ 1021671 h 6287490"/>
                <a:gd name="connsiteX11856" fmla="*/ 3838575 w 5697931"/>
                <a:gd name="connsiteY11856" fmla="*/ 1016908 h 6287490"/>
                <a:gd name="connsiteX11857" fmla="*/ 3838575 w 5697931"/>
                <a:gd name="connsiteY11857" fmla="*/ 1012146 h 6287490"/>
                <a:gd name="connsiteX11858" fmla="*/ 3843338 w 5697931"/>
                <a:gd name="connsiteY11858" fmla="*/ 1012146 h 6287490"/>
                <a:gd name="connsiteX11859" fmla="*/ 3848100 w 5697931"/>
                <a:gd name="connsiteY11859" fmla="*/ 1012146 h 6287490"/>
                <a:gd name="connsiteX11860" fmla="*/ 3848100 w 5697931"/>
                <a:gd name="connsiteY11860" fmla="*/ 1016908 h 6287490"/>
                <a:gd name="connsiteX11861" fmla="*/ 3848100 w 5697931"/>
                <a:gd name="connsiteY11861" fmla="*/ 1021671 h 6287490"/>
                <a:gd name="connsiteX11862" fmla="*/ 2662238 w 5697931"/>
                <a:gd name="connsiteY11862" fmla="*/ 1012146 h 6287490"/>
                <a:gd name="connsiteX11863" fmla="*/ 2657475 w 5697931"/>
                <a:gd name="connsiteY11863" fmla="*/ 1012146 h 6287490"/>
                <a:gd name="connsiteX11864" fmla="*/ 2657475 w 5697931"/>
                <a:gd name="connsiteY11864" fmla="*/ 1007383 h 6287490"/>
                <a:gd name="connsiteX11865" fmla="*/ 2657475 w 5697931"/>
                <a:gd name="connsiteY11865" fmla="*/ 1002621 h 6287490"/>
                <a:gd name="connsiteX11866" fmla="*/ 2662238 w 5697931"/>
                <a:gd name="connsiteY11866" fmla="*/ 1002621 h 6287490"/>
                <a:gd name="connsiteX11867" fmla="*/ 2667000 w 5697931"/>
                <a:gd name="connsiteY11867" fmla="*/ 1002621 h 6287490"/>
                <a:gd name="connsiteX11868" fmla="*/ 2667000 w 5697931"/>
                <a:gd name="connsiteY11868" fmla="*/ 1007383 h 6287490"/>
                <a:gd name="connsiteX11869" fmla="*/ 2667000 w 5697931"/>
                <a:gd name="connsiteY11869" fmla="*/ 1012146 h 6287490"/>
                <a:gd name="connsiteX11870" fmla="*/ 3362325 w 5697931"/>
                <a:gd name="connsiteY11870" fmla="*/ 1012146 h 6287490"/>
                <a:gd name="connsiteX11871" fmla="*/ 3349628 w 5697931"/>
                <a:gd name="connsiteY11871" fmla="*/ 1012146 h 6287490"/>
                <a:gd name="connsiteX11872" fmla="*/ 3355972 w 5697931"/>
                <a:gd name="connsiteY11872" fmla="*/ 1005792 h 6287490"/>
                <a:gd name="connsiteX11873" fmla="*/ 3362325 w 5697931"/>
                <a:gd name="connsiteY11873" fmla="*/ 999449 h 6287490"/>
                <a:gd name="connsiteX11874" fmla="*/ 3368678 w 5697931"/>
                <a:gd name="connsiteY11874" fmla="*/ 1005792 h 6287490"/>
                <a:gd name="connsiteX11875" fmla="*/ 3375022 w 5697931"/>
                <a:gd name="connsiteY11875" fmla="*/ 1012146 h 6287490"/>
                <a:gd name="connsiteX11876" fmla="*/ 3414713 w 5697931"/>
                <a:gd name="connsiteY11876" fmla="*/ 1012146 h 6287490"/>
                <a:gd name="connsiteX11877" fmla="*/ 3409950 w 5697931"/>
                <a:gd name="connsiteY11877" fmla="*/ 1012146 h 6287490"/>
                <a:gd name="connsiteX11878" fmla="*/ 3409950 w 5697931"/>
                <a:gd name="connsiteY11878" fmla="*/ 1007383 h 6287490"/>
                <a:gd name="connsiteX11879" fmla="*/ 3409950 w 5697931"/>
                <a:gd name="connsiteY11879" fmla="*/ 1002621 h 6287490"/>
                <a:gd name="connsiteX11880" fmla="*/ 3414713 w 5697931"/>
                <a:gd name="connsiteY11880" fmla="*/ 1002621 h 6287490"/>
                <a:gd name="connsiteX11881" fmla="*/ 3419475 w 5697931"/>
                <a:gd name="connsiteY11881" fmla="*/ 1002621 h 6287490"/>
                <a:gd name="connsiteX11882" fmla="*/ 3419475 w 5697931"/>
                <a:gd name="connsiteY11882" fmla="*/ 1007383 h 6287490"/>
                <a:gd name="connsiteX11883" fmla="*/ 3419475 w 5697931"/>
                <a:gd name="connsiteY11883" fmla="*/ 1012146 h 6287490"/>
                <a:gd name="connsiteX11884" fmla="*/ 3652838 w 5697931"/>
                <a:gd name="connsiteY11884" fmla="*/ 1012146 h 6287490"/>
                <a:gd name="connsiteX11885" fmla="*/ 3648075 w 5697931"/>
                <a:gd name="connsiteY11885" fmla="*/ 1012146 h 6287490"/>
                <a:gd name="connsiteX11886" fmla="*/ 3648075 w 5697931"/>
                <a:gd name="connsiteY11886" fmla="*/ 1007383 h 6287490"/>
                <a:gd name="connsiteX11887" fmla="*/ 3648075 w 5697931"/>
                <a:gd name="connsiteY11887" fmla="*/ 1002621 h 6287490"/>
                <a:gd name="connsiteX11888" fmla="*/ 3652838 w 5697931"/>
                <a:gd name="connsiteY11888" fmla="*/ 1002621 h 6287490"/>
                <a:gd name="connsiteX11889" fmla="*/ 3657600 w 5697931"/>
                <a:gd name="connsiteY11889" fmla="*/ 1002621 h 6287490"/>
                <a:gd name="connsiteX11890" fmla="*/ 3657600 w 5697931"/>
                <a:gd name="connsiteY11890" fmla="*/ 1007383 h 6287490"/>
                <a:gd name="connsiteX11891" fmla="*/ 3657600 w 5697931"/>
                <a:gd name="connsiteY11891" fmla="*/ 1012146 h 6287490"/>
                <a:gd name="connsiteX11892" fmla="*/ 3810000 w 5697931"/>
                <a:gd name="connsiteY11892" fmla="*/ 1012146 h 6287490"/>
                <a:gd name="connsiteX11893" fmla="*/ 3797303 w 5697931"/>
                <a:gd name="connsiteY11893" fmla="*/ 1012146 h 6287490"/>
                <a:gd name="connsiteX11894" fmla="*/ 3803647 w 5697931"/>
                <a:gd name="connsiteY11894" fmla="*/ 1005792 h 6287490"/>
                <a:gd name="connsiteX11895" fmla="*/ 3810000 w 5697931"/>
                <a:gd name="connsiteY11895" fmla="*/ 999449 h 6287490"/>
                <a:gd name="connsiteX11896" fmla="*/ 3816353 w 5697931"/>
                <a:gd name="connsiteY11896" fmla="*/ 1005792 h 6287490"/>
                <a:gd name="connsiteX11897" fmla="*/ 3822697 w 5697931"/>
                <a:gd name="connsiteY11897" fmla="*/ 1012146 h 6287490"/>
                <a:gd name="connsiteX11898" fmla="*/ 1614488 w 5697931"/>
                <a:gd name="connsiteY11898" fmla="*/ 1002621 h 6287490"/>
                <a:gd name="connsiteX11899" fmla="*/ 1609725 w 5697931"/>
                <a:gd name="connsiteY11899" fmla="*/ 1002621 h 6287490"/>
                <a:gd name="connsiteX11900" fmla="*/ 1609725 w 5697931"/>
                <a:gd name="connsiteY11900" fmla="*/ 997858 h 6287490"/>
                <a:gd name="connsiteX11901" fmla="*/ 1609725 w 5697931"/>
                <a:gd name="connsiteY11901" fmla="*/ 993096 h 6287490"/>
                <a:gd name="connsiteX11902" fmla="*/ 1614488 w 5697931"/>
                <a:gd name="connsiteY11902" fmla="*/ 993096 h 6287490"/>
                <a:gd name="connsiteX11903" fmla="*/ 1619250 w 5697931"/>
                <a:gd name="connsiteY11903" fmla="*/ 993096 h 6287490"/>
                <a:gd name="connsiteX11904" fmla="*/ 1619250 w 5697931"/>
                <a:gd name="connsiteY11904" fmla="*/ 997858 h 6287490"/>
                <a:gd name="connsiteX11905" fmla="*/ 1619250 w 5697931"/>
                <a:gd name="connsiteY11905" fmla="*/ 1002621 h 6287490"/>
                <a:gd name="connsiteX11906" fmla="*/ 1681163 w 5697931"/>
                <a:gd name="connsiteY11906" fmla="*/ 1002621 h 6287490"/>
                <a:gd name="connsiteX11907" fmla="*/ 1676400 w 5697931"/>
                <a:gd name="connsiteY11907" fmla="*/ 1002621 h 6287490"/>
                <a:gd name="connsiteX11908" fmla="*/ 1676400 w 5697931"/>
                <a:gd name="connsiteY11908" fmla="*/ 997858 h 6287490"/>
                <a:gd name="connsiteX11909" fmla="*/ 1676400 w 5697931"/>
                <a:gd name="connsiteY11909" fmla="*/ 993096 h 6287490"/>
                <a:gd name="connsiteX11910" fmla="*/ 1681163 w 5697931"/>
                <a:gd name="connsiteY11910" fmla="*/ 993096 h 6287490"/>
                <a:gd name="connsiteX11911" fmla="*/ 1685925 w 5697931"/>
                <a:gd name="connsiteY11911" fmla="*/ 993096 h 6287490"/>
                <a:gd name="connsiteX11912" fmla="*/ 1685925 w 5697931"/>
                <a:gd name="connsiteY11912" fmla="*/ 997858 h 6287490"/>
                <a:gd name="connsiteX11913" fmla="*/ 1685925 w 5697931"/>
                <a:gd name="connsiteY11913" fmla="*/ 1002621 h 6287490"/>
                <a:gd name="connsiteX11914" fmla="*/ 2700338 w 5697931"/>
                <a:gd name="connsiteY11914" fmla="*/ 1002621 h 6287490"/>
                <a:gd name="connsiteX11915" fmla="*/ 2695575 w 5697931"/>
                <a:gd name="connsiteY11915" fmla="*/ 1002621 h 6287490"/>
                <a:gd name="connsiteX11916" fmla="*/ 2695575 w 5697931"/>
                <a:gd name="connsiteY11916" fmla="*/ 997858 h 6287490"/>
                <a:gd name="connsiteX11917" fmla="*/ 2695575 w 5697931"/>
                <a:gd name="connsiteY11917" fmla="*/ 993096 h 6287490"/>
                <a:gd name="connsiteX11918" fmla="*/ 2700338 w 5697931"/>
                <a:gd name="connsiteY11918" fmla="*/ 993096 h 6287490"/>
                <a:gd name="connsiteX11919" fmla="*/ 2705100 w 5697931"/>
                <a:gd name="connsiteY11919" fmla="*/ 993096 h 6287490"/>
                <a:gd name="connsiteX11920" fmla="*/ 2705100 w 5697931"/>
                <a:gd name="connsiteY11920" fmla="*/ 997858 h 6287490"/>
                <a:gd name="connsiteX11921" fmla="*/ 2705100 w 5697931"/>
                <a:gd name="connsiteY11921" fmla="*/ 1002621 h 6287490"/>
                <a:gd name="connsiteX11922" fmla="*/ 2852738 w 5697931"/>
                <a:gd name="connsiteY11922" fmla="*/ 1002621 h 6287490"/>
                <a:gd name="connsiteX11923" fmla="*/ 2847975 w 5697931"/>
                <a:gd name="connsiteY11923" fmla="*/ 1002621 h 6287490"/>
                <a:gd name="connsiteX11924" fmla="*/ 2847975 w 5697931"/>
                <a:gd name="connsiteY11924" fmla="*/ 997858 h 6287490"/>
                <a:gd name="connsiteX11925" fmla="*/ 2847975 w 5697931"/>
                <a:gd name="connsiteY11925" fmla="*/ 993096 h 6287490"/>
                <a:gd name="connsiteX11926" fmla="*/ 2852738 w 5697931"/>
                <a:gd name="connsiteY11926" fmla="*/ 993096 h 6287490"/>
                <a:gd name="connsiteX11927" fmla="*/ 2857500 w 5697931"/>
                <a:gd name="connsiteY11927" fmla="*/ 993096 h 6287490"/>
                <a:gd name="connsiteX11928" fmla="*/ 2857500 w 5697931"/>
                <a:gd name="connsiteY11928" fmla="*/ 997858 h 6287490"/>
                <a:gd name="connsiteX11929" fmla="*/ 2857500 w 5697931"/>
                <a:gd name="connsiteY11929" fmla="*/ 1002621 h 6287490"/>
                <a:gd name="connsiteX11930" fmla="*/ 3586163 w 5697931"/>
                <a:gd name="connsiteY11930" fmla="*/ 1002621 h 6287490"/>
                <a:gd name="connsiteX11931" fmla="*/ 3581400 w 5697931"/>
                <a:gd name="connsiteY11931" fmla="*/ 1002621 h 6287490"/>
                <a:gd name="connsiteX11932" fmla="*/ 3581400 w 5697931"/>
                <a:gd name="connsiteY11932" fmla="*/ 997858 h 6287490"/>
                <a:gd name="connsiteX11933" fmla="*/ 3581400 w 5697931"/>
                <a:gd name="connsiteY11933" fmla="*/ 993096 h 6287490"/>
                <a:gd name="connsiteX11934" fmla="*/ 3586163 w 5697931"/>
                <a:gd name="connsiteY11934" fmla="*/ 993096 h 6287490"/>
                <a:gd name="connsiteX11935" fmla="*/ 3590925 w 5697931"/>
                <a:gd name="connsiteY11935" fmla="*/ 993096 h 6287490"/>
                <a:gd name="connsiteX11936" fmla="*/ 3590925 w 5697931"/>
                <a:gd name="connsiteY11936" fmla="*/ 997858 h 6287490"/>
                <a:gd name="connsiteX11937" fmla="*/ 3590925 w 5697931"/>
                <a:gd name="connsiteY11937" fmla="*/ 1002621 h 6287490"/>
                <a:gd name="connsiteX11938" fmla="*/ 3777225 w 5697931"/>
                <a:gd name="connsiteY11938" fmla="*/ 1002621 h 6287490"/>
                <a:gd name="connsiteX11939" fmla="*/ 3773024 w 5697931"/>
                <a:gd name="connsiteY11939" fmla="*/ 1002621 h 6287490"/>
                <a:gd name="connsiteX11940" fmla="*/ 3766223 w 5697931"/>
                <a:gd name="connsiteY11940" fmla="*/ 991619 h 6287490"/>
                <a:gd name="connsiteX11941" fmla="*/ 3759432 w 5697931"/>
                <a:gd name="connsiteY11941" fmla="*/ 980627 h 6287490"/>
                <a:gd name="connsiteX11942" fmla="*/ 3770433 w 5697931"/>
                <a:gd name="connsiteY11942" fmla="*/ 987428 h 6287490"/>
                <a:gd name="connsiteX11943" fmla="*/ 3781425 w 5697931"/>
                <a:gd name="connsiteY11943" fmla="*/ 994220 h 6287490"/>
                <a:gd name="connsiteX11944" fmla="*/ 3781425 w 5697931"/>
                <a:gd name="connsiteY11944" fmla="*/ 998420 h 6287490"/>
                <a:gd name="connsiteX11945" fmla="*/ 3781425 w 5697931"/>
                <a:gd name="connsiteY11945" fmla="*/ 1002621 h 6287490"/>
                <a:gd name="connsiteX11946" fmla="*/ 3948113 w 5697931"/>
                <a:gd name="connsiteY11946" fmla="*/ 1002621 h 6287490"/>
                <a:gd name="connsiteX11947" fmla="*/ 3943350 w 5697931"/>
                <a:gd name="connsiteY11947" fmla="*/ 1002621 h 6287490"/>
                <a:gd name="connsiteX11948" fmla="*/ 3943350 w 5697931"/>
                <a:gd name="connsiteY11948" fmla="*/ 997858 h 6287490"/>
                <a:gd name="connsiteX11949" fmla="*/ 3943350 w 5697931"/>
                <a:gd name="connsiteY11949" fmla="*/ 993096 h 6287490"/>
                <a:gd name="connsiteX11950" fmla="*/ 3948113 w 5697931"/>
                <a:gd name="connsiteY11950" fmla="*/ 993096 h 6287490"/>
                <a:gd name="connsiteX11951" fmla="*/ 3952875 w 5697931"/>
                <a:gd name="connsiteY11951" fmla="*/ 993096 h 6287490"/>
                <a:gd name="connsiteX11952" fmla="*/ 3952875 w 5697931"/>
                <a:gd name="connsiteY11952" fmla="*/ 997858 h 6287490"/>
                <a:gd name="connsiteX11953" fmla="*/ 3952875 w 5697931"/>
                <a:gd name="connsiteY11953" fmla="*/ 1002621 h 6287490"/>
                <a:gd name="connsiteX11954" fmla="*/ 1490663 w 5697931"/>
                <a:gd name="connsiteY11954" fmla="*/ 993096 h 6287490"/>
                <a:gd name="connsiteX11955" fmla="*/ 1485900 w 5697931"/>
                <a:gd name="connsiteY11955" fmla="*/ 993096 h 6287490"/>
                <a:gd name="connsiteX11956" fmla="*/ 1485900 w 5697931"/>
                <a:gd name="connsiteY11956" fmla="*/ 988333 h 6287490"/>
                <a:gd name="connsiteX11957" fmla="*/ 1485900 w 5697931"/>
                <a:gd name="connsiteY11957" fmla="*/ 983571 h 6287490"/>
                <a:gd name="connsiteX11958" fmla="*/ 1490663 w 5697931"/>
                <a:gd name="connsiteY11958" fmla="*/ 983571 h 6287490"/>
                <a:gd name="connsiteX11959" fmla="*/ 1495425 w 5697931"/>
                <a:gd name="connsiteY11959" fmla="*/ 983571 h 6287490"/>
                <a:gd name="connsiteX11960" fmla="*/ 1495425 w 5697931"/>
                <a:gd name="connsiteY11960" fmla="*/ 988333 h 6287490"/>
                <a:gd name="connsiteX11961" fmla="*/ 1495425 w 5697931"/>
                <a:gd name="connsiteY11961" fmla="*/ 993096 h 6287490"/>
                <a:gd name="connsiteX11962" fmla="*/ 1585913 w 5697931"/>
                <a:gd name="connsiteY11962" fmla="*/ 993096 h 6287490"/>
                <a:gd name="connsiteX11963" fmla="*/ 1581150 w 5697931"/>
                <a:gd name="connsiteY11963" fmla="*/ 993096 h 6287490"/>
                <a:gd name="connsiteX11964" fmla="*/ 1581150 w 5697931"/>
                <a:gd name="connsiteY11964" fmla="*/ 988333 h 6287490"/>
                <a:gd name="connsiteX11965" fmla="*/ 1581150 w 5697931"/>
                <a:gd name="connsiteY11965" fmla="*/ 983571 h 6287490"/>
                <a:gd name="connsiteX11966" fmla="*/ 1585913 w 5697931"/>
                <a:gd name="connsiteY11966" fmla="*/ 983571 h 6287490"/>
                <a:gd name="connsiteX11967" fmla="*/ 1590675 w 5697931"/>
                <a:gd name="connsiteY11967" fmla="*/ 983571 h 6287490"/>
                <a:gd name="connsiteX11968" fmla="*/ 1590675 w 5697931"/>
                <a:gd name="connsiteY11968" fmla="*/ 988333 h 6287490"/>
                <a:gd name="connsiteX11969" fmla="*/ 1590675 w 5697931"/>
                <a:gd name="connsiteY11969" fmla="*/ 993096 h 6287490"/>
                <a:gd name="connsiteX11970" fmla="*/ 1804988 w 5697931"/>
                <a:gd name="connsiteY11970" fmla="*/ 993096 h 6287490"/>
                <a:gd name="connsiteX11971" fmla="*/ 1800225 w 5697931"/>
                <a:gd name="connsiteY11971" fmla="*/ 993096 h 6287490"/>
                <a:gd name="connsiteX11972" fmla="*/ 1800225 w 5697931"/>
                <a:gd name="connsiteY11972" fmla="*/ 988333 h 6287490"/>
                <a:gd name="connsiteX11973" fmla="*/ 1800225 w 5697931"/>
                <a:gd name="connsiteY11973" fmla="*/ 983571 h 6287490"/>
                <a:gd name="connsiteX11974" fmla="*/ 1804988 w 5697931"/>
                <a:gd name="connsiteY11974" fmla="*/ 983571 h 6287490"/>
                <a:gd name="connsiteX11975" fmla="*/ 1809750 w 5697931"/>
                <a:gd name="connsiteY11975" fmla="*/ 983571 h 6287490"/>
                <a:gd name="connsiteX11976" fmla="*/ 1809750 w 5697931"/>
                <a:gd name="connsiteY11976" fmla="*/ 988333 h 6287490"/>
                <a:gd name="connsiteX11977" fmla="*/ 1809750 w 5697931"/>
                <a:gd name="connsiteY11977" fmla="*/ 993096 h 6287490"/>
                <a:gd name="connsiteX11978" fmla="*/ 3424238 w 5697931"/>
                <a:gd name="connsiteY11978" fmla="*/ 993096 h 6287490"/>
                <a:gd name="connsiteX11979" fmla="*/ 3419475 w 5697931"/>
                <a:gd name="connsiteY11979" fmla="*/ 993096 h 6287490"/>
                <a:gd name="connsiteX11980" fmla="*/ 3419475 w 5697931"/>
                <a:gd name="connsiteY11980" fmla="*/ 988333 h 6287490"/>
                <a:gd name="connsiteX11981" fmla="*/ 3419475 w 5697931"/>
                <a:gd name="connsiteY11981" fmla="*/ 983571 h 6287490"/>
                <a:gd name="connsiteX11982" fmla="*/ 3424238 w 5697931"/>
                <a:gd name="connsiteY11982" fmla="*/ 983571 h 6287490"/>
                <a:gd name="connsiteX11983" fmla="*/ 3429000 w 5697931"/>
                <a:gd name="connsiteY11983" fmla="*/ 983571 h 6287490"/>
                <a:gd name="connsiteX11984" fmla="*/ 3429000 w 5697931"/>
                <a:gd name="connsiteY11984" fmla="*/ 988333 h 6287490"/>
                <a:gd name="connsiteX11985" fmla="*/ 3429000 w 5697931"/>
                <a:gd name="connsiteY11985" fmla="*/ 993096 h 6287490"/>
                <a:gd name="connsiteX11986" fmla="*/ 3738563 w 5697931"/>
                <a:gd name="connsiteY11986" fmla="*/ 993096 h 6287490"/>
                <a:gd name="connsiteX11987" fmla="*/ 3733800 w 5697931"/>
                <a:gd name="connsiteY11987" fmla="*/ 993096 h 6287490"/>
                <a:gd name="connsiteX11988" fmla="*/ 3733800 w 5697931"/>
                <a:gd name="connsiteY11988" fmla="*/ 988333 h 6287490"/>
                <a:gd name="connsiteX11989" fmla="*/ 3733800 w 5697931"/>
                <a:gd name="connsiteY11989" fmla="*/ 983571 h 6287490"/>
                <a:gd name="connsiteX11990" fmla="*/ 3738563 w 5697931"/>
                <a:gd name="connsiteY11990" fmla="*/ 983571 h 6287490"/>
                <a:gd name="connsiteX11991" fmla="*/ 3743325 w 5697931"/>
                <a:gd name="connsiteY11991" fmla="*/ 983571 h 6287490"/>
                <a:gd name="connsiteX11992" fmla="*/ 3743325 w 5697931"/>
                <a:gd name="connsiteY11992" fmla="*/ 988333 h 6287490"/>
                <a:gd name="connsiteX11993" fmla="*/ 3743325 w 5697931"/>
                <a:gd name="connsiteY11993" fmla="*/ 993096 h 6287490"/>
                <a:gd name="connsiteX11994" fmla="*/ 3871913 w 5697931"/>
                <a:gd name="connsiteY11994" fmla="*/ 993096 h 6287490"/>
                <a:gd name="connsiteX11995" fmla="*/ 3867150 w 5697931"/>
                <a:gd name="connsiteY11995" fmla="*/ 993096 h 6287490"/>
                <a:gd name="connsiteX11996" fmla="*/ 3867150 w 5697931"/>
                <a:gd name="connsiteY11996" fmla="*/ 988333 h 6287490"/>
                <a:gd name="connsiteX11997" fmla="*/ 3867150 w 5697931"/>
                <a:gd name="connsiteY11997" fmla="*/ 983571 h 6287490"/>
                <a:gd name="connsiteX11998" fmla="*/ 3871913 w 5697931"/>
                <a:gd name="connsiteY11998" fmla="*/ 983571 h 6287490"/>
                <a:gd name="connsiteX11999" fmla="*/ 3876675 w 5697931"/>
                <a:gd name="connsiteY11999" fmla="*/ 983571 h 6287490"/>
                <a:gd name="connsiteX12000" fmla="*/ 3876675 w 5697931"/>
                <a:gd name="connsiteY12000" fmla="*/ 988333 h 6287490"/>
                <a:gd name="connsiteX12001" fmla="*/ 3876675 w 5697931"/>
                <a:gd name="connsiteY12001" fmla="*/ 993096 h 6287490"/>
                <a:gd name="connsiteX12002" fmla="*/ 1557338 w 5697931"/>
                <a:gd name="connsiteY12002" fmla="*/ 983571 h 6287490"/>
                <a:gd name="connsiteX12003" fmla="*/ 1552575 w 5697931"/>
                <a:gd name="connsiteY12003" fmla="*/ 983571 h 6287490"/>
                <a:gd name="connsiteX12004" fmla="*/ 1552575 w 5697931"/>
                <a:gd name="connsiteY12004" fmla="*/ 978808 h 6287490"/>
                <a:gd name="connsiteX12005" fmla="*/ 1552575 w 5697931"/>
                <a:gd name="connsiteY12005" fmla="*/ 974046 h 6287490"/>
                <a:gd name="connsiteX12006" fmla="*/ 1557338 w 5697931"/>
                <a:gd name="connsiteY12006" fmla="*/ 974046 h 6287490"/>
                <a:gd name="connsiteX12007" fmla="*/ 1562100 w 5697931"/>
                <a:gd name="connsiteY12007" fmla="*/ 974046 h 6287490"/>
                <a:gd name="connsiteX12008" fmla="*/ 1562100 w 5697931"/>
                <a:gd name="connsiteY12008" fmla="*/ 978808 h 6287490"/>
                <a:gd name="connsiteX12009" fmla="*/ 1562100 w 5697931"/>
                <a:gd name="connsiteY12009" fmla="*/ 983571 h 6287490"/>
                <a:gd name="connsiteX12010" fmla="*/ 1643063 w 5697931"/>
                <a:gd name="connsiteY12010" fmla="*/ 983571 h 6287490"/>
                <a:gd name="connsiteX12011" fmla="*/ 1638300 w 5697931"/>
                <a:gd name="connsiteY12011" fmla="*/ 983571 h 6287490"/>
                <a:gd name="connsiteX12012" fmla="*/ 1638300 w 5697931"/>
                <a:gd name="connsiteY12012" fmla="*/ 978808 h 6287490"/>
                <a:gd name="connsiteX12013" fmla="*/ 1638300 w 5697931"/>
                <a:gd name="connsiteY12013" fmla="*/ 974046 h 6287490"/>
                <a:gd name="connsiteX12014" fmla="*/ 1643063 w 5697931"/>
                <a:gd name="connsiteY12014" fmla="*/ 974046 h 6287490"/>
                <a:gd name="connsiteX12015" fmla="*/ 1647825 w 5697931"/>
                <a:gd name="connsiteY12015" fmla="*/ 974046 h 6287490"/>
                <a:gd name="connsiteX12016" fmla="*/ 1647825 w 5697931"/>
                <a:gd name="connsiteY12016" fmla="*/ 978808 h 6287490"/>
                <a:gd name="connsiteX12017" fmla="*/ 1647825 w 5697931"/>
                <a:gd name="connsiteY12017" fmla="*/ 983571 h 6287490"/>
                <a:gd name="connsiteX12018" fmla="*/ 2667000 w 5697931"/>
                <a:gd name="connsiteY12018" fmla="*/ 983571 h 6287490"/>
                <a:gd name="connsiteX12019" fmla="*/ 2654303 w 5697931"/>
                <a:gd name="connsiteY12019" fmla="*/ 983571 h 6287490"/>
                <a:gd name="connsiteX12020" fmla="*/ 2660647 w 5697931"/>
                <a:gd name="connsiteY12020" fmla="*/ 977217 h 6287490"/>
                <a:gd name="connsiteX12021" fmla="*/ 2667000 w 5697931"/>
                <a:gd name="connsiteY12021" fmla="*/ 970874 h 6287490"/>
                <a:gd name="connsiteX12022" fmla="*/ 2673353 w 5697931"/>
                <a:gd name="connsiteY12022" fmla="*/ 977217 h 6287490"/>
                <a:gd name="connsiteX12023" fmla="*/ 2679697 w 5697931"/>
                <a:gd name="connsiteY12023" fmla="*/ 983571 h 6287490"/>
                <a:gd name="connsiteX12024" fmla="*/ 3595688 w 5697931"/>
                <a:gd name="connsiteY12024" fmla="*/ 983571 h 6287490"/>
                <a:gd name="connsiteX12025" fmla="*/ 3590925 w 5697931"/>
                <a:gd name="connsiteY12025" fmla="*/ 983571 h 6287490"/>
                <a:gd name="connsiteX12026" fmla="*/ 3590925 w 5697931"/>
                <a:gd name="connsiteY12026" fmla="*/ 978808 h 6287490"/>
                <a:gd name="connsiteX12027" fmla="*/ 3590925 w 5697931"/>
                <a:gd name="connsiteY12027" fmla="*/ 974046 h 6287490"/>
                <a:gd name="connsiteX12028" fmla="*/ 3595688 w 5697931"/>
                <a:gd name="connsiteY12028" fmla="*/ 974046 h 6287490"/>
                <a:gd name="connsiteX12029" fmla="*/ 3600450 w 5697931"/>
                <a:gd name="connsiteY12029" fmla="*/ 974046 h 6287490"/>
                <a:gd name="connsiteX12030" fmla="*/ 3600450 w 5697931"/>
                <a:gd name="connsiteY12030" fmla="*/ 978808 h 6287490"/>
                <a:gd name="connsiteX12031" fmla="*/ 3600450 w 5697931"/>
                <a:gd name="connsiteY12031" fmla="*/ 983571 h 6287490"/>
                <a:gd name="connsiteX12032" fmla="*/ 3957638 w 5697931"/>
                <a:gd name="connsiteY12032" fmla="*/ 983571 h 6287490"/>
                <a:gd name="connsiteX12033" fmla="*/ 3952875 w 5697931"/>
                <a:gd name="connsiteY12033" fmla="*/ 983571 h 6287490"/>
                <a:gd name="connsiteX12034" fmla="*/ 3952875 w 5697931"/>
                <a:gd name="connsiteY12034" fmla="*/ 978808 h 6287490"/>
                <a:gd name="connsiteX12035" fmla="*/ 3952875 w 5697931"/>
                <a:gd name="connsiteY12035" fmla="*/ 974046 h 6287490"/>
                <a:gd name="connsiteX12036" fmla="*/ 3957638 w 5697931"/>
                <a:gd name="connsiteY12036" fmla="*/ 974046 h 6287490"/>
                <a:gd name="connsiteX12037" fmla="*/ 3962400 w 5697931"/>
                <a:gd name="connsiteY12037" fmla="*/ 974046 h 6287490"/>
                <a:gd name="connsiteX12038" fmla="*/ 3962400 w 5697931"/>
                <a:gd name="connsiteY12038" fmla="*/ 978808 h 6287490"/>
                <a:gd name="connsiteX12039" fmla="*/ 3962400 w 5697931"/>
                <a:gd name="connsiteY12039" fmla="*/ 983571 h 6287490"/>
                <a:gd name="connsiteX12040" fmla="*/ 1528763 w 5697931"/>
                <a:gd name="connsiteY12040" fmla="*/ 974046 h 6287490"/>
                <a:gd name="connsiteX12041" fmla="*/ 1524000 w 5697931"/>
                <a:gd name="connsiteY12041" fmla="*/ 974046 h 6287490"/>
                <a:gd name="connsiteX12042" fmla="*/ 1524000 w 5697931"/>
                <a:gd name="connsiteY12042" fmla="*/ 969283 h 6287490"/>
                <a:gd name="connsiteX12043" fmla="*/ 1524000 w 5697931"/>
                <a:gd name="connsiteY12043" fmla="*/ 964521 h 6287490"/>
                <a:gd name="connsiteX12044" fmla="*/ 1528763 w 5697931"/>
                <a:gd name="connsiteY12044" fmla="*/ 964521 h 6287490"/>
                <a:gd name="connsiteX12045" fmla="*/ 1533525 w 5697931"/>
                <a:gd name="connsiteY12045" fmla="*/ 964521 h 6287490"/>
                <a:gd name="connsiteX12046" fmla="*/ 1533525 w 5697931"/>
                <a:gd name="connsiteY12046" fmla="*/ 969283 h 6287490"/>
                <a:gd name="connsiteX12047" fmla="*/ 1533525 w 5697931"/>
                <a:gd name="connsiteY12047" fmla="*/ 974046 h 6287490"/>
                <a:gd name="connsiteX12048" fmla="*/ 1776413 w 5697931"/>
                <a:gd name="connsiteY12048" fmla="*/ 974046 h 6287490"/>
                <a:gd name="connsiteX12049" fmla="*/ 1771650 w 5697931"/>
                <a:gd name="connsiteY12049" fmla="*/ 974046 h 6287490"/>
                <a:gd name="connsiteX12050" fmla="*/ 1771650 w 5697931"/>
                <a:gd name="connsiteY12050" fmla="*/ 969283 h 6287490"/>
                <a:gd name="connsiteX12051" fmla="*/ 1771650 w 5697931"/>
                <a:gd name="connsiteY12051" fmla="*/ 964521 h 6287490"/>
                <a:gd name="connsiteX12052" fmla="*/ 1776413 w 5697931"/>
                <a:gd name="connsiteY12052" fmla="*/ 964521 h 6287490"/>
                <a:gd name="connsiteX12053" fmla="*/ 1781175 w 5697931"/>
                <a:gd name="connsiteY12053" fmla="*/ 964521 h 6287490"/>
                <a:gd name="connsiteX12054" fmla="*/ 1781175 w 5697931"/>
                <a:gd name="connsiteY12054" fmla="*/ 969283 h 6287490"/>
                <a:gd name="connsiteX12055" fmla="*/ 1781175 w 5697931"/>
                <a:gd name="connsiteY12055" fmla="*/ 974046 h 6287490"/>
                <a:gd name="connsiteX12056" fmla="*/ 2700338 w 5697931"/>
                <a:gd name="connsiteY12056" fmla="*/ 974046 h 6287490"/>
                <a:gd name="connsiteX12057" fmla="*/ 2695575 w 5697931"/>
                <a:gd name="connsiteY12057" fmla="*/ 974046 h 6287490"/>
                <a:gd name="connsiteX12058" fmla="*/ 2695575 w 5697931"/>
                <a:gd name="connsiteY12058" fmla="*/ 969283 h 6287490"/>
                <a:gd name="connsiteX12059" fmla="*/ 2695575 w 5697931"/>
                <a:gd name="connsiteY12059" fmla="*/ 964521 h 6287490"/>
                <a:gd name="connsiteX12060" fmla="*/ 2700338 w 5697931"/>
                <a:gd name="connsiteY12060" fmla="*/ 964521 h 6287490"/>
                <a:gd name="connsiteX12061" fmla="*/ 2705100 w 5697931"/>
                <a:gd name="connsiteY12061" fmla="*/ 964521 h 6287490"/>
                <a:gd name="connsiteX12062" fmla="*/ 2705100 w 5697931"/>
                <a:gd name="connsiteY12062" fmla="*/ 969283 h 6287490"/>
                <a:gd name="connsiteX12063" fmla="*/ 2705100 w 5697931"/>
                <a:gd name="connsiteY12063" fmla="*/ 974046 h 6287490"/>
                <a:gd name="connsiteX12064" fmla="*/ 3395663 w 5697931"/>
                <a:gd name="connsiteY12064" fmla="*/ 974046 h 6287490"/>
                <a:gd name="connsiteX12065" fmla="*/ 3390900 w 5697931"/>
                <a:gd name="connsiteY12065" fmla="*/ 974046 h 6287490"/>
                <a:gd name="connsiteX12066" fmla="*/ 3390900 w 5697931"/>
                <a:gd name="connsiteY12066" fmla="*/ 969283 h 6287490"/>
                <a:gd name="connsiteX12067" fmla="*/ 3390900 w 5697931"/>
                <a:gd name="connsiteY12067" fmla="*/ 964521 h 6287490"/>
                <a:gd name="connsiteX12068" fmla="*/ 3395663 w 5697931"/>
                <a:gd name="connsiteY12068" fmla="*/ 964521 h 6287490"/>
                <a:gd name="connsiteX12069" fmla="*/ 3400425 w 5697931"/>
                <a:gd name="connsiteY12069" fmla="*/ 964521 h 6287490"/>
                <a:gd name="connsiteX12070" fmla="*/ 3400425 w 5697931"/>
                <a:gd name="connsiteY12070" fmla="*/ 969283 h 6287490"/>
                <a:gd name="connsiteX12071" fmla="*/ 3400425 w 5697931"/>
                <a:gd name="connsiteY12071" fmla="*/ 974046 h 6287490"/>
                <a:gd name="connsiteX12072" fmla="*/ 3615300 w 5697931"/>
                <a:gd name="connsiteY12072" fmla="*/ 974046 h 6287490"/>
                <a:gd name="connsiteX12073" fmla="*/ 3611099 w 5697931"/>
                <a:gd name="connsiteY12073" fmla="*/ 974046 h 6287490"/>
                <a:gd name="connsiteX12074" fmla="*/ 3604298 w 5697931"/>
                <a:gd name="connsiteY12074" fmla="*/ 963044 h 6287490"/>
                <a:gd name="connsiteX12075" fmla="*/ 3597507 w 5697931"/>
                <a:gd name="connsiteY12075" fmla="*/ 952052 h 6287490"/>
                <a:gd name="connsiteX12076" fmla="*/ 3608508 w 5697931"/>
                <a:gd name="connsiteY12076" fmla="*/ 958853 h 6287490"/>
                <a:gd name="connsiteX12077" fmla="*/ 3619500 w 5697931"/>
                <a:gd name="connsiteY12077" fmla="*/ 965645 h 6287490"/>
                <a:gd name="connsiteX12078" fmla="*/ 3619500 w 5697931"/>
                <a:gd name="connsiteY12078" fmla="*/ 969845 h 6287490"/>
                <a:gd name="connsiteX12079" fmla="*/ 3619500 w 5697931"/>
                <a:gd name="connsiteY12079" fmla="*/ 974046 h 6287490"/>
                <a:gd name="connsiteX12080" fmla="*/ 3757613 w 5697931"/>
                <a:gd name="connsiteY12080" fmla="*/ 974046 h 6287490"/>
                <a:gd name="connsiteX12081" fmla="*/ 3752850 w 5697931"/>
                <a:gd name="connsiteY12081" fmla="*/ 974046 h 6287490"/>
                <a:gd name="connsiteX12082" fmla="*/ 3752850 w 5697931"/>
                <a:gd name="connsiteY12082" fmla="*/ 969283 h 6287490"/>
                <a:gd name="connsiteX12083" fmla="*/ 3752850 w 5697931"/>
                <a:gd name="connsiteY12083" fmla="*/ 964521 h 6287490"/>
                <a:gd name="connsiteX12084" fmla="*/ 3757613 w 5697931"/>
                <a:gd name="connsiteY12084" fmla="*/ 964521 h 6287490"/>
                <a:gd name="connsiteX12085" fmla="*/ 3762375 w 5697931"/>
                <a:gd name="connsiteY12085" fmla="*/ 964521 h 6287490"/>
                <a:gd name="connsiteX12086" fmla="*/ 3762375 w 5697931"/>
                <a:gd name="connsiteY12086" fmla="*/ 969283 h 6287490"/>
                <a:gd name="connsiteX12087" fmla="*/ 3762375 w 5697931"/>
                <a:gd name="connsiteY12087" fmla="*/ 974046 h 6287490"/>
                <a:gd name="connsiteX12088" fmla="*/ 3881438 w 5697931"/>
                <a:gd name="connsiteY12088" fmla="*/ 974046 h 6287490"/>
                <a:gd name="connsiteX12089" fmla="*/ 3876675 w 5697931"/>
                <a:gd name="connsiteY12089" fmla="*/ 974046 h 6287490"/>
                <a:gd name="connsiteX12090" fmla="*/ 3876675 w 5697931"/>
                <a:gd name="connsiteY12090" fmla="*/ 969283 h 6287490"/>
                <a:gd name="connsiteX12091" fmla="*/ 3876675 w 5697931"/>
                <a:gd name="connsiteY12091" fmla="*/ 964521 h 6287490"/>
                <a:gd name="connsiteX12092" fmla="*/ 3881438 w 5697931"/>
                <a:gd name="connsiteY12092" fmla="*/ 964521 h 6287490"/>
                <a:gd name="connsiteX12093" fmla="*/ 3886200 w 5697931"/>
                <a:gd name="connsiteY12093" fmla="*/ 964521 h 6287490"/>
                <a:gd name="connsiteX12094" fmla="*/ 3886200 w 5697931"/>
                <a:gd name="connsiteY12094" fmla="*/ 969283 h 6287490"/>
                <a:gd name="connsiteX12095" fmla="*/ 3886200 w 5697931"/>
                <a:gd name="connsiteY12095" fmla="*/ 974046 h 6287490"/>
                <a:gd name="connsiteX12096" fmla="*/ 1509713 w 5697931"/>
                <a:gd name="connsiteY12096" fmla="*/ 964521 h 6287490"/>
                <a:gd name="connsiteX12097" fmla="*/ 1504950 w 5697931"/>
                <a:gd name="connsiteY12097" fmla="*/ 964521 h 6287490"/>
                <a:gd name="connsiteX12098" fmla="*/ 1504950 w 5697931"/>
                <a:gd name="connsiteY12098" fmla="*/ 959758 h 6287490"/>
                <a:gd name="connsiteX12099" fmla="*/ 1504950 w 5697931"/>
                <a:gd name="connsiteY12099" fmla="*/ 954996 h 6287490"/>
                <a:gd name="connsiteX12100" fmla="*/ 1509713 w 5697931"/>
                <a:gd name="connsiteY12100" fmla="*/ 954996 h 6287490"/>
                <a:gd name="connsiteX12101" fmla="*/ 1514475 w 5697931"/>
                <a:gd name="connsiteY12101" fmla="*/ 954996 h 6287490"/>
                <a:gd name="connsiteX12102" fmla="*/ 1514475 w 5697931"/>
                <a:gd name="connsiteY12102" fmla="*/ 959758 h 6287490"/>
                <a:gd name="connsiteX12103" fmla="*/ 1514475 w 5697931"/>
                <a:gd name="connsiteY12103" fmla="*/ 964521 h 6287490"/>
                <a:gd name="connsiteX12104" fmla="*/ 1757363 w 5697931"/>
                <a:gd name="connsiteY12104" fmla="*/ 964521 h 6287490"/>
                <a:gd name="connsiteX12105" fmla="*/ 1752600 w 5697931"/>
                <a:gd name="connsiteY12105" fmla="*/ 964521 h 6287490"/>
                <a:gd name="connsiteX12106" fmla="*/ 1752600 w 5697931"/>
                <a:gd name="connsiteY12106" fmla="*/ 959758 h 6287490"/>
                <a:gd name="connsiteX12107" fmla="*/ 1752600 w 5697931"/>
                <a:gd name="connsiteY12107" fmla="*/ 954996 h 6287490"/>
                <a:gd name="connsiteX12108" fmla="*/ 1757363 w 5697931"/>
                <a:gd name="connsiteY12108" fmla="*/ 954996 h 6287490"/>
                <a:gd name="connsiteX12109" fmla="*/ 1762125 w 5697931"/>
                <a:gd name="connsiteY12109" fmla="*/ 954996 h 6287490"/>
                <a:gd name="connsiteX12110" fmla="*/ 1762125 w 5697931"/>
                <a:gd name="connsiteY12110" fmla="*/ 959758 h 6287490"/>
                <a:gd name="connsiteX12111" fmla="*/ 1762125 w 5697931"/>
                <a:gd name="connsiteY12111" fmla="*/ 964521 h 6287490"/>
                <a:gd name="connsiteX12112" fmla="*/ 2776538 w 5697931"/>
                <a:gd name="connsiteY12112" fmla="*/ 964521 h 6287490"/>
                <a:gd name="connsiteX12113" fmla="*/ 2771775 w 5697931"/>
                <a:gd name="connsiteY12113" fmla="*/ 964521 h 6287490"/>
                <a:gd name="connsiteX12114" fmla="*/ 2771775 w 5697931"/>
                <a:gd name="connsiteY12114" fmla="*/ 959758 h 6287490"/>
                <a:gd name="connsiteX12115" fmla="*/ 2771775 w 5697931"/>
                <a:gd name="connsiteY12115" fmla="*/ 954996 h 6287490"/>
                <a:gd name="connsiteX12116" fmla="*/ 2776538 w 5697931"/>
                <a:gd name="connsiteY12116" fmla="*/ 954996 h 6287490"/>
                <a:gd name="connsiteX12117" fmla="*/ 2781300 w 5697931"/>
                <a:gd name="connsiteY12117" fmla="*/ 954996 h 6287490"/>
                <a:gd name="connsiteX12118" fmla="*/ 2781300 w 5697931"/>
                <a:gd name="connsiteY12118" fmla="*/ 959758 h 6287490"/>
                <a:gd name="connsiteX12119" fmla="*/ 2781300 w 5697931"/>
                <a:gd name="connsiteY12119" fmla="*/ 964521 h 6287490"/>
                <a:gd name="connsiteX12120" fmla="*/ 1485900 w 5697931"/>
                <a:gd name="connsiteY12120" fmla="*/ 954996 h 6287490"/>
                <a:gd name="connsiteX12121" fmla="*/ 1473203 w 5697931"/>
                <a:gd name="connsiteY12121" fmla="*/ 954996 h 6287490"/>
                <a:gd name="connsiteX12122" fmla="*/ 1479547 w 5697931"/>
                <a:gd name="connsiteY12122" fmla="*/ 948642 h 6287490"/>
                <a:gd name="connsiteX12123" fmla="*/ 1485900 w 5697931"/>
                <a:gd name="connsiteY12123" fmla="*/ 942299 h 6287490"/>
                <a:gd name="connsiteX12124" fmla="*/ 1492253 w 5697931"/>
                <a:gd name="connsiteY12124" fmla="*/ 948642 h 6287490"/>
                <a:gd name="connsiteX12125" fmla="*/ 1498597 w 5697931"/>
                <a:gd name="connsiteY12125" fmla="*/ 954996 h 6287490"/>
                <a:gd name="connsiteX12126" fmla="*/ 3395663 w 5697931"/>
                <a:gd name="connsiteY12126" fmla="*/ 954996 h 6287490"/>
                <a:gd name="connsiteX12127" fmla="*/ 3390900 w 5697931"/>
                <a:gd name="connsiteY12127" fmla="*/ 954996 h 6287490"/>
                <a:gd name="connsiteX12128" fmla="*/ 3390900 w 5697931"/>
                <a:gd name="connsiteY12128" fmla="*/ 950233 h 6287490"/>
                <a:gd name="connsiteX12129" fmla="*/ 3390900 w 5697931"/>
                <a:gd name="connsiteY12129" fmla="*/ 945471 h 6287490"/>
                <a:gd name="connsiteX12130" fmla="*/ 3395663 w 5697931"/>
                <a:gd name="connsiteY12130" fmla="*/ 945471 h 6287490"/>
                <a:gd name="connsiteX12131" fmla="*/ 3400425 w 5697931"/>
                <a:gd name="connsiteY12131" fmla="*/ 945471 h 6287490"/>
                <a:gd name="connsiteX12132" fmla="*/ 3400425 w 5697931"/>
                <a:gd name="connsiteY12132" fmla="*/ 950233 h 6287490"/>
                <a:gd name="connsiteX12133" fmla="*/ 3400425 w 5697931"/>
                <a:gd name="connsiteY12133" fmla="*/ 954996 h 6287490"/>
                <a:gd name="connsiteX12134" fmla="*/ 3671888 w 5697931"/>
                <a:gd name="connsiteY12134" fmla="*/ 954996 h 6287490"/>
                <a:gd name="connsiteX12135" fmla="*/ 3667125 w 5697931"/>
                <a:gd name="connsiteY12135" fmla="*/ 954996 h 6287490"/>
                <a:gd name="connsiteX12136" fmla="*/ 3667125 w 5697931"/>
                <a:gd name="connsiteY12136" fmla="*/ 950233 h 6287490"/>
                <a:gd name="connsiteX12137" fmla="*/ 3667125 w 5697931"/>
                <a:gd name="connsiteY12137" fmla="*/ 945471 h 6287490"/>
                <a:gd name="connsiteX12138" fmla="*/ 3671888 w 5697931"/>
                <a:gd name="connsiteY12138" fmla="*/ 945471 h 6287490"/>
                <a:gd name="connsiteX12139" fmla="*/ 3676650 w 5697931"/>
                <a:gd name="connsiteY12139" fmla="*/ 945471 h 6287490"/>
                <a:gd name="connsiteX12140" fmla="*/ 3676650 w 5697931"/>
                <a:gd name="connsiteY12140" fmla="*/ 950233 h 6287490"/>
                <a:gd name="connsiteX12141" fmla="*/ 3676650 w 5697931"/>
                <a:gd name="connsiteY12141" fmla="*/ 954996 h 6287490"/>
                <a:gd name="connsiteX12142" fmla="*/ 3729038 w 5697931"/>
                <a:gd name="connsiteY12142" fmla="*/ 954996 h 6287490"/>
                <a:gd name="connsiteX12143" fmla="*/ 3724275 w 5697931"/>
                <a:gd name="connsiteY12143" fmla="*/ 954996 h 6287490"/>
                <a:gd name="connsiteX12144" fmla="*/ 3724275 w 5697931"/>
                <a:gd name="connsiteY12144" fmla="*/ 950233 h 6287490"/>
                <a:gd name="connsiteX12145" fmla="*/ 3724275 w 5697931"/>
                <a:gd name="connsiteY12145" fmla="*/ 945471 h 6287490"/>
                <a:gd name="connsiteX12146" fmla="*/ 3729038 w 5697931"/>
                <a:gd name="connsiteY12146" fmla="*/ 945471 h 6287490"/>
                <a:gd name="connsiteX12147" fmla="*/ 3733800 w 5697931"/>
                <a:gd name="connsiteY12147" fmla="*/ 945471 h 6287490"/>
                <a:gd name="connsiteX12148" fmla="*/ 3733800 w 5697931"/>
                <a:gd name="connsiteY12148" fmla="*/ 950233 h 6287490"/>
                <a:gd name="connsiteX12149" fmla="*/ 3733800 w 5697931"/>
                <a:gd name="connsiteY12149" fmla="*/ 954996 h 6287490"/>
                <a:gd name="connsiteX12150" fmla="*/ 2757488 w 5697931"/>
                <a:gd name="connsiteY12150" fmla="*/ 945471 h 6287490"/>
                <a:gd name="connsiteX12151" fmla="*/ 2752725 w 5697931"/>
                <a:gd name="connsiteY12151" fmla="*/ 945471 h 6287490"/>
                <a:gd name="connsiteX12152" fmla="*/ 2752725 w 5697931"/>
                <a:gd name="connsiteY12152" fmla="*/ 940708 h 6287490"/>
                <a:gd name="connsiteX12153" fmla="*/ 2752725 w 5697931"/>
                <a:gd name="connsiteY12153" fmla="*/ 935946 h 6287490"/>
                <a:gd name="connsiteX12154" fmla="*/ 2757488 w 5697931"/>
                <a:gd name="connsiteY12154" fmla="*/ 935946 h 6287490"/>
                <a:gd name="connsiteX12155" fmla="*/ 2762250 w 5697931"/>
                <a:gd name="connsiteY12155" fmla="*/ 935946 h 6287490"/>
                <a:gd name="connsiteX12156" fmla="*/ 2762250 w 5697931"/>
                <a:gd name="connsiteY12156" fmla="*/ 940708 h 6287490"/>
                <a:gd name="connsiteX12157" fmla="*/ 2762250 w 5697931"/>
                <a:gd name="connsiteY12157" fmla="*/ 945471 h 6287490"/>
                <a:gd name="connsiteX12158" fmla="*/ 2805113 w 5697931"/>
                <a:gd name="connsiteY12158" fmla="*/ 945471 h 6287490"/>
                <a:gd name="connsiteX12159" fmla="*/ 2800350 w 5697931"/>
                <a:gd name="connsiteY12159" fmla="*/ 945471 h 6287490"/>
                <a:gd name="connsiteX12160" fmla="*/ 2800350 w 5697931"/>
                <a:gd name="connsiteY12160" fmla="*/ 940708 h 6287490"/>
                <a:gd name="connsiteX12161" fmla="*/ 2800350 w 5697931"/>
                <a:gd name="connsiteY12161" fmla="*/ 935946 h 6287490"/>
                <a:gd name="connsiteX12162" fmla="*/ 2805113 w 5697931"/>
                <a:gd name="connsiteY12162" fmla="*/ 935946 h 6287490"/>
                <a:gd name="connsiteX12163" fmla="*/ 2809875 w 5697931"/>
                <a:gd name="connsiteY12163" fmla="*/ 935946 h 6287490"/>
                <a:gd name="connsiteX12164" fmla="*/ 2809875 w 5697931"/>
                <a:gd name="connsiteY12164" fmla="*/ 940708 h 6287490"/>
                <a:gd name="connsiteX12165" fmla="*/ 2809875 w 5697931"/>
                <a:gd name="connsiteY12165" fmla="*/ 945471 h 6287490"/>
                <a:gd name="connsiteX12166" fmla="*/ 2852738 w 5697931"/>
                <a:gd name="connsiteY12166" fmla="*/ 945471 h 6287490"/>
                <a:gd name="connsiteX12167" fmla="*/ 2847975 w 5697931"/>
                <a:gd name="connsiteY12167" fmla="*/ 945471 h 6287490"/>
                <a:gd name="connsiteX12168" fmla="*/ 2847975 w 5697931"/>
                <a:gd name="connsiteY12168" fmla="*/ 940708 h 6287490"/>
                <a:gd name="connsiteX12169" fmla="*/ 2847975 w 5697931"/>
                <a:gd name="connsiteY12169" fmla="*/ 935946 h 6287490"/>
                <a:gd name="connsiteX12170" fmla="*/ 2852738 w 5697931"/>
                <a:gd name="connsiteY12170" fmla="*/ 935946 h 6287490"/>
                <a:gd name="connsiteX12171" fmla="*/ 2857500 w 5697931"/>
                <a:gd name="connsiteY12171" fmla="*/ 935946 h 6287490"/>
                <a:gd name="connsiteX12172" fmla="*/ 2857500 w 5697931"/>
                <a:gd name="connsiteY12172" fmla="*/ 940708 h 6287490"/>
                <a:gd name="connsiteX12173" fmla="*/ 2857500 w 5697931"/>
                <a:gd name="connsiteY12173" fmla="*/ 945471 h 6287490"/>
                <a:gd name="connsiteX12174" fmla="*/ 3624263 w 5697931"/>
                <a:gd name="connsiteY12174" fmla="*/ 945471 h 6287490"/>
                <a:gd name="connsiteX12175" fmla="*/ 3619500 w 5697931"/>
                <a:gd name="connsiteY12175" fmla="*/ 945471 h 6287490"/>
                <a:gd name="connsiteX12176" fmla="*/ 3619500 w 5697931"/>
                <a:gd name="connsiteY12176" fmla="*/ 940708 h 6287490"/>
                <a:gd name="connsiteX12177" fmla="*/ 3619500 w 5697931"/>
                <a:gd name="connsiteY12177" fmla="*/ 935946 h 6287490"/>
                <a:gd name="connsiteX12178" fmla="*/ 3624263 w 5697931"/>
                <a:gd name="connsiteY12178" fmla="*/ 935946 h 6287490"/>
                <a:gd name="connsiteX12179" fmla="*/ 3629025 w 5697931"/>
                <a:gd name="connsiteY12179" fmla="*/ 935946 h 6287490"/>
                <a:gd name="connsiteX12180" fmla="*/ 3629025 w 5697931"/>
                <a:gd name="connsiteY12180" fmla="*/ 940708 h 6287490"/>
                <a:gd name="connsiteX12181" fmla="*/ 3629025 w 5697931"/>
                <a:gd name="connsiteY12181" fmla="*/ 945471 h 6287490"/>
                <a:gd name="connsiteX12182" fmla="*/ 3891953 w 5697931"/>
                <a:gd name="connsiteY12182" fmla="*/ 942889 h 6287490"/>
                <a:gd name="connsiteX12183" fmla="*/ 3886200 w 5697931"/>
                <a:gd name="connsiteY12183" fmla="*/ 948642 h 6287490"/>
                <a:gd name="connsiteX12184" fmla="*/ 3886952 w 5697931"/>
                <a:gd name="connsiteY12184" fmla="*/ 930393 h 6287490"/>
                <a:gd name="connsiteX12185" fmla="*/ 3887705 w 5697931"/>
                <a:gd name="connsiteY12185" fmla="*/ 912133 h 6287490"/>
                <a:gd name="connsiteX12186" fmla="*/ 3892706 w 5697931"/>
                <a:gd name="connsiteY12186" fmla="*/ 924630 h 6287490"/>
                <a:gd name="connsiteX12187" fmla="*/ 3897706 w 5697931"/>
                <a:gd name="connsiteY12187" fmla="*/ 937136 h 6287490"/>
                <a:gd name="connsiteX12188" fmla="*/ 1568025 w 5697931"/>
                <a:gd name="connsiteY12188" fmla="*/ 935946 h 6287490"/>
                <a:gd name="connsiteX12189" fmla="*/ 1564434 w 5697931"/>
                <a:gd name="connsiteY12189" fmla="*/ 935946 h 6287490"/>
                <a:gd name="connsiteX12190" fmla="*/ 1551356 w 5697931"/>
                <a:gd name="connsiteY12190" fmla="*/ 919277 h 6287490"/>
                <a:gd name="connsiteX12191" fmla="*/ 1538288 w 5697931"/>
                <a:gd name="connsiteY12191" fmla="*/ 902608 h 6287490"/>
                <a:gd name="connsiteX12192" fmla="*/ 1554956 w 5697931"/>
                <a:gd name="connsiteY12192" fmla="*/ 915676 h 6287490"/>
                <a:gd name="connsiteX12193" fmla="*/ 1571625 w 5697931"/>
                <a:gd name="connsiteY12193" fmla="*/ 928754 h 6287490"/>
                <a:gd name="connsiteX12194" fmla="*/ 1571625 w 5697931"/>
                <a:gd name="connsiteY12194" fmla="*/ 932345 h 6287490"/>
                <a:gd name="connsiteX12195" fmla="*/ 1571625 w 5697931"/>
                <a:gd name="connsiteY12195" fmla="*/ 935946 h 6287490"/>
                <a:gd name="connsiteX12196" fmla="*/ 1662113 w 5697931"/>
                <a:gd name="connsiteY12196" fmla="*/ 935946 h 6287490"/>
                <a:gd name="connsiteX12197" fmla="*/ 1657350 w 5697931"/>
                <a:gd name="connsiteY12197" fmla="*/ 935946 h 6287490"/>
                <a:gd name="connsiteX12198" fmla="*/ 1657350 w 5697931"/>
                <a:gd name="connsiteY12198" fmla="*/ 931183 h 6287490"/>
                <a:gd name="connsiteX12199" fmla="*/ 1657350 w 5697931"/>
                <a:gd name="connsiteY12199" fmla="*/ 926421 h 6287490"/>
                <a:gd name="connsiteX12200" fmla="*/ 1662113 w 5697931"/>
                <a:gd name="connsiteY12200" fmla="*/ 926421 h 6287490"/>
                <a:gd name="connsiteX12201" fmla="*/ 1666875 w 5697931"/>
                <a:gd name="connsiteY12201" fmla="*/ 926421 h 6287490"/>
                <a:gd name="connsiteX12202" fmla="*/ 1666875 w 5697931"/>
                <a:gd name="connsiteY12202" fmla="*/ 931183 h 6287490"/>
                <a:gd name="connsiteX12203" fmla="*/ 1666875 w 5697931"/>
                <a:gd name="connsiteY12203" fmla="*/ 935946 h 6287490"/>
                <a:gd name="connsiteX12204" fmla="*/ 2566988 w 5697931"/>
                <a:gd name="connsiteY12204" fmla="*/ 935946 h 6287490"/>
                <a:gd name="connsiteX12205" fmla="*/ 2562225 w 5697931"/>
                <a:gd name="connsiteY12205" fmla="*/ 935946 h 6287490"/>
                <a:gd name="connsiteX12206" fmla="*/ 2562225 w 5697931"/>
                <a:gd name="connsiteY12206" fmla="*/ 931183 h 6287490"/>
                <a:gd name="connsiteX12207" fmla="*/ 2562225 w 5697931"/>
                <a:gd name="connsiteY12207" fmla="*/ 926421 h 6287490"/>
                <a:gd name="connsiteX12208" fmla="*/ 2566988 w 5697931"/>
                <a:gd name="connsiteY12208" fmla="*/ 926421 h 6287490"/>
                <a:gd name="connsiteX12209" fmla="*/ 2571750 w 5697931"/>
                <a:gd name="connsiteY12209" fmla="*/ 926421 h 6287490"/>
                <a:gd name="connsiteX12210" fmla="*/ 2571750 w 5697931"/>
                <a:gd name="connsiteY12210" fmla="*/ 931183 h 6287490"/>
                <a:gd name="connsiteX12211" fmla="*/ 2571750 w 5697931"/>
                <a:gd name="connsiteY12211" fmla="*/ 935946 h 6287490"/>
                <a:gd name="connsiteX12212" fmla="*/ 3338513 w 5697931"/>
                <a:gd name="connsiteY12212" fmla="*/ 935946 h 6287490"/>
                <a:gd name="connsiteX12213" fmla="*/ 3333750 w 5697931"/>
                <a:gd name="connsiteY12213" fmla="*/ 935946 h 6287490"/>
                <a:gd name="connsiteX12214" fmla="*/ 3333750 w 5697931"/>
                <a:gd name="connsiteY12214" fmla="*/ 931183 h 6287490"/>
                <a:gd name="connsiteX12215" fmla="*/ 3333750 w 5697931"/>
                <a:gd name="connsiteY12215" fmla="*/ 926421 h 6287490"/>
                <a:gd name="connsiteX12216" fmla="*/ 3338513 w 5697931"/>
                <a:gd name="connsiteY12216" fmla="*/ 926421 h 6287490"/>
                <a:gd name="connsiteX12217" fmla="*/ 3343275 w 5697931"/>
                <a:gd name="connsiteY12217" fmla="*/ 926421 h 6287490"/>
                <a:gd name="connsiteX12218" fmla="*/ 3343275 w 5697931"/>
                <a:gd name="connsiteY12218" fmla="*/ 931183 h 6287490"/>
                <a:gd name="connsiteX12219" fmla="*/ 3343275 w 5697931"/>
                <a:gd name="connsiteY12219" fmla="*/ 935946 h 6287490"/>
                <a:gd name="connsiteX12220" fmla="*/ 3871913 w 5697931"/>
                <a:gd name="connsiteY12220" fmla="*/ 935946 h 6287490"/>
                <a:gd name="connsiteX12221" fmla="*/ 3867150 w 5697931"/>
                <a:gd name="connsiteY12221" fmla="*/ 935946 h 6287490"/>
                <a:gd name="connsiteX12222" fmla="*/ 3867150 w 5697931"/>
                <a:gd name="connsiteY12222" fmla="*/ 931183 h 6287490"/>
                <a:gd name="connsiteX12223" fmla="*/ 3867150 w 5697931"/>
                <a:gd name="connsiteY12223" fmla="*/ 926421 h 6287490"/>
                <a:gd name="connsiteX12224" fmla="*/ 3871913 w 5697931"/>
                <a:gd name="connsiteY12224" fmla="*/ 926421 h 6287490"/>
                <a:gd name="connsiteX12225" fmla="*/ 3876675 w 5697931"/>
                <a:gd name="connsiteY12225" fmla="*/ 926421 h 6287490"/>
                <a:gd name="connsiteX12226" fmla="*/ 3876675 w 5697931"/>
                <a:gd name="connsiteY12226" fmla="*/ 931183 h 6287490"/>
                <a:gd name="connsiteX12227" fmla="*/ 3876675 w 5697931"/>
                <a:gd name="connsiteY12227" fmla="*/ 935946 h 6287490"/>
                <a:gd name="connsiteX12228" fmla="*/ 1633538 w 5697931"/>
                <a:gd name="connsiteY12228" fmla="*/ 926421 h 6287490"/>
                <a:gd name="connsiteX12229" fmla="*/ 1628775 w 5697931"/>
                <a:gd name="connsiteY12229" fmla="*/ 926421 h 6287490"/>
                <a:gd name="connsiteX12230" fmla="*/ 1628775 w 5697931"/>
                <a:gd name="connsiteY12230" fmla="*/ 921658 h 6287490"/>
                <a:gd name="connsiteX12231" fmla="*/ 1628775 w 5697931"/>
                <a:gd name="connsiteY12231" fmla="*/ 916896 h 6287490"/>
                <a:gd name="connsiteX12232" fmla="*/ 1633538 w 5697931"/>
                <a:gd name="connsiteY12232" fmla="*/ 916896 h 6287490"/>
                <a:gd name="connsiteX12233" fmla="*/ 1638300 w 5697931"/>
                <a:gd name="connsiteY12233" fmla="*/ 916896 h 6287490"/>
                <a:gd name="connsiteX12234" fmla="*/ 1638300 w 5697931"/>
                <a:gd name="connsiteY12234" fmla="*/ 921658 h 6287490"/>
                <a:gd name="connsiteX12235" fmla="*/ 1638300 w 5697931"/>
                <a:gd name="connsiteY12235" fmla="*/ 926421 h 6287490"/>
                <a:gd name="connsiteX12236" fmla="*/ 3662363 w 5697931"/>
                <a:gd name="connsiteY12236" fmla="*/ 926421 h 6287490"/>
                <a:gd name="connsiteX12237" fmla="*/ 3657600 w 5697931"/>
                <a:gd name="connsiteY12237" fmla="*/ 926421 h 6287490"/>
                <a:gd name="connsiteX12238" fmla="*/ 3657600 w 5697931"/>
                <a:gd name="connsiteY12238" fmla="*/ 921658 h 6287490"/>
                <a:gd name="connsiteX12239" fmla="*/ 3657600 w 5697931"/>
                <a:gd name="connsiteY12239" fmla="*/ 916896 h 6287490"/>
                <a:gd name="connsiteX12240" fmla="*/ 3662363 w 5697931"/>
                <a:gd name="connsiteY12240" fmla="*/ 916896 h 6287490"/>
                <a:gd name="connsiteX12241" fmla="*/ 3667125 w 5697931"/>
                <a:gd name="connsiteY12241" fmla="*/ 916896 h 6287490"/>
                <a:gd name="connsiteX12242" fmla="*/ 3667125 w 5697931"/>
                <a:gd name="connsiteY12242" fmla="*/ 921658 h 6287490"/>
                <a:gd name="connsiteX12243" fmla="*/ 3667125 w 5697931"/>
                <a:gd name="connsiteY12243" fmla="*/ 926421 h 6287490"/>
                <a:gd name="connsiteX12244" fmla="*/ 3978278 w 5697931"/>
                <a:gd name="connsiteY12244" fmla="*/ 923249 h 6287490"/>
                <a:gd name="connsiteX12245" fmla="*/ 3971925 w 5697931"/>
                <a:gd name="connsiteY12245" fmla="*/ 929592 h 6287490"/>
                <a:gd name="connsiteX12246" fmla="*/ 3971925 w 5697931"/>
                <a:gd name="connsiteY12246" fmla="*/ 916896 h 6287490"/>
                <a:gd name="connsiteX12247" fmla="*/ 3971925 w 5697931"/>
                <a:gd name="connsiteY12247" fmla="*/ 904199 h 6287490"/>
                <a:gd name="connsiteX12248" fmla="*/ 3978278 w 5697931"/>
                <a:gd name="connsiteY12248" fmla="*/ 910542 h 6287490"/>
                <a:gd name="connsiteX12249" fmla="*/ 3984622 w 5697931"/>
                <a:gd name="connsiteY12249" fmla="*/ 916896 h 6287490"/>
                <a:gd name="connsiteX12250" fmla="*/ 2557463 w 5697931"/>
                <a:gd name="connsiteY12250" fmla="*/ 916896 h 6287490"/>
                <a:gd name="connsiteX12251" fmla="*/ 2552700 w 5697931"/>
                <a:gd name="connsiteY12251" fmla="*/ 916896 h 6287490"/>
                <a:gd name="connsiteX12252" fmla="*/ 2552700 w 5697931"/>
                <a:gd name="connsiteY12252" fmla="*/ 912133 h 6287490"/>
                <a:gd name="connsiteX12253" fmla="*/ 2552700 w 5697931"/>
                <a:gd name="connsiteY12253" fmla="*/ 907371 h 6287490"/>
                <a:gd name="connsiteX12254" fmla="*/ 2557463 w 5697931"/>
                <a:gd name="connsiteY12254" fmla="*/ 907371 h 6287490"/>
                <a:gd name="connsiteX12255" fmla="*/ 2562225 w 5697931"/>
                <a:gd name="connsiteY12255" fmla="*/ 907371 h 6287490"/>
                <a:gd name="connsiteX12256" fmla="*/ 2562225 w 5697931"/>
                <a:gd name="connsiteY12256" fmla="*/ 912133 h 6287490"/>
                <a:gd name="connsiteX12257" fmla="*/ 2562225 w 5697931"/>
                <a:gd name="connsiteY12257" fmla="*/ 916896 h 6287490"/>
                <a:gd name="connsiteX12258" fmla="*/ 3348038 w 5697931"/>
                <a:gd name="connsiteY12258" fmla="*/ 916896 h 6287490"/>
                <a:gd name="connsiteX12259" fmla="*/ 3343275 w 5697931"/>
                <a:gd name="connsiteY12259" fmla="*/ 916896 h 6287490"/>
                <a:gd name="connsiteX12260" fmla="*/ 3343275 w 5697931"/>
                <a:gd name="connsiteY12260" fmla="*/ 912133 h 6287490"/>
                <a:gd name="connsiteX12261" fmla="*/ 3343275 w 5697931"/>
                <a:gd name="connsiteY12261" fmla="*/ 907371 h 6287490"/>
                <a:gd name="connsiteX12262" fmla="*/ 3348038 w 5697931"/>
                <a:gd name="connsiteY12262" fmla="*/ 907371 h 6287490"/>
                <a:gd name="connsiteX12263" fmla="*/ 3352800 w 5697931"/>
                <a:gd name="connsiteY12263" fmla="*/ 907371 h 6287490"/>
                <a:gd name="connsiteX12264" fmla="*/ 3352800 w 5697931"/>
                <a:gd name="connsiteY12264" fmla="*/ 912133 h 6287490"/>
                <a:gd name="connsiteX12265" fmla="*/ 3352800 w 5697931"/>
                <a:gd name="connsiteY12265" fmla="*/ 916896 h 6287490"/>
                <a:gd name="connsiteX12266" fmla="*/ 1595438 w 5697931"/>
                <a:gd name="connsiteY12266" fmla="*/ 907371 h 6287490"/>
                <a:gd name="connsiteX12267" fmla="*/ 1590675 w 5697931"/>
                <a:gd name="connsiteY12267" fmla="*/ 907371 h 6287490"/>
                <a:gd name="connsiteX12268" fmla="*/ 1590675 w 5697931"/>
                <a:gd name="connsiteY12268" fmla="*/ 902608 h 6287490"/>
                <a:gd name="connsiteX12269" fmla="*/ 1590675 w 5697931"/>
                <a:gd name="connsiteY12269" fmla="*/ 897846 h 6287490"/>
                <a:gd name="connsiteX12270" fmla="*/ 1595438 w 5697931"/>
                <a:gd name="connsiteY12270" fmla="*/ 897846 h 6287490"/>
                <a:gd name="connsiteX12271" fmla="*/ 1600200 w 5697931"/>
                <a:gd name="connsiteY12271" fmla="*/ 897846 h 6287490"/>
                <a:gd name="connsiteX12272" fmla="*/ 1600200 w 5697931"/>
                <a:gd name="connsiteY12272" fmla="*/ 902608 h 6287490"/>
                <a:gd name="connsiteX12273" fmla="*/ 1600200 w 5697931"/>
                <a:gd name="connsiteY12273" fmla="*/ 907371 h 6287490"/>
                <a:gd name="connsiteX12274" fmla="*/ 3443288 w 5697931"/>
                <a:gd name="connsiteY12274" fmla="*/ 907371 h 6287490"/>
                <a:gd name="connsiteX12275" fmla="*/ 3438525 w 5697931"/>
                <a:gd name="connsiteY12275" fmla="*/ 907371 h 6287490"/>
                <a:gd name="connsiteX12276" fmla="*/ 3438525 w 5697931"/>
                <a:gd name="connsiteY12276" fmla="*/ 902608 h 6287490"/>
                <a:gd name="connsiteX12277" fmla="*/ 3438525 w 5697931"/>
                <a:gd name="connsiteY12277" fmla="*/ 897846 h 6287490"/>
                <a:gd name="connsiteX12278" fmla="*/ 3443288 w 5697931"/>
                <a:gd name="connsiteY12278" fmla="*/ 897846 h 6287490"/>
                <a:gd name="connsiteX12279" fmla="*/ 3448050 w 5697931"/>
                <a:gd name="connsiteY12279" fmla="*/ 897846 h 6287490"/>
                <a:gd name="connsiteX12280" fmla="*/ 3448050 w 5697931"/>
                <a:gd name="connsiteY12280" fmla="*/ 902608 h 6287490"/>
                <a:gd name="connsiteX12281" fmla="*/ 3448050 w 5697931"/>
                <a:gd name="connsiteY12281" fmla="*/ 907371 h 6287490"/>
                <a:gd name="connsiteX12282" fmla="*/ 3595688 w 5697931"/>
                <a:gd name="connsiteY12282" fmla="*/ 907371 h 6287490"/>
                <a:gd name="connsiteX12283" fmla="*/ 3590925 w 5697931"/>
                <a:gd name="connsiteY12283" fmla="*/ 907371 h 6287490"/>
                <a:gd name="connsiteX12284" fmla="*/ 3590925 w 5697931"/>
                <a:gd name="connsiteY12284" fmla="*/ 902608 h 6287490"/>
                <a:gd name="connsiteX12285" fmla="*/ 3590925 w 5697931"/>
                <a:gd name="connsiteY12285" fmla="*/ 897846 h 6287490"/>
                <a:gd name="connsiteX12286" fmla="*/ 3595688 w 5697931"/>
                <a:gd name="connsiteY12286" fmla="*/ 897846 h 6287490"/>
                <a:gd name="connsiteX12287" fmla="*/ 3600450 w 5697931"/>
                <a:gd name="connsiteY12287" fmla="*/ 897846 h 6287490"/>
                <a:gd name="connsiteX12288" fmla="*/ 3600450 w 5697931"/>
                <a:gd name="connsiteY12288" fmla="*/ 902608 h 6287490"/>
                <a:gd name="connsiteX12289" fmla="*/ 3600450 w 5697931"/>
                <a:gd name="connsiteY12289" fmla="*/ 907371 h 6287490"/>
                <a:gd name="connsiteX12290" fmla="*/ 3681413 w 5697931"/>
                <a:gd name="connsiteY12290" fmla="*/ 907371 h 6287490"/>
                <a:gd name="connsiteX12291" fmla="*/ 3676650 w 5697931"/>
                <a:gd name="connsiteY12291" fmla="*/ 907371 h 6287490"/>
                <a:gd name="connsiteX12292" fmla="*/ 3676650 w 5697931"/>
                <a:gd name="connsiteY12292" fmla="*/ 902608 h 6287490"/>
                <a:gd name="connsiteX12293" fmla="*/ 3676650 w 5697931"/>
                <a:gd name="connsiteY12293" fmla="*/ 897846 h 6287490"/>
                <a:gd name="connsiteX12294" fmla="*/ 3681413 w 5697931"/>
                <a:gd name="connsiteY12294" fmla="*/ 897846 h 6287490"/>
                <a:gd name="connsiteX12295" fmla="*/ 3686175 w 5697931"/>
                <a:gd name="connsiteY12295" fmla="*/ 897846 h 6287490"/>
                <a:gd name="connsiteX12296" fmla="*/ 3686175 w 5697931"/>
                <a:gd name="connsiteY12296" fmla="*/ 902608 h 6287490"/>
                <a:gd name="connsiteX12297" fmla="*/ 3686175 w 5697931"/>
                <a:gd name="connsiteY12297" fmla="*/ 907371 h 6287490"/>
                <a:gd name="connsiteX12298" fmla="*/ 3862388 w 5697931"/>
                <a:gd name="connsiteY12298" fmla="*/ 907371 h 6287490"/>
                <a:gd name="connsiteX12299" fmla="*/ 3857625 w 5697931"/>
                <a:gd name="connsiteY12299" fmla="*/ 907371 h 6287490"/>
                <a:gd name="connsiteX12300" fmla="*/ 3857625 w 5697931"/>
                <a:gd name="connsiteY12300" fmla="*/ 902608 h 6287490"/>
                <a:gd name="connsiteX12301" fmla="*/ 3857625 w 5697931"/>
                <a:gd name="connsiteY12301" fmla="*/ 897846 h 6287490"/>
                <a:gd name="connsiteX12302" fmla="*/ 3862388 w 5697931"/>
                <a:gd name="connsiteY12302" fmla="*/ 897846 h 6287490"/>
                <a:gd name="connsiteX12303" fmla="*/ 3867150 w 5697931"/>
                <a:gd name="connsiteY12303" fmla="*/ 897846 h 6287490"/>
                <a:gd name="connsiteX12304" fmla="*/ 3867150 w 5697931"/>
                <a:gd name="connsiteY12304" fmla="*/ 902608 h 6287490"/>
                <a:gd name="connsiteX12305" fmla="*/ 3867150 w 5697931"/>
                <a:gd name="connsiteY12305" fmla="*/ 907371 h 6287490"/>
                <a:gd name="connsiteX12306" fmla="*/ 2547938 w 5697931"/>
                <a:gd name="connsiteY12306" fmla="*/ 897846 h 6287490"/>
                <a:gd name="connsiteX12307" fmla="*/ 2543175 w 5697931"/>
                <a:gd name="connsiteY12307" fmla="*/ 897846 h 6287490"/>
                <a:gd name="connsiteX12308" fmla="*/ 2543175 w 5697931"/>
                <a:gd name="connsiteY12308" fmla="*/ 893083 h 6287490"/>
                <a:gd name="connsiteX12309" fmla="*/ 2543175 w 5697931"/>
                <a:gd name="connsiteY12309" fmla="*/ 888321 h 6287490"/>
                <a:gd name="connsiteX12310" fmla="*/ 2547938 w 5697931"/>
                <a:gd name="connsiteY12310" fmla="*/ 888321 h 6287490"/>
                <a:gd name="connsiteX12311" fmla="*/ 2552700 w 5697931"/>
                <a:gd name="connsiteY12311" fmla="*/ 888321 h 6287490"/>
                <a:gd name="connsiteX12312" fmla="*/ 2552700 w 5697931"/>
                <a:gd name="connsiteY12312" fmla="*/ 893083 h 6287490"/>
                <a:gd name="connsiteX12313" fmla="*/ 2552700 w 5697931"/>
                <a:gd name="connsiteY12313" fmla="*/ 897846 h 6287490"/>
                <a:gd name="connsiteX12314" fmla="*/ 2795588 w 5697931"/>
                <a:gd name="connsiteY12314" fmla="*/ 897846 h 6287490"/>
                <a:gd name="connsiteX12315" fmla="*/ 2790825 w 5697931"/>
                <a:gd name="connsiteY12315" fmla="*/ 897846 h 6287490"/>
                <a:gd name="connsiteX12316" fmla="*/ 2790825 w 5697931"/>
                <a:gd name="connsiteY12316" fmla="*/ 893083 h 6287490"/>
                <a:gd name="connsiteX12317" fmla="*/ 2790825 w 5697931"/>
                <a:gd name="connsiteY12317" fmla="*/ 888321 h 6287490"/>
                <a:gd name="connsiteX12318" fmla="*/ 2795588 w 5697931"/>
                <a:gd name="connsiteY12318" fmla="*/ 888321 h 6287490"/>
                <a:gd name="connsiteX12319" fmla="*/ 2800350 w 5697931"/>
                <a:gd name="connsiteY12319" fmla="*/ 888321 h 6287490"/>
                <a:gd name="connsiteX12320" fmla="*/ 2800350 w 5697931"/>
                <a:gd name="connsiteY12320" fmla="*/ 893083 h 6287490"/>
                <a:gd name="connsiteX12321" fmla="*/ 2800350 w 5697931"/>
                <a:gd name="connsiteY12321" fmla="*/ 897846 h 6287490"/>
                <a:gd name="connsiteX12322" fmla="*/ 3357563 w 5697931"/>
                <a:gd name="connsiteY12322" fmla="*/ 897846 h 6287490"/>
                <a:gd name="connsiteX12323" fmla="*/ 3352800 w 5697931"/>
                <a:gd name="connsiteY12323" fmla="*/ 897846 h 6287490"/>
                <a:gd name="connsiteX12324" fmla="*/ 3352800 w 5697931"/>
                <a:gd name="connsiteY12324" fmla="*/ 893083 h 6287490"/>
                <a:gd name="connsiteX12325" fmla="*/ 3352800 w 5697931"/>
                <a:gd name="connsiteY12325" fmla="*/ 888321 h 6287490"/>
                <a:gd name="connsiteX12326" fmla="*/ 3357563 w 5697931"/>
                <a:gd name="connsiteY12326" fmla="*/ 888321 h 6287490"/>
                <a:gd name="connsiteX12327" fmla="*/ 3362325 w 5697931"/>
                <a:gd name="connsiteY12327" fmla="*/ 888321 h 6287490"/>
                <a:gd name="connsiteX12328" fmla="*/ 3362325 w 5697931"/>
                <a:gd name="connsiteY12328" fmla="*/ 893083 h 6287490"/>
                <a:gd name="connsiteX12329" fmla="*/ 3362325 w 5697931"/>
                <a:gd name="connsiteY12329" fmla="*/ 897846 h 6287490"/>
                <a:gd name="connsiteX12330" fmla="*/ 3538842 w 5697931"/>
                <a:gd name="connsiteY12330" fmla="*/ 891645 h 6287490"/>
                <a:gd name="connsiteX12331" fmla="*/ 3524860 w 5697931"/>
                <a:gd name="connsiteY12331" fmla="*/ 897017 h 6287490"/>
                <a:gd name="connsiteX12332" fmla="*/ 3520450 w 5697931"/>
                <a:gd name="connsiteY12332" fmla="*/ 889883 h 6287490"/>
                <a:gd name="connsiteX12333" fmla="*/ 3516049 w 5697931"/>
                <a:gd name="connsiteY12333" fmla="*/ 882748 h 6287490"/>
                <a:gd name="connsiteX12334" fmla="*/ 3534432 w 5697931"/>
                <a:gd name="connsiteY12334" fmla="*/ 881367 h 6287490"/>
                <a:gd name="connsiteX12335" fmla="*/ 3552825 w 5697931"/>
                <a:gd name="connsiteY12335" fmla="*/ 879977 h 6287490"/>
                <a:gd name="connsiteX12336" fmla="*/ 3552825 w 5697931"/>
                <a:gd name="connsiteY12336" fmla="*/ 883129 h 6287490"/>
                <a:gd name="connsiteX12337" fmla="*/ 3552825 w 5697931"/>
                <a:gd name="connsiteY12337" fmla="*/ 886282 h 6287490"/>
                <a:gd name="connsiteX12338" fmla="*/ 3881438 w 5697931"/>
                <a:gd name="connsiteY12338" fmla="*/ 897846 h 6287490"/>
                <a:gd name="connsiteX12339" fmla="*/ 3876675 w 5697931"/>
                <a:gd name="connsiteY12339" fmla="*/ 897846 h 6287490"/>
                <a:gd name="connsiteX12340" fmla="*/ 3876675 w 5697931"/>
                <a:gd name="connsiteY12340" fmla="*/ 893083 h 6287490"/>
                <a:gd name="connsiteX12341" fmla="*/ 3876675 w 5697931"/>
                <a:gd name="connsiteY12341" fmla="*/ 888321 h 6287490"/>
                <a:gd name="connsiteX12342" fmla="*/ 3881438 w 5697931"/>
                <a:gd name="connsiteY12342" fmla="*/ 888321 h 6287490"/>
                <a:gd name="connsiteX12343" fmla="*/ 3886200 w 5697931"/>
                <a:gd name="connsiteY12343" fmla="*/ 888321 h 6287490"/>
                <a:gd name="connsiteX12344" fmla="*/ 3886200 w 5697931"/>
                <a:gd name="connsiteY12344" fmla="*/ 893083 h 6287490"/>
                <a:gd name="connsiteX12345" fmla="*/ 3886200 w 5697931"/>
                <a:gd name="connsiteY12345" fmla="*/ 897846 h 6287490"/>
                <a:gd name="connsiteX12346" fmla="*/ 1566863 w 5697931"/>
                <a:gd name="connsiteY12346" fmla="*/ 888321 h 6287490"/>
                <a:gd name="connsiteX12347" fmla="*/ 1562100 w 5697931"/>
                <a:gd name="connsiteY12347" fmla="*/ 888321 h 6287490"/>
                <a:gd name="connsiteX12348" fmla="*/ 1562100 w 5697931"/>
                <a:gd name="connsiteY12348" fmla="*/ 883558 h 6287490"/>
                <a:gd name="connsiteX12349" fmla="*/ 1562100 w 5697931"/>
                <a:gd name="connsiteY12349" fmla="*/ 878796 h 6287490"/>
                <a:gd name="connsiteX12350" fmla="*/ 1566863 w 5697931"/>
                <a:gd name="connsiteY12350" fmla="*/ 878796 h 6287490"/>
                <a:gd name="connsiteX12351" fmla="*/ 1571625 w 5697931"/>
                <a:gd name="connsiteY12351" fmla="*/ 878796 h 6287490"/>
                <a:gd name="connsiteX12352" fmla="*/ 1571625 w 5697931"/>
                <a:gd name="connsiteY12352" fmla="*/ 883558 h 6287490"/>
                <a:gd name="connsiteX12353" fmla="*/ 1571625 w 5697931"/>
                <a:gd name="connsiteY12353" fmla="*/ 888321 h 6287490"/>
                <a:gd name="connsiteX12354" fmla="*/ 3624263 w 5697931"/>
                <a:gd name="connsiteY12354" fmla="*/ 888321 h 6287490"/>
                <a:gd name="connsiteX12355" fmla="*/ 3619500 w 5697931"/>
                <a:gd name="connsiteY12355" fmla="*/ 888321 h 6287490"/>
                <a:gd name="connsiteX12356" fmla="*/ 3619500 w 5697931"/>
                <a:gd name="connsiteY12356" fmla="*/ 883558 h 6287490"/>
                <a:gd name="connsiteX12357" fmla="*/ 3619500 w 5697931"/>
                <a:gd name="connsiteY12357" fmla="*/ 878796 h 6287490"/>
                <a:gd name="connsiteX12358" fmla="*/ 3624263 w 5697931"/>
                <a:gd name="connsiteY12358" fmla="*/ 878796 h 6287490"/>
                <a:gd name="connsiteX12359" fmla="*/ 3629025 w 5697931"/>
                <a:gd name="connsiteY12359" fmla="*/ 878796 h 6287490"/>
                <a:gd name="connsiteX12360" fmla="*/ 3629025 w 5697931"/>
                <a:gd name="connsiteY12360" fmla="*/ 883558 h 6287490"/>
                <a:gd name="connsiteX12361" fmla="*/ 3629025 w 5697931"/>
                <a:gd name="connsiteY12361" fmla="*/ 888321 h 6287490"/>
                <a:gd name="connsiteX12362" fmla="*/ 3757613 w 5697931"/>
                <a:gd name="connsiteY12362" fmla="*/ 888321 h 6287490"/>
                <a:gd name="connsiteX12363" fmla="*/ 3752850 w 5697931"/>
                <a:gd name="connsiteY12363" fmla="*/ 888321 h 6287490"/>
                <a:gd name="connsiteX12364" fmla="*/ 3752850 w 5697931"/>
                <a:gd name="connsiteY12364" fmla="*/ 883558 h 6287490"/>
                <a:gd name="connsiteX12365" fmla="*/ 3752850 w 5697931"/>
                <a:gd name="connsiteY12365" fmla="*/ 878796 h 6287490"/>
                <a:gd name="connsiteX12366" fmla="*/ 3757613 w 5697931"/>
                <a:gd name="connsiteY12366" fmla="*/ 878796 h 6287490"/>
                <a:gd name="connsiteX12367" fmla="*/ 3762375 w 5697931"/>
                <a:gd name="connsiteY12367" fmla="*/ 878796 h 6287490"/>
                <a:gd name="connsiteX12368" fmla="*/ 3762375 w 5697931"/>
                <a:gd name="connsiteY12368" fmla="*/ 883558 h 6287490"/>
                <a:gd name="connsiteX12369" fmla="*/ 3762375 w 5697931"/>
                <a:gd name="connsiteY12369" fmla="*/ 888321 h 6287490"/>
                <a:gd name="connsiteX12370" fmla="*/ 3586163 w 5697931"/>
                <a:gd name="connsiteY12370" fmla="*/ 878796 h 6287490"/>
                <a:gd name="connsiteX12371" fmla="*/ 3581400 w 5697931"/>
                <a:gd name="connsiteY12371" fmla="*/ 878796 h 6287490"/>
                <a:gd name="connsiteX12372" fmla="*/ 3581400 w 5697931"/>
                <a:gd name="connsiteY12372" fmla="*/ 874033 h 6287490"/>
                <a:gd name="connsiteX12373" fmla="*/ 3581400 w 5697931"/>
                <a:gd name="connsiteY12373" fmla="*/ 869271 h 6287490"/>
                <a:gd name="connsiteX12374" fmla="*/ 3586163 w 5697931"/>
                <a:gd name="connsiteY12374" fmla="*/ 869271 h 6287490"/>
                <a:gd name="connsiteX12375" fmla="*/ 3590925 w 5697931"/>
                <a:gd name="connsiteY12375" fmla="*/ 869271 h 6287490"/>
                <a:gd name="connsiteX12376" fmla="*/ 3590925 w 5697931"/>
                <a:gd name="connsiteY12376" fmla="*/ 874033 h 6287490"/>
                <a:gd name="connsiteX12377" fmla="*/ 3590925 w 5697931"/>
                <a:gd name="connsiteY12377" fmla="*/ 878796 h 6287490"/>
                <a:gd name="connsiteX12378" fmla="*/ 3738563 w 5697931"/>
                <a:gd name="connsiteY12378" fmla="*/ 878796 h 6287490"/>
                <a:gd name="connsiteX12379" fmla="*/ 3733800 w 5697931"/>
                <a:gd name="connsiteY12379" fmla="*/ 878796 h 6287490"/>
                <a:gd name="connsiteX12380" fmla="*/ 3733800 w 5697931"/>
                <a:gd name="connsiteY12380" fmla="*/ 874033 h 6287490"/>
                <a:gd name="connsiteX12381" fmla="*/ 3733800 w 5697931"/>
                <a:gd name="connsiteY12381" fmla="*/ 869271 h 6287490"/>
                <a:gd name="connsiteX12382" fmla="*/ 3738563 w 5697931"/>
                <a:gd name="connsiteY12382" fmla="*/ 869271 h 6287490"/>
                <a:gd name="connsiteX12383" fmla="*/ 3743325 w 5697931"/>
                <a:gd name="connsiteY12383" fmla="*/ 869271 h 6287490"/>
                <a:gd name="connsiteX12384" fmla="*/ 3743325 w 5697931"/>
                <a:gd name="connsiteY12384" fmla="*/ 874033 h 6287490"/>
                <a:gd name="connsiteX12385" fmla="*/ 3743325 w 5697931"/>
                <a:gd name="connsiteY12385" fmla="*/ 878796 h 6287490"/>
                <a:gd name="connsiteX12386" fmla="*/ 2538413 w 5697931"/>
                <a:gd name="connsiteY12386" fmla="*/ 869271 h 6287490"/>
                <a:gd name="connsiteX12387" fmla="*/ 2533650 w 5697931"/>
                <a:gd name="connsiteY12387" fmla="*/ 869271 h 6287490"/>
                <a:gd name="connsiteX12388" fmla="*/ 2533650 w 5697931"/>
                <a:gd name="connsiteY12388" fmla="*/ 864508 h 6287490"/>
                <a:gd name="connsiteX12389" fmla="*/ 2533650 w 5697931"/>
                <a:gd name="connsiteY12389" fmla="*/ 859746 h 6287490"/>
                <a:gd name="connsiteX12390" fmla="*/ 2538413 w 5697931"/>
                <a:gd name="connsiteY12390" fmla="*/ 859746 h 6287490"/>
                <a:gd name="connsiteX12391" fmla="*/ 2543175 w 5697931"/>
                <a:gd name="connsiteY12391" fmla="*/ 859746 h 6287490"/>
                <a:gd name="connsiteX12392" fmla="*/ 2543175 w 5697931"/>
                <a:gd name="connsiteY12392" fmla="*/ 864508 h 6287490"/>
                <a:gd name="connsiteX12393" fmla="*/ 2543175 w 5697931"/>
                <a:gd name="connsiteY12393" fmla="*/ 869271 h 6287490"/>
                <a:gd name="connsiteX12394" fmla="*/ 3548063 w 5697931"/>
                <a:gd name="connsiteY12394" fmla="*/ 869271 h 6287490"/>
                <a:gd name="connsiteX12395" fmla="*/ 3543300 w 5697931"/>
                <a:gd name="connsiteY12395" fmla="*/ 869271 h 6287490"/>
                <a:gd name="connsiteX12396" fmla="*/ 3543300 w 5697931"/>
                <a:gd name="connsiteY12396" fmla="*/ 864508 h 6287490"/>
                <a:gd name="connsiteX12397" fmla="*/ 3543300 w 5697931"/>
                <a:gd name="connsiteY12397" fmla="*/ 859746 h 6287490"/>
                <a:gd name="connsiteX12398" fmla="*/ 3548063 w 5697931"/>
                <a:gd name="connsiteY12398" fmla="*/ 859746 h 6287490"/>
                <a:gd name="connsiteX12399" fmla="*/ 3552825 w 5697931"/>
                <a:gd name="connsiteY12399" fmla="*/ 859746 h 6287490"/>
                <a:gd name="connsiteX12400" fmla="*/ 3552825 w 5697931"/>
                <a:gd name="connsiteY12400" fmla="*/ 864508 h 6287490"/>
                <a:gd name="connsiteX12401" fmla="*/ 3552825 w 5697931"/>
                <a:gd name="connsiteY12401" fmla="*/ 869271 h 6287490"/>
                <a:gd name="connsiteX12402" fmla="*/ 3719513 w 5697931"/>
                <a:gd name="connsiteY12402" fmla="*/ 869271 h 6287490"/>
                <a:gd name="connsiteX12403" fmla="*/ 3714750 w 5697931"/>
                <a:gd name="connsiteY12403" fmla="*/ 869271 h 6287490"/>
                <a:gd name="connsiteX12404" fmla="*/ 3714750 w 5697931"/>
                <a:gd name="connsiteY12404" fmla="*/ 864508 h 6287490"/>
                <a:gd name="connsiteX12405" fmla="*/ 3714750 w 5697931"/>
                <a:gd name="connsiteY12405" fmla="*/ 859746 h 6287490"/>
                <a:gd name="connsiteX12406" fmla="*/ 3719513 w 5697931"/>
                <a:gd name="connsiteY12406" fmla="*/ 859746 h 6287490"/>
                <a:gd name="connsiteX12407" fmla="*/ 3724275 w 5697931"/>
                <a:gd name="connsiteY12407" fmla="*/ 859746 h 6287490"/>
                <a:gd name="connsiteX12408" fmla="*/ 3724275 w 5697931"/>
                <a:gd name="connsiteY12408" fmla="*/ 864508 h 6287490"/>
                <a:gd name="connsiteX12409" fmla="*/ 3724275 w 5697931"/>
                <a:gd name="connsiteY12409" fmla="*/ 869271 h 6287490"/>
                <a:gd name="connsiteX12410" fmla="*/ 3767138 w 5697931"/>
                <a:gd name="connsiteY12410" fmla="*/ 869271 h 6287490"/>
                <a:gd name="connsiteX12411" fmla="*/ 3762375 w 5697931"/>
                <a:gd name="connsiteY12411" fmla="*/ 869271 h 6287490"/>
                <a:gd name="connsiteX12412" fmla="*/ 3762375 w 5697931"/>
                <a:gd name="connsiteY12412" fmla="*/ 864508 h 6287490"/>
                <a:gd name="connsiteX12413" fmla="*/ 3762375 w 5697931"/>
                <a:gd name="connsiteY12413" fmla="*/ 859746 h 6287490"/>
                <a:gd name="connsiteX12414" fmla="*/ 3767138 w 5697931"/>
                <a:gd name="connsiteY12414" fmla="*/ 859746 h 6287490"/>
                <a:gd name="connsiteX12415" fmla="*/ 3771900 w 5697931"/>
                <a:gd name="connsiteY12415" fmla="*/ 859746 h 6287490"/>
                <a:gd name="connsiteX12416" fmla="*/ 3771900 w 5697931"/>
                <a:gd name="connsiteY12416" fmla="*/ 864508 h 6287490"/>
                <a:gd name="connsiteX12417" fmla="*/ 3771900 w 5697931"/>
                <a:gd name="connsiteY12417" fmla="*/ 869271 h 6287490"/>
                <a:gd name="connsiteX12418" fmla="*/ 3786188 w 5697931"/>
                <a:gd name="connsiteY12418" fmla="*/ 869271 h 6287490"/>
                <a:gd name="connsiteX12419" fmla="*/ 3781425 w 5697931"/>
                <a:gd name="connsiteY12419" fmla="*/ 869271 h 6287490"/>
                <a:gd name="connsiteX12420" fmla="*/ 3781425 w 5697931"/>
                <a:gd name="connsiteY12420" fmla="*/ 864508 h 6287490"/>
                <a:gd name="connsiteX12421" fmla="*/ 3781425 w 5697931"/>
                <a:gd name="connsiteY12421" fmla="*/ 859746 h 6287490"/>
                <a:gd name="connsiteX12422" fmla="*/ 3786188 w 5697931"/>
                <a:gd name="connsiteY12422" fmla="*/ 859746 h 6287490"/>
                <a:gd name="connsiteX12423" fmla="*/ 3790950 w 5697931"/>
                <a:gd name="connsiteY12423" fmla="*/ 859746 h 6287490"/>
                <a:gd name="connsiteX12424" fmla="*/ 3790950 w 5697931"/>
                <a:gd name="connsiteY12424" fmla="*/ 864508 h 6287490"/>
                <a:gd name="connsiteX12425" fmla="*/ 3790950 w 5697931"/>
                <a:gd name="connsiteY12425" fmla="*/ 869271 h 6287490"/>
                <a:gd name="connsiteX12426" fmla="*/ 3852863 w 5697931"/>
                <a:gd name="connsiteY12426" fmla="*/ 869271 h 6287490"/>
                <a:gd name="connsiteX12427" fmla="*/ 3848100 w 5697931"/>
                <a:gd name="connsiteY12427" fmla="*/ 869271 h 6287490"/>
                <a:gd name="connsiteX12428" fmla="*/ 3848100 w 5697931"/>
                <a:gd name="connsiteY12428" fmla="*/ 864508 h 6287490"/>
                <a:gd name="connsiteX12429" fmla="*/ 3848100 w 5697931"/>
                <a:gd name="connsiteY12429" fmla="*/ 859746 h 6287490"/>
                <a:gd name="connsiteX12430" fmla="*/ 3852863 w 5697931"/>
                <a:gd name="connsiteY12430" fmla="*/ 859746 h 6287490"/>
                <a:gd name="connsiteX12431" fmla="*/ 3857625 w 5697931"/>
                <a:gd name="connsiteY12431" fmla="*/ 859746 h 6287490"/>
                <a:gd name="connsiteX12432" fmla="*/ 3857625 w 5697931"/>
                <a:gd name="connsiteY12432" fmla="*/ 864508 h 6287490"/>
                <a:gd name="connsiteX12433" fmla="*/ 3857625 w 5697931"/>
                <a:gd name="connsiteY12433" fmla="*/ 869271 h 6287490"/>
                <a:gd name="connsiteX12434" fmla="*/ 2557463 w 5697931"/>
                <a:gd name="connsiteY12434" fmla="*/ 859746 h 6287490"/>
                <a:gd name="connsiteX12435" fmla="*/ 2552700 w 5697931"/>
                <a:gd name="connsiteY12435" fmla="*/ 859746 h 6287490"/>
                <a:gd name="connsiteX12436" fmla="*/ 2552700 w 5697931"/>
                <a:gd name="connsiteY12436" fmla="*/ 854983 h 6287490"/>
                <a:gd name="connsiteX12437" fmla="*/ 2552700 w 5697931"/>
                <a:gd name="connsiteY12437" fmla="*/ 850221 h 6287490"/>
                <a:gd name="connsiteX12438" fmla="*/ 2557463 w 5697931"/>
                <a:gd name="connsiteY12438" fmla="*/ 850221 h 6287490"/>
                <a:gd name="connsiteX12439" fmla="*/ 2562225 w 5697931"/>
                <a:gd name="connsiteY12439" fmla="*/ 850221 h 6287490"/>
                <a:gd name="connsiteX12440" fmla="*/ 2562225 w 5697931"/>
                <a:gd name="connsiteY12440" fmla="*/ 854983 h 6287490"/>
                <a:gd name="connsiteX12441" fmla="*/ 2562225 w 5697931"/>
                <a:gd name="connsiteY12441" fmla="*/ 859746 h 6287490"/>
                <a:gd name="connsiteX12442" fmla="*/ 2709863 w 5697931"/>
                <a:gd name="connsiteY12442" fmla="*/ 859746 h 6287490"/>
                <a:gd name="connsiteX12443" fmla="*/ 2705100 w 5697931"/>
                <a:gd name="connsiteY12443" fmla="*/ 859746 h 6287490"/>
                <a:gd name="connsiteX12444" fmla="*/ 2705100 w 5697931"/>
                <a:gd name="connsiteY12444" fmla="*/ 854983 h 6287490"/>
                <a:gd name="connsiteX12445" fmla="*/ 2705100 w 5697931"/>
                <a:gd name="connsiteY12445" fmla="*/ 850221 h 6287490"/>
                <a:gd name="connsiteX12446" fmla="*/ 2709863 w 5697931"/>
                <a:gd name="connsiteY12446" fmla="*/ 850221 h 6287490"/>
                <a:gd name="connsiteX12447" fmla="*/ 2714625 w 5697931"/>
                <a:gd name="connsiteY12447" fmla="*/ 850221 h 6287490"/>
                <a:gd name="connsiteX12448" fmla="*/ 2714625 w 5697931"/>
                <a:gd name="connsiteY12448" fmla="*/ 854983 h 6287490"/>
                <a:gd name="connsiteX12449" fmla="*/ 2714625 w 5697931"/>
                <a:gd name="connsiteY12449" fmla="*/ 859746 h 6287490"/>
                <a:gd name="connsiteX12450" fmla="*/ 3476625 w 5697931"/>
                <a:gd name="connsiteY12450" fmla="*/ 859746 h 6287490"/>
                <a:gd name="connsiteX12451" fmla="*/ 3463928 w 5697931"/>
                <a:gd name="connsiteY12451" fmla="*/ 859746 h 6287490"/>
                <a:gd name="connsiteX12452" fmla="*/ 3470272 w 5697931"/>
                <a:gd name="connsiteY12452" fmla="*/ 853392 h 6287490"/>
                <a:gd name="connsiteX12453" fmla="*/ 3476625 w 5697931"/>
                <a:gd name="connsiteY12453" fmla="*/ 847049 h 6287490"/>
                <a:gd name="connsiteX12454" fmla="*/ 3482978 w 5697931"/>
                <a:gd name="connsiteY12454" fmla="*/ 853392 h 6287490"/>
                <a:gd name="connsiteX12455" fmla="*/ 3489322 w 5697931"/>
                <a:gd name="connsiteY12455" fmla="*/ 859746 h 6287490"/>
                <a:gd name="connsiteX12456" fmla="*/ 3700463 w 5697931"/>
                <a:gd name="connsiteY12456" fmla="*/ 859746 h 6287490"/>
                <a:gd name="connsiteX12457" fmla="*/ 3695700 w 5697931"/>
                <a:gd name="connsiteY12457" fmla="*/ 859746 h 6287490"/>
                <a:gd name="connsiteX12458" fmla="*/ 3695700 w 5697931"/>
                <a:gd name="connsiteY12458" fmla="*/ 854983 h 6287490"/>
                <a:gd name="connsiteX12459" fmla="*/ 3695700 w 5697931"/>
                <a:gd name="connsiteY12459" fmla="*/ 850221 h 6287490"/>
                <a:gd name="connsiteX12460" fmla="*/ 3700463 w 5697931"/>
                <a:gd name="connsiteY12460" fmla="*/ 850221 h 6287490"/>
                <a:gd name="connsiteX12461" fmla="*/ 3705225 w 5697931"/>
                <a:gd name="connsiteY12461" fmla="*/ 850221 h 6287490"/>
                <a:gd name="connsiteX12462" fmla="*/ 3705225 w 5697931"/>
                <a:gd name="connsiteY12462" fmla="*/ 854983 h 6287490"/>
                <a:gd name="connsiteX12463" fmla="*/ 3705225 w 5697931"/>
                <a:gd name="connsiteY12463" fmla="*/ 859746 h 6287490"/>
                <a:gd name="connsiteX12464" fmla="*/ 3748088 w 5697931"/>
                <a:gd name="connsiteY12464" fmla="*/ 859746 h 6287490"/>
                <a:gd name="connsiteX12465" fmla="*/ 3743325 w 5697931"/>
                <a:gd name="connsiteY12465" fmla="*/ 859746 h 6287490"/>
                <a:gd name="connsiteX12466" fmla="*/ 3743325 w 5697931"/>
                <a:gd name="connsiteY12466" fmla="*/ 854983 h 6287490"/>
                <a:gd name="connsiteX12467" fmla="*/ 3743325 w 5697931"/>
                <a:gd name="connsiteY12467" fmla="*/ 850221 h 6287490"/>
                <a:gd name="connsiteX12468" fmla="*/ 3748088 w 5697931"/>
                <a:gd name="connsiteY12468" fmla="*/ 850221 h 6287490"/>
                <a:gd name="connsiteX12469" fmla="*/ 3752850 w 5697931"/>
                <a:gd name="connsiteY12469" fmla="*/ 850221 h 6287490"/>
                <a:gd name="connsiteX12470" fmla="*/ 3752850 w 5697931"/>
                <a:gd name="connsiteY12470" fmla="*/ 854983 h 6287490"/>
                <a:gd name="connsiteX12471" fmla="*/ 3752850 w 5697931"/>
                <a:gd name="connsiteY12471" fmla="*/ 859746 h 6287490"/>
                <a:gd name="connsiteX12472" fmla="*/ 3824288 w 5697931"/>
                <a:gd name="connsiteY12472" fmla="*/ 859746 h 6287490"/>
                <a:gd name="connsiteX12473" fmla="*/ 3819525 w 5697931"/>
                <a:gd name="connsiteY12473" fmla="*/ 859746 h 6287490"/>
                <a:gd name="connsiteX12474" fmla="*/ 3819525 w 5697931"/>
                <a:gd name="connsiteY12474" fmla="*/ 854983 h 6287490"/>
                <a:gd name="connsiteX12475" fmla="*/ 3819525 w 5697931"/>
                <a:gd name="connsiteY12475" fmla="*/ 850221 h 6287490"/>
                <a:gd name="connsiteX12476" fmla="*/ 3824288 w 5697931"/>
                <a:gd name="connsiteY12476" fmla="*/ 850221 h 6287490"/>
                <a:gd name="connsiteX12477" fmla="*/ 3829050 w 5697931"/>
                <a:gd name="connsiteY12477" fmla="*/ 850221 h 6287490"/>
                <a:gd name="connsiteX12478" fmla="*/ 3829050 w 5697931"/>
                <a:gd name="connsiteY12478" fmla="*/ 854983 h 6287490"/>
                <a:gd name="connsiteX12479" fmla="*/ 3829050 w 5697931"/>
                <a:gd name="connsiteY12479" fmla="*/ 859746 h 6287490"/>
                <a:gd name="connsiteX12480" fmla="*/ 2576513 w 5697931"/>
                <a:gd name="connsiteY12480" fmla="*/ 850221 h 6287490"/>
                <a:gd name="connsiteX12481" fmla="*/ 2571750 w 5697931"/>
                <a:gd name="connsiteY12481" fmla="*/ 850221 h 6287490"/>
                <a:gd name="connsiteX12482" fmla="*/ 2571750 w 5697931"/>
                <a:gd name="connsiteY12482" fmla="*/ 845458 h 6287490"/>
                <a:gd name="connsiteX12483" fmla="*/ 2571750 w 5697931"/>
                <a:gd name="connsiteY12483" fmla="*/ 840696 h 6287490"/>
                <a:gd name="connsiteX12484" fmla="*/ 2576513 w 5697931"/>
                <a:gd name="connsiteY12484" fmla="*/ 840696 h 6287490"/>
                <a:gd name="connsiteX12485" fmla="*/ 2581275 w 5697931"/>
                <a:gd name="connsiteY12485" fmla="*/ 840696 h 6287490"/>
                <a:gd name="connsiteX12486" fmla="*/ 2581275 w 5697931"/>
                <a:gd name="connsiteY12486" fmla="*/ 845458 h 6287490"/>
                <a:gd name="connsiteX12487" fmla="*/ 2581275 w 5697931"/>
                <a:gd name="connsiteY12487" fmla="*/ 850221 h 6287490"/>
                <a:gd name="connsiteX12488" fmla="*/ 3729038 w 5697931"/>
                <a:gd name="connsiteY12488" fmla="*/ 850221 h 6287490"/>
                <a:gd name="connsiteX12489" fmla="*/ 3724275 w 5697931"/>
                <a:gd name="connsiteY12489" fmla="*/ 850221 h 6287490"/>
                <a:gd name="connsiteX12490" fmla="*/ 3724275 w 5697931"/>
                <a:gd name="connsiteY12490" fmla="*/ 845458 h 6287490"/>
                <a:gd name="connsiteX12491" fmla="*/ 3724275 w 5697931"/>
                <a:gd name="connsiteY12491" fmla="*/ 840696 h 6287490"/>
                <a:gd name="connsiteX12492" fmla="*/ 3729038 w 5697931"/>
                <a:gd name="connsiteY12492" fmla="*/ 840696 h 6287490"/>
                <a:gd name="connsiteX12493" fmla="*/ 3733800 w 5697931"/>
                <a:gd name="connsiteY12493" fmla="*/ 840696 h 6287490"/>
                <a:gd name="connsiteX12494" fmla="*/ 3733800 w 5697931"/>
                <a:gd name="connsiteY12494" fmla="*/ 845458 h 6287490"/>
                <a:gd name="connsiteX12495" fmla="*/ 3733800 w 5697931"/>
                <a:gd name="connsiteY12495" fmla="*/ 850221 h 6287490"/>
                <a:gd name="connsiteX12496" fmla="*/ 3957638 w 5697931"/>
                <a:gd name="connsiteY12496" fmla="*/ 850221 h 6287490"/>
                <a:gd name="connsiteX12497" fmla="*/ 3952875 w 5697931"/>
                <a:gd name="connsiteY12497" fmla="*/ 850221 h 6287490"/>
                <a:gd name="connsiteX12498" fmla="*/ 3952875 w 5697931"/>
                <a:gd name="connsiteY12498" fmla="*/ 845458 h 6287490"/>
                <a:gd name="connsiteX12499" fmla="*/ 3952875 w 5697931"/>
                <a:gd name="connsiteY12499" fmla="*/ 840696 h 6287490"/>
                <a:gd name="connsiteX12500" fmla="*/ 3957638 w 5697931"/>
                <a:gd name="connsiteY12500" fmla="*/ 840696 h 6287490"/>
                <a:gd name="connsiteX12501" fmla="*/ 3962400 w 5697931"/>
                <a:gd name="connsiteY12501" fmla="*/ 840696 h 6287490"/>
                <a:gd name="connsiteX12502" fmla="*/ 3962400 w 5697931"/>
                <a:gd name="connsiteY12502" fmla="*/ 845458 h 6287490"/>
                <a:gd name="connsiteX12503" fmla="*/ 3962400 w 5697931"/>
                <a:gd name="connsiteY12503" fmla="*/ 850221 h 6287490"/>
                <a:gd name="connsiteX12504" fmla="*/ 2381250 w 5697931"/>
                <a:gd name="connsiteY12504" fmla="*/ 837371 h 6287490"/>
                <a:gd name="connsiteX12505" fmla="*/ 2300288 w 5697931"/>
                <a:gd name="connsiteY12505" fmla="*/ 837371 h 6287490"/>
                <a:gd name="connsiteX12506" fmla="*/ 2340769 w 5697931"/>
                <a:gd name="connsiteY12506" fmla="*/ 833723 h 6287490"/>
                <a:gd name="connsiteX12507" fmla="*/ 2381250 w 5697931"/>
                <a:gd name="connsiteY12507" fmla="*/ 830075 h 6287490"/>
                <a:gd name="connsiteX12508" fmla="*/ 2421731 w 5697931"/>
                <a:gd name="connsiteY12508" fmla="*/ 833723 h 6287490"/>
                <a:gd name="connsiteX12509" fmla="*/ 2462213 w 5697931"/>
                <a:gd name="connsiteY12509" fmla="*/ 837371 h 6287490"/>
                <a:gd name="connsiteX12510" fmla="*/ 3671888 w 5697931"/>
                <a:gd name="connsiteY12510" fmla="*/ 840696 h 6287490"/>
                <a:gd name="connsiteX12511" fmla="*/ 3667125 w 5697931"/>
                <a:gd name="connsiteY12511" fmla="*/ 840696 h 6287490"/>
                <a:gd name="connsiteX12512" fmla="*/ 3667125 w 5697931"/>
                <a:gd name="connsiteY12512" fmla="*/ 835933 h 6287490"/>
                <a:gd name="connsiteX12513" fmla="*/ 3667125 w 5697931"/>
                <a:gd name="connsiteY12513" fmla="*/ 831171 h 6287490"/>
                <a:gd name="connsiteX12514" fmla="*/ 3671888 w 5697931"/>
                <a:gd name="connsiteY12514" fmla="*/ 831171 h 6287490"/>
                <a:gd name="connsiteX12515" fmla="*/ 3676650 w 5697931"/>
                <a:gd name="connsiteY12515" fmla="*/ 831171 h 6287490"/>
                <a:gd name="connsiteX12516" fmla="*/ 3676650 w 5697931"/>
                <a:gd name="connsiteY12516" fmla="*/ 835933 h 6287490"/>
                <a:gd name="connsiteX12517" fmla="*/ 3676650 w 5697931"/>
                <a:gd name="connsiteY12517" fmla="*/ 840696 h 6287490"/>
                <a:gd name="connsiteX12518" fmla="*/ 3709988 w 5697931"/>
                <a:gd name="connsiteY12518" fmla="*/ 840696 h 6287490"/>
                <a:gd name="connsiteX12519" fmla="*/ 3705225 w 5697931"/>
                <a:gd name="connsiteY12519" fmla="*/ 840696 h 6287490"/>
                <a:gd name="connsiteX12520" fmla="*/ 3705225 w 5697931"/>
                <a:gd name="connsiteY12520" fmla="*/ 835933 h 6287490"/>
                <a:gd name="connsiteX12521" fmla="*/ 3705225 w 5697931"/>
                <a:gd name="connsiteY12521" fmla="*/ 831171 h 6287490"/>
                <a:gd name="connsiteX12522" fmla="*/ 3709988 w 5697931"/>
                <a:gd name="connsiteY12522" fmla="*/ 831171 h 6287490"/>
                <a:gd name="connsiteX12523" fmla="*/ 3714750 w 5697931"/>
                <a:gd name="connsiteY12523" fmla="*/ 831171 h 6287490"/>
                <a:gd name="connsiteX12524" fmla="*/ 3714750 w 5697931"/>
                <a:gd name="connsiteY12524" fmla="*/ 835933 h 6287490"/>
                <a:gd name="connsiteX12525" fmla="*/ 3714750 w 5697931"/>
                <a:gd name="connsiteY12525" fmla="*/ 840696 h 6287490"/>
                <a:gd name="connsiteX12526" fmla="*/ 2509838 w 5697931"/>
                <a:gd name="connsiteY12526" fmla="*/ 831171 h 6287490"/>
                <a:gd name="connsiteX12527" fmla="*/ 2505075 w 5697931"/>
                <a:gd name="connsiteY12527" fmla="*/ 831171 h 6287490"/>
                <a:gd name="connsiteX12528" fmla="*/ 2505075 w 5697931"/>
                <a:gd name="connsiteY12528" fmla="*/ 826408 h 6287490"/>
                <a:gd name="connsiteX12529" fmla="*/ 2505075 w 5697931"/>
                <a:gd name="connsiteY12529" fmla="*/ 821646 h 6287490"/>
                <a:gd name="connsiteX12530" fmla="*/ 2509838 w 5697931"/>
                <a:gd name="connsiteY12530" fmla="*/ 821646 h 6287490"/>
                <a:gd name="connsiteX12531" fmla="*/ 2514600 w 5697931"/>
                <a:gd name="connsiteY12531" fmla="*/ 821646 h 6287490"/>
                <a:gd name="connsiteX12532" fmla="*/ 2514600 w 5697931"/>
                <a:gd name="connsiteY12532" fmla="*/ 826408 h 6287490"/>
                <a:gd name="connsiteX12533" fmla="*/ 2514600 w 5697931"/>
                <a:gd name="connsiteY12533" fmla="*/ 831171 h 6287490"/>
                <a:gd name="connsiteX12534" fmla="*/ 2614613 w 5697931"/>
                <a:gd name="connsiteY12534" fmla="*/ 831171 h 6287490"/>
                <a:gd name="connsiteX12535" fmla="*/ 2609850 w 5697931"/>
                <a:gd name="connsiteY12535" fmla="*/ 831171 h 6287490"/>
                <a:gd name="connsiteX12536" fmla="*/ 2609850 w 5697931"/>
                <a:gd name="connsiteY12536" fmla="*/ 826408 h 6287490"/>
                <a:gd name="connsiteX12537" fmla="*/ 2609850 w 5697931"/>
                <a:gd name="connsiteY12537" fmla="*/ 821646 h 6287490"/>
                <a:gd name="connsiteX12538" fmla="*/ 2614613 w 5697931"/>
                <a:gd name="connsiteY12538" fmla="*/ 821646 h 6287490"/>
                <a:gd name="connsiteX12539" fmla="*/ 2619375 w 5697931"/>
                <a:gd name="connsiteY12539" fmla="*/ 821646 h 6287490"/>
                <a:gd name="connsiteX12540" fmla="*/ 2619375 w 5697931"/>
                <a:gd name="connsiteY12540" fmla="*/ 826408 h 6287490"/>
                <a:gd name="connsiteX12541" fmla="*/ 2619375 w 5697931"/>
                <a:gd name="connsiteY12541" fmla="*/ 831171 h 6287490"/>
                <a:gd name="connsiteX12542" fmla="*/ 3690938 w 5697931"/>
                <a:gd name="connsiteY12542" fmla="*/ 831171 h 6287490"/>
                <a:gd name="connsiteX12543" fmla="*/ 3686175 w 5697931"/>
                <a:gd name="connsiteY12543" fmla="*/ 831171 h 6287490"/>
                <a:gd name="connsiteX12544" fmla="*/ 3686175 w 5697931"/>
                <a:gd name="connsiteY12544" fmla="*/ 826408 h 6287490"/>
                <a:gd name="connsiteX12545" fmla="*/ 3686175 w 5697931"/>
                <a:gd name="connsiteY12545" fmla="*/ 821646 h 6287490"/>
                <a:gd name="connsiteX12546" fmla="*/ 3690938 w 5697931"/>
                <a:gd name="connsiteY12546" fmla="*/ 821646 h 6287490"/>
                <a:gd name="connsiteX12547" fmla="*/ 3695700 w 5697931"/>
                <a:gd name="connsiteY12547" fmla="*/ 821646 h 6287490"/>
                <a:gd name="connsiteX12548" fmla="*/ 3695700 w 5697931"/>
                <a:gd name="connsiteY12548" fmla="*/ 826408 h 6287490"/>
                <a:gd name="connsiteX12549" fmla="*/ 3695700 w 5697931"/>
                <a:gd name="connsiteY12549" fmla="*/ 831171 h 6287490"/>
                <a:gd name="connsiteX12550" fmla="*/ 3948113 w 5697931"/>
                <a:gd name="connsiteY12550" fmla="*/ 831171 h 6287490"/>
                <a:gd name="connsiteX12551" fmla="*/ 3943350 w 5697931"/>
                <a:gd name="connsiteY12551" fmla="*/ 831171 h 6287490"/>
                <a:gd name="connsiteX12552" fmla="*/ 3943350 w 5697931"/>
                <a:gd name="connsiteY12552" fmla="*/ 826408 h 6287490"/>
                <a:gd name="connsiteX12553" fmla="*/ 3943350 w 5697931"/>
                <a:gd name="connsiteY12553" fmla="*/ 821646 h 6287490"/>
                <a:gd name="connsiteX12554" fmla="*/ 3948113 w 5697931"/>
                <a:gd name="connsiteY12554" fmla="*/ 821646 h 6287490"/>
                <a:gd name="connsiteX12555" fmla="*/ 3952875 w 5697931"/>
                <a:gd name="connsiteY12555" fmla="*/ 821646 h 6287490"/>
                <a:gd name="connsiteX12556" fmla="*/ 3952875 w 5697931"/>
                <a:gd name="connsiteY12556" fmla="*/ 826408 h 6287490"/>
                <a:gd name="connsiteX12557" fmla="*/ 3952875 w 5697931"/>
                <a:gd name="connsiteY12557" fmla="*/ 831171 h 6287490"/>
                <a:gd name="connsiteX12558" fmla="*/ 2547938 w 5697931"/>
                <a:gd name="connsiteY12558" fmla="*/ 821646 h 6287490"/>
                <a:gd name="connsiteX12559" fmla="*/ 2543175 w 5697931"/>
                <a:gd name="connsiteY12559" fmla="*/ 821646 h 6287490"/>
                <a:gd name="connsiteX12560" fmla="*/ 2543175 w 5697931"/>
                <a:gd name="connsiteY12560" fmla="*/ 816883 h 6287490"/>
                <a:gd name="connsiteX12561" fmla="*/ 2543175 w 5697931"/>
                <a:gd name="connsiteY12561" fmla="*/ 812121 h 6287490"/>
                <a:gd name="connsiteX12562" fmla="*/ 2547938 w 5697931"/>
                <a:gd name="connsiteY12562" fmla="*/ 812121 h 6287490"/>
                <a:gd name="connsiteX12563" fmla="*/ 2552700 w 5697931"/>
                <a:gd name="connsiteY12563" fmla="*/ 812121 h 6287490"/>
                <a:gd name="connsiteX12564" fmla="*/ 2552700 w 5697931"/>
                <a:gd name="connsiteY12564" fmla="*/ 816883 h 6287490"/>
                <a:gd name="connsiteX12565" fmla="*/ 2552700 w 5697931"/>
                <a:gd name="connsiteY12565" fmla="*/ 821646 h 6287490"/>
                <a:gd name="connsiteX12566" fmla="*/ 2757488 w 5697931"/>
                <a:gd name="connsiteY12566" fmla="*/ 821646 h 6287490"/>
                <a:gd name="connsiteX12567" fmla="*/ 2752725 w 5697931"/>
                <a:gd name="connsiteY12567" fmla="*/ 821646 h 6287490"/>
                <a:gd name="connsiteX12568" fmla="*/ 2752725 w 5697931"/>
                <a:gd name="connsiteY12568" fmla="*/ 816883 h 6287490"/>
                <a:gd name="connsiteX12569" fmla="*/ 2752725 w 5697931"/>
                <a:gd name="connsiteY12569" fmla="*/ 812121 h 6287490"/>
                <a:gd name="connsiteX12570" fmla="*/ 2757488 w 5697931"/>
                <a:gd name="connsiteY12570" fmla="*/ 812121 h 6287490"/>
                <a:gd name="connsiteX12571" fmla="*/ 2762250 w 5697931"/>
                <a:gd name="connsiteY12571" fmla="*/ 812121 h 6287490"/>
                <a:gd name="connsiteX12572" fmla="*/ 2762250 w 5697931"/>
                <a:gd name="connsiteY12572" fmla="*/ 816883 h 6287490"/>
                <a:gd name="connsiteX12573" fmla="*/ 2762250 w 5697931"/>
                <a:gd name="connsiteY12573" fmla="*/ 821646 h 6287490"/>
                <a:gd name="connsiteX12574" fmla="*/ 3643313 w 5697931"/>
                <a:gd name="connsiteY12574" fmla="*/ 821646 h 6287490"/>
                <a:gd name="connsiteX12575" fmla="*/ 3638550 w 5697931"/>
                <a:gd name="connsiteY12575" fmla="*/ 821646 h 6287490"/>
                <a:gd name="connsiteX12576" fmla="*/ 3638550 w 5697931"/>
                <a:gd name="connsiteY12576" fmla="*/ 816883 h 6287490"/>
                <a:gd name="connsiteX12577" fmla="*/ 3638550 w 5697931"/>
                <a:gd name="connsiteY12577" fmla="*/ 812121 h 6287490"/>
                <a:gd name="connsiteX12578" fmla="*/ 3643313 w 5697931"/>
                <a:gd name="connsiteY12578" fmla="*/ 812121 h 6287490"/>
                <a:gd name="connsiteX12579" fmla="*/ 3648075 w 5697931"/>
                <a:gd name="connsiteY12579" fmla="*/ 812121 h 6287490"/>
                <a:gd name="connsiteX12580" fmla="*/ 3648075 w 5697931"/>
                <a:gd name="connsiteY12580" fmla="*/ 816883 h 6287490"/>
                <a:gd name="connsiteX12581" fmla="*/ 3648075 w 5697931"/>
                <a:gd name="connsiteY12581" fmla="*/ 821646 h 6287490"/>
                <a:gd name="connsiteX12582" fmla="*/ 2704214 w 5697931"/>
                <a:gd name="connsiteY12582" fmla="*/ 812121 h 6287490"/>
                <a:gd name="connsiteX12583" fmla="*/ 2697547 w 5697931"/>
                <a:gd name="connsiteY12583" fmla="*/ 812121 h 6287490"/>
                <a:gd name="connsiteX12584" fmla="*/ 2669058 w 5697931"/>
                <a:gd name="connsiteY12584" fmla="*/ 779669 h 6287490"/>
                <a:gd name="connsiteX12585" fmla="*/ 2640568 w 5697931"/>
                <a:gd name="connsiteY12585" fmla="*/ 747227 h 6287490"/>
                <a:gd name="connsiteX12586" fmla="*/ 2620937 w 5697931"/>
                <a:gd name="connsiteY12586" fmla="*/ 686800 h 6287490"/>
                <a:gd name="connsiteX12587" fmla="*/ 2601297 w 5697931"/>
                <a:gd name="connsiteY12587" fmla="*/ 626383 h 6287490"/>
                <a:gd name="connsiteX12588" fmla="*/ 2591286 w 5697931"/>
                <a:gd name="connsiteY12588" fmla="*/ 569862 h 6287490"/>
                <a:gd name="connsiteX12589" fmla="*/ 2581275 w 5697931"/>
                <a:gd name="connsiteY12589" fmla="*/ 513347 h 6287490"/>
                <a:gd name="connsiteX12590" fmla="*/ 2581275 w 5697931"/>
                <a:gd name="connsiteY12590" fmla="*/ 395632 h 6287490"/>
                <a:gd name="connsiteX12591" fmla="*/ 2581275 w 5697931"/>
                <a:gd name="connsiteY12591" fmla="*/ 277918 h 6287490"/>
                <a:gd name="connsiteX12592" fmla="*/ 2596286 w 5697931"/>
                <a:gd name="connsiteY12592" fmla="*/ 205234 h 6287490"/>
                <a:gd name="connsiteX12593" fmla="*/ 2611298 w 5697931"/>
                <a:gd name="connsiteY12593" fmla="*/ 132550 h 6287490"/>
                <a:gd name="connsiteX12594" fmla="*/ 2630424 w 5697931"/>
                <a:gd name="connsiteY12594" fmla="*/ 91861 h 6287490"/>
                <a:gd name="connsiteX12595" fmla="*/ 2649551 w 5697931"/>
                <a:gd name="connsiteY12595" fmla="*/ 51172 h 6287490"/>
                <a:gd name="connsiteX12596" fmla="*/ 2673268 w 5697931"/>
                <a:gd name="connsiteY12596" fmla="*/ 25586 h 6287490"/>
                <a:gd name="connsiteX12597" fmla="*/ 2696975 w 5697931"/>
                <a:gd name="connsiteY12597" fmla="*/ 0 h 6287490"/>
                <a:gd name="connsiteX12598" fmla="*/ 2733704 w 5697931"/>
                <a:gd name="connsiteY12598" fmla="*/ 35861 h 6287490"/>
                <a:gd name="connsiteX12599" fmla="*/ 2770432 w 5697931"/>
                <a:gd name="connsiteY12599" fmla="*/ 71720 h 6287490"/>
                <a:gd name="connsiteX12600" fmla="*/ 2737762 w 5697931"/>
                <a:gd name="connsiteY12600" fmla="*/ 102526 h 6287490"/>
                <a:gd name="connsiteX12601" fmla="*/ 2705100 w 5697931"/>
                <a:gd name="connsiteY12601" fmla="*/ 133333 h 6287490"/>
                <a:gd name="connsiteX12602" fmla="*/ 2705100 w 5697931"/>
                <a:gd name="connsiteY12602" fmla="*/ 397153 h 6287490"/>
                <a:gd name="connsiteX12603" fmla="*/ 2705100 w 5697931"/>
                <a:gd name="connsiteY12603" fmla="*/ 660968 h 6287490"/>
                <a:gd name="connsiteX12604" fmla="*/ 2715520 w 5697931"/>
                <a:gd name="connsiteY12604" fmla="*/ 681781 h 6287490"/>
                <a:gd name="connsiteX12605" fmla="*/ 2725941 w 5697931"/>
                <a:gd name="connsiteY12605" fmla="*/ 702583 h 6287490"/>
                <a:gd name="connsiteX12606" fmla="*/ 2751020 w 5697931"/>
                <a:gd name="connsiteY12606" fmla="*/ 723710 h 6287490"/>
                <a:gd name="connsiteX12607" fmla="*/ 2776099 w 5697931"/>
                <a:gd name="connsiteY12607" fmla="*/ 744845 h 6287490"/>
                <a:gd name="connsiteX12608" fmla="*/ 2743495 w 5697931"/>
                <a:gd name="connsiteY12608" fmla="*/ 778478 h 6287490"/>
                <a:gd name="connsiteX12609" fmla="*/ 2710891 w 5697931"/>
                <a:gd name="connsiteY12609" fmla="*/ 812121 h 6287490"/>
                <a:gd name="connsiteX12610" fmla="*/ 3938588 w 5697931"/>
                <a:gd name="connsiteY12610" fmla="*/ 812121 h 6287490"/>
                <a:gd name="connsiteX12611" fmla="*/ 3933825 w 5697931"/>
                <a:gd name="connsiteY12611" fmla="*/ 812121 h 6287490"/>
                <a:gd name="connsiteX12612" fmla="*/ 3933825 w 5697931"/>
                <a:gd name="connsiteY12612" fmla="*/ 807358 h 6287490"/>
                <a:gd name="connsiteX12613" fmla="*/ 3933825 w 5697931"/>
                <a:gd name="connsiteY12613" fmla="*/ 802596 h 6287490"/>
                <a:gd name="connsiteX12614" fmla="*/ 3938588 w 5697931"/>
                <a:gd name="connsiteY12614" fmla="*/ 802596 h 6287490"/>
                <a:gd name="connsiteX12615" fmla="*/ 3943350 w 5697931"/>
                <a:gd name="connsiteY12615" fmla="*/ 802596 h 6287490"/>
                <a:gd name="connsiteX12616" fmla="*/ 3943350 w 5697931"/>
                <a:gd name="connsiteY12616" fmla="*/ 807358 h 6287490"/>
                <a:gd name="connsiteX12617" fmla="*/ 3943350 w 5697931"/>
                <a:gd name="connsiteY12617" fmla="*/ 812121 h 6287490"/>
                <a:gd name="connsiteX12618" fmla="*/ 3356439 w 5697931"/>
                <a:gd name="connsiteY12618" fmla="*/ 802596 h 6287490"/>
                <a:gd name="connsiteX12619" fmla="*/ 3351676 w 5697931"/>
                <a:gd name="connsiteY12619" fmla="*/ 802596 h 6287490"/>
                <a:gd name="connsiteX12620" fmla="*/ 3357563 w 5697931"/>
                <a:gd name="connsiteY12620" fmla="*/ 793071 h 6287490"/>
                <a:gd name="connsiteX12621" fmla="*/ 3363449 w 5697931"/>
                <a:gd name="connsiteY12621" fmla="*/ 783546 h 6287490"/>
                <a:gd name="connsiteX12622" fmla="*/ 3368211 w 5697931"/>
                <a:gd name="connsiteY12622" fmla="*/ 783546 h 6287490"/>
                <a:gd name="connsiteX12623" fmla="*/ 3372974 w 5697931"/>
                <a:gd name="connsiteY12623" fmla="*/ 783546 h 6287490"/>
                <a:gd name="connsiteX12624" fmla="*/ 3367088 w 5697931"/>
                <a:gd name="connsiteY12624" fmla="*/ 793071 h 6287490"/>
                <a:gd name="connsiteX12625" fmla="*/ 3361201 w 5697931"/>
                <a:gd name="connsiteY12625" fmla="*/ 802596 h 6287490"/>
                <a:gd name="connsiteX12626" fmla="*/ 3652838 w 5697931"/>
                <a:gd name="connsiteY12626" fmla="*/ 802596 h 6287490"/>
                <a:gd name="connsiteX12627" fmla="*/ 3648075 w 5697931"/>
                <a:gd name="connsiteY12627" fmla="*/ 802596 h 6287490"/>
                <a:gd name="connsiteX12628" fmla="*/ 3648075 w 5697931"/>
                <a:gd name="connsiteY12628" fmla="*/ 797833 h 6287490"/>
                <a:gd name="connsiteX12629" fmla="*/ 3648075 w 5697931"/>
                <a:gd name="connsiteY12629" fmla="*/ 793071 h 6287490"/>
                <a:gd name="connsiteX12630" fmla="*/ 3652838 w 5697931"/>
                <a:gd name="connsiteY12630" fmla="*/ 793071 h 6287490"/>
                <a:gd name="connsiteX12631" fmla="*/ 3657600 w 5697931"/>
                <a:gd name="connsiteY12631" fmla="*/ 793071 h 6287490"/>
                <a:gd name="connsiteX12632" fmla="*/ 3657600 w 5697931"/>
                <a:gd name="connsiteY12632" fmla="*/ 797833 h 6287490"/>
                <a:gd name="connsiteX12633" fmla="*/ 3657600 w 5697931"/>
                <a:gd name="connsiteY12633" fmla="*/ 802596 h 6287490"/>
                <a:gd name="connsiteX12634" fmla="*/ 2224088 w 5697931"/>
                <a:gd name="connsiteY12634" fmla="*/ 793071 h 6287490"/>
                <a:gd name="connsiteX12635" fmla="*/ 2219325 w 5697931"/>
                <a:gd name="connsiteY12635" fmla="*/ 793071 h 6287490"/>
                <a:gd name="connsiteX12636" fmla="*/ 2219325 w 5697931"/>
                <a:gd name="connsiteY12636" fmla="*/ 788308 h 6287490"/>
                <a:gd name="connsiteX12637" fmla="*/ 2219325 w 5697931"/>
                <a:gd name="connsiteY12637" fmla="*/ 783546 h 6287490"/>
                <a:gd name="connsiteX12638" fmla="*/ 2224088 w 5697931"/>
                <a:gd name="connsiteY12638" fmla="*/ 783546 h 6287490"/>
                <a:gd name="connsiteX12639" fmla="*/ 2228850 w 5697931"/>
                <a:gd name="connsiteY12639" fmla="*/ 783546 h 6287490"/>
                <a:gd name="connsiteX12640" fmla="*/ 2228850 w 5697931"/>
                <a:gd name="connsiteY12640" fmla="*/ 788308 h 6287490"/>
                <a:gd name="connsiteX12641" fmla="*/ 2228850 w 5697931"/>
                <a:gd name="connsiteY12641" fmla="*/ 793071 h 6287490"/>
                <a:gd name="connsiteX12642" fmla="*/ 2233613 w 5697931"/>
                <a:gd name="connsiteY12642" fmla="*/ 774021 h 6287490"/>
                <a:gd name="connsiteX12643" fmla="*/ 2228850 w 5697931"/>
                <a:gd name="connsiteY12643" fmla="*/ 774021 h 6287490"/>
                <a:gd name="connsiteX12644" fmla="*/ 2228850 w 5697931"/>
                <a:gd name="connsiteY12644" fmla="*/ 769258 h 6287490"/>
                <a:gd name="connsiteX12645" fmla="*/ 2228850 w 5697931"/>
                <a:gd name="connsiteY12645" fmla="*/ 764496 h 6287490"/>
                <a:gd name="connsiteX12646" fmla="*/ 2233613 w 5697931"/>
                <a:gd name="connsiteY12646" fmla="*/ 764496 h 6287490"/>
                <a:gd name="connsiteX12647" fmla="*/ 2238375 w 5697931"/>
                <a:gd name="connsiteY12647" fmla="*/ 764496 h 6287490"/>
                <a:gd name="connsiteX12648" fmla="*/ 2238375 w 5697931"/>
                <a:gd name="connsiteY12648" fmla="*/ 769258 h 6287490"/>
                <a:gd name="connsiteX12649" fmla="*/ 2238375 w 5697931"/>
                <a:gd name="connsiteY12649" fmla="*/ 774021 h 6287490"/>
                <a:gd name="connsiteX12650" fmla="*/ 3587639 w 5697931"/>
                <a:gd name="connsiteY12650" fmla="*/ 774021 h 6287490"/>
                <a:gd name="connsiteX12651" fmla="*/ 3584353 w 5697931"/>
                <a:gd name="connsiteY12651" fmla="*/ 774021 h 6287490"/>
                <a:gd name="connsiteX12652" fmla="*/ 3566208 w 5697931"/>
                <a:gd name="connsiteY12652" fmla="*/ 752589 h 6287490"/>
                <a:gd name="connsiteX12653" fmla="*/ 3548063 w 5697931"/>
                <a:gd name="connsiteY12653" fmla="*/ 731158 h 6287490"/>
                <a:gd name="connsiteX12654" fmla="*/ 3569494 w 5697931"/>
                <a:gd name="connsiteY12654" fmla="*/ 749303 h 6287490"/>
                <a:gd name="connsiteX12655" fmla="*/ 3590925 w 5697931"/>
                <a:gd name="connsiteY12655" fmla="*/ 767448 h 6287490"/>
                <a:gd name="connsiteX12656" fmla="*/ 3590925 w 5697931"/>
                <a:gd name="connsiteY12656" fmla="*/ 770734 h 6287490"/>
                <a:gd name="connsiteX12657" fmla="*/ 3590925 w 5697931"/>
                <a:gd name="connsiteY12657" fmla="*/ 774021 h 6287490"/>
                <a:gd name="connsiteX12658" fmla="*/ 3910013 w 5697931"/>
                <a:gd name="connsiteY12658" fmla="*/ 764496 h 6287490"/>
                <a:gd name="connsiteX12659" fmla="*/ 3905250 w 5697931"/>
                <a:gd name="connsiteY12659" fmla="*/ 764496 h 6287490"/>
                <a:gd name="connsiteX12660" fmla="*/ 3905250 w 5697931"/>
                <a:gd name="connsiteY12660" fmla="*/ 759733 h 6287490"/>
                <a:gd name="connsiteX12661" fmla="*/ 3905250 w 5697931"/>
                <a:gd name="connsiteY12661" fmla="*/ 754971 h 6287490"/>
                <a:gd name="connsiteX12662" fmla="*/ 3910013 w 5697931"/>
                <a:gd name="connsiteY12662" fmla="*/ 754971 h 6287490"/>
                <a:gd name="connsiteX12663" fmla="*/ 3914775 w 5697931"/>
                <a:gd name="connsiteY12663" fmla="*/ 754971 h 6287490"/>
                <a:gd name="connsiteX12664" fmla="*/ 3914775 w 5697931"/>
                <a:gd name="connsiteY12664" fmla="*/ 759733 h 6287490"/>
                <a:gd name="connsiteX12665" fmla="*/ 3914775 w 5697931"/>
                <a:gd name="connsiteY12665" fmla="*/ 764496 h 6287490"/>
                <a:gd name="connsiteX12666" fmla="*/ 2243138 w 5697931"/>
                <a:gd name="connsiteY12666" fmla="*/ 754971 h 6287490"/>
                <a:gd name="connsiteX12667" fmla="*/ 2238375 w 5697931"/>
                <a:gd name="connsiteY12667" fmla="*/ 754971 h 6287490"/>
                <a:gd name="connsiteX12668" fmla="*/ 2238375 w 5697931"/>
                <a:gd name="connsiteY12668" fmla="*/ 750208 h 6287490"/>
                <a:gd name="connsiteX12669" fmla="*/ 2238375 w 5697931"/>
                <a:gd name="connsiteY12669" fmla="*/ 745446 h 6287490"/>
                <a:gd name="connsiteX12670" fmla="*/ 2243138 w 5697931"/>
                <a:gd name="connsiteY12670" fmla="*/ 745446 h 6287490"/>
                <a:gd name="connsiteX12671" fmla="*/ 2247900 w 5697931"/>
                <a:gd name="connsiteY12671" fmla="*/ 745446 h 6287490"/>
                <a:gd name="connsiteX12672" fmla="*/ 2247900 w 5697931"/>
                <a:gd name="connsiteY12672" fmla="*/ 750208 h 6287490"/>
                <a:gd name="connsiteX12673" fmla="*/ 2247900 w 5697931"/>
                <a:gd name="connsiteY12673" fmla="*/ 754971 h 6287490"/>
                <a:gd name="connsiteX12674" fmla="*/ 2605088 w 5697931"/>
                <a:gd name="connsiteY12674" fmla="*/ 735921 h 6287490"/>
                <a:gd name="connsiteX12675" fmla="*/ 2600325 w 5697931"/>
                <a:gd name="connsiteY12675" fmla="*/ 735921 h 6287490"/>
                <a:gd name="connsiteX12676" fmla="*/ 2600325 w 5697931"/>
                <a:gd name="connsiteY12676" fmla="*/ 731158 h 6287490"/>
                <a:gd name="connsiteX12677" fmla="*/ 2600325 w 5697931"/>
                <a:gd name="connsiteY12677" fmla="*/ 726396 h 6287490"/>
                <a:gd name="connsiteX12678" fmla="*/ 2605088 w 5697931"/>
                <a:gd name="connsiteY12678" fmla="*/ 726396 h 6287490"/>
                <a:gd name="connsiteX12679" fmla="*/ 2609850 w 5697931"/>
                <a:gd name="connsiteY12679" fmla="*/ 726396 h 6287490"/>
                <a:gd name="connsiteX12680" fmla="*/ 2609850 w 5697931"/>
                <a:gd name="connsiteY12680" fmla="*/ 731158 h 6287490"/>
                <a:gd name="connsiteX12681" fmla="*/ 2609850 w 5697931"/>
                <a:gd name="connsiteY12681" fmla="*/ 735921 h 6287490"/>
                <a:gd name="connsiteX12682" fmla="*/ 3424238 w 5697931"/>
                <a:gd name="connsiteY12682" fmla="*/ 726396 h 6287490"/>
                <a:gd name="connsiteX12683" fmla="*/ 3419475 w 5697931"/>
                <a:gd name="connsiteY12683" fmla="*/ 726396 h 6287490"/>
                <a:gd name="connsiteX12684" fmla="*/ 3419475 w 5697931"/>
                <a:gd name="connsiteY12684" fmla="*/ 721633 h 6287490"/>
                <a:gd name="connsiteX12685" fmla="*/ 3419475 w 5697931"/>
                <a:gd name="connsiteY12685" fmla="*/ 716871 h 6287490"/>
                <a:gd name="connsiteX12686" fmla="*/ 3424238 w 5697931"/>
                <a:gd name="connsiteY12686" fmla="*/ 716871 h 6287490"/>
                <a:gd name="connsiteX12687" fmla="*/ 3429000 w 5697931"/>
                <a:gd name="connsiteY12687" fmla="*/ 716871 h 6287490"/>
                <a:gd name="connsiteX12688" fmla="*/ 3429000 w 5697931"/>
                <a:gd name="connsiteY12688" fmla="*/ 721633 h 6287490"/>
                <a:gd name="connsiteX12689" fmla="*/ 3429000 w 5697931"/>
                <a:gd name="connsiteY12689" fmla="*/ 726396 h 6287490"/>
                <a:gd name="connsiteX12690" fmla="*/ 3881438 w 5697931"/>
                <a:gd name="connsiteY12690" fmla="*/ 726396 h 6287490"/>
                <a:gd name="connsiteX12691" fmla="*/ 3876675 w 5697931"/>
                <a:gd name="connsiteY12691" fmla="*/ 726396 h 6287490"/>
                <a:gd name="connsiteX12692" fmla="*/ 3876675 w 5697931"/>
                <a:gd name="connsiteY12692" fmla="*/ 721633 h 6287490"/>
                <a:gd name="connsiteX12693" fmla="*/ 3876675 w 5697931"/>
                <a:gd name="connsiteY12693" fmla="*/ 716871 h 6287490"/>
                <a:gd name="connsiteX12694" fmla="*/ 3881438 w 5697931"/>
                <a:gd name="connsiteY12694" fmla="*/ 716871 h 6287490"/>
                <a:gd name="connsiteX12695" fmla="*/ 3886200 w 5697931"/>
                <a:gd name="connsiteY12695" fmla="*/ 716871 h 6287490"/>
                <a:gd name="connsiteX12696" fmla="*/ 3886200 w 5697931"/>
                <a:gd name="connsiteY12696" fmla="*/ 721633 h 6287490"/>
                <a:gd name="connsiteX12697" fmla="*/ 3886200 w 5697931"/>
                <a:gd name="connsiteY12697" fmla="*/ 726396 h 6287490"/>
                <a:gd name="connsiteX12698" fmla="*/ 3530175 w 5697931"/>
                <a:gd name="connsiteY12698" fmla="*/ 716871 h 6287490"/>
                <a:gd name="connsiteX12699" fmla="*/ 3526584 w 5697931"/>
                <a:gd name="connsiteY12699" fmla="*/ 716871 h 6287490"/>
                <a:gd name="connsiteX12700" fmla="*/ 3513506 w 5697931"/>
                <a:gd name="connsiteY12700" fmla="*/ 700202 h 6287490"/>
                <a:gd name="connsiteX12701" fmla="*/ 3500438 w 5697931"/>
                <a:gd name="connsiteY12701" fmla="*/ 683533 h 6287490"/>
                <a:gd name="connsiteX12702" fmla="*/ 3517106 w 5697931"/>
                <a:gd name="connsiteY12702" fmla="*/ 696601 h 6287490"/>
                <a:gd name="connsiteX12703" fmla="*/ 3533775 w 5697931"/>
                <a:gd name="connsiteY12703" fmla="*/ 709679 h 6287490"/>
                <a:gd name="connsiteX12704" fmla="*/ 3533775 w 5697931"/>
                <a:gd name="connsiteY12704" fmla="*/ 713270 h 6287490"/>
                <a:gd name="connsiteX12705" fmla="*/ 3533775 w 5697931"/>
                <a:gd name="connsiteY12705" fmla="*/ 716871 h 6287490"/>
                <a:gd name="connsiteX12706" fmla="*/ 3567113 w 5697931"/>
                <a:gd name="connsiteY12706" fmla="*/ 716871 h 6287490"/>
                <a:gd name="connsiteX12707" fmla="*/ 3562350 w 5697931"/>
                <a:gd name="connsiteY12707" fmla="*/ 716871 h 6287490"/>
                <a:gd name="connsiteX12708" fmla="*/ 3562350 w 5697931"/>
                <a:gd name="connsiteY12708" fmla="*/ 712108 h 6287490"/>
                <a:gd name="connsiteX12709" fmla="*/ 3562350 w 5697931"/>
                <a:gd name="connsiteY12709" fmla="*/ 707346 h 6287490"/>
                <a:gd name="connsiteX12710" fmla="*/ 3567113 w 5697931"/>
                <a:gd name="connsiteY12710" fmla="*/ 707346 h 6287490"/>
                <a:gd name="connsiteX12711" fmla="*/ 3571875 w 5697931"/>
                <a:gd name="connsiteY12711" fmla="*/ 707346 h 6287490"/>
                <a:gd name="connsiteX12712" fmla="*/ 3571875 w 5697931"/>
                <a:gd name="connsiteY12712" fmla="*/ 712108 h 6287490"/>
                <a:gd name="connsiteX12713" fmla="*/ 3571875 w 5697931"/>
                <a:gd name="connsiteY12713" fmla="*/ 716871 h 6287490"/>
                <a:gd name="connsiteX12714" fmla="*/ 2271713 w 5697931"/>
                <a:gd name="connsiteY12714" fmla="*/ 707346 h 6287490"/>
                <a:gd name="connsiteX12715" fmla="*/ 2266950 w 5697931"/>
                <a:gd name="connsiteY12715" fmla="*/ 707346 h 6287490"/>
                <a:gd name="connsiteX12716" fmla="*/ 2266950 w 5697931"/>
                <a:gd name="connsiteY12716" fmla="*/ 702583 h 6287490"/>
                <a:gd name="connsiteX12717" fmla="*/ 2266950 w 5697931"/>
                <a:gd name="connsiteY12717" fmla="*/ 697821 h 6287490"/>
                <a:gd name="connsiteX12718" fmla="*/ 2271713 w 5697931"/>
                <a:gd name="connsiteY12718" fmla="*/ 697821 h 6287490"/>
                <a:gd name="connsiteX12719" fmla="*/ 2276475 w 5697931"/>
                <a:gd name="connsiteY12719" fmla="*/ 697821 h 6287490"/>
                <a:gd name="connsiteX12720" fmla="*/ 2276475 w 5697931"/>
                <a:gd name="connsiteY12720" fmla="*/ 702583 h 6287490"/>
                <a:gd name="connsiteX12721" fmla="*/ 2276475 w 5697931"/>
                <a:gd name="connsiteY12721" fmla="*/ 707346 h 6287490"/>
                <a:gd name="connsiteX12722" fmla="*/ 2595563 w 5697931"/>
                <a:gd name="connsiteY12722" fmla="*/ 707346 h 6287490"/>
                <a:gd name="connsiteX12723" fmla="*/ 2590800 w 5697931"/>
                <a:gd name="connsiteY12723" fmla="*/ 707346 h 6287490"/>
                <a:gd name="connsiteX12724" fmla="*/ 2590800 w 5697931"/>
                <a:gd name="connsiteY12724" fmla="*/ 702583 h 6287490"/>
                <a:gd name="connsiteX12725" fmla="*/ 2590800 w 5697931"/>
                <a:gd name="connsiteY12725" fmla="*/ 697821 h 6287490"/>
                <a:gd name="connsiteX12726" fmla="*/ 2595563 w 5697931"/>
                <a:gd name="connsiteY12726" fmla="*/ 697821 h 6287490"/>
                <a:gd name="connsiteX12727" fmla="*/ 2600325 w 5697931"/>
                <a:gd name="connsiteY12727" fmla="*/ 697821 h 6287490"/>
                <a:gd name="connsiteX12728" fmla="*/ 2600325 w 5697931"/>
                <a:gd name="connsiteY12728" fmla="*/ 702583 h 6287490"/>
                <a:gd name="connsiteX12729" fmla="*/ 2600325 w 5697931"/>
                <a:gd name="connsiteY12729" fmla="*/ 707346 h 6287490"/>
                <a:gd name="connsiteX12730" fmla="*/ 2586038 w 5697931"/>
                <a:gd name="connsiteY12730" fmla="*/ 678771 h 6287490"/>
                <a:gd name="connsiteX12731" fmla="*/ 2581275 w 5697931"/>
                <a:gd name="connsiteY12731" fmla="*/ 678771 h 6287490"/>
                <a:gd name="connsiteX12732" fmla="*/ 2581275 w 5697931"/>
                <a:gd name="connsiteY12732" fmla="*/ 674008 h 6287490"/>
                <a:gd name="connsiteX12733" fmla="*/ 2581275 w 5697931"/>
                <a:gd name="connsiteY12733" fmla="*/ 669246 h 6287490"/>
                <a:gd name="connsiteX12734" fmla="*/ 2586038 w 5697931"/>
                <a:gd name="connsiteY12734" fmla="*/ 669246 h 6287490"/>
                <a:gd name="connsiteX12735" fmla="*/ 2590800 w 5697931"/>
                <a:gd name="connsiteY12735" fmla="*/ 669246 h 6287490"/>
                <a:gd name="connsiteX12736" fmla="*/ 2590800 w 5697931"/>
                <a:gd name="connsiteY12736" fmla="*/ 674008 h 6287490"/>
                <a:gd name="connsiteX12737" fmla="*/ 2590800 w 5697931"/>
                <a:gd name="connsiteY12737" fmla="*/ 678771 h 6287490"/>
                <a:gd name="connsiteX12738" fmla="*/ 2324100 w 5697931"/>
                <a:gd name="connsiteY12738" fmla="*/ 650196 h 6287490"/>
                <a:gd name="connsiteX12739" fmla="*/ 2311403 w 5697931"/>
                <a:gd name="connsiteY12739" fmla="*/ 650196 h 6287490"/>
                <a:gd name="connsiteX12740" fmla="*/ 2317747 w 5697931"/>
                <a:gd name="connsiteY12740" fmla="*/ 643842 h 6287490"/>
                <a:gd name="connsiteX12741" fmla="*/ 2324100 w 5697931"/>
                <a:gd name="connsiteY12741" fmla="*/ 637499 h 6287490"/>
                <a:gd name="connsiteX12742" fmla="*/ 2330453 w 5697931"/>
                <a:gd name="connsiteY12742" fmla="*/ 643842 h 6287490"/>
                <a:gd name="connsiteX12743" fmla="*/ 2336797 w 5697931"/>
                <a:gd name="connsiteY12743" fmla="*/ 650196 h 6287490"/>
                <a:gd name="connsiteX12744" fmla="*/ 2414588 w 5697931"/>
                <a:gd name="connsiteY12744" fmla="*/ 650196 h 6287490"/>
                <a:gd name="connsiteX12745" fmla="*/ 2409825 w 5697931"/>
                <a:gd name="connsiteY12745" fmla="*/ 650196 h 6287490"/>
                <a:gd name="connsiteX12746" fmla="*/ 2409825 w 5697931"/>
                <a:gd name="connsiteY12746" fmla="*/ 645433 h 6287490"/>
                <a:gd name="connsiteX12747" fmla="*/ 2409825 w 5697931"/>
                <a:gd name="connsiteY12747" fmla="*/ 640671 h 6287490"/>
                <a:gd name="connsiteX12748" fmla="*/ 2414588 w 5697931"/>
                <a:gd name="connsiteY12748" fmla="*/ 640671 h 6287490"/>
                <a:gd name="connsiteX12749" fmla="*/ 2419350 w 5697931"/>
                <a:gd name="connsiteY12749" fmla="*/ 640671 h 6287490"/>
                <a:gd name="connsiteX12750" fmla="*/ 2419350 w 5697931"/>
                <a:gd name="connsiteY12750" fmla="*/ 645433 h 6287490"/>
                <a:gd name="connsiteX12751" fmla="*/ 2419350 w 5697931"/>
                <a:gd name="connsiteY12751" fmla="*/ 650196 h 6287490"/>
                <a:gd name="connsiteX12752" fmla="*/ 3605213 w 5697931"/>
                <a:gd name="connsiteY12752" fmla="*/ 650196 h 6287490"/>
                <a:gd name="connsiteX12753" fmla="*/ 3600450 w 5697931"/>
                <a:gd name="connsiteY12753" fmla="*/ 650196 h 6287490"/>
                <a:gd name="connsiteX12754" fmla="*/ 3600450 w 5697931"/>
                <a:gd name="connsiteY12754" fmla="*/ 645433 h 6287490"/>
                <a:gd name="connsiteX12755" fmla="*/ 3600450 w 5697931"/>
                <a:gd name="connsiteY12755" fmla="*/ 640671 h 6287490"/>
                <a:gd name="connsiteX12756" fmla="*/ 3605213 w 5697931"/>
                <a:gd name="connsiteY12756" fmla="*/ 640671 h 6287490"/>
                <a:gd name="connsiteX12757" fmla="*/ 3609975 w 5697931"/>
                <a:gd name="connsiteY12757" fmla="*/ 640671 h 6287490"/>
                <a:gd name="connsiteX12758" fmla="*/ 3609975 w 5697931"/>
                <a:gd name="connsiteY12758" fmla="*/ 645433 h 6287490"/>
                <a:gd name="connsiteX12759" fmla="*/ 3609975 w 5697931"/>
                <a:gd name="connsiteY12759" fmla="*/ 650196 h 6287490"/>
                <a:gd name="connsiteX12760" fmla="*/ 2576513 w 5697931"/>
                <a:gd name="connsiteY12760" fmla="*/ 640671 h 6287490"/>
                <a:gd name="connsiteX12761" fmla="*/ 2571750 w 5697931"/>
                <a:gd name="connsiteY12761" fmla="*/ 640671 h 6287490"/>
                <a:gd name="connsiteX12762" fmla="*/ 2571750 w 5697931"/>
                <a:gd name="connsiteY12762" fmla="*/ 635908 h 6287490"/>
                <a:gd name="connsiteX12763" fmla="*/ 2571750 w 5697931"/>
                <a:gd name="connsiteY12763" fmla="*/ 631146 h 6287490"/>
                <a:gd name="connsiteX12764" fmla="*/ 2576513 w 5697931"/>
                <a:gd name="connsiteY12764" fmla="*/ 631146 h 6287490"/>
                <a:gd name="connsiteX12765" fmla="*/ 2581275 w 5697931"/>
                <a:gd name="connsiteY12765" fmla="*/ 631146 h 6287490"/>
                <a:gd name="connsiteX12766" fmla="*/ 2581275 w 5697931"/>
                <a:gd name="connsiteY12766" fmla="*/ 635908 h 6287490"/>
                <a:gd name="connsiteX12767" fmla="*/ 2581275 w 5697931"/>
                <a:gd name="connsiteY12767" fmla="*/ 640671 h 6287490"/>
                <a:gd name="connsiteX12768" fmla="*/ 3633788 w 5697931"/>
                <a:gd name="connsiteY12768" fmla="*/ 640671 h 6287490"/>
                <a:gd name="connsiteX12769" fmla="*/ 3629025 w 5697931"/>
                <a:gd name="connsiteY12769" fmla="*/ 640671 h 6287490"/>
                <a:gd name="connsiteX12770" fmla="*/ 3629025 w 5697931"/>
                <a:gd name="connsiteY12770" fmla="*/ 635908 h 6287490"/>
                <a:gd name="connsiteX12771" fmla="*/ 3629025 w 5697931"/>
                <a:gd name="connsiteY12771" fmla="*/ 631146 h 6287490"/>
                <a:gd name="connsiteX12772" fmla="*/ 3633788 w 5697931"/>
                <a:gd name="connsiteY12772" fmla="*/ 631146 h 6287490"/>
                <a:gd name="connsiteX12773" fmla="*/ 3638550 w 5697931"/>
                <a:gd name="connsiteY12773" fmla="*/ 631146 h 6287490"/>
                <a:gd name="connsiteX12774" fmla="*/ 3638550 w 5697931"/>
                <a:gd name="connsiteY12774" fmla="*/ 635908 h 6287490"/>
                <a:gd name="connsiteX12775" fmla="*/ 3638550 w 5697931"/>
                <a:gd name="connsiteY12775" fmla="*/ 640671 h 6287490"/>
                <a:gd name="connsiteX12776" fmla="*/ 2376488 w 5697931"/>
                <a:gd name="connsiteY12776" fmla="*/ 631146 h 6287490"/>
                <a:gd name="connsiteX12777" fmla="*/ 2371725 w 5697931"/>
                <a:gd name="connsiteY12777" fmla="*/ 631146 h 6287490"/>
                <a:gd name="connsiteX12778" fmla="*/ 2371725 w 5697931"/>
                <a:gd name="connsiteY12778" fmla="*/ 626383 h 6287490"/>
                <a:gd name="connsiteX12779" fmla="*/ 2371725 w 5697931"/>
                <a:gd name="connsiteY12779" fmla="*/ 621621 h 6287490"/>
                <a:gd name="connsiteX12780" fmla="*/ 2376488 w 5697931"/>
                <a:gd name="connsiteY12780" fmla="*/ 621621 h 6287490"/>
                <a:gd name="connsiteX12781" fmla="*/ 2381250 w 5697931"/>
                <a:gd name="connsiteY12781" fmla="*/ 621621 h 6287490"/>
                <a:gd name="connsiteX12782" fmla="*/ 2381250 w 5697931"/>
                <a:gd name="connsiteY12782" fmla="*/ 626383 h 6287490"/>
                <a:gd name="connsiteX12783" fmla="*/ 2381250 w 5697931"/>
                <a:gd name="connsiteY12783" fmla="*/ 631146 h 6287490"/>
                <a:gd name="connsiteX12784" fmla="*/ 3700463 w 5697931"/>
                <a:gd name="connsiteY12784" fmla="*/ 621621 h 6287490"/>
                <a:gd name="connsiteX12785" fmla="*/ 3695700 w 5697931"/>
                <a:gd name="connsiteY12785" fmla="*/ 621621 h 6287490"/>
                <a:gd name="connsiteX12786" fmla="*/ 3695700 w 5697931"/>
                <a:gd name="connsiteY12786" fmla="*/ 616858 h 6287490"/>
                <a:gd name="connsiteX12787" fmla="*/ 3695700 w 5697931"/>
                <a:gd name="connsiteY12787" fmla="*/ 612096 h 6287490"/>
                <a:gd name="connsiteX12788" fmla="*/ 3700463 w 5697931"/>
                <a:gd name="connsiteY12788" fmla="*/ 612096 h 6287490"/>
                <a:gd name="connsiteX12789" fmla="*/ 3705225 w 5697931"/>
                <a:gd name="connsiteY12789" fmla="*/ 612096 h 6287490"/>
                <a:gd name="connsiteX12790" fmla="*/ 3705225 w 5697931"/>
                <a:gd name="connsiteY12790" fmla="*/ 616858 h 6287490"/>
                <a:gd name="connsiteX12791" fmla="*/ 3705225 w 5697931"/>
                <a:gd name="connsiteY12791" fmla="*/ 621621 h 6287490"/>
                <a:gd name="connsiteX12792" fmla="*/ 3748088 w 5697931"/>
                <a:gd name="connsiteY12792" fmla="*/ 612096 h 6287490"/>
                <a:gd name="connsiteX12793" fmla="*/ 3743325 w 5697931"/>
                <a:gd name="connsiteY12793" fmla="*/ 612096 h 6287490"/>
                <a:gd name="connsiteX12794" fmla="*/ 3743325 w 5697931"/>
                <a:gd name="connsiteY12794" fmla="*/ 607333 h 6287490"/>
                <a:gd name="connsiteX12795" fmla="*/ 3743325 w 5697931"/>
                <a:gd name="connsiteY12795" fmla="*/ 602571 h 6287490"/>
                <a:gd name="connsiteX12796" fmla="*/ 3748088 w 5697931"/>
                <a:gd name="connsiteY12796" fmla="*/ 602571 h 6287490"/>
                <a:gd name="connsiteX12797" fmla="*/ 3752850 w 5697931"/>
                <a:gd name="connsiteY12797" fmla="*/ 602571 h 6287490"/>
                <a:gd name="connsiteX12798" fmla="*/ 3752850 w 5697931"/>
                <a:gd name="connsiteY12798" fmla="*/ 607333 h 6287490"/>
                <a:gd name="connsiteX12799" fmla="*/ 3752850 w 5697931"/>
                <a:gd name="connsiteY12799" fmla="*/ 612096 h 6287490"/>
                <a:gd name="connsiteX12800" fmla="*/ 2566988 w 5697931"/>
                <a:gd name="connsiteY12800" fmla="*/ 593046 h 6287490"/>
                <a:gd name="connsiteX12801" fmla="*/ 2562225 w 5697931"/>
                <a:gd name="connsiteY12801" fmla="*/ 593046 h 6287490"/>
                <a:gd name="connsiteX12802" fmla="*/ 2562225 w 5697931"/>
                <a:gd name="connsiteY12802" fmla="*/ 588283 h 6287490"/>
                <a:gd name="connsiteX12803" fmla="*/ 2562225 w 5697931"/>
                <a:gd name="connsiteY12803" fmla="*/ 583521 h 6287490"/>
                <a:gd name="connsiteX12804" fmla="*/ 2566988 w 5697931"/>
                <a:gd name="connsiteY12804" fmla="*/ 583521 h 6287490"/>
                <a:gd name="connsiteX12805" fmla="*/ 2571750 w 5697931"/>
                <a:gd name="connsiteY12805" fmla="*/ 583521 h 6287490"/>
                <a:gd name="connsiteX12806" fmla="*/ 2571750 w 5697931"/>
                <a:gd name="connsiteY12806" fmla="*/ 588283 h 6287490"/>
                <a:gd name="connsiteX12807" fmla="*/ 2571750 w 5697931"/>
                <a:gd name="connsiteY12807" fmla="*/ 593046 h 6287490"/>
                <a:gd name="connsiteX12808" fmla="*/ 2281238 w 5697931"/>
                <a:gd name="connsiteY12808" fmla="*/ 583521 h 6287490"/>
                <a:gd name="connsiteX12809" fmla="*/ 2276475 w 5697931"/>
                <a:gd name="connsiteY12809" fmla="*/ 583521 h 6287490"/>
                <a:gd name="connsiteX12810" fmla="*/ 2276475 w 5697931"/>
                <a:gd name="connsiteY12810" fmla="*/ 578758 h 6287490"/>
                <a:gd name="connsiteX12811" fmla="*/ 2276475 w 5697931"/>
                <a:gd name="connsiteY12811" fmla="*/ 573996 h 6287490"/>
                <a:gd name="connsiteX12812" fmla="*/ 2281238 w 5697931"/>
                <a:gd name="connsiteY12812" fmla="*/ 573996 h 6287490"/>
                <a:gd name="connsiteX12813" fmla="*/ 2286000 w 5697931"/>
                <a:gd name="connsiteY12813" fmla="*/ 573996 h 6287490"/>
                <a:gd name="connsiteX12814" fmla="*/ 2286000 w 5697931"/>
                <a:gd name="connsiteY12814" fmla="*/ 578758 h 6287490"/>
                <a:gd name="connsiteX12815" fmla="*/ 2286000 w 5697931"/>
                <a:gd name="connsiteY12815" fmla="*/ 583521 h 6287490"/>
                <a:gd name="connsiteX12816" fmla="*/ 1912144 w 5697931"/>
                <a:gd name="connsiteY12816" fmla="*/ 535076 h 6287490"/>
                <a:gd name="connsiteX12817" fmla="*/ 1909763 w 5697931"/>
                <a:gd name="connsiteY12817" fmla="*/ 534258 h 6287490"/>
                <a:gd name="connsiteX12818" fmla="*/ 1882321 w 5697931"/>
                <a:gd name="connsiteY12818" fmla="*/ 526043 h 6287490"/>
                <a:gd name="connsiteX12819" fmla="*/ 1854889 w 5697931"/>
                <a:gd name="connsiteY12819" fmla="*/ 517828 h 6287490"/>
                <a:gd name="connsiteX12820" fmla="*/ 1832153 w 5697931"/>
                <a:gd name="connsiteY12820" fmla="*/ 496475 h 6287490"/>
                <a:gd name="connsiteX12821" fmla="*/ 1809426 w 5697931"/>
                <a:gd name="connsiteY12821" fmla="*/ 475124 h 6287490"/>
                <a:gd name="connsiteX12822" fmla="*/ 1798920 w 5697931"/>
                <a:gd name="connsiteY12822" fmla="*/ 440056 h 6287490"/>
                <a:gd name="connsiteX12823" fmla="*/ 1788414 w 5697931"/>
                <a:gd name="connsiteY12823" fmla="*/ 404989 h 6287490"/>
                <a:gd name="connsiteX12824" fmla="*/ 1799720 w 5697931"/>
                <a:gd name="connsiteY12824" fmla="*/ 370741 h 6287490"/>
                <a:gd name="connsiteX12825" fmla="*/ 1811026 w 5697931"/>
                <a:gd name="connsiteY12825" fmla="*/ 336494 h 6287490"/>
                <a:gd name="connsiteX12826" fmla="*/ 1839687 w 5697931"/>
                <a:gd name="connsiteY12826" fmla="*/ 312370 h 6287490"/>
                <a:gd name="connsiteX12827" fmla="*/ 1868358 w 5697931"/>
                <a:gd name="connsiteY12827" fmla="*/ 288246 h 6287490"/>
                <a:gd name="connsiteX12828" fmla="*/ 1891446 w 5697931"/>
                <a:gd name="connsiteY12828" fmla="*/ 288246 h 6287490"/>
                <a:gd name="connsiteX12829" fmla="*/ 1914525 w 5697931"/>
                <a:gd name="connsiteY12829" fmla="*/ 288246 h 6287490"/>
                <a:gd name="connsiteX12830" fmla="*/ 1914525 w 5697931"/>
                <a:gd name="connsiteY12830" fmla="*/ 412071 h 6287490"/>
                <a:gd name="connsiteX12831" fmla="*/ 1914525 w 5697931"/>
                <a:gd name="connsiteY12831" fmla="*/ 535896 h 6287490"/>
                <a:gd name="connsiteX12832" fmla="*/ 2559053 w 5697931"/>
                <a:gd name="connsiteY12832" fmla="*/ 532721 h 6287490"/>
                <a:gd name="connsiteX12833" fmla="*/ 2552700 w 5697931"/>
                <a:gd name="connsiteY12833" fmla="*/ 539070 h 6287490"/>
                <a:gd name="connsiteX12834" fmla="*/ 2552700 w 5697931"/>
                <a:gd name="connsiteY12834" fmla="*/ 526371 h 6287490"/>
                <a:gd name="connsiteX12835" fmla="*/ 2552700 w 5697931"/>
                <a:gd name="connsiteY12835" fmla="*/ 513671 h 6287490"/>
                <a:gd name="connsiteX12836" fmla="*/ 2559053 w 5697931"/>
                <a:gd name="connsiteY12836" fmla="*/ 520020 h 6287490"/>
                <a:gd name="connsiteX12837" fmla="*/ 2565397 w 5697931"/>
                <a:gd name="connsiteY12837" fmla="*/ 526371 h 6287490"/>
                <a:gd name="connsiteX12838" fmla="*/ 2728913 w 5697931"/>
                <a:gd name="connsiteY12838" fmla="*/ 526371 h 6287490"/>
                <a:gd name="connsiteX12839" fmla="*/ 2724150 w 5697931"/>
                <a:gd name="connsiteY12839" fmla="*/ 526371 h 6287490"/>
                <a:gd name="connsiteX12840" fmla="*/ 2724150 w 5697931"/>
                <a:gd name="connsiteY12840" fmla="*/ 521608 h 6287490"/>
                <a:gd name="connsiteX12841" fmla="*/ 2724150 w 5697931"/>
                <a:gd name="connsiteY12841" fmla="*/ 516846 h 6287490"/>
                <a:gd name="connsiteX12842" fmla="*/ 2728913 w 5697931"/>
                <a:gd name="connsiteY12842" fmla="*/ 516846 h 6287490"/>
                <a:gd name="connsiteX12843" fmla="*/ 2733675 w 5697931"/>
                <a:gd name="connsiteY12843" fmla="*/ 516846 h 6287490"/>
                <a:gd name="connsiteX12844" fmla="*/ 2733675 w 5697931"/>
                <a:gd name="connsiteY12844" fmla="*/ 521608 h 6287490"/>
                <a:gd name="connsiteX12845" fmla="*/ 2733675 w 5697931"/>
                <a:gd name="connsiteY12845" fmla="*/ 526371 h 6287490"/>
                <a:gd name="connsiteX12846" fmla="*/ 3333750 w 5697931"/>
                <a:gd name="connsiteY12846" fmla="*/ 522846 h 6287490"/>
                <a:gd name="connsiteX12847" fmla="*/ 3233738 w 5697931"/>
                <a:gd name="connsiteY12847" fmla="*/ 522846 h 6287490"/>
                <a:gd name="connsiteX12848" fmla="*/ 3283744 w 5697931"/>
                <a:gd name="connsiteY12848" fmla="*/ 519349 h 6287490"/>
                <a:gd name="connsiteX12849" fmla="*/ 3333750 w 5697931"/>
                <a:gd name="connsiteY12849" fmla="*/ 515850 h 6287490"/>
                <a:gd name="connsiteX12850" fmla="*/ 3383756 w 5697931"/>
                <a:gd name="connsiteY12850" fmla="*/ 519349 h 6287490"/>
                <a:gd name="connsiteX12851" fmla="*/ 3433763 w 5697931"/>
                <a:gd name="connsiteY12851" fmla="*/ 522846 h 6287490"/>
                <a:gd name="connsiteX12852" fmla="*/ 4367213 w 5697931"/>
                <a:gd name="connsiteY12852" fmla="*/ 513580 h 6287490"/>
                <a:gd name="connsiteX12853" fmla="*/ 4291013 w 5697931"/>
                <a:gd name="connsiteY12853" fmla="*/ 513518 h 6287490"/>
                <a:gd name="connsiteX12854" fmla="*/ 4331742 w 5697931"/>
                <a:gd name="connsiteY12854" fmla="*/ 509859 h 6287490"/>
                <a:gd name="connsiteX12855" fmla="*/ 4372480 w 5697931"/>
                <a:gd name="connsiteY12855" fmla="*/ 506200 h 6287490"/>
                <a:gd name="connsiteX12856" fmla="*/ 4407942 w 5697931"/>
                <a:gd name="connsiteY12856" fmla="*/ 509922 h 6287490"/>
                <a:gd name="connsiteX12857" fmla="*/ 4443413 w 5697931"/>
                <a:gd name="connsiteY12857" fmla="*/ 513643 h 6287490"/>
                <a:gd name="connsiteX12858" fmla="*/ 4529138 w 5697931"/>
                <a:gd name="connsiteY12858" fmla="*/ 507321 h 6287490"/>
                <a:gd name="connsiteX12859" fmla="*/ 4524375 w 5697931"/>
                <a:gd name="connsiteY12859" fmla="*/ 507321 h 6287490"/>
                <a:gd name="connsiteX12860" fmla="*/ 4524375 w 5697931"/>
                <a:gd name="connsiteY12860" fmla="*/ 502558 h 6287490"/>
                <a:gd name="connsiteX12861" fmla="*/ 4524375 w 5697931"/>
                <a:gd name="connsiteY12861" fmla="*/ 497796 h 6287490"/>
                <a:gd name="connsiteX12862" fmla="*/ 4529138 w 5697931"/>
                <a:gd name="connsiteY12862" fmla="*/ 497796 h 6287490"/>
                <a:gd name="connsiteX12863" fmla="*/ 4533900 w 5697931"/>
                <a:gd name="connsiteY12863" fmla="*/ 497796 h 6287490"/>
                <a:gd name="connsiteX12864" fmla="*/ 4533900 w 5697931"/>
                <a:gd name="connsiteY12864" fmla="*/ 502558 h 6287490"/>
                <a:gd name="connsiteX12865" fmla="*/ 4533900 w 5697931"/>
                <a:gd name="connsiteY12865" fmla="*/ 507321 h 6287490"/>
                <a:gd name="connsiteX12866" fmla="*/ 2328863 w 5697931"/>
                <a:gd name="connsiteY12866" fmla="*/ 497796 h 6287490"/>
                <a:gd name="connsiteX12867" fmla="*/ 2324100 w 5697931"/>
                <a:gd name="connsiteY12867" fmla="*/ 497796 h 6287490"/>
                <a:gd name="connsiteX12868" fmla="*/ 2324100 w 5697931"/>
                <a:gd name="connsiteY12868" fmla="*/ 493033 h 6287490"/>
                <a:gd name="connsiteX12869" fmla="*/ 2324100 w 5697931"/>
                <a:gd name="connsiteY12869" fmla="*/ 488271 h 6287490"/>
                <a:gd name="connsiteX12870" fmla="*/ 2328863 w 5697931"/>
                <a:gd name="connsiteY12870" fmla="*/ 488271 h 6287490"/>
                <a:gd name="connsiteX12871" fmla="*/ 2333625 w 5697931"/>
                <a:gd name="connsiteY12871" fmla="*/ 488271 h 6287490"/>
                <a:gd name="connsiteX12872" fmla="*/ 2333625 w 5697931"/>
                <a:gd name="connsiteY12872" fmla="*/ 493033 h 6287490"/>
                <a:gd name="connsiteX12873" fmla="*/ 2333625 w 5697931"/>
                <a:gd name="connsiteY12873" fmla="*/ 497796 h 6287490"/>
                <a:gd name="connsiteX12874" fmla="*/ 4576763 w 5697931"/>
                <a:gd name="connsiteY12874" fmla="*/ 497796 h 6287490"/>
                <a:gd name="connsiteX12875" fmla="*/ 4572000 w 5697931"/>
                <a:gd name="connsiteY12875" fmla="*/ 497796 h 6287490"/>
                <a:gd name="connsiteX12876" fmla="*/ 4572000 w 5697931"/>
                <a:gd name="connsiteY12876" fmla="*/ 493033 h 6287490"/>
                <a:gd name="connsiteX12877" fmla="*/ 4572000 w 5697931"/>
                <a:gd name="connsiteY12877" fmla="*/ 488271 h 6287490"/>
                <a:gd name="connsiteX12878" fmla="*/ 4576763 w 5697931"/>
                <a:gd name="connsiteY12878" fmla="*/ 488271 h 6287490"/>
                <a:gd name="connsiteX12879" fmla="*/ 4581525 w 5697931"/>
                <a:gd name="connsiteY12879" fmla="*/ 488271 h 6287490"/>
                <a:gd name="connsiteX12880" fmla="*/ 4581525 w 5697931"/>
                <a:gd name="connsiteY12880" fmla="*/ 493033 h 6287490"/>
                <a:gd name="connsiteX12881" fmla="*/ 4581525 w 5697931"/>
                <a:gd name="connsiteY12881" fmla="*/ 497796 h 6287490"/>
                <a:gd name="connsiteX12882" fmla="*/ 2238375 w 5697931"/>
                <a:gd name="connsiteY12882" fmla="*/ 488271 h 6287490"/>
                <a:gd name="connsiteX12883" fmla="*/ 2225678 w 5697931"/>
                <a:gd name="connsiteY12883" fmla="*/ 488271 h 6287490"/>
                <a:gd name="connsiteX12884" fmla="*/ 2232022 w 5697931"/>
                <a:gd name="connsiteY12884" fmla="*/ 481920 h 6287490"/>
                <a:gd name="connsiteX12885" fmla="*/ 2238375 w 5697931"/>
                <a:gd name="connsiteY12885" fmla="*/ 475571 h 6287490"/>
                <a:gd name="connsiteX12886" fmla="*/ 2244728 w 5697931"/>
                <a:gd name="connsiteY12886" fmla="*/ 481920 h 6287490"/>
                <a:gd name="connsiteX12887" fmla="*/ 2251072 w 5697931"/>
                <a:gd name="connsiteY12887" fmla="*/ 488271 h 6287490"/>
                <a:gd name="connsiteX12888" fmla="*/ 4605338 w 5697931"/>
                <a:gd name="connsiteY12888" fmla="*/ 488271 h 6287490"/>
                <a:gd name="connsiteX12889" fmla="*/ 4600575 w 5697931"/>
                <a:gd name="connsiteY12889" fmla="*/ 488271 h 6287490"/>
                <a:gd name="connsiteX12890" fmla="*/ 4600575 w 5697931"/>
                <a:gd name="connsiteY12890" fmla="*/ 483508 h 6287490"/>
                <a:gd name="connsiteX12891" fmla="*/ 4600575 w 5697931"/>
                <a:gd name="connsiteY12891" fmla="*/ 478746 h 6287490"/>
                <a:gd name="connsiteX12892" fmla="*/ 4605338 w 5697931"/>
                <a:gd name="connsiteY12892" fmla="*/ 478746 h 6287490"/>
                <a:gd name="connsiteX12893" fmla="*/ 4610100 w 5697931"/>
                <a:gd name="connsiteY12893" fmla="*/ 478746 h 6287490"/>
                <a:gd name="connsiteX12894" fmla="*/ 4610100 w 5697931"/>
                <a:gd name="connsiteY12894" fmla="*/ 483508 h 6287490"/>
                <a:gd name="connsiteX12895" fmla="*/ 4610100 w 5697931"/>
                <a:gd name="connsiteY12895" fmla="*/ 488271 h 6287490"/>
                <a:gd name="connsiteX12896" fmla="*/ 2134543 w 5697931"/>
                <a:gd name="connsiteY12896" fmla="*/ 459696 h 6287490"/>
                <a:gd name="connsiteX12897" fmla="*/ 1942500 w 5697931"/>
                <a:gd name="connsiteY12897" fmla="*/ 459696 h 6287490"/>
                <a:gd name="connsiteX12898" fmla="*/ 1937404 w 5697931"/>
                <a:gd name="connsiteY12898" fmla="*/ 446410 h 6287490"/>
                <a:gd name="connsiteX12899" fmla="*/ 1932308 w 5697931"/>
                <a:gd name="connsiteY12899" fmla="*/ 433124 h 6287490"/>
                <a:gd name="connsiteX12900" fmla="*/ 1935318 w 5697931"/>
                <a:gd name="connsiteY12900" fmla="*/ 396404 h 6287490"/>
                <a:gd name="connsiteX12901" fmla="*/ 1938338 w 5697931"/>
                <a:gd name="connsiteY12901" fmla="*/ 359683 h 6287490"/>
                <a:gd name="connsiteX12902" fmla="*/ 2112188 w 5697931"/>
                <a:gd name="connsiteY12902" fmla="*/ 358956 h 6287490"/>
                <a:gd name="connsiteX12903" fmla="*/ 2286038 w 5697931"/>
                <a:gd name="connsiteY12903" fmla="*/ 358231 h 6287490"/>
                <a:gd name="connsiteX12904" fmla="*/ 2300716 w 5697931"/>
                <a:gd name="connsiteY12904" fmla="*/ 374444 h 6287490"/>
                <a:gd name="connsiteX12905" fmla="*/ 2315394 w 5697931"/>
                <a:gd name="connsiteY12905" fmla="*/ 390657 h 6287490"/>
                <a:gd name="connsiteX12906" fmla="*/ 2320995 w 5697931"/>
                <a:gd name="connsiteY12906" fmla="*/ 425177 h 6287490"/>
                <a:gd name="connsiteX12907" fmla="*/ 2326596 w 5697931"/>
                <a:gd name="connsiteY12907" fmla="*/ 459696 h 6287490"/>
                <a:gd name="connsiteX12908" fmla="*/ 4681538 w 5697931"/>
                <a:gd name="connsiteY12908" fmla="*/ 450171 h 6287490"/>
                <a:gd name="connsiteX12909" fmla="*/ 4676775 w 5697931"/>
                <a:gd name="connsiteY12909" fmla="*/ 450171 h 6287490"/>
                <a:gd name="connsiteX12910" fmla="*/ 4676775 w 5697931"/>
                <a:gd name="connsiteY12910" fmla="*/ 445408 h 6287490"/>
                <a:gd name="connsiteX12911" fmla="*/ 4676775 w 5697931"/>
                <a:gd name="connsiteY12911" fmla="*/ 440646 h 6287490"/>
                <a:gd name="connsiteX12912" fmla="*/ 4681538 w 5697931"/>
                <a:gd name="connsiteY12912" fmla="*/ 440646 h 6287490"/>
                <a:gd name="connsiteX12913" fmla="*/ 4686300 w 5697931"/>
                <a:gd name="connsiteY12913" fmla="*/ 440646 h 6287490"/>
                <a:gd name="connsiteX12914" fmla="*/ 4686300 w 5697931"/>
                <a:gd name="connsiteY12914" fmla="*/ 445408 h 6287490"/>
                <a:gd name="connsiteX12915" fmla="*/ 4686300 w 5697931"/>
                <a:gd name="connsiteY12915" fmla="*/ 450171 h 6287490"/>
                <a:gd name="connsiteX12916" fmla="*/ 2376488 w 5697931"/>
                <a:gd name="connsiteY12916" fmla="*/ 431121 h 6287490"/>
                <a:gd name="connsiteX12917" fmla="*/ 2371725 w 5697931"/>
                <a:gd name="connsiteY12917" fmla="*/ 431121 h 6287490"/>
                <a:gd name="connsiteX12918" fmla="*/ 2371725 w 5697931"/>
                <a:gd name="connsiteY12918" fmla="*/ 426358 h 6287490"/>
                <a:gd name="connsiteX12919" fmla="*/ 2371725 w 5697931"/>
                <a:gd name="connsiteY12919" fmla="*/ 421596 h 6287490"/>
                <a:gd name="connsiteX12920" fmla="*/ 2376488 w 5697931"/>
                <a:gd name="connsiteY12920" fmla="*/ 421596 h 6287490"/>
                <a:gd name="connsiteX12921" fmla="*/ 2381250 w 5697931"/>
                <a:gd name="connsiteY12921" fmla="*/ 421596 h 6287490"/>
                <a:gd name="connsiteX12922" fmla="*/ 2381250 w 5697931"/>
                <a:gd name="connsiteY12922" fmla="*/ 426358 h 6287490"/>
                <a:gd name="connsiteX12923" fmla="*/ 2381250 w 5697931"/>
                <a:gd name="connsiteY12923" fmla="*/ 431121 h 6287490"/>
                <a:gd name="connsiteX12924" fmla="*/ 2986088 w 5697931"/>
                <a:gd name="connsiteY12924" fmla="*/ 426951 h 6287490"/>
                <a:gd name="connsiteX12925" fmla="*/ 2728913 w 5697931"/>
                <a:gd name="connsiteY12925" fmla="*/ 426942 h 6287490"/>
                <a:gd name="connsiteX12926" fmla="*/ 2860453 w 5697931"/>
                <a:gd name="connsiteY12926" fmla="*/ 423996 h 6287490"/>
                <a:gd name="connsiteX12927" fmla="*/ 2991993 w 5697931"/>
                <a:gd name="connsiteY12927" fmla="*/ 421051 h 6287490"/>
                <a:gd name="connsiteX12928" fmla="*/ 3117628 w 5697931"/>
                <a:gd name="connsiteY12928" fmla="*/ 424005 h 6287490"/>
                <a:gd name="connsiteX12929" fmla="*/ 3243263 w 5697931"/>
                <a:gd name="connsiteY12929" fmla="*/ 426961 h 6287490"/>
                <a:gd name="connsiteX12930" fmla="*/ 2395538 w 5697931"/>
                <a:gd name="connsiteY12930" fmla="*/ 421596 h 6287490"/>
                <a:gd name="connsiteX12931" fmla="*/ 2390775 w 5697931"/>
                <a:gd name="connsiteY12931" fmla="*/ 421596 h 6287490"/>
                <a:gd name="connsiteX12932" fmla="*/ 2390775 w 5697931"/>
                <a:gd name="connsiteY12932" fmla="*/ 416833 h 6287490"/>
                <a:gd name="connsiteX12933" fmla="*/ 2390775 w 5697931"/>
                <a:gd name="connsiteY12933" fmla="*/ 412071 h 6287490"/>
                <a:gd name="connsiteX12934" fmla="*/ 2395538 w 5697931"/>
                <a:gd name="connsiteY12934" fmla="*/ 412071 h 6287490"/>
                <a:gd name="connsiteX12935" fmla="*/ 2400300 w 5697931"/>
                <a:gd name="connsiteY12935" fmla="*/ 412071 h 6287490"/>
                <a:gd name="connsiteX12936" fmla="*/ 2400300 w 5697931"/>
                <a:gd name="connsiteY12936" fmla="*/ 416833 h 6287490"/>
                <a:gd name="connsiteX12937" fmla="*/ 2400300 w 5697931"/>
                <a:gd name="connsiteY12937" fmla="*/ 421596 h 6287490"/>
                <a:gd name="connsiteX12938" fmla="*/ 2348475 w 5697931"/>
                <a:gd name="connsiteY12938" fmla="*/ 402546 h 6287490"/>
                <a:gd name="connsiteX12939" fmla="*/ 2344274 w 5697931"/>
                <a:gd name="connsiteY12939" fmla="*/ 402546 h 6287490"/>
                <a:gd name="connsiteX12940" fmla="*/ 2337473 w 5697931"/>
                <a:gd name="connsiteY12940" fmla="*/ 391549 h 6287490"/>
                <a:gd name="connsiteX12941" fmla="*/ 2330682 w 5697931"/>
                <a:gd name="connsiteY12941" fmla="*/ 380552 h 6287490"/>
                <a:gd name="connsiteX12942" fmla="*/ 2341683 w 5697931"/>
                <a:gd name="connsiteY12942" fmla="*/ 387348 h 6287490"/>
                <a:gd name="connsiteX12943" fmla="*/ 2352675 w 5697931"/>
                <a:gd name="connsiteY12943" fmla="*/ 394144 h 6287490"/>
                <a:gd name="connsiteX12944" fmla="*/ 2352675 w 5697931"/>
                <a:gd name="connsiteY12944" fmla="*/ 398345 h 6287490"/>
                <a:gd name="connsiteX12945" fmla="*/ 2352675 w 5697931"/>
                <a:gd name="connsiteY12945" fmla="*/ 402546 h 6287490"/>
                <a:gd name="connsiteX12946" fmla="*/ 2366963 w 5697931"/>
                <a:gd name="connsiteY12946" fmla="*/ 402546 h 6287490"/>
                <a:gd name="connsiteX12947" fmla="*/ 2362200 w 5697931"/>
                <a:gd name="connsiteY12947" fmla="*/ 402546 h 6287490"/>
                <a:gd name="connsiteX12948" fmla="*/ 2362200 w 5697931"/>
                <a:gd name="connsiteY12948" fmla="*/ 397783 h 6287490"/>
                <a:gd name="connsiteX12949" fmla="*/ 2362200 w 5697931"/>
                <a:gd name="connsiteY12949" fmla="*/ 393021 h 6287490"/>
                <a:gd name="connsiteX12950" fmla="*/ 2366963 w 5697931"/>
                <a:gd name="connsiteY12950" fmla="*/ 393021 h 6287490"/>
                <a:gd name="connsiteX12951" fmla="*/ 2371725 w 5697931"/>
                <a:gd name="connsiteY12951" fmla="*/ 393021 h 6287490"/>
                <a:gd name="connsiteX12952" fmla="*/ 2371725 w 5697931"/>
                <a:gd name="connsiteY12952" fmla="*/ 397783 h 6287490"/>
                <a:gd name="connsiteX12953" fmla="*/ 2371725 w 5697931"/>
                <a:gd name="connsiteY12953" fmla="*/ 402546 h 6287490"/>
                <a:gd name="connsiteX12954" fmla="*/ 2728913 w 5697931"/>
                <a:gd name="connsiteY12954" fmla="*/ 402546 h 6287490"/>
                <a:gd name="connsiteX12955" fmla="*/ 2724150 w 5697931"/>
                <a:gd name="connsiteY12955" fmla="*/ 402546 h 6287490"/>
                <a:gd name="connsiteX12956" fmla="*/ 2724150 w 5697931"/>
                <a:gd name="connsiteY12956" fmla="*/ 397783 h 6287490"/>
                <a:gd name="connsiteX12957" fmla="*/ 2724150 w 5697931"/>
                <a:gd name="connsiteY12957" fmla="*/ 393021 h 6287490"/>
                <a:gd name="connsiteX12958" fmla="*/ 2728913 w 5697931"/>
                <a:gd name="connsiteY12958" fmla="*/ 393021 h 6287490"/>
                <a:gd name="connsiteX12959" fmla="*/ 2733675 w 5697931"/>
                <a:gd name="connsiteY12959" fmla="*/ 393021 h 6287490"/>
                <a:gd name="connsiteX12960" fmla="*/ 2733675 w 5697931"/>
                <a:gd name="connsiteY12960" fmla="*/ 397783 h 6287490"/>
                <a:gd name="connsiteX12961" fmla="*/ 2733675 w 5697931"/>
                <a:gd name="connsiteY12961" fmla="*/ 402546 h 6287490"/>
                <a:gd name="connsiteX12962" fmla="*/ 4700588 w 5697931"/>
                <a:gd name="connsiteY12962" fmla="*/ 402546 h 6287490"/>
                <a:gd name="connsiteX12963" fmla="*/ 4695825 w 5697931"/>
                <a:gd name="connsiteY12963" fmla="*/ 402546 h 6287490"/>
                <a:gd name="connsiteX12964" fmla="*/ 4695825 w 5697931"/>
                <a:gd name="connsiteY12964" fmla="*/ 397783 h 6287490"/>
                <a:gd name="connsiteX12965" fmla="*/ 4695825 w 5697931"/>
                <a:gd name="connsiteY12965" fmla="*/ 393021 h 6287490"/>
                <a:gd name="connsiteX12966" fmla="*/ 4700588 w 5697931"/>
                <a:gd name="connsiteY12966" fmla="*/ 393021 h 6287490"/>
                <a:gd name="connsiteX12967" fmla="*/ 4705350 w 5697931"/>
                <a:gd name="connsiteY12967" fmla="*/ 393021 h 6287490"/>
                <a:gd name="connsiteX12968" fmla="*/ 4705350 w 5697931"/>
                <a:gd name="connsiteY12968" fmla="*/ 397783 h 6287490"/>
                <a:gd name="connsiteX12969" fmla="*/ 4705350 w 5697931"/>
                <a:gd name="connsiteY12969" fmla="*/ 402546 h 6287490"/>
                <a:gd name="connsiteX12970" fmla="*/ 2423322 w 5697931"/>
                <a:gd name="connsiteY12970" fmla="*/ 392269 h 6287490"/>
                <a:gd name="connsiteX12971" fmla="*/ 2405063 w 5697931"/>
                <a:gd name="connsiteY12971" fmla="*/ 391517 h 6287490"/>
                <a:gd name="connsiteX12972" fmla="*/ 2417560 w 5697931"/>
                <a:gd name="connsiteY12972" fmla="*/ 386514 h 6287490"/>
                <a:gd name="connsiteX12973" fmla="*/ 2430066 w 5697931"/>
                <a:gd name="connsiteY12973" fmla="*/ 381512 h 6287490"/>
                <a:gd name="connsiteX12974" fmla="*/ 2435819 w 5697931"/>
                <a:gd name="connsiteY12974" fmla="*/ 387266 h 6287490"/>
                <a:gd name="connsiteX12975" fmla="*/ 2441572 w 5697931"/>
                <a:gd name="connsiteY12975" fmla="*/ 393021 h 6287490"/>
                <a:gd name="connsiteX12976" fmla="*/ 4681538 w 5697931"/>
                <a:gd name="connsiteY12976" fmla="*/ 383496 h 6287490"/>
                <a:gd name="connsiteX12977" fmla="*/ 4676775 w 5697931"/>
                <a:gd name="connsiteY12977" fmla="*/ 383496 h 6287490"/>
                <a:gd name="connsiteX12978" fmla="*/ 4676775 w 5697931"/>
                <a:gd name="connsiteY12978" fmla="*/ 378733 h 6287490"/>
                <a:gd name="connsiteX12979" fmla="*/ 4676775 w 5697931"/>
                <a:gd name="connsiteY12979" fmla="*/ 373971 h 6287490"/>
                <a:gd name="connsiteX12980" fmla="*/ 4681538 w 5697931"/>
                <a:gd name="connsiteY12980" fmla="*/ 373971 h 6287490"/>
                <a:gd name="connsiteX12981" fmla="*/ 4686300 w 5697931"/>
                <a:gd name="connsiteY12981" fmla="*/ 373971 h 6287490"/>
                <a:gd name="connsiteX12982" fmla="*/ 4686300 w 5697931"/>
                <a:gd name="connsiteY12982" fmla="*/ 378733 h 6287490"/>
                <a:gd name="connsiteX12983" fmla="*/ 4686300 w 5697931"/>
                <a:gd name="connsiteY12983" fmla="*/ 383496 h 6287490"/>
                <a:gd name="connsiteX12984" fmla="*/ 2462213 w 5697931"/>
                <a:gd name="connsiteY12984" fmla="*/ 373971 h 6287490"/>
                <a:gd name="connsiteX12985" fmla="*/ 2457450 w 5697931"/>
                <a:gd name="connsiteY12985" fmla="*/ 373971 h 6287490"/>
                <a:gd name="connsiteX12986" fmla="*/ 2457450 w 5697931"/>
                <a:gd name="connsiteY12986" fmla="*/ 369208 h 6287490"/>
                <a:gd name="connsiteX12987" fmla="*/ 2457450 w 5697931"/>
                <a:gd name="connsiteY12987" fmla="*/ 364446 h 6287490"/>
                <a:gd name="connsiteX12988" fmla="*/ 2462213 w 5697931"/>
                <a:gd name="connsiteY12988" fmla="*/ 364446 h 6287490"/>
                <a:gd name="connsiteX12989" fmla="*/ 2466975 w 5697931"/>
                <a:gd name="connsiteY12989" fmla="*/ 364446 h 6287490"/>
                <a:gd name="connsiteX12990" fmla="*/ 2466975 w 5697931"/>
                <a:gd name="connsiteY12990" fmla="*/ 369208 h 6287490"/>
                <a:gd name="connsiteX12991" fmla="*/ 2466975 w 5697931"/>
                <a:gd name="connsiteY12991" fmla="*/ 373971 h 6287490"/>
                <a:gd name="connsiteX12992" fmla="*/ 2482853 w 5697931"/>
                <a:gd name="connsiteY12992" fmla="*/ 370796 h 6287490"/>
                <a:gd name="connsiteX12993" fmla="*/ 2476500 w 5697931"/>
                <a:gd name="connsiteY12993" fmla="*/ 377145 h 6287490"/>
                <a:gd name="connsiteX12994" fmla="*/ 2476500 w 5697931"/>
                <a:gd name="connsiteY12994" fmla="*/ 364446 h 6287490"/>
                <a:gd name="connsiteX12995" fmla="*/ 2476500 w 5697931"/>
                <a:gd name="connsiteY12995" fmla="*/ 351746 h 6287490"/>
                <a:gd name="connsiteX12996" fmla="*/ 2482853 w 5697931"/>
                <a:gd name="connsiteY12996" fmla="*/ 358095 h 6287490"/>
                <a:gd name="connsiteX12997" fmla="*/ 2489197 w 5697931"/>
                <a:gd name="connsiteY12997" fmla="*/ 364446 h 6287490"/>
                <a:gd name="connsiteX12998" fmla="*/ 4652963 w 5697931"/>
                <a:gd name="connsiteY12998" fmla="*/ 364446 h 6287490"/>
                <a:gd name="connsiteX12999" fmla="*/ 4648200 w 5697931"/>
                <a:gd name="connsiteY12999" fmla="*/ 364446 h 6287490"/>
                <a:gd name="connsiteX13000" fmla="*/ 4648200 w 5697931"/>
                <a:gd name="connsiteY13000" fmla="*/ 359683 h 6287490"/>
                <a:gd name="connsiteX13001" fmla="*/ 4648200 w 5697931"/>
                <a:gd name="connsiteY13001" fmla="*/ 354921 h 6287490"/>
                <a:gd name="connsiteX13002" fmla="*/ 4652963 w 5697931"/>
                <a:gd name="connsiteY13002" fmla="*/ 354921 h 6287490"/>
                <a:gd name="connsiteX13003" fmla="*/ 4657725 w 5697931"/>
                <a:gd name="connsiteY13003" fmla="*/ 354921 h 6287490"/>
                <a:gd name="connsiteX13004" fmla="*/ 4657725 w 5697931"/>
                <a:gd name="connsiteY13004" fmla="*/ 359683 h 6287490"/>
                <a:gd name="connsiteX13005" fmla="*/ 4657725 w 5697931"/>
                <a:gd name="connsiteY13005" fmla="*/ 364446 h 6287490"/>
                <a:gd name="connsiteX13006" fmla="*/ 2290763 w 5697931"/>
                <a:gd name="connsiteY13006" fmla="*/ 345396 h 6287490"/>
                <a:gd name="connsiteX13007" fmla="*/ 2286000 w 5697931"/>
                <a:gd name="connsiteY13007" fmla="*/ 345396 h 6287490"/>
                <a:gd name="connsiteX13008" fmla="*/ 2286000 w 5697931"/>
                <a:gd name="connsiteY13008" fmla="*/ 340633 h 6287490"/>
                <a:gd name="connsiteX13009" fmla="*/ 2286000 w 5697931"/>
                <a:gd name="connsiteY13009" fmla="*/ 335871 h 6287490"/>
                <a:gd name="connsiteX13010" fmla="*/ 2290763 w 5697931"/>
                <a:gd name="connsiteY13010" fmla="*/ 335871 h 6287490"/>
                <a:gd name="connsiteX13011" fmla="*/ 2295525 w 5697931"/>
                <a:gd name="connsiteY13011" fmla="*/ 335871 h 6287490"/>
                <a:gd name="connsiteX13012" fmla="*/ 2295525 w 5697931"/>
                <a:gd name="connsiteY13012" fmla="*/ 340633 h 6287490"/>
                <a:gd name="connsiteX13013" fmla="*/ 2295525 w 5697931"/>
                <a:gd name="connsiteY13013" fmla="*/ 345396 h 6287490"/>
                <a:gd name="connsiteX13014" fmla="*/ 2482806 w 5697931"/>
                <a:gd name="connsiteY13014" fmla="*/ 338252 h 6287490"/>
                <a:gd name="connsiteX13015" fmla="*/ 2478005 w 5697931"/>
                <a:gd name="connsiteY13015" fmla="*/ 350158 h 6287490"/>
                <a:gd name="connsiteX13016" fmla="*/ 2478005 w 5697931"/>
                <a:gd name="connsiteY13016" fmla="*/ 326346 h 6287490"/>
                <a:gd name="connsiteX13017" fmla="*/ 2478005 w 5697931"/>
                <a:gd name="connsiteY13017" fmla="*/ 302533 h 6287490"/>
                <a:gd name="connsiteX13018" fmla="*/ 2482806 w 5697931"/>
                <a:gd name="connsiteY13018" fmla="*/ 314439 h 6287490"/>
                <a:gd name="connsiteX13019" fmla="*/ 2487616 w 5697931"/>
                <a:gd name="connsiteY13019" fmla="*/ 326346 h 6287490"/>
                <a:gd name="connsiteX13020" fmla="*/ 2462213 w 5697931"/>
                <a:gd name="connsiteY13020" fmla="*/ 335871 h 6287490"/>
                <a:gd name="connsiteX13021" fmla="*/ 2457450 w 5697931"/>
                <a:gd name="connsiteY13021" fmla="*/ 335871 h 6287490"/>
                <a:gd name="connsiteX13022" fmla="*/ 2457450 w 5697931"/>
                <a:gd name="connsiteY13022" fmla="*/ 331108 h 6287490"/>
                <a:gd name="connsiteX13023" fmla="*/ 2457450 w 5697931"/>
                <a:gd name="connsiteY13023" fmla="*/ 326346 h 6287490"/>
                <a:gd name="connsiteX13024" fmla="*/ 2462213 w 5697931"/>
                <a:gd name="connsiteY13024" fmla="*/ 326346 h 6287490"/>
                <a:gd name="connsiteX13025" fmla="*/ 2466975 w 5697931"/>
                <a:gd name="connsiteY13025" fmla="*/ 326346 h 6287490"/>
                <a:gd name="connsiteX13026" fmla="*/ 2466975 w 5697931"/>
                <a:gd name="connsiteY13026" fmla="*/ 331108 h 6287490"/>
                <a:gd name="connsiteX13027" fmla="*/ 2466975 w 5697931"/>
                <a:gd name="connsiteY13027" fmla="*/ 335871 h 6287490"/>
                <a:gd name="connsiteX13028" fmla="*/ 4357688 w 5697931"/>
                <a:gd name="connsiteY13028" fmla="*/ 322867 h 6287490"/>
                <a:gd name="connsiteX13029" fmla="*/ 4262438 w 5697931"/>
                <a:gd name="connsiteY13029" fmla="*/ 322822 h 6287490"/>
                <a:gd name="connsiteX13030" fmla="*/ 4312768 w 5697931"/>
                <a:gd name="connsiteY13030" fmla="*/ 319312 h 6287490"/>
                <a:gd name="connsiteX13031" fmla="*/ 4363089 w 5697931"/>
                <a:gd name="connsiteY13031" fmla="*/ 315803 h 6287490"/>
                <a:gd name="connsiteX13032" fmla="*/ 4408018 w 5697931"/>
                <a:gd name="connsiteY13032" fmla="*/ 319358 h 6287490"/>
                <a:gd name="connsiteX13033" fmla="*/ 4452938 w 5697931"/>
                <a:gd name="connsiteY13033" fmla="*/ 322912 h 6287490"/>
                <a:gd name="connsiteX13034" fmla="*/ 3443288 w 5697931"/>
                <a:gd name="connsiteY13034" fmla="*/ 313342 h 6287490"/>
                <a:gd name="connsiteX13035" fmla="*/ 3348038 w 5697931"/>
                <a:gd name="connsiteY13035" fmla="*/ 313297 h 6287490"/>
                <a:gd name="connsiteX13036" fmla="*/ 3398368 w 5697931"/>
                <a:gd name="connsiteY13036" fmla="*/ 309787 h 6287490"/>
                <a:gd name="connsiteX13037" fmla="*/ 3448688 w 5697931"/>
                <a:gd name="connsiteY13037" fmla="*/ 306278 h 6287490"/>
                <a:gd name="connsiteX13038" fmla="*/ 3493618 w 5697931"/>
                <a:gd name="connsiteY13038" fmla="*/ 309833 h 6287490"/>
                <a:gd name="connsiteX13039" fmla="*/ 3538538 w 5697931"/>
                <a:gd name="connsiteY13039" fmla="*/ 313387 h 6287490"/>
                <a:gd name="connsiteX13040" fmla="*/ 2271713 w 5697931"/>
                <a:gd name="connsiteY13040" fmla="*/ 288246 h 6287490"/>
                <a:gd name="connsiteX13041" fmla="*/ 2266950 w 5697931"/>
                <a:gd name="connsiteY13041" fmla="*/ 288246 h 6287490"/>
                <a:gd name="connsiteX13042" fmla="*/ 2266950 w 5697931"/>
                <a:gd name="connsiteY13042" fmla="*/ 283483 h 6287490"/>
                <a:gd name="connsiteX13043" fmla="*/ 2266950 w 5697931"/>
                <a:gd name="connsiteY13043" fmla="*/ 278721 h 6287490"/>
                <a:gd name="connsiteX13044" fmla="*/ 2271713 w 5697931"/>
                <a:gd name="connsiteY13044" fmla="*/ 278721 h 6287490"/>
                <a:gd name="connsiteX13045" fmla="*/ 2276475 w 5697931"/>
                <a:gd name="connsiteY13045" fmla="*/ 278721 h 6287490"/>
                <a:gd name="connsiteX13046" fmla="*/ 2276475 w 5697931"/>
                <a:gd name="connsiteY13046" fmla="*/ 283483 h 6287490"/>
                <a:gd name="connsiteX13047" fmla="*/ 2276475 w 5697931"/>
                <a:gd name="connsiteY13047" fmla="*/ 288246 h 6287490"/>
                <a:gd name="connsiteX13048" fmla="*/ 2424113 w 5697931"/>
                <a:gd name="connsiteY13048" fmla="*/ 288246 h 6287490"/>
                <a:gd name="connsiteX13049" fmla="*/ 2419350 w 5697931"/>
                <a:gd name="connsiteY13049" fmla="*/ 288246 h 6287490"/>
                <a:gd name="connsiteX13050" fmla="*/ 2419350 w 5697931"/>
                <a:gd name="connsiteY13050" fmla="*/ 283483 h 6287490"/>
                <a:gd name="connsiteX13051" fmla="*/ 2419350 w 5697931"/>
                <a:gd name="connsiteY13051" fmla="*/ 278721 h 6287490"/>
                <a:gd name="connsiteX13052" fmla="*/ 2424113 w 5697931"/>
                <a:gd name="connsiteY13052" fmla="*/ 278721 h 6287490"/>
                <a:gd name="connsiteX13053" fmla="*/ 2428875 w 5697931"/>
                <a:gd name="connsiteY13053" fmla="*/ 278721 h 6287490"/>
                <a:gd name="connsiteX13054" fmla="*/ 2428875 w 5697931"/>
                <a:gd name="connsiteY13054" fmla="*/ 283483 h 6287490"/>
                <a:gd name="connsiteX13055" fmla="*/ 2428875 w 5697931"/>
                <a:gd name="connsiteY13055" fmla="*/ 288246 h 6287490"/>
                <a:gd name="connsiteX13056" fmla="*/ 2452688 w 5697931"/>
                <a:gd name="connsiteY13056" fmla="*/ 288246 h 6287490"/>
                <a:gd name="connsiteX13057" fmla="*/ 2447925 w 5697931"/>
                <a:gd name="connsiteY13057" fmla="*/ 288246 h 6287490"/>
                <a:gd name="connsiteX13058" fmla="*/ 2447925 w 5697931"/>
                <a:gd name="connsiteY13058" fmla="*/ 283483 h 6287490"/>
                <a:gd name="connsiteX13059" fmla="*/ 2447925 w 5697931"/>
                <a:gd name="connsiteY13059" fmla="*/ 278721 h 6287490"/>
                <a:gd name="connsiteX13060" fmla="*/ 2452688 w 5697931"/>
                <a:gd name="connsiteY13060" fmla="*/ 278721 h 6287490"/>
                <a:gd name="connsiteX13061" fmla="*/ 2457450 w 5697931"/>
                <a:gd name="connsiteY13061" fmla="*/ 278721 h 6287490"/>
                <a:gd name="connsiteX13062" fmla="*/ 2457450 w 5697931"/>
                <a:gd name="connsiteY13062" fmla="*/ 283483 h 6287490"/>
                <a:gd name="connsiteX13063" fmla="*/ 2457450 w 5697931"/>
                <a:gd name="connsiteY13063" fmla="*/ 288246 h 6287490"/>
                <a:gd name="connsiteX13064" fmla="*/ 2548500 w 5697931"/>
                <a:gd name="connsiteY13064" fmla="*/ 288246 h 6287490"/>
                <a:gd name="connsiteX13065" fmla="*/ 2544299 w 5697931"/>
                <a:gd name="connsiteY13065" fmla="*/ 288246 h 6287490"/>
                <a:gd name="connsiteX13066" fmla="*/ 2537498 w 5697931"/>
                <a:gd name="connsiteY13066" fmla="*/ 277249 h 6287490"/>
                <a:gd name="connsiteX13067" fmla="*/ 2530707 w 5697931"/>
                <a:gd name="connsiteY13067" fmla="*/ 266252 h 6287490"/>
                <a:gd name="connsiteX13068" fmla="*/ 2541708 w 5697931"/>
                <a:gd name="connsiteY13068" fmla="*/ 273048 h 6287490"/>
                <a:gd name="connsiteX13069" fmla="*/ 2552700 w 5697931"/>
                <a:gd name="connsiteY13069" fmla="*/ 279844 h 6287490"/>
                <a:gd name="connsiteX13070" fmla="*/ 2552700 w 5697931"/>
                <a:gd name="connsiteY13070" fmla="*/ 284045 h 6287490"/>
                <a:gd name="connsiteX13071" fmla="*/ 2552700 w 5697931"/>
                <a:gd name="connsiteY13071" fmla="*/ 288246 h 6287490"/>
                <a:gd name="connsiteX13072" fmla="*/ 2328863 w 5697931"/>
                <a:gd name="connsiteY13072" fmla="*/ 259671 h 6287490"/>
                <a:gd name="connsiteX13073" fmla="*/ 2324100 w 5697931"/>
                <a:gd name="connsiteY13073" fmla="*/ 259671 h 6287490"/>
                <a:gd name="connsiteX13074" fmla="*/ 2324100 w 5697931"/>
                <a:gd name="connsiteY13074" fmla="*/ 254908 h 6287490"/>
                <a:gd name="connsiteX13075" fmla="*/ 2324100 w 5697931"/>
                <a:gd name="connsiteY13075" fmla="*/ 250146 h 6287490"/>
                <a:gd name="connsiteX13076" fmla="*/ 2328863 w 5697931"/>
                <a:gd name="connsiteY13076" fmla="*/ 250146 h 6287490"/>
                <a:gd name="connsiteX13077" fmla="*/ 2333625 w 5697931"/>
                <a:gd name="connsiteY13077" fmla="*/ 250146 h 6287490"/>
                <a:gd name="connsiteX13078" fmla="*/ 2333625 w 5697931"/>
                <a:gd name="connsiteY13078" fmla="*/ 254908 h 6287490"/>
                <a:gd name="connsiteX13079" fmla="*/ 2333625 w 5697931"/>
                <a:gd name="connsiteY13079" fmla="*/ 259671 h 6287490"/>
                <a:gd name="connsiteX13080" fmla="*/ 2435228 w 5697931"/>
                <a:gd name="connsiteY13080" fmla="*/ 246971 h 6287490"/>
                <a:gd name="connsiteX13081" fmla="*/ 2428875 w 5697931"/>
                <a:gd name="connsiteY13081" fmla="*/ 253320 h 6287490"/>
                <a:gd name="connsiteX13082" fmla="*/ 2428875 w 5697931"/>
                <a:gd name="connsiteY13082" fmla="*/ 240621 h 6287490"/>
                <a:gd name="connsiteX13083" fmla="*/ 2428875 w 5697931"/>
                <a:gd name="connsiteY13083" fmla="*/ 227921 h 6287490"/>
                <a:gd name="connsiteX13084" fmla="*/ 2435228 w 5697931"/>
                <a:gd name="connsiteY13084" fmla="*/ 234270 h 6287490"/>
                <a:gd name="connsiteX13085" fmla="*/ 2441572 w 5697931"/>
                <a:gd name="connsiteY13085" fmla="*/ 240621 h 6287490"/>
                <a:gd name="connsiteX13086" fmla="*/ 2490788 w 5697931"/>
                <a:gd name="connsiteY13086" fmla="*/ 250146 h 6287490"/>
                <a:gd name="connsiteX13087" fmla="*/ 2486025 w 5697931"/>
                <a:gd name="connsiteY13087" fmla="*/ 250146 h 6287490"/>
                <a:gd name="connsiteX13088" fmla="*/ 2486025 w 5697931"/>
                <a:gd name="connsiteY13088" fmla="*/ 245383 h 6287490"/>
                <a:gd name="connsiteX13089" fmla="*/ 2486025 w 5697931"/>
                <a:gd name="connsiteY13089" fmla="*/ 240621 h 6287490"/>
                <a:gd name="connsiteX13090" fmla="*/ 2490788 w 5697931"/>
                <a:gd name="connsiteY13090" fmla="*/ 240621 h 6287490"/>
                <a:gd name="connsiteX13091" fmla="*/ 2495550 w 5697931"/>
                <a:gd name="connsiteY13091" fmla="*/ 240621 h 6287490"/>
                <a:gd name="connsiteX13092" fmla="*/ 2495550 w 5697931"/>
                <a:gd name="connsiteY13092" fmla="*/ 245383 h 6287490"/>
                <a:gd name="connsiteX13093" fmla="*/ 2495550 w 5697931"/>
                <a:gd name="connsiteY13093" fmla="*/ 250146 h 6287490"/>
                <a:gd name="connsiteX13094" fmla="*/ 2462213 w 5697931"/>
                <a:gd name="connsiteY13094" fmla="*/ 231096 h 6287490"/>
                <a:gd name="connsiteX13095" fmla="*/ 2457450 w 5697931"/>
                <a:gd name="connsiteY13095" fmla="*/ 231096 h 6287490"/>
                <a:gd name="connsiteX13096" fmla="*/ 2457450 w 5697931"/>
                <a:gd name="connsiteY13096" fmla="*/ 226333 h 6287490"/>
                <a:gd name="connsiteX13097" fmla="*/ 2457450 w 5697931"/>
                <a:gd name="connsiteY13097" fmla="*/ 221571 h 6287490"/>
                <a:gd name="connsiteX13098" fmla="*/ 2462213 w 5697931"/>
                <a:gd name="connsiteY13098" fmla="*/ 221571 h 6287490"/>
                <a:gd name="connsiteX13099" fmla="*/ 2466975 w 5697931"/>
                <a:gd name="connsiteY13099" fmla="*/ 221571 h 6287490"/>
                <a:gd name="connsiteX13100" fmla="*/ 2466975 w 5697931"/>
                <a:gd name="connsiteY13100" fmla="*/ 226333 h 6287490"/>
                <a:gd name="connsiteX13101" fmla="*/ 2466975 w 5697931"/>
                <a:gd name="connsiteY13101" fmla="*/ 231096 h 628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  <a:cxn ang="0">
                  <a:pos x="connsiteX6209" y="connsiteY6209"/>
                </a:cxn>
                <a:cxn ang="0">
                  <a:pos x="connsiteX6210" y="connsiteY6210"/>
                </a:cxn>
                <a:cxn ang="0">
                  <a:pos x="connsiteX6211" y="connsiteY6211"/>
                </a:cxn>
                <a:cxn ang="0">
                  <a:pos x="connsiteX6212" y="connsiteY6212"/>
                </a:cxn>
                <a:cxn ang="0">
                  <a:pos x="connsiteX6213" y="connsiteY6213"/>
                </a:cxn>
                <a:cxn ang="0">
                  <a:pos x="connsiteX6214" y="connsiteY6214"/>
                </a:cxn>
                <a:cxn ang="0">
                  <a:pos x="connsiteX6215" y="connsiteY6215"/>
                </a:cxn>
                <a:cxn ang="0">
                  <a:pos x="connsiteX6216" y="connsiteY6216"/>
                </a:cxn>
                <a:cxn ang="0">
                  <a:pos x="connsiteX6217" y="connsiteY6217"/>
                </a:cxn>
                <a:cxn ang="0">
                  <a:pos x="connsiteX6218" y="connsiteY6218"/>
                </a:cxn>
                <a:cxn ang="0">
                  <a:pos x="connsiteX6219" y="connsiteY6219"/>
                </a:cxn>
                <a:cxn ang="0">
                  <a:pos x="connsiteX6220" y="connsiteY6220"/>
                </a:cxn>
                <a:cxn ang="0">
                  <a:pos x="connsiteX6221" y="connsiteY6221"/>
                </a:cxn>
                <a:cxn ang="0">
                  <a:pos x="connsiteX6222" y="connsiteY6222"/>
                </a:cxn>
                <a:cxn ang="0">
                  <a:pos x="connsiteX6223" y="connsiteY6223"/>
                </a:cxn>
                <a:cxn ang="0">
                  <a:pos x="connsiteX6224" y="connsiteY6224"/>
                </a:cxn>
                <a:cxn ang="0">
                  <a:pos x="connsiteX6225" y="connsiteY6225"/>
                </a:cxn>
                <a:cxn ang="0">
                  <a:pos x="connsiteX6226" y="connsiteY6226"/>
                </a:cxn>
                <a:cxn ang="0">
                  <a:pos x="connsiteX6227" y="connsiteY6227"/>
                </a:cxn>
                <a:cxn ang="0">
                  <a:pos x="connsiteX6228" y="connsiteY6228"/>
                </a:cxn>
                <a:cxn ang="0">
                  <a:pos x="connsiteX6229" y="connsiteY6229"/>
                </a:cxn>
                <a:cxn ang="0">
                  <a:pos x="connsiteX6230" y="connsiteY6230"/>
                </a:cxn>
                <a:cxn ang="0">
                  <a:pos x="connsiteX6231" y="connsiteY6231"/>
                </a:cxn>
                <a:cxn ang="0">
                  <a:pos x="connsiteX6232" y="connsiteY6232"/>
                </a:cxn>
                <a:cxn ang="0">
                  <a:pos x="connsiteX6233" y="connsiteY6233"/>
                </a:cxn>
                <a:cxn ang="0">
                  <a:pos x="connsiteX6234" y="connsiteY6234"/>
                </a:cxn>
                <a:cxn ang="0">
                  <a:pos x="connsiteX6235" y="connsiteY6235"/>
                </a:cxn>
                <a:cxn ang="0">
                  <a:pos x="connsiteX6236" y="connsiteY6236"/>
                </a:cxn>
                <a:cxn ang="0">
                  <a:pos x="connsiteX6237" y="connsiteY6237"/>
                </a:cxn>
                <a:cxn ang="0">
                  <a:pos x="connsiteX6238" y="connsiteY6238"/>
                </a:cxn>
                <a:cxn ang="0">
                  <a:pos x="connsiteX6239" y="connsiteY6239"/>
                </a:cxn>
                <a:cxn ang="0">
                  <a:pos x="connsiteX6240" y="connsiteY6240"/>
                </a:cxn>
                <a:cxn ang="0">
                  <a:pos x="connsiteX6241" y="connsiteY6241"/>
                </a:cxn>
                <a:cxn ang="0">
                  <a:pos x="connsiteX6242" y="connsiteY6242"/>
                </a:cxn>
                <a:cxn ang="0">
                  <a:pos x="connsiteX6243" y="connsiteY6243"/>
                </a:cxn>
                <a:cxn ang="0">
                  <a:pos x="connsiteX6244" y="connsiteY6244"/>
                </a:cxn>
                <a:cxn ang="0">
                  <a:pos x="connsiteX6245" y="connsiteY6245"/>
                </a:cxn>
                <a:cxn ang="0">
                  <a:pos x="connsiteX6246" y="connsiteY6246"/>
                </a:cxn>
                <a:cxn ang="0">
                  <a:pos x="connsiteX6247" y="connsiteY6247"/>
                </a:cxn>
                <a:cxn ang="0">
                  <a:pos x="connsiteX6248" y="connsiteY6248"/>
                </a:cxn>
                <a:cxn ang="0">
                  <a:pos x="connsiteX6249" y="connsiteY6249"/>
                </a:cxn>
                <a:cxn ang="0">
                  <a:pos x="connsiteX6250" y="connsiteY6250"/>
                </a:cxn>
                <a:cxn ang="0">
                  <a:pos x="connsiteX6251" y="connsiteY6251"/>
                </a:cxn>
                <a:cxn ang="0">
                  <a:pos x="connsiteX6252" y="connsiteY6252"/>
                </a:cxn>
                <a:cxn ang="0">
                  <a:pos x="connsiteX6253" y="connsiteY6253"/>
                </a:cxn>
                <a:cxn ang="0">
                  <a:pos x="connsiteX6254" y="connsiteY6254"/>
                </a:cxn>
                <a:cxn ang="0">
                  <a:pos x="connsiteX6255" y="connsiteY6255"/>
                </a:cxn>
                <a:cxn ang="0">
                  <a:pos x="connsiteX6256" y="connsiteY6256"/>
                </a:cxn>
                <a:cxn ang="0">
                  <a:pos x="connsiteX6257" y="connsiteY6257"/>
                </a:cxn>
                <a:cxn ang="0">
                  <a:pos x="connsiteX6258" y="connsiteY6258"/>
                </a:cxn>
                <a:cxn ang="0">
                  <a:pos x="connsiteX6259" y="connsiteY6259"/>
                </a:cxn>
                <a:cxn ang="0">
                  <a:pos x="connsiteX6260" y="connsiteY6260"/>
                </a:cxn>
                <a:cxn ang="0">
                  <a:pos x="connsiteX6261" y="connsiteY6261"/>
                </a:cxn>
                <a:cxn ang="0">
                  <a:pos x="connsiteX6262" y="connsiteY6262"/>
                </a:cxn>
                <a:cxn ang="0">
                  <a:pos x="connsiteX6263" y="connsiteY6263"/>
                </a:cxn>
                <a:cxn ang="0">
                  <a:pos x="connsiteX6264" y="connsiteY6264"/>
                </a:cxn>
                <a:cxn ang="0">
                  <a:pos x="connsiteX6265" y="connsiteY6265"/>
                </a:cxn>
                <a:cxn ang="0">
                  <a:pos x="connsiteX6266" y="connsiteY6266"/>
                </a:cxn>
                <a:cxn ang="0">
                  <a:pos x="connsiteX6267" y="connsiteY6267"/>
                </a:cxn>
                <a:cxn ang="0">
                  <a:pos x="connsiteX6268" y="connsiteY6268"/>
                </a:cxn>
                <a:cxn ang="0">
                  <a:pos x="connsiteX6269" y="connsiteY6269"/>
                </a:cxn>
                <a:cxn ang="0">
                  <a:pos x="connsiteX6270" y="connsiteY6270"/>
                </a:cxn>
                <a:cxn ang="0">
                  <a:pos x="connsiteX6271" y="connsiteY6271"/>
                </a:cxn>
                <a:cxn ang="0">
                  <a:pos x="connsiteX6272" y="connsiteY6272"/>
                </a:cxn>
                <a:cxn ang="0">
                  <a:pos x="connsiteX6273" y="connsiteY6273"/>
                </a:cxn>
                <a:cxn ang="0">
                  <a:pos x="connsiteX6274" y="connsiteY6274"/>
                </a:cxn>
                <a:cxn ang="0">
                  <a:pos x="connsiteX6275" y="connsiteY6275"/>
                </a:cxn>
                <a:cxn ang="0">
                  <a:pos x="connsiteX6276" y="connsiteY6276"/>
                </a:cxn>
                <a:cxn ang="0">
                  <a:pos x="connsiteX6277" y="connsiteY6277"/>
                </a:cxn>
                <a:cxn ang="0">
                  <a:pos x="connsiteX6278" y="connsiteY6278"/>
                </a:cxn>
                <a:cxn ang="0">
                  <a:pos x="connsiteX6279" y="connsiteY6279"/>
                </a:cxn>
                <a:cxn ang="0">
                  <a:pos x="connsiteX6280" y="connsiteY6280"/>
                </a:cxn>
                <a:cxn ang="0">
                  <a:pos x="connsiteX6281" y="connsiteY6281"/>
                </a:cxn>
                <a:cxn ang="0">
                  <a:pos x="connsiteX6282" y="connsiteY6282"/>
                </a:cxn>
                <a:cxn ang="0">
                  <a:pos x="connsiteX6283" y="connsiteY6283"/>
                </a:cxn>
                <a:cxn ang="0">
                  <a:pos x="connsiteX6284" y="connsiteY6284"/>
                </a:cxn>
                <a:cxn ang="0">
                  <a:pos x="connsiteX6285" y="connsiteY6285"/>
                </a:cxn>
                <a:cxn ang="0">
                  <a:pos x="connsiteX6286" y="connsiteY6286"/>
                </a:cxn>
                <a:cxn ang="0">
                  <a:pos x="connsiteX6287" y="connsiteY6287"/>
                </a:cxn>
                <a:cxn ang="0">
                  <a:pos x="connsiteX6288" y="connsiteY6288"/>
                </a:cxn>
                <a:cxn ang="0">
                  <a:pos x="connsiteX6289" y="connsiteY6289"/>
                </a:cxn>
                <a:cxn ang="0">
                  <a:pos x="connsiteX6290" y="connsiteY6290"/>
                </a:cxn>
                <a:cxn ang="0">
                  <a:pos x="connsiteX6291" y="connsiteY6291"/>
                </a:cxn>
                <a:cxn ang="0">
                  <a:pos x="connsiteX6292" y="connsiteY6292"/>
                </a:cxn>
                <a:cxn ang="0">
                  <a:pos x="connsiteX6293" y="connsiteY6293"/>
                </a:cxn>
                <a:cxn ang="0">
                  <a:pos x="connsiteX6294" y="connsiteY6294"/>
                </a:cxn>
                <a:cxn ang="0">
                  <a:pos x="connsiteX6295" y="connsiteY6295"/>
                </a:cxn>
                <a:cxn ang="0">
                  <a:pos x="connsiteX6296" y="connsiteY6296"/>
                </a:cxn>
                <a:cxn ang="0">
                  <a:pos x="connsiteX6297" y="connsiteY6297"/>
                </a:cxn>
                <a:cxn ang="0">
                  <a:pos x="connsiteX6298" y="connsiteY6298"/>
                </a:cxn>
                <a:cxn ang="0">
                  <a:pos x="connsiteX6299" y="connsiteY6299"/>
                </a:cxn>
                <a:cxn ang="0">
                  <a:pos x="connsiteX6300" y="connsiteY6300"/>
                </a:cxn>
                <a:cxn ang="0">
                  <a:pos x="connsiteX6301" y="connsiteY6301"/>
                </a:cxn>
                <a:cxn ang="0">
                  <a:pos x="connsiteX6302" y="connsiteY6302"/>
                </a:cxn>
                <a:cxn ang="0">
                  <a:pos x="connsiteX6303" y="connsiteY6303"/>
                </a:cxn>
                <a:cxn ang="0">
                  <a:pos x="connsiteX6304" y="connsiteY6304"/>
                </a:cxn>
                <a:cxn ang="0">
                  <a:pos x="connsiteX6305" y="connsiteY6305"/>
                </a:cxn>
                <a:cxn ang="0">
                  <a:pos x="connsiteX6306" y="connsiteY6306"/>
                </a:cxn>
                <a:cxn ang="0">
                  <a:pos x="connsiteX6307" y="connsiteY6307"/>
                </a:cxn>
                <a:cxn ang="0">
                  <a:pos x="connsiteX6308" y="connsiteY6308"/>
                </a:cxn>
                <a:cxn ang="0">
                  <a:pos x="connsiteX6309" y="connsiteY6309"/>
                </a:cxn>
                <a:cxn ang="0">
                  <a:pos x="connsiteX6310" y="connsiteY6310"/>
                </a:cxn>
                <a:cxn ang="0">
                  <a:pos x="connsiteX6311" y="connsiteY6311"/>
                </a:cxn>
                <a:cxn ang="0">
                  <a:pos x="connsiteX6312" y="connsiteY6312"/>
                </a:cxn>
                <a:cxn ang="0">
                  <a:pos x="connsiteX6313" y="connsiteY6313"/>
                </a:cxn>
                <a:cxn ang="0">
                  <a:pos x="connsiteX6314" y="connsiteY6314"/>
                </a:cxn>
                <a:cxn ang="0">
                  <a:pos x="connsiteX6315" y="connsiteY6315"/>
                </a:cxn>
                <a:cxn ang="0">
                  <a:pos x="connsiteX6316" y="connsiteY6316"/>
                </a:cxn>
                <a:cxn ang="0">
                  <a:pos x="connsiteX6317" y="connsiteY6317"/>
                </a:cxn>
                <a:cxn ang="0">
                  <a:pos x="connsiteX6318" y="connsiteY6318"/>
                </a:cxn>
                <a:cxn ang="0">
                  <a:pos x="connsiteX6319" y="connsiteY6319"/>
                </a:cxn>
                <a:cxn ang="0">
                  <a:pos x="connsiteX6320" y="connsiteY6320"/>
                </a:cxn>
                <a:cxn ang="0">
                  <a:pos x="connsiteX6321" y="connsiteY6321"/>
                </a:cxn>
                <a:cxn ang="0">
                  <a:pos x="connsiteX6322" y="connsiteY6322"/>
                </a:cxn>
                <a:cxn ang="0">
                  <a:pos x="connsiteX6323" y="connsiteY6323"/>
                </a:cxn>
                <a:cxn ang="0">
                  <a:pos x="connsiteX6324" y="connsiteY6324"/>
                </a:cxn>
                <a:cxn ang="0">
                  <a:pos x="connsiteX6325" y="connsiteY6325"/>
                </a:cxn>
                <a:cxn ang="0">
                  <a:pos x="connsiteX6326" y="connsiteY6326"/>
                </a:cxn>
                <a:cxn ang="0">
                  <a:pos x="connsiteX6327" y="connsiteY6327"/>
                </a:cxn>
                <a:cxn ang="0">
                  <a:pos x="connsiteX6328" y="connsiteY6328"/>
                </a:cxn>
                <a:cxn ang="0">
                  <a:pos x="connsiteX6329" y="connsiteY6329"/>
                </a:cxn>
                <a:cxn ang="0">
                  <a:pos x="connsiteX6330" y="connsiteY6330"/>
                </a:cxn>
                <a:cxn ang="0">
                  <a:pos x="connsiteX6331" y="connsiteY6331"/>
                </a:cxn>
                <a:cxn ang="0">
                  <a:pos x="connsiteX6332" y="connsiteY6332"/>
                </a:cxn>
                <a:cxn ang="0">
                  <a:pos x="connsiteX6333" y="connsiteY6333"/>
                </a:cxn>
                <a:cxn ang="0">
                  <a:pos x="connsiteX6334" y="connsiteY6334"/>
                </a:cxn>
                <a:cxn ang="0">
                  <a:pos x="connsiteX6335" y="connsiteY6335"/>
                </a:cxn>
                <a:cxn ang="0">
                  <a:pos x="connsiteX6336" y="connsiteY6336"/>
                </a:cxn>
                <a:cxn ang="0">
                  <a:pos x="connsiteX6337" y="connsiteY6337"/>
                </a:cxn>
                <a:cxn ang="0">
                  <a:pos x="connsiteX6338" y="connsiteY6338"/>
                </a:cxn>
                <a:cxn ang="0">
                  <a:pos x="connsiteX6339" y="connsiteY6339"/>
                </a:cxn>
                <a:cxn ang="0">
                  <a:pos x="connsiteX6340" y="connsiteY6340"/>
                </a:cxn>
                <a:cxn ang="0">
                  <a:pos x="connsiteX6341" y="connsiteY6341"/>
                </a:cxn>
                <a:cxn ang="0">
                  <a:pos x="connsiteX6342" y="connsiteY6342"/>
                </a:cxn>
                <a:cxn ang="0">
                  <a:pos x="connsiteX6343" y="connsiteY6343"/>
                </a:cxn>
                <a:cxn ang="0">
                  <a:pos x="connsiteX6344" y="connsiteY6344"/>
                </a:cxn>
                <a:cxn ang="0">
                  <a:pos x="connsiteX6345" y="connsiteY6345"/>
                </a:cxn>
                <a:cxn ang="0">
                  <a:pos x="connsiteX6346" y="connsiteY6346"/>
                </a:cxn>
                <a:cxn ang="0">
                  <a:pos x="connsiteX6347" y="connsiteY6347"/>
                </a:cxn>
                <a:cxn ang="0">
                  <a:pos x="connsiteX6348" y="connsiteY6348"/>
                </a:cxn>
                <a:cxn ang="0">
                  <a:pos x="connsiteX6349" y="connsiteY6349"/>
                </a:cxn>
                <a:cxn ang="0">
                  <a:pos x="connsiteX6350" y="connsiteY6350"/>
                </a:cxn>
                <a:cxn ang="0">
                  <a:pos x="connsiteX6351" y="connsiteY6351"/>
                </a:cxn>
                <a:cxn ang="0">
                  <a:pos x="connsiteX6352" y="connsiteY6352"/>
                </a:cxn>
                <a:cxn ang="0">
                  <a:pos x="connsiteX6353" y="connsiteY6353"/>
                </a:cxn>
                <a:cxn ang="0">
                  <a:pos x="connsiteX6354" y="connsiteY6354"/>
                </a:cxn>
                <a:cxn ang="0">
                  <a:pos x="connsiteX6355" y="connsiteY6355"/>
                </a:cxn>
                <a:cxn ang="0">
                  <a:pos x="connsiteX6356" y="connsiteY6356"/>
                </a:cxn>
                <a:cxn ang="0">
                  <a:pos x="connsiteX6357" y="connsiteY6357"/>
                </a:cxn>
                <a:cxn ang="0">
                  <a:pos x="connsiteX6358" y="connsiteY6358"/>
                </a:cxn>
                <a:cxn ang="0">
                  <a:pos x="connsiteX6359" y="connsiteY6359"/>
                </a:cxn>
                <a:cxn ang="0">
                  <a:pos x="connsiteX6360" y="connsiteY6360"/>
                </a:cxn>
                <a:cxn ang="0">
                  <a:pos x="connsiteX6361" y="connsiteY6361"/>
                </a:cxn>
                <a:cxn ang="0">
                  <a:pos x="connsiteX6362" y="connsiteY6362"/>
                </a:cxn>
                <a:cxn ang="0">
                  <a:pos x="connsiteX6363" y="connsiteY6363"/>
                </a:cxn>
                <a:cxn ang="0">
                  <a:pos x="connsiteX6364" y="connsiteY6364"/>
                </a:cxn>
                <a:cxn ang="0">
                  <a:pos x="connsiteX6365" y="connsiteY6365"/>
                </a:cxn>
                <a:cxn ang="0">
                  <a:pos x="connsiteX6366" y="connsiteY6366"/>
                </a:cxn>
                <a:cxn ang="0">
                  <a:pos x="connsiteX6367" y="connsiteY6367"/>
                </a:cxn>
                <a:cxn ang="0">
                  <a:pos x="connsiteX6368" y="connsiteY6368"/>
                </a:cxn>
                <a:cxn ang="0">
                  <a:pos x="connsiteX6369" y="connsiteY6369"/>
                </a:cxn>
                <a:cxn ang="0">
                  <a:pos x="connsiteX6370" y="connsiteY6370"/>
                </a:cxn>
                <a:cxn ang="0">
                  <a:pos x="connsiteX6371" y="connsiteY6371"/>
                </a:cxn>
                <a:cxn ang="0">
                  <a:pos x="connsiteX6372" y="connsiteY6372"/>
                </a:cxn>
                <a:cxn ang="0">
                  <a:pos x="connsiteX6373" y="connsiteY6373"/>
                </a:cxn>
                <a:cxn ang="0">
                  <a:pos x="connsiteX6374" y="connsiteY6374"/>
                </a:cxn>
                <a:cxn ang="0">
                  <a:pos x="connsiteX6375" y="connsiteY6375"/>
                </a:cxn>
                <a:cxn ang="0">
                  <a:pos x="connsiteX6376" y="connsiteY6376"/>
                </a:cxn>
                <a:cxn ang="0">
                  <a:pos x="connsiteX6377" y="connsiteY6377"/>
                </a:cxn>
                <a:cxn ang="0">
                  <a:pos x="connsiteX6378" y="connsiteY6378"/>
                </a:cxn>
                <a:cxn ang="0">
                  <a:pos x="connsiteX6379" y="connsiteY6379"/>
                </a:cxn>
                <a:cxn ang="0">
                  <a:pos x="connsiteX6380" y="connsiteY6380"/>
                </a:cxn>
                <a:cxn ang="0">
                  <a:pos x="connsiteX6381" y="connsiteY6381"/>
                </a:cxn>
                <a:cxn ang="0">
                  <a:pos x="connsiteX6382" y="connsiteY6382"/>
                </a:cxn>
                <a:cxn ang="0">
                  <a:pos x="connsiteX6383" y="connsiteY6383"/>
                </a:cxn>
                <a:cxn ang="0">
                  <a:pos x="connsiteX6384" y="connsiteY6384"/>
                </a:cxn>
                <a:cxn ang="0">
                  <a:pos x="connsiteX6385" y="connsiteY6385"/>
                </a:cxn>
                <a:cxn ang="0">
                  <a:pos x="connsiteX6386" y="connsiteY6386"/>
                </a:cxn>
                <a:cxn ang="0">
                  <a:pos x="connsiteX6387" y="connsiteY6387"/>
                </a:cxn>
                <a:cxn ang="0">
                  <a:pos x="connsiteX6388" y="connsiteY6388"/>
                </a:cxn>
                <a:cxn ang="0">
                  <a:pos x="connsiteX6389" y="connsiteY6389"/>
                </a:cxn>
                <a:cxn ang="0">
                  <a:pos x="connsiteX6390" y="connsiteY6390"/>
                </a:cxn>
                <a:cxn ang="0">
                  <a:pos x="connsiteX6391" y="connsiteY6391"/>
                </a:cxn>
                <a:cxn ang="0">
                  <a:pos x="connsiteX6392" y="connsiteY6392"/>
                </a:cxn>
                <a:cxn ang="0">
                  <a:pos x="connsiteX6393" y="connsiteY6393"/>
                </a:cxn>
                <a:cxn ang="0">
                  <a:pos x="connsiteX6394" y="connsiteY6394"/>
                </a:cxn>
                <a:cxn ang="0">
                  <a:pos x="connsiteX6395" y="connsiteY6395"/>
                </a:cxn>
                <a:cxn ang="0">
                  <a:pos x="connsiteX6396" y="connsiteY6396"/>
                </a:cxn>
                <a:cxn ang="0">
                  <a:pos x="connsiteX6397" y="connsiteY6397"/>
                </a:cxn>
                <a:cxn ang="0">
                  <a:pos x="connsiteX6398" y="connsiteY6398"/>
                </a:cxn>
                <a:cxn ang="0">
                  <a:pos x="connsiteX6399" y="connsiteY6399"/>
                </a:cxn>
                <a:cxn ang="0">
                  <a:pos x="connsiteX6400" y="connsiteY6400"/>
                </a:cxn>
                <a:cxn ang="0">
                  <a:pos x="connsiteX6401" y="connsiteY6401"/>
                </a:cxn>
                <a:cxn ang="0">
                  <a:pos x="connsiteX6402" y="connsiteY6402"/>
                </a:cxn>
                <a:cxn ang="0">
                  <a:pos x="connsiteX6403" y="connsiteY6403"/>
                </a:cxn>
                <a:cxn ang="0">
                  <a:pos x="connsiteX6404" y="connsiteY6404"/>
                </a:cxn>
                <a:cxn ang="0">
                  <a:pos x="connsiteX6405" y="connsiteY6405"/>
                </a:cxn>
                <a:cxn ang="0">
                  <a:pos x="connsiteX6406" y="connsiteY6406"/>
                </a:cxn>
                <a:cxn ang="0">
                  <a:pos x="connsiteX6407" y="connsiteY6407"/>
                </a:cxn>
                <a:cxn ang="0">
                  <a:pos x="connsiteX6408" y="connsiteY6408"/>
                </a:cxn>
                <a:cxn ang="0">
                  <a:pos x="connsiteX6409" y="connsiteY6409"/>
                </a:cxn>
                <a:cxn ang="0">
                  <a:pos x="connsiteX6410" y="connsiteY6410"/>
                </a:cxn>
                <a:cxn ang="0">
                  <a:pos x="connsiteX6411" y="connsiteY6411"/>
                </a:cxn>
                <a:cxn ang="0">
                  <a:pos x="connsiteX6412" y="connsiteY6412"/>
                </a:cxn>
                <a:cxn ang="0">
                  <a:pos x="connsiteX6413" y="connsiteY6413"/>
                </a:cxn>
                <a:cxn ang="0">
                  <a:pos x="connsiteX6414" y="connsiteY6414"/>
                </a:cxn>
                <a:cxn ang="0">
                  <a:pos x="connsiteX6415" y="connsiteY6415"/>
                </a:cxn>
                <a:cxn ang="0">
                  <a:pos x="connsiteX6416" y="connsiteY6416"/>
                </a:cxn>
                <a:cxn ang="0">
                  <a:pos x="connsiteX6417" y="connsiteY6417"/>
                </a:cxn>
                <a:cxn ang="0">
                  <a:pos x="connsiteX6418" y="connsiteY6418"/>
                </a:cxn>
                <a:cxn ang="0">
                  <a:pos x="connsiteX6419" y="connsiteY6419"/>
                </a:cxn>
                <a:cxn ang="0">
                  <a:pos x="connsiteX6420" y="connsiteY6420"/>
                </a:cxn>
                <a:cxn ang="0">
                  <a:pos x="connsiteX6421" y="connsiteY6421"/>
                </a:cxn>
                <a:cxn ang="0">
                  <a:pos x="connsiteX6422" y="connsiteY6422"/>
                </a:cxn>
                <a:cxn ang="0">
                  <a:pos x="connsiteX6423" y="connsiteY6423"/>
                </a:cxn>
                <a:cxn ang="0">
                  <a:pos x="connsiteX6424" y="connsiteY6424"/>
                </a:cxn>
                <a:cxn ang="0">
                  <a:pos x="connsiteX6425" y="connsiteY6425"/>
                </a:cxn>
                <a:cxn ang="0">
                  <a:pos x="connsiteX6426" y="connsiteY6426"/>
                </a:cxn>
                <a:cxn ang="0">
                  <a:pos x="connsiteX6427" y="connsiteY6427"/>
                </a:cxn>
                <a:cxn ang="0">
                  <a:pos x="connsiteX6428" y="connsiteY6428"/>
                </a:cxn>
                <a:cxn ang="0">
                  <a:pos x="connsiteX6429" y="connsiteY6429"/>
                </a:cxn>
                <a:cxn ang="0">
                  <a:pos x="connsiteX6430" y="connsiteY6430"/>
                </a:cxn>
                <a:cxn ang="0">
                  <a:pos x="connsiteX6431" y="connsiteY6431"/>
                </a:cxn>
                <a:cxn ang="0">
                  <a:pos x="connsiteX6432" y="connsiteY6432"/>
                </a:cxn>
                <a:cxn ang="0">
                  <a:pos x="connsiteX6433" y="connsiteY6433"/>
                </a:cxn>
                <a:cxn ang="0">
                  <a:pos x="connsiteX6434" y="connsiteY6434"/>
                </a:cxn>
                <a:cxn ang="0">
                  <a:pos x="connsiteX6435" y="connsiteY6435"/>
                </a:cxn>
                <a:cxn ang="0">
                  <a:pos x="connsiteX6436" y="connsiteY6436"/>
                </a:cxn>
                <a:cxn ang="0">
                  <a:pos x="connsiteX6437" y="connsiteY6437"/>
                </a:cxn>
                <a:cxn ang="0">
                  <a:pos x="connsiteX6438" y="connsiteY6438"/>
                </a:cxn>
                <a:cxn ang="0">
                  <a:pos x="connsiteX6439" y="connsiteY6439"/>
                </a:cxn>
                <a:cxn ang="0">
                  <a:pos x="connsiteX6440" y="connsiteY6440"/>
                </a:cxn>
                <a:cxn ang="0">
                  <a:pos x="connsiteX6441" y="connsiteY6441"/>
                </a:cxn>
                <a:cxn ang="0">
                  <a:pos x="connsiteX6442" y="connsiteY6442"/>
                </a:cxn>
                <a:cxn ang="0">
                  <a:pos x="connsiteX6443" y="connsiteY6443"/>
                </a:cxn>
                <a:cxn ang="0">
                  <a:pos x="connsiteX6444" y="connsiteY6444"/>
                </a:cxn>
                <a:cxn ang="0">
                  <a:pos x="connsiteX6445" y="connsiteY6445"/>
                </a:cxn>
                <a:cxn ang="0">
                  <a:pos x="connsiteX6446" y="connsiteY6446"/>
                </a:cxn>
                <a:cxn ang="0">
                  <a:pos x="connsiteX6447" y="connsiteY6447"/>
                </a:cxn>
                <a:cxn ang="0">
                  <a:pos x="connsiteX6448" y="connsiteY6448"/>
                </a:cxn>
                <a:cxn ang="0">
                  <a:pos x="connsiteX6449" y="connsiteY6449"/>
                </a:cxn>
                <a:cxn ang="0">
                  <a:pos x="connsiteX6450" y="connsiteY6450"/>
                </a:cxn>
                <a:cxn ang="0">
                  <a:pos x="connsiteX6451" y="connsiteY6451"/>
                </a:cxn>
                <a:cxn ang="0">
                  <a:pos x="connsiteX6452" y="connsiteY6452"/>
                </a:cxn>
                <a:cxn ang="0">
                  <a:pos x="connsiteX6453" y="connsiteY6453"/>
                </a:cxn>
                <a:cxn ang="0">
                  <a:pos x="connsiteX6454" y="connsiteY6454"/>
                </a:cxn>
                <a:cxn ang="0">
                  <a:pos x="connsiteX6455" y="connsiteY6455"/>
                </a:cxn>
                <a:cxn ang="0">
                  <a:pos x="connsiteX6456" y="connsiteY6456"/>
                </a:cxn>
                <a:cxn ang="0">
                  <a:pos x="connsiteX6457" y="connsiteY6457"/>
                </a:cxn>
                <a:cxn ang="0">
                  <a:pos x="connsiteX6458" y="connsiteY6458"/>
                </a:cxn>
                <a:cxn ang="0">
                  <a:pos x="connsiteX6459" y="connsiteY6459"/>
                </a:cxn>
                <a:cxn ang="0">
                  <a:pos x="connsiteX6460" y="connsiteY6460"/>
                </a:cxn>
                <a:cxn ang="0">
                  <a:pos x="connsiteX6461" y="connsiteY6461"/>
                </a:cxn>
                <a:cxn ang="0">
                  <a:pos x="connsiteX6462" y="connsiteY6462"/>
                </a:cxn>
                <a:cxn ang="0">
                  <a:pos x="connsiteX6463" y="connsiteY6463"/>
                </a:cxn>
                <a:cxn ang="0">
                  <a:pos x="connsiteX6464" y="connsiteY6464"/>
                </a:cxn>
                <a:cxn ang="0">
                  <a:pos x="connsiteX6465" y="connsiteY6465"/>
                </a:cxn>
                <a:cxn ang="0">
                  <a:pos x="connsiteX6466" y="connsiteY6466"/>
                </a:cxn>
                <a:cxn ang="0">
                  <a:pos x="connsiteX6467" y="connsiteY6467"/>
                </a:cxn>
                <a:cxn ang="0">
                  <a:pos x="connsiteX6468" y="connsiteY6468"/>
                </a:cxn>
                <a:cxn ang="0">
                  <a:pos x="connsiteX6469" y="connsiteY6469"/>
                </a:cxn>
                <a:cxn ang="0">
                  <a:pos x="connsiteX6470" y="connsiteY6470"/>
                </a:cxn>
                <a:cxn ang="0">
                  <a:pos x="connsiteX6471" y="connsiteY6471"/>
                </a:cxn>
                <a:cxn ang="0">
                  <a:pos x="connsiteX6472" y="connsiteY6472"/>
                </a:cxn>
                <a:cxn ang="0">
                  <a:pos x="connsiteX6473" y="connsiteY6473"/>
                </a:cxn>
                <a:cxn ang="0">
                  <a:pos x="connsiteX6474" y="connsiteY6474"/>
                </a:cxn>
                <a:cxn ang="0">
                  <a:pos x="connsiteX6475" y="connsiteY6475"/>
                </a:cxn>
                <a:cxn ang="0">
                  <a:pos x="connsiteX6476" y="connsiteY6476"/>
                </a:cxn>
                <a:cxn ang="0">
                  <a:pos x="connsiteX6477" y="connsiteY6477"/>
                </a:cxn>
                <a:cxn ang="0">
                  <a:pos x="connsiteX6478" y="connsiteY6478"/>
                </a:cxn>
                <a:cxn ang="0">
                  <a:pos x="connsiteX6479" y="connsiteY6479"/>
                </a:cxn>
                <a:cxn ang="0">
                  <a:pos x="connsiteX6480" y="connsiteY6480"/>
                </a:cxn>
                <a:cxn ang="0">
                  <a:pos x="connsiteX6481" y="connsiteY6481"/>
                </a:cxn>
                <a:cxn ang="0">
                  <a:pos x="connsiteX6482" y="connsiteY6482"/>
                </a:cxn>
                <a:cxn ang="0">
                  <a:pos x="connsiteX6483" y="connsiteY6483"/>
                </a:cxn>
                <a:cxn ang="0">
                  <a:pos x="connsiteX6484" y="connsiteY6484"/>
                </a:cxn>
                <a:cxn ang="0">
                  <a:pos x="connsiteX6485" y="connsiteY6485"/>
                </a:cxn>
                <a:cxn ang="0">
                  <a:pos x="connsiteX6486" y="connsiteY6486"/>
                </a:cxn>
                <a:cxn ang="0">
                  <a:pos x="connsiteX6487" y="connsiteY6487"/>
                </a:cxn>
                <a:cxn ang="0">
                  <a:pos x="connsiteX6488" y="connsiteY6488"/>
                </a:cxn>
                <a:cxn ang="0">
                  <a:pos x="connsiteX6489" y="connsiteY6489"/>
                </a:cxn>
                <a:cxn ang="0">
                  <a:pos x="connsiteX6490" y="connsiteY6490"/>
                </a:cxn>
                <a:cxn ang="0">
                  <a:pos x="connsiteX6491" y="connsiteY6491"/>
                </a:cxn>
                <a:cxn ang="0">
                  <a:pos x="connsiteX6492" y="connsiteY6492"/>
                </a:cxn>
                <a:cxn ang="0">
                  <a:pos x="connsiteX6493" y="connsiteY6493"/>
                </a:cxn>
                <a:cxn ang="0">
                  <a:pos x="connsiteX6494" y="connsiteY6494"/>
                </a:cxn>
                <a:cxn ang="0">
                  <a:pos x="connsiteX6495" y="connsiteY6495"/>
                </a:cxn>
                <a:cxn ang="0">
                  <a:pos x="connsiteX6496" y="connsiteY6496"/>
                </a:cxn>
                <a:cxn ang="0">
                  <a:pos x="connsiteX6497" y="connsiteY6497"/>
                </a:cxn>
                <a:cxn ang="0">
                  <a:pos x="connsiteX6498" y="connsiteY6498"/>
                </a:cxn>
                <a:cxn ang="0">
                  <a:pos x="connsiteX6499" y="connsiteY6499"/>
                </a:cxn>
                <a:cxn ang="0">
                  <a:pos x="connsiteX6500" y="connsiteY6500"/>
                </a:cxn>
                <a:cxn ang="0">
                  <a:pos x="connsiteX6501" y="connsiteY6501"/>
                </a:cxn>
                <a:cxn ang="0">
                  <a:pos x="connsiteX6502" y="connsiteY6502"/>
                </a:cxn>
                <a:cxn ang="0">
                  <a:pos x="connsiteX6503" y="connsiteY6503"/>
                </a:cxn>
                <a:cxn ang="0">
                  <a:pos x="connsiteX6504" y="connsiteY6504"/>
                </a:cxn>
                <a:cxn ang="0">
                  <a:pos x="connsiteX6505" y="connsiteY6505"/>
                </a:cxn>
                <a:cxn ang="0">
                  <a:pos x="connsiteX6506" y="connsiteY6506"/>
                </a:cxn>
                <a:cxn ang="0">
                  <a:pos x="connsiteX6507" y="connsiteY6507"/>
                </a:cxn>
                <a:cxn ang="0">
                  <a:pos x="connsiteX6508" y="connsiteY6508"/>
                </a:cxn>
                <a:cxn ang="0">
                  <a:pos x="connsiteX6509" y="connsiteY6509"/>
                </a:cxn>
                <a:cxn ang="0">
                  <a:pos x="connsiteX6510" y="connsiteY6510"/>
                </a:cxn>
                <a:cxn ang="0">
                  <a:pos x="connsiteX6511" y="connsiteY6511"/>
                </a:cxn>
                <a:cxn ang="0">
                  <a:pos x="connsiteX6512" y="connsiteY6512"/>
                </a:cxn>
                <a:cxn ang="0">
                  <a:pos x="connsiteX6513" y="connsiteY6513"/>
                </a:cxn>
                <a:cxn ang="0">
                  <a:pos x="connsiteX6514" y="connsiteY6514"/>
                </a:cxn>
                <a:cxn ang="0">
                  <a:pos x="connsiteX6515" y="connsiteY6515"/>
                </a:cxn>
                <a:cxn ang="0">
                  <a:pos x="connsiteX6516" y="connsiteY6516"/>
                </a:cxn>
                <a:cxn ang="0">
                  <a:pos x="connsiteX6517" y="connsiteY6517"/>
                </a:cxn>
                <a:cxn ang="0">
                  <a:pos x="connsiteX6518" y="connsiteY6518"/>
                </a:cxn>
                <a:cxn ang="0">
                  <a:pos x="connsiteX6519" y="connsiteY6519"/>
                </a:cxn>
                <a:cxn ang="0">
                  <a:pos x="connsiteX6520" y="connsiteY6520"/>
                </a:cxn>
                <a:cxn ang="0">
                  <a:pos x="connsiteX6521" y="connsiteY6521"/>
                </a:cxn>
                <a:cxn ang="0">
                  <a:pos x="connsiteX6522" y="connsiteY6522"/>
                </a:cxn>
                <a:cxn ang="0">
                  <a:pos x="connsiteX6523" y="connsiteY6523"/>
                </a:cxn>
                <a:cxn ang="0">
                  <a:pos x="connsiteX6524" y="connsiteY6524"/>
                </a:cxn>
                <a:cxn ang="0">
                  <a:pos x="connsiteX6525" y="connsiteY6525"/>
                </a:cxn>
                <a:cxn ang="0">
                  <a:pos x="connsiteX6526" y="connsiteY6526"/>
                </a:cxn>
                <a:cxn ang="0">
                  <a:pos x="connsiteX6527" y="connsiteY6527"/>
                </a:cxn>
                <a:cxn ang="0">
                  <a:pos x="connsiteX6528" y="connsiteY6528"/>
                </a:cxn>
                <a:cxn ang="0">
                  <a:pos x="connsiteX6529" y="connsiteY6529"/>
                </a:cxn>
                <a:cxn ang="0">
                  <a:pos x="connsiteX6530" y="connsiteY6530"/>
                </a:cxn>
                <a:cxn ang="0">
                  <a:pos x="connsiteX6531" y="connsiteY6531"/>
                </a:cxn>
                <a:cxn ang="0">
                  <a:pos x="connsiteX6532" y="connsiteY6532"/>
                </a:cxn>
                <a:cxn ang="0">
                  <a:pos x="connsiteX6533" y="connsiteY6533"/>
                </a:cxn>
                <a:cxn ang="0">
                  <a:pos x="connsiteX6534" y="connsiteY6534"/>
                </a:cxn>
                <a:cxn ang="0">
                  <a:pos x="connsiteX6535" y="connsiteY6535"/>
                </a:cxn>
                <a:cxn ang="0">
                  <a:pos x="connsiteX6536" y="connsiteY6536"/>
                </a:cxn>
                <a:cxn ang="0">
                  <a:pos x="connsiteX6537" y="connsiteY6537"/>
                </a:cxn>
                <a:cxn ang="0">
                  <a:pos x="connsiteX6538" y="connsiteY6538"/>
                </a:cxn>
                <a:cxn ang="0">
                  <a:pos x="connsiteX6539" y="connsiteY6539"/>
                </a:cxn>
                <a:cxn ang="0">
                  <a:pos x="connsiteX6540" y="connsiteY6540"/>
                </a:cxn>
                <a:cxn ang="0">
                  <a:pos x="connsiteX6541" y="connsiteY6541"/>
                </a:cxn>
                <a:cxn ang="0">
                  <a:pos x="connsiteX6542" y="connsiteY6542"/>
                </a:cxn>
                <a:cxn ang="0">
                  <a:pos x="connsiteX6543" y="connsiteY6543"/>
                </a:cxn>
                <a:cxn ang="0">
                  <a:pos x="connsiteX6544" y="connsiteY6544"/>
                </a:cxn>
                <a:cxn ang="0">
                  <a:pos x="connsiteX6545" y="connsiteY6545"/>
                </a:cxn>
                <a:cxn ang="0">
                  <a:pos x="connsiteX6546" y="connsiteY6546"/>
                </a:cxn>
                <a:cxn ang="0">
                  <a:pos x="connsiteX6547" y="connsiteY6547"/>
                </a:cxn>
                <a:cxn ang="0">
                  <a:pos x="connsiteX6548" y="connsiteY6548"/>
                </a:cxn>
                <a:cxn ang="0">
                  <a:pos x="connsiteX6549" y="connsiteY6549"/>
                </a:cxn>
                <a:cxn ang="0">
                  <a:pos x="connsiteX6550" y="connsiteY6550"/>
                </a:cxn>
                <a:cxn ang="0">
                  <a:pos x="connsiteX6551" y="connsiteY6551"/>
                </a:cxn>
                <a:cxn ang="0">
                  <a:pos x="connsiteX6552" y="connsiteY6552"/>
                </a:cxn>
                <a:cxn ang="0">
                  <a:pos x="connsiteX6553" y="connsiteY6553"/>
                </a:cxn>
                <a:cxn ang="0">
                  <a:pos x="connsiteX6554" y="connsiteY6554"/>
                </a:cxn>
                <a:cxn ang="0">
                  <a:pos x="connsiteX6555" y="connsiteY6555"/>
                </a:cxn>
                <a:cxn ang="0">
                  <a:pos x="connsiteX6556" y="connsiteY6556"/>
                </a:cxn>
                <a:cxn ang="0">
                  <a:pos x="connsiteX6557" y="connsiteY6557"/>
                </a:cxn>
                <a:cxn ang="0">
                  <a:pos x="connsiteX6558" y="connsiteY6558"/>
                </a:cxn>
                <a:cxn ang="0">
                  <a:pos x="connsiteX6559" y="connsiteY6559"/>
                </a:cxn>
                <a:cxn ang="0">
                  <a:pos x="connsiteX6560" y="connsiteY6560"/>
                </a:cxn>
                <a:cxn ang="0">
                  <a:pos x="connsiteX6561" y="connsiteY6561"/>
                </a:cxn>
                <a:cxn ang="0">
                  <a:pos x="connsiteX6562" y="connsiteY6562"/>
                </a:cxn>
                <a:cxn ang="0">
                  <a:pos x="connsiteX6563" y="connsiteY6563"/>
                </a:cxn>
                <a:cxn ang="0">
                  <a:pos x="connsiteX6564" y="connsiteY6564"/>
                </a:cxn>
                <a:cxn ang="0">
                  <a:pos x="connsiteX6565" y="connsiteY6565"/>
                </a:cxn>
                <a:cxn ang="0">
                  <a:pos x="connsiteX6566" y="connsiteY6566"/>
                </a:cxn>
                <a:cxn ang="0">
                  <a:pos x="connsiteX6567" y="connsiteY6567"/>
                </a:cxn>
                <a:cxn ang="0">
                  <a:pos x="connsiteX6568" y="connsiteY6568"/>
                </a:cxn>
                <a:cxn ang="0">
                  <a:pos x="connsiteX6569" y="connsiteY6569"/>
                </a:cxn>
                <a:cxn ang="0">
                  <a:pos x="connsiteX6570" y="connsiteY6570"/>
                </a:cxn>
                <a:cxn ang="0">
                  <a:pos x="connsiteX6571" y="connsiteY6571"/>
                </a:cxn>
                <a:cxn ang="0">
                  <a:pos x="connsiteX6572" y="connsiteY6572"/>
                </a:cxn>
                <a:cxn ang="0">
                  <a:pos x="connsiteX6573" y="connsiteY6573"/>
                </a:cxn>
                <a:cxn ang="0">
                  <a:pos x="connsiteX6574" y="connsiteY6574"/>
                </a:cxn>
                <a:cxn ang="0">
                  <a:pos x="connsiteX6575" y="connsiteY6575"/>
                </a:cxn>
                <a:cxn ang="0">
                  <a:pos x="connsiteX6576" y="connsiteY6576"/>
                </a:cxn>
                <a:cxn ang="0">
                  <a:pos x="connsiteX6577" y="connsiteY6577"/>
                </a:cxn>
                <a:cxn ang="0">
                  <a:pos x="connsiteX6578" y="connsiteY6578"/>
                </a:cxn>
                <a:cxn ang="0">
                  <a:pos x="connsiteX6579" y="connsiteY6579"/>
                </a:cxn>
                <a:cxn ang="0">
                  <a:pos x="connsiteX6580" y="connsiteY6580"/>
                </a:cxn>
                <a:cxn ang="0">
                  <a:pos x="connsiteX6581" y="connsiteY6581"/>
                </a:cxn>
                <a:cxn ang="0">
                  <a:pos x="connsiteX6582" y="connsiteY6582"/>
                </a:cxn>
                <a:cxn ang="0">
                  <a:pos x="connsiteX6583" y="connsiteY6583"/>
                </a:cxn>
                <a:cxn ang="0">
                  <a:pos x="connsiteX6584" y="connsiteY6584"/>
                </a:cxn>
                <a:cxn ang="0">
                  <a:pos x="connsiteX6585" y="connsiteY6585"/>
                </a:cxn>
                <a:cxn ang="0">
                  <a:pos x="connsiteX6586" y="connsiteY6586"/>
                </a:cxn>
                <a:cxn ang="0">
                  <a:pos x="connsiteX6587" y="connsiteY6587"/>
                </a:cxn>
                <a:cxn ang="0">
                  <a:pos x="connsiteX6588" y="connsiteY6588"/>
                </a:cxn>
                <a:cxn ang="0">
                  <a:pos x="connsiteX6589" y="connsiteY6589"/>
                </a:cxn>
                <a:cxn ang="0">
                  <a:pos x="connsiteX6590" y="connsiteY6590"/>
                </a:cxn>
                <a:cxn ang="0">
                  <a:pos x="connsiteX6591" y="connsiteY6591"/>
                </a:cxn>
                <a:cxn ang="0">
                  <a:pos x="connsiteX6592" y="connsiteY6592"/>
                </a:cxn>
                <a:cxn ang="0">
                  <a:pos x="connsiteX6593" y="connsiteY6593"/>
                </a:cxn>
                <a:cxn ang="0">
                  <a:pos x="connsiteX6594" y="connsiteY6594"/>
                </a:cxn>
                <a:cxn ang="0">
                  <a:pos x="connsiteX6595" y="connsiteY6595"/>
                </a:cxn>
                <a:cxn ang="0">
                  <a:pos x="connsiteX6596" y="connsiteY6596"/>
                </a:cxn>
                <a:cxn ang="0">
                  <a:pos x="connsiteX6597" y="connsiteY6597"/>
                </a:cxn>
                <a:cxn ang="0">
                  <a:pos x="connsiteX6598" y="connsiteY6598"/>
                </a:cxn>
                <a:cxn ang="0">
                  <a:pos x="connsiteX6599" y="connsiteY6599"/>
                </a:cxn>
                <a:cxn ang="0">
                  <a:pos x="connsiteX6600" y="connsiteY6600"/>
                </a:cxn>
                <a:cxn ang="0">
                  <a:pos x="connsiteX6601" y="connsiteY6601"/>
                </a:cxn>
                <a:cxn ang="0">
                  <a:pos x="connsiteX6602" y="connsiteY6602"/>
                </a:cxn>
                <a:cxn ang="0">
                  <a:pos x="connsiteX6603" y="connsiteY6603"/>
                </a:cxn>
                <a:cxn ang="0">
                  <a:pos x="connsiteX6604" y="connsiteY6604"/>
                </a:cxn>
                <a:cxn ang="0">
                  <a:pos x="connsiteX6605" y="connsiteY6605"/>
                </a:cxn>
                <a:cxn ang="0">
                  <a:pos x="connsiteX6606" y="connsiteY6606"/>
                </a:cxn>
                <a:cxn ang="0">
                  <a:pos x="connsiteX6607" y="connsiteY6607"/>
                </a:cxn>
                <a:cxn ang="0">
                  <a:pos x="connsiteX6608" y="connsiteY6608"/>
                </a:cxn>
                <a:cxn ang="0">
                  <a:pos x="connsiteX6609" y="connsiteY6609"/>
                </a:cxn>
                <a:cxn ang="0">
                  <a:pos x="connsiteX6610" y="connsiteY6610"/>
                </a:cxn>
                <a:cxn ang="0">
                  <a:pos x="connsiteX6611" y="connsiteY6611"/>
                </a:cxn>
                <a:cxn ang="0">
                  <a:pos x="connsiteX6612" y="connsiteY6612"/>
                </a:cxn>
                <a:cxn ang="0">
                  <a:pos x="connsiteX6613" y="connsiteY6613"/>
                </a:cxn>
                <a:cxn ang="0">
                  <a:pos x="connsiteX6614" y="connsiteY6614"/>
                </a:cxn>
                <a:cxn ang="0">
                  <a:pos x="connsiteX6615" y="connsiteY6615"/>
                </a:cxn>
                <a:cxn ang="0">
                  <a:pos x="connsiteX6616" y="connsiteY6616"/>
                </a:cxn>
                <a:cxn ang="0">
                  <a:pos x="connsiteX6617" y="connsiteY6617"/>
                </a:cxn>
                <a:cxn ang="0">
                  <a:pos x="connsiteX6618" y="connsiteY6618"/>
                </a:cxn>
                <a:cxn ang="0">
                  <a:pos x="connsiteX6619" y="connsiteY6619"/>
                </a:cxn>
                <a:cxn ang="0">
                  <a:pos x="connsiteX6620" y="connsiteY6620"/>
                </a:cxn>
                <a:cxn ang="0">
                  <a:pos x="connsiteX6621" y="connsiteY6621"/>
                </a:cxn>
                <a:cxn ang="0">
                  <a:pos x="connsiteX6622" y="connsiteY6622"/>
                </a:cxn>
                <a:cxn ang="0">
                  <a:pos x="connsiteX6623" y="connsiteY6623"/>
                </a:cxn>
                <a:cxn ang="0">
                  <a:pos x="connsiteX6624" y="connsiteY6624"/>
                </a:cxn>
                <a:cxn ang="0">
                  <a:pos x="connsiteX6625" y="connsiteY6625"/>
                </a:cxn>
                <a:cxn ang="0">
                  <a:pos x="connsiteX6626" y="connsiteY6626"/>
                </a:cxn>
                <a:cxn ang="0">
                  <a:pos x="connsiteX6627" y="connsiteY6627"/>
                </a:cxn>
                <a:cxn ang="0">
                  <a:pos x="connsiteX6628" y="connsiteY6628"/>
                </a:cxn>
                <a:cxn ang="0">
                  <a:pos x="connsiteX6629" y="connsiteY6629"/>
                </a:cxn>
                <a:cxn ang="0">
                  <a:pos x="connsiteX6630" y="connsiteY6630"/>
                </a:cxn>
                <a:cxn ang="0">
                  <a:pos x="connsiteX6631" y="connsiteY6631"/>
                </a:cxn>
                <a:cxn ang="0">
                  <a:pos x="connsiteX6632" y="connsiteY6632"/>
                </a:cxn>
                <a:cxn ang="0">
                  <a:pos x="connsiteX6633" y="connsiteY6633"/>
                </a:cxn>
                <a:cxn ang="0">
                  <a:pos x="connsiteX6634" y="connsiteY6634"/>
                </a:cxn>
                <a:cxn ang="0">
                  <a:pos x="connsiteX6635" y="connsiteY6635"/>
                </a:cxn>
                <a:cxn ang="0">
                  <a:pos x="connsiteX6636" y="connsiteY6636"/>
                </a:cxn>
                <a:cxn ang="0">
                  <a:pos x="connsiteX6637" y="connsiteY6637"/>
                </a:cxn>
                <a:cxn ang="0">
                  <a:pos x="connsiteX6638" y="connsiteY6638"/>
                </a:cxn>
                <a:cxn ang="0">
                  <a:pos x="connsiteX6639" y="connsiteY6639"/>
                </a:cxn>
                <a:cxn ang="0">
                  <a:pos x="connsiteX6640" y="connsiteY6640"/>
                </a:cxn>
                <a:cxn ang="0">
                  <a:pos x="connsiteX6641" y="connsiteY6641"/>
                </a:cxn>
                <a:cxn ang="0">
                  <a:pos x="connsiteX6642" y="connsiteY6642"/>
                </a:cxn>
                <a:cxn ang="0">
                  <a:pos x="connsiteX6643" y="connsiteY6643"/>
                </a:cxn>
                <a:cxn ang="0">
                  <a:pos x="connsiteX6644" y="connsiteY6644"/>
                </a:cxn>
                <a:cxn ang="0">
                  <a:pos x="connsiteX6645" y="connsiteY6645"/>
                </a:cxn>
                <a:cxn ang="0">
                  <a:pos x="connsiteX6646" y="connsiteY6646"/>
                </a:cxn>
                <a:cxn ang="0">
                  <a:pos x="connsiteX6647" y="connsiteY6647"/>
                </a:cxn>
                <a:cxn ang="0">
                  <a:pos x="connsiteX6648" y="connsiteY6648"/>
                </a:cxn>
                <a:cxn ang="0">
                  <a:pos x="connsiteX6649" y="connsiteY6649"/>
                </a:cxn>
                <a:cxn ang="0">
                  <a:pos x="connsiteX6650" y="connsiteY6650"/>
                </a:cxn>
                <a:cxn ang="0">
                  <a:pos x="connsiteX6651" y="connsiteY6651"/>
                </a:cxn>
                <a:cxn ang="0">
                  <a:pos x="connsiteX6652" y="connsiteY6652"/>
                </a:cxn>
                <a:cxn ang="0">
                  <a:pos x="connsiteX6653" y="connsiteY6653"/>
                </a:cxn>
                <a:cxn ang="0">
                  <a:pos x="connsiteX6654" y="connsiteY6654"/>
                </a:cxn>
                <a:cxn ang="0">
                  <a:pos x="connsiteX6655" y="connsiteY6655"/>
                </a:cxn>
                <a:cxn ang="0">
                  <a:pos x="connsiteX6656" y="connsiteY6656"/>
                </a:cxn>
                <a:cxn ang="0">
                  <a:pos x="connsiteX6657" y="connsiteY6657"/>
                </a:cxn>
                <a:cxn ang="0">
                  <a:pos x="connsiteX6658" y="connsiteY6658"/>
                </a:cxn>
                <a:cxn ang="0">
                  <a:pos x="connsiteX6659" y="connsiteY6659"/>
                </a:cxn>
                <a:cxn ang="0">
                  <a:pos x="connsiteX6660" y="connsiteY6660"/>
                </a:cxn>
                <a:cxn ang="0">
                  <a:pos x="connsiteX6661" y="connsiteY6661"/>
                </a:cxn>
                <a:cxn ang="0">
                  <a:pos x="connsiteX6662" y="connsiteY6662"/>
                </a:cxn>
                <a:cxn ang="0">
                  <a:pos x="connsiteX6663" y="connsiteY6663"/>
                </a:cxn>
                <a:cxn ang="0">
                  <a:pos x="connsiteX6664" y="connsiteY6664"/>
                </a:cxn>
                <a:cxn ang="0">
                  <a:pos x="connsiteX6665" y="connsiteY6665"/>
                </a:cxn>
                <a:cxn ang="0">
                  <a:pos x="connsiteX6666" y="connsiteY6666"/>
                </a:cxn>
                <a:cxn ang="0">
                  <a:pos x="connsiteX6667" y="connsiteY6667"/>
                </a:cxn>
                <a:cxn ang="0">
                  <a:pos x="connsiteX6668" y="connsiteY6668"/>
                </a:cxn>
                <a:cxn ang="0">
                  <a:pos x="connsiteX6669" y="connsiteY6669"/>
                </a:cxn>
                <a:cxn ang="0">
                  <a:pos x="connsiteX6670" y="connsiteY6670"/>
                </a:cxn>
                <a:cxn ang="0">
                  <a:pos x="connsiteX6671" y="connsiteY6671"/>
                </a:cxn>
                <a:cxn ang="0">
                  <a:pos x="connsiteX6672" y="connsiteY6672"/>
                </a:cxn>
                <a:cxn ang="0">
                  <a:pos x="connsiteX6673" y="connsiteY6673"/>
                </a:cxn>
                <a:cxn ang="0">
                  <a:pos x="connsiteX6674" y="connsiteY6674"/>
                </a:cxn>
                <a:cxn ang="0">
                  <a:pos x="connsiteX6675" y="connsiteY6675"/>
                </a:cxn>
                <a:cxn ang="0">
                  <a:pos x="connsiteX6676" y="connsiteY6676"/>
                </a:cxn>
                <a:cxn ang="0">
                  <a:pos x="connsiteX6677" y="connsiteY6677"/>
                </a:cxn>
                <a:cxn ang="0">
                  <a:pos x="connsiteX6678" y="connsiteY6678"/>
                </a:cxn>
                <a:cxn ang="0">
                  <a:pos x="connsiteX6679" y="connsiteY6679"/>
                </a:cxn>
                <a:cxn ang="0">
                  <a:pos x="connsiteX6680" y="connsiteY6680"/>
                </a:cxn>
                <a:cxn ang="0">
                  <a:pos x="connsiteX6681" y="connsiteY6681"/>
                </a:cxn>
                <a:cxn ang="0">
                  <a:pos x="connsiteX6682" y="connsiteY6682"/>
                </a:cxn>
                <a:cxn ang="0">
                  <a:pos x="connsiteX6683" y="connsiteY6683"/>
                </a:cxn>
                <a:cxn ang="0">
                  <a:pos x="connsiteX6684" y="connsiteY6684"/>
                </a:cxn>
                <a:cxn ang="0">
                  <a:pos x="connsiteX6685" y="connsiteY6685"/>
                </a:cxn>
                <a:cxn ang="0">
                  <a:pos x="connsiteX6686" y="connsiteY6686"/>
                </a:cxn>
                <a:cxn ang="0">
                  <a:pos x="connsiteX6687" y="connsiteY6687"/>
                </a:cxn>
                <a:cxn ang="0">
                  <a:pos x="connsiteX6688" y="connsiteY6688"/>
                </a:cxn>
                <a:cxn ang="0">
                  <a:pos x="connsiteX6689" y="connsiteY6689"/>
                </a:cxn>
                <a:cxn ang="0">
                  <a:pos x="connsiteX6690" y="connsiteY6690"/>
                </a:cxn>
                <a:cxn ang="0">
                  <a:pos x="connsiteX6691" y="connsiteY6691"/>
                </a:cxn>
                <a:cxn ang="0">
                  <a:pos x="connsiteX6692" y="connsiteY6692"/>
                </a:cxn>
                <a:cxn ang="0">
                  <a:pos x="connsiteX6693" y="connsiteY6693"/>
                </a:cxn>
                <a:cxn ang="0">
                  <a:pos x="connsiteX6694" y="connsiteY6694"/>
                </a:cxn>
                <a:cxn ang="0">
                  <a:pos x="connsiteX6695" y="connsiteY6695"/>
                </a:cxn>
                <a:cxn ang="0">
                  <a:pos x="connsiteX6696" y="connsiteY6696"/>
                </a:cxn>
                <a:cxn ang="0">
                  <a:pos x="connsiteX6697" y="connsiteY6697"/>
                </a:cxn>
                <a:cxn ang="0">
                  <a:pos x="connsiteX6698" y="connsiteY6698"/>
                </a:cxn>
                <a:cxn ang="0">
                  <a:pos x="connsiteX6699" y="connsiteY6699"/>
                </a:cxn>
                <a:cxn ang="0">
                  <a:pos x="connsiteX6700" y="connsiteY6700"/>
                </a:cxn>
                <a:cxn ang="0">
                  <a:pos x="connsiteX6701" y="connsiteY6701"/>
                </a:cxn>
                <a:cxn ang="0">
                  <a:pos x="connsiteX6702" y="connsiteY6702"/>
                </a:cxn>
                <a:cxn ang="0">
                  <a:pos x="connsiteX6703" y="connsiteY6703"/>
                </a:cxn>
                <a:cxn ang="0">
                  <a:pos x="connsiteX6704" y="connsiteY6704"/>
                </a:cxn>
                <a:cxn ang="0">
                  <a:pos x="connsiteX6705" y="connsiteY6705"/>
                </a:cxn>
                <a:cxn ang="0">
                  <a:pos x="connsiteX6706" y="connsiteY6706"/>
                </a:cxn>
                <a:cxn ang="0">
                  <a:pos x="connsiteX6707" y="connsiteY6707"/>
                </a:cxn>
                <a:cxn ang="0">
                  <a:pos x="connsiteX6708" y="connsiteY6708"/>
                </a:cxn>
                <a:cxn ang="0">
                  <a:pos x="connsiteX6709" y="connsiteY6709"/>
                </a:cxn>
                <a:cxn ang="0">
                  <a:pos x="connsiteX6710" y="connsiteY6710"/>
                </a:cxn>
                <a:cxn ang="0">
                  <a:pos x="connsiteX6711" y="connsiteY6711"/>
                </a:cxn>
                <a:cxn ang="0">
                  <a:pos x="connsiteX6712" y="connsiteY6712"/>
                </a:cxn>
                <a:cxn ang="0">
                  <a:pos x="connsiteX6713" y="connsiteY6713"/>
                </a:cxn>
                <a:cxn ang="0">
                  <a:pos x="connsiteX6714" y="connsiteY6714"/>
                </a:cxn>
                <a:cxn ang="0">
                  <a:pos x="connsiteX6715" y="connsiteY6715"/>
                </a:cxn>
                <a:cxn ang="0">
                  <a:pos x="connsiteX6716" y="connsiteY6716"/>
                </a:cxn>
                <a:cxn ang="0">
                  <a:pos x="connsiteX6717" y="connsiteY6717"/>
                </a:cxn>
                <a:cxn ang="0">
                  <a:pos x="connsiteX6718" y="connsiteY6718"/>
                </a:cxn>
                <a:cxn ang="0">
                  <a:pos x="connsiteX6719" y="connsiteY6719"/>
                </a:cxn>
                <a:cxn ang="0">
                  <a:pos x="connsiteX6720" y="connsiteY6720"/>
                </a:cxn>
                <a:cxn ang="0">
                  <a:pos x="connsiteX6721" y="connsiteY6721"/>
                </a:cxn>
                <a:cxn ang="0">
                  <a:pos x="connsiteX6722" y="connsiteY6722"/>
                </a:cxn>
                <a:cxn ang="0">
                  <a:pos x="connsiteX6723" y="connsiteY6723"/>
                </a:cxn>
                <a:cxn ang="0">
                  <a:pos x="connsiteX6724" y="connsiteY6724"/>
                </a:cxn>
                <a:cxn ang="0">
                  <a:pos x="connsiteX6725" y="connsiteY6725"/>
                </a:cxn>
                <a:cxn ang="0">
                  <a:pos x="connsiteX6726" y="connsiteY6726"/>
                </a:cxn>
                <a:cxn ang="0">
                  <a:pos x="connsiteX6727" y="connsiteY6727"/>
                </a:cxn>
                <a:cxn ang="0">
                  <a:pos x="connsiteX6728" y="connsiteY6728"/>
                </a:cxn>
                <a:cxn ang="0">
                  <a:pos x="connsiteX6729" y="connsiteY6729"/>
                </a:cxn>
                <a:cxn ang="0">
                  <a:pos x="connsiteX6730" y="connsiteY6730"/>
                </a:cxn>
                <a:cxn ang="0">
                  <a:pos x="connsiteX6731" y="connsiteY6731"/>
                </a:cxn>
                <a:cxn ang="0">
                  <a:pos x="connsiteX6732" y="connsiteY6732"/>
                </a:cxn>
                <a:cxn ang="0">
                  <a:pos x="connsiteX6733" y="connsiteY6733"/>
                </a:cxn>
                <a:cxn ang="0">
                  <a:pos x="connsiteX6734" y="connsiteY6734"/>
                </a:cxn>
                <a:cxn ang="0">
                  <a:pos x="connsiteX6735" y="connsiteY6735"/>
                </a:cxn>
                <a:cxn ang="0">
                  <a:pos x="connsiteX6736" y="connsiteY6736"/>
                </a:cxn>
                <a:cxn ang="0">
                  <a:pos x="connsiteX6737" y="connsiteY6737"/>
                </a:cxn>
                <a:cxn ang="0">
                  <a:pos x="connsiteX6738" y="connsiteY6738"/>
                </a:cxn>
                <a:cxn ang="0">
                  <a:pos x="connsiteX6739" y="connsiteY6739"/>
                </a:cxn>
                <a:cxn ang="0">
                  <a:pos x="connsiteX6740" y="connsiteY6740"/>
                </a:cxn>
                <a:cxn ang="0">
                  <a:pos x="connsiteX6741" y="connsiteY6741"/>
                </a:cxn>
                <a:cxn ang="0">
                  <a:pos x="connsiteX6742" y="connsiteY6742"/>
                </a:cxn>
                <a:cxn ang="0">
                  <a:pos x="connsiteX6743" y="connsiteY6743"/>
                </a:cxn>
                <a:cxn ang="0">
                  <a:pos x="connsiteX6744" y="connsiteY6744"/>
                </a:cxn>
                <a:cxn ang="0">
                  <a:pos x="connsiteX6745" y="connsiteY6745"/>
                </a:cxn>
                <a:cxn ang="0">
                  <a:pos x="connsiteX6746" y="connsiteY6746"/>
                </a:cxn>
                <a:cxn ang="0">
                  <a:pos x="connsiteX6747" y="connsiteY6747"/>
                </a:cxn>
                <a:cxn ang="0">
                  <a:pos x="connsiteX6748" y="connsiteY6748"/>
                </a:cxn>
                <a:cxn ang="0">
                  <a:pos x="connsiteX6749" y="connsiteY6749"/>
                </a:cxn>
                <a:cxn ang="0">
                  <a:pos x="connsiteX6750" y="connsiteY6750"/>
                </a:cxn>
                <a:cxn ang="0">
                  <a:pos x="connsiteX6751" y="connsiteY6751"/>
                </a:cxn>
                <a:cxn ang="0">
                  <a:pos x="connsiteX6752" y="connsiteY6752"/>
                </a:cxn>
                <a:cxn ang="0">
                  <a:pos x="connsiteX6753" y="connsiteY6753"/>
                </a:cxn>
                <a:cxn ang="0">
                  <a:pos x="connsiteX6754" y="connsiteY6754"/>
                </a:cxn>
                <a:cxn ang="0">
                  <a:pos x="connsiteX6755" y="connsiteY6755"/>
                </a:cxn>
                <a:cxn ang="0">
                  <a:pos x="connsiteX6756" y="connsiteY6756"/>
                </a:cxn>
                <a:cxn ang="0">
                  <a:pos x="connsiteX6757" y="connsiteY6757"/>
                </a:cxn>
                <a:cxn ang="0">
                  <a:pos x="connsiteX6758" y="connsiteY6758"/>
                </a:cxn>
                <a:cxn ang="0">
                  <a:pos x="connsiteX6759" y="connsiteY6759"/>
                </a:cxn>
                <a:cxn ang="0">
                  <a:pos x="connsiteX6760" y="connsiteY6760"/>
                </a:cxn>
                <a:cxn ang="0">
                  <a:pos x="connsiteX6761" y="connsiteY6761"/>
                </a:cxn>
                <a:cxn ang="0">
                  <a:pos x="connsiteX6762" y="connsiteY6762"/>
                </a:cxn>
                <a:cxn ang="0">
                  <a:pos x="connsiteX6763" y="connsiteY6763"/>
                </a:cxn>
                <a:cxn ang="0">
                  <a:pos x="connsiteX6764" y="connsiteY6764"/>
                </a:cxn>
                <a:cxn ang="0">
                  <a:pos x="connsiteX6765" y="connsiteY6765"/>
                </a:cxn>
                <a:cxn ang="0">
                  <a:pos x="connsiteX6766" y="connsiteY6766"/>
                </a:cxn>
                <a:cxn ang="0">
                  <a:pos x="connsiteX6767" y="connsiteY6767"/>
                </a:cxn>
                <a:cxn ang="0">
                  <a:pos x="connsiteX6768" y="connsiteY6768"/>
                </a:cxn>
                <a:cxn ang="0">
                  <a:pos x="connsiteX6769" y="connsiteY6769"/>
                </a:cxn>
                <a:cxn ang="0">
                  <a:pos x="connsiteX6770" y="connsiteY6770"/>
                </a:cxn>
                <a:cxn ang="0">
                  <a:pos x="connsiteX6771" y="connsiteY6771"/>
                </a:cxn>
                <a:cxn ang="0">
                  <a:pos x="connsiteX6772" y="connsiteY6772"/>
                </a:cxn>
                <a:cxn ang="0">
                  <a:pos x="connsiteX6773" y="connsiteY6773"/>
                </a:cxn>
                <a:cxn ang="0">
                  <a:pos x="connsiteX6774" y="connsiteY6774"/>
                </a:cxn>
                <a:cxn ang="0">
                  <a:pos x="connsiteX6775" y="connsiteY6775"/>
                </a:cxn>
                <a:cxn ang="0">
                  <a:pos x="connsiteX6776" y="connsiteY6776"/>
                </a:cxn>
                <a:cxn ang="0">
                  <a:pos x="connsiteX6777" y="connsiteY6777"/>
                </a:cxn>
                <a:cxn ang="0">
                  <a:pos x="connsiteX6778" y="connsiteY6778"/>
                </a:cxn>
                <a:cxn ang="0">
                  <a:pos x="connsiteX6779" y="connsiteY6779"/>
                </a:cxn>
                <a:cxn ang="0">
                  <a:pos x="connsiteX6780" y="connsiteY6780"/>
                </a:cxn>
                <a:cxn ang="0">
                  <a:pos x="connsiteX6781" y="connsiteY6781"/>
                </a:cxn>
                <a:cxn ang="0">
                  <a:pos x="connsiteX6782" y="connsiteY6782"/>
                </a:cxn>
                <a:cxn ang="0">
                  <a:pos x="connsiteX6783" y="connsiteY6783"/>
                </a:cxn>
                <a:cxn ang="0">
                  <a:pos x="connsiteX6784" y="connsiteY6784"/>
                </a:cxn>
                <a:cxn ang="0">
                  <a:pos x="connsiteX6785" y="connsiteY6785"/>
                </a:cxn>
                <a:cxn ang="0">
                  <a:pos x="connsiteX6786" y="connsiteY6786"/>
                </a:cxn>
                <a:cxn ang="0">
                  <a:pos x="connsiteX6787" y="connsiteY6787"/>
                </a:cxn>
                <a:cxn ang="0">
                  <a:pos x="connsiteX6788" y="connsiteY6788"/>
                </a:cxn>
                <a:cxn ang="0">
                  <a:pos x="connsiteX6789" y="connsiteY6789"/>
                </a:cxn>
                <a:cxn ang="0">
                  <a:pos x="connsiteX6790" y="connsiteY6790"/>
                </a:cxn>
                <a:cxn ang="0">
                  <a:pos x="connsiteX6791" y="connsiteY6791"/>
                </a:cxn>
                <a:cxn ang="0">
                  <a:pos x="connsiteX6792" y="connsiteY6792"/>
                </a:cxn>
                <a:cxn ang="0">
                  <a:pos x="connsiteX6793" y="connsiteY6793"/>
                </a:cxn>
                <a:cxn ang="0">
                  <a:pos x="connsiteX6794" y="connsiteY6794"/>
                </a:cxn>
                <a:cxn ang="0">
                  <a:pos x="connsiteX6795" y="connsiteY6795"/>
                </a:cxn>
                <a:cxn ang="0">
                  <a:pos x="connsiteX6796" y="connsiteY6796"/>
                </a:cxn>
                <a:cxn ang="0">
                  <a:pos x="connsiteX6797" y="connsiteY6797"/>
                </a:cxn>
                <a:cxn ang="0">
                  <a:pos x="connsiteX6798" y="connsiteY6798"/>
                </a:cxn>
                <a:cxn ang="0">
                  <a:pos x="connsiteX6799" y="connsiteY6799"/>
                </a:cxn>
                <a:cxn ang="0">
                  <a:pos x="connsiteX6800" y="connsiteY6800"/>
                </a:cxn>
                <a:cxn ang="0">
                  <a:pos x="connsiteX6801" y="connsiteY6801"/>
                </a:cxn>
                <a:cxn ang="0">
                  <a:pos x="connsiteX6802" y="connsiteY6802"/>
                </a:cxn>
                <a:cxn ang="0">
                  <a:pos x="connsiteX6803" y="connsiteY6803"/>
                </a:cxn>
                <a:cxn ang="0">
                  <a:pos x="connsiteX6804" y="connsiteY6804"/>
                </a:cxn>
                <a:cxn ang="0">
                  <a:pos x="connsiteX6805" y="connsiteY6805"/>
                </a:cxn>
                <a:cxn ang="0">
                  <a:pos x="connsiteX6806" y="connsiteY6806"/>
                </a:cxn>
                <a:cxn ang="0">
                  <a:pos x="connsiteX6807" y="connsiteY6807"/>
                </a:cxn>
                <a:cxn ang="0">
                  <a:pos x="connsiteX6808" y="connsiteY6808"/>
                </a:cxn>
                <a:cxn ang="0">
                  <a:pos x="connsiteX6809" y="connsiteY6809"/>
                </a:cxn>
                <a:cxn ang="0">
                  <a:pos x="connsiteX6810" y="connsiteY6810"/>
                </a:cxn>
                <a:cxn ang="0">
                  <a:pos x="connsiteX6811" y="connsiteY6811"/>
                </a:cxn>
                <a:cxn ang="0">
                  <a:pos x="connsiteX6812" y="connsiteY6812"/>
                </a:cxn>
                <a:cxn ang="0">
                  <a:pos x="connsiteX6813" y="connsiteY6813"/>
                </a:cxn>
                <a:cxn ang="0">
                  <a:pos x="connsiteX6814" y="connsiteY6814"/>
                </a:cxn>
                <a:cxn ang="0">
                  <a:pos x="connsiteX6815" y="connsiteY6815"/>
                </a:cxn>
                <a:cxn ang="0">
                  <a:pos x="connsiteX6816" y="connsiteY6816"/>
                </a:cxn>
                <a:cxn ang="0">
                  <a:pos x="connsiteX6817" y="connsiteY6817"/>
                </a:cxn>
                <a:cxn ang="0">
                  <a:pos x="connsiteX6818" y="connsiteY6818"/>
                </a:cxn>
                <a:cxn ang="0">
                  <a:pos x="connsiteX6819" y="connsiteY6819"/>
                </a:cxn>
                <a:cxn ang="0">
                  <a:pos x="connsiteX6820" y="connsiteY6820"/>
                </a:cxn>
                <a:cxn ang="0">
                  <a:pos x="connsiteX6821" y="connsiteY6821"/>
                </a:cxn>
                <a:cxn ang="0">
                  <a:pos x="connsiteX6822" y="connsiteY6822"/>
                </a:cxn>
                <a:cxn ang="0">
                  <a:pos x="connsiteX6823" y="connsiteY6823"/>
                </a:cxn>
                <a:cxn ang="0">
                  <a:pos x="connsiteX6824" y="connsiteY6824"/>
                </a:cxn>
                <a:cxn ang="0">
                  <a:pos x="connsiteX6825" y="connsiteY6825"/>
                </a:cxn>
                <a:cxn ang="0">
                  <a:pos x="connsiteX6826" y="connsiteY6826"/>
                </a:cxn>
                <a:cxn ang="0">
                  <a:pos x="connsiteX6827" y="connsiteY6827"/>
                </a:cxn>
                <a:cxn ang="0">
                  <a:pos x="connsiteX6828" y="connsiteY6828"/>
                </a:cxn>
                <a:cxn ang="0">
                  <a:pos x="connsiteX6829" y="connsiteY6829"/>
                </a:cxn>
                <a:cxn ang="0">
                  <a:pos x="connsiteX6830" y="connsiteY6830"/>
                </a:cxn>
                <a:cxn ang="0">
                  <a:pos x="connsiteX6831" y="connsiteY6831"/>
                </a:cxn>
                <a:cxn ang="0">
                  <a:pos x="connsiteX6832" y="connsiteY6832"/>
                </a:cxn>
                <a:cxn ang="0">
                  <a:pos x="connsiteX6833" y="connsiteY6833"/>
                </a:cxn>
                <a:cxn ang="0">
                  <a:pos x="connsiteX6834" y="connsiteY6834"/>
                </a:cxn>
                <a:cxn ang="0">
                  <a:pos x="connsiteX6835" y="connsiteY6835"/>
                </a:cxn>
                <a:cxn ang="0">
                  <a:pos x="connsiteX6836" y="connsiteY6836"/>
                </a:cxn>
                <a:cxn ang="0">
                  <a:pos x="connsiteX6837" y="connsiteY6837"/>
                </a:cxn>
                <a:cxn ang="0">
                  <a:pos x="connsiteX6838" y="connsiteY6838"/>
                </a:cxn>
                <a:cxn ang="0">
                  <a:pos x="connsiteX6839" y="connsiteY6839"/>
                </a:cxn>
                <a:cxn ang="0">
                  <a:pos x="connsiteX6840" y="connsiteY6840"/>
                </a:cxn>
                <a:cxn ang="0">
                  <a:pos x="connsiteX6841" y="connsiteY6841"/>
                </a:cxn>
                <a:cxn ang="0">
                  <a:pos x="connsiteX6842" y="connsiteY6842"/>
                </a:cxn>
                <a:cxn ang="0">
                  <a:pos x="connsiteX6843" y="connsiteY6843"/>
                </a:cxn>
                <a:cxn ang="0">
                  <a:pos x="connsiteX6844" y="connsiteY6844"/>
                </a:cxn>
                <a:cxn ang="0">
                  <a:pos x="connsiteX6845" y="connsiteY6845"/>
                </a:cxn>
                <a:cxn ang="0">
                  <a:pos x="connsiteX6846" y="connsiteY6846"/>
                </a:cxn>
                <a:cxn ang="0">
                  <a:pos x="connsiteX6847" y="connsiteY6847"/>
                </a:cxn>
                <a:cxn ang="0">
                  <a:pos x="connsiteX6848" y="connsiteY6848"/>
                </a:cxn>
                <a:cxn ang="0">
                  <a:pos x="connsiteX6849" y="connsiteY6849"/>
                </a:cxn>
                <a:cxn ang="0">
                  <a:pos x="connsiteX6850" y="connsiteY6850"/>
                </a:cxn>
                <a:cxn ang="0">
                  <a:pos x="connsiteX6851" y="connsiteY6851"/>
                </a:cxn>
                <a:cxn ang="0">
                  <a:pos x="connsiteX6852" y="connsiteY6852"/>
                </a:cxn>
                <a:cxn ang="0">
                  <a:pos x="connsiteX6853" y="connsiteY6853"/>
                </a:cxn>
                <a:cxn ang="0">
                  <a:pos x="connsiteX6854" y="connsiteY6854"/>
                </a:cxn>
                <a:cxn ang="0">
                  <a:pos x="connsiteX6855" y="connsiteY6855"/>
                </a:cxn>
                <a:cxn ang="0">
                  <a:pos x="connsiteX6856" y="connsiteY6856"/>
                </a:cxn>
                <a:cxn ang="0">
                  <a:pos x="connsiteX6857" y="connsiteY6857"/>
                </a:cxn>
                <a:cxn ang="0">
                  <a:pos x="connsiteX6858" y="connsiteY6858"/>
                </a:cxn>
                <a:cxn ang="0">
                  <a:pos x="connsiteX6859" y="connsiteY6859"/>
                </a:cxn>
                <a:cxn ang="0">
                  <a:pos x="connsiteX6860" y="connsiteY6860"/>
                </a:cxn>
                <a:cxn ang="0">
                  <a:pos x="connsiteX6861" y="connsiteY6861"/>
                </a:cxn>
                <a:cxn ang="0">
                  <a:pos x="connsiteX6862" y="connsiteY6862"/>
                </a:cxn>
                <a:cxn ang="0">
                  <a:pos x="connsiteX6863" y="connsiteY6863"/>
                </a:cxn>
                <a:cxn ang="0">
                  <a:pos x="connsiteX6864" y="connsiteY6864"/>
                </a:cxn>
                <a:cxn ang="0">
                  <a:pos x="connsiteX6865" y="connsiteY6865"/>
                </a:cxn>
                <a:cxn ang="0">
                  <a:pos x="connsiteX6866" y="connsiteY6866"/>
                </a:cxn>
                <a:cxn ang="0">
                  <a:pos x="connsiteX6867" y="connsiteY6867"/>
                </a:cxn>
                <a:cxn ang="0">
                  <a:pos x="connsiteX6868" y="connsiteY6868"/>
                </a:cxn>
                <a:cxn ang="0">
                  <a:pos x="connsiteX6869" y="connsiteY6869"/>
                </a:cxn>
                <a:cxn ang="0">
                  <a:pos x="connsiteX6870" y="connsiteY6870"/>
                </a:cxn>
                <a:cxn ang="0">
                  <a:pos x="connsiteX6871" y="connsiteY6871"/>
                </a:cxn>
                <a:cxn ang="0">
                  <a:pos x="connsiteX6872" y="connsiteY6872"/>
                </a:cxn>
                <a:cxn ang="0">
                  <a:pos x="connsiteX6873" y="connsiteY6873"/>
                </a:cxn>
                <a:cxn ang="0">
                  <a:pos x="connsiteX6874" y="connsiteY6874"/>
                </a:cxn>
                <a:cxn ang="0">
                  <a:pos x="connsiteX6875" y="connsiteY6875"/>
                </a:cxn>
                <a:cxn ang="0">
                  <a:pos x="connsiteX6876" y="connsiteY6876"/>
                </a:cxn>
                <a:cxn ang="0">
                  <a:pos x="connsiteX6877" y="connsiteY6877"/>
                </a:cxn>
                <a:cxn ang="0">
                  <a:pos x="connsiteX6878" y="connsiteY6878"/>
                </a:cxn>
                <a:cxn ang="0">
                  <a:pos x="connsiteX6879" y="connsiteY6879"/>
                </a:cxn>
                <a:cxn ang="0">
                  <a:pos x="connsiteX6880" y="connsiteY6880"/>
                </a:cxn>
                <a:cxn ang="0">
                  <a:pos x="connsiteX6881" y="connsiteY6881"/>
                </a:cxn>
                <a:cxn ang="0">
                  <a:pos x="connsiteX6882" y="connsiteY6882"/>
                </a:cxn>
                <a:cxn ang="0">
                  <a:pos x="connsiteX6883" y="connsiteY6883"/>
                </a:cxn>
                <a:cxn ang="0">
                  <a:pos x="connsiteX6884" y="connsiteY6884"/>
                </a:cxn>
                <a:cxn ang="0">
                  <a:pos x="connsiteX6885" y="connsiteY6885"/>
                </a:cxn>
                <a:cxn ang="0">
                  <a:pos x="connsiteX6886" y="connsiteY6886"/>
                </a:cxn>
                <a:cxn ang="0">
                  <a:pos x="connsiteX6887" y="connsiteY6887"/>
                </a:cxn>
                <a:cxn ang="0">
                  <a:pos x="connsiteX6888" y="connsiteY6888"/>
                </a:cxn>
                <a:cxn ang="0">
                  <a:pos x="connsiteX6889" y="connsiteY6889"/>
                </a:cxn>
                <a:cxn ang="0">
                  <a:pos x="connsiteX6890" y="connsiteY6890"/>
                </a:cxn>
                <a:cxn ang="0">
                  <a:pos x="connsiteX6891" y="connsiteY6891"/>
                </a:cxn>
                <a:cxn ang="0">
                  <a:pos x="connsiteX6892" y="connsiteY6892"/>
                </a:cxn>
                <a:cxn ang="0">
                  <a:pos x="connsiteX6893" y="connsiteY6893"/>
                </a:cxn>
                <a:cxn ang="0">
                  <a:pos x="connsiteX6894" y="connsiteY6894"/>
                </a:cxn>
                <a:cxn ang="0">
                  <a:pos x="connsiteX6895" y="connsiteY6895"/>
                </a:cxn>
                <a:cxn ang="0">
                  <a:pos x="connsiteX6896" y="connsiteY6896"/>
                </a:cxn>
                <a:cxn ang="0">
                  <a:pos x="connsiteX6897" y="connsiteY6897"/>
                </a:cxn>
                <a:cxn ang="0">
                  <a:pos x="connsiteX6898" y="connsiteY6898"/>
                </a:cxn>
                <a:cxn ang="0">
                  <a:pos x="connsiteX6899" y="connsiteY6899"/>
                </a:cxn>
                <a:cxn ang="0">
                  <a:pos x="connsiteX6900" y="connsiteY6900"/>
                </a:cxn>
                <a:cxn ang="0">
                  <a:pos x="connsiteX6901" y="connsiteY6901"/>
                </a:cxn>
                <a:cxn ang="0">
                  <a:pos x="connsiteX6902" y="connsiteY6902"/>
                </a:cxn>
                <a:cxn ang="0">
                  <a:pos x="connsiteX6903" y="connsiteY6903"/>
                </a:cxn>
                <a:cxn ang="0">
                  <a:pos x="connsiteX6904" y="connsiteY6904"/>
                </a:cxn>
                <a:cxn ang="0">
                  <a:pos x="connsiteX6905" y="connsiteY6905"/>
                </a:cxn>
                <a:cxn ang="0">
                  <a:pos x="connsiteX6906" y="connsiteY6906"/>
                </a:cxn>
                <a:cxn ang="0">
                  <a:pos x="connsiteX6907" y="connsiteY6907"/>
                </a:cxn>
                <a:cxn ang="0">
                  <a:pos x="connsiteX6908" y="connsiteY6908"/>
                </a:cxn>
                <a:cxn ang="0">
                  <a:pos x="connsiteX6909" y="connsiteY6909"/>
                </a:cxn>
                <a:cxn ang="0">
                  <a:pos x="connsiteX6910" y="connsiteY6910"/>
                </a:cxn>
                <a:cxn ang="0">
                  <a:pos x="connsiteX6911" y="connsiteY6911"/>
                </a:cxn>
                <a:cxn ang="0">
                  <a:pos x="connsiteX6912" y="connsiteY6912"/>
                </a:cxn>
                <a:cxn ang="0">
                  <a:pos x="connsiteX6913" y="connsiteY6913"/>
                </a:cxn>
                <a:cxn ang="0">
                  <a:pos x="connsiteX6914" y="connsiteY6914"/>
                </a:cxn>
                <a:cxn ang="0">
                  <a:pos x="connsiteX6915" y="connsiteY6915"/>
                </a:cxn>
                <a:cxn ang="0">
                  <a:pos x="connsiteX6916" y="connsiteY6916"/>
                </a:cxn>
                <a:cxn ang="0">
                  <a:pos x="connsiteX6917" y="connsiteY6917"/>
                </a:cxn>
                <a:cxn ang="0">
                  <a:pos x="connsiteX6918" y="connsiteY6918"/>
                </a:cxn>
                <a:cxn ang="0">
                  <a:pos x="connsiteX6919" y="connsiteY6919"/>
                </a:cxn>
                <a:cxn ang="0">
                  <a:pos x="connsiteX6920" y="connsiteY6920"/>
                </a:cxn>
                <a:cxn ang="0">
                  <a:pos x="connsiteX6921" y="connsiteY6921"/>
                </a:cxn>
                <a:cxn ang="0">
                  <a:pos x="connsiteX6922" y="connsiteY6922"/>
                </a:cxn>
                <a:cxn ang="0">
                  <a:pos x="connsiteX6923" y="connsiteY6923"/>
                </a:cxn>
                <a:cxn ang="0">
                  <a:pos x="connsiteX6924" y="connsiteY6924"/>
                </a:cxn>
                <a:cxn ang="0">
                  <a:pos x="connsiteX6925" y="connsiteY6925"/>
                </a:cxn>
                <a:cxn ang="0">
                  <a:pos x="connsiteX6926" y="connsiteY6926"/>
                </a:cxn>
                <a:cxn ang="0">
                  <a:pos x="connsiteX6927" y="connsiteY6927"/>
                </a:cxn>
                <a:cxn ang="0">
                  <a:pos x="connsiteX6928" y="connsiteY6928"/>
                </a:cxn>
                <a:cxn ang="0">
                  <a:pos x="connsiteX6929" y="connsiteY6929"/>
                </a:cxn>
                <a:cxn ang="0">
                  <a:pos x="connsiteX6930" y="connsiteY6930"/>
                </a:cxn>
                <a:cxn ang="0">
                  <a:pos x="connsiteX6931" y="connsiteY6931"/>
                </a:cxn>
                <a:cxn ang="0">
                  <a:pos x="connsiteX6932" y="connsiteY6932"/>
                </a:cxn>
                <a:cxn ang="0">
                  <a:pos x="connsiteX6933" y="connsiteY6933"/>
                </a:cxn>
                <a:cxn ang="0">
                  <a:pos x="connsiteX6934" y="connsiteY6934"/>
                </a:cxn>
                <a:cxn ang="0">
                  <a:pos x="connsiteX6935" y="connsiteY6935"/>
                </a:cxn>
                <a:cxn ang="0">
                  <a:pos x="connsiteX6936" y="connsiteY6936"/>
                </a:cxn>
                <a:cxn ang="0">
                  <a:pos x="connsiteX6937" y="connsiteY6937"/>
                </a:cxn>
                <a:cxn ang="0">
                  <a:pos x="connsiteX6938" y="connsiteY6938"/>
                </a:cxn>
                <a:cxn ang="0">
                  <a:pos x="connsiteX6939" y="connsiteY6939"/>
                </a:cxn>
                <a:cxn ang="0">
                  <a:pos x="connsiteX6940" y="connsiteY6940"/>
                </a:cxn>
                <a:cxn ang="0">
                  <a:pos x="connsiteX6941" y="connsiteY6941"/>
                </a:cxn>
                <a:cxn ang="0">
                  <a:pos x="connsiteX6942" y="connsiteY6942"/>
                </a:cxn>
                <a:cxn ang="0">
                  <a:pos x="connsiteX6943" y="connsiteY6943"/>
                </a:cxn>
                <a:cxn ang="0">
                  <a:pos x="connsiteX6944" y="connsiteY6944"/>
                </a:cxn>
                <a:cxn ang="0">
                  <a:pos x="connsiteX6945" y="connsiteY6945"/>
                </a:cxn>
                <a:cxn ang="0">
                  <a:pos x="connsiteX6946" y="connsiteY6946"/>
                </a:cxn>
                <a:cxn ang="0">
                  <a:pos x="connsiteX6947" y="connsiteY6947"/>
                </a:cxn>
                <a:cxn ang="0">
                  <a:pos x="connsiteX6948" y="connsiteY6948"/>
                </a:cxn>
                <a:cxn ang="0">
                  <a:pos x="connsiteX6949" y="connsiteY6949"/>
                </a:cxn>
                <a:cxn ang="0">
                  <a:pos x="connsiteX6950" y="connsiteY6950"/>
                </a:cxn>
                <a:cxn ang="0">
                  <a:pos x="connsiteX6951" y="connsiteY6951"/>
                </a:cxn>
                <a:cxn ang="0">
                  <a:pos x="connsiteX6952" y="connsiteY6952"/>
                </a:cxn>
                <a:cxn ang="0">
                  <a:pos x="connsiteX6953" y="connsiteY6953"/>
                </a:cxn>
                <a:cxn ang="0">
                  <a:pos x="connsiteX6954" y="connsiteY6954"/>
                </a:cxn>
                <a:cxn ang="0">
                  <a:pos x="connsiteX6955" y="connsiteY6955"/>
                </a:cxn>
                <a:cxn ang="0">
                  <a:pos x="connsiteX6956" y="connsiteY6956"/>
                </a:cxn>
                <a:cxn ang="0">
                  <a:pos x="connsiteX6957" y="connsiteY6957"/>
                </a:cxn>
                <a:cxn ang="0">
                  <a:pos x="connsiteX6958" y="connsiteY6958"/>
                </a:cxn>
                <a:cxn ang="0">
                  <a:pos x="connsiteX6959" y="connsiteY6959"/>
                </a:cxn>
                <a:cxn ang="0">
                  <a:pos x="connsiteX6960" y="connsiteY6960"/>
                </a:cxn>
                <a:cxn ang="0">
                  <a:pos x="connsiteX6961" y="connsiteY6961"/>
                </a:cxn>
                <a:cxn ang="0">
                  <a:pos x="connsiteX6962" y="connsiteY6962"/>
                </a:cxn>
                <a:cxn ang="0">
                  <a:pos x="connsiteX6963" y="connsiteY6963"/>
                </a:cxn>
                <a:cxn ang="0">
                  <a:pos x="connsiteX6964" y="connsiteY6964"/>
                </a:cxn>
                <a:cxn ang="0">
                  <a:pos x="connsiteX6965" y="connsiteY6965"/>
                </a:cxn>
                <a:cxn ang="0">
                  <a:pos x="connsiteX6966" y="connsiteY6966"/>
                </a:cxn>
                <a:cxn ang="0">
                  <a:pos x="connsiteX6967" y="connsiteY6967"/>
                </a:cxn>
                <a:cxn ang="0">
                  <a:pos x="connsiteX6968" y="connsiteY6968"/>
                </a:cxn>
                <a:cxn ang="0">
                  <a:pos x="connsiteX6969" y="connsiteY6969"/>
                </a:cxn>
                <a:cxn ang="0">
                  <a:pos x="connsiteX6970" y="connsiteY6970"/>
                </a:cxn>
                <a:cxn ang="0">
                  <a:pos x="connsiteX6971" y="connsiteY6971"/>
                </a:cxn>
                <a:cxn ang="0">
                  <a:pos x="connsiteX6972" y="connsiteY6972"/>
                </a:cxn>
                <a:cxn ang="0">
                  <a:pos x="connsiteX6973" y="connsiteY6973"/>
                </a:cxn>
                <a:cxn ang="0">
                  <a:pos x="connsiteX6974" y="connsiteY6974"/>
                </a:cxn>
                <a:cxn ang="0">
                  <a:pos x="connsiteX6975" y="connsiteY6975"/>
                </a:cxn>
                <a:cxn ang="0">
                  <a:pos x="connsiteX6976" y="connsiteY6976"/>
                </a:cxn>
                <a:cxn ang="0">
                  <a:pos x="connsiteX6977" y="connsiteY6977"/>
                </a:cxn>
                <a:cxn ang="0">
                  <a:pos x="connsiteX6978" y="connsiteY6978"/>
                </a:cxn>
                <a:cxn ang="0">
                  <a:pos x="connsiteX6979" y="connsiteY6979"/>
                </a:cxn>
                <a:cxn ang="0">
                  <a:pos x="connsiteX6980" y="connsiteY6980"/>
                </a:cxn>
                <a:cxn ang="0">
                  <a:pos x="connsiteX6981" y="connsiteY6981"/>
                </a:cxn>
                <a:cxn ang="0">
                  <a:pos x="connsiteX6982" y="connsiteY6982"/>
                </a:cxn>
                <a:cxn ang="0">
                  <a:pos x="connsiteX6983" y="connsiteY6983"/>
                </a:cxn>
                <a:cxn ang="0">
                  <a:pos x="connsiteX6984" y="connsiteY6984"/>
                </a:cxn>
                <a:cxn ang="0">
                  <a:pos x="connsiteX6985" y="connsiteY6985"/>
                </a:cxn>
                <a:cxn ang="0">
                  <a:pos x="connsiteX6986" y="connsiteY6986"/>
                </a:cxn>
                <a:cxn ang="0">
                  <a:pos x="connsiteX6987" y="connsiteY6987"/>
                </a:cxn>
                <a:cxn ang="0">
                  <a:pos x="connsiteX6988" y="connsiteY6988"/>
                </a:cxn>
                <a:cxn ang="0">
                  <a:pos x="connsiteX6989" y="connsiteY6989"/>
                </a:cxn>
                <a:cxn ang="0">
                  <a:pos x="connsiteX6990" y="connsiteY6990"/>
                </a:cxn>
                <a:cxn ang="0">
                  <a:pos x="connsiteX6991" y="connsiteY6991"/>
                </a:cxn>
                <a:cxn ang="0">
                  <a:pos x="connsiteX6992" y="connsiteY6992"/>
                </a:cxn>
                <a:cxn ang="0">
                  <a:pos x="connsiteX6993" y="connsiteY6993"/>
                </a:cxn>
                <a:cxn ang="0">
                  <a:pos x="connsiteX6994" y="connsiteY6994"/>
                </a:cxn>
                <a:cxn ang="0">
                  <a:pos x="connsiteX6995" y="connsiteY6995"/>
                </a:cxn>
                <a:cxn ang="0">
                  <a:pos x="connsiteX6996" y="connsiteY6996"/>
                </a:cxn>
                <a:cxn ang="0">
                  <a:pos x="connsiteX6997" y="connsiteY6997"/>
                </a:cxn>
                <a:cxn ang="0">
                  <a:pos x="connsiteX6998" y="connsiteY6998"/>
                </a:cxn>
                <a:cxn ang="0">
                  <a:pos x="connsiteX6999" y="connsiteY6999"/>
                </a:cxn>
                <a:cxn ang="0">
                  <a:pos x="connsiteX7000" y="connsiteY7000"/>
                </a:cxn>
                <a:cxn ang="0">
                  <a:pos x="connsiteX7001" y="connsiteY7001"/>
                </a:cxn>
                <a:cxn ang="0">
                  <a:pos x="connsiteX7002" y="connsiteY7002"/>
                </a:cxn>
                <a:cxn ang="0">
                  <a:pos x="connsiteX7003" y="connsiteY7003"/>
                </a:cxn>
                <a:cxn ang="0">
                  <a:pos x="connsiteX7004" y="connsiteY7004"/>
                </a:cxn>
                <a:cxn ang="0">
                  <a:pos x="connsiteX7005" y="connsiteY7005"/>
                </a:cxn>
                <a:cxn ang="0">
                  <a:pos x="connsiteX7006" y="connsiteY7006"/>
                </a:cxn>
                <a:cxn ang="0">
                  <a:pos x="connsiteX7007" y="connsiteY7007"/>
                </a:cxn>
                <a:cxn ang="0">
                  <a:pos x="connsiteX7008" y="connsiteY7008"/>
                </a:cxn>
                <a:cxn ang="0">
                  <a:pos x="connsiteX7009" y="connsiteY7009"/>
                </a:cxn>
                <a:cxn ang="0">
                  <a:pos x="connsiteX7010" y="connsiteY7010"/>
                </a:cxn>
                <a:cxn ang="0">
                  <a:pos x="connsiteX7011" y="connsiteY7011"/>
                </a:cxn>
                <a:cxn ang="0">
                  <a:pos x="connsiteX7012" y="connsiteY7012"/>
                </a:cxn>
                <a:cxn ang="0">
                  <a:pos x="connsiteX7013" y="connsiteY7013"/>
                </a:cxn>
                <a:cxn ang="0">
                  <a:pos x="connsiteX7014" y="connsiteY7014"/>
                </a:cxn>
                <a:cxn ang="0">
                  <a:pos x="connsiteX7015" y="connsiteY7015"/>
                </a:cxn>
                <a:cxn ang="0">
                  <a:pos x="connsiteX7016" y="connsiteY7016"/>
                </a:cxn>
                <a:cxn ang="0">
                  <a:pos x="connsiteX7017" y="connsiteY7017"/>
                </a:cxn>
                <a:cxn ang="0">
                  <a:pos x="connsiteX7018" y="connsiteY7018"/>
                </a:cxn>
                <a:cxn ang="0">
                  <a:pos x="connsiteX7019" y="connsiteY7019"/>
                </a:cxn>
                <a:cxn ang="0">
                  <a:pos x="connsiteX7020" y="connsiteY7020"/>
                </a:cxn>
                <a:cxn ang="0">
                  <a:pos x="connsiteX7021" y="connsiteY7021"/>
                </a:cxn>
                <a:cxn ang="0">
                  <a:pos x="connsiteX7022" y="connsiteY7022"/>
                </a:cxn>
                <a:cxn ang="0">
                  <a:pos x="connsiteX7023" y="connsiteY7023"/>
                </a:cxn>
                <a:cxn ang="0">
                  <a:pos x="connsiteX7024" y="connsiteY7024"/>
                </a:cxn>
                <a:cxn ang="0">
                  <a:pos x="connsiteX7025" y="connsiteY7025"/>
                </a:cxn>
                <a:cxn ang="0">
                  <a:pos x="connsiteX7026" y="connsiteY7026"/>
                </a:cxn>
                <a:cxn ang="0">
                  <a:pos x="connsiteX7027" y="connsiteY7027"/>
                </a:cxn>
                <a:cxn ang="0">
                  <a:pos x="connsiteX7028" y="connsiteY7028"/>
                </a:cxn>
                <a:cxn ang="0">
                  <a:pos x="connsiteX7029" y="connsiteY7029"/>
                </a:cxn>
                <a:cxn ang="0">
                  <a:pos x="connsiteX7030" y="connsiteY7030"/>
                </a:cxn>
                <a:cxn ang="0">
                  <a:pos x="connsiteX7031" y="connsiteY7031"/>
                </a:cxn>
                <a:cxn ang="0">
                  <a:pos x="connsiteX7032" y="connsiteY7032"/>
                </a:cxn>
                <a:cxn ang="0">
                  <a:pos x="connsiteX7033" y="connsiteY7033"/>
                </a:cxn>
                <a:cxn ang="0">
                  <a:pos x="connsiteX7034" y="connsiteY7034"/>
                </a:cxn>
                <a:cxn ang="0">
                  <a:pos x="connsiteX7035" y="connsiteY7035"/>
                </a:cxn>
                <a:cxn ang="0">
                  <a:pos x="connsiteX7036" y="connsiteY7036"/>
                </a:cxn>
                <a:cxn ang="0">
                  <a:pos x="connsiteX7037" y="connsiteY7037"/>
                </a:cxn>
                <a:cxn ang="0">
                  <a:pos x="connsiteX7038" y="connsiteY7038"/>
                </a:cxn>
                <a:cxn ang="0">
                  <a:pos x="connsiteX7039" y="connsiteY7039"/>
                </a:cxn>
                <a:cxn ang="0">
                  <a:pos x="connsiteX7040" y="connsiteY7040"/>
                </a:cxn>
                <a:cxn ang="0">
                  <a:pos x="connsiteX7041" y="connsiteY7041"/>
                </a:cxn>
                <a:cxn ang="0">
                  <a:pos x="connsiteX7042" y="connsiteY7042"/>
                </a:cxn>
                <a:cxn ang="0">
                  <a:pos x="connsiteX7043" y="connsiteY7043"/>
                </a:cxn>
                <a:cxn ang="0">
                  <a:pos x="connsiteX7044" y="connsiteY7044"/>
                </a:cxn>
                <a:cxn ang="0">
                  <a:pos x="connsiteX7045" y="connsiteY7045"/>
                </a:cxn>
                <a:cxn ang="0">
                  <a:pos x="connsiteX7046" y="connsiteY7046"/>
                </a:cxn>
                <a:cxn ang="0">
                  <a:pos x="connsiteX7047" y="connsiteY7047"/>
                </a:cxn>
                <a:cxn ang="0">
                  <a:pos x="connsiteX7048" y="connsiteY7048"/>
                </a:cxn>
                <a:cxn ang="0">
                  <a:pos x="connsiteX7049" y="connsiteY7049"/>
                </a:cxn>
                <a:cxn ang="0">
                  <a:pos x="connsiteX7050" y="connsiteY7050"/>
                </a:cxn>
                <a:cxn ang="0">
                  <a:pos x="connsiteX7051" y="connsiteY7051"/>
                </a:cxn>
                <a:cxn ang="0">
                  <a:pos x="connsiteX7052" y="connsiteY7052"/>
                </a:cxn>
                <a:cxn ang="0">
                  <a:pos x="connsiteX7053" y="connsiteY7053"/>
                </a:cxn>
                <a:cxn ang="0">
                  <a:pos x="connsiteX7054" y="connsiteY7054"/>
                </a:cxn>
                <a:cxn ang="0">
                  <a:pos x="connsiteX7055" y="connsiteY7055"/>
                </a:cxn>
                <a:cxn ang="0">
                  <a:pos x="connsiteX7056" y="connsiteY7056"/>
                </a:cxn>
                <a:cxn ang="0">
                  <a:pos x="connsiteX7057" y="connsiteY7057"/>
                </a:cxn>
                <a:cxn ang="0">
                  <a:pos x="connsiteX7058" y="connsiteY7058"/>
                </a:cxn>
                <a:cxn ang="0">
                  <a:pos x="connsiteX7059" y="connsiteY7059"/>
                </a:cxn>
                <a:cxn ang="0">
                  <a:pos x="connsiteX7060" y="connsiteY7060"/>
                </a:cxn>
                <a:cxn ang="0">
                  <a:pos x="connsiteX7061" y="connsiteY7061"/>
                </a:cxn>
                <a:cxn ang="0">
                  <a:pos x="connsiteX7062" y="connsiteY7062"/>
                </a:cxn>
                <a:cxn ang="0">
                  <a:pos x="connsiteX7063" y="connsiteY7063"/>
                </a:cxn>
                <a:cxn ang="0">
                  <a:pos x="connsiteX7064" y="connsiteY7064"/>
                </a:cxn>
                <a:cxn ang="0">
                  <a:pos x="connsiteX7065" y="connsiteY7065"/>
                </a:cxn>
                <a:cxn ang="0">
                  <a:pos x="connsiteX7066" y="connsiteY7066"/>
                </a:cxn>
                <a:cxn ang="0">
                  <a:pos x="connsiteX7067" y="connsiteY7067"/>
                </a:cxn>
                <a:cxn ang="0">
                  <a:pos x="connsiteX7068" y="connsiteY7068"/>
                </a:cxn>
                <a:cxn ang="0">
                  <a:pos x="connsiteX7069" y="connsiteY7069"/>
                </a:cxn>
                <a:cxn ang="0">
                  <a:pos x="connsiteX7070" y="connsiteY7070"/>
                </a:cxn>
                <a:cxn ang="0">
                  <a:pos x="connsiteX7071" y="connsiteY7071"/>
                </a:cxn>
                <a:cxn ang="0">
                  <a:pos x="connsiteX7072" y="connsiteY7072"/>
                </a:cxn>
                <a:cxn ang="0">
                  <a:pos x="connsiteX7073" y="connsiteY7073"/>
                </a:cxn>
                <a:cxn ang="0">
                  <a:pos x="connsiteX7074" y="connsiteY7074"/>
                </a:cxn>
                <a:cxn ang="0">
                  <a:pos x="connsiteX7075" y="connsiteY7075"/>
                </a:cxn>
                <a:cxn ang="0">
                  <a:pos x="connsiteX7076" y="connsiteY7076"/>
                </a:cxn>
                <a:cxn ang="0">
                  <a:pos x="connsiteX7077" y="connsiteY7077"/>
                </a:cxn>
                <a:cxn ang="0">
                  <a:pos x="connsiteX7078" y="connsiteY7078"/>
                </a:cxn>
                <a:cxn ang="0">
                  <a:pos x="connsiteX7079" y="connsiteY7079"/>
                </a:cxn>
                <a:cxn ang="0">
                  <a:pos x="connsiteX7080" y="connsiteY7080"/>
                </a:cxn>
                <a:cxn ang="0">
                  <a:pos x="connsiteX7081" y="connsiteY7081"/>
                </a:cxn>
                <a:cxn ang="0">
                  <a:pos x="connsiteX7082" y="connsiteY7082"/>
                </a:cxn>
                <a:cxn ang="0">
                  <a:pos x="connsiteX7083" y="connsiteY7083"/>
                </a:cxn>
                <a:cxn ang="0">
                  <a:pos x="connsiteX7084" y="connsiteY7084"/>
                </a:cxn>
                <a:cxn ang="0">
                  <a:pos x="connsiteX7085" y="connsiteY7085"/>
                </a:cxn>
                <a:cxn ang="0">
                  <a:pos x="connsiteX7086" y="connsiteY7086"/>
                </a:cxn>
                <a:cxn ang="0">
                  <a:pos x="connsiteX7087" y="connsiteY7087"/>
                </a:cxn>
                <a:cxn ang="0">
                  <a:pos x="connsiteX7088" y="connsiteY7088"/>
                </a:cxn>
                <a:cxn ang="0">
                  <a:pos x="connsiteX7089" y="connsiteY7089"/>
                </a:cxn>
                <a:cxn ang="0">
                  <a:pos x="connsiteX7090" y="connsiteY7090"/>
                </a:cxn>
                <a:cxn ang="0">
                  <a:pos x="connsiteX7091" y="connsiteY7091"/>
                </a:cxn>
                <a:cxn ang="0">
                  <a:pos x="connsiteX7092" y="connsiteY7092"/>
                </a:cxn>
                <a:cxn ang="0">
                  <a:pos x="connsiteX7093" y="connsiteY7093"/>
                </a:cxn>
                <a:cxn ang="0">
                  <a:pos x="connsiteX7094" y="connsiteY7094"/>
                </a:cxn>
                <a:cxn ang="0">
                  <a:pos x="connsiteX7095" y="connsiteY7095"/>
                </a:cxn>
                <a:cxn ang="0">
                  <a:pos x="connsiteX7096" y="connsiteY7096"/>
                </a:cxn>
                <a:cxn ang="0">
                  <a:pos x="connsiteX7097" y="connsiteY7097"/>
                </a:cxn>
                <a:cxn ang="0">
                  <a:pos x="connsiteX7098" y="connsiteY7098"/>
                </a:cxn>
                <a:cxn ang="0">
                  <a:pos x="connsiteX7099" y="connsiteY7099"/>
                </a:cxn>
                <a:cxn ang="0">
                  <a:pos x="connsiteX7100" y="connsiteY7100"/>
                </a:cxn>
                <a:cxn ang="0">
                  <a:pos x="connsiteX7101" y="connsiteY7101"/>
                </a:cxn>
                <a:cxn ang="0">
                  <a:pos x="connsiteX7102" y="connsiteY7102"/>
                </a:cxn>
                <a:cxn ang="0">
                  <a:pos x="connsiteX7103" y="connsiteY7103"/>
                </a:cxn>
                <a:cxn ang="0">
                  <a:pos x="connsiteX7104" y="connsiteY7104"/>
                </a:cxn>
                <a:cxn ang="0">
                  <a:pos x="connsiteX7105" y="connsiteY7105"/>
                </a:cxn>
                <a:cxn ang="0">
                  <a:pos x="connsiteX7106" y="connsiteY7106"/>
                </a:cxn>
                <a:cxn ang="0">
                  <a:pos x="connsiteX7107" y="connsiteY7107"/>
                </a:cxn>
                <a:cxn ang="0">
                  <a:pos x="connsiteX7108" y="connsiteY7108"/>
                </a:cxn>
                <a:cxn ang="0">
                  <a:pos x="connsiteX7109" y="connsiteY7109"/>
                </a:cxn>
                <a:cxn ang="0">
                  <a:pos x="connsiteX7110" y="connsiteY7110"/>
                </a:cxn>
                <a:cxn ang="0">
                  <a:pos x="connsiteX7111" y="connsiteY7111"/>
                </a:cxn>
                <a:cxn ang="0">
                  <a:pos x="connsiteX7112" y="connsiteY7112"/>
                </a:cxn>
                <a:cxn ang="0">
                  <a:pos x="connsiteX7113" y="connsiteY7113"/>
                </a:cxn>
                <a:cxn ang="0">
                  <a:pos x="connsiteX7114" y="connsiteY7114"/>
                </a:cxn>
                <a:cxn ang="0">
                  <a:pos x="connsiteX7115" y="connsiteY7115"/>
                </a:cxn>
                <a:cxn ang="0">
                  <a:pos x="connsiteX7116" y="connsiteY7116"/>
                </a:cxn>
                <a:cxn ang="0">
                  <a:pos x="connsiteX7117" y="connsiteY7117"/>
                </a:cxn>
                <a:cxn ang="0">
                  <a:pos x="connsiteX7118" y="connsiteY7118"/>
                </a:cxn>
                <a:cxn ang="0">
                  <a:pos x="connsiteX7119" y="connsiteY7119"/>
                </a:cxn>
                <a:cxn ang="0">
                  <a:pos x="connsiteX7120" y="connsiteY7120"/>
                </a:cxn>
                <a:cxn ang="0">
                  <a:pos x="connsiteX7121" y="connsiteY7121"/>
                </a:cxn>
                <a:cxn ang="0">
                  <a:pos x="connsiteX7122" y="connsiteY7122"/>
                </a:cxn>
                <a:cxn ang="0">
                  <a:pos x="connsiteX7123" y="connsiteY7123"/>
                </a:cxn>
                <a:cxn ang="0">
                  <a:pos x="connsiteX7124" y="connsiteY7124"/>
                </a:cxn>
                <a:cxn ang="0">
                  <a:pos x="connsiteX7125" y="connsiteY7125"/>
                </a:cxn>
                <a:cxn ang="0">
                  <a:pos x="connsiteX7126" y="connsiteY7126"/>
                </a:cxn>
                <a:cxn ang="0">
                  <a:pos x="connsiteX7127" y="connsiteY7127"/>
                </a:cxn>
                <a:cxn ang="0">
                  <a:pos x="connsiteX7128" y="connsiteY7128"/>
                </a:cxn>
                <a:cxn ang="0">
                  <a:pos x="connsiteX7129" y="connsiteY7129"/>
                </a:cxn>
                <a:cxn ang="0">
                  <a:pos x="connsiteX7130" y="connsiteY7130"/>
                </a:cxn>
                <a:cxn ang="0">
                  <a:pos x="connsiteX7131" y="connsiteY7131"/>
                </a:cxn>
                <a:cxn ang="0">
                  <a:pos x="connsiteX7132" y="connsiteY7132"/>
                </a:cxn>
                <a:cxn ang="0">
                  <a:pos x="connsiteX7133" y="connsiteY7133"/>
                </a:cxn>
                <a:cxn ang="0">
                  <a:pos x="connsiteX7134" y="connsiteY7134"/>
                </a:cxn>
                <a:cxn ang="0">
                  <a:pos x="connsiteX7135" y="connsiteY7135"/>
                </a:cxn>
                <a:cxn ang="0">
                  <a:pos x="connsiteX7136" y="connsiteY7136"/>
                </a:cxn>
                <a:cxn ang="0">
                  <a:pos x="connsiteX7137" y="connsiteY7137"/>
                </a:cxn>
                <a:cxn ang="0">
                  <a:pos x="connsiteX7138" y="connsiteY7138"/>
                </a:cxn>
                <a:cxn ang="0">
                  <a:pos x="connsiteX7139" y="connsiteY7139"/>
                </a:cxn>
                <a:cxn ang="0">
                  <a:pos x="connsiteX7140" y="connsiteY7140"/>
                </a:cxn>
                <a:cxn ang="0">
                  <a:pos x="connsiteX7141" y="connsiteY7141"/>
                </a:cxn>
                <a:cxn ang="0">
                  <a:pos x="connsiteX7142" y="connsiteY7142"/>
                </a:cxn>
                <a:cxn ang="0">
                  <a:pos x="connsiteX7143" y="connsiteY7143"/>
                </a:cxn>
                <a:cxn ang="0">
                  <a:pos x="connsiteX7144" y="connsiteY7144"/>
                </a:cxn>
                <a:cxn ang="0">
                  <a:pos x="connsiteX7145" y="connsiteY7145"/>
                </a:cxn>
                <a:cxn ang="0">
                  <a:pos x="connsiteX7146" y="connsiteY7146"/>
                </a:cxn>
                <a:cxn ang="0">
                  <a:pos x="connsiteX7147" y="connsiteY7147"/>
                </a:cxn>
                <a:cxn ang="0">
                  <a:pos x="connsiteX7148" y="connsiteY7148"/>
                </a:cxn>
                <a:cxn ang="0">
                  <a:pos x="connsiteX7149" y="connsiteY7149"/>
                </a:cxn>
                <a:cxn ang="0">
                  <a:pos x="connsiteX7150" y="connsiteY7150"/>
                </a:cxn>
                <a:cxn ang="0">
                  <a:pos x="connsiteX7151" y="connsiteY7151"/>
                </a:cxn>
                <a:cxn ang="0">
                  <a:pos x="connsiteX7152" y="connsiteY7152"/>
                </a:cxn>
                <a:cxn ang="0">
                  <a:pos x="connsiteX7153" y="connsiteY7153"/>
                </a:cxn>
                <a:cxn ang="0">
                  <a:pos x="connsiteX7154" y="connsiteY7154"/>
                </a:cxn>
                <a:cxn ang="0">
                  <a:pos x="connsiteX7155" y="connsiteY7155"/>
                </a:cxn>
                <a:cxn ang="0">
                  <a:pos x="connsiteX7156" y="connsiteY7156"/>
                </a:cxn>
                <a:cxn ang="0">
                  <a:pos x="connsiteX7157" y="connsiteY7157"/>
                </a:cxn>
                <a:cxn ang="0">
                  <a:pos x="connsiteX7158" y="connsiteY7158"/>
                </a:cxn>
                <a:cxn ang="0">
                  <a:pos x="connsiteX7159" y="connsiteY7159"/>
                </a:cxn>
                <a:cxn ang="0">
                  <a:pos x="connsiteX7160" y="connsiteY7160"/>
                </a:cxn>
                <a:cxn ang="0">
                  <a:pos x="connsiteX7161" y="connsiteY7161"/>
                </a:cxn>
                <a:cxn ang="0">
                  <a:pos x="connsiteX7162" y="connsiteY7162"/>
                </a:cxn>
                <a:cxn ang="0">
                  <a:pos x="connsiteX7163" y="connsiteY7163"/>
                </a:cxn>
                <a:cxn ang="0">
                  <a:pos x="connsiteX7164" y="connsiteY7164"/>
                </a:cxn>
                <a:cxn ang="0">
                  <a:pos x="connsiteX7165" y="connsiteY7165"/>
                </a:cxn>
                <a:cxn ang="0">
                  <a:pos x="connsiteX7166" y="connsiteY7166"/>
                </a:cxn>
                <a:cxn ang="0">
                  <a:pos x="connsiteX7167" y="connsiteY7167"/>
                </a:cxn>
                <a:cxn ang="0">
                  <a:pos x="connsiteX7168" y="connsiteY7168"/>
                </a:cxn>
                <a:cxn ang="0">
                  <a:pos x="connsiteX7169" y="connsiteY7169"/>
                </a:cxn>
                <a:cxn ang="0">
                  <a:pos x="connsiteX7170" y="connsiteY7170"/>
                </a:cxn>
                <a:cxn ang="0">
                  <a:pos x="connsiteX7171" y="connsiteY7171"/>
                </a:cxn>
                <a:cxn ang="0">
                  <a:pos x="connsiteX7172" y="connsiteY7172"/>
                </a:cxn>
                <a:cxn ang="0">
                  <a:pos x="connsiteX7173" y="connsiteY7173"/>
                </a:cxn>
                <a:cxn ang="0">
                  <a:pos x="connsiteX7174" y="connsiteY7174"/>
                </a:cxn>
                <a:cxn ang="0">
                  <a:pos x="connsiteX7175" y="connsiteY7175"/>
                </a:cxn>
                <a:cxn ang="0">
                  <a:pos x="connsiteX7176" y="connsiteY7176"/>
                </a:cxn>
                <a:cxn ang="0">
                  <a:pos x="connsiteX7177" y="connsiteY7177"/>
                </a:cxn>
                <a:cxn ang="0">
                  <a:pos x="connsiteX7178" y="connsiteY7178"/>
                </a:cxn>
                <a:cxn ang="0">
                  <a:pos x="connsiteX7179" y="connsiteY7179"/>
                </a:cxn>
                <a:cxn ang="0">
                  <a:pos x="connsiteX7180" y="connsiteY7180"/>
                </a:cxn>
                <a:cxn ang="0">
                  <a:pos x="connsiteX7181" y="connsiteY7181"/>
                </a:cxn>
                <a:cxn ang="0">
                  <a:pos x="connsiteX7182" y="connsiteY7182"/>
                </a:cxn>
                <a:cxn ang="0">
                  <a:pos x="connsiteX7183" y="connsiteY7183"/>
                </a:cxn>
                <a:cxn ang="0">
                  <a:pos x="connsiteX7184" y="connsiteY7184"/>
                </a:cxn>
                <a:cxn ang="0">
                  <a:pos x="connsiteX7185" y="connsiteY7185"/>
                </a:cxn>
                <a:cxn ang="0">
                  <a:pos x="connsiteX7186" y="connsiteY7186"/>
                </a:cxn>
                <a:cxn ang="0">
                  <a:pos x="connsiteX7187" y="connsiteY7187"/>
                </a:cxn>
                <a:cxn ang="0">
                  <a:pos x="connsiteX7188" y="connsiteY7188"/>
                </a:cxn>
                <a:cxn ang="0">
                  <a:pos x="connsiteX7189" y="connsiteY7189"/>
                </a:cxn>
                <a:cxn ang="0">
                  <a:pos x="connsiteX7190" y="connsiteY7190"/>
                </a:cxn>
                <a:cxn ang="0">
                  <a:pos x="connsiteX7191" y="connsiteY7191"/>
                </a:cxn>
                <a:cxn ang="0">
                  <a:pos x="connsiteX7192" y="connsiteY7192"/>
                </a:cxn>
                <a:cxn ang="0">
                  <a:pos x="connsiteX7193" y="connsiteY7193"/>
                </a:cxn>
                <a:cxn ang="0">
                  <a:pos x="connsiteX7194" y="connsiteY7194"/>
                </a:cxn>
                <a:cxn ang="0">
                  <a:pos x="connsiteX7195" y="connsiteY7195"/>
                </a:cxn>
                <a:cxn ang="0">
                  <a:pos x="connsiteX7196" y="connsiteY7196"/>
                </a:cxn>
                <a:cxn ang="0">
                  <a:pos x="connsiteX7197" y="connsiteY7197"/>
                </a:cxn>
                <a:cxn ang="0">
                  <a:pos x="connsiteX7198" y="connsiteY7198"/>
                </a:cxn>
                <a:cxn ang="0">
                  <a:pos x="connsiteX7199" y="connsiteY7199"/>
                </a:cxn>
                <a:cxn ang="0">
                  <a:pos x="connsiteX7200" y="connsiteY7200"/>
                </a:cxn>
                <a:cxn ang="0">
                  <a:pos x="connsiteX7201" y="connsiteY7201"/>
                </a:cxn>
                <a:cxn ang="0">
                  <a:pos x="connsiteX7202" y="connsiteY7202"/>
                </a:cxn>
                <a:cxn ang="0">
                  <a:pos x="connsiteX7203" y="connsiteY7203"/>
                </a:cxn>
                <a:cxn ang="0">
                  <a:pos x="connsiteX7204" y="connsiteY7204"/>
                </a:cxn>
                <a:cxn ang="0">
                  <a:pos x="connsiteX7205" y="connsiteY7205"/>
                </a:cxn>
                <a:cxn ang="0">
                  <a:pos x="connsiteX7206" y="connsiteY7206"/>
                </a:cxn>
                <a:cxn ang="0">
                  <a:pos x="connsiteX7207" y="connsiteY7207"/>
                </a:cxn>
                <a:cxn ang="0">
                  <a:pos x="connsiteX7208" y="connsiteY7208"/>
                </a:cxn>
                <a:cxn ang="0">
                  <a:pos x="connsiteX7209" y="connsiteY7209"/>
                </a:cxn>
                <a:cxn ang="0">
                  <a:pos x="connsiteX7210" y="connsiteY7210"/>
                </a:cxn>
                <a:cxn ang="0">
                  <a:pos x="connsiteX7211" y="connsiteY7211"/>
                </a:cxn>
                <a:cxn ang="0">
                  <a:pos x="connsiteX7212" y="connsiteY7212"/>
                </a:cxn>
                <a:cxn ang="0">
                  <a:pos x="connsiteX7213" y="connsiteY7213"/>
                </a:cxn>
                <a:cxn ang="0">
                  <a:pos x="connsiteX7214" y="connsiteY7214"/>
                </a:cxn>
                <a:cxn ang="0">
                  <a:pos x="connsiteX7215" y="connsiteY7215"/>
                </a:cxn>
                <a:cxn ang="0">
                  <a:pos x="connsiteX7216" y="connsiteY7216"/>
                </a:cxn>
                <a:cxn ang="0">
                  <a:pos x="connsiteX7217" y="connsiteY7217"/>
                </a:cxn>
                <a:cxn ang="0">
                  <a:pos x="connsiteX7218" y="connsiteY7218"/>
                </a:cxn>
                <a:cxn ang="0">
                  <a:pos x="connsiteX7219" y="connsiteY7219"/>
                </a:cxn>
                <a:cxn ang="0">
                  <a:pos x="connsiteX7220" y="connsiteY7220"/>
                </a:cxn>
                <a:cxn ang="0">
                  <a:pos x="connsiteX7221" y="connsiteY7221"/>
                </a:cxn>
                <a:cxn ang="0">
                  <a:pos x="connsiteX7222" y="connsiteY7222"/>
                </a:cxn>
                <a:cxn ang="0">
                  <a:pos x="connsiteX7223" y="connsiteY7223"/>
                </a:cxn>
                <a:cxn ang="0">
                  <a:pos x="connsiteX7224" y="connsiteY7224"/>
                </a:cxn>
                <a:cxn ang="0">
                  <a:pos x="connsiteX7225" y="connsiteY7225"/>
                </a:cxn>
                <a:cxn ang="0">
                  <a:pos x="connsiteX7226" y="connsiteY7226"/>
                </a:cxn>
                <a:cxn ang="0">
                  <a:pos x="connsiteX7227" y="connsiteY7227"/>
                </a:cxn>
                <a:cxn ang="0">
                  <a:pos x="connsiteX7228" y="connsiteY7228"/>
                </a:cxn>
                <a:cxn ang="0">
                  <a:pos x="connsiteX7229" y="connsiteY7229"/>
                </a:cxn>
                <a:cxn ang="0">
                  <a:pos x="connsiteX7230" y="connsiteY7230"/>
                </a:cxn>
                <a:cxn ang="0">
                  <a:pos x="connsiteX7231" y="connsiteY7231"/>
                </a:cxn>
                <a:cxn ang="0">
                  <a:pos x="connsiteX7232" y="connsiteY7232"/>
                </a:cxn>
                <a:cxn ang="0">
                  <a:pos x="connsiteX7233" y="connsiteY7233"/>
                </a:cxn>
                <a:cxn ang="0">
                  <a:pos x="connsiteX7234" y="connsiteY7234"/>
                </a:cxn>
                <a:cxn ang="0">
                  <a:pos x="connsiteX7235" y="connsiteY7235"/>
                </a:cxn>
                <a:cxn ang="0">
                  <a:pos x="connsiteX7236" y="connsiteY7236"/>
                </a:cxn>
                <a:cxn ang="0">
                  <a:pos x="connsiteX7237" y="connsiteY7237"/>
                </a:cxn>
                <a:cxn ang="0">
                  <a:pos x="connsiteX7238" y="connsiteY7238"/>
                </a:cxn>
                <a:cxn ang="0">
                  <a:pos x="connsiteX7239" y="connsiteY7239"/>
                </a:cxn>
                <a:cxn ang="0">
                  <a:pos x="connsiteX7240" y="connsiteY7240"/>
                </a:cxn>
                <a:cxn ang="0">
                  <a:pos x="connsiteX7241" y="connsiteY7241"/>
                </a:cxn>
                <a:cxn ang="0">
                  <a:pos x="connsiteX7242" y="connsiteY7242"/>
                </a:cxn>
                <a:cxn ang="0">
                  <a:pos x="connsiteX7243" y="connsiteY7243"/>
                </a:cxn>
                <a:cxn ang="0">
                  <a:pos x="connsiteX7244" y="connsiteY7244"/>
                </a:cxn>
                <a:cxn ang="0">
                  <a:pos x="connsiteX7245" y="connsiteY7245"/>
                </a:cxn>
                <a:cxn ang="0">
                  <a:pos x="connsiteX7246" y="connsiteY7246"/>
                </a:cxn>
                <a:cxn ang="0">
                  <a:pos x="connsiteX7247" y="connsiteY7247"/>
                </a:cxn>
                <a:cxn ang="0">
                  <a:pos x="connsiteX7248" y="connsiteY7248"/>
                </a:cxn>
                <a:cxn ang="0">
                  <a:pos x="connsiteX7249" y="connsiteY7249"/>
                </a:cxn>
                <a:cxn ang="0">
                  <a:pos x="connsiteX7250" y="connsiteY7250"/>
                </a:cxn>
                <a:cxn ang="0">
                  <a:pos x="connsiteX7251" y="connsiteY7251"/>
                </a:cxn>
                <a:cxn ang="0">
                  <a:pos x="connsiteX7252" y="connsiteY7252"/>
                </a:cxn>
                <a:cxn ang="0">
                  <a:pos x="connsiteX7253" y="connsiteY7253"/>
                </a:cxn>
                <a:cxn ang="0">
                  <a:pos x="connsiteX7254" y="connsiteY7254"/>
                </a:cxn>
                <a:cxn ang="0">
                  <a:pos x="connsiteX7255" y="connsiteY7255"/>
                </a:cxn>
                <a:cxn ang="0">
                  <a:pos x="connsiteX7256" y="connsiteY7256"/>
                </a:cxn>
                <a:cxn ang="0">
                  <a:pos x="connsiteX7257" y="connsiteY7257"/>
                </a:cxn>
                <a:cxn ang="0">
                  <a:pos x="connsiteX7258" y="connsiteY7258"/>
                </a:cxn>
                <a:cxn ang="0">
                  <a:pos x="connsiteX7259" y="connsiteY7259"/>
                </a:cxn>
                <a:cxn ang="0">
                  <a:pos x="connsiteX7260" y="connsiteY7260"/>
                </a:cxn>
                <a:cxn ang="0">
                  <a:pos x="connsiteX7261" y="connsiteY7261"/>
                </a:cxn>
                <a:cxn ang="0">
                  <a:pos x="connsiteX7262" y="connsiteY7262"/>
                </a:cxn>
                <a:cxn ang="0">
                  <a:pos x="connsiteX7263" y="connsiteY7263"/>
                </a:cxn>
                <a:cxn ang="0">
                  <a:pos x="connsiteX7264" y="connsiteY7264"/>
                </a:cxn>
                <a:cxn ang="0">
                  <a:pos x="connsiteX7265" y="connsiteY7265"/>
                </a:cxn>
                <a:cxn ang="0">
                  <a:pos x="connsiteX7266" y="connsiteY7266"/>
                </a:cxn>
                <a:cxn ang="0">
                  <a:pos x="connsiteX7267" y="connsiteY7267"/>
                </a:cxn>
                <a:cxn ang="0">
                  <a:pos x="connsiteX7268" y="connsiteY7268"/>
                </a:cxn>
                <a:cxn ang="0">
                  <a:pos x="connsiteX7269" y="connsiteY7269"/>
                </a:cxn>
                <a:cxn ang="0">
                  <a:pos x="connsiteX7270" y="connsiteY7270"/>
                </a:cxn>
                <a:cxn ang="0">
                  <a:pos x="connsiteX7271" y="connsiteY7271"/>
                </a:cxn>
                <a:cxn ang="0">
                  <a:pos x="connsiteX7272" y="connsiteY7272"/>
                </a:cxn>
                <a:cxn ang="0">
                  <a:pos x="connsiteX7273" y="connsiteY7273"/>
                </a:cxn>
                <a:cxn ang="0">
                  <a:pos x="connsiteX7274" y="connsiteY7274"/>
                </a:cxn>
                <a:cxn ang="0">
                  <a:pos x="connsiteX7275" y="connsiteY7275"/>
                </a:cxn>
                <a:cxn ang="0">
                  <a:pos x="connsiteX7276" y="connsiteY7276"/>
                </a:cxn>
                <a:cxn ang="0">
                  <a:pos x="connsiteX7277" y="connsiteY7277"/>
                </a:cxn>
                <a:cxn ang="0">
                  <a:pos x="connsiteX7278" y="connsiteY7278"/>
                </a:cxn>
                <a:cxn ang="0">
                  <a:pos x="connsiteX7279" y="connsiteY7279"/>
                </a:cxn>
                <a:cxn ang="0">
                  <a:pos x="connsiteX7280" y="connsiteY7280"/>
                </a:cxn>
                <a:cxn ang="0">
                  <a:pos x="connsiteX7281" y="connsiteY7281"/>
                </a:cxn>
                <a:cxn ang="0">
                  <a:pos x="connsiteX7282" y="connsiteY7282"/>
                </a:cxn>
                <a:cxn ang="0">
                  <a:pos x="connsiteX7283" y="connsiteY7283"/>
                </a:cxn>
                <a:cxn ang="0">
                  <a:pos x="connsiteX7284" y="connsiteY7284"/>
                </a:cxn>
                <a:cxn ang="0">
                  <a:pos x="connsiteX7285" y="connsiteY7285"/>
                </a:cxn>
                <a:cxn ang="0">
                  <a:pos x="connsiteX7286" y="connsiteY7286"/>
                </a:cxn>
                <a:cxn ang="0">
                  <a:pos x="connsiteX7287" y="connsiteY7287"/>
                </a:cxn>
                <a:cxn ang="0">
                  <a:pos x="connsiteX7288" y="connsiteY7288"/>
                </a:cxn>
                <a:cxn ang="0">
                  <a:pos x="connsiteX7289" y="connsiteY7289"/>
                </a:cxn>
                <a:cxn ang="0">
                  <a:pos x="connsiteX7290" y="connsiteY7290"/>
                </a:cxn>
                <a:cxn ang="0">
                  <a:pos x="connsiteX7291" y="connsiteY7291"/>
                </a:cxn>
                <a:cxn ang="0">
                  <a:pos x="connsiteX7292" y="connsiteY7292"/>
                </a:cxn>
                <a:cxn ang="0">
                  <a:pos x="connsiteX7293" y="connsiteY7293"/>
                </a:cxn>
                <a:cxn ang="0">
                  <a:pos x="connsiteX7294" y="connsiteY7294"/>
                </a:cxn>
                <a:cxn ang="0">
                  <a:pos x="connsiteX7295" y="connsiteY7295"/>
                </a:cxn>
                <a:cxn ang="0">
                  <a:pos x="connsiteX7296" y="connsiteY7296"/>
                </a:cxn>
                <a:cxn ang="0">
                  <a:pos x="connsiteX7297" y="connsiteY7297"/>
                </a:cxn>
                <a:cxn ang="0">
                  <a:pos x="connsiteX7298" y="connsiteY7298"/>
                </a:cxn>
                <a:cxn ang="0">
                  <a:pos x="connsiteX7299" y="connsiteY7299"/>
                </a:cxn>
                <a:cxn ang="0">
                  <a:pos x="connsiteX7300" y="connsiteY7300"/>
                </a:cxn>
                <a:cxn ang="0">
                  <a:pos x="connsiteX7301" y="connsiteY7301"/>
                </a:cxn>
                <a:cxn ang="0">
                  <a:pos x="connsiteX7302" y="connsiteY7302"/>
                </a:cxn>
                <a:cxn ang="0">
                  <a:pos x="connsiteX7303" y="connsiteY7303"/>
                </a:cxn>
                <a:cxn ang="0">
                  <a:pos x="connsiteX7304" y="connsiteY7304"/>
                </a:cxn>
                <a:cxn ang="0">
                  <a:pos x="connsiteX7305" y="connsiteY7305"/>
                </a:cxn>
                <a:cxn ang="0">
                  <a:pos x="connsiteX7306" y="connsiteY7306"/>
                </a:cxn>
                <a:cxn ang="0">
                  <a:pos x="connsiteX7307" y="connsiteY7307"/>
                </a:cxn>
                <a:cxn ang="0">
                  <a:pos x="connsiteX7308" y="connsiteY7308"/>
                </a:cxn>
                <a:cxn ang="0">
                  <a:pos x="connsiteX7309" y="connsiteY7309"/>
                </a:cxn>
                <a:cxn ang="0">
                  <a:pos x="connsiteX7310" y="connsiteY7310"/>
                </a:cxn>
                <a:cxn ang="0">
                  <a:pos x="connsiteX7311" y="connsiteY7311"/>
                </a:cxn>
                <a:cxn ang="0">
                  <a:pos x="connsiteX7312" y="connsiteY7312"/>
                </a:cxn>
                <a:cxn ang="0">
                  <a:pos x="connsiteX7313" y="connsiteY7313"/>
                </a:cxn>
                <a:cxn ang="0">
                  <a:pos x="connsiteX7314" y="connsiteY7314"/>
                </a:cxn>
                <a:cxn ang="0">
                  <a:pos x="connsiteX7315" y="connsiteY7315"/>
                </a:cxn>
                <a:cxn ang="0">
                  <a:pos x="connsiteX7316" y="connsiteY7316"/>
                </a:cxn>
                <a:cxn ang="0">
                  <a:pos x="connsiteX7317" y="connsiteY7317"/>
                </a:cxn>
                <a:cxn ang="0">
                  <a:pos x="connsiteX7318" y="connsiteY7318"/>
                </a:cxn>
                <a:cxn ang="0">
                  <a:pos x="connsiteX7319" y="connsiteY7319"/>
                </a:cxn>
                <a:cxn ang="0">
                  <a:pos x="connsiteX7320" y="connsiteY7320"/>
                </a:cxn>
                <a:cxn ang="0">
                  <a:pos x="connsiteX7321" y="connsiteY7321"/>
                </a:cxn>
                <a:cxn ang="0">
                  <a:pos x="connsiteX7322" y="connsiteY7322"/>
                </a:cxn>
                <a:cxn ang="0">
                  <a:pos x="connsiteX7323" y="connsiteY7323"/>
                </a:cxn>
                <a:cxn ang="0">
                  <a:pos x="connsiteX7324" y="connsiteY7324"/>
                </a:cxn>
                <a:cxn ang="0">
                  <a:pos x="connsiteX7325" y="connsiteY7325"/>
                </a:cxn>
                <a:cxn ang="0">
                  <a:pos x="connsiteX7326" y="connsiteY7326"/>
                </a:cxn>
                <a:cxn ang="0">
                  <a:pos x="connsiteX7327" y="connsiteY7327"/>
                </a:cxn>
                <a:cxn ang="0">
                  <a:pos x="connsiteX7328" y="connsiteY7328"/>
                </a:cxn>
                <a:cxn ang="0">
                  <a:pos x="connsiteX7329" y="connsiteY7329"/>
                </a:cxn>
                <a:cxn ang="0">
                  <a:pos x="connsiteX7330" y="connsiteY7330"/>
                </a:cxn>
                <a:cxn ang="0">
                  <a:pos x="connsiteX7331" y="connsiteY7331"/>
                </a:cxn>
                <a:cxn ang="0">
                  <a:pos x="connsiteX7332" y="connsiteY7332"/>
                </a:cxn>
                <a:cxn ang="0">
                  <a:pos x="connsiteX7333" y="connsiteY7333"/>
                </a:cxn>
                <a:cxn ang="0">
                  <a:pos x="connsiteX7334" y="connsiteY7334"/>
                </a:cxn>
                <a:cxn ang="0">
                  <a:pos x="connsiteX7335" y="connsiteY7335"/>
                </a:cxn>
                <a:cxn ang="0">
                  <a:pos x="connsiteX7336" y="connsiteY7336"/>
                </a:cxn>
                <a:cxn ang="0">
                  <a:pos x="connsiteX7337" y="connsiteY7337"/>
                </a:cxn>
                <a:cxn ang="0">
                  <a:pos x="connsiteX7338" y="connsiteY7338"/>
                </a:cxn>
                <a:cxn ang="0">
                  <a:pos x="connsiteX7339" y="connsiteY7339"/>
                </a:cxn>
                <a:cxn ang="0">
                  <a:pos x="connsiteX7340" y="connsiteY7340"/>
                </a:cxn>
                <a:cxn ang="0">
                  <a:pos x="connsiteX7341" y="connsiteY7341"/>
                </a:cxn>
                <a:cxn ang="0">
                  <a:pos x="connsiteX7342" y="connsiteY7342"/>
                </a:cxn>
                <a:cxn ang="0">
                  <a:pos x="connsiteX7343" y="connsiteY7343"/>
                </a:cxn>
                <a:cxn ang="0">
                  <a:pos x="connsiteX7344" y="connsiteY7344"/>
                </a:cxn>
                <a:cxn ang="0">
                  <a:pos x="connsiteX7345" y="connsiteY7345"/>
                </a:cxn>
                <a:cxn ang="0">
                  <a:pos x="connsiteX7346" y="connsiteY7346"/>
                </a:cxn>
                <a:cxn ang="0">
                  <a:pos x="connsiteX7347" y="connsiteY7347"/>
                </a:cxn>
                <a:cxn ang="0">
                  <a:pos x="connsiteX7348" y="connsiteY7348"/>
                </a:cxn>
                <a:cxn ang="0">
                  <a:pos x="connsiteX7349" y="connsiteY7349"/>
                </a:cxn>
                <a:cxn ang="0">
                  <a:pos x="connsiteX7350" y="connsiteY7350"/>
                </a:cxn>
                <a:cxn ang="0">
                  <a:pos x="connsiteX7351" y="connsiteY7351"/>
                </a:cxn>
                <a:cxn ang="0">
                  <a:pos x="connsiteX7352" y="connsiteY7352"/>
                </a:cxn>
                <a:cxn ang="0">
                  <a:pos x="connsiteX7353" y="connsiteY7353"/>
                </a:cxn>
                <a:cxn ang="0">
                  <a:pos x="connsiteX7354" y="connsiteY7354"/>
                </a:cxn>
                <a:cxn ang="0">
                  <a:pos x="connsiteX7355" y="connsiteY7355"/>
                </a:cxn>
                <a:cxn ang="0">
                  <a:pos x="connsiteX7356" y="connsiteY7356"/>
                </a:cxn>
                <a:cxn ang="0">
                  <a:pos x="connsiteX7357" y="connsiteY7357"/>
                </a:cxn>
                <a:cxn ang="0">
                  <a:pos x="connsiteX7358" y="connsiteY7358"/>
                </a:cxn>
                <a:cxn ang="0">
                  <a:pos x="connsiteX7359" y="connsiteY7359"/>
                </a:cxn>
                <a:cxn ang="0">
                  <a:pos x="connsiteX7360" y="connsiteY7360"/>
                </a:cxn>
                <a:cxn ang="0">
                  <a:pos x="connsiteX7361" y="connsiteY7361"/>
                </a:cxn>
                <a:cxn ang="0">
                  <a:pos x="connsiteX7362" y="connsiteY7362"/>
                </a:cxn>
                <a:cxn ang="0">
                  <a:pos x="connsiteX7363" y="connsiteY7363"/>
                </a:cxn>
                <a:cxn ang="0">
                  <a:pos x="connsiteX7364" y="connsiteY7364"/>
                </a:cxn>
                <a:cxn ang="0">
                  <a:pos x="connsiteX7365" y="connsiteY7365"/>
                </a:cxn>
                <a:cxn ang="0">
                  <a:pos x="connsiteX7366" y="connsiteY7366"/>
                </a:cxn>
                <a:cxn ang="0">
                  <a:pos x="connsiteX7367" y="connsiteY7367"/>
                </a:cxn>
                <a:cxn ang="0">
                  <a:pos x="connsiteX7368" y="connsiteY7368"/>
                </a:cxn>
                <a:cxn ang="0">
                  <a:pos x="connsiteX7369" y="connsiteY7369"/>
                </a:cxn>
                <a:cxn ang="0">
                  <a:pos x="connsiteX7370" y="connsiteY7370"/>
                </a:cxn>
                <a:cxn ang="0">
                  <a:pos x="connsiteX7371" y="connsiteY7371"/>
                </a:cxn>
                <a:cxn ang="0">
                  <a:pos x="connsiteX7372" y="connsiteY7372"/>
                </a:cxn>
                <a:cxn ang="0">
                  <a:pos x="connsiteX7373" y="connsiteY7373"/>
                </a:cxn>
                <a:cxn ang="0">
                  <a:pos x="connsiteX7374" y="connsiteY7374"/>
                </a:cxn>
                <a:cxn ang="0">
                  <a:pos x="connsiteX7375" y="connsiteY7375"/>
                </a:cxn>
                <a:cxn ang="0">
                  <a:pos x="connsiteX7376" y="connsiteY7376"/>
                </a:cxn>
                <a:cxn ang="0">
                  <a:pos x="connsiteX7377" y="connsiteY7377"/>
                </a:cxn>
                <a:cxn ang="0">
                  <a:pos x="connsiteX7378" y="connsiteY7378"/>
                </a:cxn>
                <a:cxn ang="0">
                  <a:pos x="connsiteX7379" y="connsiteY7379"/>
                </a:cxn>
                <a:cxn ang="0">
                  <a:pos x="connsiteX7380" y="connsiteY7380"/>
                </a:cxn>
                <a:cxn ang="0">
                  <a:pos x="connsiteX7381" y="connsiteY7381"/>
                </a:cxn>
                <a:cxn ang="0">
                  <a:pos x="connsiteX7382" y="connsiteY7382"/>
                </a:cxn>
                <a:cxn ang="0">
                  <a:pos x="connsiteX7383" y="connsiteY7383"/>
                </a:cxn>
                <a:cxn ang="0">
                  <a:pos x="connsiteX7384" y="connsiteY7384"/>
                </a:cxn>
                <a:cxn ang="0">
                  <a:pos x="connsiteX7385" y="connsiteY7385"/>
                </a:cxn>
                <a:cxn ang="0">
                  <a:pos x="connsiteX7386" y="connsiteY7386"/>
                </a:cxn>
                <a:cxn ang="0">
                  <a:pos x="connsiteX7387" y="connsiteY7387"/>
                </a:cxn>
                <a:cxn ang="0">
                  <a:pos x="connsiteX7388" y="connsiteY7388"/>
                </a:cxn>
                <a:cxn ang="0">
                  <a:pos x="connsiteX7389" y="connsiteY7389"/>
                </a:cxn>
                <a:cxn ang="0">
                  <a:pos x="connsiteX7390" y="connsiteY7390"/>
                </a:cxn>
                <a:cxn ang="0">
                  <a:pos x="connsiteX7391" y="connsiteY7391"/>
                </a:cxn>
                <a:cxn ang="0">
                  <a:pos x="connsiteX7392" y="connsiteY7392"/>
                </a:cxn>
                <a:cxn ang="0">
                  <a:pos x="connsiteX7393" y="connsiteY7393"/>
                </a:cxn>
                <a:cxn ang="0">
                  <a:pos x="connsiteX7394" y="connsiteY7394"/>
                </a:cxn>
                <a:cxn ang="0">
                  <a:pos x="connsiteX7395" y="connsiteY7395"/>
                </a:cxn>
                <a:cxn ang="0">
                  <a:pos x="connsiteX7396" y="connsiteY7396"/>
                </a:cxn>
                <a:cxn ang="0">
                  <a:pos x="connsiteX7397" y="connsiteY7397"/>
                </a:cxn>
                <a:cxn ang="0">
                  <a:pos x="connsiteX7398" y="connsiteY7398"/>
                </a:cxn>
                <a:cxn ang="0">
                  <a:pos x="connsiteX7399" y="connsiteY7399"/>
                </a:cxn>
                <a:cxn ang="0">
                  <a:pos x="connsiteX7400" y="connsiteY7400"/>
                </a:cxn>
                <a:cxn ang="0">
                  <a:pos x="connsiteX7401" y="connsiteY7401"/>
                </a:cxn>
                <a:cxn ang="0">
                  <a:pos x="connsiteX7402" y="connsiteY7402"/>
                </a:cxn>
                <a:cxn ang="0">
                  <a:pos x="connsiteX7403" y="connsiteY7403"/>
                </a:cxn>
                <a:cxn ang="0">
                  <a:pos x="connsiteX7404" y="connsiteY7404"/>
                </a:cxn>
                <a:cxn ang="0">
                  <a:pos x="connsiteX7405" y="connsiteY7405"/>
                </a:cxn>
                <a:cxn ang="0">
                  <a:pos x="connsiteX7406" y="connsiteY7406"/>
                </a:cxn>
                <a:cxn ang="0">
                  <a:pos x="connsiteX7407" y="connsiteY7407"/>
                </a:cxn>
                <a:cxn ang="0">
                  <a:pos x="connsiteX7408" y="connsiteY7408"/>
                </a:cxn>
                <a:cxn ang="0">
                  <a:pos x="connsiteX7409" y="connsiteY7409"/>
                </a:cxn>
                <a:cxn ang="0">
                  <a:pos x="connsiteX7410" y="connsiteY7410"/>
                </a:cxn>
                <a:cxn ang="0">
                  <a:pos x="connsiteX7411" y="connsiteY7411"/>
                </a:cxn>
                <a:cxn ang="0">
                  <a:pos x="connsiteX7412" y="connsiteY7412"/>
                </a:cxn>
                <a:cxn ang="0">
                  <a:pos x="connsiteX7413" y="connsiteY7413"/>
                </a:cxn>
                <a:cxn ang="0">
                  <a:pos x="connsiteX7414" y="connsiteY7414"/>
                </a:cxn>
                <a:cxn ang="0">
                  <a:pos x="connsiteX7415" y="connsiteY7415"/>
                </a:cxn>
                <a:cxn ang="0">
                  <a:pos x="connsiteX7416" y="connsiteY7416"/>
                </a:cxn>
                <a:cxn ang="0">
                  <a:pos x="connsiteX7417" y="connsiteY7417"/>
                </a:cxn>
                <a:cxn ang="0">
                  <a:pos x="connsiteX7418" y="connsiteY7418"/>
                </a:cxn>
                <a:cxn ang="0">
                  <a:pos x="connsiteX7419" y="connsiteY7419"/>
                </a:cxn>
                <a:cxn ang="0">
                  <a:pos x="connsiteX7420" y="connsiteY7420"/>
                </a:cxn>
                <a:cxn ang="0">
                  <a:pos x="connsiteX7421" y="connsiteY7421"/>
                </a:cxn>
                <a:cxn ang="0">
                  <a:pos x="connsiteX7422" y="connsiteY7422"/>
                </a:cxn>
                <a:cxn ang="0">
                  <a:pos x="connsiteX7423" y="connsiteY7423"/>
                </a:cxn>
                <a:cxn ang="0">
                  <a:pos x="connsiteX7424" y="connsiteY7424"/>
                </a:cxn>
                <a:cxn ang="0">
                  <a:pos x="connsiteX7425" y="connsiteY7425"/>
                </a:cxn>
                <a:cxn ang="0">
                  <a:pos x="connsiteX7426" y="connsiteY7426"/>
                </a:cxn>
                <a:cxn ang="0">
                  <a:pos x="connsiteX7427" y="connsiteY7427"/>
                </a:cxn>
                <a:cxn ang="0">
                  <a:pos x="connsiteX7428" y="connsiteY7428"/>
                </a:cxn>
                <a:cxn ang="0">
                  <a:pos x="connsiteX7429" y="connsiteY7429"/>
                </a:cxn>
                <a:cxn ang="0">
                  <a:pos x="connsiteX7430" y="connsiteY7430"/>
                </a:cxn>
                <a:cxn ang="0">
                  <a:pos x="connsiteX7431" y="connsiteY7431"/>
                </a:cxn>
                <a:cxn ang="0">
                  <a:pos x="connsiteX7432" y="connsiteY7432"/>
                </a:cxn>
                <a:cxn ang="0">
                  <a:pos x="connsiteX7433" y="connsiteY7433"/>
                </a:cxn>
                <a:cxn ang="0">
                  <a:pos x="connsiteX7434" y="connsiteY7434"/>
                </a:cxn>
                <a:cxn ang="0">
                  <a:pos x="connsiteX7435" y="connsiteY7435"/>
                </a:cxn>
                <a:cxn ang="0">
                  <a:pos x="connsiteX7436" y="connsiteY7436"/>
                </a:cxn>
                <a:cxn ang="0">
                  <a:pos x="connsiteX7437" y="connsiteY7437"/>
                </a:cxn>
                <a:cxn ang="0">
                  <a:pos x="connsiteX7438" y="connsiteY7438"/>
                </a:cxn>
                <a:cxn ang="0">
                  <a:pos x="connsiteX7439" y="connsiteY7439"/>
                </a:cxn>
                <a:cxn ang="0">
                  <a:pos x="connsiteX7440" y="connsiteY7440"/>
                </a:cxn>
                <a:cxn ang="0">
                  <a:pos x="connsiteX7441" y="connsiteY7441"/>
                </a:cxn>
                <a:cxn ang="0">
                  <a:pos x="connsiteX7442" y="connsiteY7442"/>
                </a:cxn>
                <a:cxn ang="0">
                  <a:pos x="connsiteX7443" y="connsiteY7443"/>
                </a:cxn>
                <a:cxn ang="0">
                  <a:pos x="connsiteX7444" y="connsiteY7444"/>
                </a:cxn>
                <a:cxn ang="0">
                  <a:pos x="connsiteX7445" y="connsiteY7445"/>
                </a:cxn>
                <a:cxn ang="0">
                  <a:pos x="connsiteX7446" y="connsiteY7446"/>
                </a:cxn>
                <a:cxn ang="0">
                  <a:pos x="connsiteX7447" y="connsiteY7447"/>
                </a:cxn>
                <a:cxn ang="0">
                  <a:pos x="connsiteX7448" y="connsiteY7448"/>
                </a:cxn>
                <a:cxn ang="0">
                  <a:pos x="connsiteX7449" y="connsiteY7449"/>
                </a:cxn>
                <a:cxn ang="0">
                  <a:pos x="connsiteX7450" y="connsiteY7450"/>
                </a:cxn>
                <a:cxn ang="0">
                  <a:pos x="connsiteX7451" y="connsiteY7451"/>
                </a:cxn>
                <a:cxn ang="0">
                  <a:pos x="connsiteX7452" y="connsiteY7452"/>
                </a:cxn>
                <a:cxn ang="0">
                  <a:pos x="connsiteX7453" y="connsiteY7453"/>
                </a:cxn>
                <a:cxn ang="0">
                  <a:pos x="connsiteX7454" y="connsiteY7454"/>
                </a:cxn>
                <a:cxn ang="0">
                  <a:pos x="connsiteX7455" y="connsiteY7455"/>
                </a:cxn>
                <a:cxn ang="0">
                  <a:pos x="connsiteX7456" y="connsiteY7456"/>
                </a:cxn>
                <a:cxn ang="0">
                  <a:pos x="connsiteX7457" y="connsiteY7457"/>
                </a:cxn>
                <a:cxn ang="0">
                  <a:pos x="connsiteX7458" y="connsiteY7458"/>
                </a:cxn>
                <a:cxn ang="0">
                  <a:pos x="connsiteX7459" y="connsiteY7459"/>
                </a:cxn>
                <a:cxn ang="0">
                  <a:pos x="connsiteX7460" y="connsiteY7460"/>
                </a:cxn>
                <a:cxn ang="0">
                  <a:pos x="connsiteX7461" y="connsiteY7461"/>
                </a:cxn>
                <a:cxn ang="0">
                  <a:pos x="connsiteX7462" y="connsiteY7462"/>
                </a:cxn>
                <a:cxn ang="0">
                  <a:pos x="connsiteX7463" y="connsiteY7463"/>
                </a:cxn>
                <a:cxn ang="0">
                  <a:pos x="connsiteX7464" y="connsiteY7464"/>
                </a:cxn>
                <a:cxn ang="0">
                  <a:pos x="connsiteX7465" y="connsiteY7465"/>
                </a:cxn>
                <a:cxn ang="0">
                  <a:pos x="connsiteX7466" y="connsiteY7466"/>
                </a:cxn>
                <a:cxn ang="0">
                  <a:pos x="connsiteX7467" y="connsiteY7467"/>
                </a:cxn>
                <a:cxn ang="0">
                  <a:pos x="connsiteX7468" y="connsiteY7468"/>
                </a:cxn>
                <a:cxn ang="0">
                  <a:pos x="connsiteX7469" y="connsiteY7469"/>
                </a:cxn>
                <a:cxn ang="0">
                  <a:pos x="connsiteX7470" y="connsiteY7470"/>
                </a:cxn>
                <a:cxn ang="0">
                  <a:pos x="connsiteX7471" y="connsiteY7471"/>
                </a:cxn>
                <a:cxn ang="0">
                  <a:pos x="connsiteX7472" y="connsiteY7472"/>
                </a:cxn>
                <a:cxn ang="0">
                  <a:pos x="connsiteX7473" y="connsiteY7473"/>
                </a:cxn>
                <a:cxn ang="0">
                  <a:pos x="connsiteX7474" y="connsiteY7474"/>
                </a:cxn>
                <a:cxn ang="0">
                  <a:pos x="connsiteX7475" y="connsiteY7475"/>
                </a:cxn>
                <a:cxn ang="0">
                  <a:pos x="connsiteX7476" y="connsiteY7476"/>
                </a:cxn>
                <a:cxn ang="0">
                  <a:pos x="connsiteX7477" y="connsiteY7477"/>
                </a:cxn>
                <a:cxn ang="0">
                  <a:pos x="connsiteX7478" y="connsiteY7478"/>
                </a:cxn>
                <a:cxn ang="0">
                  <a:pos x="connsiteX7479" y="connsiteY7479"/>
                </a:cxn>
                <a:cxn ang="0">
                  <a:pos x="connsiteX7480" y="connsiteY7480"/>
                </a:cxn>
                <a:cxn ang="0">
                  <a:pos x="connsiteX7481" y="connsiteY7481"/>
                </a:cxn>
                <a:cxn ang="0">
                  <a:pos x="connsiteX7482" y="connsiteY7482"/>
                </a:cxn>
                <a:cxn ang="0">
                  <a:pos x="connsiteX7483" y="connsiteY7483"/>
                </a:cxn>
                <a:cxn ang="0">
                  <a:pos x="connsiteX7484" y="connsiteY7484"/>
                </a:cxn>
                <a:cxn ang="0">
                  <a:pos x="connsiteX7485" y="connsiteY7485"/>
                </a:cxn>
                <a:cxn ang="0">
                  <a:pos x="connsiteX7486" y="connsiteY7486"/>
                </a:cxn>
                <a:cxn ang="0">
                  <a:pos x="connsiteX7487" y="connsiteY7487"/>
                </a:cxn>
                <a:cxn ang="0">
                  <a:pos x="connsiteX7488" y="connsiteY7488"/>
                </a:cxn>
                <a:cxn ang="0">
                  <a:pos x="connsiteX7489" y="connsiteY7489"/>
                </a:cxn>
                <a:cxn ang="0">
                  <a:pos x="connsiteX7490" y="connsiteY7490"/>
                </a:cxn>
                <a:cxn ang="0">
                  <a:pos x="connsiteX7491" y="connsiteY7491"/>
                </a:cxn>
                <a:cxn ang="0">
                  <a:pos x="connsiteX7492" y="connsiteY7492"/>
                </a:cxn>
                <a:cxn ang="0">
                  <a:pos x="connsiteX7493" y="connsiteY7493"/>
                </a:cxn>
                <a:cxn ang="0">
                  <a:pos x="connsiteX7494" y="connsiteY7494"/>
                </a:cxn>
                <a:cxn ang="0">
                  <a:pos x="connsiteX7495" y="connsiteY7495"/>
                </a:cxn>
                <a:cxn ang="0">
                  <a:pos x="connsiteX7496" y="connsiteY7496"/>
                </a:cxn>
                <a:cxn ang="0">
                  <a:pos x="connsiteX7497" y="connsiteY7497"/>
                </a:cxn>
                <a:cxn ang="0">
                  <a:pos x="connsiteX7498" y="connsiteY7498"/>
                </a:cxn>
                <a:cxn ang="0">
                  <a:pos x="connsiteX7499" y="connsiteY7499"/>
                </a:cxn>
                <a:cxn ang="0">
                  <a:pos x="connsiteX7500" y="connsiteY7500"/>
                </a:cxn>
                <a:cxn ang="0">
                  <a:pos x="connsiteX7501" y="connsiteY7501"/>
                </a:cxn>
                <a:cxn ang="0">
                  <a:pos x="connsiteX7502" y="connsiteY7502"/>
                </a:cxn>
                <a:cxn ang="0">
                  <a:pos x="connsiteX7503" y="connsiteY7503"/>
                </a:cxn>
                <a:cxn ang="0">
                  <a:pos x="connsiteX7504" y="connsiteY7504"/>
                </a:cxn>
                <a:cxn ang="0">
                  <a:pos x="connsiteX7505" y="connsiteY7505"/>
                </a:cxn>
                <a:cxn ang="0">
                  <a:pos x="connsiteX7506" y="connsiteY7506"/>
                </a:cxn>
                <a:cxn ang="0">
                  <a:pos x="connsiteX7507" y="connsiteY7507"/>
                </a:cxn>
                <a:cxn ang="0">
                  <a:pos x="connsiteX7508" y="connsiteY7508"/>
                </a:cxn>
                <a:cxn ang="0">
                  <a:pos x="connsiteX7509" y="connsiteY7509"/>
                </a:cxn>
                <a:cxn ang="0">
                  <a:pos x="connsiteX7510" y="connsiteY7510"/>
                </a:cxn>
                <a:cxn ang="0">
                  <a:pos x="connsiteX7511" y="connsiteY7511"/>
                </a:cxn>
                <a:cxn ang="0">
                  <a:pos x="connsiteX7512" y="connsiteY7512"/>
                </a:cxn>
                <a:cxn ang="0">
                  <a:pos x="connsiteX7513" y="connsiteY7513"/>
                </a:cxn>
                <a:cxn ang="0">
                  <a:pos x="connsiteX7514" y="connsiteY7514"/>
                </a:cxn>
                <a:cxn ang="0">
                  <a:pos x="connsiteX7515" y="connsiteY7515"/>
                </a:cxn>
                <a:cxn ang="0">
                  <a:pos x="connsiteX7516" y="connsiteY7516"/>
                </a:cxn>
                <a:cxn ang="0">
                  <a:pos x="connsiteX7517" y="connsiteY7517"/>
                </a:cxn>
                <a:cxn ang="0">
                  <a:pos x="connsiteX7518" y="connsiteY7518"/>
                </a:cxn>
                <a:cxn ang="0">
                  <a:pos x="connsiteX7519" y="connsiteY7519"/>
                </a:cxn>
                <a:cxn ang="0">
                  <a:pos x="connsiteX7520" y="connsiteY7520"/>
                </a:cxn>
                <a:cxn ang="0">
                  <a:pos x="connsiteX7521" y="connsiteY7521"/>
                </a:cxn>
                <a:cxn ang="0">
                  <a:pos x="connsiteX7522" y="connsiteY7522"/>
                </a:cxn>
                <a:cxn ang="0">
                  <a:pos x="connsiteX7523" y="connsiteY7523"/>
                </a:cxn>
                <a:cxn ang="0">
                  <a:pos x="connsiteX7524" y="connsiteY7524"/>
                </a:cxn>
                <a:cxn ang="0">
                  <a:pos x="connsiteX7525" y="connsiteY7525"/>
                </a:cxn>
                <a:cxn ang="0">
                  <a:pos x="connsiteX7526" y="connsiteY7526"/>
                </a:cxn>
                <a:cxn ang="0">
                  <a:pos x="connsiteX7527" y="connsiteY7527"/>
                </a:cxn>
                <a:cxn ang="0">
                  <a:pos x="connsiteX7528" y="connsiteY7528"/>
                </a:cxn>
                <a:cxn ang="0">
                  <a:pos x="connsiteX7529" y="connsiteY7529"/>
                </a:cxn>
                <a:cxn ang="0">
                  <a:pos x="connsiteX7530" y="connsiteY7530"/>
                </a:cxn>
                <a:cxn ang="0">
                  <a:pos x="connsiteX7531" y="connsiteY7531"/>
                </a:cxn>
                <a:cxn ang="0">
                  <a:pos x="connsiteX7532" y="connsiteY7532"/>
                </a:cxn>
                <a:cxn ang="0">
                  <a:pos x="connsiteX7533" y="connsiteY7533"/>
                </a:cxn>
                <a:cxn ang="0">
                  <a:pos x="connsiteX7534" y="connsiteY7534"/>
                </a:cxn>
                <a:cxn ang="0">
                  <a:pos x="connsiteX7535" y="connsiteY7535"/>
                </a:cxn>
                <a:cxn ang="0">
                  <a:pos x="connsiteX7536" y="connsiteY7536"/>
                </a:cxn>
                <a:cxn ang="0">
                  <a:pos x="connsiteX7537" y="connsiteY7537"/>
                </a:cxn>
                <a:cxn ang="0">
                  <a:pos x="connsiteX7538" y="connsiteY7538"/>
                </a:cxn>
                <a:cxn ang="0">
                  <a:pos x="connsiteX7539" y="connsiteY7539"/>
                </a:cxn>
                <a:cxn ang="0">
                  <a:pos x="connsiteX7540" y="connsiteY7540"/>
                </a:cxn>
                <a:cxn ang="0">
                  <a:pos x="connsiteX7541" y="connsiteY7541"/>
                </a:cxn>
                <a:cxn ang="0">
                  <a:pos x="connsiteX7542" y="connsiteY7542"/>
                </a:cxn>
                <a:cxn ang="0">
                  <a:pos x="connsiteX7543" y="connsiteY7543"/>
                </a:cxn>
                <a:cxn ang="0">
                  <a:pos x="connsiteX7544" y="connsiteY7544"/>
                </a:cxn>
                <a:cxn ang="0">
                  <a:pos x="connsiteX7545" y="connsiteY7545"/>
                </a:cxn>
                <a:cxn ang="0">
                  <a:pos x="connsiteX7546" y="connsiteY7546"/>
                </a:cxn>
                <a:cxn ang="0">
                  <a:pos x="connsiteX7547" y="connsiteY7547"/>
                </a:cxn>
                <a:cxn ang="0">
                  <a:pos x="connsiteX7548" y="connsiteY7548"/>
                </a:cxn>
                <a:cxn ang="0">
                  <a:pos x="connsiteX7549" y="connsiteY7549"/>
                </a:cxn>
                <a:cxn ang="0">
                  <a:pos x="connsiteX7550" y="connsiteY7550"/>
                </a:cxn>
                <a:cxn ang="0">
                  <a:pos x="connsiteX7551" y="connsiteY7551"/>
                </a:cxn>
                <a:cxn ang="0">
                  <a:pos x="connsiteX7552" y="connsiteY7552"/>
                </a:cxn>
                <a:cxn ang="0">
                  <a:pos x="connsiteX7553" y="connsiteY7553"/>
                </a:cxn>
                <a:cxn ang="0">
                  <a:pos x="connsiteX7554" y="connsiteY7554"/>
                </a:cxn>
                <a:cxn ang="0">
                  <a:pos x="connsiteX7555" y="connsiteY7555"/>
                </a:cxn>
                <a:cxn ang="0">
                  <a:pos x="connsiteX7556" y="connsiteY7556"/>
                </a:cxn>
                <a:cxn ang="0">
                  <a:pos x="connsiteX7557" y="connsiteY7557"/>
                </a:cxn>
                <a:cxn ang="0">
                  <a:pos x="connsiteX7558" y="connsiteY7558"/>
                </a:cxn>
                <a:cxn ang="0">
                  <a:pos x="connsiteX7559" y="connsiteY7559"/>
                </a:cxn>
                <a:cxn ang="0">
                  <a:pos x="connsiteX7560" y="connsiteY7560"/>
                </a:cxn>
                <a:cxn ang="0">
                  <a:pos x="connsiteX7561" y="connsiteY7561"/>
                </a:cxn>
                <a:cxn ang="0">
                  <a:pos x="connsiteX7562" y="connsiteY7562"/>
                </a:cxn>
                <a:cxn ang="0">
                  <a:pos x="connsiteX7563" y="connsiteY7563"/>
                </a:cxn>
                <a:cxn ang="0">
                  <a:pos x="connsiteX7564" y="connsiteY7564"/>
                </a:cxn>
                <a:cxn ang="0">
                  <a:pos x="connsiteX7565" y="connsiteY7565"/>
                </a:cxn>
                <a:cxn ang="0">
                  <a:pos x="connsiteX7566" y="connsiteY7566"/>
                </a:cxn>
                <a:cxn ang="0">
                  <a:pos x="connsiteX7567" y="connsiteY7567"/>
                </a:cxn>
                <a:cxn ang="0">
                  <a:pos x="connsiteX7568" y="connsiteY7568"/>
                </a:cxn>
                <a:cxn ang="0">
                  <a:pos x="connsiteX7569" y="connsiteY7569"/>
                </a:cxn>
                <a:cxn ang="0">
                  <a:pos x="connsiteX7570" y="connsiteY7570"/>
                </a:cxn>
                <a:cxn ang="0">
                  <a:pos x="connsiteX7571" y="connsiteY7571"/>
                </a:cxn>
                <a:cxn ang="0">
                  <a:pos x="connsiteX7572" y="connsiteY7572"/>
                </a:cxn>
                <a:cxn ang="0">
                  <a:pos x="connsiteX7573" y="connsiteY7573"/>
                </a:cxn>
                <a:cxn ang="0">
                  <a:pos x="connsiteX7574" y="connsiteY7574"/>
                </a:cxn>
                <a:cxn ang="0">
                  <a:pos x="connsiteX7575" y="connsiteY7575"/>
                </a:cxn>
                <a:cxn ang="0">
                  <a:pos x="connsiteX7576" y="connsiteY7576"/>
                </a:cxn>
                <a:cxn ang="0">
                  <a:pos x="connsiteX7577" y="connsiteY7577"/>
                </a:cxn>
                <a:cxn ang="0">
                  <a:pos x="connsiteX7578" y="connsiteY7578"/>
                </a:cxn>
                <a:cxn ang="0">
                  <a:pos x="connsiteX7579" y="connsiteY7579"/>
                </a:cxn>
                <a:cxn ang="0">
                  <a:pos x="connsiteX7580" y="connsiteY7580"/>
                </a:cxn>
                <a:cxn ang="0">
                  <a:pos x="connsiteX7581" y="connsiteY7581"/>
                </a:cxn>
                <a:cxn ang="0">
                  <a:pos x="connsiteX7582" y="connsiteY7582"/>
                </a:cxn>
                <a:cxn ang="0">
                  <a:pos x="connsiteX7583" y="connsiteY7583"/>
                </a:cxn>
                <a:cxn ang="0">
                  <a:pos x="connsiteX7584" y="connsiteY7584"/>
                </a:cxn>
                <a:cxn ang="0">
                  <a:pos x="connsiteX7585" y="connsiteY7585"/>
                </a:cxn>
                <a:cxn ang="0">
                  <a:pos x="connsiteX7586" y="connsiteY7586"/>
                </a:cxn>
                <a:cxn ang="0">
                  <a:pos x="connsiteX7587" y="connsiteY7587"/>
                </a:cxn>
                <a:cxn ang="0">
                  <a:pos x="connsiteX7588" y="connsiteY7588"/>
                </a:cxn>
                <a:cxn ang="0">
                  <a:pos x="connsiteX7589" y="connsiteY7589"/>
                </a:cxn>
                <a:cxn ang="0">
                  <a:pos x="connsiteX7590" y="connsiteY7590"/>
                </a:cxn>
                <a:cxn ang="0">
                  <a:pos x="connsiteX7591" y="connsiteY7591"/>
                </a:cxn>
                <a:cxn ang="0">
                  <a:pos x="connsiteX7592" y="connsiteY7592"/>
                </a:cxn>
                <a:cxn ang="0">
                  <a:pos x="connsiteX7593" y="connsiteY7593"/>
                </a:cxn>
                <a:cxn ang="0">
                  <a:pos x="connsiteX7594" y="connsiteY7594"/>
                </a:cxn>
                <a:cxn ang="0">
                  <a:pos x="connsiteX7595" y="connsiteY7595"/>
                </a:cxn>
                <a:cxn ang="0">
                  <a:pos x="connsiteX7596" y="connsiteY7596"/>
                </a:cxn>
                <a:cxn ang="0">
                  <a:pos x="connsiteX7597" y="connsiteY7597"/>
                </a:cxn>
                <a:cxn ang="0">
                  <a:pos x="connsiteX7598" y="connsiteY7598"/>
                </a:cxn>
                <a:cxn ang="0">
                  <a:pos x="connsiteX7599" y="connsiteY7599"/>
                </a:cxn>
                <a:cxn ang="0">
                  <a:pos x="connsiteX7600" y="connsiteY7600"/>
                </a:cxn>
                <a:cxn ang="0">
                  <a:pos x="connsiteX7601" y="connsiteY7601"/>
                </a:cxn>
                <a:cxn ang="0">
                  <a:pos x="connsiteX7602" y="connsiteY7602"/>
                </a:cxn>
                <a:cxn ang="0">
                  <a:pos x="connsiteX7603" y="connsiteY7603"/>
                </a:cxn>
                <a:cxn ang="0">
                  <a:pos x="connsiteX7604" y="connsiteY7604"/>
                </a:cxn>
                <a:cxn ang="0">
                  <a:pos x="connsiteX7605" y="connsiteY7605"/>
                </a:cxn>
                <a:cxn ang="0">
                  <a:pos x="connsiteX7606" y="connsiteY7606"/>
                </a:cxn>
                <a:cxn ang="0">
                  <a:pos x="connsiteX7607" y="connsiteY7607"/>
                </a:cxn>
                <a:cxn ang="0">
                  <a:pos x="connsiteX7608" y="connsiteY7608"/>
                </a:cxn>
                <a:cxn ang="0">
                  <a:pos x="connsiteX7609" y="connsiteY7609"/>
                </a:cxn>
                <a:cxn ang="0">
                  <a:pos x="connsiteX7610" y="connsiteY7610"/>
                </a:cxn>
                <a:cxn ang="0">
                  <a:pos x="connsiteX7611" y="connsiteY7611"/>
                </a:cxn>
                <a:cxn ang="0">
                  <a:pos x="connsiteX7612" y="connsiteY7612"/>
                </a:cxn>
                <a:cxn ang="0">
                  <a:pos x="connsiteX7613" y="connsiteY7613"/>
                </a:cxn>
                <a:cxn ang="0">
                  <a:pos x="connsiteX7614" y="connsiteY7614"/>
                </a:cxn>
                <a:cxn ang="0">
                  <a:pos x="connsiteX7615" y="connsiteY7615"/>
                </a:cxn>
                <a:cxn ang="0">
                  <a:pos x="connsiteX7616" y="connsiteY7616"/>
                </a:cxn>
                <a:cxn ang="0">
                  <a:pos x="connsiteX7617" y="connsiteY7617"/>
                </a:cxn>
                <a:cxn ang="0">
                  <a:pos x="connsiteX7618" y="connsiteY7618"/>
                </a:cxn>
                <a:cxn ang="0">
                  <a:pos x="connsiteX7619" y="connsiteY7619"/>
                </a:cxn>
                <a:cxn ang="0">
                  <a:pos x="connsiteX7620" y="connsiteY7620"/>
                </a:cxn>
                <a:cxn ang="0">
                  <a:pos x="connsiteX7621" y="connsiteY7621"/>
                </a:cxn>
                <a:cxn ang="0">
                  <a:pos x="connsiteX7622" y="connsiteY7622"/>
                </a:cxn>
                <a:cxn ang="0">
                  <a:pos x="connsiteX7623" y="connsiteY7623"/>
                </a:cxn>
                <a:cxn ang="0">
                  <a:pos x="connsiteX7624" y="connsiteY7624"/>
                </a:cxn>
                <a:cxn ang="0">
                  <a:pos x="connsiteX7625" y="connsiteY7625"/>
                </a:cxn>
                <a:cxn ang="0">
                  <a:pos x="connsiteX7626" y="connsiteY7626"/>
                </a:cxn>
                <a:cxn ang="0">
                  <a:pos x="connsiteX7627" y="connsiteY7627"/>
                </a:cxn>
                <a:cxn ang="0">
                  <a:pos x="connsiteX7628" y="connsiteY7628"/>
                </a:cxn>
                <a:cxn ang="0">
                  <a:pos x="connsiteX7629" y="connsiteY7629"/>
                </a:cxn>
                <a:cxn ang="0">
                  <a:pos x="connsiteX7630" y="connsiteY7630"/>
                </a:cxn>
                <a:cxn ang="0">
                  <a:pos x="connsiteX7631" y="connsiteY7631"/>
                </a:cxn>
                <a:cxn ang="0">
                  <a:pos x="connsiteX7632" y="connsiteY7632"/>
                </a:cxn>
                <a:cxn ang="0">
                  <a:pos x="connsiteX7633" y="connsiteY7633"/>
                </a:cxn>
                <a:cxn ang="0">
                  <a:pos x="connsiteX7634" y="connsiteY7634"/>
                </a:cxn>
                <a:cxn ang="0">
                  <a:pos x="connsiteX7635" y="connsiteY7635"/>
                </a:cxn>
                <a:cxn ang="0">
                  <a:pos x="connsiteX7636" y="connsiteY7636"/>
                </a:cxn>
                <a:cxn ang="0">
                  <a:pos x="connsiteX7637" y="connsiteY7637"/>
                </a:cxn>
                <a:cxn ang="0">
                  <a:pos x="connsiteX7638" y="connsiteY7638"/>
                </a:cxn>
                <a:cxn ang="0">
                  <a:pos x="connsiteX7639" y="connsiteY7639"/>
                </a:cxn>
                <a:cxn ang="0">
                  <a:pos x="connsiteX7640" y="connsiteY7640"/>
                </a:cxn>
                <a:cxn ang="0">
                  <a:pos x="connsiteX7641" y="connsiteY7641"/>
                </a:cxn>
                <a:cxn ang="0">
                  <a:pos x="connsiteX7642" y="connsiteY7642"/>
                </a:cxn>
                <a:cxn ang="0">
                  <a:pos x="connsiteX7643" y="connsiteY7643"/>
                </a:cxn>
                <a:cxn ang="0">
                  <a:pos x="connsiteX7644" y="connsiteY7644"/>
                </a:cxn>
                <a:cxn ang="0">
                  <a:pos x="connsiteX7645" y="connsiteY7645"/>
                </a:cxn>
                <a:cxn ang="0">
                  <a:pos x="connsiteX7646" y="connsiteY7646"/>
                </a:cxn>
                <a:cxn ang="0">
                  <a:pos x="connsiteX7647" y="connsiteY7647"/>
                </a:cxn>
                <a:cxn ang="0">
                  <a:pos x="connsiteX7648" y="connsiteY7648"/>
                </a:cxn>
                <a:cxn ang="0">
                  <a:pos x="connsiteX7649" y="connsiteY7649"/>
                </a:cxn>
                <a:cxn ang="0">
                  <a:pos x="connsiteX7650" y="connsiteY7650"/>
                </a:cxn>
                <a:cxn ang="0">
                  <a:pos x="connsiteX7651" y="connsiteY7651"/>
                </a:cxn>
                <a:cxn ang="0">
                  <a:pos x="connsiteX7652" y="connsiteY7652"/>
                </a:cxn>
                <a:cxn ang="0">
                  <a:pos x="connsiteX7653" y="connsiteY7653"/>
                </a:cxn>
                <a:cxn ang="0">
                  <a:pos x="connsiteX7654" y="connsiteY7654"/>
                </a:cxn>
                <a:cxn ang="0">
                  <a:pos x="connsiteX7655" y="connsiteY7655"/>
                </a:cxn>
                <a:cxn ang="0">
                  <a:pos x="connsiteX7656" y="connsiteY7656"/>
                </a:cxn>
                <a:cxn ang="0">
                  <a:pos x="connsiteX7657" y="connsiteY7657"/>
                </a:cxn>
                <a:cxn ang="0">
                  <a:pos x="connsiteX7658" y="connsiteY7658"/>
                </a:cxn>
                <a:cxn ang="0">
                  <a:pos x="connsiteX7659" y="connsiteY7659"/>
                </a:cxn>
                <a:cxn ang="0">
                  <a:pos x="connsiteX7660" y="connsiteY7660"/>
                </a:cxn>
                <a:cxn ang="0">
                  <a:pos x="connsiteX7661" y="connsiteY7661"/>
                </a:cxn>
                <a:cxn ang="0">
                  <a:pos x="connsiteX7662" y="connsiteY7662"/>
                </a:cxn>
                <a:cxn ang="0">
                  <a:pos x="connsiteX7663" y="connsiteY7663"/>
                </a:cxn>
                <a:cxn ang="0">
                  <a:pos x="connsiteX7664" y="connsiteY7664"/>
                </a:cxn>
                <a:cxn ang="0">
                  <a:pos x="connsiteX7665" y="connsiteY7665"/>
                </a:cxn>
                <a:cxn ang="0">
                  <a:pos x="connsiteX7666" y="connsiteY7666"/>
                </a:cxn>
                <a:cxn ang="0">
                  <a:pos x="connsiteX7667" y="connsiteY7667"/>
                </a:cxn>
                <a:cxn ang="0">
                  <a:pos x="connsiteX7668" y="connsiteY7668"/>
                </a:cxn>
                <a:cxn ang="0">
                  <a:pos x="connsiteX7669" y="connsiteY7669"/>
                </a:cxn>
                <a:cxn ang="0">
                  <a:pos x="connsiteX7670" y="connsiteY7670"/>
                </a:cxn>
                <a:cxn ang="0">
                  <a:pos x="connsiteX7671" y="connsiteY7671"/>
                </a:cxn>
                <a:cxn ang="0">
                  <a:pos x="connsiteX7672" y="connsiteY7672"/>
                </a:cxn>
                <a:cxn ang="0">
                  <a:pos x="connsiteX7673" y="connsiteY7673"/>
                </a:cxn>
                <a:cxn ang="0">
                  <a:pos x="connsiteX7674" y="connsiteY7674"/>
                </a:cxn>
                <a:cxn ang="0">
                  <a:pos x="connsiteX7675" y="connsiteY7675"/>
                </a:cxn>
                <a:cxn ang="0">
                  <a:pos x="connsiteX7676" y="connsiteY7676"/>
                </a:cxn>
                <a:cxn ang="0">
                  <a:pos x="connsiteX7677" y="connsiteY7677"/>
                </a:cxn>
                <a:cxn ang="0">
                  <a:pos x="connsiteX7678" y="connsiteY7678"/>
                </a:cxn>
                <a:cxn ang="0">
                  <a:pos x="connsiteX7679" y="connsiteY7679"/>
                </a:cxn>
                <a:cxn ang="0">
                  <a:pos x="connsiteX7680" y="connsiteY7680"/>
                </a:cxn>
                <a:cxn ang="0">
                  <a:pos x="connsiteX7681" y="connsiteY7681"/>
                </a:cxn>
                <a:cxn ang="0">
                  <a:pos x="connsiteX7682" y="connsiteY7682"/>
                </a:cxn>
                <a:cxn ang="0">
                  <a:pos x="connsiteX7683" y="connsiteY7683"/>
                </a:cxn>
                <a:cxn ang="0">
                  <a:pos x="connsiteX7684" y="connsiteY7684"/>
                </a:cxn>
                <a:cxn ang="0">
                  <a:pos x="connsiteX7685" y="connsiteY7685"/>
                </a:cxn>
                <a:cxn ang="0">
                  <a:pos x="connsiteX7686" y="connsiteY7686"/>
                </a:cxn>
                <a:cxn ang="0">
                  <a:pos x="connsiteX7687" y="connsiteY7687"/>
                </a:cxn>
                <a:cxn ang="0">
                  <a:pos x="connsiteX7688" y="connsiteY7688"/>
                </a:cxn>
                <a:cxn ang="0">
                  <a:pos x="connsiteX7689" y="connsiteY7689"/>
                </a:cxn>
                <a:cxn ang="0">
                  <a:pos x="connsiteX7690" y="connsiteY7690"/>
                </a:cxn>
                <a:cxn ang="0">
                  <a:pos x="connsiteX7691" y="connsiteY7691"/>
                </a:cxn>
                <a:cxn ang="0">
                  <a:pos x="connsiteX7692" y="connsiteY7692"/>
                </a:cxn>
                <a:cxn ang="0">
                  <a:pos x="connsiteX7693" y="connsiteY7693"/>
                </a:cxn>
                <a:cxn ang="0">
                  <a:pos x="connsiteX7694" y="connsiteY7694"/>
                </a:cxn>
                <a:cxn ang="0">
                  <a:pos x="connsiteX7695" y="connsiteY7695"/>
                </a:cxn>
                <a:cxn ang="0">
                  <a:pos x="connsiteX7696" y="connsiteY7696"/>
                </a:cxn>
                <a:cxn ang="0">
                  <a:pos x="connsiteX7697" y="connsiteY7697"/>
                </a:cxn>
                <a:cxn ang="0">
                  <a:pos x="connsiteX7698" y="connsiteY7698"/>
                </a:cxn>
                <a:cxn ang="0">
                  <a:pos x="connsiteX7699" y="connsiteY7699"/>
                </a:cxn>
                <a:cxn ang="0">
                  <a:pos x="connsiteX7700" y="connsiteY7700"/>
                </a:cxn>
                <a:cxn ang="0">
                  <a:pos x="connsiteX7701" y="connsiteY7701"/>
                </a:cxn>
                <a:cxn ang="0">
                  <a:pos x="connsiteX7702" y="connsiteY7702"/>
                </a:cxn>
                <a:cxn ang="0">
                  <a:pos x="connsiteX7703" y="connsiteY7703"/>
                </a:cxn>
                <a:cxn ang="0">
                  <a:pos x="connsiteX7704" y="connsiteY7704"/>
                </a:cxn>
                <a:cxn ang="0">
                  <a:pos x="connsiteX7705" y="connsiteY7705"/>
                </a:cxn>
                <a:cxn ang="0">
                  <a:pos x="connsiteX7706" y="connsiteY7706"/>
                </a:cxn>
                <a:cxn ang="0">
                  <a:pos x="connsiteX7707" y="connsiteY7707"/>
                </a:cxn>
                <a:cxn ang="0">
                  <a:pos x="connsiteX7708" y="connsiteY7708"/>
                </a:cxn>
                <a:cxn ang="0">
                  <a:pos x="connsiteX7709" y="connsiteY7709"/>
                </a:cxn>
                <a:cxn ang="0">
                  <a:pos x="connsiteX7710" y="connsiteY7710"/>
                </a:cxn>
                <a:cxn ang="0">
                  <a:pos x="connsiteX7711" y="connsiteY7711"/>
                </a:cxn>
                <a:cxn ang="0">
                  <a:pos x="connsiteX7712" y="connsiteY7712"/>
                </a:cxn>
                <a:cxn ang="0">
                  <a:pos x="connsiteX7713" y="connsiteY7713"/>
                </a:cxn>
                <a:cxn ang="0">
                  <a:pos x="connsiteX7714" y="connsiteY7714"/>
                </a:cxn>
                <a:cxn ang="0">
                  <a:pos x="connsiteX7715" y="connsiteY7715"/>
                </a:cxn>
                <a:cxn ang="0">
                  <a:pos x="connsiteX7716" y="connsiteY7716"/>
                </a:cxn>
                <a:cxn ang="0">
                  <a:pos x="connsiteX7717" y="connsiteY7717"/>
                </a:cxn>
                <a:cxn ang="0">
                  <a:pos x="connsiteX7718" y="connsiteY7718"/>
                </a:cxn>
                <a:cxn ang="0">
                  <a:pos x="connsiteX7719" y="connsiteY7719"/>
                </a:cxn>
                <a:cxn ang="0">
                  <a:pos x="connsiteX7720" y="connsiteY7720"/>
                </a:cxn>
                <a:cxn ang="0">
                  <a:pos x="connsiteX7721" y="connsiteY7721"/>
                </a:cxn>
                <a:cxn ang="0">
                  <a:pos x="connsiteX7722" y="connsiteY7722"/>
                </a:cxn>
                <a:cxn ang="0">
                  <a:pos x="connsiteX7723" y="connsiteY7723"/>
                </a:cxn>
                <a:cxn ang="0">
                  <a:pos x="connsiteX7724" y="connsiteY7724"/>
                </a:cxn>
                <a:cxn ang="0">
                  <a:pos x="connsiteX7725" y="connsiteY7725"/>
                </a:cxn>
                <a:cxn ang="0">
                  <a:pos x="connsiteX7726" y="connsiteY7726"/>
                </a:cxn>
                <a:cxn ang="0">
                  <a:pos x="connsiteX7727" y="connsiteY7727"/>
                </a:cxn>
                <a:cxn ang="0">
                  <a:pos x="connsiteX7728" y="connsiteY7728"/>
                </a:cxn>
                <a:cxn ang="0">
                  <a:pos x="connsiteX7729" y="connsiteY7729"/>
                </a:cxn>
                <a:cxn ang="0">
                  <a:pos x="connsiteX7730" y="connsiteY7730"/>
                </a:cxn>
                <a:cxn ang="0">
                  <a:pos x="connsiteX7731" y="connsiteY7731"/>
                </a:cxn>
                <a:cxn ang="0">
                  <a:pos x="connsiteX7732" y="connsiteY7732"/>
                </a:cxn>
                <a:cxn ang="0">
                  <a:pos x="connsiteX7733" y="connsiteY7733"/>
                </a:cxn>
                <a:cxn ang="0">
                  <a:pos x="connsiteX7734" y="connsiteY7734"/>
                </a:cxn>
                <a:cxn ang="0">
                  <a:pos x="connsiteX7735" y="connsiteY7735"/>
                </a:cxn>
                <a:cxn ang="0">
                  <a:pos x="connsiteX7736" y="connsiteY7736"/>
                </a:cxn>
                <a:cxn ang="0">
                  <a:pos x="connsiteX7737" y="connsiteY7737"/>
                </a:cxn>
                <a:cxn ang="0">
                  <a:pos x="connsiteX7738" y="connsiteY7738"/>
                </a:cxn>
                <a:cxn ang="0">
                  <a:pos x="connsiteX7739" y="connsiteY7739"/>
                </a:cxn>
                <a:cxn ang="0">
                  <a:pos x="connsiteX7740" y="connsiteY7740"/>
                </a:cxn>
                <a:cxn ang="0">
                  <a:pos x="connsiteX7741" y="connsiteY7741"/>
                </a:cxn>
                <a:cxn ang="0">
                  <a:pos x="connsiteX7742" y="connsiteY7742"/>
                </a:cxn>
                <a:cxn ang="0">
                  <a:pos x="connsiteX7743" y="connsiteY7743"/>
                </a:cxn>
                <a:cxn ang="0">
                  <a:pos x="connsiteX7744" y="connsiteY7744"/>
                </a:cxn>
                <a:cxn ang="0">
                  <a:pos x="connsiteX7745" y="connsiteY7745"/>
                </a:cxn>
                <a:cxn ang="0">
                  <a:pos x="connsiteX7746" y="connsiteY7746"/>
                </a:cxn>
                <a:cxn ang="0">
                  <a:pos x="connsiteX7747" y="connsiteY7747"/>
                </a:cxn>
                <a:cxn ang="0">
                  <a:pos x="connsiteX7748" y="connsiteY7748"/>
                </a:cxn>
                <a:cxn ang="0">
                  <a:pos x="connsiteX7749" y="connsiteY7749"/>
                </a:cxn>
                <a:cxn ang="0">
                  <a:pos x="connsiteX7750" y="connsiteY7750"/>
                </a:cxn>
                <a:cxn ang="0">
                  <a:pos x="connsiteX7751" y="connsiteY7751"/>
                </a:cxn>
                <a:cxn ang="0">
                  <a:pos x="connsiteX7752" y="connsiteY7752"/>
                </a:cxn>
                <a:cxn ang="0">
                  <a:pos x="connsiteX7753" y="connsiteY7753"/>
                </a:cxn>
                <a:cxn ang="0">
                  <a:pos x="connsiteX7754" y="connsiteY7754"/>
                </a:cxn>
                <a:cxn ang="0">
                  <a:pos x="connsiteX7755" y="connsiteY7755"/>
                </a:cxn>
                <a:cxn ang="0">
                  <a:pos x="connsiteX7756" y="connsiteY7756"/>
                </a:cxn>
                <a:cxn ang="0">
                  <a:pos x="connsiteX7757" y="connsiteY7757"/>
                </a:cxn>
                <a:cxn ang="0">
                  <a:pos x="connsiteX7758" y="connsiteY7758"/>
                </a:cxn>
                <a:cxn ang="0">
                  <a:pos x="connsiteX7759" y="connsiteY7759"/>
                </a:cxn>
                <a:cxn ang="0">
                  <a:pos x="connsiteX7760" y="connsiteY7760"/>
                </a:cxn>
                <a:cxn ang="0">
                  <a:pos x="connsiteX7761" y="connsiteY7761"/>
                </a:cxn>
                <a:cxn ang="0">
                  <a:pos x="connsiteX7762" y="connsiteY7762"/>
                </a:cxn>
                <a:cxn ang="0">
                  <a:pos x="connsiteX7763" y="connsiteY7763"/>
                </a:cxn>
                <a:cxn ang="0">
                  <a:pos x="connsiteX7764" y="connsiteY7764"/>
                </a:cxn>
                <a:cxn ang="0">
                  <a:pos x="connsiteX7765" y="connsiteY7765"/>
                </a:cxn>
                <a:cxn ang="0">
                  <a:pos x="connsiteX7766" y="connsiteY7766"/>
                </a:cxn>
                <a:cxn ang="0">
                  <a:pos x="connsiteX7767" y="connsiteY7767"/>
                </a:cxn>
                <a:cxn ang="0">
                  <a:pos x="connsiteX7768" y="connsiteY7768"/>
                </a:cxn>
                <a:cxn ang="0">
                  <a:pos x="connsiteX7769" y="connsiteY7769"/>
                </a:cxn>
                <a:cxn ang="0">
                  <a:pos x="connsiteX7770" y="connsiteY7770"/>
                </a:cxn>
                <a:cxn ang="0">
                  <a:pos x="connsiteX7771" y="connsiteY7771"/>
                </a:cxn>
                <a:cxn ang="0">
                  <a:pos x="connsiteX7772" y="connsiteY7772"/>
                </a:cxn>
                <a:cxn ang="0">
                  <a:pos x="connsiteX7773" y="connsiteY7773"/>
                </a:cxn>
                <a:cxn ang="0">
                  <a:pos x="connsiteX7774" y="connsiteY7774"/>
                </a:cxn>
                <a:cxn ang="0">
                  <a:pos x="connsiteX7775" y="connsiteY7775"/>
                </a:cxn>
                <a:cxn ang="0">
                  <a:pos x="connsiteX7776" y="connsiteY7776"/>
                </a:cxn>
                <a:cxn ang="0">
                  <a:pos x="connsiteX7777" y="connsiteY7777"/>
                </a:cxn>
                <a:cxn ang="0">
                  <a:pos x="connsiteX7778" y="connsiteY7778"/>
                </a:cxn>
                <a:cxn ang="0">
                  <a:pos x="connsiteX7779" y="connsiteY7779"/>
                </a:cxn>
                <a:cxn ang="0">
                  <a:pos x="connsiteX7780" y="connsiteY7780"/>
                </a:cxn>
                <a:cxn ang="0">
                  <a:pos x="connsiteX7781" y="connsiteY7781"/>
                </a:cxn>
                <a:cxn ang="0">
                  <a:pos x="connsiteX7782" y="connsiteY7782"/>
                </a:cxn>
                <a:cxn ang="0">
                  <a:pos x="connsiteX7783" y="connsiteY7783"/>
                </a:cxn>
                <a:cxn ang="0">
                  <a:pos x="connsiteX7784" y="connsiteY7784"/>
                </a:cxn>
                <a:cxn ang="0">
                  <a:pos x="connsiteX7785" y="connsiteY7785"/>
                </a:cxn>
                <a:cxn ang="0">
                  <a:pos x="connsiteX7786" y="connsiteY7786"/>
                </a:cxn>
                <a:cxn ang="0">
                  <a:pos x="connsiteX7787" y="connsiteY7787"/>
                </a:cxn>
                <a:cxn ang="0">
                  <a:pos x="connsiteX7788" y="connsiteY7788"/>
                </a:cxn>
                <a:cxn ang="0">
                  <a:pos x="connsiteX7789" y="connsiteY7789"/>
                </a:cxn>
                <a:cxn ang="0">
                  <a:pos x="connsiteX7790" y="connsiteY7790"/>
                </a:cxn>
                <a:cxn ang="0">
                  <a:pos x="connsiteX7791" y="connsiteY7791"/>
                </a:cxn>
                <a:cxn ang="0">
                  <a:pos x="connsiteX7792" y="connsiteY7792"/>
                </a:cxn>
                <a:cxn ang="0">
                  <a:pos x="connsiteX7793" y="connsiteY7793"/>
                </a:cxn>
                <a:cxn ang="0">
                  <a:pos x="connsiteX7794" y="connsiteY7794"/>
                </a:cxn>
                <a:cxn ang="0">
                  <a:pos x="connsiteX7795" y="connsiteY7795"/>
                </a:cxn>
                <a:cxn ang="0">
                  <a:pos x="connsiteX7796" y="connsiteY7796"/>
                </a:cxn>
                <a:cxn ang="0">
                  <a:pos x="connsiteX7797" y="connsiteY7797"/>
                </a:cxn>
                <a:cxn ang="0">
                  <a:pos x="connsiteX7798" y="connsiteY7798"/>
                </a:cxn>
                <a:cxn ang="0">
                  <a:pos x="connsiteX7799" y="connsiteY7799"/>
                </a:cxn>
                <a:cxn ang="0">
                  <a:pos x="connsiteX7800" y="connsiteY7800"/>
                </a:cxn>
                <a:cxn ang="0">
                  <a:pos x="connsiteX7801" y="connsiteY7801"/>
                </a:cxn>
                <a:cxn ang="0">
                  <a:pos x="connsiteX7802" y="connsiteY7802"/>
                </a:cxn>
                <a:cxn ang="0">
                  <a:pos x="connsiteX7803" y="connsiteY7803"/>
                </a:cxn>
                <a:cxn ang="0">
                  <a:pos x="connsiteX7804" y="connsiteY7804"/>
                </a:cxn>
                <a:cxn ang="0">
                  <a:pos x="connsiteX7805" y="connsiteY7805"/>
                </a:cxn>
                <a:cxn ang="0">
                  <a:pos x="connsiteX7806" y="connsiteY7806"/>
                </a:cxn>
                <a:cxn ang="0">
                  <a:pos x="connsiteX7807" y="connsiteY7807"/>
                </a:cxn>
                <a:cxn ang="0">
                  <a:pos x="connsiteX7808" y="connsiteY7808"/>
                </a:cxn>
                <a:cxn ang="0">
                  <a:pos x="connsiteX7809" y="connsiteY7809"/>
                </a:cxn>
                <a:cxn ang="0">
                  <a:pos x="connsiteX7810" y="connsiteY7810"/>
                </a:cxn>
                <a:cxn ang="0">
                  <a:pos x="connsiteX7811" y="connsiteY7811"/>
                </a:cxn>
                <a:cxn ang="0">
                  <a:pos x="connsiteX7812" y="connsiteY7812"/>
                </a:cxn>
                <a:cxn ang="0">
                  <a:pos x="connsiteX7813" y="connsiteY7813"/>
                </a:cxn>
                <a:cxn ang="0">
                  <a:pos x="connsiteX7814" y="connsiteY7814"/>
                </a:cxn>
                <a:cxn ang="0">
                  <a:pos x="connsiteX7815" y="connsiteY7815"/>
                </a:cxn>
                <a:cxn ang="0">
                  <a:pos x="connsiteX7816" y="connsiteY7816"/>
                </a:cxn>
                <a:cxn ang="0">
                  <a:pos x="connsiteX7817" y="connsiteY7817"/>
                </a:cxn>
                <a:cxn ang="0">
                  <a:pos x="connsiteX7818" y="connsiteY7818"/>
                </a:cxn>
                <a:cxn ang="0">
                  <a:pos x="connsiteX7819" y="connsiteY7819"/>
                </a:cxn>
                <a:cxn ang="0">
                  <a:pos x="connsiteX7820" y="connsiteY7820"/>
                </a:cxn>
                <a:cxn ang="0">
                  <a:pos x="connsiteX7821" y="connsiteY7821"/>
                </a:cxn>
                <a:cxn ang="0">
                  <a:pos x="connsiteX7822" y="connsiteY7822"/>
                </a:cxn>
                <a:cxn ang="0">
                  <a:pos x="connsiteX7823" y="connsiteY7823"/>
                </a:cxn>
                <a:cxn ang="0">
                  <a:pos x="connsiteX7824" y="connsiteY7824"/>
                </a:cxn>
                <a:cxn ang="0">
                  <a:pos x="connsiteX7825" y="connsiteY7825"/>
                </a:cxn>
                <a:cxn ang="0">
                  <a:pos x="connsiteX7826" y="connsiteY7826"/>
                </a:cxn>
                <a:cxn ang="0">
                  <a:pos x="connsiteX7827" y="connsiteY7827"/>
                </a:cxn>
                <a:cxn ang="0">
                  <a:pos x="connsiteX7828" y="connsiteY7828"/>
                </a:cxn>
                <a:cxn ang="0">
                  <a:pos x="connsiteX7829" y="connsiteY7829"/>
                </a:cxn>
                <a:cxn ang="0">
                  <a:pos x="connsiteX7830" y="connsiteY7830"/>
                </a:cxn>
                <a:cxn ang="0">
                  <a:pos x="connsiteX7831" y="connsiteY7831"/>
                </a:cxn>
                <a:cxn ang="0">
                  <a:pos x="connsiteX7832" y="connsiteY7832"/>
                </a:cxn>
                <a:cxn ang="0">
                  <a:pos x="connsiteX7833" y="connsiteY7833"/>
                </a:cxn>
                <a:cxn ang="0">
                  <a:pos x="connsiteX7834" y="connsiteY7834"/>
                </a:cxn>
                <a:cxn ang="0">
                  <a:pos x="connsiteX7835" y="connsiteY7835"/>
                </a:cxn>
                <a:cxn ang="0">
                  <a:pos x="connsiteX7836" y="connsiteY7836"/>
                </a:cxn>
                <a:cxn ang="0">
                  <a:pos x="connsiteX7837" y="connsiteY7837"/>
                </a:cxn>
                <a:cxn ang="0">
                  <a:pos x="connsiteX7838" y="connsiteY7838"/>
                </a:cxn>
                <a:cxn ang="0">
                  <a:pos x="connsiteX7839" y="connsiteY7839"/>
                </a:cxn>
                <a:cxn ang="0">
                  <a:pos x="connsiteX7840" y="connsiteY7840"/>
                </a:cxn>
                <a:cxn ang="0">
                  <a:pos x="connsiteX7841" y="connsiteY7841"/>
                </a:cxn>
                <a:cxn ang="0">
                  <a:pos x="connsiteX7842" y="connsiteY7842"/>
                </a:cxn>
                <a:cxn ang="0">
                  <a:pos x="connsiteX7843" y="connsiteY7843"/>
                </a:cxn>
                <a:cxn ang="0">
                  <a:pos x="connsiteX7844" y="connsiteY7844"/>
                </a:cxn>
                <a:cxn ang="0">
                  <a:pos x="connsiteX7845" y="connsiteY7845"/>
                </a:cxn>
                <a:cxn ang="0">
                  <a:pos x="connsiteX7846" y="connsiteY7846"/>
                </a:cxn>
                <a:cxn ang="0">
                  <a:pos x="connsiteX7847" y="connsiteY7847"/>
                </a:cxn>
                <a:cxn ang="0">
                  <a:pos x="connsiteX7848" y="connsiteY7848"/>
                </a:cxn>
                <a:cxn ang="0">
                  <a:pos x="connsiteX7849" y="connsiteY7849"/>
                </a:cxn>
                <a:cxn ang="0">
                  <a:pos x="connsiteX7850" y="connsiteY7850"/>
                </a:cxn>
                <a:cxn ang="0">
                  <a:pos x="connsiteX7851" y="connsiteY7851"/>
                </a:cxn>
                <a:cxn ang="0">
                  <a:pos x="connsiteX7852" y="connsiteY7852"/>
                </a:cxn>
                <a:cxn ang="0">
                  <a:pos x="connsiteX7853" y="connsiteY7853"/>
                </a:cxn>
                <a:cxn ang="0">
                  <a:pos x="connsiteX7854" y="connsiteY7854"/>
                </a:cxn>
                <a:cxn ang="0">
                  <a:pos x="connsiteX7855" y="connsiteY7855"/>
                </a:cxn>
                <a:cxn ang="0">
                  <a:pos x="connsiteX7856" y="connsiteY7856"/>
                </a:cxn>
                <a:cxn ang="0">
                  <a:pos x="connsiteX7857" y="connsiteY7857"/>
                </a:cxn>
                <a:cxn ang="0">
                  <a:pos x="connsiteX7858" y="connsiteY7858"/>
                </a:cxn>
                <a:cxn ang="0">
                  <a:pos x="connsiteX7859" y="connsiteY7859"/>
                </a:cxn>
                <a:cxn ang="0">
                  <a:pos x="connsiteX7860" y="connsiteY7860"/>
                </a:cxn>
                <a:cxn ang="0">
                  <a:pos x="connsiteX7861" y="connsiteY7861"/>
                </a:cxn>
                <a:cxn ang="0">
                  <a:pos x="connsiteX7862" y="connsiteY7862"/>
                </a:cxn>
                <a:cxn ang="0">
                  <a:pos x="connsiteX7863" y="connsiteY7863"/>
                </a:cxn>
                <a:cxn ang="0">
                  <a:pos x="connsiteX7864" y="connsiteY7864"/>
                </a:cxn>
                <a:cxn ang="0">
                  <a:pos x="connsiteX7865" y="connsiteY7865"/>
                </a:cxn>
                <a:cxn ang="0">
                  <a:pos x="connsiteX7866" y="connsiteY7866"/>
                </a:cxn>
                <a:cxn ang="0">
                  <a:pos x="connsiteX7867" y="connsiteY7867"/>
                </a:cxn>
                <a:cxn ang="0">
                  <a:pos x="connsiteX7868" y="connsiteY7868"/>
                </a:cxn>
                <a:cxn ang="0">
                  <a:pos x="connsiteX7869" y="connsiteY7869"/>
                </a:cxn>
                <a:cxn ang="0">
                  <a:pos x="connsiteX7870" y="connsiteY7870"/>
                </a:cxn>
                <a:cxn ang="0">
                  <a:pos x="connsiteX7871" y="connsiteY7871"/>
                </a:cxn>
                <a:cxn ang="0">
                  <a:pos x="connsiteX7872" y="connsiteY7872"/>
                </a:cxn>
                <a:cxn ang="0">
                  <a:pos x="connsiteX7873" y="connsiteY7873"/>
                </a:cxn>
                <a:cxn ang="0">
                  <a:pos x="connsiteX7874" y="connsiteY7874"/>
                </a:cxn>
                <a:cxn ang="0">
                  <a:pos x="connsiteX7875" y="connsiteY7875"/>
                </a:cxn>
                <a:cxn ang="0">
                  <a:pos x="connsiteX7876" y="connsiteY7876"/>
                </a:cxn>
                <a:cxn ang="0">
                  <a:pos x="connsiteX7877" y="connsiteY7877"/>
                </a:cxn>
                <a:cxn ang="0">
                  <a:pos x="connsiteX7878" y="connsiteY7878"/>
                </a:cxn>
                <a:cxn ang="0">
                  <a:pos x="connsiteX7879" y="connsiteY7879"/>
                </a:cxn>
                <a:cxn ang="0">
                  <a:pos x="connsiteX7880" y="connsiteY7880"/>
                </a:cxn>
                <a:cxn ang="0">
                  <a:pos x="connsiteX7881" y="connsiteY7881"/>
                </a:cxn>
                <a:cxn ang="0">
                  <a:pos x="connsiteX7882" y="connsiteY7882"/>
                </a:cxn>
                <a:cxn ang="0">
                  <a:pos x="connsiteX7883" y="connsiteY7883"/>
                </a:cxn>
                <a:cxn ang="0">
                  <a:pos x="connsiteX7884" y="connsiteY7884"/>
                </a:cxn>
                <a:cxn ang="0">
                  <a:pos x="connsiteX7885" y="connsiteY7885"/>
                </a:cxn>
                <a:cxn ang="0">
                  <a:pos x="connsiteX7886" y="connsiteY7886"/>
                </a:cxn>
                <a:cxn ang="0">
                  <a:pos x="connsiteX7887" y="connsiteY7887"/>
                </a:cxn>
                <a:cxn ang="0">
                  <a:pos x="connsiteX7888" y="connsiteY7888"/>
                </a:cxn>
                <a:cxn ang="0">
                  <a:pos x="connsiteX7889" y="connsiteY7889"/>
                </a:cxn>
                <a:cxn ang="0">
                  <a:pos x="connsiteX7890" y="connsiteY7890"/>
                </a:cxn>
                <a:cxn ang="0">
                  <a:pos x="connsiteX7891" y="connsiteY7891"/>
                </a:cxn>
                <a:cxn ang="0">
                  <a:pos x="connsiteX7892" y="connsiteY7892"/>
                </a:cxn>
                <a:cxn ang="0">
                  <a:pos x="connsiteX7893" y="connsiteY7893"/>
                </a:cxn>
                <a:cxn ang="0">
                  <a:pos x="connsiteX7894" y="connsiteY7894"/>
                </a:cxn>
                <a:cxn ang="0">
                  <a:pos x="connsiteX7895" y="connsiteY7895"/>
                </a:cxn>
                <a:cxn ang="0">
                  <a:pos x="connsiteX7896" y="connsiteY7896"/>
                </a:cxn>
                <a:cxn ang="0">
                  <a:pos x="connsiteX7897" y="connsiteY7897"/>
                </a:cxn>
                <a:cxn ang="0">
                  <a:pos x="connsiteX7898" y="connsiteY7898"/>
                </a:cxn>
                <a:cxn ang="0">
                  <a:pos x="connsiteX7899" y="connsiteY7899"/>
                </a:cxn>
                <a:cxn ang="0">
                  <a:pos x="connsiteX7900" y="connsiteY7900"/>
                </a:cxn>
                <a:cxn ang="0">
                  <a:pos x="connsiteX7901" y="connsiteY7901"/>
                </a:cxn>
                <a:cxn ang="0">
                  <a:pos x="connsiteX7902" y="connsiteY7902"/>
                </a:cxn>
                <a:cxn ang="0">
                  <a:pos x="connsiteX7903" y="connsiteY7903"/>
                </a:cxn>
                <a:cxn ang="0">
                  <a:pos x="connsiteX7904" y="connsiteY7904"/>
                </a:cxn>
                <a:cxn ang="0">
                  <a:pos x="connsiteX7905" y="connsiteY7905"/>
                </a:cxn>
                <a:cxn ang="0">
                  <a:pos x="connsiteX7906" y="connsiteY7906"/>
                </a:cxn>
                <a:cxn ang="0">
                  <a:pos x="connsiteX7907" y="connsiteY7907"/>
                </a:cxn>
                <a:cxn ang="0">
                  <a:pos x="connsiteX7908" y="connsiteY7908"/>
                </a:cxn>
                <a:cxn ang="0">
                  <a:pos x="connsiteX7909" y="connsiteY7909"/>
                </a:cxn>
                <a:cxn ang="0">
                  <a:pos x="connsiteX7910" y="connsiteY7910"/>
                </a:cxn>
                <a:cxn ang="0">
                  <a:pos x="connsiteX7911" y="connsiteY7911"/>
                </a:cxn>
                <a:cxn ang="0">
                  <a:pos x="connsiteX7912" y="connsiteY7912"/>
                </a:cxn>
                <a:cxn ang="0">
                  <a:pos x="connsiteX7913" y="connsiteY7913"/>
                </a:cxn>
                <a:cxn ang="0">
                  <a:pos x="connsiteX7914" y="connsiteY7914"/>
                </a:cxn>
                <a:cxn ang="0">
                  <a:pos x="connsiteX7915" y="connsiteY7915"/>
                </a:cxn>
                <a:cxn ang="0">
                  <a:pos x="connsiteX7916" y="connsiteY7916"/>
                </a:cxn>
                <a:cxn ang="0">
                  <a:pos x="connsiteX7917" y="connsiteY7917"/>
                </a:cxn>
                <a:cxn ang="0">
                  <a:pos x="connsiteX7918" y="connsiteY7918"/>
                </a:cxn>
                <a:cxn ang="0">
                  <a:pos x="connsiteX7919" y="connsiteY7919"/>
                </a:cxn>
                <a:cxn ang="0">
                  <a:pos x="connsiteX7920" y="connsiteY7920"/>
                </a:cxn>
                <a:cxn ang="0">
                  <a:pos x="connsiteX7921" y="connsiteY7921"/>
                </a:cxn>
                <a:cxn ang="0">
                  <a:pos x="connsiteX7922" y="connsiteY7922"/>
                </a:cxn>
                <a:cxn ang="0">
                  <a:pos x="connsiteX7923" y="connsiteY7923"/>
                </a:cxn>
                <a:cxn ang="0">
                  <a:pos x="connsiteX7924" y="connsiteY7924"/>
                </a:cxn>
                <a:cxn ang="0">
                  <a:pos x="connsiteX7925" y="connsiteY7925"/>
                </a:cxn>
                <a:cxn ang="0">
                  <a:pos x="connsiteX7926" y="connsiteY7926"/>
                </a:cxn>
                <a:cxn ang="0">
                  <a:pos x="connsiteX7927" y="connsiteY7927"/>
                </a:cxn>
                <a:cxn ang="0">
                  <a:pos x="connsiteX7928" y="connsiteY7928"/>
                </a:cxn>
                <a:cxn ang="0">
                  <a:pos x="connsiteX7929" y="connsiteY7929"/>
                </a:cxn>
                <a:cxn ang="0">
                  <a:pos x="connsiteX7930" y="connsiteY7930"/>
                </a:cxn>
                <a:cxn ang="0">
                  <a:pos x="connsiteX7931" y="connsiteY7931"/>
                </a:cxn>
                <a:cxn ang="0">
                  <a:pos x="connsiteX7932" y="connsiteY7932"/>
                </a:cxn>
                <a:cxn ang="0">
                  <a:pos x="connsiteX7933" y="connsiteY7933"/>
                </a:cxn>
                <a:cxn ang="0">
                  <a:pos x="connsiteX7934" y="connsiteY7934"/>
                </a:cxn>
                <a:cxn ang="0">
                  <a:pos x="connsiteX7935" y="connsiteY7935"/>
                </a:cxn>
                <a:cxn ang="0">
                  <a:pos x="connsiteX7936" y="connsiteY7936"/>
                </a:cxn>
                <a:cxn ang="0">
                  <a:pos x="connsiteX7937" y="connsiteY7937"/>
                </a:cxn>
                <a:cxn ang="0">
                  <a:pos x="connsiteX7938" y="connsiteY7938"/>
                </a:cxn>
                <a:cxn ang="0">
                  <a:pos x="connsiteX7939" y="connsiteY7939"/>
                </a:cxn>
                <a:cxn ang="0">
                  <a:pos x="connsiteX7940" y="connsiteY7940"/>
                </a:cxn>
                <a:cxn ang="0">
                  <a:pos x="connsiteX7941" y="connsiteY7941"/>
                </a:cxn>
                <a:cxn ang="0">
                  <a:pos x="connsiteX7942" y="connsiteY7942"/>
                </a:cxn>
                <a:cxn ang="0">
                  <a:pos x="connsiteX7943" y="connsiteY7943"/>
                </a:cxn>
                <a:cxn ang="0">
                  <a:pos x="connsiteX7944" y="connsiteY7944"/>
                </a:cxn>
                <a:cxn ang="0">
                  <a:pos x="connsiteX7945" y="connsiteY7945"/>
                </a:cxn>
                <a:cxn ang="0">
                  <a:pos x="connsiteX7946" y="connsiteY7946"/>
                </a:cxn>
                <a:cxn ang="0">
                  <a:pos x="connsiteX7947" y="connsiteY7947"/>
                </a:cxn>
                <a:cxn ang="0">
                  <a:pos x="connsiteX7948" y="connsiteY7948"/>
                </a:cxn>
                <a:cxn ang="0">
                  <a:pos x="connsiteX7949" y="connsiteY7949"/>
                </a:cxn>
                <a:cxn ang="0">
                  <a:pos x="connsiteX7950" y="connsiteY7950"/>
                </a:cxn>
                <a:cxn ang="0">
                  <a:pos x="connsiteX7951" y="connsiteY7951"/>
                </a:cxn>
                <a:cxn ang="0">
                  <a:pos x="connsiteX7952" y="connsiteY7952"/>
                </a:cxn>
                <a:cxn ang="0">
                  <a:pos x="connsiteX7953" y="connsiteY7953"/>
                </a:cxn>
                <a:cxn ang="0">
                  <a:pos x="connsiteX7954" y="connsiteY7954"/>
                </a:cxn>
                <a:cxn ang="0">
                  <a:pos x="connsiteX7955" y="connsiteY7955"/>
                </a:cxn>
                <a:cxn ang="0">
                  <a:pos x="connsiteX7956" y="connsiteY7956"/>
                </a:cxn>
                <a:cxn ang="0">
                  <a:pos x="connsiteX7957" y="connsiteY7957"/>
                </a:cxn>
                <a:cxn ang="0">
                  <a:pos x="connsiteX7958" y="connsiteY7958"/>
                </a:cxn>
                <a:cxn ang="0">
                  <a:pos x="connsiteX7959" y="connsiteY7959"/>
                </a:cxn>
                <a:cxn ang="0">
                  <a:pos x="connsiteX7960" y="connsiteY7960"/>
                </a:cxn>
                <a:cxn ang="0">
                  <a:pos x="connsiteX7961" y="connsiteY7961"/>
                </a:cxn>
                <a:cxn ang="0">
                  <a:pos x="connsiteX7962" y="connsiteY7962"/>
                </a:cxn>
                <a:cxn ang="0">
                  <a:pos x="connsiteX7963" y="connsiteY7963"/>
                </a:cxn>
                <a:cxn ang="0">
                  <a:pos x="connsiteX7964" y="connsiteY7964"/>
                </a:cxn>
                <a:cxn ang="0">
                  <a:pos x="connsiteX7965" y="connsiteY7965"/>
                </a:cxn>
                <a:cxn ang="0">
                  <a:pos x="connsiteX7966" y="connsiteY7966"/>
                </a:cxn>
                <a:cxn ang="0">
                  <a:pos x="connsiteX7967" y="connsiteY7967"/>
                </a:cxn>
                <a:cxn ang="0">
                  <a:pos x="connsiteX7968" y="connsiteY7968"/>
                </a:cxn>
                <a:cxn ang="0">
                  <a:pos x="connsiteX7969" y="connsiteY7969"/>
                </a:cxn>
                <a:cxn ang="0">
                  <a:pos x="connsiteX7970" y="connsiteY7970"/>
                </a:cxn>
                <a:cxn ang="0">
                  <a:pos x="connsiteX7971" y="connsiteY7971"/>
                </a:cxn>
                <a:cxn ang="0">
                  <a:pos x="connsiteX7972" y="connsiteY7972"/>
                </a:cxn>
                <a:cxn ang="0">
                  <a:pos x="connsiteX7973" y="connsiteY7973"/>
                </a:cxn>
                <a:cxn ang="0">
                  <a:pos x="connsiteX7974" y="connsiteY7974"/>
                </a:cxn>
                <a:cxn ang="0">
                  <a:pos x="connsiteX7975" y="connsiteY7975"/>
                </a:cxn>
                <a:cxn ang="0">
                  <a:pos x="connsiteX7976" y="connsiteY7976"/>
                </a:cxn>
                <a:cxn ang="0">
                  <a:pos x="connsiteX7977" y="connsiteY7977"/>
                </a:cxn>
                <a:cxn ang="0">
                  <a:pos x="connsiteX7978" y="connsiteY7978"/>
                </a:cxn>
                <a:cxn ang="0">
                  <a:pos x="connsiteX7979" y="connsiteY7979"/>
                </a:cxn>
                <a:cxn ang="0">
                  <a:pos x="connsiteX7980" y="connsiteY7980"/>
                </a:cxn>
                <a:cxn ang="0">
                  <a:pos x="connsiteX7981" y="connsiteY7981"/>
                </a:cxn>
                <a:cxn ang="0">
                  <a:pos x="connsiteX7982" y="connsiteY7982"/>
                </a:cxn>
                <a:cxn ang="0">
                  <a:pos x="connsiteX7983" y="connsiteY7983"/>
                </a:cxn>
                <a:cxn ang="0">
                  <a:pos x="connsiteX7984" y="connsiteY7984"/>
                </a:cxn>
                <a:cxn ang="0">
                  <a:pos x="connsiteX7985" y="connsiteY7985"/>
                </a:cxn>
                <a:cxn ang="0">
                  <a:pos x="connsiteX7986" y="connsiteY7986"/>
                </a:cxn>
                <a:cxn ang="0">
                  <a:pos x="connsiteX7987" y="connsiteY7987"/>
                </a:cxn>
                <a:cxn ang="0">
                  <a:pos x="connsiteX7988" y="connsiteY7988"/>
                </a:cxn>
                <a:cxn ang="0">
                  <a:pos x="connsiteX7989" y="connsiteY7989"/>
                </a:cxn>
                <a:cxn ang="0">
                  <a:pos x="connsiteX7990" y="connsiteY7990"/>
                </a:cxn>
                <a:cxn ang="0">
                  <a:pos x="connsiteX7991" y="connsiteY7991"/>
                </a:cxn>
                <a:cxn ang="0">
                  <a:pos x="connsiteX7992" y="connsiteY7992"/>
                </a:cxn>
                <a:cxn ang="0">
                  <a:pos x="connsiteX7993" y="connsiteY7993"/>
                </a:cxn>
                <a:cxn ang="0">
                  <a:pos x="connsiteX7994" y="connsiteY7994"/>
                </a:cxn>
                <a:cxn ang="0">
                  <a:pos x="connsiteX7995" y="connsiteY7995"/>
                </a:cxn>
                <a:cxn ang="0">
                  <a:pos x="connsiteX7996" y="connsiteY7996"/>
                </a:cxn>
                <a:cxn ang="0">
                  <a:pos x="connsiteX7997" y="connsiteY7997"/>
                </a:cxn>
                <a:cxn ang="0">
                  <a:pos x="connsiteX7998" y="connsiteY7998"/>
                </a:cxn>
                <a:cxn ang="0">
                  <a:pos x="connsiteX7999" y="connsiteY7999"/>
                </a:cxn>
                <a:cxn ang="0">
                  <a:pos x="connsiteX8000" y="connsiteY8000"/>
                </a:cxn>
                <a:cxn ang="0">
                  <a:pos x="connsiteX8001" y="connsiteY8001"/>
                </a:cxn>
                <a:cxn ang="0">
                  <a:pos x="connsiteX8002" y="connsiteY8002"/>
                </a:cxn>
                <a:cxn ang="0">
                  <a:pos x="connsiteX8003" y="connsiteY8003"/>
                </a:cxn>
                <a:cxn ang="0">
                  <a:pos x="connsiteX8004" y="connsiteY8004"/>
                </a:cxn>
                <a:cxn ang="0">
                  <a:pos x="connsiteX8005" y="connsiteY8005"/>
                </a:cxn>
                <a:cxn ang="0">
                  <a:pos x="connsiteX8006" y="connsiteY8006"/>
                </a:cxn>
                <a:cxn ang="0">
                  <a:pos x="connsiteX8007" y="connsiteY8007"/>
                </a:cxn>
                <a:cxn ang="0">
                  <a:pos x="connsiteX8008" y="connsiteY8008"/>
                </a:cxn>
                <a:cxn ang="0">
                  <a:pos x="connsiteX8009" y="connsiteY8009"/>
                </a:cxn>
                <a:cxn ang="0">
                  <a:pos x="connsiteX8010" y="connsiteY8010"/>
                </a:cxn>
                <a:cxn ang="0">
                  <a:pos x="connsiteX8011" y="connsiteY8011"/>
                </a:cxn>
                <a:cxn ang="0">
                  <a:pos x="connsiteX8012" y="connsiteY8012"/>
                </a:cxn>
                <a:cxn ang="0">
                  <a:pos x="connsiteX8013" y="connsiteY8013"/>
                </a:cxn>
                <a:cxn ang="0">
                  <a:pos x="connsiteX8014" y="connsiteY8014"/>
                </a:cxn>
                <a:cxn ang="0">
                  <a:pos x="connsiteX8015" y="connsiteY8015"/>
                </a:cxn>
                <a:cxn ang="0">
                  <a:pos x="connsiteX8016" y="connsiteY8016"/>
                </a:cxn>
                <a:cxn ang="0">
                  <a:pos x="connsiteX8017" y="connsiteY8017"/>
                </a:cxn>
                <a:cxn ang="0">
                  <a:pos x="connsiteX8018" y="connsiteY8018"/>
                </a:cxn>
                <a:cxn ang="0">
                  <a:pos x="connsiteX8019" y="connsiteY8019"/>
                </a:cxn>
                <a:cxn ang="0">
                  <a:pos x="connsiteX8020" y="connsiteY8020"/>
                </a:cxn>
                <a:cxn ang="0">
                  <a:pos x="connsiteX8021" y="connsiteY8021"/>
                </a:cxn>
                <a:cxn ang="0">
                  <a:pos x="connsiteX8022" y="connsiteY8022"/>
                </a:cxn>
                <a:cxn ang="0">
                  <a:pos x="connsiteX8023" y="connsiteY8023"/>
                </a:cxn>
                <a:cxn ang="0">
                  <a:pos x="connsiteX8024" y="connsiteY8024"/>
                </a:cxn>
                <a:cxn ang="0">
                  <a:pos x="connsiteX8025" y="connsiteY8025"/>
                </a:cxn>
                <a:cxn ang="0">
                  <a:pos x="connsiteX8026" y="connsiteY8026"/>
                </a:cxn>
                <a:cxn ang="0">
                  <a:pos x="connsiteX8027" y="connsiteY8027"/>
                </a:cxn>
                <a:cxn ang="0">
                  <a:pos x="connsiteX8028" y="connsiteY8028"/>
                </a:cxn>
                <a:cxn ang="0">
                  <a:pos x="connsiteX8029" y="connsiteY8029"/>
                </a:cxn>
                <a:cxn ang="0">
                  <a:pos x="connsiteX8030" y="connsiteY8030"/>
                </a:cxn>
                <a:cxn ang="0">
                  <a:pos x="connsiteX8031" y="connsiteY8031"/>
                </a:cxn>
                <a:cxn ang="0">
                  <a:pos x="connsiteX8032" y="connsiteY8032"/>
                </a:cxn>
                <a:cxn ang="0">
                  <a:pos x="connsiteX8033" y="connsiteY8033"/>
                </a:cxn>
                <a:cxn ang="0">
                  <a:pos x="connsiteX8034" y="connsiteY8034"/>
                </a:cxn>
                <a:cxn ang="0">
                  <a:pos x="connsiteX8035" y="connsiteY8035"/>
                </a:cxn>
                <a:cxn ang="0">
                  <a:pos x="connsiteX8036" y="connsiteY8036"/>
                </a:cxn>
                <a:cxn ang="0">
                  <a:pos x="connsiteX8037" y="connsiteY8037"/>
                </a:cxn>
                <a:cxn ang="0">
                  <a:pos x="connsiteX8038" y="connsiteY8038"/>
                </a:cxn>
                <a:cxn ang="0">
                  <a:pos x="connsiteX8039" y="connsiteY8039"/>
                </a:cxn>
                <a:cxn ang="0">
                  <a:pos x="connsiteX8040" y="connsiteY8040"/>
                </a:cxn>
                <a:cxn ang="0">
                  <a:pos x="connsiteX8041" y="connsiteY8041"/>
                </a:cxn>
                <a:cxn ang="0">
                  <a:pos x="connsiteX8042" y="connsiteY8042"/>
                </a:cxn>
                <a:cxn ang="0">
                  <a:pos x="connsiteX8043" y="connsiteY8043"/>
                </a:cxn>
                <a:cxn ang="0">
                  <a:pos x="connsiteX8044" y="connsiteY8044"/>
                </a:cxn>
                <a:cxn ang="0">
                  <a:pos x="connsiteX8045" y="connsiteY8045"/>
                </a:cxn>
                <a:cxn ang="0">
                  <a:pos x="connsiteX8046" y="connsiteY8046"/>
                </a:cxn>
                <a:cxn ang="0">
                  <a:pos x="connsiteX8047" y="connsiteY8047"/>
                </a:cxn>
                <a:cxn ang="0">
                  <a:pos x="connsiteX8048" y="connsiteY8048"/>
                </a:cxn>
                <a:cxn ang="0">
                  <a:pos x="connsiteX8049" y="connsiteY8049"/>
                </a:cxn>
                <a:cxn ang="0">
                  <a:pos x="connsiteX8050" y="connsiteY8050"/>
                </a:cxn>
                <a:cxn ang="0">
                  <a:pos x="connsiteX8051" y="connsiteY8051"/>
                </a:cxn>
                <a:cxn ang="0">
                  <a:pos x="connsiteX8052" y="connsiteY8052"/>
                </a:cxn>
                <a:cxn ang="0">
                  <a:pos x="connsiteX8053" y="connsiteY8053"/>
                </a:cxn>
                <a:cxn ang="0">
                  <a:pos x="connsiteX8054" y="connsiteY8054"/>
                </a:cxn>
                <a:cxn ang="0">
                  <a:pos x="connsiteX8055" y="connsiteY8055"/>
                </a:cxn>
                <a:cxn ang="0">
                  <a:pos x="connsiteX8056" y="connsiteY8056"/>
                </a:cxn>
                <a:cxn ang="0">
                  <a:pos x="connsiteX8057" y="connsiteY8057"/>
                </a:cxn>
                <a:cxn ang="0">
                  <a:pos x="connsiteX8058" y="connsiteY8058"/>
                </a:cxn>
                <a:cxn ang="0">
                  <a:pos x="connsiteX8059" y="connsiteY8059"/>
                </a:cxn>
                <a:cxn ang="0">
                  <a:pos x="connsiteX8060" y="connsiteY8060"/>
                </a:cxn>
                <a:cxn ang="0">
                  <a:pos x="connsiteX8061" y="connsiteY8061"/>
                </a:cxn>
                <a:cxn ang="0">
                  <a:pos x="connsiteX8062" y="connsiteY8062"/>
                </a:cxn>
                <a:cxn ang="0">
                  <a:pos x="connsiteX8063" y="connsiteY8063"/>
                </a:cxn>
                <a:cxn ang="0">
                  <a:pos x="connsiteX8064" y="connsiteY8064"/>
                </a:cxn>
                <a:cxn ang="0">
                  <a:pos x="connsiteX8065" y="connsiteY8065"/>
                </a:cxn>
                <a:cxn ang="0">
                  <a:pos x="connsiteX8066" y="connsiteY8066"/>
                </a:cxn>
                <a:cxn ang="0">
                  <a:pos x="connsiteX8067" y="connsiteY8067"/>
                </a:cxn>
                <a:cxn ang="0">
                  <a:pos x="connsiteX8068" y="connsiteY8068"/>
                </a:cxn>
                <a:cxn ang="0">
                  <a:pos x="connsiteX8069" y="connsiteY8069"/>
                </a:cxn>
                <a:cxn ang="0">
                  <a:pos x="connsiteX8070" y="connsiteY8070"/>
                </a:cxn>
                <a:cxn ang="0">
                  <a:pos x="connsiteX8071" y="connsiteY8071"/>
                </a:cxn>
                <a:cxn ang="0">
                  <a:pos x="connsiteX8072" y="connsiteY8072"/>
                </a:cxn>
                <a:cxn ang="0">
                  <a:pos x="connsiteX8073" y="connsiteY8073"/>
                </a:cxn>
                <a:cxn ang="0">
                  <a:pos x="connsiteX8074" y="connsiteY8074"/>
                </a:cxn>
                <a:cxn ang="0">
                  <a:pos x="connsiteX8075" y="connsiteY8075"/>
                </a:cxn>
                <a:cxn ang="0">
                  <a:pos x="connsiteX8076" y="connsiteY8076"/>
                </a:cxn>
                <a:cxn ang="0">
                  <a:pos x="connsiteX8077" y="connsiteY8077"/>
                </a:cxn>
                <a:cxn ang="0">
                  <a:pos x="connsiteX8078" y="connsiteY8078"/>
                </a:cxn>
                <a:cxn ang="0">
                  <a:pos x="connsiteX8079" y="connsiteY8079"/>
                </a:cxn>
                <a:cxn ang="0">
                  <a:pos x="connsiteX8080" y="connsiteY8080"/>
                </a:cxn>
                <a:cxn ang="0">
                  <a:pos x="connsiteX8081" y="connsiteY8081"/>
                </a:cxn>
                <a:cxn ang="0">
                  <a:pos x="connsiteX8082" y="connsiteY8082"/>
                </a:cxn>
                <a:cxn ang="0">
                  <a:pos x="connsiteX8083" y="connsiteY8083"/>
                </a:cxn>
                <a:cxn ang="0">
                  <a:pos x="connsiteX8084" y="connsiteY8084"/>
                </a:cxn>
                <a:cxn ang="0">
                  <a:pos x="connsiteX8085" y="connsiteY8085"/>
                </a:cxn>
                <a:cxn ang="0">
                  <a:pos x="connsiteX8086" y="connsiteY8086"/>
                </a:cxn>
                <a:cxn ang="0">
                  <a:pos x="connsiteX8087" y="connsiteY8087"/>
                </a:cxn>
                <a:cxn ang="0">
                  <a:pos x="connsiteX8088" y="connsiteY8088"/>
                </a:cxn>
                <a:cxn ang="0">
                  <a:pos x="connsiteX8089" y="connsiteY8089"/>
                </a:cxn>
                <a:cxn ang="0">
                  <a:pos x="connsiteX8090" y="connsiteY8090"/>
                </a:cxn>
                <a:cxn ang="0">
                  <a:pos x="connsiteX8091" y="connsiteY8091"/>
                </a:cxn>
                <a:cxn ang="0">
                  <a:pos x="connsiteX8092" y="connsiteY8092"/>
                </a:cxn>
                <a:cxn ang="0">
                  <a:pos x="connsiteX8093" y="connsiteY8093"/>
                </a:cxn>
                <a:cxn ang="0">
                  <a:pos x="connsiteX8094" y="connsiteY8094"/>
                </a:cxn>
                <a:cxn ang="0">
                  <a:pos x="connsiteX8095" y="connsiteY8095"/>
                </a:cxn>
                <a:cxn ang="0">
                  <a:pos x="connsiteX8096" y="connsiteY8096"/>
                </a:cxn>
                <a:cxn ang="0">
                  <a:pos x="connsiteX8097" y="connsiteY8097"/>
                </a:cxn>
                <a:cxn ang="0">
                  <a:pos x="connsiteX8098" y="connsiteY8098"/>
                </a:cxn>
                <a:cxn ang="0">
                  <a:pos x="connsiteX8099" y="connsiteY8099"/>
                </a:cxn>
                <a:cxn ang="0">
                  <a:pos x="connsiteX8100" y="connsiteY8100"/>
                </a:cxn>
                <a:cxn ang="0">
                  <a:pos x="connsiteX8101" y="connsiteY8101"/>
                </a:cxn>
                <a:cxn ang="0">
                  <a:pos x="connsiteX8102" y="connsiteY8102"/>
                </a:cxn>
                <a:cxn ang="0">
                  <a:pos x="connsiteX8103" y="connsiteY8103"/>
                </a:cxn>
                <a:cxn ang="0">
                  <a:pos x="connsiteX8104" y="connsiteY8104"/>
                </a:cxn>
                <a:cxn ang="0">
                  <a:pos x="connsiteX8105" y="connsiteY8105"/>
                </a:cxn>
                <a:cxn ang="0">
                  <a:pos x="connsiteX8106" y="connsiteY8106"/>
                </a:cxn>
                <a:cxn ang="0">
                  <a:pos x="connsiteX8107" y="connsiteY8107"/>
                </a:cxn>
                <a:cxn ang="0">
                  <a:pos x="connsiteX8108" y="connsiteY8108"/>
                </a:cxn>
                <a:cxn ang="0">
                  <a:pos x="connsiteX8109" y="connsiteY8109"/>
                </a:cxn>
                <a:cxn ang="0">
                  <a:pos x="connsiteX8110" y="connsiteY8110"/>
                </a:cxn>
                <a:cxn ang="0">
                  <a:pos x="connsiteX8111" y="connsiteY8111"/>
                </a:cxn>
                <a:cxn ang="0">
                  <a:pos x="connsiteX8112" y="connsiteY8112"/>
                </a:cxn>
                <a:cxn ang="0">
                  <a:pos x="connsiteX8113" y="connsiteY8113"/>
                </a:cxn>
                <a:cxn ang="0">
                  <a:pos x="connsiteX8114" y="connsiteY8114"/>
                </a:cxn>
                <a:cxn ang="0">
                  <a:pos x="connsiteX8115" y="connsiteY8115"/>
                </a:cxn>
                <a:cxn ang="0">
                  <a:pos x="connsiteX8116" y="connsiteY8116"/>
                </a:cxn>
                <a:cxn ang="0">
                  <a:pos x="connsiteX8117" y="connsiteY8117"/>
                </a:cxn>
                <a:cxn ang="0">
                  <a:pos x="connsiteX8118" y="connsiteY8118"/>
                </a:cxn>
                <a:cxn ang="0">
                  <a:pos x="connsiteX8119" y="connsiteY8119"/>
                </a:cxn>
                <a:cxn ang="0">
                  <a:pos x="connsiteX8120" y="connsiteY8120"/>
                </a:cxn>
                <a:cxn ang="0">
                  <a:pos x="connsiteX8121" y="connsiteY8121"/>
                </a:cxn>
                <a:cxn ang="0">
                  <a:pos x="connsiteX8122" y="connsiteY8122"/>
                </a:cxn>
                <a:cxn ang="0">
                  <a:pos x="connsiteX8123" y="connsiteY8123"/>
                </a:cxn>
                <a:cxn ang="0">
                  <a:pos x="connsiteX8124" y="connsiteY8124"/>
                </a:cxn>
                <a:cxn ang="0">
                  <a:pos x="connsiteX8125" y="connsiteY8125"/>
                </a:cxn>
                <a:cxn ang="0">
                  <a:pos x="connsiteX8126" y="connsiteY8126"/>
                </a:cxn>
                <a:cxn ang="0">
                  <a:pos x="connsiteX8127" y="connsiteY8127"/>
                </a:cxn>
                <a:cxn ang="0">
                  <a:pos x="connsiteX8128" y="connsiteY8128"/>
                </a:cxn>
                <a:cxn ang="0">
                  <a:pos x="connsiteX8129" y="connsiteY8129"/>
                </a:cxn>
                <a:cxn ang="0">
                  <a:pos x="connsiteX8130" y="connsiteY8130"/>
                </a:cxn>
                <a:cxn ang="0">
                  <a:pos x="connsiteX8131" y="connsiteY8131"/>
                </a:cxn>
                <a:cxn ang="0">
                  <a:pos x="connsiteX8132" y="connsiteY8132"/>
                </a:cxn>
                <a:cxn ang="0">
                  <a:pos x="connsiteX8133" y="connsiteY8133"/>
                </a:cxn>
                <a:cxn ang="0">
                  <a:pos x="connsiteX8134" y="connsiteY8134"/>
                </a:cxn>
                <a:cxn ang="0">
                  <a:pos x="connsiteX8135" y="connsiteY8135"/>
                </a:cxn>
                <a:cxn ang="0">
                  <a:pos x="connsiteX8136" y="connsiteY8136"/>
                </a:cxn>
                <a:cxn ang="0">
                  <a:pos x="connsiteX8137" y="connsiteY8137"/>
                </a:cxn>
                <a:cxn ang="0">
                  <a:pos x="connsiteX8138" y="connsiteY8138"/>
                </a:cxn>
                <a:cxn ang="0">
                  <a:pos x="connsiteX8139" y="connsiteY8139"/>
                </a:cxn>
                <a:cxn ang="0">
                  <a:pos x="connsiteX8140" y="connsiteY8140"/>
                </a:cxn>
                <a:cxn ang="0">
                  <a:pos x="connsiteX8141" y="connsiteY8141"/>
                </a:cxn>
                <a:cxn ang="0">
                  <a:pos x="connsiteX8142" y="connsiteY8142"/>
                </a:cxn>
                <a:cxn ang="0">
                  <a:pos x="connsiteX8143" y="connsiteY8143"/>
                </a:cxn>
                <a:cxn ang="0">
                  <a:pos x="connsiteX8144" y="connsiteY8144"/>
                </a:cxn>
                <a:cxn ang="0">
                  <a:pos x="connsiteX8145" y="connsiteY8145"/>
                </a:cxn>
                <a:cxn ang="0">
                  <a:pos x="connsiteX8146" y="connsiteY8146"/>
                </a:cxn>
                <a:cxn ang="0">
                  <a:pos x="connsiteX8147" y="connsiteY8147"/>
                </a:cxn>
                <a:cxn ang="0">
                  <a:pos x="connsiteX8148" y="connsiteY8148"/>
                </a:cxn>
                <a:cxn ang="0">
                  <a:pos x="connsiteX8149" y="connsiteY8149"/>
                </a:cxn>
                <a:cxn ang="0">
                  <a:pos x="connsiteX8150" y="connsiteY8150"/>
                </a:cxn>
                <a:cxn ang="0">
                  <a:pos x="connsiteX8151" y="connsiteY8151"/>
                </a:cxn>
                <a:cxn ang="0">
                  <a:pos x="connsiteX8152" y="connsiteY8152"/>
                </a:cxn>
                <a:cxn ang="0">
                  <a:pos x="connsiteX8153" y="connsiteY8153"/>
                </a:cxn>
                <a:cxn ang="0">
                  <a:pos x="connsiteX8154" y="connsiteY8154"/>
                </a:cxn>
                <a:cxn ang="0">
                  <a:pos x="connsiteX8155" y="connsiteY8155"/>
                </a:cxn>
                <a:cxn ang="0">
                  <a:pos x="connsiteX8156" y="connsiteY8156"/>
                </a:cxn>
                <a:cxn ang="0">
                  <a:pos x="connsiteX8157" y="connsiteY8157"/>
                </a:cxn>
                <a:cxn ang="0">
                  <a:pos x="connsiteX8158" y="connsiteY8158"/>
                </a:cxn>
                <a:cxn ang="0">
                  <a:pos x="connsiteX8159" y="connsiteY8159"/>
                </a:cxn>
                <a:cxn ang="0">
                  <a:pos x="connsiteX8160" y="connsiteY8160"/>
                </a:cxn>
                <a:cxn ang="0">
                  <a:pos x="connsiteX8161" y="connsiteY8161"/>
                </a:cxn>
                <a:cxn ang="0">
                  <a:pos x="connsiteX8162" y="connsiteY8162"/>
                </a:cxn>
                <a:cxn ang="0">
                  <a:pos x="connsiteX8163" y="connsiteY8163"/>
                </a:cxn>
                <a:cxn ang="0">
                  <a:pos x="connsiteX8164" y="connsiteY8164"/>
                </a:cxn>
                <a:cxn ang="0">
                  <a:pos x="connsiteX8165" y="connsiteY8165"/>
                </a:cxn>
                <a:cxn ang="0">
                  <a:pos x="connsiteX8166" y="connsiteY8166"/>
                </a:cxn>
                <a:cxn ang="0">
                  <a:pos x="connsiteX8167" y="connsiteY8167"/>
                </a:cxn>
                <a:cxn ang="0">
                  <a:pos x="connsiteX8168" y="connsiteY8168"/>
                </a:cxn>
                <a:cxn ang="0">
                  <a:pos x="connsiteX8169" y="connsiteY8169"/>
                </a:cxn>
                <a:cxn ang="0">
                  <a:pos x="connsiteX8170" y="connsiteY8170"/>
                </a:cxn>
                <a:cxn ang="0">
                  <a:pos x="connsiteX8171" y="connsiteY8171"/>
                </a:cxn>
                <a:cxn ang="0">
                  <a:pos x="connsiteX8172" y="connsiteY8172"/>
                </a:cxn>
                <a:cxn ang="0">
                  <a:pos x="connsiteX8173" y="connsiteY8173"/>
                </a:cxn>
                <a:cxn ang="0">
                  <a:pos x="connsiteX8174" y="connsiteY8174"/>
                </a:cxn>
                <a:cxn ang="0">
                  <a:pos x="connsiteX8175" y="connsiteY8175"/>
                </a:cxn>
                <a:cxn ang="0">
                  <a:pos x="connsiteX8176" y="connsiteY8176"/>
                </a:cxn>
                <a:cxn ang="0">
                  <a:pos x="connsiteX8177" y="connsiteY8177"/>
                </a:cxn>
                <a:cxn ang="0">
                  <a:pos x="connsiteX8178" y="connsiteY8178"/>
                </a:cxn>
                <a:cxn ang="0">
                  <a:pos x="connsiteX8179" y="connsiteY8179"/>
                </a:cxn>
                <a:cxn ang="0">
                  <a:pos x="connsiteX8180" y="connsiteY8180"/>
                </a:cxn>
                <a:cxn ang="0">
                  <a:pos x="connsiteX8181" y="connsiteY8181"/>
                </a:cxn>
                <a:cxn ang="0">
                  <a:pos x="connsiteX8182" y="connsiteY8182"/>
                </a:cxn>
                <a:cxn ang="0">
                  <a:pos x="connsiteX8183" y="connsiteY8183"/>
                </a:cxn>
                <a:cxn ang="0">
                  <a:pos x="connsiteX8184" y="connsiteY8184"/>
                </a:cxn>
                <a:cxn ang="0">
                  <a:pos x="connsiteX8185" y="connsiteY8185"/>
                </a:cxn>
                <a:cxn ang="0">
                  <a:pos x="connsiteX8186" y="connsiteY8186"/>
                </a:cxn>
                <a:cxn ang="0">
                  <a:pos x="connsiteX8187" y="connsiteY8187"/>
                </a:cxn>
                <a:cxn ang="0">
                  <a:pos x="connsiteX8188" y="connsiteY8188"/>
                </a:cxn>
                <a:cxn ang="0">
                  <a:pos x="connsiteX8189" y="connsiteY8189"/>
                </a:cxn>
                <a:cxn ang="0">
                  <a:pos x="connsiteX8190" y="connsiteY8190"/>
                </a:cxn>
                <a:cxn ang="0">
                  <a:pos x="connsiteX8191" y="connsiteY8191"/>
                </a:cxn>
                <a:cxn ang="0">
                  <a:pos x="connsiteX8192" y="connsiteY8192"/>
                </a:cxn>
                <a:cxn ang="0">
                  <a:pos x="connsiteX8193" y="connsiteY8193"/>
                </a:cxn>
                <a:cxn ang="0">
                  <a:pos x="connsiteX8194" y="connsiteY8194"/>
                </a:cxn>
                <a:cxn ang="0">
                  <a:pos x="connsiteX8195" y="connsiteY8195"/>
                </a:cxn>
                <a:cxn ang="0">
                  <a:pos x="connsiteX8196" y="connsiteY8196"/>
                </a:cxn>
                <a:cxn ang="0">
                  <a:pos x="connsiteX8197" y="connsiteY8197"/>
                </a:cxn>
                <a:cxn ang="0">
                  <a:pos x="connsiteX8198" y="connsiteY8198"/>
                </a:cxn>
                <a:cxn ang="0">
                  <a:pos x="connsiteX8199" y="connsiteY8199"/>
                </a:cxn>
                <a:cxn ang="0">
                  <a:pos x="connsiteX8200" y="connsiteY8200"/>
                </a:cxn>
                <a:cxn ang="0">
                  <a:pos x="connsiteX8201" y="connsiteY8201"/>
                </a:cxn>
                <a:cxn ang="0">
                  <a:pos x="connsiteX8202" y="connsiteY8202"/>
                </a:cxn>
                <a:cxn ang="0">
                  <a:pos x="connsiteX8203" y="connsiteY8203"/>
                </a:cxn>
                <a:cxn ang="0">
                  <a:pos x="connsiteX8204" y="connsiteY8204"/>
                </a:cxn>
                <a:cxn ang="0">
                  <a:pos x="connsiteX8205" y="connsiteY8205"/>
                </a:cxn>
                <a:cxn ang="0">
                  <a:pos x="connsiteX8206" y="connsiteY8206"/>
                </a:cxn>
                <a:cxn ang="0">
                  <a:pos x="connsiteX8207" y="connsiteY8207"/>
                </a:cxn>
                <a:cxn ang="0">
                  <a:pos x="connsiteX8208" y="connsiteY8208"/>
                </a:cxn>
                <a:cxn ang="0">
                  <a:pos x="connsiteX8209" y="connsiteY8209"/>
                </a:cxn>
                <a:cxn ang="0">
                  <a:pos x="connsiteX8210" y="connsiteY8210"/>
                </a:cxn>
                <a:cxn ang="0">
                  <a:pos x="connsiteX8211" y="connsiteY8211"/>
                </a:cxn>
                <a:cxn ang="0">
                  <a:pos x="connsiteX8212" y="connsiteY8212"/>
                </a:cxn>
                <a:cxn ang="0">
                  <a:pos x="connsiteX8213" y="connsiteY8213"/>
                </a:cxn>
                <a:cxn ang="0">
                  <a:pos x="connsiteX8214" y="connsiteY8214"/>
                </a:cxn>
                <a:cxn ang="0">
                  <a:pos x="connsiteX8215" y="connsiteY8215"/>
                </a:cxn>
                <a:cxn ang="0">
                  <a:pos x="connsiteX8216" y="connsiteY8216"/>
                </a:cxn>
                <a:cxn ang="0">
                  <a:pos x="connsiteX8217" y="connsiteY8217"/>
                </a:cxn>
                <a:cxn ang="0">
                  <a:pos x="connsiteX8218" y="connsiteY8218"/>
                </a:cxn>
                <a:cxn ang="0">
                  <a:pos x="connsiteX8219" y="connsiteY8219"/>
                </a:cxn>
                <a:cxn ang="0">
                  <a:pos x="connsiteX8220" y="connsiteY8220"/>
                </a:cxn>
                <a:cxn ang="0">
                  <a:pos x="connsiteX8221" y="connsiteY8221"/>
                </a:cxn>
                <a:cxn ang="0">
                  <a:pos x="connsiteX8222" y="connsiteY8222"/>
                </a:cxn>
                <a:cxn ang="0">
                  <a:pos x="connsiteX8223" y="connsiteY8223"/>
                </a:cxn>
                <a:cxn ang="0">
                  <a:pos x="connsiteX8224" y="connsiteY8224"/>
                </a:cxn>
                <a:cxn ang="0">
                  <a:pos x="connsiteX8225" y="connsiteY8225"/>
                </a:cxn>
                <a:cxn ang="0">
                  <a:pos x="connsiteX8226" y="connsiteY8226"/>
                </a:cxn>
                <a:cxn ang="0">
                  <a:pos x="connsiteX8227" y="connsiteY8227"/>
                </a:cxn>
                <a:cxn ang="0">
                  <a:pos x="connsiteX8228" y="connsiteY8228"/>
                </a:cxn>
                <a:cxn ang="0">
                  <a:pos x="connsiteX8229" y="connsiteY8229"/>
                </a:cxn>
                <a:cxn ang="0">
                  <a:pos x="connsiteX8230" y="connsiteY8230"/>
                </a:cxn>
                <a:cxn ang="0">
                  <a:pos x="connsiteX8231" y="connsiteY8231"/>
                </a:cxn>
                <a:cxn ang="0">
                  <a:pos x="connsiteX8232" y="connsiteY8232"/>
                </a:cxn>
                <a:cxn ang="0">
                  <a:pos x="connsiteX8233" y="connsiteY8233"/>
                </a:cxn>
                <a:cxn ang="0">
                  <a:pos x="connsiteX8234" y="connsiteY8234"/>
                </a:cxn>
                <a:cxn ang="0">
                  <a:pos x="connsiteX8235" y="connsiteY8235"/>
                </a:cxn>
                <a:cxn ang="0">
                  <a:pos x="connsiteX8236" y="connsiteY8236"/>
                </a:cxn>
                <a:cxn ang="0">
                  <a:pos x="connsiteX8237" y="connsiteY8237"/>
                </a:cxn>
                <a:cxn ang="0">
                  <a:pos x="connsiteX8238" y="connsiteY8238"/>
                </a:cxn>
                <a:cxn ang="0">
                  <a:pos x="connsiteX8239" y="connsiteY8239"/>
                </a:cxn>
                <a:cxn ang="0">
                  <a:pos x="connsiteX8240" y="connsiteY8240"/>
                </a:cxn>
                <a:cxn ang="0">
                  <a:pos x="connsiteX8241" y="connsiteY8241"/>
                </a:cxn>
                <a:cxn ang="0">
                  <a:pos x="connsiteX8242" y="connsiteY8242"/>
                </a:cxn>
                <a:cxn ang="0">
                  <a:pos x="connsiteX8243" y="connsiteY8243"/>
                </a:cxn>
                <a:cxn ang="0">
                  <a:pos x="connsiteX8244" y="connsiteY8244"/>
                </a:cxn>
                <a:cxn ang="0">
                  <a:pos x="connsiteX8245" y="connsiteY8245"/>
                </a:cxn>
                <a:cxn ang="0">
                  <a:pos x="connsiteX8246" y="connsiteY8246"/>
                </a:cxn>
                <a:cxn ang="0">
                  <a:pos x="connsiteX8247" y="connsiteY8247"/>
                </a:cxn>
                <a:cxn ang="0">
                  <a:pos x="connsiteX8248" y="connsiteY8248"/>
                </a:cxn>
                <a:cxn ang="0">
                  <a:pos x="connsiteX8249" y="connsiteY8249"/>
                </a:cxn>
                <a:cxn ang="0">
                  <a:pos x="connsiteX8250" y="connsiteY8250"/>
                </a:cxn>
                <a:cxn ang="0">
                  <a:pos x="connsiteX8251" y="connsiteY8251"/>
                </a:cxn>
                <a:cxn ang="0">
                  <a:pos x="connsiteX8252" y="connsiteY8252"/>
                </a:cxn>
                <a:cxn ang="0">
                  <a:pos x="connsiteX8253" y="connsiteY8253"/>
                </a:cxn>
                <a:cxn ang="0">
                  <a:pos x="connsiteX8254" y="connsiteY8254"/>
                </a:cxn>
                <a:cxn ang="0">
                  <a:pos x="connsiteX8255" y="connsiteY8255"/>
                </a:cxn>
                <a:cxn ang="0">
                  <a:pos x="connsiteX8256" y="connsiteY8256"/>
                </a:cxn>
                <a:cxn ang="0">
                  <a:pos x="connsiteX8257" y="connsiteY8257"/>
                </a:cxn>
                <a:cxn ang="0">
                  <a:pos x="connsiteX8258" y="connsiteY8258"/>
                </a:cxn>
                <a:cxn ang="0">
                  <a:pos x="connsiteX8259" y="connsiteY8259"/>
                </a:cxn>
                <a:cxn ang="0">
                  <a:pos x="connsiteX8260" y="connsiteY8260"/>
                </a:cxn>
                <a:cxn ang="0">
                  <a:pos x="connsiteX8261" y="connsiteY8261"/>
                </a:cxn>
                <a:cxn ang="0">
                  <a:pos x="connsiteX8262" y="connsiteY8262"/>
                </a:cxn>
                <a:cxn ang="0">
                  <a:pos x="connsiteX8263" y="connsiteY8263"/>
                </a:cxn>
                <a:cxn ang="0">
                  <a:pos x="connsiteX8264" y="connsiteY8264"/>
                </a:cxn>
                <a:cxn ang="0">
                  <a:pos x="connsiteX8265" y="connsiteY8265"/>
                </a:cxn>
                <a:cxn ang="0">
                  <a:pos x="connsiteX8266" y="connsiteY8266"/>
                </a:cxn>
                <a:cxn ang="0">
                  <a:pos x="connsiteX8267" y="connsiteY8267"/>
                </a:cxn>
                <a:cxn ang="0">
                  <a:pos x="connsiteX8268" y="connsiteY8268"/>
                </a:cxn>
                <a:cxn ang="0">
                  <a:pos x="connsiteX8269" y="connsiteY8269"/>
                </a:cxn>
                <a:cxn ang="0">
                  <a:pos x="connsiteX8270" y="connsiteY8270"/>
                </a:cxn>
                <a:cxn ang="0">
                  <a:pos x="connsiteX8271" y="connsiteY8271"/>
                </a:cxn>
                <a:cxn ang="0">
                  <a:pos x="connsiteX8272" y="connsiteY8272"/>
                </a:cxn>
                <a:cxn ang="0">
                  <a:pos x="connsiteX8273" y="connsiteY8273"/>
                </a:cxn>
                <a:cxn ang="0">
                  <a:pos x="connsiteX8274" y="connsiteY8274"/>
                </a:cxn>
                <a:cxn ang="0">
                  <a:pos x="connsiteX8275" y="connsiteY8275"/>
                </a:cxn>
                <a:cxn ang="0">
                  <a:pos x="connsiteX8276" y="connsiteY8276"/>
                </a:cxn>
                <a:cxn ang="0">
                  <a:pos x="connsiteX8277" y="connsiteY8277"/>
                </a:cxn>
                <a:cxn ang="0">
                  <a:pos x="connsiteX8278" y="connsiteY8278"/>
                </a:cxn>
                <a:cxn ang="0">
                  <a:pos x="connsiteX8279" y="connsiteY8279"/>
                </a:cxn>
                <a:cxn ang="0">
                  <a:pos x="connsiteX8280" y="connsiteY8280"/>
                </a:cxn>
                <a:cxn ang="0">
                  <a:pos x="connsiteX8281" y="connsiteY8281"/>
                </a:cxn>
                <a:cxn ang="0">
                  <a:pos x="connsiteX8282" y="connsiteY8282"/>
                </a:cxn>
                <a:cxn ang="0">
                  <a:pos x="connsiteX8283" y="connsiteY8283"/>
                </a:cxn>
                <a:cxn ang="0">
                  <a:pos x="connsiteX8284" y="connsiteY8284"/>
                </a:cxn>
                <a:cxn ang="0">
                  <a:pos x="connsiteX8285" y="connsiteY8285"/>
                </a:cxn>
                <a:cxn ang="0">
                  <a:pos x="connsiteX8286" y="connsiteY8286"/>
                </a:cxn>
                <a:cxn ang="0">
                  <a:pos x="connsiteX8287" y="connsiteY8287"/>
                </a:cxn>
                <a:cxn ang="0">
                  <a:pos x="connsiteX8288" y="connsiteY8288"/>
                </a:cxn>
                <a:cxn ang="0">
                  <a:pos x="connsiteX8289" y="connsiteY8289"/>
                </a:cxn>
                <a:cxn ang="0">
                  <a:pos x="connsiteX8290" y="connsiteY8290"/>
                </a:cxn>
                <a:cxn ang="0">
                  <a:pos x="connsiteX8291" y="connsiteY8291"/>
                </a:cxn>
                <a:cxn ang="0">
                  <a:pos x="connsiteX8292" y="connsiteY8292"/>
                </a:cxn>
                <a:cxn ang="0">
                  <a:pos x="connsiteX8293" y="connsiteY8293"/>
                </a:cxn>
                <a:cxn ang="0">
                  <a:pos x="connsiteX8294" y="connsiteY8294"/>
                </a:cxn>
                <a:cxn ang="0">
                  <a:pos x="connsiteX8295" y="connsiteY8295"/>
                </a:cxn>
                <a:cxn ang="0">
                  <a:pos x="connsiteX8296" y="connsiteY8296"/>
                </a:cxn>
                <a:cxn ang="0">
                  <a:pos x="connsiteX8297" y="connsiteY8297"/>
                </a:cxn>
                <a:cxn ang="0">
                  <a:pos x="connsiteX8298" y="connsiteY8298"/>
                </a:cxn>
                <a:cxn ang="0">
                  <a:pos x="connsiteX8299" y="connsiteY8299"/>
                </a:cxn>
                <a:cxn ang="0">
                  <a:pos x="connsiteX8300" y="connsiteY8300"/>
                </a:cxn>
                <a:cxn ang="0">
                  <a:pos x="connsiteX8301" y="connsiteY8301"/>
                </a:cxn>
                <a:cxn ang="0">
                  <a:pos x="connsiteX8302" y="connsiteY8302"/>
                </a:cxn>
                <a:cxn ang="0">
                  <a:pos x="connsiteX8303" y="connsiteY8303"/>
                </a:cxn>
                <a:cxn ang="0">
                  <a:pos x="connsiteX8304" y="connsiteY8304"/>
                </a:cxn>
                <a:cxn ang="0">
                  <a:pos x="connsiteX8305" y="connsiteY8305"/>
                </a:cxn>
                <a:cxn ang="0">
                  <a:pos x="connsiteX8306" y="connsiteY8306"/>
                </a:cxn>
                <a:cxn ang="0">
                  <a:pos x="connsiteX8307" y="connsiteY8307"/>
                </a:cxn>
                <a:cxn ang="0">
                  <a:pos x="connsiteX8308" y="connsiteY8308"/>
                </a:cxn>
                <a:cxn ang="0">
                  <a:pos x="connsiteX8309" y="connsiteY8309"/>
                </a:cxn>
                <a:cxn ang="0">
                  <a:pos x="connsiteX8310" y="connsiteY8310"/>
                </a:cxn>
                <a:cxn ang="0">
                  <a:pos x="connsiteX8311" y="connsiteY8311"/>
                </a:cxn>
                <a:cxn ang="0">
                  <a:pos x="connsiteX8312" y="connsiteY8312"/>
                </a:cxn>
                <a:cxn ang="0">
                  <a:pos x="connsiteX8313" y="connsiteY8313"/>
                </a:cxn>
                <a:cxn ang="0">
                  <a:pos x="connsiteX8314" y="connsiteY8314"/>
                </a:cxn>
                <a:cxn ang="0">
                  <a:pos x="connsiteX8315" y="connsiteY8315"/>
                </a:cxn>
                <a:cxn ang="0">
                  <a:pos x="connsiteX8316" y="connsiteY8316"/>
                </a:cxn>
                <a:cxn ang="0">
                  <a:pos x="connsiteX8317" y="connsiteY8317"/>
                </a:cxn>
                <a:cxn ang="0">
                  <a:pos x="connsiteX8318" y="connsiteY8318"/>
                </a:cxn>
                <a:cxn ang="0">
                  <a:pos x="connsiteX8319" y="connsiteY8319"/>
                </a:cxn>
                <a:cxn ang="0">
                  <a:pos x="connsiteX8320" y="connsiteY8320"/>
                </a:cxn>
                <a:cxn ang="0">
                  <a:pos x="connsiteX8321" y="connsiteY8321"/>
                </a:cxn>
                <a:cxn ang="0">
                  <a:pos x="connsiteX8322" y="connsiteY8322"/>
                </a:cxn>
                <a:cxn ang="0">
                  <a:pos x="connsiteX8323" y="connsiteY8323"/>
                </a:cxn>
                <a:cxn ang="0">
                  <a:pos x="connsiteX8324" y="connsiteY8324"/>
                </a:cxn>
                <a:cxn ang="0">
                  <a:pos x="connsiteX8325" y="connsiteY8325"/>
                </a:cxn>
                <a:cxn ang="0">
                  <a:pos x="connsiteX8326" y="connsiteY8326"/>
                </a:cxn>
                <a:cxn ang="0">
                  <a:pos x="connsiteX8327" y="connsiteY8327"/>
                </a:cxn>
                <a:cxn ang="0">
                  <a:pos x="connsiteX8328" y="connsiteY8328"/>
                </a:cxn>
                <a:cxn ang="0">
                  <a:pos x="connsiteX8329" y="connsiteY8329"/>
                </a:cxn>
                <a:cxn ang="0">
                  <a:pos x="connsiteX8330" y="connsiteY8330"/>
                </a:cxn>
                <a:cxn ang="0">
                  <a:pos x="connsiteX8331" y="connsiteY8331"/>
                </a:cxn>
                <a:cxn ang="0">
                  <a:pos x="connsiteX8332" y="connsiteY8332"/>
                </a:cxn>
                <a:cxn ang="0">
                  <a:pos x="connsiteX8333" y="connsiteY8333"/>
                </a:cxn>
                <a:cxn ang="0">
                  <a:pos x="connsiteX8334" y="connsiteY8334"/>
                </a:cxn>
                <a:cxn ang="0">
                  <a:pos x="connsiteX8335" y="connsiteY8335"/>
                </a:cxn>
                <a:cxn ang="0">
                  <a:pos x="connsiteX8336" y="connsiteY8336"/>
                </a:cxn>
                <a:cxn ang="0">
                  <a:pos x="connsiteX8337" y="connsiteY8337"/>
                </a:cxn>
                <a:cxn ang="0">
                  <a:pos x="connsiteX8338" y="connsiteY8338"/>
                </a:cxn>
                <a:cxn ang="0">
                  <a:pos x="connsiteX8339" y="connsiteY8339"/>
                </a:cxn>
                <a:cxn ang="0">
                  <a:pos x="connsiteX8340" y="connsiteY8340"/>
                </a:cxn>
                <a:cxn ang="0">
                  <a:pos x="connsiteX8341" y="connsiteY8341"/>
                </a:cxn>
                <a:cxn ang="0">
                  <a:pos x="connsiteX8342" y="connsiteY8342"/>
                </a:cxn>
                <a:cxn ang="0">
                  <a:pos x="connsiteX8343" y="connsiteY8343"/>
                </a:cxn>
                <a:cxn ang="0">
                  <a:pos x="connsiteX8344" y="connsiteY8344"/>
                </a:cxn>
                <a:cxn ang="0">
                  <a:pos x="connsiteX8345" y="connsiteY8345"/>
                </a:cxn>
                <a:cxn ang="0">
                  <a:pos x="connsiteX8346" y="connsiteY8346"/>
                </a:cxn>
                <a:cxn ang="0">
                  <a:pos x="connsiteX8347" y="connsiteY8347"/>
                </a:cxn>
                <a:cxn ang="0">
                  <a:pos x="connsiteX8348" y="connsiteY8348"/>
                </a:cxn>
                <a:cxn ang="0">
                  <a:pos x="connsiteX8349" y="connsiteY8349"/>
                </a:cxn>
                <a:cxn ang="0">
                  <a:pos x="connsiteX8350" y="connsiteY8350"/>
                </a:cxn>
                <a:cxn ang="0">
                  <a:pos x="connsiteX8351" y="connsiteY8351"/>
                </a:cxn>
                <a:cxn ang="0">
                  <a:pos x="connsiteX8352" y="connsiteY8352"/>
                </a:cxn>
                <a:cxn ang="0">
                  <a:pos x="connsiteX8353" y="connsiteY8353"/>
                </a:cxn>
                <a:cxn ang="0">
                  <a:pos x="connsiteX8354" y="connsiteY8354"/>
                </a:cxn>
                <a:cxn ang="0">
                  <a:pos x="connsiteX8355" y="connsiteY8355"/>
                </a:cxn>
                <a:cxn ang="0">
                  <a:pos x="connsiteX8356" y="connsiteY8356"/>
                </a:cxn>
                <a:cxn ang="0">
                  <a:pos x="connsiteX8357" y="connsiteY8357"/>
                </a:cxn>
                <a:cxn ang="0">
                  <a:pos x="connsiteX8358" y="connsiteY8358"/>
                </a:cxn>
                <a:cxn ang="0">
                  <a:pos x="connsiteX8359" y="connsiteY8359"/>
                </a:cxn>
                <a:cxn ang="0">
                  <a:pos x="connsiteX8360" y="connsiteY8360"/>
                </a:cxn>
                <a:cxn ang="0">
                  <a:pos x="connsiteX8361" y="connsiteY8361"/>
                </a:cxn>
                <a:cxn ang="0">
                  <a:pos x="connsiteX8362" y="connsiteY8362"/>
                </a:cxn>
                <a:cxn ang="0">
                  <a:pos x="connsiteX8363" y="connsiteY8363"/>
                </a:cxn>
                <a:cxn ang="0">
                  <a:pos x="connsiteX8364" y="connsiteY8364"/>
                </a:cxn>
                <a:cxn ang="0">
                  <a:pos x="connsiteX8365" y="connsiteY8365"/>
                </a:cxn>
                <a:cxn ang="0">
                  <a:pos x="connsiteX8366" y="connsiteY8366"/>
                </a:cxn>
                <a:cxn ang="0">
                  <a:pos x="connsiteX8367" y="connsiteY8367"/>
                </a:cxn>
                <a:cxn ang="0">
                  <a:pos x="connsiteX8368" y="connsiteY8368"/>
                </a:cxn>
                <a:cxn ang="0">
                  <a:pos x="connsiteX8369" y="connsiteY8369"/>
                </a:cxn>
                <a:cxn ang="0">
                  <a:pos x="connsiteX8370" y="connsiteY8370"/>
                </a:cxn>
                <a:cxn ang="0">
                  <a:pos x="connsiteX8371" y="connsiteY8371"/>
                </a:cxn>
                <a:cxn ang="0">
                  <a:pos x="connsiteX8372" y="connsiteY8372"/>
                </a:cxn>
                <a:cxn ang="0">
                  <a:pos x="connsiteX8373" y="connsiteY8373"/>
                </a:cxn>
                <a:cxn ang="0">
                  <a:pos x="connsiteX8374" y="connsiteY8374"/>
                </a:cxn>
                <a:cxn ang="0">
                  <a:pos x="connsiteX8375" y="connsiteY8375"/>
                </a:cxn>
                <a:cxn ang="0">
                  <a:pos x="connsiteX8376" y="connsiteY8376"/>
                </a:cxn>
                <a:cxn ang="0">
                  <a:pos x="connsiteX8377" y="connsiteY8377"/>
                </a:cxn>
                <a:cxn ang="0">
                  <a:pos x="connsiteX8378" y="connsiteY8378"/>
                </a:cxn>
                <a:cxn ang="0">
                  <a:pos x="connsiteX8379" y="connsiteY8379"/>
                </a:cxn>
                <a:cxn ang="0">
                  <a:pos x="connsiteX8380" y="connsiteY8380"/>
                </a:cxn>
                <a:cxn ang="0">
                  <a:pos x="connsiteX8381" y="connsiteY8381"/>
                </a:cxn>
                <a:cxn ang="0">
                  <a:pos x="connsiteX8382" y="connsiteY8382"/>
                </a:cxn>
                <a:cxn ang="0">
                  <a:pos x="connsiteX8383" y="connsiteY8383"/>
                </a:cxn>
                <a:cxn ang="0">
                  <a:pos x="connsiteX8384" y="connsiteY8384"/>
                </a:cxn>
                <a:cxn ang="0">
                  <a:pos x="connsiteX8385" y="connsiteY8385"/>
                </a:cxn>
                <a:cxn ang="0">
                  <a:pos x="connsiteX8386" y="connsiteY8386"/>
                </a:cxn>
                <a:cxn ang="0">
                  <a:pos x="connsiteX8387" y="connsiteY8387"/>
                </a:cxn>
                <a:cxn ang="0">
                  <a:pos x="connsiteX8388" y="connsiteY8388"/>
                </a:cxn>
                <a:cxn ang="0">
                  <a:pos x="connsiteX8389" y="connsiteY8389"/>
                </a:cxn>
                <a:cxn ang="0">
                  <a:pos x="connsiteX8390" y="connsiteY8390"/>
                </a:cxn>
                <a:cxn ang="0">
                  <a:pos x="connsiteX8391" y="connsiteY8391"/>
                </a:cxn>
                <a:cxn ang="0">
                  <a:pos x="connsiteX8392" y="connsiteY8392"/>
                </a:cxn>
                <a:cxn ang="0">
                  <a:pos x="connsiteX8393" y="connsiteY8393"/>
                </a:cxn>
                <a:cxn ang="0">
                  <a:pos x="connsiteX8394" y="connsiteY8394"/>
                </a:cxn>
                <a:cxn ang="0">
                  <a:pos x="connsiteX8395" y="connsiteY8395"/>
                </a:cxn>
                <a:cxn ang="0">
                  <a:pos x="connsiteX8396" y="connsiteY8396"/>
                </a:cxn>
                <a:cxn ang="0">
                  <a:pos x="connsiteX8397" y="connsiteY8397"/>
                </a:cxn>
                <a:cxn ang="0">
                  <a:pos x="connsiteX8398" y="connsiteY8398"/>
                </a:cxn>
                <a:cxn ang="0">
                  <a:pos x="connsiteX8399" y="connsiteY8399"/>
                </a:cxn>
                <a:cxn ang="0">
                  <a:pos x="connsiteX8400" y="connsiteY8400"/>
                </a:cxn>
                <a:cxn ang="0">
                  <a:pos x="connsiteX8401" y="connsiteY8401"/>
                </a:cxn>
                <a:cxn ang="0">
                  <a:pos x="connsiteX8402" y="connsiteY8402"/>
                </a:cxn>
                <a:cxn ang="0">
                  <a:pos x="connsiteX8403" y="connsiteY8403"/>
                </a:cxn>
                <a:cxn ang="0">
                  <a:pos x="connsiteX8404" y="connsiteY8404"/>
                </a:cxn>
                <a:cxn ang="0">
                  <a:pos x="connsiteX8405" y="connsiteY8405"/>
                </a:cxn>
                <a:cxn ang="0">
                  <a:pos x="connsiteX8406" y="connsiteY8406"/>
                </a:cxn>
                <a:cxn ang="0">
                  <a:pos x="connsiteX8407" y="connsiteY8407"/>
                </a:cxn>
                <a:cxn ang="0">
                  <a:pos x="connsiteX8408" y="connsiteY8408"/>
                </a:cxn>
                <a:cxn ang="0">
                  <a:pos x="connsiteX8409" y="connsiteY8409"/>
                </a:cxn>
                <a:cxn ang="0">
                  <a:pos x="connsiteX8410" y="connsiteY8410"/>
                </a:cxn>
                <a:cxn ang="0">
                  <a:pos x="connsiteX8411" y="connsiteY8411"/>
                </a:cxn>
                <a:cxn ang="0">
                  <a:pos x="connsiteX8412" y="connsiteY8412"/>
                </a:cxn>
                <a:cxn ang="0">
                  <a:pos x="connsiteX8413" y="connsiteY8413"/>
                </a:cxn>
                <a:cxn ang="0">
                  <a:pos x="connsiteX8414" y="connsiteY8414"/>
                </a:cxn>
                <a:cxn ang="0">
                  <a:pos x="connsiteX8415" y="connsiteY8415"/>
                </a:cxn>
                <a:cxn ang="0">
                  <a:pos x="connsiteX8416" y="connsiteY8416"/>
                </a:cxn>
                <a:cxn ang="0">
                  <a:pos x="connsiteX8417" y="connsiteY8417"/>
                </a:cxn>
                <a:cxn ang="0">
                  <a:pos x="connsiteX8418" y="connsiteY8418"/>
                </a:cxn>
                <a:cxn ang="0">
                  <a:pos x="connsiteX8419" y="connsiteY8419"/>
                </a:cxn>
                <a:cxn ang="0">
                  <a:pos x="connsiteX8420" y="connsiteY8420"/>
                </a:cxn>
                <a:cxn ang="0">
                  <a:pos x="connsiteX8421" y="connsiteY8421"/>
                </a:cxn>
                <a:cxn ang="0">
                  <a:pos x="connsiteX8422" y="connsiteY8422"/>
                </a:cxn>
                <a:cxn ang="0">
                  <a:pos x="connsiteX8423" y="connsiteY8423"/>
                </a:cxn>
                <a:cxn ang="0">
                  <a:pos x="connsiteX8424" y="connsiteY8424"/>
                </a:cxn>
                <a:cxn ang="0">
                  <a:pos x="connsiteX8425" y="connsiteY8425"/>
                </a:cxn>
                <a:cxn ang="0">
                  <a:pos x="connsiteX8426" y="connsiteY8426"/>
                </a:cxn>
                <a:cxn ang="0">
                  <a:pos x="connsiteX8427" y="connsiteY8427"/>
                </a:cxn>
                <a:cxn ang="0">
                  <a:pos x="connsiteX8428" y="connsiteY8428"/>
                </a:cxn>
                <a:cxn ang="0">
                  <a:pos x="connsiteX8429" y="connsiteY8429"/>
                </a:cxn>
                <a:cxn ang="0">
                  <a:pos x="connsiteX8430" y="connsiteY8430"/>
                </a:cxn>
                <a:cxn ang="0">
                  <a:pos x="connsiteX8431" y="connsiteY8431"/>
                </a:cxn>
                <a:cxn ang="0">
                  <a:pos x="connsiteX8432" y="connsiteY8432"/>
                </a:cxn>
                <a:cxn ang="0">
                  <a:pos x="connsiteX8433" y="connsiteY8433"/>
                </a:cxn>
                <a:cxn ang="0">
                  <a:pos x="connsiteX8434" y="connsiteY8434"/>
                </a:cxn>
                <a:cxn ang="0">
                  <a:pos x="connsiteX8435" y="connsiteY8435"/>
                </a:cxn>
                <a:cxn ang="0">
                  <a:pos x="connsiteX8436" y="connsiteY8436"/>
                </a:cxn>
                <a:cxn ang="0">
                  <a:pos x="connsiteX8437" y="connsiteY8437"/>
                </a:cxn>
                <a:cxn ang="0">
                  <a:pos x="connsiteX8438" y="connsiteY8438"/>
                </a:cxn>
                <a:cxn ang="0">
                  <a:pos x="connsiteX8439" y="connsiteY8439"/>
                </a:cxn>
                <a:cxn ang="0">
                  <a:pos x="connsiteX8440" y="connsiteY8440"/>
                </a:cxn>
                <a:cxn ang="0">
                  <a:pos x="connsiteX8441" y="connsiteY8441"/>
                </a:cxn>
                <a:cxn ang="0">
                  <a:pos x="connsiteX8442" y="connsiteY8442"/>
                </a:cxn>
                <a:cxn ang="0">
                  <a:pos x="connsiteX8443" y="connsiteY8443"/>
                </a:cxn>
                <a:cxn ang="0">
                  <a:pos x="connsiteX8444" y="connsiteY8444"/>
                </a:cxn>
                <a:cxn ang="0">
                  <a:pos x="connsiteX8445" y="connsiteY8445"/>
                </a:cxn>
                <a:cxn ang="0">
                  <a:pos x="connsiteX8446" y="connsiteY8446"/>
                </a:cxn>
                <a:cxn ang="0">
                  <a:pos x="connsiteX8447" y="connsiteY8447"/>
                </a:cxn>
                <a:cxn ang="0">
                  <a:pos x="connsiteX8448" y="connsiteY8448"/>
                </a:cxn>
                <a:cxn ang="0">
                  <a:pos x="connsiteX8449" y="connsiteY8449"/>
                </a:cxn>
                <a:cxn ang="0">
                  <a:pos x="connsiteX8450" y="connsiteY8450"/>
                </a:cxn>
                <a:cxn ang="0">
                  <a:pos x="connsiteX8451" y="connsiteY8451"/>
                </a:cxn>
                <a:cxn ang="0">
                  <a:pos x="connsiteX8452" y="connsiteY8452"/>
                </a:cxn>
                <a:cxn ang="0">
                  <a:pos x="connsiteX8453" y="connsiteY8453"/>
                </a:cxn>
                <a:cxn ang="0">
                  <a:pos x="connsiteX8454" y="connsiteY8454"/>
                </a:cxn>
                <a:cxn ang="0">
                  <a:pos x="connsiteX8455" y="connsiteY8455"/>
                </a:cxn>
                <a:cxn ang="0">
                  <a:pos x="connsiteX8456" y="connsiteY8456"/>
                </a:cxn>
                <a:cxn ang="0">
                  <a:pos x="connsiteX8457" y="connsiteY8457"/>
                </a:cxn>
                <a:cxn ang="0">
                  <a:pos x="connsiteX8458" y="connsiteY8458"/>
                </a:cxn>
                <a:cxn ang="0">
                  <a:pos x="connsiteX8459" y="connsiteY8459"/>
                </a:cxn>
                <a:cxn ang="0">
                  <a:pos x="connsiteX8460" y="connsiteY8460"/>
                </a:cxn>
                <a:cxn ang="0">
                  <a:pos x="connsiteX8461" y="connsiteY8461"/>
                </a:cxn>
                <a:cxn ang="0">
                  <a:pos x="connsiteX8462" y="connsiteY8462"/>
                </a:cxn>
                <a:cxn ang="0">
                  <a:pos x="connsiteX8463" y="connsiteY8463"/>
                </a:cxn>
                <a:cxn ang="0">
                  <a:pos x="connsiteX8464" y="connsiteY8464"/>
                </a:cxn>
                <a:cxn ang="0">
                  <a:pos x="connsiteX8465" y="connsiteY8465"/>
                </a:cxn>
                <a:cxn ang="0">
                  <a:pos x="connsiteX8466" y="connsiteY8466"/>
                </a:cxn>
                <a:cxn ang="0">
                  <a:pos x="connsiteX8467" y="connsiteY8467"/>
                </a:cxn>
                <a:cxn ang="0">
                  <a:pos x="connsiteX8468" y="connsiteY8468"/>
                </a:cxn>
                <a:cxn ang="0">
                  <a:pos x="connsiteX8469" y="connsiteY8469"/>
                </a:cxn>
                <a:cxn ang="0">
                  <a:pos x="connsiteX8470" y="connsiteY8470"/>
                </a:cxn>
                <a:cxn ang="0">
                  <a:pos x="connsiteX8471" y="connsiteY8471"/>
                </a:cxn>
                <a:cxn ang="0">
                  <a:pos x="connsiteX8472" y="connsiteY8472"/>
                </a:cxn>
                <a:cxn ang="0">
                  <a:pos x="connsiteX8473" y="connsiteY8473"/>
                </a:cxn>
                <a:cxn ang="0">
                  <a:pos x="connsiteX8474" y="connsiteY8474"/>
                </a:cxn>
                <a:cxn ang="0">
                  <a:pos x="connsiteX8475" y="connsiteY8475"/>
                </a:cxn>
                <a:cxn ang="0">
                  <a:pos x="connsiteX8476" y="connsiteY8476"/>
                </a:cxn>
                <a:cxn ang="0">
                  <a:pos x="connsiteX8477" y="connsiteY8477"/>
                </a:cxn>
                <a:cxn ang="0">
                  <a:pos x="connsiteX8478" y="connsiteY8478"/>
                </a:cxn>
                <a:cxn ang="0">
                  <a:pos x="connsiteX8479" y="connsiteY8479"/>
                </a:cxn>
                <a:cxn ang="0">
                  <a:pos x="connsiteX8480" y="connsiteY8480"/>
                </a:cxn>
                <a:cxn ang="0">
                  <a:pos x="connsiteX8481" y="connsiteY8481"/>
                </a:cxn>
                <a:cxn ang="0">
                  <a:pos x="connsiteX8482" y="connsiteY8482"/>
                </a:cxn>
                <a:cxn ang="0">
                  <a:pos x="connsiteX8483" y="connsiteY8483"/>
                </a:cxn>
                <a:cxn ang="0">
                  <a:pos x="connsiteX8484" y="connsiteY8484"/>
                </a:cxn>
                <a:cxn ang="0">
                  <a:pos x="connsiteX8485" y="connsiteY8485"/>
                </a:cxn>
                <a:cxn ang="0">
                  <a:pos x="connsiteX8486" y="connsiteY8486"/>
                </a:cxn>
                <a:cxn ang="0">
                  <a:pos x="connsiteX8487" y="connsiteY8487"/>
                </a:cxn>
                <a:cxn ang="0">
                  <a:pos x="connsiteX8488" y="connsiteY8488"/>
                </a:cxn>
                <a:cxn ang="0">
                  <a:pos x="connsiteX8489" y="connsiteY8489"/>
                </a:cxn>
                <a:cxn ang="0">
                  <a:pos x="connsiteX8490" y="connsiteY8490"/>
                </a:cxn>
                <a:cxn ang="0">
                  <a:pos x="connsiteX8491" y="connsiteY8491"/>
                </a:cxn>
                <a:cxn ang="0">
                  <a:pos x="connsiteX8492" y="connsiteY8492"/>
                </a:cxn>
                <a:cxn ang="0">
                  <a:pos x="connsiteX8493" y="connsiteY8493"/>
                </a:cxn>
                <a:cxn ang="0">
                  <a:pos x="connsiteX8494" y="connsiteY8494"/>
                </a:cxn>
                <a:cxn ang="0">
                  <a:pos x="connsiteX8495" y="connsiteY8495"/>
                </a:cxn>
                <a:cxn ang="0">
                  <a:pos x="connsiteX8496" y="connsiteY8496"/>
                </a:cxn>
                <a:cxn ang="0">
                  <a:pos x="connsiteX8497" y="connsiteY8497"/>
                </a:cxn>
                <a:cxn ang="0">
                  <a:pos x="connsiteX8498" y="connsiteY8498"/>
                </a:cxn>
                <a:cxn ang="0">
                  <a:pos x="connsiteX8499" y="connsiteY8499"/>
                </a:cxn>
                <a:cxn ang="0">
                  <a:pos x="connsiteX8500" y="connsiteY8500"/>
                </a:cxn>
                <a:cxn ang="0">
                  <a:pos x="connsiteX8501" y="connsiteY8501"/>
                </a:cxn>
                <a:cxn ang="0">
                  <a:pos x="connsiteX8502" y="connsiteY8502"/>
                </a:cxn>
                <a:cxn ang="0">
                  <a:pos x="connsiteX8503" y="connsiteY8503"/>
                </a:cxn>
                <a:cxn ang="0">
                  <a:pos x="connsiteX8504" y="connsiteY8504"/>
                </a:cxn>
                <a:cxn ang="0">
                  <a:pos x="connsiteX8505" y="connsiteY8505"/>
                </a:cxn>
                <a:cxn ang="0">
                  <a:pos x="connsiteX8506" y="connsiteY8506"/>
                </a:cxn>
                <a:cxn ang="0">
                  <a:pos x="connsiteX8507" y="connsiteY8507"/>
                </a:cxn>
                <a:cxn ang="0">
                  <a:pos x="connsiteX8508" y="connsiteY8508"/>
                </a:cxn>
                <a:cxn ang="0">
                  <a:pos x="connsiteX8509" y="connsiteY8509"/>
                </a:cxn>
                <a:cxn ang="0">
                  <a:pos x="connsiteX8510" y="connsiteY8510"/>
                </a:cxn>
                <a:cxn ang="0">
                  <a:pos x="connsiteX8511" y="connsiteY8511"/>
                </a:cxn>
                <a:cxn ang="0">
                  <a:pos x="connsiteX8512" y="connsiteY8512"/>
                </a:cxn>
                <a:cxn ang="0">
                  <a:pos x="connsiteX8513" y="connsiteY8513"/>
                </a:cxn>
                <a:cxn ang="0">
                  <a:pos x="connsiteX8514" y="connsiteY8514"/>
                </a:cxn>
                <a:cxn ang="0">
                  <a:pos x="connsiteX8515" y="connsiteY8515"/>
                </a:cxn>
                <a:cxn ang="0">
                  <a:pos x="connsiteX8516" y="connsiteY8516"/>
                </a:cxn>
                <a:cxn ang="0">
                  <a:pos x="connsiteX8517" y="connsiteY8517"/>
                </a:cxn>
                <a:cxn ang="0">
                  <a:pos x="connsiteX8518" y="connsiteY8518"/>
                </a:cxn>
                <a:cxn ang="0">
                  <a:pos x="connsiteX8519" y="connsiteY8519"/>
                </a:cxn>
                <a:cxn ang="0">
                  <a:pos x="connsiteX8520" y="connsiteY8520"/>
                </a:cxn>
                <a:cxn ang="0">
                  <a:pos x="connsiteX8521" y="connsiteY8521"/>
                </a:cxn>
                <a:cxn ang="0">
                  <a:pos x="connsiteX8522" y="connsiteY8522"/>
                </a:cxn>
                <a:cxn ang="0">
                  <a:pos x="connsiteX8523" y="connsiteY8523"/>
                </a:cxn>
                <a:cxn ang="0">
                  <a:pos x="connsiteX8524" y="connsiteY8524"/>
                </a:cxn>
                <a:cxn ang="0">
                  <a:pos x="connsiteX8525" y="connsiteY8525"/>
                </a:cxn>
                <a:cxn ang="0">
                  <a:pos x="connsiteX8526" y="connsiteY8526"/>
                </a:cxn>
                <a:cxn ang="0">
                  <a:pos x="connsiteX8527" y="connsiteY8527"/>
                </a:cxn>
                <a:cxn ang="0">
                  <a:pos x="connsiteX8528" y="connsiteY8528"/>
                </a:cxn>
                <a:cxn ang="0">
                  <a:pos x="connsiteX8529" y="connsiteY8529"/>
                </a:cxn>
                <a:cxn ang="0">
                  <a:pos x="connsiteX8530" y="connsiteY8530"/>
                </a:cxn>
                <a:cxn ang="0">
                  <a:pos x="connsiteX8531" y="connsiteY8531"/>
                </a:cxn>
                <a:cxn ang="0">
                  <a:pos x="connsiteX8532" y="connsiteY8532"/>
                </a:cxn>
                <a:cxn ang="0">
                  <a:pos x="connsiteX8533" y="connsiteY8533"/>
                </a:cxn>
                <a:cxn ang="0">
                  <a:pos x="connsiteX8534" y="connsiteY8534"/>
                </a:cxn>
                <a:cxn ang="0">
                  <a:pos x="connsiteX8535" y="connsiteY8535"/>
                </a:cxn>
                <a:cxn ang="0">
                  <a:pos x="connsiteX8536" y="connsiteY8536"/>
                </a:cxn>
                <a:cxn ang="0">
                  <a:pos x="connsiteX8537" y="connsiteY8537"/>
                </a:cxn>
                <a:cxn ang="0">
                  <a:pos x="connsiteX8538" y="connsiteY8538"/>
                </a:cxn>
                <a:cxn ang="0">
                  <a:pos x="connsiteX8539" y="connsiteY8539"/>
                </a:cxn>
                <a:cxn ang="0">
                  <a:pos x="connsiteX8540" y="connsiteY8540"/>
                </a:cxn>
                <a:cxn ang="0">
                  <a:pos x="connsiteX8541" y="connsiteY8541"/>
                </a:cxn>
                <a:cxn ang="0">
                  <a:pos x="connsiteX8542" y="connsiteY8542"/>
                </a:cxn>
                <a:cxn ang="0">
                  <a:pos x="connsiteX8543" y="connsiteY8543"/>
                </a:cxn>
                <a:cxn ang="0">
                  <a:pos x="connsiteX8544" y="connsiteY8544"/>
                </a:cxn>
                <a:cxn ang="0">
                  <a:pos x="connsiteX8545" y="connsiteY8545"/>
                </a:cxn>
                <a:cxn ang="0">
                  <a:pos x="connsiteX8546" y="connsiteY8546"/>
                </a:cxn>
                <a:cxn ang="0">
                  <a:pos x="connsiteX8547" y="connsiteY8547"/>
                </a:cxn>
                <a:cxn ang="0">
                  <a:pos x="connsiteX8548" y="connsiteY8548"/>
                </a:cxn>
                <a:cxn ang="0">
                  <a:pos x="connsiteX8549" y="connsiteY8549"/>
                </a:cxn>
                <a:cxn ang="0">
                  <a:pos x="connsiteX8550" y="connsiteY8550"/>
                </a:cxn>
                <a:cxn ang="0">
                  <a:pos x="connsiteX8551" y="connsiteY8551"/>
                </a:cxn>
                <a:cxn ang="0">
                  <a:pos x="connsiteX8552" y="connsiteY8552"/>
                </a:cxn>
                <a:cxn ang="0">
                  <a:pos x="connsiteX8553" y="connsiteY8553"/>
                </a:cxn>
                <a:cxn ang="0">
                  <a:pos x="connsiteX8554" y="connsiteY8554"/>
                </a:cxn>
                <a:cxn ang="0">
                  <a:pos x="connsiteX8555" y="connsiteY8555"/>
                </a:cxn>
                <a:cxn ang="0">
                  <a:pos x="connsiteX8556" y="connsiteY8556"/>
                </a:cxn>
                <a:cxn ang="0">
                  <a:pos x="connsiteX8557" y="connsiteY8557"/>
                </a:cxn>
                <a:cxn ang="0">
                  <a:pos x="connsiteX8558" y="connsiteY8558"/>
                </a:cxn>
                <a:cxn ang="0">
                  <a:pos x="connsiteX8559" y="connsiteY8559"/>
                </a:cxn>
                <a:cxn ang="0">
                  <a:pos x="connsiteX8560" y="connsiteY8560"/>
                </a:cxn>
                <a:cxn ang="0">
                  <a:pos x="connsiteX8561" y="connsiteY8561"/>
                </a:cxn>
                <a:cxn ang="0">
                  <a:pos x="connsiteX8562" y="connsiteY8562"/>
                </a:cxn>
                <a:cxn ang="0">
                  <a:pos x="connsiteX8563" y="connsiteY8563"/>
                </a:cxn>
                <a:cxn ang="0">
                  <a:pos x="connsiteX8564" y="connsiteY8564"/>
                </a:cxn>
                <a:cxn ang="0">
                  <a:pos x="connsiteX8565" y="connsiteY8565"/>
                </a:cxn>
                <a:cxn ang="0">
                  <a:pos x="connsiteX8566" y="connsiteY8566"/>
                </a:cxn>
                <a:cxn ang="0">
                  <a:pos x="connsiteX8567" y="connsiteY8567"/>
                </a:cxn>
                <a:cxn ang="0">
                  <a:pos x="connsiteX8568" y="connsiteY8568"/>
                </a:cxn>
                <a:cxn ang="0">
                  <a:pos x="connsiteX8569" y="connsiteY8569"/>
                </a:cxn>
                <a:cxn ang="0">
                  <a:pos x="connsiteX8570" y="connsiteY8570"/>
                </a:cxn>
                <a:cxn ang="0">
                  <a:pos x="connsiteX8571" y="connsiteY8571"/>
                </a:cxn>
                <a:cxn ang="0">
                  <a:pos x="connsiteX8572" y="connsiteY8572"/>
                </a:cxn>
                <a:cxn ang="0">
                  <a:pos x="connsiteX8573" y="connsiteY8573"/>
                </a:cxn>
                <a:cxn ang="0">
                  <a:pos x="connsiteX8574" y="connsiteY8574"/>
                </a:cxn>
                <a:cxn ang="0">
                  <a:pos x="connsiteX8575" y="connsiteY8575"/>
                </a:cxn>
                <a:cxn ang="0">
                  <a:pos x="connsiteX8576" y="connsiteY8576"/>
                </a:cxn>
                <a:cxn ang="0">
                  <a:pos x="connsiteX8577" y="connsiteY8577"/>
                </a:cxn>
                <a:cxn ang="0">
                  <a:pos x="connsiteX8578" y="connsiteY8578"/>
                </a:cxn>
                <a:cxn ang="0">
                  <a:pos x="connsiteX8579" y="connsiteY8579"/>
                </a:cxn>
                <a:cxn ang="0">
                  <a:pos x="connsiteX8580" y="connsiteY8580"/>
                </a:cxn>
                <a:cxn ang="0">
                  <a:pos x="connsiteX8581" y="connsiteY8581"/>
                </a:cxn>
                <a:cxn ang="0">
                  <a:pos x="connsiteX8582" y="connsiteY8582"/>
                </a:cxn>
                <a:cxn ang="0">
                  <a:pos x="connsiteX8583" y="connsiteY8583"/>
                </a:cxn>
                <a:cxn ang="0">
                  <a:pos x="connsiteX8584" y="connsiteY8584"/>
                </a:cxn>
                <a:cxn ang="0">
                  <a:pos x="connsiteX8585" y="connsiteY8585"/>
                </a:cxn>
                <a:cxn ang="0">
                  <a:pos x="connsiteX8586" y="connsiteY8586"/>
                </a:cxn>
                <a:cxn ang="0">
                  <a:pos x="connsiteX8587" y="connsiteY8587"/>
                </a:cxn>
                <a:cxn ang="0">
                  <a:pos x="connsiteX8588" y="connsiteY8588"/>
                </a:cxn>
                <a:cxn ang="0">
                  <a:pos x="connsiteX8589" y="connsiteY8589"/>
                </a:cxn>
                <a:cxn ang="0">
                  <a:pos x="connsiteX8590" y="connsiteY8590"/>
                </a:cxn>
                <a:cxn ang="0">
                  <a:pos x="connsiteX8591" y="connsiteY8591"/>
                </a:cxn>
                <a:cxn ang="0">
                  <a:pos x="connsiteX8592" y="connsiteY8592"/>
                </a:cxn>
                <a:cxn ang="0">
                  <a:pos x="connsiteX8593" y="connsiteY8593"/>
                </a:cxn>
                <a:cxn ang="0">
                  <a:pos x="connsiteX8594" y="connsiteY8594"/>
                </a:cxn>
                <a:cxn ang="0">
                  <a:pos x="connsiteX8595" y="connsiteY8595"/>
                </a:cxn>
                <a:cxn ang="0">
                  <a:pos x="connsiteX8596" y="connsiteY8596"/>
                </a:cxn>
                <a:cxn ang="0">
                  <a:pos x="connsiteX8597" y="connsiteY8597"/>
                </a:cxn>
                <a:cxn ang="0">
                  <a:pos x="connsiteX8598" y="connsiteY8598"/>
                </a:cxn>
                <a:cxn ang="0">
                  <a:pos x="connsiteX8599" y="connsiteY8599"/>
                </a:cxn>
                <a:cxn ang="0">
                  <a:pos x="connsiteX8600" y="connsiteY8600"/>
                </a:cxn>
                <a:cxn ang="0">
                  <a:pos x="connsiteX8601" y="connsiteY8601"/>
                </a:cxn>
                <a:cxn ang="0">
                  <a:pos x="connsiteX8602" y="connsiteY8602"/>
                </a:cxn>
                <a:cxn ang="0">
                  <a:pos x="connsiteX8603" y="connsiteY8603"/>
                </a:cxn>
                <a:cxn ang="0">
                  <a:pos x="connsiteX8604" y="connsiteY8604"/>
                </a:cxn>
                <a:cxn ang="0">
                  <a:pos x="connsiteX8605" y="connsiteY8605"/>
                </a:cxn>
                <a:cxn ang="0">
                  <a:pos x="connsiteX8606" y="connsiteY8606"/>
                </a:cxn>
                <a:cxn ang="0">
                  <a:pos x="connsiteX8607" y="connsiteY8607"/>
                </a:cxn>
                <a:cxn ang="0">
                  <a:pos x="connsiteX8608" y="connsiteY8608"/>
                </a:cxn>
                <a:cxn ang="0">
                  <a:pos x="connsiteX8609" y="connsiteY8609"/>
                </a:cxn>
                <a:cxn ang="0">
                  <a:pos x="connsiteX8610" y="connsiteY8610"/>
                </a:cxn>
                <a:cxn ang="0">
                  <a:pos x="connsiteX8611" y="connsiteY8611"/>
                </a:cxn>
                <a:cxn ang="0">
                  <a:pos x="connsiteX8612" y="connsiteY8612"/>
                </a:cxn>
                <a:cxn ang="0">
                  <a:pos x="connsiteX8613" y="connsiteY8613"/>
                </a:cxn>
                <a:cxn ang="0">
                  <a:pos x="connsiteX8614" y="connsiteY8614"/>
                </a:cxn>
                <a:cxn ang="0">
                  <a:pos x="connsiteX8615" y="connsiteY8615"/>
                </a:cxn>
                <a:cxn ang="0">
                  <a:pos x="connsiteX8616" y="connsiteY8616"/>
                </a:cxn>
                <a:cxn ang="0">
                  <a:pos x="connsiteX8617" y="connsiteY8617"/>
                </a:cxn>
                <a:cxn ang="0">
                  <a:pos x="connsiteX8618" y="connsiteY8618"/>
                </a:cxn>
                <a:cxn ang="0">
                  <a:pos x="connsiteX8619" y="connsiteY8619"/>
                </a:cxn>
                <a:cxn ang="0">
                  <a:pos x="connsiteX8620" y="connsiteY8620"/>
                </a:cxn>
                <a:cxn ang="0">
                  <a:pos x="connsiteX8621" y="connsiteY8621"/>
                </a:cxn>
                <a:cxn ang="0">
                  <a:pos x="connsiteX8622" y="connsiteY8622"/>
                </a:cxn>
                <a:cxn ang="0">
                  <a:pos x="connsiteX8623" y="connsiteY8623"/>
                </a:cxn>
                <a:cxn ang="0">
                  <a:pos x="connsiteX8624" y="connsiteY8624"/>
                </a:cxn>
                <a:cxn ang="0">
                  <a:pos x="connsiteX8625" y="connsiteY8625"/>
                </a:cxn>
                <a:cxn ang="0">
                  <a:pos x="connsiteX8626" y="connsiteY8626"/>
                </a:cxn>
                <a:cxn ang="0">
                  <a:pos x="connsiteX8627" y="connsiteY8627"/>
                </a:cxn>
                <a:cxn ang="0">
                  <a:pos x="connsiteX8628" y="connsiteY8628"/>
                </a:cxn>
                <a:cxn ang="0">
                  <a:pos x="connsiteX8629" y="connsiteY8629"/>
                </a:cxn>
                <a:cxn ang="0">
                  <a:pos x="connsiteX8630" y="connsiteY8630"/>
                </a:cxn>
                <a:cxn ang="0">
                  <a:pos x="connsiteX8631" y="connsiteY8631"/>
                </a:cxn>
                <a:cxn ang="0">
                  <a:pos x="connsiteX8632" y="connsiteY8632"/>
                </a:cxn>
                <a:cxn ang="0">
                  <a:pos x="connsiteX8633" y="connsiteY8633"/>
                </a:cxn>
                <a:cxn ang="0">
                  <a:pos x="connsiteX8634" y="connsiteY8634"/>
                </a:cxn>
                <a:cxn ang="0">
                  <a:pos x="connsiteX8635" y="connsiteY8635"/>
                </a:cxn>
                <a:cxn ang="0">
                  <a:pos x="connsiteX8636" y="connsiteY8636"/>
                </a:cxn>
                <a:cxn ang="0">
                  <a:pos x="connsiteX8637" y="connsiteY8637"/>
                </a:cxn>
                <a:cxn ang="0">
                  <a:pos x="connsiteX8638" y="connsiteY8638"/>
                </a:cxn>
                <a:cxn ang="0">
                  <a:pos x="connsiteX8639" y="connsiteY8639"/>
                </a:cxn>
                <a:cxn ang="0">
                  <a:pos x="connsiteX8640" y="connsiteY8640"/>
                </a:cxn>
                <a:cxn ang="0">
                  <a:pos x="connsiteX8641" y="connsiteY8641"/>
                </a:cxn>
                <a:cxn ang="0">
                  <a:pos x="connsiteX8642" y="connsiteY8642"/>
                </a:cxn>
                <a:cxn ang="0">
                  <a:pos x="connsiteX8643" y="connsiteY8643"/>
                </a:cxn>
                <a:cxn ang="0">
                  <a:pos x="connsiteX8644" y="connsiteY8644"/>
                </a:cxn>
                <a:cxn ang="0">
                  <a:pos x="connsiteX8645" y="connsiteY8645"/>
                </a:cxn>
                <a:cxn ang="0">
                  <a:pos x="connsiteX8646" y="connsiteY8646"/>
                </a:cxn>
                <a:cxn ang="0">
                  <a:pos x="connsiteX8647" y="connsiteY8647"/>
                </a:cxn>
                <a:cxn ang="0">
                  <a:pos x="connsiteX8648" y="connsiteY8648"/>
                </a:cxn>
                <a:cxn ang="0">
                  <a:pos x="connsiteX8649" y="connsiteY8649"/>
                </a:cxn>
                <a:cxn ang="0">
                  <a:pos x="connsiteX8650" y="connsiteY8650"/>
                </a:cxn>
                <a:cxn ang="0">
                  <a:pos x="connsiteX8651" y="connsiteY8651"/>
                </a:cxn>
                <a:cxn ang="0">
                  <a:pos x="connsiteX8652" y="connsiteY8652"/>
                </a:cxn>
                <a:cxn ang="0">
                  <a:pos x="connsiteX8653" y="connsiteY8653"/>
                </a:cxn>
                <a:cxn ang="0">
                  <a:pos x="connsiteX8654" y="connsiteY8654"/>
                </a:cxn>
                <a:cxn ang="0">
                  <a:pos x="connsiteX8655" y="connsiteY8655"/>
                </a:cxn>
                <a:cxn ang="0">
                  <a:pos x="connsiteX8656" y="connsiteY8656"/>
                </a:cxn>
                <a:cxn ang="0">
                  <a:pos x="connsiteX8657" y="connsiteY8657"/>
                </a:cxn>
                <a:cxn ang="0">
                  <a:pos x="connsiteX8658" y="connsiteY8658"/>
                </a:cxn>
                <a:cxn ang="0">
                  <a:pos x="connsiteX8659" y="connsiteY8659"/>
                </a:cxn>
                <a:cxn ang="0">
                  <a:pos x="connsiteX8660" y="connsiteY8660"/>
                </a:cxn>
                <a:cxn ang="0">
                  <a:pos x="connsiteX8661" y="connsiteY8661"/>
                </a:cxn>
                <a:cxn ang="0">
                  <a:pos x="connsiteX8662" y="connsiteY8662"/>
                </a:cxn>
                <a:cxn ang="0">
                  <a:pos x="connsiteX8663" y="connsiteY8663"/>
                </a:cxn>
                <a:cxn ang="0">
                  <a:pos x="connsiteX8664" y="connsiteY8664"/>
                </a:cxn>
                <a:cxn ang="0">
                  <a:pos x="connsiteX8665" y="connsiteY8665"/>
                </a:cxn>
                <a:cxn ang="0">
                  <a:pos x="connsiteX8666" y="connsiteY8666"/>
                </a:cxn>
                <a:cxn ang="0">
                  <a:pos x="connsiteX8667" y="connsiteY8667"/>
                </a:cxn>
                <a:cxn ang="0">
                  <a:pos x="connsiteX8668" y="connsiteY8668"/>
                </a:cxn>
                <a:cxn ang="0">
                  <a:pos x="connsiteX8669" y="connsiteY8669"/>
                </a:cxn>
                <a:cxn ang="0">
                  <a:pos x="connsiteX8670" y="connsiteY8670"/>
                </a:cxn>
                <a:cxn ang="0">
                  <a:pos x="connsiteX8671" y="connsiteY8671"/>
                </a:cxn>
                <a:cxn ang="0">
                  <a:pos x="connsiteX8672" y="connsiteY8672"/>
                </a:cxn>
                <a:cxn ang="0">
                  <a:pos x="connsiteX8673" y="connsiteY8673"/>
                </a:cxn>
                <a:cxn ang="0">
                  <a:pos x="connsiteX8674" y="connsiteY8674"/>
                </a:cxn>
                <a:cxn ang="0">
                  <a:pos x="connsiteX8675" y="connsiteY8675"/>
                </a:cxn>
                <a:cxn ang="0">
                  <a:pos x="connsiteX8676" y="connsiteY8676"/>
                </a:cxn>
                <a:cxn ang="0">
                  <a:pos x="connsiteX8677" y="connsiteY8677"/>
                </a:cxn>
                <a:cxn ang="0">
                  <a:pos x="connsiteX8678" y="connsiteY8678"/>
                </a:cxn>
                <a:cxn ang="0">
                  <a:pos x="connsiteX8679" y="connsiteY8679"/>
                </a:cxn>
                <a:cxn ang="0">
                  <a:pos x="connsiteX8680" y="connsiteY8680"/>
                </a:cxn>
                <a:cxn ang="0">
                  <a:pos x="connsiteX8681" y="connsiteY8681"/>
                </a:cxn>
                <a:cxn ang="0">
                  <a:pos x="connsiteX8682" y="connsiteY8682"/>
                </a:cxn>
                <a:cxn ang="0">
                  <a:pos x="connsiteX8683" y="connsiteY8683"/>
                </a:cxn>
                <a:cxn ang="0">
                  <a:pos x="connsiteX8684" y="connsiteY8684"/>
                </a:cxn>
                <a:cxn ang="0">
                  <a:pos x="connsiteX8685" y="connsiteY8685"/>
                </a:cxn>
                <a:cxn ang="0">
                  <a:pos x="connsiteX8686" y="connsiteY8686"/>
                </a:cxn>
                <a:cxn ang="0">
                  <a:pos x="connsiteX8687" y="connsiteY8687"/>
                </a:cxn>
                <a:cxn ang="0">
                  <a:pos x="connsiteX8688" y="connsiteY8688"/>
                </a:cxn>
                <a:cxn ang="0">
                  <a:pos x="connsiteX8689" y="connsiteY8689"/>
                </a:cxn>
                <a:cxn ang="0">
                  <a:pos x="connsiteX8690" y="connsiteY8690"/>
                </a:cxn>
                <a:cxn ang="0">
                  <a:pos x="connsiteX8691" y="connsiteY8691"/>
                </a:cxn>
                <a:cxn ang="0">
                  <a:pos x="connsiteX8692" y="connsiteY8692"/>
                </a:cxn>
                <a:cxn ang="0">
                  <a:pos x="connsiteX8693" y="connsiteY8693"/>
                </a:cxn>
                <a:cxn ang="0">
                  <a:pos x="connsiteX8694" y="connsiteY8694"/>
                </a:cxn>
                <a:cxn ang="0">
                  <a:pos x="connsiteX8695" y="connsiteY8695"/>
                </a:cxn>
                <a:cxn ang="0">
                  <a:pos x="connsiteX8696" y="connsiteY8696"/>
                </a:cxn>
                <a:cxn ang="0">
                  <a:pos x="connsiteX8697" y="connsiteY8697"/>
                </a:cxn>
                <a:cxn ang="0">
                  <a:pos x="connsiteX8698" y="connsiteY8698"/>
                </a:cxn>
                <a:cxn ang="0">
                  <a:pos x="connsiteX8699" y="connsiteY8699"/>
                </a:cxn>
                <a:cxn ang="0">
                  <a:pos x="connsiteX8700" y="connsiteY8700"/>
                </a:cxn>
                <a:cxn ang="0">
                  <a:pos x="connsiteX8701" y="connsiteY8701"/>
                </a:cxn>
                <a:cxn ang="0">
                  <a:pos x="connsiteX8702" y="connsiteY8702"/>
                </a:cxn>
                <a:cxn ang="0">
                  <a:pos x="connsiteX8703" y="connsiteY8703"/>
                </a:cxn>
                <a:cxn ang="0">
                  <a:pos x="connsiteX8704" y="connsiteY8704"/>
                </a:cxn>
                <a:cxn ang="0">
                  <a:pos x="connsiteX8705" y="connsiteY8705"/>
                </a:cxn>
                <a:cxn ang="0">
                  <a:pos x="connsiteX8706" y="connsiteY8706"/>
                </a:cxn>
                <a:cxn ang="0">
                  <a:pos x="connsiteX8707" y="connsiteY8707"/>
                </a:cxn>
                <a:cxn ang="0">
                  <a:pos x="connsiteX8708" y="connsiteY8708"/>
                </a:cxn>
                <a:cxn ang="0">
                  <a:pos x="connsiteX8709" y="connsiteY8709"/>
                </a:cxn>
                <a:cxn ang="0">
                  <a:pos x="connsiteX8710" y="connsiteY8710"/>
                </a:cxn>
                <a:cxn ang="0">
                  <a:pos x="connsiteX8711" y="connsiteY8711"/>
                </a:cxn>
                <a:cxn ang="0">
                  <a:pos x="connsiteX8712" y="connsiteY8712"/>
                </a:cxn>
                <a:cxn ang="0">
                  <a:pos x="connsiteX8713" y="connsiteY8713"/>
                </a:cxn>
                <a:cxn ang="0">
                  <a:pos x="connsiteX8714" y="connsiteY8714"/>
                </a:cxn>
                <a:cxn ang="0">
                  <a:pos x="connsiteX8715" y="connsiteY8715"/>
                </a:cxn>
                <a:cxn ang="0">
                  <a:pos x="connsiteX8716" y="connsiteY8716"/>
                </a:cxn>
                <a:cxn ang="0">
                  <a:pos x="connsiteX8717" y="connsiteY8717"/>
                </a:cxn>
                <a:cxn ang="0">
                  <a:pos x="connsiteX8718" y="connsiteY8718"/>
                </a:cxn>
                <a:cxn ang="0">
                  <a:pos x="connsiteX8719" y="connsiteY8719"/>
                </a:cxn>
                <a:cxn ang="0">
                  <a:pos x="connsiteX8720" y="connsiteY8720"/>
                </a:cxn>
                <a:cxn ang="0">
                  <a:pos x="connsiteX8721" y="connsiteY8721"/>
                </a:cxn>
                <a:cxn ang="0">
                  <a:pos x="connsiteX8722" y="connsiteY8722"/>
                </a:cxn>
                <a:cxn ang="0">
                  <a:pos x="connsiteX8723" y="connsiteY8723"/>
                </a:cxn>
                <a:cxn ang="0">
                  <a:pos x="connsiteX8724" y="connsiteY8724"/>
                </a:cxn>
                <a:cxn ang="0">
                  <a:pos x="connsiteX8725" y="connsiteY8725"/>
                </a:cxn>
                <a:cxn ang="0">
                  <a:pos x="connsiteX8726" y="connsiteY8726"/>
                </a:cxn>
                <a:cxn ang="0">
                  <a:pos x="connsiteX8727" y="connsiteY8727"/>
                </a:cxn>
                <a:cxn ang="0">
                  <a:pos x="connsiteX8728" y="connsiteY8728"/>
                </a:cxn>
                <a:cxn ang="0">
                  <a:pos x="connsiteX8729" y="connsiteY8729"/>
                </a:cxn>
                <a:cxn ang="0">
                  <a:pos x="connsiteX8730" y="connsiteY8730"/>
                </a:cxn>
                <a:cxn ang="0">
                  <a:pos x="connsiteX8731" y="connsiteY8731"/>
                </a:cxn>
                <a:cxn ang="0">
                  <a:pos x="connsiteX8732" y="connsiteY8732"/>
                </a:cxn>
                <a:cxn ang="0">
                  <a:pos x="connsiteX8733" y="connsiteY8733"/>
                </a:cxn>
                <a:cxn ang="0">
                  <a:pos x="connsiteX8734" y="connsiteY8734"/>
                </a:cxn>
                <a:cxn ang="0">
                  <a:pos x="connsiteX8735" y="connsiteY8735"/>
                </a:cxn>
                <a:cxn ang="0">
                  <a:pos x="connsiteX8736" y="connsiteY8736"/>
                </a:cxn>
                <a:cxn ang="0">
                  <a:pos x="connsiteX8737" y="connsiteY8737"/>
                </a:cxn>
                <a:cxn ang="0">
                  <a:pos x="connsiteX8738" y="connsiteY8738"/>
                </a:cxn>
                <a:cxn ang="0">
                  <a:pos x="connsiteX8739" y="connsiteY8739"/>
                </a:cxn>
                <a:cxn ang="0">
                  <a:pos x="connsiteX8740" y="connsiteY8740"/>
                </a:cxn>
                <a:cxn ang="0">
                  <a:pos x="connsiteX8741" y="connsiteY8741"/>
                </a:cxn>
                <a:cxn ang="0">
                  <a:pos x="connsiteX8742" y="connsiteY8742"/>
                </a:cxn>
                <a:cxn ang="0">
                  <a:pos x="connsiteX8743" y="connsiteY8743"/>
                </a:cxn>
                <a:cxn ang="0">
                  <a:pos x="connsiteX8744" y="connsiteY8744"/>
                </a:cxn>
                <a:cxn ang="0">
                  <a:pos x="connsiteX8745" y="connsiteY8745"/>
                </a:cxn>
                <a:cxn ang="0">
                  <a:pos x="connsiteX8746" y="connsiteY8746"/>
                </a:cxn>
                <a:cxn ang="0">
                  <a:pos x="connsiteX8747" y="connsiteY8747"/>
                </a:cxn>
                <a:cxn ang="0">
                  <a:pos x="connsiteX8748" y="connsiteY8748"/>
                </a:cxn>
                <a:cxn ang="0">
                  <a:pos x="connsiteX8749" y="connsiteY8749"/>
                </a:cxn>
                <a:cxn ang="0">
                  <a:pos x="connsiteX8750" y="connsiteY8750"/>
                </a:cxn>
                <a:cxn ang="0">
                  <a:pos x="connsiteX8751" y="connsiteY8751"/>
                </a:cxn>
                <a:cxn ang="0">
                  <a:pos x="connsiteX8752" y="connsiteY8752"/>
                </a:cxn>
                <a:cxn ang="0">
                  <a:pos x="connsiteX8753" y="connsiteY8753"/>
                </a:cxn>
                <a:cxn ang="0">
                  <a:pos x="connsiteX8754" y="connsiteY8754"/>
                </a:cxn>
                <a:cxn ang="0">
                  <a:pos x="connsiteX8755" y="connsiteY8755"/>
                </a:cxn>
                <a:cxn ang="0">
                  <a:pos x="connsiteX8756" y="connsiteY8756"/>
                </a:cxn>
                <a:cxn ang="0">
                  <a:pos x="connsiteX8757" y="connsiteY8757"/>
                </a:cxn>
                <a:cxn ang="0">
                  <a:pos x="connsiteX8758" y="connsiteY8758"/>
                </a:cxn>
                <a:cxn ang="0">
                  <a:pos x="connsiteX8759" y="connsiteY8759"/>
                </a:cxn>
                <a:cxn ang="0">
                  <a:pos x="connsiteX8760" y="connsiteY8760"/>
                </a:cxn>
                <a:cxn ang="0">
                  <a:pos x="connsiteX8761" y="connsiteY8761"/>
                </a:cxn>
                <a:cxn ang="0">
                  <a:pos x="connsiteX8762" y="connsiteY8762"/>
                </a:cxn>
                <a:cxn ang="0">
                  <a:pos x="connsiteX8763" y="connsiteY8763"/>
                </a:cxn>
                <a:cxn ang="0">
                  <a:pos x="connsiteX8764" y="connsiteY8764"/>
                </a:cxn>
                <a:cxn ang="0">
                  <a:pos x="connsiteX8765" y="connsiteY8765"/>
                </a:cxn>
                <a:cxn ang="0">
                  <a:pos x="connsiteX8766" y="connsiteY8766"/>
                </a:cxn>
                <a:cxn ang="0">
                  <a:pos x="connsiteX8767" y="connsiteY8767"/>
                </a:cxn>
                <a:cxn ang="0">
                  <a:pos x="connsiteX8768" y="connsiteY8768"/>
                </a:cxn>
                <a:cxn ang="0">
                  <a:pos x="connsiteX8769" y="connsiteY8769"/>
                </a:cxn>
                <a:cxn ang="0">
                  <a:pos x="connsiteX8770" y="connsiteY8770"/>
                </a:cxn>
                <a:cxn ang="0">
                  <a:pos x="connsiteX8771" y="connsiteY8771"/>
                </a:cxn>
                <a:cxn ang="0">
                  <a:pos x="connsiteX8772" y="connsiteY8772"/>
                </a:cxn>
                <a:cxn ang="0">
                  <a:pos x="connsiteX8773" y="connsiteY8773"/>
                </a:cxn>
                <a:cxn ang="0">
                  <a:pos x="connsiteX8774" y="connsiteY8774"/>
                </a:cxn>
                <a:cxn ang="0">
                  <a:pos x="connsiteX8775" y="connsiteY8775"/>
                </a:cxn>
                <a:cxn ang="0">
                  <a:pos x="connsiteX8776" y="connsiteY8776"/>
                </a:cxn>
                <a:cxn ang="0">
                  <a:pos x="connsiteX8777" y="connsiteY8777"/>
                </a:cxn>
                <a:cxn ang="0">
                  <a:pos x="connsiteX8778" y="connsiteY8778"/>
                </a:cxn>
                <a:cxn ang="0">
                  <a:pos x="connsiteX8779" y="connsiteY8779"/>
                </a:cxn>
                <a:cxn ang="0">
                  <a:pos x="connsiteX8780" y="connsiteY8780"/>
                </a:cxn>
                <a:cxn ang="0">
                  <a:pos x="connsiteX8781" y="connsiteY8781"/>
                </a:cxn>
                <a:cxn ang="0">
                  <a:pos x="connsiteX8782" y="connsiteY8782"/>
                </a:cxn>
                <a:cxn ang="0">
                  <a:pos x="connsiteX8783" y="connsiteY8783"/>
                </a:cxn>
                <a:cxn ang="0">
                  <a:pos x="connsiteX8784" y="connsiteY8784"/>
                </a:cxn>
                <a:cxn ang="0">
                  <a:pos x="connsiteX8785" y="connsiteY8785"/>
                </a:cxn>
                <a:cxn ang="0">
                  <a:pos x="connsiteX8786" y="connsiteY8786"/>
                </a:cxn>
                <a:cxn ang="0">
                  <a:pos x="connsiteX8787" y="connsiteY8787"/>
                </a:cxn>
                <a:cxn ang="0">
                  <a:pos x="connsiteX8788" y="connsiteY8788"/>
                </a:cxn>
                <a:cxn ang="0">
                  <a:pos x="connsiteX8789" y="connsiteY8789"/>
                </a:cxn>
                <a:cxn ang="0">
                  <a:pos x="connsiteX8790" y="connsiteY8790"/>
                </a:cxn>
                <a:cxn ang="0">
                  <a:pos x="connsiteX8791" y="connsiteY8791"/>
                </a:cxn>
                <a:cxn ang="0">
                  <a:pos x="connsiteX8792" y="connsiteY8792"/>
                </a:cxn>
                <a:cxn ang="0">
                  <a:pos x="connsiteX8793" y="connsiteY8793"/>
                </a:cxn>
                <a:cxn ang="0">
                  <a:pos x="connsiteX8794" y="connsiteY8794"/>
                </a:cxn>
                <a:cxn ang="0">
                  <a:pos x="connsiteX8795" y="connsiteY8795"/>
                </a:cxn>
                <a:cxn ang="0">
                  <a:pos x="connsiteX8796" y="connsiteY8796"/>
                </a:cxn>
                <a:cxn ang="0">
                  <a:pos x="connsiteX8797" y="connsiteY8797"/>
                </a:cxn>
                <a:cxn ang="0">
                  <a:pos x="connsiteX8798" y="connsiteY8798"/>
                </a:cxn>
                <a:cxn ang="0">
                  <a:pos x="connsiteX8799" y="connsiteY8799"/>
                </a:cxn>
                <a:cxn ang="0">
                  <a:pos x="connsiteX8800" y="connsiteY8800"/>
                </a:cxn>
                <a:cxn ang="0">
                  <a:pos x="connsiteX8801" y="connsiteY8801"/>
                </a:cxn>
                <a:cxn ang="0">
                  <a:pos x="connsiteX8802" y="connsiteY8802"/>
                </a:cxn>
                <a:cxn ang="0">
                  <a:pos x="connsiteX8803" y="connsiteY8803"/>
                </a:cxn>
                <a:cxn ang="0">
                  <a:pos x="connsiteX8804" y="connsiteY8804"/>
                </a:cxn>
                <a:cxn ang="0">
                  <a:pos x="connsiteX8805" y="connsiteY8805"/>
                </a:cxn>
                <a:cxn ang="0">
                  <a:pos x="connsiteX8806" y="connsiteY8806"/>
                </a:cxn>
                <a:cxn ang="0">
                  <a:pos x="connsiteX8807" y="connsiteY8807"/>
                </a:cxn>
                <a:cxn ang="0">
                  <a:pos x="connsiteX8808" y="connsiteY8808"/>
                </a:cxn>
                <a:cxn ang="0">
                  <a:pos x="connsiteX8809" y="connsiteY8809"/>
                </a:cxn>
                <a:cxn ang="0">
                  <a:pos x="connsiteX8810" y="connsiteY8810"/>
                </a:cxn>
                <a:cxn ang="0">
                  <a:pos x="connsiteX8811" y="connsiteY8811"/>
                </a:cxn>
                <a:cxn ang="0">
                  <a:pos x="connsiteX8812" y="connsiteY8812"/>
                </a:cxn>
                <a:cxn ang="0">
                  <a:pos x="connsiteX8813" y="connsiteY8813"/>
                </a:cxn>
                <a:cxn ang="0">
                  <a:pos x="connsiteX8814" y="connsiteY8814"/>
                </a:cxn>
                <a:cxn ang="0">
                  <a:pos x="connsiteX8815" y="connsiteY8815"/>
                </a:cxn>
                <a:cxn ang="0">
                  <a:pos x="connsiteX8816" y="connsiteY8816"/>
                </a:cxn>
                <a:cxn ang="0">
                  <a:pos x="connsiteX8817" y="connsiteY8817"/>
                </a:cxn>
                <a:cxn ang="0">
                  <a:pos x="connsiteX8818" y="connsiteY8818"/>
                </a:cxn>
                <a:cxn ang="0">
                  <a:pos x="connsiteX8819" y="connsiteY8819"/>
                </a:cxn>
                <a:cxn ang="0">
                  <a:pos x="connsiteX8820" y="connsiteY8820"/>
                </a:cxn>
                <a:cxn ang="0">
                  <a:pos x="connsiteX8821" y="connsiteY8821"/>
                </a:cxn>
                <a:cxn ang="0">
                  <a:pos x="connsiteX8822" y="connsiteY8822"/>
                </a:cxn>
                <a:cxn ang="0">
                  <a:pos x="connsiteX8823" y="connsiteY8823"/>
                </a:cxn>
                <a:cxn ang="0">
                  <a:pos x="connsiteX8824" y="connsiteY8824"/>
                </a:cxn>
                <a:cxn ang="0">
                  <a:pos x="connsiteX8825" y="connsiteY8825"/>
                </a:cxn>
                <a:cxn ang="0">
                  <a:pos x="connsiteX8826" y="connsiteY8826"/>
                </a:cxn>
                <a:cxn ang="0">
                  <a:pos x="connsiteX8827" y="connsiteY8827"/>
                </a:cxn>
                <a:cxn ang="0">
                  <a:pos x="connsiteX8828" y="connsiteY8828"/>
                </a:cxn>
                <a:cxn ang="0">
                  <a:pos x="connsiteX8829" y="connsiteY8829"/>
                </a:cxn>
                <a:cxn ang="0">
                  <a:pos x="connsiteX8830" y="connsiteY8830"/>
                </a:cxn>
                <a:cxn ang="0">
                  <a:pos x="connsiteX8831" y="connsiteY8831"/>
                </a:cxn>
                <a:cxn ang="0">
                  <a:pos x="connsiteX8832" y="connsiteY8832"/>
                </a:cxn>
                <a:cxn ang="0">
                  <a:pos x="connsiteX8833" y="connsiteY8833"/>
                </a:cxn>
                <a:cxn ang="0">
                  <a:pos x="connsiteX8834" y="connsiteY8834"/>
                </a:cxn>
                <a:cxn ang="0">
                  <a:pos x="connsiteX8835" y="connsiteY8835"/>
                </a:cxn>
                <a:cxn ang="0">
                  <a:pos x="connsiteX8836" y="connsiteY8836"/>
                </a:cxn>
                <a:cxn ang="0">
                  <a:pos x="connsiteX8837" y="connsiteY8837"/>
                </a:cxn>
                <a:cxn ang="0">
                  <a:pos x="connsiteX8838" y="connsiteY8838"/>
                </a:cxn>
                <a:cxn ang="0">
                  <a:pos x="connsiteX8839" y="connsiteY8839"/>
                </a:cxn>
                <a:cxn ang="0">
                  <a:pos x="connsiteX8840" y="connsiteY8840"/>
                </a:cxn>
                <a:cxn ang="0">
                  <a:pos x="connsiteX8841" y="connsiteY8841"/>
                </a:cxn>
                <a:cxn ang="0">
                  <a:pos x="connsiteX8842" y="connsiteY8842"/>
                </a:cxn>
                <a:cxn ang="0">
                  <a:pos x="connsiteX8843" y="connsiteY8843"/>
                </a:cxn>
                <a:cxn ang="0">
                  <a:pos x="connsiteX8844" y="connsiteY8844"/>
                </a:cxn>
                <a:cxn ang="0">
                  <a:pos x="connsiteX8845" y="connsiteY8845"/>
                </a:cxn>
                <a:cxn ang="0">
                  <a:pos x="connsiteX8846" y="connsiteY8846"/>
                </a:cxn>
                <a:cxn ang="0">
                  <a:pos x="connsiteX8847" y="connsiteY8847"/>
                </a:cxn>
                <a:cxn ang="0">
                  <a:pos x="connsiteX8848" y="connsiteY8848"/>
                </a:cxn>
                <a:cxn ang="0">
                  <a:pos x="connsiteX8849" y="connsiteY8849"/>
                </a:cxn>
                <a:cxn ang="0">
                  <a:pos x="connsiteX8850" y="connsiteY8850"/>
                </a:cxn>
                <a:cxn ang="0">
                  <a:pos x="connsiteX8851" y="connsiteY8851"/>
                </a:cxn>
                <a:cxn ang="0">
                  <a:pos x="connsiteX8852" y="connsiteY8852"/>
                </a:cxn>
                <a:cxn ang="0">
                  <a:pos x="connsiteX8853" y="connsiteY8853"/>
                </a:cxn>
                <a:cxn ang="0">
                  <a:pos x="connsiteX8854" y="connsiteY8854"/>
                </a:cxn>
                <a:cxn ang="0">
                  <a:pos x="connsiteX8855" y="connsiteY8855"/>
                </a:cxn>
                <a:cxn ang="0">
                  <a:pos x="connsiteX8856" y="connsiteY8856"/>
                </a:cxn>
                <a:cxn ang="0">
                  <a:pos x="connsiteX8857" y="connsiteY8857"/>
                </a:cxn>
                <a:cxn ang="0">
                  <a:pos x="connsiteX8858" y="connsiteY8858"/>
                </a:cxn>
                <a:cxn ang="0">
                  <a:pos x="connsiteX8859" y="connsiteY8859"/>
                </a:cxn>
                <a:cxn ang="0">
                  <a:pos x="connsiteX8860" y="connsiteY8860"/>
                </a:cxn>
                <a:cxn ang="0">
                  <a:pos x="connsiteX8861" y="connsiteY8861"/>
                </a:cxn>
                <a:cxn ang="0">
                  <a:pos x="connsiteX8862" y="connsiteY8862"/>
                </a:cxn>
                <a:cxn ang="0">
                  <a:pos x="connsiteX8863" y="connsiteY8863"/>
                </a:cxn>
                <a:cxn ang="0">
                  <a:pos x="connsiteX8864" y="connsiteY8864"/>
                </a:cxn>
                <a:cxn ang="0">
                  <a:pos x="connsiteX8865" y="connsiteY8865"/>
                </a:cxn>
                <a:cxn ang="0">
                  <a:pos x="connsiteX8866" y="connsiteY8866"/>
                </a:cxn>
                <a:cxn ang="0">
                  <a:pos x="connsiteX8867" y="connsiteY8867"/>
                </a:cxn>
                <a:cxn ang="0">
                  <a:pos x="connsiteX8868" y="connsiteY8868"/>
                </a:cxn>
                <a:cxn ang="0">
                  <a:pos x="connsiteX8869" y="connsiteY8869"/>
                </a:cxn>
                <a:cxn ang="0">
                  <a:pos x="connsiteX8870" y="connsiteY8870"/>
                </a:cxn>
                <a:cxn ang="0">
                  <a:pos x="connsiteX8871" y="connsiteY8871"/>
                </a:cxn>
                <a:cxn ang="0">
                  <a:pos x="connsiteX8872" y="connsiteY8872"/>
                </a:cxn>
                <a:cxn ang="0">
                  <a:pos x="connsiteX8873" y="connsiteY8873"/>
                </a:cxn>
                <a:cxn ang="0">
                  <a:pos x="connsiteX8874" y="connsiteY8874"/>
                </a:cxn>
                <a:cxn ang="0">
                  <a:pos x="connsiteX8875" y="connsiteY8875"/>
                </a:cxn>
                <a:cxn ang="0">
                  <a:pos x="connsiteX8876" y="connsiteY8876"/>
                </a:cxn>
                <a:cxn ang="0">
                  <a:pos x="connsiteX8877" y="connsiteY8877"/>
                </a:cxn>
                <a:cxn ang="0">
                  <a:pos x="connsiteX8878" y="connsiteY8878"/>
                </a:cxn>
                <a:cxn ang="0">
                  <a:pos x="connsiteX8879" y="connsiteY8879"/>
                </a:cxn>
                <a:cxn ang="0">
                  <a:pos x="connsiteX8880" y="connsiteY8880"/>
                </a:cxn>
                <a:cxn ang="0">
                  <a:pos x="connsiteX8881" y="connsiteY8881"/>
                </a:cxn>
                <a:cxn ang="0">
                  <a:pos x="connsiteX8882" y="connsiteY8882"/>
                </a:cxn>
                <a:cxn ang="0">
                  <a:pos x="connsiteX8883" y="connsiteY8883"/>
                </a:cxn>
                <a:cxn ang="0">
                  <a:pos x="connsiteX8884" y="connsiteY8884"/>
                </a:cxn>
                <a:cxn ang="0">
                  <a:pos x="connsiteX8885" y="connsiteY8885"/>
                </a:cxn>
                <a:cxn ang="0">
                  <a:pos x="connsiteX8886" y="connsiteY8886"/>
                </a:cxn>
                <a:cxn ang="0">
                  <a:pos x="connsiteX8887" y="connsiteY8887"/>
                </a:cxn>
                <a:cxn ang="0">
                  <a:pos x="connsiteX8888" y="connsiteY8888"/>
                </a:cxn>
                <a:cxn ang="0">
                  <a:pos x="connsiteX8889" y="connsiteY8889"/>
                </a:cxn>
                <a:cxn ang="0">
                  <a:pos x="connsiteX8890" y="connsiteY8890"/>
                </a:cxn>
                <a:cxn ang="0">
                  <a:pos x="connsiteX8891" y="connsiteY8891"/>
                </a:cxn>
                <a:cxn ang="0">
                  <a:pos x="connsiteX8892" y="connsiteY8892"/>
                </a:cxn>
                <a:cxn ang="0">
                  <a:pos x="connsiteX8893" y="connsiteY8893"/>
                </a:cxn>
                <a:cxn ang="0">
                  <a:pos x="connsiteX8894" y="connsiteY8894"/>
                </a:cxn>
                <a:cxn ang="0">
                  <a:pos x="connsiteX8895" y="connsiteY8895"/>
                </a:cxn>
                <a:cxn ang="0">
                  <a:pos x="connsiteX8896" y="connsiteY8896"/>
                </a:cxn>
                <a:cxn ang="0">
                  <a:pos x="connsiteX8897" y="connsiteY8897"/>
                </a:cxn>
                <a:cxn ang="0">
                  <a:pos x="connsiteX8898" y="connsiteY8898"/>
                </a:cxn>
                <a:cxn ang="0">
                  <a:pos x="connsiteX8899" y="connsiteY8899"/>
                </a:cxn>
                <a:cxn ang="0">
                  <a:pos x="connsiteX8900" y="connsiteY8900"/>
                </a:cxn>
                <a:cxn ang="0">
                  <a:pos x="connsiteX8901" y="connsiteY8901"/>
                </a:cxn>
                <a:cxn ang="0">
                  <a:pos x="connsiteX8902" y="connsiteY8902"/>
                </a:cxn>
                <a:cxn ang="0">
                  <a:pos x="connsiteX8903" y="connsiteY8903"/>
                </a:cxn>
                <a:cxn ang="0">
                  <a:pos x="connsiteX8904" y="connsiteY8904"/>
                </a:cxn>
                <a:cxn ang="0">
                  <a:pos x="connsiteX8905" y="connsiteY8905"/>
                </a:cxn>
                <a:cxn ang="0">
                  <a:pos x="connsiteX8906" y="connsiteY8906"/>
                </a:cxn>
                <a:cxn ang="0">
                  <a:pos x="connsiteX8907" y="connsiteY8907"/>
                </a:cxn>
                <a:cxn ang="0">
                  <a:pos x="connsiteX8908" y="connsiteY8908"/>
                </a:cxn>
                <a:cxn ang="0">
                  <a:pos x="connsiteX8909" y="connsiteY8909"/>
                </a:cxn>
                <a:cxn ang="0">
                  <a:pos x="connsiteX8910" y="connsiteY8910"/>
                </a:cxn>
                <a:cxn ang="0">
                  <a:pos x="connsiteX8911" y="connsiteY8911"/>
                </a:cxn>
                <a:cxn ang="0">
                  <a:pos x="connsiteX8912" y="connsiteY8912"/>
                </a:cxn>
                <a:cxn ang="0">
                  <a:pos x="connsiteX8913" y="connsiteY8913"/>
                </a:cxn>
                <a:cxn ang="0">
                  <a:pos x="connsiteX8914" y="connsiteY8914"/>
                </a:cxn>
                <a:cxn ang="0">
                  <a:pos x="connsiteX8915" y="connsiteY8915"/>
                </a:cxn>
                <a:cxn ang="0">
                  <a:pos x="connsiteX8916" y="connsiteY8916"/>
                </a:cxn>
                <a:cxn ang="0">
                  <a:pos x="connsiteX8917" y="connsiteY8917"/>
                </a:cxn>
                <a:cxn ang="0">
                  <a:pos x="connsiteX8918" y="connsiteY8918"/>
                </a:cxn>
                <a:cxn ang="0">
                  <a:pos x="connsiteX8919" y="connsiteY8919"/>
                </a:cxn>
                <a:cxn ang="0">
                  <a:pos x="connsiteX8920" y="connsiteY8920"/>
                </a:cxn>
                <a:cxn ang="0">
                  <a:pos x="connsiteX8921" y="connsiteY8921"/>
                </a:cxn>
                <a:cxn ang="0">
                  <a:pos x="connsiteX8922" y="connsiteY8922"/>
                </a:cxn>
                <a:cxn ang="0">
                  <a:pos x="connsiteX8923" y="connsiteY8923"/>
                </a:cxn>
                <a:cxn ang="0">
                  <a:pos x="connsiteX8924" y="connsiteY8924"/>
                </a:cxn>
                <a:cxn ang="0">
                  <a:pos x="connsiteX8925" y="connsiteY8925"/>
                </a:cxn>
                <a:cxn ang="0">
                  <a:pos x="connsiteX8926" y="connsiteY8926"/>
                </a:cxn>
                <a:cxn ang="0">
                  <a:pos x="connsiteX8927" y="connsiteY8927"/>
                </a:cxn>
                <a:cxn ang="0">
                  <a:pos x="connsiteX8928" y="connsiteY8928"/>
                </a:cxn>
                <a:cxn ang="0">
                  <a:pos x="connsiteX8929" y="connsiteY8929"/>
                </a:cxn>
                <a:cxn ang="0">
                  <a:pos x="connsiteX8930" y="connsiteY8930"/>
                </a:cxn>
                <a:cxn ang="0">
                  <a:pos x="connsiteX8931" y="connsiteY8931"/>
                </a:cxn>
                <a:cxn ang="0">
                  <a:pos x="connsiteX8932" y="connsiteY8932"/>
                </a:cxn>
                <a:cxn ang="0">
                  <a:pos x="connsiteX8933" y="connsiteY8933"/>
                </a:cxn>
                <a:cxn ang="0">
                  <a:pos x="connsiteX8934" y="connsiteY8934"/>
                </a:cxn>
                <a:cxn ang="0">
                  <a:pos x="connsiteX8935" y="connsiteY8935"/>
                </a:cxn>
                <a:cxn ang="0">
                  <a:pos x="connsiteX8936" y="connsiteY8936"/>
                </a:cxn>
                <a:cxn ang="0">
                  <a:pos x="connsiteX8937" y="connsiteY8937"/>
                </a:cxn>
                <a:cxn ang="0">
                  <a:pos x="connsiteX8938" y="connsiteY8938"/>
                </a:cxn>
                <a:cxn ang="0">
                  <a:pos x="connsiteX8939" y="connsiteY8939"/>
                </a:cxn>
                <a:cxn ang="0">
                  <a:pos x="connsiteX8940" y="connsiteY8940"/>
                </a:cxn>
                <a:cxn ang="0">
                  <a:pos x="connsiteX8941" y="connsiteY8941"/>
                </a:cxn>
                <a:cxn ang="0">
                  <a:pos x="connsiteX8942" y="connsiteY8942"/>
                </a:cxn>
                <a:cxn ang="0">
                  <a:pos x="connsiteX8943" y="connsiteY8943"/>
                </a:cxn>
                <a:cxn ang="0">
                  <a:pos x="connsiteX8944" y="connsiteY8944"/>
                </a:cxn>
                <a:cxn ang="0">
                  <a:pos x="connsiteX8945" y="connsiteY8945"/>
                </a:cxn>
                <a:cxn ang="0">
                  <a:pos x="connsiteX8946" y="connsiteY8946"/>
                </a:cxn>
                <a:cxn ang="0">
                  <a:pos x="connsiteX8947" y="connsiteY8947"/>
                </a:cxn>
                <a:cxn ang="0">
                  <a:pos x="connsiteX8948" y="connsiteY8948"/>
                </a:cxn>
                <a:cxn ang="0">
                  <a:pos x="connsiteX8949" y="connsiteY8949"/>
                </a:cxn>
                <a:cxn ang="0">
                  <a:pos x="connsiteX8950" y="connsiteY8950"/>
                </a:cxn>
                <a:cxn ang="0">
                  <a:pos x="connsiteX8951" y="connsiteY8951"/>
                </a:cxn>
                <a:cxn ang="0">
                  <a:pos x="connsiteX8952" y="connsiteY8952"/>
                </a:cxn>
                <a:cxn ang="0">
                  <a:pos x="connsiteX8953" y="connsiteY8953"/>
                </a:cxn>
                <a:cxn ang="0">
                  <a:pos x="connsiteX8954" y="connsiteY8954"/>
                </a:cxn>
                <a:cxn ang="0">
                  <a:pos x="connsiteX8955" y="connsiteY8955"/>
                </a:cxn>
                <a:cxn ang="0">
                  <a:pos x="connsiteX8956" y="connsiteY8956"/>
                </a:cxn>
                <a:cxn ang="0">
                  <a:pos x="connsiteX8957" y="connsiteY8957"/>
                </a:cxn>
                <a:cxn ang="0">
                  <a:pos x="connsiteX8958" y="connsiteY8958"/>
                </a:cxn>
                <a:cxn ang="0">
                  <a:pos x="connsiteX8959" y="connsiteY8959"/>
                </a:cxn>
                <a:cxn ang="0">
                  <a:pos x="connsiteX8960" y="connsiteY8960"/>
                </a:cxn>
                <a:cxn ang="0">
                  <a:pos x="connsiteX8961" y="connsiteY8961"/>
                </a:cxn>
                <a:cxn ang="0">
                  <a:pos x="connsiteX8962" y="connsiteY8962"/>
                </a:cxn>
                <a:cxn ang="0">
                  <a:pos x="connsiteX8963" y="connsiteY8963"/>
                </a:cxn>
                <a:cxn ang="0">
                  <a:pos x="connsiteX8964" y="connsiteY8964"/>
                </a:cxn>
                <a:cxn ang="0">
                  <a:pos x="connsiteX8965" y="connsiteY8965"/>
                </a:cxn>
                <a:cxn ang="0">
                  <a:pos x="connsiteX8966" y="connsiteY8966"/>
                </a:cxn>
                <a:cxn ang="0">
                  <a:pos x="connsiteX8967" y="connsiteY8967"/>
                </a:cxn>
                <a:cxn ang="0">
                  <a:pos x="connsiteX8968" y="connsiteY8968"/>
                </a:cxn>
                <a:cxn ang="0">
                  <a:pos x="connsiteX8969" y="connsiteY8969"/>
                </a:cxn>
                <a:cxn ang="0">
                  <a:pos x="connsiteX8970" y="connsiteY8970"/>
                </a:cxn>
                <a:cxn ang="0">
                  <a:pos x="connsiteX8971" y="connsiteY8971"/>
                </a:cxn>
                <a:cxn ang="0">
                  <a:pos x="connsiteX8972" y="connsiteY8972"/>
                </a:cxn>
                <a:cxn ang="0">
                  <a:pos x="connsiteX8973" y="connsiteY8973"/>
                </a:cxn>
                <a:cxn ang="0">
                  <a:pos x="connsiteX8974" y="connsiteY8974"/>
                </a:cxn>
                <a:cxn ang="0">
                  <a:pos x="connsiteX8975" y="connsiteY8975"/>
                </a:cxn>
                <a:cxn ang="0">
                  <a:pos x="connsiteX8976" y="connsiteY8976"/>
                </a:cxn>
                <a:cxn ang="0">
                  <a:pos x="connsiteX8977" y="connsiteY8977"/>
                </a:cxn>
                <a:cxn ang="0">
                  <a:pos x="connsiteX8978" y="connsiteY8978"/>
                </a:cxn>
                <a:cxn ang="0">
                  <a:pos x="connsiteX8979" y="connsiteY8979"/>
                </a:cxn>
                <a:cxn ang="0">
                  <a:pos x="connsiteX8980" y="connsiteY8980"/>
                </a:cxn>
                <a:cxn ang="0">
                  <a:pos x="connsiteX8981" y="connsiteY8981"/>
                </a:cxn>
                <a:cxn ang="0">
                  <a:pos x="connsiteX8982" y="connsiteY8982"/>
                </a:cxn>
                <a:cxn ang="0">
                  <a:pos x="connsiteX8983" y="connsiteY8983"/>
                </a:cxn>
                <a:cxn ang="0">
                  <a:pos x="connsiteX8984" y="connsiteY8984"/>
                </a:cxn>
                <a:cxn ang="0">
                  <a:pos x="connsiteX8985" y="connsiteY8985"/>
                </a:cxn>
                <a:cxn ang="0">
                  <a:pos x="connsiteX8986" y="connsiteY8986"/>
                </a:cxn>
                <a:cxn ang="0">
                  <a:pos x="connsiteX8987" y="connsiteY8987"/>
                </a:cxn>
                <a:cxn ang="0">
                  <a:pos x="connsiteX8988" y="connsiteY8988"/>
                </a:cxn>
                <a:cxn ang="0">
                  <a:pos x="connsiteX8989" y="connsiteY8989"/>
                </a:cxn>
                <a:cxn ang="0">
                  <a:pos x="connsiteX8990" y="connsiteY8990"/>
                </a:cxn>
                <a:cxn ang="0">
                  <a:pos x="connsiteX8991" y="connsiteY8991"/>
                </a:cxn>
                <a:cxn ang="0">
                  <a:pos x="connsiteX8992" y="connsiteY8992"/>
                </a:cxn>
                <a:cxn ang="0">
                  <a:pos x="connsiteX8993" y="connsiteY8993"/>
                </a:cxn>
                <a:cxn ang="0">
                  <a:pos x="connsiteX8994" y="connsiteY8994"/>
                </a:cxn>
                <a:cxn ang="0">
                  <a:pos x="connsiteX8995" y="connsiteY8995"/>
                </a:cxn>
                <a:cxn ang="0">
                  <a:pos x="connsiteX8996" y="connsiteY8996"/>
                </a:cxn>
                <a:cxn ang="0">
                  <a:pos x="connsiteX8997" y="connsiteY8997"/>
                </a:cxn>
                <a:cxn ang="0">
                  <a:pos x="connsiteX8998" y="connsiteY8998"/>
                </a:cxn>
                <a:cxn ang="0">
                  <a:pos x="connsiteX8999" y="connsiteY8999"/>
                </a:cxn>
                <a:cxn ang="0">
                  <a:pos x="connsiteX9000" y="connsiteY9000"/>
                </a:cxn>
                <a:cxn ang="0">
                  <a:pos x="connsiteX9001" y="connsiteY9001"/>
                </a:cxn>
                <a:cxn ang="0">
                  <a:pos x="connsiteX9002" y="connsiteY9002"/>
                </a:cxn>
                <a:cxn ang="0">
                  <a:pos x="connsiteX9003" y="connsiteY9003"/>
                </a:cxn>
                <a:cxn ang="0">
                  <a:pos x="connsiteX9004" y="connsiteY9004"/>
                </a:cxn>
                <a:cxn ang="0">
                  <a:pos x="connsiteX9005" y="connsiteY9005"/>
                </a:cxn>
                <a:cxn ang="0">
                  <a:pos x="connsiteX9006" y="connsiteY9006"/>
                </a:cxn>
                <a:cxn ang="0">
                  <a:pos x="connsiteX9007" y="connsiteY9007"/>
                </a:cxn>
                <a:cxn ang="0">
                  <a:pos x="connsiteX9008" y="connsiteY9008"/>
                </a:cxn>
                <a:cxn ang="0">
                  <a:pos x="connsiteX9009" y="connsiteY9009"/>
                </a:cxn>
                <a:cxn ang="0">
                  <a:pos x="connsiteX9010" y="connsiteY9010"/>
                </a:cxn>
                <a:cxn ang="0">
                  <a:pos x="connsiteX9011" y="connsiteY9011"/>
                </a:cxn>
                <a:cxn ang="0">
                  <a:pos x="connsiteX9012" y="connsiteY9012"/>
                </a:cxn>
                <a:cxn ang="0">
                  <a:pos x="connsiteX9013" y="connsiteY9013"/>
                </a:cxn>
                <a:cxn ang="0">
                  <a:pos x="connsiteX9014" y="connsiteY9014"/>
                </a:cxn>
                <a:cxn ang="0">
                  <a:pos x="connsiteX9015" y="connsiteY9015"/>
                </a:cxn>
                <a:cxn ang="0">
                  <a:pos x="connsiteX9016" y="connsiteY9016"/>
                </a:cxn>
                <a:cxn ang="0">
                  <a:pos x="connsiteX9017" y="connsiteY9017"/>
                </a:cxn>
                <a:cxn ang="0">
                  <a:pos x="connsiteX9018" y="connsiteY9018"/>
                </a:cxn>
                <a:cxn ang="0">
                  <a:pos x="connsiteX9019" y="connsiteY9019"/>
                </a:cxn>
                <a:cxn ang="0">
                  <a:pos x="connsiteX9020" y="connsiteY9020"/>
                </a:cxn>
                <a:cxn ang="0">
                  <a:pos x="connsiteX9021" y="connsiteY9021"/>
                </a:cxn>
                <a:cxn ang="0">
                  <a:pos x="connsiteX9022" y="connsiteY9022"/>
                </a:cxn>
                <a:cxn ang="0">
                  <a:pos x="connsiteX9023" y="connsiteY9023"/>
                </a:cxn>
                <a:cxn ang="0">
                  <a:pos x="connsiteX9024" y="connsiteY9024"/>
                </a:cxn>
                <a:cxn ang="0">
                  <a:pos x="connsiteX9025" y="connsiteY9025"/>
                </a:cxn>
                <a:cxn ang="0">
                  <a:pos x="connsiteX9026" y="connsiteY9026"/>
                </a:cxn>
                <a:cxn ang="0">
                  <a:pos x="connsiteX9027" y="connsiteY9027"/>
                </a:cxn>
                <a:cxn ang="0">
                  <a:pos x="connsiteX9028" y="connsiteY9028"/>
                </a:cxn>
                <a:cxn ang="0">
                  <a:pos x="connsiteX9029" y="connsiteY9029"/>
                </a:cxn>
                <a:cxn ang="0">
                  <a:pos x="connsiteX9030" y="connsiteY9030"/>
                </a:cxn>
                <a:cxn ang="0">
                  <a:pos x="connsiteX9031" y="connsiteY9031"/>
                </a:cxn>
                <a:cxn ang="0">
                  <a:pos x="connsiteX9032" y="connsiteY9032"/>
                </a:cxn>
                <a:cxn ang="0">
                  <a:pos x="connsiteX9033" y="connsiteY9033"/>
                </a:cxn>
                <a:cxn ang="0">
                  <a:pos x="connsiteX9034" y="connsiteY9034"/>
                </a:cxn>
                <a:cxn ang="0">
                  <a:pos x="connsiteX9035" y="connsiteY9035"/>
                </a:cxn>
                <a:cxn ang="0">
                  <a:pos x="connsiteX9036" y="connsiteY9036"/>
                </a:cxn>
                <a:cxn ang="0">
                  <a:pos x="connsiteX9037" y="connsiteY9037"/>
                </a:cxn>
                <a:cxn ang="0">
                  <a:pos x="connsiteX9038" y="connsiteY9038"/>
                </a:cxn>
                <a:cxn ang="0">
                  <a:pos x="connsiteX9039" y="connsiteY9039"/>
                </a:cxn>
                <a:cxn ang="0">
                  <a:pos x="connsiteX9040" y="connsiteY9040"/>
                </a:cxn>
                <a:cxn ang="0">
                  <a:pos x="connsiteX9041" y="connsiteY9041"/>
                </a:cxn>
                <a:cxn ang="0">
                  <a:pos x="connsiteX9042" y="connsiteY9042"/>
                </a:cxn>
                <a:cxn ang="0">
                  <a:pos x="connsiteX9043" y="connsiteY9043"/>
                </a:cxn>
                <a:cxn ang="0">
                  <a:pos x="connsiteX9044" y="connsiteY9044"/>
                </a:cxn>
                <a:cxn ang="0">
                  <a:pos x="connsiteX9045" y="connsiteY9045"/>
                </a:cxn>
                <a:cxn ang="0">
                  <a:pos x="connsiteX9046" y="connsiteY9046"/>
                </a:cxn>
                <a:cxn ang="0">
                  <a:pos x="connsiteX9047" y="connsiteY9047"/>
                </a:cxn>
                <a:cxn ang="0">
                  <a:pos x="connsiteX9048" y="connsiteY9048"/>
                </a:cxn>
                <a:cxn ang="0">
                  <a:pos x="connsiteX9049" y="connsiteY9049"/>
                </a:cxn>
                <a:cxn ang="0">
                  <a:pos x="connsiteX9050" y="connsiteY9050"/>
                </a:cxn>
                <a:cxn ang="0">
                  <a:pos x="connsiteX9051" y="connsiteY9051"/>
                </a:cxn>
                <a:cxn ang="0">
                  <a:pos x="connsiteX9052" y="connsiteY9052"/>
                </a:cxn>
                <a:cxn ang="0">
                  <a:pos x="connsiteX9053" y="connsiteY9053"/>
                </a:cxn>
                <a:cxn ang="0">
                  <a:pos x="connsiteX9054" y="connsiteY9054"/>
                </a:cxn>
                <a:cxn ang="0">
                  <a:pos x="connsiteX9055" y="connsiteY9055"/>
                </a:cxn>
                <a:cxn ang="0">
                  <a:pos x="connsiteX9056" y="connsiteY9056"/>
                </a:cxn>
                <a:cxn ang="0">
                  <a:pos x="connsiteX9057" y="connsiteY9057"/>
                </a:cxn>
                <a:cxn ang="0">
                  <a:pos x="connsiteX9058" y="connsiteY9058"/>
                </a:cxn>
                <a:cxn ang="0">
                  <a:pos x="connsiteX9059" y="connsiteY9059"/>
                </a:cxn>
                <a:cxn ang="0">
                  <a:pos x="connsiteX9060" y="connsiteY9060"/>
                </a:cxn>
                <a:cxn ang="0">
                  <a:pos x="connsiteX9061" y="connsiteY9061"/>
                </a:cxn>
                <a:cxn ang="0">
                  <a:pos x="connsiteX9062" y="connsiteY9062"/>
                </a:cxn>
                <a:cxn ang="0">
                  <a:pos x="connsiteX9063" y="connsiteY9063"/>
                </a:cxn>
                <a:cxn ang="0">
                  <a:pos x="connsiteX9064" y="connsiteY9064"/>
                </a:cxn>
                <a:cxn ang="0">
                  <a:pos x="connsiteX9065" y="connsiteY9065"/>
                </a:cxn>
                <a:cxn ang="0">
                  <a:pos x="connsiteX9066" y="connsiteY9066"/>
                </a:cxn>
                <a:cxn ang="0">
                  <a:pos x="connsiteX9067" y="connsiteY9067"/>
                </a:cxn>
                <a:cxn ang="0">
                  <a:pos x="connsiteX9068" y="connsiteY9068"/>
                </a:cxn>
                <a:cxn ang="0">
                  <a:pos x="connsiteX9069" y="connsiteY9069"/>
                </a:cxn>
                <a:cxn ang="0">
                  <a:pos x="connsiteX9070" y="connsiteY9070"/>
                </a:cxn>
                <a:cxn ang="0">
                  <a:pos x="connsiteX9071" y="connsiteY9071"/>
                </a:cxn>
                <a:cxn ang="0">
                  <a:pos x="connsiteX9072" y="connsiteY9072"/>
                </a:cxn>
                <a:cxn ang="0">
                  <a:pos x="connsiteX9073" y="connsiteY9073"/>
                </a:cxn>
                <a:cxn ang="0">
                  <a:pos x="connsiteX9074" y="connsiteY9074"/>
                </a:cxn>
                <a:cxn ang="0">
                  <a:pos x="connsiteX9075" y="connsiteY9075"/>
                </a:cxn>
                <a:cxn ang="0">
                  <a:pos x="connsiteX9076" y="connsiteY9076"/>
                </a:cxn>
                <a:cxn ang="0">
                  <a:pos x="connsiteX9077" y="connsiteY9077"/>
                </a:cxn>
                <a:cxn ang="0">
                  <a:pos x="connsiteX9078" y="connsiteY9078"/>
                </a:cxn>
                <a:cxn ang="0">
                  <a:pos x="connsiteX9079" y="connsiteY9079"/>
                </a:cxn>
                <a:cxn ang="0">
                  <a:pos x="connsiteX9080" y="connsiteY9080"/>
                </a:cxn>
                <a:cxn ang="0">
                  <a:pos x="connsiteX9081" y="connsiteY9081"/>
                </a:cxn>
                <a:cxn ang="0">
                  <a:pos x="connsiteX9082" y="connsiteY9082"/>
                </a:cxn>
                <a:cxn ang="0">
                  <a:pos x="connsiteX9083" y="connsiteY9083"/>
                </a:cxn>
                <a:cxn ang="0">
                  <a:pos x="connsiteX9084" y="connsiteY9084"/>
                </a:cxn>
                <a:cxn ang="0">
                  <a:pos x="connsiteX9085" y="connsiteY9085"/>
                </a:cxn>
                <a:cxn ang="0">
                  <a:pos x="connsiteX9086" y="connsiteY9086"/>
                </a:cxn>
                <a:cxn ang="0">
                  <a:pos x="connsiteX9087" y="connsiteY9087"/>
                </a:cxn>
                <a:cxn ang="0">
                  <a:pos x="connsiteX9088" y="connsiteY9088"/>
                </a:cxn>
                <a:cxn ang="0">
                  <a:pos x="connsiteX9089" y="connsiteY9089"/>
                </a:cxn>
                <a:cxn ang="0">
                  <a:pos x="connsiteX9090" y="connsiteY9090"/>
                </a:cxn>
                <a:cxn ang="0">
                  <a:pos x="connsiteX9091" y="connsiteY9091"/>
                </a:cxn>
                <a:cxn ang="0">
                  <a:pos x="connsiteX9092" y="connsiteY9092"/>
                </a:cxn>
                <a:cxn ang="0">
                  <a:pos x="connsiteX9093" y="connsiteY9093"/>
                </a:cxn>
                <a:cxn ang="0">
                  <a:pos x="connsiteX9094" y="connsiteY9094"/>
                </a:cxn>
                <a:cxn ang="0">
                  <a:pos x="connsiteX9095" y="connsiteY9095"/>
                </a:cxn>
                <a:cxn ang="0">
                  <a:pos x="connsiteX9096" y="connsiteY9096"/>
                </a:cxn>
                <a:cxn ang="0">
                  <a:pos x="connsiteX9097" y="connsiteY9097"/>
                </a:cxn>
                <a:cxn ang="0">
                  <a:pos x="connsiteX9098" y="connsiteY9098"/>
                </a:cxn>
                <a:cxn ang="0">
                  <a:pos x="connsiteX9099" y="connsiteY9099"/>
                </a:cxn>
                <a:cxn ang="0">
                  <a:pos x="connsiteX9100" y="connsiteY9100"/>
                </a:cxn>
                <a:cxn ang="0">
                  <a:pos x="connsiteX9101" y="connsiteY9101"/>
                </a:cxn>
                <a:cxn ang="0">
                  <a:pos x="connsiteX9102" y="connsiteY9102"/>
                </a:cxn>
                <a:cxn ang="0">
                  <a:pos x="connsiteX9103" y="connsiteY9103"/>
                </a:cxn>
                <a:cxn ang="0">
                  <a:pos x="connsiteX9104" y="connsiteY9104"/>
                </a:cxn>
                <a:cxn ang="0">
                  <a:pos x="connsiteX9105" y="connsiteY9105"/>
                </a:cxn>
                <a:cxn ang="0">
                  <a:pos x="connsiteX9106" y="connsiteY9106"/>
                </a:cxn>
                <a:cxn ang="0">
                  <a:pos x="connsiteX9107" y="connsiteY9107"/>
                </a:cxn>
                <a:cxn ang="0">
                  <a:pos x="connsiteX9108" y="connsiteY9108"/>
                </a:cxn>
                <a:cxn ang="0">
                  <a:pos x="connsiteX9109" y="connsiteY9109"/>
                </a:cxn>
                <a:cxn ang="0">
                  <a:pos x="connsiteX9110" y="connsiteY9110"/>
                </a:cxn>
                <a:cxn ang="0">
                  <a:pos x="connsiteX9111" y="connsiteY9111"/>
                </a:cxn>
                <a:cxn ang="0">
                  <a:pos x="connsiteX9112" y="connsiteY9112"/>
                </a:cxn>
                <a:cxn ang="0">
                  <a:pos x="connsiteX9113" y="connsiteY9113"/>
                </a:cxn>
                <a:cxn ang="0">
                  <a:pos x="connsiteX9114" y="connsiteY9114"/>
                </a:cxn>
                <a:cxn ang="0">
                  <a:pos x="connsiteX9115" y="connsiteY9115"/>
                </a:cxn>
                <a:cxn ang="0">
                  <a:pos x="connsiteX9116" y="connsiteY9116"/>
                </a:cxn>
                <a:cxn ang="0">
                  <a:pos x="connsiteX9117" y="connsiteY9117"/>
                </a:cxn>
                <a:cxn ang="0">
                  <a:pos x="connsiteX9118" y="connsiteY9118"/>
                </a:cxn>
                <a:cxn ang="0">
                  <a:pos x="connsiteX9119" y="connsiteY9119"/>
                </a:cxn>
                <a:cxn ang="0">
                  <a:pos x="connsiteX9120" y="connsiteY9120"/>
                </a:cxn>
                <a:cxn ang="0">
                  <a:pos x="connsiteX9121" y="connsiteY9121"/>
                </a:cxn>
                <a:cxn ang="0">
                  <a:pos x="connsiteX9122" y="connsiteY9122"/>
                </a:cxn>
                <a:cxn ang="0">
                  <a:pos x="connsiteX9123" y="connsiteY9123"/>
                </a:cxn>
                <a:cxn ang="0">
                  <a:pos x="connsiteX9124" y="connsiteY9124"/>
                </a:cxn>
                <a:cxn ang="0">
                  <a:pos x="connsiteX9125" y="connsiteY9125"/>
                </a:cxn>
                <a:cxn ang="0">
                  <a:pos x="connsiteX9126" y="connsiteY9126"/>
                </a:cxn>
                <a:cxn ang="0">
                  <a:pos x="connsiteX9127" y="connsiteY9127"/>
                </a:cxn>
                <a:cxn ang="0">
                  <a:pos x="connsiteX9128" y="connsiteY9128"/>
                </a:cxn>
                <a:cxn ang="0">
                  <a:pos x="connsiteX9129" y="connsiteY9129"/>
                </a:cxn>
                <a:cxn ang="0">
                  <a:pos x="connsiteX9130" y="connsiteY9130"/>
                </a:cxn>
                <a:cxn ang="0">
                  <a:pos x="connsiteX9131" y="connsiteY9131"/>
                </a:cxn>
                <a:cxn ang="0">
                  <a:pos x="connsiteX9132" y="connsiteY9132"/>
                </a:cxn>
                <a:cxn ang="0">
                  <a:pos x="connsiteX9133" y="connsiteY9133"/>
                </a:cxn>
                <a:cxn ang="0">
                  <a:pos x="connsiteX9134" y="connsiteY9134"/>
                </a:cxn>
                <a:cxn ang="0">
                  <a:pos x="connsiteX9135" y="connsiteY9135"/>
                </a:cxn>
                <a:cxn ang="0">
                  <a:pos x="connsiteX9136" y="connsiteY9136"/>
                </a:cxn>
                <a:cxn ang="0">
                  <a:pos x="connsiteX9137" y="connsiteY9137"/>
                </a:cxn>
                <a:cxn ang="0">
                  <a:pos x="connsiteX9138" y="connsiteY9138"/>
                </a:cxn>
                <a:cxn ang="0">
                  <a:pos x="connsiteX9139" y="connsiteY9139"/>
                </a:cxn>
                <a:cxn ang="0">
                  <a:pos x="connsiteX9140" y="connsiteY9140"/>
                </a:cxn>
                <a:cxn ang="0">
                  <a:pos x="connsiteX9141" y="connsiteY9141"/>
                </a:cxn>
                <a:cxn ang="0">
                  <a:pos x="connsiteX9142" y="connsiteY9142"/>
                </a:cxn>
                <a:cxn ang="0">
                  <a:pos x="connsiteX9143" y="connsiteY9143"/>
                </a:cxn>
                <a:cxn ang="0">
                  <a:pos x="connsiteX9144" y="connsiteY9144"/>
                </a:cxn>
                <a:cxn ang="0">
                  <a:pos x="connsiteX9145" y="connsiteY9145"/>
                </a:cxn>
                <a:cxn ang="0">
                  <a:pos x="connsiteX9146" y="connsiteY9146"/>
                </a:cxn>
                <a:cxn ang="0">
                  <a:pos x="connsiteX9147" y="connsiteY9147"/>
                </a:cxn>
                <a:cxn ang="0">
                  <a:pos x="connsiteX9148" y="connsiteY9148"/>
                </a:cxn>
                <a:cxn ang="0">
                  <a:pos x="connsiteX9149" y="connsiteY9149"/>
                </a:cxn>
                <a:cxn ang="0">
                  <a:pos x="connsiteX9150" y="connsiteY9150"/>
                </a:cxn>
                <a:cxn ang="0">
                  <a:pos x="connsiteX9151" y="connsiteY9151"/>
                </a:cxn>
                <a:cxn ang="0">
                  <a:pos x="connsiteX9152" y="connsiteY9152"/>
                </a:cxn>
                <a:cxn ang="0">
                  <a:pos x="connsiteX9153" y="connsiteY9153"/>
                </a:cxn>
                <a:cxn ang="0">
                  <a:pos x="connsiteX9154" y="connsiteY9154"/>
                </a:cxn>
                <a:cxn ang="0">
                  <a:pos x="connsiteX9155" y="connsiteY9155"/>
                </a:cxn>
                <a:cxn ang="0">
                  <a:pos x="connsiteX9156" y="connsiteY9156"/>
                </a:cxn>
                <a:cxn ang="0">
                  <a:pos x="connsiteX9157" y="connsiteY9157"/>
                </a:cxn>
                <a:cxn ang="0">
                  <a:pos x="connsiteX9158" y="connsiteY9158"/>
                </a:cxn>
                <a:cxn ang="0">
                  <a:pos x="connsiteX9159" y="connsiteY9159"/>
                </a:cxn>
                <a:cxn ang="0">
                  <a:pos x="connsiteX9160" y="connsiteY9160"/>
                </a:cxn>
                <a:cxn ang="0">
                  <a:pos x="connsiteX9161" y="connsiteY9161"/>
                </a:cxn>
                <a:cxn ang="0">
                  <a:pos x="connsiteX9162" y="connsiteY9162"/>
                </a:cxn>
                <a:cxn ang="0">
                  <a:pos x="connsiteX9163" y="connsiteY9163"/>
                </a:cxn>
                <a:cxn ang="0">
                  <a:pos x="connsiteX9164" y="connsiteY9164"/>
                </a:cxn>
                <a:cxn ang="0">
                  <a:pos x="connsiteX9165" y="connsiteY9165"/>
                </a:cxn>
                <a:cxn ang="0">
                  <a:pos x="connsiteX9166" y="connsiteY9166"/>
                </a:cxn>
                <a:cxn ang="0">
                  <a:pos x="connsiteX9167" y="connsiteY9167"/>
                </a:cxn>
                <a:cxn ang="0">
                  <a:pos x="connsiteX9168" y="connsiteY9168"/>
                </a:cxn>
                <a:cxn ang="0">
                  <a:pos x="connsiteX9169" y="connsiteY9169"/>
                </a:cxn>
                <a:cxn ang="0">
                  <a:pos x="connsiteX9170" y="connsiteY9170"/>
                </a:cxn>
                <a:cxn ang="0">
                  <a:pos x="connsiteX9171" y="connsiteY9171"/>
                </a:cxn>
                <a:cxn ang="0">
                  <a:pos x="connsiteX9172" y="connsiteY9172"/>
                </a:cxn>
                <a:cxn ang="0">
                  <a:pos x="connsiteX9173" y="connsiteY9173"/>
                </a:cxn>
                <a:cxn ang="0">
                  <a:pos x="connsiteX9174" y="connsiteY9174"/>
                </a:cxn>
                <a:cxn ang="0">
                  <a:pos x="connsiteX9175" y="connsiteY9175"/>
                </a:cxn>
                <a:cxn ang="0">
                  <a:pos x="connsiteX9176" y="connsiteY9176"/>
                </a:cxn>
                <a:cxn ang="0">
                  <a:pos x="connsiteX9177" y="connsiteY9177"/>
                </a:cxn>
                <a:cxn ang="0">
                  <a:pos x="connsiteX9178" y="connsiteY9178"/>
                </a:cxn>
                <a:cxn ang="0">
                  <a:pos x="connsiteX9179" y="connsiteY9179"/>
                </a:cxn>
                <a:cxn ang="0">
                  <a:pos x="connsiteX9180" y="connsiteY9180"/>
                </a:cxn>
                <a:cxn ang="0">
                  <a:pos x="connsiteX9181" y="connsiteY9181"/>
                </a:cxn>
                <a:cxn ang="0">
                  <a:pos x="connsiteX9182" y="connsiteY9182"/>
                </a:cxn>
                <a:cxn ang="0">
                  <a:pos x="connsiteX9183" y="connsiteY9183"/>
                </a:cxn>
                <a:cxn ang="0">
                  <a:pos x="connsiteX9184" y="connsiteY9184"/>
                </a:cxn>
                <a:cxn ang="0">
                  <a:pos x="connsiteX9185" y="connsiteY9185"/>
                </a:cxn>
                <a:cxn ang="0">
                  <a:pos x="connsiteX9186" y="connsiteY9186"/>
                </a:cxn>
                <a:cxn ang="0">
                  <a:pos x="connsiteX9187" y="connsiteY9187"/>
                </a:cxn>
                <a:cxn ang="0">
                  <a:pos x="connsiteX9188" y="connsiteY9188"/>
                </a:cxn>
                <a:cxn ang="0">
                  <a:pos x="connsiteX9189" y="connsiteY9189"/>
                </a:cxn>
                <a:cxn ang="0">
                  <a:pos x="connsiteX9190" y="connsiteY9190"/>
                </a:cxn>
                <a:cxn ang="0">
                  <a:pos x="connsiteX9191" y="connsiteY9191"/>
                </a:cxn>
                <a:cxn ang="0">
                  <a:pos x="connsiteX9192" y="connsiteY9192"/>
                </a:cxn>
                <a:cxn ang="0">
                  <a:pos x="connsiteX9193" y="connsiteY9193"/>
                </a:cxn>
                <a:cxn ang="0">
                  <a:pos x="connsiteX9194" y="connsiteY9194"/>
                </a:cxn>
                <a:cxn ang="0">
                  <a:pos x="connsiteX9195" y="connsiteY9195"/>
                </a:cxn>
                <a:cxn ang="0">
                  <a:pos x="connsiteX9196" y="connsiteY9196"/>
                </a:cxn>
                <a:cxn ang="0">
                  <a:pos x="connsiteX9197" y="connsiteY9197"/>
                </a:cxn>
                <a:cxn ang="0">
                  <a:pos x="connsiteX9198" y="connsiteY9198"/>
                </a:cxn>
                <a:cxn ang="0">
                  <a:pos x="connsiteX9199" y="connsiteY9199"/>
                </a:cxn>
                <a:cxn ang="0">
                  <a:pos x="connsiteX9200" y="connsiteY9200"/>
                </a:cxn>
                <a:cxn ang="0">
                  <a:pos x="connsiteX9201" y="connsiteY9201"/>
                </a:cxn>
                <a:cxn ang="0">
                  <a:pos x="connsiteX9202" y="connsiteY9202"/>
                </a:cxn>
                <a:cxn ang="0">
                  <a:pos x="connsiteX9203" y="connsiteY9203"/>
                </a:cxn>
                <a:cxn ang="0">
                  <a:pos x="connsiteX9204" y="connsiteY9204"/>
                </a:cxn>
                <a:cxn ang="0">
                  <a:pos x="connsiteX9205" y="connsiteY9205"/>
                </a:cxn>
                <a:cxn ang="0">
                  <a:pos x="connsiteX9206" y="connsiteY9206"/>
                </a:cxn>
                <a:cxn ang="0">
                  <a:pos x="connsiteX9207" y="connsiteY9207"/>
                </a:cxn>
                <a:cxn ang="0">
                  <a:pos x="connsiteX9208" y="connsiteY9208"/>
                </a:cxn>
                <a:cxn ang="0">
                  <a:pos x="connsiteX9209" y="connsiteY9209"/>
                </a:cxn>
                <a:cxn ang="0">
                  <a:pos x="connsiteX9210" y="connsiteY9210"/>
                </a:cxn>
                <a:cxn ang="0">
                  <a:pos x="connsiteX9211" y="connsiteY9211"/>
                </a:cxn>
                <a:cxn ang="0">
                  <a:pos x="connsiteX9212" y="connsiteY9212"/>
                </a:cxn>
                <a:cxn ang="0">
                  <a:pos x="connsiteX9213" y="connsiteY9213"/>
                </a:cxn>
                <a:cxn ang="0">
                  <a:pos x="connsiteX9214" y="connsiteY9214"/>
                </a:cxn>
                <a:cxn ang="0">
                  <a:pos x="connsiteX9215" y="connsiteY9215"/>
                </a:cxn>
                <a:cxn ang="0">
                  <a:pos x="connsiteX9216" y="connsiteY9216"/>
                </a:cxn>
                <a:cxn ang="0">
                  <a:pos x="connsiteX9217" y="connsiteY9217"/>
                </a:cxn>
                <a:cxn ang="0">
                  <a:pos x="connsiteX9218" y="connsiteY9218"/>
                </a:cxn>
                <a:cxn ang="0">
                  <a:pos x="connsiteX9219" y="connsiteY9219"/>
                </a:cxn>
                <a:cxn ang="0">
                  <a:pos x="connsiteX9220" y="connsiteY9220"/>
                </a:cxn>
                <a:cxn ang="0">
                  <a:pos x="connsiteX9221" y="connsiteY9221"/>
                </a:cxn>
                <a:cxn ang="0">
                  <a:pos x="connsiteX9222" y="connsiteY9222"/>
                </a:cxn>
                <a:cxn ang="0">
                  <a:pos x="connsiteX9223" y="connsiteY9223"/>
                </a:cxn>
                <a:cxn ang="0">
                  <a:pos x="connsiteX9224" y="connsiteY9224"/>
                </a:cxn>
                <a:cxn ang="0">
                  <a:pos x="connsiteX9225" y="connsiteY9225"/>
                </a:cxn>
                <a:cxn ang="0">
                  <a:pos x="connsiteX9226" y="connsiteY9226"/>
                </a:cxn>
                <a:cxn ang="0">
                  <a:pos x="connsiteX9227" y="connsiteY9227"/>
                </a:cxn>
                <a:cxn ang="0">
                  <a:pos x="connsiteX9228" y="connsiteY9228"/>
                </a:cxn>
                <a:cxn ang="0">
                  <a:pos x="connsiteX9229" y="connsiteY9229"/>
                </a:cxn>
                <a:cxn ang="0">
                  <a:pos x="connsiteX9230" y="connsiteY9230"/>
                </a:cxn>
                <a:cxn ang="0">
                  <a:pos x="connsiteX9231" y="connsiteY9231"/>
                </a:cxn>
                <a:cxn ang="0">
                  <a:pos x="connsiteX9232" y="connsiteY9232"/>
                </a:cxn>
                <a:cxn ang="0">
                  <a:pos x="connsiteX9233" y="connsiteY9233"/>
                </a:cxn>
                <a:cxn ang="0">
                  <a:pos x="connsiteX9234" y="connsiteY9234"/>
                </a:cxn>
                <a:cxn ang="0">
                  <a:pos x="connsiteX9235" y="connsiteY9235"/>
                </a:cxn>
                <a:cxn ang="0">
                  <a:pos x="connsiteX9236" y="connsiteY9236"/>
                </a:cxn>
                <a:cxn ang="0">
                  <a:pos x="connsiteX9237" y="connsiteY9237"/>
                </a:cxn>
                <a:cxn ang="0">
                  <a:pos x="connsiteX9238" y="connsiteY9238"/>
                </a:cxn>
                <a:cxn ang="0">
                  <a:pos x="connsiteX9239" y="connsiteY9239"/>
                </a:cxn>
                <a:cxn ang="0">
                  <a:pos x="connsiteX9240" y="connsiteY9240"/>
                </a:cxn>
                <a:cxn ang="0">
                  <a:pos x="connsiteX9241" y="connsiteY9241"/>
                </a:cxn>
                <a:cxn ang="0">
                  <a:pos x="connsiteX9242" y="connsiteY9242"/>
                </a:cxn>
                <a:cxn ang="0">
                  <a:pos x="connsiteX9243" y="connsiteY9243"/>
                </a:cxn>
                <a:cxn ang="0">
                  <a:pos x="connsiteX9244" y="connsiteY9244"/>
                </a:cxn>
                <a:cxn ang="0">
                  <a:pos x="connsiteX9245" y="connsiteY9245"/>
                </a:cxn>
                <a:cxn ang="0">
                  <a:pos x="connsiteX9246" y="connsiteY9246"/>
                </a:cxn>
                <a:cxn ang="0">
                  <a:pos x="connsiteX9247" y="connsiteY9247"/>
                </a:cxn>
                <a:cxn ang="0">
                  <a:pos x="connsiteX9248" y="connsiteY9248"/>
                </a:cxn>
                <a:cxn ang="0">
                  <a:pos x="connsiteX9249" y="connsiteY9249"/>
                </a:cxn>
                <a:cxn ang="0">
                  <a:pos x="connsiteX9250" y="connsiteY9250"/>
                </a:cxn>
                <a:cxn ang="0">
                  <a:pos x="connsiteX9251" y="connsiteY9251"/>
                </a:cxn>
                <a:cxn ang="0">
                  <a:pos x="connsiteX9252" y="connsiteY9252"/>
                </a:cxn>
                <a:cxn ang="0">
                  <a:pos x="connsiteX9253" y="connsiteY9253"/>
                </a:cxn>
                <a:cxn ang="0">
                  <a:pos x="connsiteX9254" y="connsiteY9254"/>
                </a:cxn>
                <a:cxn ang="0">
                  <a:pos x="connsiteX9255" y="connsiteY9255"/>
                </a:cxn>
                <a:cxn ang="0">
                  <a:pos x="connsiteX9256" y="connsiteY9256"/>
                </a:cxn>
                <a:cxn ang="0">
                  <a:pos x="connsiteX9257" y="connsiteY9257"/>
                </a:cxn>
                <a:cxn ang="0">
                  <a:pos x="connsiteX9258" y="connsiteY9258"/>
                </a:cxn>
                <a:cxn ang="0">
                  <a:pos x="connsiteX9259" y="connsiteY9259"/>
                </a:cxn>
                <a:cxn ang="0">
                  <a:pos x="connsiteX9260" y="connsiteY9260"/>
                </a:cxn>
                <a:cxn ang="0">
                  <a:pos x="connsiteX9261" y="connsiteY9261"/>
                </a:cxn>
                <a:cxn ang="0">
                  <a:pos x="connsiteX9262" y="connsiteY9262"/>
                </a:cxn>
                <a:cxn ang="0">
                  <a:pos x="connsiteX9263" y="connsiteY9263"/>
                </a:cxn>
                <a:cxn ang="0">
                  <a:pos x="connsiteX9264" y="connsiteY9264"/>
                </a:cxn>
                <a:cxn ang="0">
                  <a:pos x="connsiteX9265" y="connsiteY9265"/>
                </a:cxn>
                <a:cxn ang="0">
                  <a:pos x="connsiteX9266" y="connsiteY9266"/>
                </a:cxn>
                <a:cxn ang="0">
                  <a:pos x="connsiteX9267" y="connsiteY9267"/>
                </a:cxn>
                <a:cxn ang="0">
                  <a:pos x="connsiteX9268" y="connsiteY9268"/>
                </a:cxn>
                <a:cxn ang="0">
                  <a:pos x="connsiteX9269" y="connsiteY9269"/>
                </a:cxn>
                <a:cxn ang="0">
                  <a:pos x="connsiteX9270" y="connsiteY9270"/>
                </a:cxn>
                <a:cxn ang="0">
                  <a:pos x="connsiteX9271" y="connsiteY9271"/>
                </a:cxn>
                <a:cxn ang="0">
                  <a:pos x="connsiteX9272" y="connsiteY9272"/>
                </a:cxn>
                <a:cxn ang="0">
                  <a:pos x="connsiteX9273" y="connsiteY9273"/>
                </a:cxn>
                <a:cxn ang="0">
                  <a:pos x="connsiteX9274" y="connsiteY9274"/>
                </a:cxn>
                <a:cxn ang="0">
                  <a:pos x="connsiteX9275" y="connsiteY9275"/>
                </a:cxn>
                <a:cxn ang="0">
                  <a:pos x="connsiteX9276" y="connsiteY9276"/>
                </a:cxn>
                <a:cxn ang="0">
                  <a:pos x="connsiteX9277" y="connsiteY9277"/>
                </a:cxn>
                <a:cxn ang="0">
                  <a:pos x="connsiteX9278" y="connsiteY9278"/>
                </a:cxn>
                <a:cxn ang="0">
                  <a:pos x="connsiteX9279" y="connsiteY9279"/>
                </a:cxn>
                <a:cxn ang="0">
                  <a:pos x="connsiteX9280" y="connsiteY9280"/>
                </a:cxn>
                <a:cxn ang="0">
                  <a:pos x="connsiteX9281" y="connsiteY9281"/>
                </a:cxn>
                <a:cxn ang="0">
                  <a:pos x="connsiteX9282" y="connsiteY9282"/>
                </a:cxn>
                <a:cxn ang="0">
                  <a:pos x="connsiteX9283" y="connsiteY9283"/>
                </a:cxn>
                <a:cxn ang="0">
                  <a:pos x="connsiteX9284" y="connsiteY9284"/>
                </a:cxn>
                <a:cxn ang="0">
                  <a:pos x="connsiteX9285" y="connsiteY9285"/>
                </a:cxn>
                <a:cxn ang="0">
                  <a:pos x="connsiteX9286" y="connsiteY9286"/>
                </a:cxn>
                <a:cxn ang="0">
                  <a:pos x="connsiteX9287" y="connsiteY9287"/>
                </a:cxn>
                <a:cxn ang="0">
                  <a:pos x="connsiteX9288" y="connsiteY9288"/>
                </a:cxn>
                <a:cxn ang="0">
                  <a:pos x="connsiteX9289" y="connsiteY9289"/>
                </a:cxn>
                <a:cxn ang="0">
                  <a:pos x="connsiteX9290" y="connsiteY9290"/>
                </a:cxn>
                <a:cxn ang="0">
                  <a:pos x="connsiteX9291" y="connsiteY9291"/>
                </a:cxn>
                <a:cxn ang="0">
                  <a:pos x="connsiteX9292" y="connsiteY9292"/>
                </a:cxn>
                <a:cxn ang="0">
                  <a:pos x="connsiteX9293" y="connsiteY9293"/>
                </a:cxn>
                <a:cxn ang="0">
                  <a:pos x="connsiteX9294" y="connsiteY9294"/>
                </a:cxn>
                <a:cxn ang="0">
                  <a:pos x="connsiteX9295" y="connsiteY9295"/>
                </a:cxn>
                <a:cxn ang="0">
                  <a:pos x="connsiteX9296" y="connsiteY9296"/>
                </a:cxn>
                <a:cxn ang="0">
                  <a:pos x="connsiteX9297" y="connsiteY9297"/>
                </a:cxn>
                <a:cxn ang="0">
                  <a:pos x="connsiteX9298" y="connsiteY9298"/>
                </a:cxn>
                <a:cxn ang="0">
                  <a:pos x="connsiteX9299" y="connsiteY9299"/>
                </a:cxn>
                <a:cxn ang="0">
                  <a:pos x="connsiteX9300" y="connsiteY9300"/>
                </a:cxn>
                <a:cxn ang="0">
                  <a:pos x="connsiteX9301" y="connsiteY9301"/>
                </a:cxn>
                <a:cxn ang="0">
                  <a:pos x="connsiteX9302" y="connsiteY9302"/>
                </a:cxn>
                <a:cxn ang="0">
                  <a:pos x="connsiteX9303" y="connsiteY9303"/>
                </a:cxn>
                <a:cxn ang="0">
                  <a:pos x="connsiteX9304" y="connsiteY9304"/>
                </a:cxn>
                <a:cxn ang="0">
                  <a:pos x="connsiteX9305" y="connsiteY9305"/>
                </a:cxn>
                <a:cxn ang="0">
                  <a:pos x="connsiteX9306" y="connsiteY9306"/>
                </a:cxn>
                <a:cxn ang="0">
                  <a:pos x="connsiteX9307" y="connsiteY9307"/>
                </a:cxn>
                <a:cxn ang="0">
                  <a:pos x="connsiteX9308" y="connsiteY9308"/>
                </a:cxn>
                <a:cxn ang="0">
                  <a:pos x="connsiteX9309" y="connsiteY9309"/>
                </a:cxn>
                <a:cxn ang="0">
                  <a:pos x="connsiteX9310" y="connsiteY9310"/>
                </a:cxn>
                <a:cxn ang="0">
                  <a:pos x="connsiteX9311" y="connsiteY9311"/>
                </a:cxn>
                <a:cxn ang="0">
                  <a:pos x="connsiteX9312" y="connsiteY9312"/>
                </a:cxn>
                <a:cxn ang="0">
                  <a:pos x="connsiteX9313" y="connsiteY9313"/>
                </a:cxn>
                <a:cxn ang="0">
                  <a:pos x="connsiteX9314" y="connsiteY9314"/>
                </a:cxn>
                <a:cxn ang="0">
                  <a:pos x="connsiteX9315" y="connsiteY9315"/>
                </a:cxn>
                <a:cxn ang="0">
                  <a:pos x="connsiteX9316" y="connsiteY9316"/>
                </a:cxn>
                <a:cxn ang="0">
                  <a:pos x="connsiteX9317" y="connsiteY9317"/>
                </a:cxn>
                <a:cxn ang="0">
                  <a:pos x="connsiteX9318" y="connsiteY9318"/>
                </a:cxn>
                <a:cxn ang="0">
                  <a:pos x="connsiteX9319" y="connsiteY9319"/>
                </a:cxn>
                <a:cxn ang="0">
                  <a:pos x="connsiteX9320" y="connsiteY9320"/>
                </a:cxn>
                <a:cxn ang="0">
                  <a:pos x="connsiteX9321" y="connsiteY9321"/>
                </a:cxn>
                <a:cxn ang="0">
                  <a:pos x="connsiteX9322" y="connsiteY9322"/>
                </a:cxn>
                <a:cxn ang="0">
                  <a:pos x="connsiteX9323" y="connsiteY9323"/>
                </a:cxn>
                <a:cxn ang="0">
                  <a:pos x="connsiteX9324" y="connsiteY9324"/>
                </a:cxn>
                <a:cxn ang="0">
                  <a:pos x="connsiteX9325" y="connsiteY9325"/>
                </a:cxn>
                <a:cxn ang="0">
                  <a:pos x="connsiteX9326" y="connsiteY9326"/>
                </a:cxn>
                <a:cxn ang="0">
                  <a:pos x="connsiteX9327" y="connsiteY9327"/>
                </a:cxn>
                <a:cxn ang="0">
                  <a:pos x="connsiteX9328" y="connsiteY9328"/>
                </a:cxn>
                <a:cxn ang="0">
                  <a:pos x="connsiteX9329" y="connsiteY9329"/>
                </a:cxn>
                <a:cxn ang="0">
                  <a:pos x="connsiteX9330" y="connsiteY9330"/>
                </a:cxn>
                <a:cxn ang="0">
                  <a:pos x="connsiteX9331" y="connsiteY9331"/>
                </a:cxn>
                <a:cxn ang="0">
                  <a:pos x="connsiteX9332" y="connsiteY9332"/>
                </a:cxn>
                <a:cxn ang="0">
                  <a:pos x="connsiteX9333" y="connsiteY9333"/>
                </a:cxn>
                <a:cxn ang="0">
                  <a:pos x="connsiteX9334" y="connsiteY9334"/>
                </a:cxn>
                <a:cxn ang="0">
                  <a:pos x="connsiteX9335" y="connsiteY9335"/>
                </a:cxn>
                <a:cxn ang="0">
                  <a:pos x="connsiteX9336" y="connsiteY9336"/>
                </a:cxn>
                <a:cxn ang="0">
                  <a:pos x="connsiteX9337" y="connsiteY9337"/>
                </a:cxn>
                <a:cxn ang="0">
                  <a:pos x="connsiteX9338" y="connsiteY9338"/>
                </a:cxn>
                <a:cxn ang="0">
                  <a:pos x="connsiteX9339" y="connsiteY9339"/>
                </a:cxn>
                <a:cxn ang="0">
                  <a:pos x="connsiteX9340" y="connsiteY9340"/>
                </a:cxn>
                <a:cxn ang="0">
                  <a:pos x="connsiteX9341" y="connsiteY9341"/>
                </a:cxn>
                <a:cxn ang="0">
                  <a:pos x="connsiteX9342" y="connsiteY9342"/>
                </a:cxn>
                <a:cxn ang="0">
                  <a:pos x="connsiteX9343" y="connsiteY9343"/>
                </a:cxn>
                <a:cxn ang="0">
                  <a:pos x="connsiteX9344" y="connsiteY9344"/>
                </a:cxn>
                <a:cxn ang="0">
                  <a:pos x="connsiteX9345" y="connsiteY9345"/>
                </a:cxn>
                <a:cxn ang="0">
                  <a:pos x="connsiteX9346" y="connsiteY9346"/>
                </a:cxn>
                <a:cxn ang="0">
                  <a:pos x="connsiteX9347" y="connsiteY9347"/>
                </a:cxn>
                <a:cxn ang="0">
                  <a:pos x="connsiteX9348" y="connsiteY9348"/>
                </a:cxn>
                <a:cxn ang="0">
                  <a:pos x="connsiteX9349" y="connsiteY9349"/>
                </a:cxn>
                <a:cxn ang="0">
                  <a:pos x="connsiteX9350" y="connsiteY9350"/>
                </a:cxn>
                <a:cxn ang="0">
                  <a:pos x="connsiteX9351" y="connsiteY9351"/>
                </a:cxn>
                <a:cxn ang="0">
                  <a:pos x="connsiteX9352" y="connsiteY9352"/>
                </a:cxn>
                <a:cxn ang="0">
                  <a:pos x="connsiteX9353" y="connsiteY9353"/>
                </a:cxn>
                <a:cxn ang="0">
                  <a:pos x="connsiteX9354" y="connsiteY9354"/>
                </a:cxn>
                <a:cxn ang="0">
                  <a:pos x="connsiteX9355" y="connsiteY9355"/>
                </a:cxn>
                <a:cxn ang="0">
                  <a:pos x="connsiteX9356" y="connsiteY9356"/>
                </a:cxn>
                <a:cxn ang="0">
                  <a:pos x="connsiteX9357" y="connsiteY9357"/>
                </a:cxn>
                <a:cxn ang="0">
                  <a:pos x="connsiteX9358" y="connsiteY9358"/>
                </a:cxn>
                <a:cxn ang="0">
                  <a:pos x="connsiteX9359" y="connsiteY9359"/>
                </a:cxn>
                <a:cxn ang="0">
                  <a:pos x="connsiteX9360" y="connsiteY9360"/>
                </a:cxn>
                <a:cxn ang="0">
                  <a:pos x="connsiteX9361" y="connsiteY9361"/>
                </a:cxn>
                <a:cxn ang="0">
                  <a:pos x="connsiteX9362" y="connsiteY9362"/>
                </a:cxn>
                <a:cxn ang="0">
                  <a:pos x="connsiteX9363" y="connsiteY9363"/>
                </a:cxn>
                <a:cxn ang="0">
                  <a:pos x="connsiteX9364" y="connsiteY9364"/>
                </a:cxn>
                <a:cxn ang="0">
                  <a:pos x="connsiteX9365" y="connsiteY9365"/>
                </a:cxn>
                <a:cxn ang="0">
                  <a:pos x="connsiteX9366" y="connsiteY9366"/>
                </a:cxn>
                <a:cxn ang="0">
                  <a:pos x="connsiteX9367" y="connsiteY9367"/>
                </a:cxn>
                <a:cxn ang="0">
                  <a:pos x="connsiteX9368" y="connsiteY9368"/>
                </a:cxn>
                <a:cxn ang="0">
                  <a:pos x="connsiteX9369" y="connsiteY9369"/>
                </a:cxn>
                <a:cxn ang="0">
                  <a:pos x="connsiteX9370" y="connsiteY9370"/>
                </a:cxn>
                <a:cxn ang="0">
                  <a:pos x="connsiteX9371" y="connsiteY9371"/>
                </a:cxn>
                <a:cxn ang="0">
                  <a:pos x="connsiteX9372" y="connsiteY9372"/>
                </a:cxn>
                <a:cxn ang="0">
                  <a:pos x="connsiteX9373" y="connsiteY9373"/>
                </a:cxn>
                <a:cxn ang="0">
                  <a:pos x="connsiteX9374" y="connsiteY9374"/>
                </a:cxn>
                <a:cxn ang="0">
                  <a:pos x="connsiteX9375" y="connsiteY9375"/>
                </a:cxn>
                <a:cxn ang="0">
                  <a:pos x="connsiteX9376" y="connsiteY9376"/>
                </a:cxn>
                <a:cxn ang="0">
                  <a:pos x="connsiteX9377" y="connsiteY9377"/>
                </a:cxn>
                <a:cxn ang="0">
                  <a:pos x="connsiteX9378" y="connsiteY9378"/>
                </a:cxn>
                <a:cxn ang="0">
                  <a:pos x="connsiteX9379" y="connsiteY9379"/>
                </a:cxn>
                <a:cxn ang="0">
                  <a:pos x="connsiteX9380" y="connsiteY9380"/>
                </a:cxn>
                <a:cxn ang="0">
                  <a:pos x="connsiteX9381" y="connsiteY9381"/>
                </a:cxn>
                <a:cxn ang="0">
                  <a:pos x="connsiteX9382" y="connsiteY9382"/>
                </a:cxn>
                <a:cxn ang="0">
                  <a:pos x="connsiteX9383" y="connsiteY9383"/>
                </a:cxn>
                <a:cxn ang="0">
                  <a:pos x="connsiteX9384" y="connsiteY9384"/>
                </a:cxn>
                <a:cxn ang="0">
                  <a:pos x="connsiteX9385" y="connsiteY9385"/>
                </a:cxn>
                <a:cxn ang="0">
                  <a:pos x="connsiteX9386" y="connsiteY9386"/>
                </a:cxn>
                <a:cxn ang="0">
                  <a:pos x="connsiteX9387" y="connsiteY9387"/>
                </a:cxn>
                <a:cxn ang="0">
                  <a:pos x="connsiteX9388" y="connsiteY9388"/>
                </a:cxn>
                <a:cxn ang="0">
                  <a:pos x="connsiteX9389" y="connsiteY9389"/>
                </a:cxn>
                <a:cxn ang="0">
                  <a:pos x="connsiteX9390" y="connsiteY9390"/>
                </a:cxn>
                <a:cxn ang="0">
                  <a:pos x="connsiteX9391" y="connsiteY9391"/>
                </a:cxn>
                <a:cxn ang="0">
                  <a:pos x="connsiteX9392" y="connsiteY9392"/>
                </a:cxn>
                <a:cxn ang="0">
                  <a:pos x="connsiteX9393" y="connsiteY9393"/>
                </a:cxn>
                <a:cxn ang="0">
                  <a:pos x="connsiteX9394" y="connsiteY9394"/>
                </a:cxn>
                <a:cxn ang="0">
                  <a:pos x="connsiteX9395" y="connsiteY9395"/>
                </a:cxn>
                <a:cxn ang="0">
                  <a:pos x="connsiteX9396" y="connsiteY9396"/>
                </a:cxn>
                <a:cxn ang="0">
                  <a:pos x="connsiteX9397" y="connsiteY9397"/>
                </a:cxn>
                <a:cxn ang="0">
                  <a:pos x="connsiteX9398" y="connsiteY9398"/>
                </a:cxn>
                <a:cxn ang="0">
                  <a:pos x="connsiteX9399" y="connsiteY9399"/>
                </a:cxn>
                <a:cxn ang="0">
                  <a:pos x="connsiteX9400" y="connsiteY9400"/>
                </a:cxn>
                <a:cxn ang="0">
                  <a:pos x="connsiteX9401" y="connsiteY9401"/>
                </a:cxn>
                <a:cxn ang="0">
                  <a:pos x="connsiteX9402" y="connsiteY9402"/>
                </a:cxn>
                <a:cxn ang="0">
                  <a:pos x="connsiteX9403" y="connsiteY9403"/>
                </a:cxn>
                <a:cxn ang="0">
                  <a:pos x="connsiteX9404" y="connsiteY9404"/>
                </a:cxn>
                <a:cxn ang="0">
                  <a:pos x="connsiteX9405" y="connsiteY9405"/>
                </a:cxn>
                <a:cxn ang="0">
                  <a:pos x="connsiteX9406" y="connsiteY9406"/>
                </a:cxn>
                <a:cxn ang="0">
                  <a:pos x="connsiteX9407" y="connsiteY9407"/>
                </a:cxn>
                <a:cxn ang="0">
                  <a:pos x="connsiteX9408" y="connsiteY9408"/>
                </a:cxn>
                <a:cxn ang="0">
                  <a:pos x="connsiteX9409" y="connsiteY9409"/>
                </a:cxn>
                <a:cxn ang="0">
                  <a:pos x="connsiteX9410" y="connsiteY9410"/>
                </a:cxn>
                <a:cxn ang="0">
                  <a:pos x="connsiteX9411" y="connsiteY9411"/>
                </a:cxn>
                <a:cxn ang="0">
                  <a:pos x="connsiteX9412" y="connsiteY9412"/>
                </a:cxn>
                <a:cxn ang="0">
                  <a:pos x="connsiteX9413" y="connsiteY9413"/>
                </a:cxn>
                <a:cxn ang="0">
                  <a:pos x="connsiteX9414" y="connsiteY9414"/>
                </a:cxn>
                <a:cxn ang="0">
                  <a:pos x="connsiteX9415" y="connsiteY9415"/>
                </a:cxn>
                <a:cxn ang="0">
                  <a:pos x="connsiteX9416" y="connsiteY9416"/>
                </a:cxn>
                <a:cxn ang="0">
                  <a:pos x="connsiteX9417" y="connsiteY9417"/>
                </a:cxn>
                <a:cxn ang="0">
                  <a:pos x="connsiteX9418" y="connsiteY9418"/>
                </a:cxn>
                <a:cxn ang="0">
                  <a:pos x="connsiteX9419" y="connsiteY9419"/>
                </a:cxn>
                <a:cxn ang="0">
                  <a:pos x="connsiteX9420" y="connsiteY9420"/>
                </a:cxn>
                <a:cxn ang="0">
                  <a:pos x="connsiteX9421" y="connsiteY9421"/>
                </a:cxn>
                <a:cxn ang="0">
                  <a:pos x="connsiteX9422" y="connsiteY9422"/>
                </a:cxn>
                <a:cxn ang="0">
                  <a:pos x="connsiteX9423" y="connsiteY9423"/>
                </a:cxn>
                <a:cxn ang="0">
                  <a:pos x="connsiteX9424" y="connsiteY9424"/>
                </a:cxn>
                <a:cxn ang="0">
                  <a:pos x="connsiteX9425" y="connsiteY9425"/>
                </a:cxn>
                <a:cxn ang="0">
                  <a:pos x="connsiteX9426" y="connsiteY9426"/>
                </a:cxn>
                <a:cxn ang="0">
                  <a:pos x="connsiteX9427" y="connsiteY9427"/>
                </a:cxn>
                <a:cxn ang="0">
                  <a:pos x="connsiteX9428" y="connsiteY9428"/>
                </a:cxn>
                <a:cxn ang="0">
                  <a:pos x="connsiteX9429" y="connsiteY9429"/>
                </a:cxn>
                <a:cxn ang="0">
                  <a:pos x="connsiteX9430" y="connsiteY9430"/>
                </a:cxn>
                <a:cxn ang="0">
                  <a:pos x="connsiteX9431" y="connsiteY9431"/>
                </a:cxn>
                <a:cxn ang="0">
                  <a:pos x="connsiteX9432" y="connsiteY9432"/>
                </a:cxn>
                <a:cxn ang="0">
                  <a:pos x="connsiteX9433" y="connsiteY9433"/>
                </a:cxn>
                <a:cxn ang="0">
                  <a:pos x="connsiteX9434" y="connsiteY9434"/>
                </a:cxn>
                <a:cxn ang="0">
                  <a:pos x="connsiteX9435" y="connsiteY9435"/>
                </a:cxn>
                <a:cxn ang="0">
                  <a:pos x="connsiteX9436" y="connsiteY9436"/>
                </a:cxn>
                <a:cxn ang="0">
                  <a:pos x="connsiteX9437" y="connsiteY9437"/>
                </a:cxn>
                <a:cxn ang="0">
                  <a:pos x="connsiteX9438" y="connsiteY9438"/>
                </a:cxn>
                <a:cxn ang="0">
                  <a:pos x="connsiteX9439" y="connsiteY9439"/>
                </a:cxn>
                <a:cxn ang="0">
                  <a:pos x="connsiteX9440" y="connsiteY9440"/>
                </a:cxn>
                <a:cxn ang="0">
                  <a:pos x="connsiteX9441" y="connsiteY9441"/>
                </a:cxn>
                <a:cxn ang="0">
                  <a:pos x="connsiteX9442" y="connsiteY9442"/>
                </a:cxn>
                <a:cxn ang="0">
                  <a:pos x="connsiteX9443" y="connsiteY9443"/>
                </a:cxn>
                <a:cxn ang="0">
                  <a:pos x="connsiteX9444" y="connsiteY9444"/>
                </a:cxn>
                <a:cxn ang="0">
                  <a:pos x="connsiteX9445" y="connsiteY9445"/>
                </a:cxn>
                <a:cxn ang="0">
                  <a:pos x="connsiteX9446" y="connsiteY9446"/>
                </a:cxn>
                <a:cxn ang="0">
                  <a:pos x="connsiteX9447" y="connsiteY9447"/>
                </a:cxn>
                <a:cxn ang="0">
                  <a:pos x="connsiteX9448" y="connsiteY9448"/>
                </a:cxn>
                <a:cxn ang="0">
                  <a:pos x="connsiteX9449" y="connsiteY9449"/>
                </a:cxn>
                <a:cxn ang="0">
                  <a:pos x="connsiteX9450" y="connsiteY9450"/>
                </a:cxn>
                <a:cxn ang="0">
                  <a:pos x="connsiteX9451" y="connsiteY9451"/>
                </a:cxn>
                <a:cxn ang="0">
                  <a:pos x="connsiteX9452" y="connsiteY9452"/>
                </a:cxn>
                <a:cxn ang="0">
                  <a:pos x="connsiteX9453" y="connsiteY9453"/>
                </a:cxn>
                <a:cxn ang="0">
                  <a:pos x="connsiteX9454" y="connsiteY9454"/>
                </a:cxn>
                <a:cxn ang="0">
                  <a:pos x="connsiteX9455" y="connsiteY9455"/>
                </a:cxn>
                <a:cxn ang="0">
                  <a:pos x="connsiteX9456" y="connsiteY9456"/>
                </a:cxn>
                <a:cxn ang="0">
                  <a:pos x="connsiteX9457" y="connsiteY9457"/>
                </a:cxn>
                <a:cxn ang="0">
                  <a:pos x="connsiteX9458" y="connsiteY9458"/>
                </a:cxn>
                <a:cxn ang="0">
                  <a:pos x="connsiteX9459" y="connsiteY9459"/>
                </a:cxn>
                <a:cxn ang="0">
                  <a:pos x="connsiteX9460" y="connsiteY9460"/>
                </a:cxn>
                <a:cxn ang="0">
                  <a:pos x="connsiteX9461" y="connsiteY9461"/>
                </a:cxn>
                <a:cxn ang="0">
                  <a:pos x="connsiteX9462" y="connsiteY9462"/>
                </a:cxn>
                <a:cxn ang="0">
                  <a:pos x="connsiteX9463" y="connsiteY9463"/>
                </a:cxn>
                <a:cxn ang="0">
                  <a:pos x="connsiteX9464" y="connsiteY9464"/>
                </a:cxn>
                <a:cxn ang="0">
                  <a:pos x="connsiteX9465" y="connsiteY9465"/>
                </a:cxn>
                <a:cxn ang="0">
                  <a:pos x="connsiteX9466" y="connsiteY9466"/>
                </a:cxn>
                <a:cxn ang="0">
                  <a:pos x="connsiteX9467" y="connsiteY9467"/>
                </a:cxn>
                <a:cxn ang="0">
                  <a:pos x="connsiteX9468" y="connsiteY9468"/>
                </a:cxn>
                <a:cxn ang="0">
                  <a:pos x="connsiteX9469" y="connsiteY9469"/>
                </a:cxn>
                <a:cxn ang="0">
                  <a:pos x="connsiteX9470" y="connsiteY9470"/>
                </a:cxn>
                <a:cxn ang="0">
                  <a:pos x="connsiteX9471" y="connsiteY9471"/>
                </a:cxn>
                <a:cxn ang="0">
                  <a:pos x="connsiteX9472" y="connsiteY9472"/>
                </a:cxn>
                <a:cxn ang="0">
                  <a:pos x="connsiteX9473" y="connsiteY9473"/>
                </a:cxn>
                <a:cxn ang="0">
                  <a:pos x="connsiteX9474" y="connsiteY9474"/>
                </a:cxn>
                <a:cxn ang="0">
                  <a:pos x="connsiteX9475" y="connsiteY9475"/>
                </a:cxn>
                <a:cxn ang="0">
                  <a:pos x="connsiteX9476" y="connsiteY9476"/>
                </a:cxn>
                <a:cxn ang="0">
                  <a:pos x="connsiteX9477" y="connsiteY9477"/>
                </a:cxn>
                <a:cxn ang="0">
                  <a:pos x="connsiteX9478" y="connsiteY9478"/>
                </a:cxn>
                <a:cxn ang="0">
                  <a:pos x="connsiteX9479" y="connsiteY9479"/>
                </a:cxn>
                <a:cxn ang="0">
                  <a:pos x="connsiteX9480" y="connsiteY9480"/>
                </a:cxn>
                <a:cxn ang="0">
                  <a:pos x="connsiteX9481" y="connsiteY9481"/>
                </a:cxn>
                <a:cxn ang="0">
                  <a:pos x="connsiteX9482" y="connsiteY9482"/>
                </a:cxn>
                <a:cxn ang="0">
                  <a:pos x="connsiteX9483" y="connsiteY9483"/>
                </a:cxn>
                <a:cxn ang="0">
                  <a:pos x="connsiteX9484" y="connsiteY9484"/>
                </a:cxn>
                <a:cxn ang="0">
                  <a:pos x="connsiteX9485" y="connsiteY9485"/>
                </a:cxn>
                <a:cxn ang="0">
                  <a:pos x="connsiteX9486" y="connsiteY9486"/>
                </a:cxn>
                <a:cxn ang="0">
                  <a:pos x="connsiteX9487" y="connsiteY9487"/>
                </a:cxn>
                <a:cxn ang="0">
                  <a:pos x="connsiteX9488" y="connsiteY9488"/>
                </a:cxn>
                <a:cxn ang="0">
                  <a:pos x="connsiteX9489" y="connsiteY9489"/>
                </a:cxn>
                <a:cxn ang="0">
                  <a:pos x="connsiteX9490" y="connsiteY9490"/>
                </a:cxn>
                <a:cxn ang="0">
                  <a:pos x="connsiteX9491" y="connsiteY9491"/>
                </a:cxn>
                <a:cxn ang="0">
                  <a:pos x="connsiteX9492" y="connsiteY9492"/>
                </a:cxn>
                <a:cxn ang="0">
                  <a:pos x="connsiteX9493" y="connsiteY9493"/>
                </a:cxn>
                <a:cxn ang="0">
                  <a:pos x="connsiteX9494" y="connsiteY9494"/>
                </a:cxn>
                <a:cxn ang="0">
                  <a:pos x="connsiteX9495" y="connsiteY9495"/>
                </a:cxn>
                <a:cxn ang="0">
                  <a:pos x="connsiteX9496" y="connsiteY9496"/>
                </a:cxn>
                <a:cxn ang="0">
                  <a:pos x="connsiteX9497" y="connsiteY9497"/>
                </a:cxn>
                <a:cxn ang="0">
                  <a:pos x="connsiteX9498" y="connsiteY9498"/>
                </a:cxn>
                <a:cxn ang="0">
                  <a:pos x="connsiteX9499" y="connsiteY9499"/>
                </a:cxn>
                <a:cxn ang="0">
                  <a:pos x="connsiteX9500" y="connsiteY9500"/>
                </a:cxn>
                <a:cxn ang="0">
                  <a:pos x="connsiteX9501" y="connsiteY9501"/>
                </a:cxn>
                <a:cxn ang="0">
                  <a:pos x="connsiteX9502" y="connsiteY9502"/>
                </a:cxn>
                <a:cxn ang="0">
                  <a:pos x="connsiteX9503" y="connsiteY9503"/>
                </a:cxn>
                <a:cxn ang="0">
                  <a:pos x="connsiteX9504" y="connsiteY9504"/>
                </a:cxn>
                <a:cxn ang="0">
                  <a:pos x="connsiteX9505" y="connsiteY9505"/>
                </a:cxn>
                <a:cxn ang="0">
                  <a:pos x="connsiteX9506" y="connsiteY9506"/>
                </a:cxn>
                <a:cxn ang="0">
                  <a:pos x="connsiteX9507" y="connsiteY9507"/>
                </a:cxn>
                <a:cxn ang="0">
                  <a:pos x="connsiteX9508" y="connsiteY9508"/>
                </a:cxn>
                <a:cxn ang="0">
                  <a:pos x="connsiteX9509" y="connsiteY9509"/>
                </a:cxn>
                <a:cxn ang="0">
                  <a:pos x="connsiteX9510" y="connsiteY9510"/>
                </a:cxn>
                <a:cxn ang="0">
                  <a:pos x="connsiteX9511" y="connsiteY9511"/>
                </a:cxn>
                <a:cxn ang="0">
                  <a:pos x="connsiteX9512" y="connsiteY9512"/>
                </a:cxn>
                <a:cxn ang="0">
                  <a:pos x="connsiteX9513" y="connsiteY9513"/>
                </a:cxn>
                <a:cxn ang="0">
                  <a:pos x="connsiteX9514" y="connsiteY9514"/>
                </a:cxn>
                <a:cxn ang="0">
                  <a:pos x="connsiteX9515" y="connsiteY9515"/>
                </a:cxn>
                <a:cxn ang="0">
                  <a:pos x="connsiteX9516" y="connsiteY9516"/>
                </a:cxn>
                <a:cxn ang="0">
                  <a:pos x="connsiteX9517" y="connsiteY9517"/>
                </a:cxn>
                <a:cxn ang="0">
                  <a:pos x="connsiteX9518" y="connsiteY9518"/>
                </a:cxn>
                <a:cxn ang="0">
                  <a:pos x="connsiteX9519" y="connsiteY9519"/>
                </a:cxn>
                <a:cxn ang="0">
                  <a:pos x="connsiteX9520" y="connsiteY9520"/>
                </a:cxn>
                <a:cxn ang="0">
                  <a:pos x="connsiteX9521" y="connsiteY9521"/>
                </a:cxn>
                <a:cxn ang="0">
                  <a:pos x="connsiteX9522" y="connsiteY9522"/>
                </a:cxn>
                <a:cxn ang="0">
                  <a:pos x="connsiteX9523" y="connsiteY9523"/>
                </a:cxn>
                <a:cxn ang="0">
                  <a:pos x="connsiteX9524" y="connsiteY9524"/>
                </a:cxn>
                <a:cxn ang="0">
                  <a:pos x="connsiteX9525" y="connsiteY9525"/>
                </a:cxn>
                <a:cxn ang="0">
                  <a:pos x="connsiteX9526" y="connsiteY9526"/>
                </a:cxn>
                <a:cxn ang="0">
                  <a:pos x="connsiteX9527" y="connsiteY9527"/>
                </a:cxn>
                <a:cxn ang="0">
                  <a:pos x="connsiteX9528" y="connsiteY9528"/>
                </a:cxn>
                <a:cxn ang="0">
                  <a:pos x="connsiteX9529" y="connsiteY9529"/>
                </a:cxn>
                <a:cxn ang="0">
                  <a:pos x="connsiteX9530" y="connsiteY9530"/>
                </a:cxn>
                <a:cxn ang="0">
                  <a:pos x="connsiteX9531" y="connsiteY9531"/>
                </a:cxn>
                <a:cxn ang="0">
                  <a:pos x="connsiteX9532" y="connsiteY9532"/>
                </a:cxn>
                <a:cxn ang="0">
                  <a:pos x="connsiteX9533" y="connsiteY9533"/>
                </a:cxn>
                <a:cxn ang="0">
                  <a:pos x="connsiteX9534" y="connsiteY9534"/>
                </a:cxn>
                <a:cxn ang="0">
                  <a:pos x="connsiteX9535" y="connsiteY9535"/>
                </a:cxn>
                <a:cxn ang="0">
                  <a:pos x="connsiteX9536" y="connsiteY9536"/>
                </a:cxn>
                <a:cxn ang="0">
                  <a:pos x="connsiteX9537" y="connsiteY9537"/>
                </a:cxn>
                <a:cxn ang="0">
                  <a:pos x="connsiteX9538" y="connsiteY9538"/>
                </a:cxn>
                <a:cxn ang="0">
                  <a:pos x="connsiteX9539" y="connsiteY9539"/>
                </a:cxn>
                <a:cxn ang="0">
                  <a:pos x="connsiteX9540" y="connsiteY9540"/>
                </a:cxn>
                <a:cxn ang="0">
                  <a:pos x="connsiteX9541" y="connsiteY9541"/>
                </a:cxn>
                <a:cxn ang="0">
                  <a:pos x="connsiteX9542" y="connsiteY9542"/>
                </a:cxn>
                <a:cxn ang="0">
                  <a:pos x="connsiteX9543" y="connsiteY9543"/>
                </a:cxn>
                <a:cxn ang="0">
                  <a:pos x="connsiteX9544" y="connsiteY9544"/>
                </a:cxn>
                <a:cxn ang="0">
                  <a:pos x="connsiteX9545" y="connsiteY9545"/>
                </a:cxn>
                <a:cxn ang="0">
                  <a:pos x="connsiteX9546" y="connsiteY9546"/>
                </a:cxn>
                <a:cxn ang="0">
                  <a:pos x="connsiteX9547" y="connsiteY9547"/>
                </a:cxn>
                <a:cxn ang="0">
                  <a:pos x="connsiteX9548" y="connsiteY9548"/>
                </a:cxn>
                <a:cxn ang="0">
                  <a:pos x="connsiteX9549" y="connsiteY9549"/>
                </a:cxn>
                <a:cxn ang="0">
                  <a:pos x="connsiteX9550" y="connsiteY9550"/>
                </a:cxn>
                <a:cxn ang="0">
                  <a:pos x="connsiteX9551" y="connsiteY9551"/>
                </a:cxn>
                <a:cxn ang="0">
                  <a:pos x="connsiteX9552" y="connsiteY9552"/>
                </a:cxn>
                <a:cxn ang="0">
                  <a:pos x="connsiteX9553" y="connsiteY9553"/>
                </a:cxn>
                <a:cxn ang="0">
                  <a:pos x="connsiteX9554" y="connsiteY9554"/>
                </a:cxn>
                <a:cxn ang="0">
                  <a:pos x="connsiteX9555" y="connsiteY9555"/>
                </a:cxn>
                <a:cxn ang="0">
                  <a:pos x="connsiteX9556" y="connsiteY9556"/>
                </a:cxn>
                <a:cxn ang="0">
                  <a:pos x="connsiteX9557" y="connsiteY9557"/>
                </a:cxn>
                <a:cxn ang="0">
                  <a:pos x="connsiteX9558" y="connsiteY9558"/>
                </a:cxn>
                <a:cxn ang="0">
                  <a:pos x="connsiteX9559" y="connsiteY9559"/>
                </a:cxn>
                <a:cxn ang="0">
                  <a:pos x="connsiteX9560" y="connsiteY9560"/>
                </a:cxn>
                <a:cxn ang="0">
                  <a:pos x="connsiteX9561" y="connsiteY9561"/>
                </a:cxn>
                <a:cxn ang="0">
                  <a:pos x="connsiteX9562" y="connsiteY9562"/>
                </a:cxn>
                <a:cxn ang="0">
                  <a:pos x="connsiteX9563" y="connsiteY9563"/>
                </a:cxn>
                <a:cxn ang="0">
                  <a:pos x="connsiteX9564" y="connsiteY9564"/>
                </a:cxn>
                <a:cxn ang="0">
                  <a:pos x="connsiteX9565" y="connsiteY9565"/>
                </a:cxn>
                <a:cxn ang="0">
                  <a:pos x="connsiteX9566" y="connsiteY9566"/>
                </a:cxn>
                <a:cxn ang="0">
                  <a:pos x="connsiteX9567" y="connsiteY9567"/>
                </a:cxn>
                <a:cxn ang="0">
                  <a:pos x="connsiteX9568" y="connsiteY9568"/>
                </a:cxn>
                <a:cxn ang="0">
                  <a:pos x="connsiteX9569" y="connsiteY9569"/>
                </a:cxn>
                <a:cxn ang="0">
                  <a:pos x="connsiteX9570" y="connsiteY9570"/>
                </a:cxn>
                <a:cxn ang="0">
                  <a:pos x="connsiteX9571" y="connsiteY9571"/>
                </a:cxn>
                <a:cxn ang="0">
                  <a:pos x="connsiteX9572" y="connsiteY9572"/>
                </a:cxn>
                <a:cxn ang="0">
                  <a:pos x="connsiteX9573" y="connsiteY9573"/>
                </a:cxn>
                <a:cxn ang="0">
                  <a:pos x="connsiteX9574" y="connsiteY9574"/>
                </a:cxn>
                <a:cxn ang="0">
                  <a:pos x="connsiteX9575" y="connsiteY9575"/>
                </a:cxn>
                <a:cxn ang="0">
                  <a:pos x="connsiteX9576" y="connsiteY9576"/>
                </a:cxn>
                <a:cxn ang="0">
                  <a:pos x="connsiteX9577" y="connsiteY9577"/>
                </a:cxn>
                <a:cxn ang="0">
                  <a:pos x="connsiteX9578" y="connsiteY9578"/>
                </a:cxn>
                <a:cxn ang="0">
                  <a:pos x="connsiteX9579" y="connsiteY9579"/>
                </a:cxn>
                <a:cxn ang="0">
                  <a:pos x="connsiteX9580" y="connsiteY9580"/>
                </a:cxn>
                <a:cxn ang="0">
                  <a:pos x="connsiteX9581" y="connsiteY9581"/>
                </a:cxn>
                <a:cxn ang="0">
                  <a:pos x="connsiteX9582" y="connsiteY9582"/>
                </a:cxn>
                <a:cxn ang="0">
                  <a:pos x="connsiteX9583" y="connsiteY9583"/>
                </a:cxn>
                <a:cxn ang="0">
                  <a:pos x="connsiteX9584" y="connsiteY9584"/>
                </a:cxn>
                <a:cxn ang="0">
                  <a:pos x="connsiteX9585" y="connsiteY9585"/>
                </a:cxn>
                <a:cxn ang="0">
                  <a:pos x="connsiteX9586" y="connsiteY9586"/>
                </a:cxn>
                <a:cxn ang="0">
                  <a:pos x="connsiteX9587" y="connsiteY9587"/>
                </a:cxn>
                <a:cxn ang="0">
                  <a:pos x="connsiteX9588" y="connsiteY9588"/>
                </a:cxn>
                <a:cxn ang="0">
                  <a:pos x="connsiteX9589" y="connsiteY9589"/>
                </a:cxn>
                <a:cxn ang="0">
                  <a:pos x="connsiteX9590" y="connsiteY9590"/>
                </a:cxn>
                <a:cxn ang="0">
                  <a:pos x="connsiteX9591" y="connsiteY9591"/>
                </a:cxn>
                <a:cxn ang="0">
                  <a:pos x="connsiteX9592" y="connsiteY9592"/>
                </a:cxn>
                <a:cxn ang="0">
                  <a:pos x="connsiteX9593" y="connsiteY9593"/>
                </a:cxn>
                <a:cxn ang="0">
                  <a:pos x="connsiteX9594" y="connsiteY9594"/>
                </a:cxn>
                <a:cxn ang="0">
                  <a:pos x="connsiteX9595" y="connsiteY9595"/>
                </a:cxn>
                <a:cxn ang="0">
                  <a:pos x="connsiteX9596" y="connsiteY9596"/>
                </a:cxn>
                <a:cxn ang="0">
                  <a:pos x="connsiteX9597" y="connsiteY9597"/>
                </a:cxn>
                <a:cxn ang="0">
                  <a:pos x="connsiteX9598" y="connsiteY9598"/>
                </a:cxn>
                <a:cxn ang="0">
                  <a:pos x="connsiteX9599" y="connsiteY9599"/>
                </a:cxn>
                <a:cxn ang="0">
                  <a:pos x="connsiteX9600" y="connsiteY9600"/>
                </a:cxn>
                <a:cxn ang="0">
                  <a:pos x="connsiteX9601" y="connsiteY9601"/>
                </a:cxn>
                <a:cxn ang="0">
                  <a:pos x="connsiteX9602" y="connsiteY9602"/>
                </a:cxn>
                <a:cxn ang="0">
                  <a:pos x="connsiteX9603" y="connsiteY9603"/>
                </a:cxn>
                <a:cxn ang="0">
                  <a:pos x="connsiteX9604" y="connsiteY9604"/>
                </a:cxn>
                <a:cxn ang="0">
                  <a:pos x="connsiteX9605" y="connsiteY9605"/>
                </a:cxn>
                <a:cxn ang="0">
                  <a:pos x="connsiteX9606" y="connsiteY9606"/>
                </a:cxn>
                <a:cxn ang="0">
                  <a:pos x="connsiteX9607" y="connsiteY9607"/>
                </a:cxn>
                <a:cxn ang="0">
                  <a:pos x="connsiteX9608" y="connsiteY9608"/>
                </a:cxn>
                <a:cxn ang="0">
                  <a:pos x="connsiteX9609" y="connsiteY9609"/>
                </a:cxn>
                <a:cxn ang="0">
                  <a:pos x="connsiteX9610" y="connsiteY9610"/>
                </a:cxn>
                <a:cxn ang="0">
                  <a:pos x="connsiteX9611" y="connsiteY9611"/>
                </a:cxn>
                <a:cxn ang="0">
                  <a:pos x="connsiteX9612" y="connsiteY9612"/>
                </a:cxn>
                <a:cxn ang="0">
                  <a:pos x="connsiteX9613" y="connsiteY9613"/>
                </a:cxn>
                <a:cxn ang="0">
                  <a:pos x="connsiteX9614" y="connsiteY9614"/>
                </a:cxn>
                <a:cxn ang="0">
                  <a:pos x="connsiteX9615" y="connsiteY9615"/>
                </a:cxn>
                <a:cxn ang="0">
                  <a:pos x="connsiteX9616" y="connsiteY9616"/>
                </a:cxn>
                <a:cxn ang="0">
                  <a:pos x="connsiteX9617" y="connsiteY9617"/>
                </a:cxn>
                <a:cxn ang="0">
                  <a:pos x="connsiteX9618" y="connsiteY9618"/>
                </a:cxn>
                <a:cxn ang="0">
                  <a:pos x="connsiteX9619" y="connsiteY9619"/>
                </a:cxn>
                <a:cxn ang="0">
                  <a:pos x="connsiteX9620" y="connsiteY9620"/>
                </a:cxn>
                <a:cxn ang="0">
                  <a:pos x="connsiteX9621" y="connsiteY9621"/>
                </a:cxn>
                <a:cxn ang="0">
                  <a:pos x="connsiteX9622" y="connsiteY9622"/>
                </a:cxn>
                <a:cxn ang="0">
                  <a:pos x="connsiteX9623" y="connsiteY9623"/>
                </a:cxn>
                <a:cxn ang="0">
                  <a:pos x="connsiteX9624" y="connsiteY9624"/>
                </a:cxn>
                <a:cxn ang="0">
                  <a:pos x="connsiteX9625" y="connsiteY9625"/>
                </a:cxn>
                <a:cxn ang="0">
                  <a:pos x="connsiteX9626" y="connsiteY9626"/>
                </a:cxn>
                <a:cxn ang="0">
                  <a:pos x="connsiteX9627" y="connsiteY9627"/>
                </a:cxn>
                <a:cxn ang="0">
                  <a:pos x="connsiteX9628" y="connsiteY9628"/>
                </a:cxn>
                <a:cxn ang="0">
                  <a:pos x="connsiteX9629" y="connsiteY9629"/>
                </a:cxn>
                <a:cxn ang="0">
                  <a:pos x="connsiteX9630" y="connsiteY9630"/>
                </a:cxn>
                <a:cxn ang="0">
                  <a:pos x="connsiteX9631" y="connsiteY9631"/>
                </a:cxn>
                <a:cxn ang="0">
                  <a:pos x="connsiteX9632" y="connsiteY9632"/>
                </a:cxn>
                <a:cxn ang="0">
                  <a:pos x="connsiteX9633" y="connsiteY9633"/>
                </a:cxn>
                <a:cxn ang="0">
                  <a:pos x="connsiteX9634" y="connsiteY9634"/>
                </a:cxn>
                <a:cxn ang="0">
                  <a:pos x="connsiteX9635" y="connsiteY9635"/>
                </a:cxn>
                <a:cxn ang="0">
                  <a:pos x="connsiteX9636" y="connsiteY9636"/>
                </a:cxn>
                <a:cxn ang="0">
                  <a:pos x="connsiteX9637" y="connsiteY9637"/>
                </a:cxn>
                <a:cxn ang="0">
                  <a:pos x="connsiteX9638" y="connsiteY9638"/>
                </a:cxn>
                <a:cxn ang="0">
                  <a:pos x="connsiteX9639" y="connsiteY9639"/>
                </a:cxn>
                <a:cxn ang="0">
                  <a:pos x="connsiteX9640" y="connsiteY9640"/>
                </a:cxn>
                <a:cxn ang="0">
                  <a:pos x="connsiteX9641" y="connsiteY9641"/>
                </a:cxn>
                <a:cxn ang="0">
                  <a:pos x="connsiteX9642" y="connsiteY9642"/>
                </a:cxn>
                <a:cxn ang="0">
                  <a:pos x="connsiteX9643" y="connsiteY9643"/>
                </a:cxn>
                <a:cxn ang="0">
                  <a:pos x="connsiteX9644" y="connsiteY9644"/>
                </a:cxn>
                <a:cxn ang="0">
                  <a:pos x="connsiteX9645" y="connsiteY9645"/>
                </a:cxn>
                <a:cxn ang="0">
                  <a:pos x="connsiteX9646" y="connsiteY9646"/>
                </a:cxn>
                <a:cxn ang="0">
                  <a:pos x="connsiteX9647" y="connsiteY9647"/>
                </a:cxn>
                <a:cxn ang="0">
                  <a:pos x="connsiteX9648" y="connsiteY9648"/>
                </a:cxn>
                <a:cxn ang="0">
                  <a:pos x="connsiteX9649" y="connsiteY9649"/>
                </a:cxn>
                <a:cxn ang="0">
                  <a:pos x="connsiteX9650" y="connsiteY9650"/>
                </a:cxn>
                <a:cxn ang="0">
                  <a:pos x="connsiteX9651" y="connsiteY9651"/>
                </a:cxn>
                <a:cxn ang="0">
                  <a:pos x="connsiteX9652" y="connsiteY9652"/>
                </a:cxn>
                <a:cxn ang="0">
                  <a:pos x="connsiteX9653" y="connsiteY9653"/>
                </a:cxn>
                <a:cxn ang="0">
                  <a:pos x="connsiteX9654" y="connsiteY9654"/>
                </a:cxn>
                <a:cxn ang="0">
                  <a:pos x="connsiteX9655" y="connsiteY9655"/>
                </a:cxn>
                <a:cxn ang="0">
                  <a:pos x="connsiteX9656" y="connsiteY9656"/>
                </a:cxn>
                <a:cxn ang="0">
                  <a:pos x="connsiteX9657" y="connsiteY9657"/>
                </a:cxn>
                <a:cxn ang="0">
                  <a:pos x="connsiteX9658" y="connsiteY9658"/>
                </a:cxn>
                <a:cxn ang="0">
                  <a:pos x="connsiteX9659" y="connsiteY9659"/>
                </a:cxn>
                <a:cxn ang="0">
                  <a:pos x="connsiteX9660" y="connsiteY9660"/>
                </a:cxn>
                <a:cxn ang="0">
                  <a:pos x="connsiteX9661" y="connsiteY9661"/>
                </a:cxn>
                <a:cxn ang="0">
                  <a:pos x="connsiteX9662" y="connsiteY9662"/>
                </a:cxn>
                <a:cxn ang="0">
                  <a:pos x="connsiteX9663" y="connsiteY9663"/>
                </a:cxn>
                <a:cxn ang="0">
                  <a:pos x="connsiteX9664" y="connsiteY9664"/>
                </a:cxn>
                <a:cxn ang="0">
                  <a:pos x="connsiteX9665" y="connsiteY9665"/>
                </a:cxn>
                <a:cxn ang="0">
                  <a:pos x="connsiteX9666" y="connsiteY9666"/>
                </a:cxn>
                <a:cxn ang="0">
                  <a:pos x="connsiteX9667" y="connsiteY9667"/>
                </a:cxn>
                <a:cxn ang="0">
                  <a:pos x="connsiteX9668" y="connsiteY9668"/>
                </a:cxn>
                <a:cxn ang="0">
                  <a:pos x="connsiteX9669" y="connsiteY9669"/>
                </a:cxn>
                <a:cxn ang="0">
                  <a:pos x="connsiteX9670" y="connsiteY9670"/>
                </a:cxn>
                <a:cxn ang="0">
                  <a:pos x="connsiteX9671" y="connsiteY9671"/>
                </a:cxn>
                <a:cxn ang="0">
                  <a:pos x="connsiteX9672" y="connsiteY9672"/>
                </a:cxn>
                <a:cxn ang="0">
                  <a:pos x="connsiteX9673" y="connsiteY9673"/>
                </a:cxn>
                <a:cxn ang="0">
                  <a:pos x="connsiteX9674" y="connsiteY9674"/>
                </a:cxn>
                <a:cxn ang="0">
                  <a:pos x="connsiteX9675" y="connsiteY9675"/>
                </a:cxn>
                <a:cxn ang="0">
                  <a:pos x="connsiteX9676" y="connsiteY9676"/>
                </a:cxn>
                <a:cxn ang="0">
                  <a:pos x="connsiteX9677" y="connsiteY9677"/>
                </a:cxn>
                <a:cxn ang="0">
                  <a:pos x="connsiteX9678" y="connsiteY9678"/>
                </a:cxn>
                <a:cxn ang="0">
                  <a:pos x="connsiteX9679" y="connsiteY9679"/>
                </a:cxn>
                <a:cxn ang="0">
                  <a:pos x="connsiteX9680" y="connsiteY9680"/>
                </a:cxn>
                <a:cxn ang="0">
                  <a:pos x="connsiteX9681" y="connsiteY9681"/>
                </a:cxn>
                <a:cxn ang="0">
                  <a:pos x="connsiteX9682" y="connsiteY9682"/>
                </a:cxn>
                <a:cxn ang="0">
                  <a:pos x="connsiteX9683" y="connsiteY9683"/>
                </a:cxn>
                <a:cxn ang="0">
                  <a:pos x="connsiteX9684" y="connsiteY9684"/>
                </a:cxn>
                <a:cxn ang="0">
                  <a:pos x="connsiteX9685" y="connsiteY9685"/>
                </a:cxn>
                <a:cxn ang="0">
                  <a:pos x="connsiteX9686" y="connsiteY9686"/>
                </a:cxn>
                <a:cxn ang="0">
                  <a:pos x="connsiteX9687" y="connsiteY9687"/>
                </a:cxn>
                <a:cxn ang="0">
                  <a:pos x="connsiteX9688" y="connsiteY9688"/>
                </a:cxn>
                <a:cxn ang="0">
                  <a:pos x="connsiteX9689" y="connsiteY9689"/>
                </a:cxn>
                <a:cxn ang="0">
                  <a:pos x="connsiteX9690" y="connsiteY9690"/>
                </a:cxn>
                <a:cxn ang="0">
                  <a:pos x="connsiteX9691" y="connsiteY9691"/>
                </a:cxn>
                <a:cxn ang="0">
                  <a:pos x="connsiteX9692" y="connsiteY9692"/>
                </a:cxn>
                <a:cxn ang="0">
                  <a:pos x="connsiteX9693" y="connsiteY9693"/>
                </a:cxn>
                <a:cxn ang="0">
                  <a:pos x="connsiteX9694" y="connsiteY9694"/>
                </a:cxn>
                <a:cxn ang="0">
                  <a:pos x="connsiteX9695" y="connsiteY9695"/>
                </a:cxn>
                <a:cxn ang="0">
                  <a:pos x="connsiteX9696" y="connsiteY9696"/>
                </a:cxn>
                <a:cxn ang="0">
                  <a:pos x="connsiteX9697" y="connsiteY9697"/>
                </a:cxn>
                <a:cxn ang="0">
                  <a:pos x="connsiteX9698" y="connsiteY9698"/>
                </a:cxn>
                <a:cxn ang="0">
                  <a:pos x="connsiteX9699" y="connsiteY9699"/>
                </a:cxn>
                <a:cxn ang="0">
                  <a:pos x="connsiteX9700" y="connsiteY9700"/>
                </a:cxn>
                <a:cxn ang="0">
                  <a:pos x="connsiteX9701" y="connsiteY9701"/>
                </a:cxn>
                <a:cxn ang="0">
                  <a:pos x="connsiteX9702" y="connsiteY9702"/>
                </a:cxn>
                <a:cxn ang="0">
                  <a:pos x="connsiteX9703" y="connsiteY9703"/>
                </a:cxn>
                <a:cxn ang="0">
                  <a:pos x="connsiteX9704" y="connsiteY9704"/>
                </a:cxn>
                <a:cxn ang="0">
                  <a:pos x="connsiteX9705" y="connsiteY9705"/>
                </a:cxn>
                <a:cxn ang="0">
                  <a:pos x="connsiteX9706" y="connsiteY9706"/>
                </a:cxn>
                <a:cxn ang="0">
                  <a:pos x="connsiteX9707" y="connsiteY9707"/>
                </a:cxn>
                <a:cxn ang="0">
                  <a:pos x="connsiteX9708" y="connsiteY9708"/>
                </a:cxn>
                <a:cxn ang="0">
                  <a:pos x="connsiteX9709" y="connsiteY9709"/>
                </a:cxn>
                <a:cxn ang="0">
                  <a:pos x="connsiteX9710" y="connsiteY9710"/>
                </a:cxn>
                <a:cxn ang="0">
                  <a:pos x="connsiteX9711" y="connsiteY9711"/>
                </a:cxn>
                <a:cxn ang="0">
                  <a:pos x="connsiteX9712" y="connsiteY9712"/>
                </a:cxn>
                <a:cxn ang="0">
                  <a:pos x="connsiteX9713" y="connsiteY9713"/>
                </a:cxn>
                <a:cxn ang="0">
                  <a:pos x="connsiteX9714" y="connsiteY9714"/>
                </a:cxn>
                <a:cxn ang="0">
                  <a:pos x="connsiteX9715" y="connsiteY9715"/>
                </a:cxn>
                <a:cxn ang="0">
                  <a:pos x="connsiteX9716" y="connsiteY9716"/>
                </a:cxn>
                <a:cxn ang="0">
                  <a:pos x="connsiteX9717" y="connsiteY9717"/>
                </a:cxn>
                <a:cxn ang="0">
                  <a:pos x="connsiteX9718" y="connsiteY9718"/>
                </a:cxn>
                <a:cxn ang="0">
                  <a:pos x="connsiteX9719" y="connsiteY9719"/>
                </a:cxn>
                <a:cxn ang="0">
                  <a:pos x="connsiteX9720" y="connsiteY9720"/>
                </a:cxn>
                <a:cxn ang="0">
                  <a:pos x="connsiteX9721" y="connsiteY9721"/>
                </a:cxn>
                <a:cxn ang="0">
                  <a:pos x="connsiteX9722" y="connsiteY9722"/>
                </a:cxn>
                <a:cxn ang="0">
                  <a:pos x="connsiteX9723" y="connsiteY9723"/>
                </a:cxn>
                <a:cxn ang="0">
                  <a:pos x="connsiteX9724" y="connsiteY9724"/>
                </a:cxn>
                <a:cxn ang="0">
                  <a:pos x="connsiteX9725" y="connsiteY9725"/>
                </a:cxn>
                <a:cxn ang="0">
                  <a:pos x="connsiteX9726" y="connsiteY9726"/>
                </a:cxn>
                <a:cxn ang="0">
                  <a:pos x="connsiteX9727" y="connsiteY9727"/>
                </a:cxn>
                <a:cxn ang="0">
                  <a:pos x="connsiteX9728" y="connsiteY9728"/>
                </a:cxn>
                <a:cxn ang="0">
                  <a:pos x="connsiteX9729" y="connsiteY9729"/>
                </a:cxn>
                <a:cxn ang="0">
                  <a:pos x="connsiteX9730" y="connsiteY9730"/>
                </a:cxn>
                <a:cxn ang="0">
                  <a:pos x="connsiteX9731" y="connsiteY9731"/>
                </a:cxn>
                <a:cxn ang="0">
                  <a:pos x="connsiteX9732" y="connsiteY9732"/>
                </a:cxn>
                <a:cxn ang="0">
                  <a:pos x="connsiteX9733" y="connsiteY9733"/>
                </a:cxn>
                <a:cxn ang="0">
                  <a:pos x="connsiteX9734" y="connsiteY9734"/>
                </a:cxn>
                <a:cxn ang="0">
                  <a:pos x="connsiteX9735" y="connsiteY9735"/>
                </a:cxn>
                <a:cxn ang="0">
                  <a:pos x="connsiteX9736" y="connsiteY9736"/>
                </a:cxn>
                <a:cxn ang="0">
                  <a:pos x="connsiteX9737" y="connsiteY9737"/>
                </a:cxn>
                <a:cxn ang="0">
                  <a:pos x="connsiteX9738" y="connsiteY9738"/>
                </a:cxn>
                <a:cxn ang="0">
                  <a:pos x="connsiteX9739" y="connsiteY9739"/>
                </a:cxn>
                <a:cxn ang="0">
                  <a:pos x="connsiteX9740" y="connsiteY9740"/>
                </a:cxn>
                <a:cxn ang="0">
                  <a:pos x="connsiteX9741" y="connsiteY9741"/>
                </a:cxn>
                <a:cxn ang="0">
                  <a:pos x="connsiteX9742" y="connsiteY9742"/>
                </a:cxn>
                <a:cxn ang="0">
                  <a:pos x="connsiteX9743" y="connsiteY9743"/>
                </a:cxn>
                <a:cxn ang="0">
                  <a:pos x="connsiteX9744" y="connsiteY9744"/>
                </a:cxn>
                <a:cxn ang="0">
                  <a:pos x="connsiteX9745" y="connsiteY9745"/>
                </a:cxn>
                <a:cxn ang="0">
                  <a:pos x="connsiteX9746" y="connsiteY9746"/>
                </a:cxn>
                <a:cxn ang="0">
                  <a:pos x="connsiteX9747" y="connsiteY9747"/>
                </a:cxn>
                <a:cxn ang="0">
                  <a:pos x="connsiteX9748" y="connsiteY9748"/>
                </a:cxn>
                <a:cxn ang="0">
                  <a:pos x="connsiteX9749" y="connsiteY9749"/>
                </a:cxn>
                <a:cxn ang="0">
                  <a:pos x="connsiteX9750" y="connsiteY9750"/>
                </a:cxn>
                <a:cxn ang="0">
                  <a:pos x="connsiteX9751" y="connsiteY9751"/>
                </a:cxn>
                <a:cxn ang="0">
                  <a:pos x="connsiteX9752" y="connsiteY9752"/>
                </a:cxn>
                <a:cxn ang="0">
                  <a:pos x="connsiteX9753" y="connsiteY9753"/>
                </a:cxn>
                <a:cxn ang="0">
                  <a:pos x="connsiteX9754" y="connsiteY9754"/>
                </a:cxn>
                <a:cxn ang="0">
                  <a:pos x="connsiteX9755" y="connsiteY9755"/>
                </a:cxn>
                <a:cxn ang="0">
                  <a:pos x="connsiteX9756" y="connsiteY9756"/>
                </a:cxn>
                <a:cxn ang="0">
                  <a:pos x="connsiteX9757" y="connsiteY9757"/>
                </a:cxn>
                <a:cxn ang="0">
                  <a:pos x="connsiteX9758" y="connsiteY9758"/>
                </a:cxn>
                <a:cxn ang="0">
                  <a:pos x="connsiteX9759" y="connsiteY9759"/>
                </a:cxn>
                <a:cxn ang="0">
                  <a:pos x="connsiteX9760" y="connsiteY9760"/>
                </a:cxn>
                <a:cxn ang="0">
                  <a:pos x="connsiteX9761" y="connsiteY9761"/>
                </a:cxn>
                <a:cxn ang="0">
                  <a:pos x="connsiteX9762" y="connsiteY9762"/>
                </a:cxn>
                <a:cxn ang="0">
                  <a:pos x="connsiteX9763" y="connsiteY9763"/>
                </a:cxn>
                <a:cxn ang="0">
                  <a:pos x="connsiteX9764" y="connsiteY9764"/>
                </a:cxn>
                <a:cxn ang="0">
                  <a:pos x="connsiteX9765" y="connsiteY9765"/>
                </a:cxn>
                <a:cxn ang="0">
                  <a:pos x="connsiteX9766" y="connsiteY9766"/>
                </a:cxn>
                <a:cxn ang="0">
                  <a:pos x="connsiteX9767" y="connsiteY9767"/>
                </a:cxn>
                <a:cxn ang="0">
                  <a:pos x="connsiteX9768" y="connsiteY9768"/>
                </a:cxn>
                <a:cxn ang="0">
                  <a:pos x="connsiteX9769" y="connsiteY9769"/>
                </a:cxn>
                <a:cxn ang="0">
                  <a:pos x="connsiteX9770" y="connsiteY9770"/>
                </a:cxn>
                <a:cxn ang="0">
                  <a:pos x="connsiteX9771" y="connsiteY9771"/>
                </a:cxn>
                <a:cxn ang="0">
                  <a:pos x="connsiteX9772" y="connsiteY9772"/>
                </a:cxn>
                <a:cxn ang="0">
                  <a:pos x="connsiteX9773" y="connsiteY9773"/>
                </a:cxn>
                <a:cxn ang="0">
                  <a:pos x="connsiteX9774" y="connsiteY9774"/>
                </a:cxn>
                <a:cxn ang="0">
                  <a:pos x="connsiteX9775" y="connsiteY9775"/>
                </a:cxn>
                <a:cxn ang="0">
                  <a:pos x="connsiteX9776" y="connsiteY9776"/>
                </a:cxn>
                <a:cxn ang="0">
                  <a:pos x="connsiteX9777" y="connsiteY9777"/>
                </a:cxn>
                <a:cxn ang="0">
                  <a:pos x="connsiteX9778" y="connsiteY9778"/>
                </a:cxn>
                <a:cxn ang="0">
                  <a:pos x="connsiteX9779" y="connsiteY9779"/>
                </a:cxn>
                <a:cxn ang="0">
                  <a:pos x="connsiteX9780" y="connsiteY9780"/>
                </a:cxn>
                <a:cxn ang="0">
                  <a:pos x="connsiteX9781" y="connsiteY9781"/>
                </a:cxn>
                <a:cxn ang="0">
                  <a:pos x="connsiteX9782" y="connsiteY9782"/>
                </a:cxn>
                <a:cxn ang="0">
                  <a:pos x="connsiteX9783" y="connsiteY9783"/>
                </a:cxn>
                <a:cxn ang="0">
                  <a:pos x="connsiteX9784" y="connsiteY9784"/>
                </a:cxn>
                <a:cxn ang="0">
                  <a:pos x="connsiteX9785" y="connsiteY9785"/>
                </a:cxn>
                <a:cxn ang="0">
                  <a:pos x="connsiteX9786" y="connsiteY9786"/>
                </a:cxn>
                <a:cxn ang="0">
                  <a:pos x="connsiteX9787" y="connsiteY9787"/>
                </a:cxn>
                <a:cxn ang="0">
                  <a:pos x="connsiteX9788" y="connsiteY9788"/>
                </a:cxn>
                <a:cxn ang="0">
                  <a:pos x="connsiteX9789" y="connsiteY9789"/>
                </a:cxn>
                <a:cxn ang="0">
                  <a:pos x="connsiteX9790" y="connsiteY9790"/>
                </a:cxn>
                <a:cxn ang="0">
                  <a:pos x="connsiteX9791" y="connsiteY9791"/>
                </a:cxn>
                <a:cxn ang="0">
                  <a:pos x="connsiteX9792" y="connsiteY9792"/>
                </a:cxn>
                <a:cxn ang="0">
                  <a:pos x="connsiteX9793" y="connsiteY9793"/>
                </a:cxn>
                <a:cxn ang="0">
                  <a:pos x="connsiteX9794" y="connsiteY9794"/>
                </a:cxn>
                <a:cxn ang="0">
                  <a:pos x="connsiteX9795" y="connsiteY9795"/>
                </a:cxn>
                <a:cxn ang="0">
                  <a:pos x="connsiteX9796" y="connsiteY9796"/>
                </a:cxn>
                <a:cxn ang="0">
                  <a:pos x="connsiteX9797" y="connsiteY9797"/>
                </a:cxn>
                <a:cxn ang="0">
                  <a:pos x="connsiteX9798" y="connsiteY9798"/>
                </a:cxn>
                <a:cxn ang="0">
                  <a:pos x="connsiteX9799" y="connsiteY9799"/>
                </a:cxn>
                <a:cxn ang="0">
                  <a:pos x="connsiteX9800" y="connsiteY9800"/>
                </a:cxn>
                <a:cxn ang="0">
                  <a:pos x="connsiteX9801" y="connsiteY9801"/>
                </a:cxn>
                <a:cxn ang="0">
                  <a:pos x="connsiteX9802" y="connsiteY9802"/>
                </a:cxn>
                <a:cxn ang="0">
                  <a:pos x="connsiteX9803" y="connsiteY9803"/>
                </a:cxn>
                <a:cxn ang="0">
                  <a:pos x="connsiteX9804" y="connsiteY9804"/>
                </a:cxn>
                <a:cxn ang="0">
                  <a:pos x="connsiteX9805" y="connsiteY9805"/>
                </a:cxn>
                <a:cxn ang="0">
                  <a:pos x="connsiteX9806" y="connsiteY9806"/>
                </a:cxn>
                <a:cxn ang="0">
                  <a:pos x="connsiteX9807" y="connsiteY9807"/>
                </a:cxn>
                <a:cxn ang="0">
                  <a:pos x="connsiteX9808" y="connsiteY9808"/>
                </a:cxn>
                <a:cxn ang="0">
                  <a:pos x="connsiteX9809" y="connsiteY9809"/>
                </a:cxn>
                <a:cxn ang="0">
                  <a:pos x="connsiteX9810" y="connsiteY9810"/>
                </a:cxn>
                <a:cxn ang="0">
                  <a:pos x="connsiteX9811" y="connsiteY9811"/>
                </a:cxn>
                <a:cxn ang="0">
                  <a:pos x="connsiteX9812" y="connsiteY9812"/>
                </a:cxn>
                <a:cxn ang="0">
                  <a:pos x="connsiteX9813" y="connsiteY9813"/>
                </a:cxn>
                <a:cxn ang="0">
                  <a:pos x="connsiteX9814" y="connsiteY9814"/>
                </a:cxn>
                <a:cxn ang="0">
                  <a:pos x="connsiteX9815" y="connsiteY9815"/>
                </a:cxn>
                <a:cxn ang="0">
                  <a:pos x="connsiteX9816" y="connsiteY9816"/>
                </a:cxn>
                <a:cxn ang="0">
                  <a:pos x="connsiteX9817" y="connsiteY9817"/>
                </a:cxn>
                <a:cxn ang="0">
                  <a:pos x="connsiteX9818" y="connsiteY9818"/>
                </a:cxn>
                <a:cxn ang="0">
                  <a:pos x="connsiteX9819" y="connsiteY9819"/>
                </a:cxn>
                <a:cxn ang="0">
                  <a:pos x="connsiteX9820" y="connsiteY9820"/>
                </a:cxn>
                <a:cxn ang="0">
                  <a:pos x="connsiteX9821" y="connsiteY9821"/>
                </a:cxn>
                <a:cxn ang="0">
                  <a:pos x="connsiteX9822" y="connsiteY9822"/>
                </a:cxn>
                <a:cxn ang="0">
                  <a:pos x="connsiteX9823" y="connsiteY9823"/>
                </a:cxn>
                <a:cxn ang="0">
                  <a:pos x="connsiteX9824" y="connsiteY9824"/>
                </a:cxn>
                <a:cxn ang="0">
                  <a:pos x="connsiteX9825" y="connsiteY9825"/>
                </a:cxn>
                <a:cxn ang="0">
                  <a:pos x="connsiteX9826" y="connsiteY9826"/>
                </a:cxn>
                <a:cxn ang="0">
                  <a:pos x="connsiteX9827" y="connsiteY9827"/>
                </a:cxn>
                <a:cxn ang="0">
                  <a:pos x="connsiteX9828" y="connsiteY9828"/>
                </a:cxn>
                <a:cxn ang="0">
                  <a:pos x="connsiteX9829" y="connsiteY9829"/>
                </a:cxn>
                <a:cxn ang="0">
                  <a:pos x="connsiteX9830" y="connsiteY9830"/>
                </a:cxn>
                <a:cxn ang="0">
                  <a:pos x="connsiteX9831" y="connsiteY9831"/>
                </a:cxn>
                <a:cxn ang="0">
                  <a:pos x="connsiteX9832" y="connsiteY9832"/>
                </a:cxn>
                <a:cxn ang="0">
                  <a:pos x="connsiteX9833" y="connsiteY9833"/>
                </a:cxn>
                <a:cxn ang="0">
                  <a:pos x="connsiteX9834" y="connsiteY9834"/>
                </a:cxn>
                <a:cxn ang="0">
                  <a:pos x="connsiteX9835" y="connsiteY9835"/>
                </a:cxn>
                <a:cxn ang="0">
                  <a:pos x="connsiteX9836" y="connsiteY9836"/>
                </a:cxn>
                <a:cxn ang="0">
                  <a:pos x="connsiteX9837" y="connsiteY9837"/>
                </a:cxn>
                <a:cxn ang="0">
                  <a:pos x="connsiteX9838" y="connsiteY9838"/>
                </a:cxn>
                <a:cxn ang="0">
                  <a:pos x="connsiteX9839" y="connsiteY9839"/>
                </a:cxn>
                <a:cxn ang="0">
                  <a:pos x="connsiteX9840" y="connsiteY9840"/>
                </a:cxn>
                <a:cxn ang="0">
                  <a:pos x="connsiteX9841" y="connsiteY9841"/>
                </a:cxn>
                <a:cxn ang="0">
                  <a:pos x="connsiteX9842" y="connsiteY9842"/>
                </a:cxn>
                <a:cxn ang="0">
                  <a:pos x="connsiteX9843" y="connsiteY9843"/>
                </a:cxn>
                <a:cxn ang="0">
                  <a:pos x="connsiteX9844" y="connsiteY9844"/>
                </a:cxn>
                <a:cxn ang="0">
                  <a:pos x="connsiteX9845" y="connsiteY9845"/>
                </a:cxn>
                <a:cxn ang="0">
                  <a:pos x="connsiteX9846" y="connsiteY9846"/>
                </a:cxn>
                <a:cxn ang="0">
                  <a:pos x="connsiteX9847" y="connsiteY9847"/>
                </a:cxn>
                <a:cxn ang="0">
                  <a:pos x="connsiteX9848" y="connsiteY9848"/>
                </a:cxn>
                <a:cxn ang="0">
                  <a:pos x="connsiteX9849" y="connsiteY9849"/>
                </a:cxn>
                <a:cxn ang="0">
                  <a:pos x="connsiteX9850" y="connsiteY9850"/>
                </a:cxn>
                <a:cxn ang="0">
                  <a:pos x="connsiteX9851" y="connsiteY9851"/>
                </a:cxn>
                <a:cxn ang="0">
                  <a:pos x="connsiteX9852" y="connsiteY9852"/>
                </a:cxn>
                <a:cxn ang="0">
                  <a:pos x="connsiteX9853" y="connsiteY9853"/>
                </a:cxn>
                <a:cxn ang="0">
                  <a:pos x="connsiteX9854" y="connsiteY9854"/>
                </a:cxn>
                <a:cxn ang="0">
                  <a:pos x="connsiteX9855" y="connsiteY9855"/>
                </a:cxn>
                <a:cxn ang="0">
                  <a:pos x="connsiteX9856" y="connsiteY9856"/>
                </a:cxn>
                <a:cxn ang="0">
                  <a:pos x="connsiteX9857" y="connsiteY9857"/>
                </a:cxn>
                <a:cxn ang="0">
                  <a:pos x="connsiteX9858" y="connsiteY9858"/>
                </a:cxn>
                <a:cxn ang="0">
                  <a:pos x="connsiteX9859" y="connsiteY9859"/>
                </a:cxn>
                <a:cxn ang="0">
                  <a:pos x="connsiteX9860" y="connsiteY9860"/>
                </a:cxn>
                <a:cxn ang="0">
                  <a:pos x="connsiteX9861" y="connsiteY9861"/>
                </a:cxn>
                <a:cxn ang="0">
                  <a:pos x="connsiteX9862" y="connsiteY9862"/>
                </a:cxn>
                <a:cxn ang="0">
                  <a:pos x="connsiteX9863" y="connsiteY9863"/>
                </a:cxn>
                <a:cxn ang="0">
                  <a:pos x="connsiteX9864" y="connsiteY9864"/>
                </a:cxn>
                <a:cxn ang="0">
                  <a:pos x="connsiteX9865" y="connsiteY9865"/>
                </a:cxn>
                <a:cxn ang="0">
                  <a:pos x="connsiteX9866" y="connsiteY9866"/>
                </a:cxn>
                <a:cxn ang="0">
                  <a:pos x="connsiteX9867" y="connsiteY9867"/>
                </a:cxn>
                <a:cxn ang="0">
                  <a:pos x="connsiteX9868" y="connsiteY9868"/>
                </a:cxn>
                <a:cxn ang="0">
                  <a:pos x="connsiteX9869" y="connsiteY9869"/>
                </a:cxn>
                <a:cxn ang="0">
                  <a:pos x="connsiteX9870" y="connsiteY9870"/>
                </a:cxn>
                <a:cxn ang="0">
                  <a:pos x="connsiteX9871" y="connsiteY9871"/>
                </a:cxn>
                <a:cxn ang="0">
                  <a:pos x="connsiteX9872" y="connsiteY9872"/>
                </a:cxn>
                <a:cxn ang="0">
                  <a:pos x="connsiteX9873" y="connsiteY9873"/>
                </a:cxn>
                <a:cxn ang="0">
                  <a:pos x="connsiteX9874" y="connsiteY9874"/>
                </a:cxn>
                <a:cxn ang="0">
                  <a:pos x="connsiteX9875" y="connsiteY9875"/>
                </a:cxn>
                <a:cxn ang="0">
                  <a:pos x="connsiteX9876" y="connsiteY9876"/>
                </a:cxn>
                <a:cxn ang="0">
                  <a:pos x="connsiteX9877" y="connsiteY9877"/>
                </a:cxn>
                <a:cxn ang="0">
                  <a:pos x="connsiteX9878" y="connsiteY9878"/>
                </a:cxn>
                <a:cxn ang="0">
                  <a:pos x="connsiteX9879" y="connsiteY9879"/>
                </a:cxn>
                <a:cxn ang="0">
                  <a:pos x="connsiteX9880" y="connsiteY9880"/>
                </a:cxn>
                <a:cxn ang="0">
                  <a:pos x="connsiteX9881" y="connsiteY9881"/>
                </a:cxn>
                <a:cxn ang="0">
                  <a:pos x="connsiteX9882" y="connsiteY9882"/>
                </a:cxn>
                <a:cxn ang="0">
                  <a:pos x="connsiteX9883" y="connsiteY9883"/>
                </a:cxn>
                <a:cxn ang="0">
                  <a:pos x="connsiteX9884" y="connsiteY9884"/>
                </a:cxn>
                <a:cxn ang="0">
                  <a:pos x="connsiteX9885" y="connsiteY9885"/>
                </a:cxn>
                <a:cxn ang="0">
                  <a:pos x="connsiteX9886" y="connsiteY9886"/>
                </a:cxn>
                <a:cxn ang="0">
                  <a:pos x="connsiteX9887" y="connsiteY9887"/>
                </a:cxn>
                <a:cxn ang="0">
                  <a:pos x="connsiteX9888" y="connsiteY9888"/>
                </a:cxn>
                <a:cxn ang="0">
                  <a:pos x="connsiteX9889" y="connsiteY9889"/>
                </a:cxn>
                <a:cxn ang="0">
                  <a:pos x="connsiteX9890" y="connsiteY9890"/>
                </a:cxn>
                <a:cxn ang="0">
                  <a:pos x="connsiteX9891" y="connsiteY9891"/>
                </a:cxn>
                <a:cxn ang="0">
                  <a:pos x="connsiteX9892" y="connsiteY9892"/>
                </a:cxn>
                <a:cxn ang="0">
                  <a:pos x="connsiteX9893" y="connsiteY9893"/>
                </a:cxn>
                <a:cxn ang="0">
                  <a:pos x="connsiteX9894" y="connsiteY9894"/>
                </a:cxn>
                <a:cxn ang="0">
                  <a:pos x="connsiteX9895" y="connsiteY9895"/>
                </a:cxn>
                <a:cxn ang="0">
                  <a:pos x="connsiteX9896" y="connsiteY9896"/>
                </a:cxn>
                <a:cxn ang="0">
                  <a:pos x="connsiteX9897" y="connsiteY9897"/>
                </a:cxn>
                <a:cxn ang="0">
                  <a:pos x="connsiteX9898" y="connsiteY9898"/>
                </a:cxn>
                <a:cxn ang="0">
                  <a:pos x="connsiteX9899" y="connsiteY9899"/>
                </a:cxn>
                <a:cxn ang="0">
                  <a:pos x="connsiteX9900" y="connsiteY9900"/>
                </a:cxn>
                <a:cxn ang="0">
                  <a:pos x="connsiteX9901" y="connsiteY9901"/>
                </a:cxn>
                <a:cxn ang="0">
                  <a:pos x="connsiteX9902" y="connsiteY9902"/>
                </a:cxn>
                <a:cxn ang="0">
                  <a:pos x="connsiteX9903" y="connsiteY9903"/>
                </a:cxn>
                <a:cxn ang="0">
                  <a:pos x="connsiteX9904" y="connsiteY9904"/>
                </a:cxn>
                <a:cxn ang="0">
                  <a:pos x="connsiteX9905" y="connsiteY9905"/>
                </a:cxn>
                <a:cxn ang="0">
                  <a:pos x="connsiteX9906" y="connsiteY9906"/>
                </a:cxn>
                <a:cxn ang="0">
                  <a:pos x="connsiteX9907" y="connsiteY9907"/>
                </a:cxn>
                <a:cxn ang="0">
                  <a:pos x="connsiteX9908" y="connsiteY9908"/>
                </a:cxn>
                <a:cxn ang="0">
                  <a:pos x="connsiteX9909" y="connsiteY9909"/>
                </a:cxn>
                <a:cxn ang="0">
                  <a:pos x="connsiteX9910" y="connsiteY9910"/>
                </a:cxn>
                <a:cxn ang="0">
                  <a:pos x="connsiteX9911" y="connsiteY9911"/>
                </a:cxn>
                <a:cxn ang="0">
                  <a:pos x="connsiteX9912" y="connsiteY9912"/>
                </a:cxn>
                <a:cxn ang="0">
                  <a:pos x="connsiteX9913" y="connsiteY9913"/>
                </a:cxn>
                <a:cxn ang="0">
                  <a:pos x="connsiteX9914" y="connsiteY9914"/>
                </a:cxn>
                <a:cxn ang="0">
                  <a:pos x="connsiteX9915" y="connsiteY9915"/>
                </a:cxn>
                <a:cxn ang="0">
                  <a:pos x="connsiteX9916" y="connsiteY9916"/>
                </a:cxn>
                <a:cxn ang="0">
                  <a:pos x="connsiteX9917" y="connsiteY9917"/>
                </a:cxn>
                <a:cxn ang="0">
                  <a:pos x="connsiteX9918" y="connsiteY9918"/>
                </a:cxn>
                <a:cxn ang="0">
                  <a:pos x="connsiteX9919" y="connsiteY9919"/>
                </a:cxn>
                <a:cxn ang="0">
                  <a:pos x="connsiteX9920" y="connsiteY9920"/>
                </a:cxn>
                <a:cxn ang="0">
                  <a:pos x="connsiteX9921" y="connsiteY9921"/>
                </a:cxn>
                <a:cxn ang="0">
                  <a:pos x="connsiteX9922" y="connsiteY9922"/>
                </a:cxn>
                <a:cxn ang="0">
                  <a:pos x="connsiteX9923" y="connsiteY9923"/>
                </a:cxn>
                <a:cxn ang="0">
                  <a:pos x="connsiteX9924" y="connsiteY9924"/>
                </a:cxn>
                <a:cxn ang="0">
                  <a:pos x="connsiteX9925" y="connsiteY9925"/>
                </a:cxn>
                <a:cxn ang="0">
                  <a:pos x="connsiteX9926" y="connsiteY9926"/>
                </a:cxn>
                <a:cxn ang="0">
                  <a:pos x="connsiteX9927" y="connsiteY9927"/>
                </a:cxn>
                <a:cxn ang="0">
                  <a:pos x="connsiteX9928" y="connsiteY9928"/>
                </a:cxn>
                <a:cxn ang="0">
                  <a:pos x="connsiteX9929" y="connsiteY9929"/>
                </a:cxn>
                <a:cxn ang="0">
                  <a:pos x="connsiteX9930" y="connsiteY9930"/>
                </a:cxn>
                <a:cxn ang="0">
                  <a:pos x="connsiteX9931" y="connsiteY9931"/>
                </a:cxn>
                <a:cxn ang="0">
                  <a:pos x="connsiteX9932" y="connsiteY9932"/>
                </a:cxn>
                <a:cxn ang="0">
                  <a:pos x="connsiteX9933" y="connsiteY9933"/>
                </a:cxn>
                <a:cxn ang="0">
                  <a:pos x="connsiteX9934" y="connsiteY9934"/>
                </a:cxn>
                <a:cxn ang="0">
                  <a:pos x="connsiteX9935" y="connsiteY9935"/>
                </a:cxn>
                <a:cxn ang="0">
                  <a:pos x="connsiteX9936" y="connsiteY9936"/>
                </a:cxn>
                <a:cxn ang="0">
                  <a:pos x="connsiteX9937" y="connsiteY9937"/>
                </a:cxn>
                <a:cxn ang="0">
                  <a:pos x="connsiteX9938" y="connsiteY9938"/>
                </a:cxn>
                <a:cxn ang="0">
                  <a:pos x="connsiteX9939" y="connsiteY9939"/>
                </a:cxn>
                <a:cxn ang="0">
                  <a:pos x="connsiteX9940" y="connsiteY9940"/>
                </a:cxn>
                <a:cxn ang="0">
                  <a:pos x="connsiteX9941" y="connsiteY9941"/>
                </a:cxn>
                <a:cxn ang="0">
                  <a:pos x="connsiteX9942" y="connsiteY9942"/>
                </a:cxn>
                <a:cxn ang="0">
                  <a:pos x="connsiteX9943" y="connsiteY9943"/>
                </a:cxn>
                <a:cxn ang="0">
                  <a:pos x="connsiteX9944" y="connsiteY9944"/>
                </a:cxn>
                <a:cxn ang="0">
                  <a:pos x="connsiteX9945" y="connsiteY9945"/>
                </a:cxn>
                <a:cxn ang="0">
                  <a:pos x="connsiteX9946" y="connsiteY9946"/>
                </a:cxn>
                <a:cxn ang="0">
                  <a:pos x="connsiteX9947" y="connsiteY9947"/>
                </a:cxn>
                <a:cxn ang="0">
                  <a:pos x="connsiteX9948" y="connsiteY9948"/>
                </a:cxn>
                <a:cxn ang="0">
                  <a:pos x="connsiteX9949" y="connsiteY9949"/>
                </a:cxn>
                <a:cxn ang="0">
                  <a:pos x="connsiteX9950" y="connsiteY9950"/>
                </a:cxn>
                <a:cxn ang="0">
                  <a:pos x="connsiteX9951" y="connsiteY9951"/>
                </a:cxn>
                <a:cxn ang="0">
                  <a:pos x="connsiteX9952" y="connsiteY9952"/>
                </a:cxn>
                <a:cxn ang="0">
                  <a:pos x="connsiteX9953" y="connsiteY9953"/>
                </a:cxn>
                <a:cxn ang="0">
                  <a:pos x="connsiteX9954" y="connsiteY9954"/>
                </a:cxn>
                <a:cxn ang="0">
                  <a:pos x="connsiteX9955" y="connsiteY9955"/>
                </a:cxn>
                <a:cxn ang="0">
                  <a:pos x="connsiteX9956" y="connsiteY9956"/>
                </a:cxn>
                <a:cxn ang="0">
                  <a:pos x="connsiteX9957" y="connsiteY9957"/>
                </a:cxn>
                <a:cxn ang="0">
                  <a:pos x="connsiteX9958" y="connsiteY9958"/>
                </a:cxn>
                <a:cxn ang="0">
                  <a:pos x="connsiteX9959" y="connsiteY9959"/>
                </a:cxn>
                <a:cxn ang="0">
                  <a:pos x="connsiteX9960" y="connsiteY9960"/>
                </a:cxn>
                <a:cxn ang="0">
                  <a:pos x="connsiteX9961" y="connsiteY9961"/>
                </a:cxn>
                <a:cxn ang="0">
                  <a:pos x="connsiteX9962" y="connsiteY9962"/>
                </a:cxn>
                <a:cxn ang="0">
                  <a:pos x="connsiteX9963" y="connsiteY9963"/>
                </a:cxn>
                <a:cxn ang="0">
                  <a:pos x="connsiteX9964" y="connsiteY9964"/>
                </a:cxn>
                <a:cxn ang="0">
                  <a:pos x="connsiteX9965" y="connsiteY9965"/>
                </a:cxn>
                <a:cxn ang="0">
                  <a:pos x="connsiteX9966" y="connsiteY9966"/>
                </a:cxn>
                <a:cxn ang="0">
                  <a:pos x="connsiteX9967" y="connsiteY9967"/>
                </a:cxn>
                <a:cxn ang="0">
                  <a:pos x="connsiteX9968" y="connsiteY9968"/>
                </a:cxn>
                <a:cxn ang="0">
                  <a:pos x="connsiteX9969" y="connsiteY9969"/>
                </a:cxn>
                <a:cxn ang="0">
                  <a:pos x="connsiteX9970" y="connsiteY9970"/>
                </a:cxn>
                <a:cxn ang="0">
                  <a:pos x="connsiteX9971" y="connsiteY9971"/>
                </a:cxn>
                <a:cxn ang="0">
                  <a:pos x="connsiteX9972" y="connsiteY9972"/>
                </a:cxn>
                <a:cxn ang="0">
                  <a:pos x="connsiteX9973" y="connsiteY9973"/>
                </a:cxn>
                <a:cxn ang="0">
                  <a:pos x="connsiteX9974" y="connsiteY9974"/>
                </a:cxn>
                <a:cxn ang="0">
                  <a:pos x="connsiteX9975" y="connsiteY9975"/>
                </a:cxn>
                <a:cxn ang="0">
                  <a:pos x="connsiteX9976" y="connsiteY9976"/>
                </a:cxn>
                <a:cxn ang="0">
                  <a:pos x="connsiteX9977" y="connsiteY9977"/>
                </a:cxn>
                <a:cxn ang="0">
                  <a:pos x="connsiteX9978" y="connsiteY9978"/>
                </a:cxn>
                <a:cxn ang="0">
                  <a:pos x="connsiteX9979" y="connsiteY9979"/>
                </a:cxn>
                <a:cxn ang="0">
                  <a:pos x="connsiteX9980" y="connsiteY9980"/>
                </a:cxn>
                <a:cxn ang="0">
                  <a:pos x="connsiteX9981" y="connsiteY9981"/>
                </a:cxn>
                <a:cxn ang="0">
                  <a:pos x="connsiteX9982" y="connsiteY9982"/>
                </a:cxn>
                <a:cxn ang="0">
                  <a:pos x="connsiteX9983" y="connsiteY9983"/>
                </a:cxn>
                <a:cxn ang="0">
                  <a:pos x="connsiteX9984" y="connsiteY9984"/>
                </a:cxn>
                <a:cxn ang="0">
                  <a:pos x="connsiteX9985" y="connsiteY9985"/>
                </a:cxn>
                <a:cxn ang="0">
                  <a:pos x="connsiteX9986" y="connsiteY9986"/>
                </a:cxn>
                <a:cxn ang="0">
                  <a:pos x="connsiteX9987" y="connsiteY9987"/>
                </a:cxn>
                <a:cxn ang="0">
                  <a:pos x="connsiteX9988" y="connsiteY9988"/>
                </a:cxn>
                <a:cxn ang="0">
                  <a:pos x="connsiteX9989" y="connsiteY9989"/>
                </a:cxn>
                <a:cxn ang="0">
                  <a:pos x="connsiteX9990" y="connsiteY9990"/>
                </a:cxn>
                <a:cxn ang="0">
                  <a:pos x="connsiteX9991" y="connsiteY9991"/>
                </a:cxn>
                <a:cxn ang="0">
                  <a:pos x="connsiteX9992" y="connsiteY9992"/>
                </a:cxn>
                <a:cxn ang="0">
                  <a:pos x="connsiteX9993" y="connsiteY9993"/>
                </a:cxn>
                <a:cxn ang="0">
                  <a:pos x="connsiteX9994" y="connsiteY9994"/>
                </a:cxn>
                <a:cxn ang="0">
                  <a:pos x="connsiteX9995" y="connsiteY9995"/>
                </a:cxn>
                <a:cxn ang="0">
                  <a:pos x="connsiteX9996" y="connsiteY9996"/>
                </a:cxn>
                <a:cxn ang="0">
                  <a:pos x="connsiteX9997" y="connsiteY9997"/>
                </a:cxn>
                <a:cxn ang="0">
                  <a:pos x="connsiteX9998" y="connsiteY9998"/>
                </a:cxn>
                <a:cxn ang="0">
                  <a:pos x="connsiteX9999" y="connsiteY9999"/>
                </a:cxn>
                <a:cxn ang="0">
                  <a:pos x="connsiteX10000" y="connsiteY10000"/>
                </a:cxn>
                <a:cxn ang="0">
                  <a:pos x="connsiteX10001" y="connsiteY10001"/>
                </a:cxn>
                <a:cxn ang="0">
                  <a:pos x="connsiteX10002" y="connsiteY10002"/>
                </a:cxn>
                <a:cxn ang="0">
                  <a:pos x="connsiteX10003" y="connsiteY10003"/>
                </a:cxn>
                <a:cxn ang="0">
                  <a:pos x="connsiteX10004" y="connsiteY10004"/>
                </a:cxn>
                <a:cxn ang="0">
                  <a:pos x="connsiteX10005" y="connsiteY10005"/>
                </a:cxn>
                <a:cxn ang="0">
                  <a:pos x="connsiteX10006" y="connsiteY10006"/>
                </a:cxn>
                <a:cxn ang="0">
                  <a:pos x="connsiteX10007" y="connsiteY10007"/>
                </a:cxn>
                <a:cxn ang="0">
                  <a:pos x="connsiteX10008" y="connsiteY10008"/>
                </a:cxn>
                <a:cxn ang="0">
                  <a:pos x="connsiteX10009" y="connsiteY10009"/>
                </a:cxn>
                <a:cxn ang="0">
                  <a:pos x="connsiteX10010" y="connsiteY10010"/>
                </a:cxn>
                <a:cxn ang="0">
                  <a:pos x="connsiteX10011" y="connsiteY10011"/>
                </a:cxn>
                <a:cxn ang="0">
                  <a:pos x="connsiteX10012" y="connsiteY10012"/>
                </a:cxn>
                <a:cxn ang="0">
                  <a:pos x="connsiteX10013" y="connsiteY10013"/>
                </a:cxn>
                <a:cxn ang="0">
                  <a:pos x="connsiteX10014" y="connsiteY10014"/>
                </a:cxn>
                <a:cxn ang="0">
                  <a:pos x="connsiteX10015" y="connsiteY10015"/>
                </a:cxn>
                <a:cxn ang="0">
                  <a:pos x="connsiteX10016" y="connsiteY10016"/>
                </a:cxn>
                <a:cxn ang="0">
                  <a:pos x="connsiteX10017" y="connsiteY10017"/>
                </a:cxn>
                <a:cxn ang="0">
                  <a:pos x="connsiteX10018" y="connsiteY10018"/>
                </a:cxn>
                <a:cxn ang="0">
                  <a:pos x="connsiteX10019" y="connsiteY10019"/>
                </a:cxn>
                <a:cxn ang="0">
                  <a:pos x="connsiteX10020" y="connsiteY10020"/>
                </a:cxn>
                <a:cxn ang="0">
                  <a:pos x="connsiteX10021" y="connsiteY10021"/>
                </a:cxn>
                <a:cxn ang="0">
                  <a:pos x="connsiteX10022" y="connsiteY10022"/>
                </a:cxn>
                <a:cxn ang="0">
                  <a:pos x="connsiteX10023" y="connsiteY10023"/>
                </a:cxn>
                <a:cxn ang="0">
                  <a:pos x="connsiteX10024" y="connsiteY10024"/>
                </a:cxn>
                <a:cxn ang="0">
                  <a:pos x="connsiteX10025" y="connsiteY10025"/>
                </a:cxn>
                <a:cxn ang="0">
                  <a:pos x="connsiteX10026" y="connsiteY10026"/>
                </a:cxn>
                <a:cxn ang="0">
                  <a:pos x="connsiteX10027" y="connsiteY10027"/>
                </a:cxn>
                <a:cxn ang="0">
                  <a:pos x="connsiteX10028" y="connsiteY10028"/>
                </a:cxn>
                <a:cxn ang="0">
                  <a:pos x="connsiteX10029" y="connsiteY10029"/>
                </a:cxn>
                <a:cxn ang="0">
                  <a:pos x="connsiteX10030" y="connsiteY10030"/>
                </a:cxn>
                <a:cxn ang="0">
                  <a:pos x="connsiteX10031" y="connsiteY10031"/>
                </a:cxn>
                <a:cxn ang="0">
                  <a:pos x="connsiteX10032" y="connsiteY10032"/>
                </a:cxn>
                <a:cxn ang="0">
                  <a:pos x="connsiteX10033" y="connsiteY10033"/>
                </a:cxn>
                <a:cxn ang="0">
                  <a:pos x="connsiteX10034" y="connsiteY10034"/>
                </a:cxn>
                <a:cxn ang="0">
                  <a:pos x="connsiteX10035" y="connsiteY10035"/>
                </a:cxn>
                <a:cxn ang="0">
                  <a:pos x="connsiteX10036" y="connsiteY10036"/>
                </a:cxn>
                <a:cxn ang="0">
                  <a:pos x="connsiteX10037" y="connsiteY10037"/>
                </a:cxn>
                <a:cxn ang="0">
                  <a:pos x="connsiteX10038" y="connsiteY10038"/>
                </a:cxn>
                <a:cxn ang="0">
                  <a:pos x="connsiteX10039" y="connsiteY10039"/>
                </a:cxn>
                <a:cxn ang="0">
                  <a:pos x="connsiteX10040" y="connsiteY10040"/>
                </a:cxn>
                <a:cxn ang="0">
                  <a:pos x="connsiteX10041" y="connsiteY10041"/>
                </a:cxn>
                <a:cxn ang="0">
                  <a:pos x="connsiteX10042" y="connsiteY10042"/>
                </a:cxn>
                <a:cxn ang="0">
                  <a:pos x="connsiteX10043" y="connsiteY10043"/>
                </a:cxn>
                <a:cxn ang="0">
                  <a:pos x="connsiteX10044" y="connsiteY10044"/>
                </a:cxn>
                <a:cxn ang="0">
                  <a:pos x="connsiteX10045" y="connsiteY10045"/>
                </a:cxn>
                <a:cxn ang="0">
                  <a:pos x="connsiteX10046" y="connsiteY10046"/>
                </a:cxn>
                <a:cxn ang="0">
                  <a:pos x="connsiteX10047" y="connsiteY10047"/>
                </a:cxn>
                <a:cxn ang="0">
                  <a:pos x="connsiteX10048" y="connsiteY10048"/>
                </a:cxn>
                <a:cxn ang="0">
                  <a:pos x="connsiteX10049" y="connsiteY10049"/>
                </a:cxn>
                <a:cxn ang="0">
                  <a:pos x="connsiteX10050" y="connsiteY10050"/>
                </a:cxn>
                <a:cxn ang="0">
                  <a:pos x="connsiteX10051" y="connsiteY10051"/>
                </a:cxn>
                <a:cxn ang="0">
                  <a:pos x="connsiteX10052" y="connsiteY10052"/>
                </a:cxn>
                <a:cxn ang="0">
                  <a:pos x="connsiteX10053" y="connsiteY10053"/>
                </a:cxn>
                <a:cxn ang="0">
                  <a:pos x="connsiteX10054" y="connsiteY10054"/>
                </a:cxn>
                <a:cxn ang="0">
                  <a:pos x="connsiteX10055" y="connsiteY10055"/>
                </a:cxn>
                <a:cxn ang="0">
                  <a:pos x="connsiteX10056" y="connsiteY10056"/>
                </a:cxn>
                <a:cxn ang="0">
                  <a:pos x="connsiteX10057" y="connsiteY10057"/>
                </a:cxn>
                <a:cxn ang="0">
                  <a:pos x="connsiteX10058" y="connsiteY10058"/>
                </a:cxn>
                <a:cxn ang="0">
                  <a:pos x="connsiteX10059" y="connsiteY10059"/>
                </a:cxn>
                <a:cxn ang="0">
                  <a:pos x="connsiteX10060" y="connsiteY10060"/>
                </a:cxn>
                <a:cxn ang="0">
                  <a:pos x="connsiteX10061" y="connsiteY10061"/>
                </a:cxn>
                <a:cxn ang="0">
                  <a:pos x="connsiteX10062" y="connsiteY10062"/>
                </a:cxn>
                <a:cxn ang="0">
                  <a:pos x="connsiteX10063" y="connsiteY10063"/>
                </a:cxn>
                <a:cxn ang="0">
                  <a:pos x="connsiteX10064" y="connsiteY10064"/>
                </a:cxn>
                <a:cxn ang="0">
                  <a:pos x="connsiteX10065" y="connsiteY10065"/>
                </a:cxn>
                <a:cxn ang="0">
                  <a:pos x="connsiteX10066" y="connsiteY10066"/>
                </a:cxn>
                <a:cxn ang="0">
                  <a:pos x="connsiteX10067" y="connsiteY10067"/>
                </a:cxn>
                <a:cxn ang="0">
                  <a:pos x="connsiteX10068" y="connsiteY10068"/>
                </a:cxn>
                <a:cxn ang="0">
                  <a:pos x="connsiteX10069" y="connsiteY10069"/>
                </a:cxn>
                <a:cxn ang="0">
                  <a:pos x="connsiteX10070" y="connsiteY10070"/>
                </a:cxn>
                <a:cxn ang="0">
                  <a:pos x="connsiteX10071" y="connsiteY10071"/>
                </a:cxn>
                <a:cxn ang="0">
                  <a:pos x="connsiteX10072" y="connsiteY10072"/>
                </a:cxn>
                <a:cxn ang="0">
                  <a:pos x="connsiteX10073" y="connsiteY10073"/>
                </a:cxn>
                <a:cxn ang="0">
                  <a:pos x="connsiteX10074" y="connsiteY10074"/>
                </a:cxn>
                <a:cxn ang="0">
                  <a:pos x="connsiteX10075" y="connsiteY10075"/>
                </a:cxn>
                <a:cxn ang="0">
                  <a:pos x="connsiteX10076" y="connsiteY10076"/>
                </a:cxn>
                <a:cxn ang="0">
                  <a:pos x="connsiteX10077" y="connsiteY10077"/>
                </a:cxn>
                <a:cxn ang="0">
                  <a:pos x="connsiteX10078" y="connsiteY10078"/>
                </a:cxn>
                <a:cxn ang="0">
                  <a:pos x="connsiteX10079" y="connsiteY10079"/>
                </a:cxn>
                <a:cxn ang="0">
                  <a:pos x="connsiteX10080" y="connsiteY10080"/>
                </a:cxn>
                <a:cxn ang="0">
                  <a:pos x="connsiteX10081" y="connsiteY10081"/>
                </a:cxn>
                <a:cxn ang="0">
                  <a:pos x="connsiteX10082" y="connsiteY10082"/>
                </a:cxn>
                <a:cxn ang="0">
                  <a:pos x="connsiteX10083" y="connsiteY10083"/>
                </a:cxn>
                <a:cxn ang="0">
                  <a:pos x="connsiteX10084" y="connsiteY10084"/>
                </a:cxn>
                <a:cxn ang="0">
                  <a:pos x="connsiteX10085" y="connsiteY10085"/>
                </a:cxn>
                <a:cxn ang="0">
                  <a:pos x="connsiteX10086" y="connsiteY10086"/>
                </a:cxn>
                <a:cxn ang="0">
                  <a:pos x="connsiteX10087" y="connsiteY10087"/>
                </a:cxn>
                <a:cxn ang="0">
                  <a:pos x="connsiteX10088" y="connsiteY10088"/>
                </a:cxn>
                <a:cxn ang="0">
                  <a:pos x="connsiteX10089" y="connsiteY10089"/>
                </a:cxn>
                <a:cxn ang="0">
                  <a:pos x="connsiteX10090" y="connsiteY10090"/>
                </a:cxn>
                <a:cxn ang="0">
                  <a:pos x="connsiteX10091" y="connsiteY10091"/>
                </a:cxn>
                <a:cxn ang="0">
                  <a:pos x="connsiteX10092" y="connsiteY10092"/>
                </a:cxn>
                <a:cxn ang="0">
                  <a:pos x="connsiteX10093" y="connsiteY10093"/>
                </a:cxn>
                <a:cxn ang="0">
                  <a:pos x="connsiteX10094" y="connsiteY10094"/>
                </a:cxn>
                <a:cxn ang="0">
                  <a:pos x="connsiteX10095" y="connsiteY10095"/>
                </a:cxn>
                <a:cxn ang="0">
                  <a:pos x="connsiteX10096" y="connsiteY10096"/>
                </a:cxn>
                <a:cxn ang="0">
                  <a:pos x="connsiteX10097" y="connsiteY10097"/>
                </a:cxn>
                <a:cxn ang="0">
                  <a:pos x="connsiteX10098" y="connsiteY10098"/>
                </a:cxn>
                <a:cxn ang="0">
                  <a:pos x="connsiteX10099" y="connsiteY10099"/>
                </a:cxn>
                <a:cxn ang="0">
                  <a:pos x="connsiteX10100" y="connsiteY10100"/>
                </a:cxn>
                <a:cxn ang="0">
                  <a:pos x="connsiteX10101" y="connsiteY10101"/>
                </a:cxn>
                <a:cxn ang="0">
                  <a:pos x="connsiteX10102" y="connsiteY10102"/>
                </a:cxn>
                <a:cxn ang="0">
                  <a:pos x="connsiteX10103" y="connsiteY10103"/>
                </a:cxn>
                <a:cxn ang="0">
                  <a:pos x="connsiteX10104" y="connsiteY10104"/>
                </a:cxn>
                <a:cxn ang="0">
                  <a:pos x="connsiteX10105" y="connsiteY10105"/>
                </a:cxn>
                <a:cxn ang="0">
                  <a:pos x="connsiteX10106" y="connsiteY10106"/>
                </a:cxn>
                <a:cxn ang="0">
                  <a:pos x="connsiteX10107" y="connsiteY10107"/>
                </a:cxn>
                <a:cxn ang="0">
                  <a:pos x="connsiteX10108" y="connsiteY10108"/>
                </a:cxn>
                <a:cxn ang="0">
                  <a:pos x="connsiteX10109" y="connsiteY10109"/>
                </a:cxn>
                <a:cxn ang="0">
                  <a:pos x="connsiteX10110" y="connsiteY10110"/>
                </a:cxn>
                <a:cxn ang="0">
                  <a:pos x="connsiteX10111" y="connsiteY10111"/>
                </a:cxn>
                <a:cxn ang="0">
                  <a:pos x="connsiteX10112" y="connsiteY10112"/>
                </a:cxn>
                <a:cxn ang="0">
                  <a:pos x="connsiteX10113" y="connsiteY10113"/>
                </a:cxn>
                <a:cxn ang="0">
                  <a:pos x="connsiteX10114" y="connsiteY10114"/>
                </a:cxn>
                <a:cxn ang="0">
                  <a:pos x="connsiteX10115" y="connsiteY10115"/>
                </a:cxn>
                <a:cxn ang="0">
                  <a:pos x="connsiteX10116" y="connsiteY10116"/>
                </a:cxn>
                <a:cxn ang="0">
                  <a:pos x="connsiteX10117" y="connsiteY10117"/>
                </a:cxn>
                <a:cxn ang="0">
                  <a:pos x="connsiteX10118" y="connsiteY10118"/>
                </a:cxn>
                <a:cxn ang="0">
                  <a:pos x="connsiteX10119" y="connsiteY10119"/>
                </a:cxn>
                <a:cxn ang="0">
                  <a:pos x="connsiteX10120" y="connsiteY10120"/>
                </a:cxn>
                <a:cxn ang="0">
                  <a:pos x="connsiteX10121" y="connsiteY10121"/>
                </a:cxn>
                <a:cxn ang="0">
                  <a:pos x="connsiteX10122" y="connsiteY10122"/>
                </a:cxn>
                <a:cxn ang="0">
                  <a:pos x="connsiteX10123" y="connsiteY10123"/>
                </a:cxn>
                <a:cxn ang="0">
                  <a:pos x="connsiteX10124" y="connsiteY10124"/>
                </a:cxn>
                <a:cxn ang="0">
                  <a:pos x="connsiteX10125" y="connsiteY10125"/>
                </a:cxn>
                <a:cxn ang="0">
                  <a:pos x="connsiteX10126" y="connsiteY10126"/>
                </a:cxn>
                <a:cxn ang="0">
                  <a:pos x="connsiteX10127" y="connsiteY10127"/>
                </a:cxn>
                <a:cxn ang="0">
                  <a:pos x="connsiteX10128" y="connsiteY10128"/>
                </a:cxn>
                <a:cxn ang="0">
                  <a:pos x="connsiteX10129" y="connsiteY10129"/>
                </a:cxn>
                <a:cxn ang="0">
                  <a:pos x="connsiteX10130" y="connsiteY10130"/>
                </a:cxn>
                <a:cxn ang="0">
                  <a:pos x="connsiteX10131" y="connsiteY10131"/>
                </a:cxn>
                <a:cxn ang="0">
                  <a:pos x="connsiteX10132" y="connsiteY10132"/>
                </a:cxn>
                <a:cxn ang="0">
                  <a:pos x="connsiteX10133" y="connsiteY10133"/>
                </a:cxn>
                <a:cxn ang="0">
                  <a:pos x="connsiteX10134" y="connsiteY10134"/>
                </a:cxn>
                <a:cxn ang="0">
                  <a:pos x="connsiteX10135" y="connsiteY10135"/>
                </a:cxn>
                <a:cxn ang="0">
                  <a:pos x="connsiteX10136" y="connsiteY10136"/>
                </a:cxn>
                <a:cxn ang="0">
                  <a:pos x="connsiteX10137" y="connsiteY10137"/>
                </a:cxn>
                <a:cxn ang="0">
                  <a:pos x="connsiteX10138" y="connsiteY10138"/>
                </a:cxn>
                <a:cxn ang="0">
                  <a:pos x="connsiteX10139" y="connsiteY10139"/>
                </a:cxn>
                <a:cxn ang="0">
                  <a:pos x="connsiteX10140" y="connsiteY10140"/>
                </a:cxn>
                <a:cxn ang="0">
                  <a:pos x="connsiteX10141" y="connsiteY10141"/>
                </a:cxn>
                <a:cxn ang="0">
                  <a:pos x="connsiteX10142" y="connsiteY10142"/>
                </a:cxn>
                <a:cxn ang="0">
                  <a:pos x="connsiteX10143" y="connsiteY10143"/>
                </a:cxn>
                <a:cxn ang="0">
                  <a:pos x="connsiteX10144" y="connsiteY10144"/>
                </a:cxn>
                <a:cxn ang="0">
                  <a:pos x="connsiteX10145" y="connsiteY10145"/>
                </a:cxn>
                <a:cxn ang="0">
                  <a:pos x="connsiteX10146" y="connsiteY10146"/>
                </a:cxn>
                <a:cxn ang="0">
                  <a:pos x="connsiteX10147" y="connsiteY10147"/>
                </a:cxn>
                <a:cxn ang="0">
                  <a:pos x="connsiteX10148" y="connsiteY10148"/>
                </a:cxn>
                <a:cxn ang="0">
                  <a:pos x="connsiteX10149" y="connsiteY10149"/>
                </a:cxn>
                <a:cxn ang="0">
                  <a:pos x="connsiteX10150" y="connsiteY10150"/>
                </a:cxn>
                <a:cxn ang="0">
                  <a:pos x="connsiteX10151" y="connsiteY10151"/>
                </a:cxn>
                <a:cxn ang="0">
                  <a:pos x="connsiteX10152" y="connsiteY10152"/>
                </a:cxn>
                <a:cxn ang="0">
                  <a:pos x="connsiteX10153" y="connsiteY10153"/>
                </a:cxn>
                <a:cxn ang="0">
                  <a:pos x="connsiteX10154" y="connsiteY10154"/>
                </a:cxn>
                <a:cxn ang="0">
                  <a:pos x="connsiteX10155" y="connsiteY10155"/>
                </a:cxn>
                <a:cxn ang="0">
                  <a:pos x="connsiteX10156" y="connsiteY10156"/>
                </a:cxn>
                <a:cxn ang="0">
                  <a:pos x="connsiteX10157" y="connsiteY10157"/>
                </a:cxn>
                <a:cxn ang="0">
                  <a:pos x="connsiteX10158" y="connsiteY10158"/>
                </a:cxn>
                <a:cxn ang="0">
                  <a:pos x="connsiteX10159" y="connsiteY10159"/>
                </a:cxn>
                <a:cxn ang="0">
                  <a:pos x="connsiteX10160" y="connsiteY10160"/>
                </a:cxn>
                <a:cxn ang="0">
                  <a:pos x="connsiteX10161" y="connsiteY10161"/>
                </a:cxn>
                <a:cxn ang="0">
                  <a:pos x="connsiteX10162" y="connsiteY10162"/>
                </a:cxn>
                <a:cxn ang="0">
                  <a:pos x="connsiteX10163" y="connsiteY10163"/>
                </a:cxn>
                <a:cxn ang="0">
                  <a:pos x="connsiteX10164" y="connsiteY10164"/>
                </a:cxn>
                <a:cxn ang="0">
                  <a:pos x="connsiteX10165" y="connsiteY10165"/>
                </a:cxn>
                <a:cxn ang="0">
                  <a:pos x="connsiteX10166" y="connsiteY10166"/>
                </a:cxn>
                <a:cxn ang="0">
                  <a:pos x="connsiteX10167" y="connsiteY10167"/>
                </a:cxn>
                <a:cxn ang="0">
                  <a:pos x="connsiteX10168" y="connsiteY10168"/>
                </a:cxn>
                <a:cxn ang="0">
                  <a:pos x="connsiteX10169" y="connsiteY10169"/>
                </a:cxn>
                <a:cxn ang="0">
                  <a:pos x="connsiteX10170" y="connsiteY10170"/>
                </a:cxn>
                <a:cxn ang="0">
                  <a:pos x="connsiteX10171" y="connsiteY10171"/>
                </a:cxn>
                <a:cxn ang="0">
                  <a:pos x="connsiteX10172" y="connsiteY10172"/>
                </a:cxn>
                <a:cxn ang="0">
                  <a:pos x="connsiteX10173" y="connsiteY10173"/>
                </a:cxn>
                <a:cxn ang="0">
                  <a:pos x="connsiteX10174" y="connsiteY10174"/>
                </a:cxn>
                <a:cxn ang="0">
                  <a:pos x="connsiteX10175" y="connsiteY10175"/>
                </a:cxn>
                <a:cxn ang="0">
                  <a:pos x="connsiteX10176" y="connsiteY10176"/>
                </a:cxn>
                <a:cxn ang="0">
                  <a:pos x="connsiteX10177" y="connsiteY10177"/>
                </a:cxn>
                <a:cxn ang="0">
                  <a:pos x="connsiteX10178" y="connsiteY10178"/>
                </a:cxn>
                <a:cxn ang="0">
                  <a:pos x="connsiteX10179" y="connsiteY10179"/>
                </a:cxn>
                <a:cxn ang="0">
                  <a:pos x="connsiteX10180" y="connsiteY10180"/>
                </a:cxn>
                <a:cxn ang="0">
                  <a:pos x="connsiteX10181" y="connsiteY10181"/>
                </a:cxn>
                <a:cxn ang="0">
                  <a:pos x="connsiteX10182" y="connsiteY10182"/>
                </a:cxn>
                <a:cxn ang="0">
                  <a:pos x="connsiteX10183" y="connsiteY10183"/>
                </a:cxn>
                <a:cxn ang="0">
                  <a:pos x="connsiteX10184" y="connsiteY10184"/>
                </a:cxn>
                <a:cxn ang="0">
                  <a:pos x="connsiteX10185" y="connsiteY10185"/>
                </a:cxn>
                <a:cxn ang="0">
                  <a:pos x="connsiteX10186" y="connsiteY10186"/>
                </a:cxn>
                <a:cxn ang="0">
                  <a:pos x="connsiteX10187" y="connsiteY10187"/>
                </a:cxn>
                <a:cxn ang="0">
                  <a:pos x="connsiteX10188" y="connsiteY10188"/>
                </a:cxn>
                <a:cxn ang="0">
                  <a:pos x="connsiteX10189" y="connsiteY10189"/>
                </a:cxn>
                <a:cxn ang="0">
                  <a:pos x="connsiteX10190" y="connsiteY10190"/>
                </a:cxn>
                <a:cxn ang="0">
                  <a:pos x="connsiteX10191" y="connsiteY10191"/>
                </a:cxn>
                <a:cxn ang="0">
                  <a:pos x="connsiteX10192" y="connsiteY10192"/>
                </a:cxn>
                <a:cxn ang="0">
                  <a:pos x="connsiteX10193" y="connsiteY10193"/>
                </a:cxn>
                <a:cxn ang="0">
                  <a:pos x="connsiteX10194" y="connsiteY10194"/>
                </a:cxn>
                <a:cxn ang="0">
                  <a:pos x="connsiteX10195" y="connsiteY10195"/>
                </a:cxn>
                <a:cxn ang="0">
                  <a:pos x="connsiteX10196" y="connsiteY10196"/>
                </a:cxn>
                <a:cxn ang="0">
                  <a:pos x="connsiteX10197" y="connsiteY10197"/>
                </a:cxn>
                <a:cxn ang="0">
                  <a:pos x="connsiteX10198" y="connsiteY10198"/>
                </a:cxn>
                <a:cxn ang="0">
                  <a:pos x="connsiteX10199" y="connsiteY10199"/>
                </a:cxn>
                <a:cxn ang="0">
                  <a:pos x="connsiteX10200" y="connsiteY10200"/>
                </a:cxn>
                <a:cxn ang="0">
                  <a:pos x="connsiteX10201" y="connsiteY10201"/>
                </a:cxn>
                <a:cxn ang="0">
                  <a:pos x="connsiteX10202" y="connsiteY10202"/>
                </a:cxn>
                <a:cxn ang="0">
                  <a:pos x="connsiteX10203" y="connsiteY10203"/>
                </a:cxn>
                <a:cxn ang="0">
                  <a:pos x="connsiteX10204" y="connsiteY10204"/>
                </a:cxn>
                <a:cxn ang="0">
                  <a:pos x="connsiteX10205" y="connsiteY10205"/>
                </a:cxn>
                <a:cxn ang="0">
                  <a:pos x="connsiteX10206" y="connsiteY10206"/>
                </a:cxn>
                <a:cxn ang="0">
                  <a:pos x="connsiteX10207" y="connsiteY10207"/>
                </a:cxn>
                <a:cxn ang="0">
                  <a:pos x="connsiteX10208" y="connsiteY10208"/>
                </a:cxn>
                <a:cxn ang="0">
                  <a:pos x="connsiteX10209" y="connsiteY10209"/>
                </a:cxn>
                <a:cxn ang="0">
                  <a:pos x="connsiteX10210" y="connsiteY10210"/>
                </a:cxn>
                <a:cxn ang="0">
                  <a:pos x="connsiteX10211" y="connsiteY10211"/>
                </a:cxn>
                <a:cxn ang="0">
                  <a:pos x="connsiteX10212" y="connsiteY10212"/>
                </a:cxn>
                <a:cxn ang="0">
                  <a:pos x="connsiteX10213" y="connsiteY10213"/>
                </a:cxn>
                <a:cxn ang="0">
                  <a:pos x="connsiteX10214" y="connsiteY10214"/>
                </a:cxn>
                <a:cxn ang="0">
                  <a:pos x="connsiteX10215" y="connsiteY10215"/>
                </a:cxn>
                <a:cxn ang="0">
                  <a:pos x="connsiteX10216" y="connsiteY10216"/>
                </a:cxn>
                <a:cxn ang="0">
                  <a:pos x="connsiteX10217" y="connsiteY10217"/>
                </a:cxn>
                <a:cxn ang="0">
                  <a:pos x="connsiteX10218" y="connsiteY10218"/>
                </a:cxn>
                <a:cxn ang="0">
                  <a:pos x="connsiteX10219" y="connsiteY10219"/>
                </a:cxn>
                <a:cxn ang="0">
                  <a:pos x="connsiteX10220" y="connsiteY10220"/>
                </a:cxn>
                <a:cxn ang="0">
                  <a:pos x="connsiteX10221" y="connsiteY10221"/>
                </a:cxn>
                <a:cxn ang="0">
                  <a:pos x="connsiteX10222" y="connsiteY10222"/>
                </a:cxn>
                <a:cxn ang="0">
                  <a:pos x="connsiteX10223" y="connsiteY10223"/>
                </a:cxn>
                <a:cxn ang="0">
                  <a:pos x="connsiteX10224" y="connsiteY10224"/>
                </a:cxn>
                <a:cxn ang="0">
                  <a:pos x="connsiteX10225" y="connsiteY10225"/>
                </a:cxn>
                <a:cxn ang="0">
                  <a:pos x="connsiteX10226" y="connsiteY10226"/>
                </a:cxn>
                <a:cxn ang="0">
                  <a:pos x="connsiteX10227" y="connsiteY10227"/>
                </a:cxn>
                <a:cxn ang="0">
                  <a:pos x="connsiteX10228" y="connsiteY10228"/>
                </a:cxn>
                <a:cxn ang="0">
                  <a:pos x="connsiteX10229" y="connsiteY10229"/>
                </a:cxn>
                <a:cxn ang="0">
                  <a:pos x="connsiteX10230" y="connsiteY10230"/>
                </a:cxn>
                <a:cxn ang="0">
                  <a:pos x="connsiteX10231" y="connsiteY10231"/>
                </a:cxn>
                <a:cxn ang="0">
                  <a:pos x="connsiteX10232" y="connsiteY10232"/>
                </a:cxn>
                <a:cxn ang="0">
                  <a:pos x="connsiteX10233" y="connsiteY10233"/>
                </a:cxn>
                <a:cxn ang="0">
                  <a:pos x="connsiteX10234" y="connsiteY10234"/>
                </a:cxn>
                <a:cxn ang="0">
                  <a:pos x="connsiteX10235" y="connsiteY10235"/>
                </a:cxn>
                <a:cxn ang="0">
                  <a:pos x="connsiteX10236" y="connsiteY10236"/>
                </a:cxn>
                <a:cxn ang="0">
                  <a:pos x="connsiteX10237" y="connsiteY10237"/>
                </a:cxn>
                <a:cxn ang="0">
                  <a:pos x="connsiteX10238" y="connsiteY10238"/>
                </a:cxn>
                <a:cxn ang="0">
                  <a:pos x="connsiteX10239" y="connsiteY10239"/>
                </a:cxn>
                <a:cxn ang="0">
                  <a:pos x="connsiteX10240" y="connsiteY10240"/>
                </a:cxn>
                <a:cxn ang="0">
                  <a:pos x="connsiteX10241" y="connsiteY10241"/>
                </a:cxn>
                <a:cxn ang="0">
                  <a:pos x="connsiteX10242" y="connsiteY10242"/>
                </a:cxn>
                <a:cxn ang="0">
                  <a:pos x="connsiteX10243" y="connsiteY10243"/>
                </a:cxn>
                <a:cxn ang="0">
                  <a:pos x="connsiteX10244" y="connsiteY10244"/>
                </a:cxn>
                <a:cxn ang="0">
                  <a:pos x="connsiteX10245" y="connsiteY10245"/>
                </a:cxn>
                <a:cxn ang="0">
                  <a:pos x="connsiteX10246" y="connsiteY10246"/>
                </a:cxn>
                <a:cxn ang="0">
                  <a:pos x="connsiteX10247" y="connsiteY10247"/>
                </a:cxn>
                <a:cxn ang="0">
                  <a:pos x="connsiteX10248" y="connsiteY10248"/>
                </a:cxn>
                <a:cxn ang="0">
                  <a:pos x="connsiteX10249" y="connsiteY10249"/>
                </a:cxn>
                <a:cxn ang="0">
                  <a:pos x="connsiteX10250" y="connsiteY10250"/>
                </a:cxn>
                <a:cxn ang="0">
                  <a:pos x="connsiteX10251" y="connsiteY10251"/>
                </a:cxn>
                <a:cxn ang="0">
                  <a:pos x="connsiteX10252" y="connsiteY10252"/>
                </a:cxn>
                <a:cxn ang="0">
                  <a:pos x="connsiteX10253" y="connsiteY10253"/>
                </a:cxn>
                <a:cxn ang="0">
                  <a:pos x="connsiteX10254" y="connsiteY10254"/>
                </a:cxn>
                <a:cxn ang="0">
                  <a:pos x="connsiteX10255" y="connsiteY10255"/>
                </a:cxn>
                <a:cxn ang="0">
                  <a:pos x="connsiteX10256" y="connsiteY10256"/>
                </a:cxn>
                <a:cxn ang="0">
                  <a:pos x="connsiteX10257" y="connsiteY10257"/>
                </a:cxn>
                <a:cxn ang="0">
                  <a:pos x="connsiteX10258" y="connsiteY10258"/>
                </a:cxn>
                <a:cxn ang="0">
                  <a:pos x="connsiteX10259" y="connsiteY10259"/>
                </a:cxn>
                <a:cxn ang="0">
                  <a:pos x="connsiteX10260" y="connsiteY10260"/>
                </a:cxn>
                <a:cxn ang="0">
                  <a:pos x="connsiteX10261" y="connsiteY10261"/>
                </a:cxn>
                <a:cxn ang="0">
                  <a:pos x="connsiteX10262" y="connsiteY10262"/>
                </a:cxn>
                <a:cxn ang="0">
                  <a:pos x="connsiteX10263" y="connsiteY10263"/>
                </a:cxn>
                <a:cxn ang="0">
                  <a:pos x="connsiteX10264" y="connsiteY10264"/>
                </a:cxn>
                <a:cxn ang="0">
                  <a:pos x="connsiteX10265" y="connsiteY10265"/>
                </a:cxn>
                <a:cxn ang="0">
                  <a:pos x="connsiteX10266" y="connsiteY10266"/>
                </a:cxn>
                <a:cxn ang="0">
                  <a:pos x="connsiteX10267" y="connsiteY10267"/>
                </a:cxn>
                <a:cxn ang="0">
                  <a:pos x="connsiteX10268" y="connsiteY10268"/>
                </a:cxn>
                <a:cxn ang="0">
                  <a:pos x="connsiteX10269" y="connsiteY10269"/>
                </a:cxn>
                <a:cxn ang="0">
                  <a:pos x="connsiteX10270" y="connsiteY10270"/>
                </a:cxn>
                <a:cxn ang="0">
                  <a:pos x="connsiteX10271" y="connsiteY10271"/>
                </a:cxn>
                <a:cxn ang="0">
                  <a:pos x="connsiteX10272" y="connsiteY10272"/>
                </a:cxn>
                <a:cxn ang="0">
                  <a:pos x="connsiteX10273" y="connsiteY10273"/>
                </a:cxn>
                <a:cxn ang="0">
                  <a:pos x="connsiteX10274" y="connsiteY10274"/>
                </a:cxn>
                <a:cxn ang="0">
                  <a:pos x="connsiteX10275" y="connsiteY10275"/>
                </a:cxn>
                <a:cxn ang="0">
                  <a:pos x="connsiteX10276" y="connsiteY10276"/>
                </a:cxn>
                <a:cxn ang="0">
                  <a:pos x="connsiteX10277" y="connsiteY10277"/>
                </a:cxn>
                <a:cxn ang="0">
                  <a:pos x="connsiteX10278" y="connsiteY10278"/>
                </a:cxn>
                <a:cxn ang="0">
                  <a:pos x="connsiteX10279" y="connsiteY10279"/>
                </a:cxn>
                <a:cxn ang="0">
                  <a:pos x="connsiteX10280" y="connsiteY10280"/>
                </a:cxn>
                <a:cxn ang="0">
                  <a:pos x="connsiteX10281" y="connsiteY10281"/>
                </a:cxn>
                <a:cxn ang="0">
                  <a:pos x="connsiteX10282" y="connsiteY10282"/>
                </a:cxn>
                <a:cxn ang="0">
                  <a:pos x="connsiteX10283" y="connsiteY10283"/>
                </a:cxn>
                <a:cxn ang="0">
                  <a:pos x="connsiteX10284" y="connsiteY10284"/>
                </a:cxn>
                <a:cxn ang="0">
                  <a:pos x="connsiteX10285" y="connsiteY10285"/>
                </a:cxn>
                <a:cxn ang="0">
                  <a:pos x="connsiteX10286" y="connsiteY10286"/>
                </a:cxn>
                <a:cxn ang="0">
                  <a:pos x="connsiteX10287" y="connsiteY10287"/>
                </a:cxn>
                <a:cxn ang="0">
                  <a:pos x="connsiteX10288" y="connsiteY10288"/>
                </a:cxn>
                <a:cxn ang="0">
                  <a:pos x="connsiteX10289" y="connsiteY10289"/>
                </a:cxn>
                <a:cxn ang="0">
                  <a:pos x="connsiteX10290" y="connsiteY10290"/>
                </a:cxn>
                <a:cxn ang="0">
                  <a:pos x="connsiteX10291" y="connsiteY10291"/>
                </a:cxn>
                <a:cxn ang="0">
                  <a:pos x="connsiteX10292" y="connsiteY10292"/>
                </a:cxn>
                <a:cxn ang="0">
                  <a:pos x="connsiteX10293" y="connsiteY10293"/>
                </a:cxn>
                <a:cxn ang="0">
                  <a:pos x="connsiteX10294" y="connsiteY10294"/>
                </a:cxn>
                <a:cxn ang="0">
                  <a:pos x="connsiteX10295" y="connsiteY10295"/>
                </a:cxn>
                <a:cxn ang="0">
                  <a:pos x="connsiteX10296" y="connsiteY10296"/>
                </a:cxn>
                <a:cxn ang="0">
                  <a:pos x="connsiteX10297" y="connsiteY10297"/>
                </a:cxn>
                <a:cxn ang="0">
                  <a:pos x="connsiteX10298" y="connsiteY10298"/>
                </a:cxn>
                <a:cxn ang="0">
                  <a:pos x="connsiteX10299" y="connsiteY10299"/>
                </a:cxn>
                <a:cxn ang="0">
                  <a:pos x="connsiteX10300" y="connsiteY10300"/>
                </a:cxn>
                <a:cxn ang="0">
                  <a:pos x="connsiteX10301" y="connsiteY10301"/>
                </a:cxn>
                <a:cxn ang="0">
                  <a:pos x="connsiteX10302" y="connsiteY10302"/>
                </a:cxn>
                <a:cxn ang="0">
                  <a:pos x="connsiteX10303" y="connsiteY10303"/>
                </a:cxn>
                <a:cxn ang="0">
                  <a:pos x="connsiteX10304" y="connsiteY10304"/>
                </a:cxn>
                <a:cxn ang="0">
                  <a:pos x="connsiteX10305" y="connsiteY10305"/>
                </a:cxn>
                <a:cxn ang="0">
                  <a:pos x="connsiteX10306" y="connsiteY10306"/>
                </a:cxn>
                <a:cxn ang="0">
                  <a:pos x="connsiteX10307" y="connsiteY10307"/>
                </a:cxn>
                <a:cxn ang="0">
                  <a:pos x="connsiteX10308" y="connsiteY10308"/>
                </a:cxn>
                <a:cxn ang="0">
                  <a:pos x="connsiteX10309" y="connsiteY10309"/>
                </a:cxn>
                <a:cxn ang="0">
                  <a:pos x="connsiteX10310" y="connsiteY10310"/>
                </a:cxn>
                <a:cxn ang="0">
                  <a:pos x="connsiteX10311" y="connsiteY10311"/>
                </a:cxn>
                <a:cxn ang="0">
                  <a:pos x="connsiteX10312" y="connsiteY10312"/>
                </a:cxn>
                <a:cxn ang="0">
                  <a:pos x="connsiteX10313" y="connsiteY10313"/>
                </a:cxn>
                <a:cxn ang="0">
                  <a:pos x="connsiteX10314" y="connsiteY10314"/>
                </a:cxn>
                <a:cxn ang="0">
                  <a:pos x="connsiteX10315" y="connsiteY10315"/>
                </a:cxn>
                <a:cxn ang="0">
                  <a:pos x="connsiteX10316" y="connsiteY10316"/>
                </a:cxn>
                <a:cxn ang="0">
                  <a:pos x="connsiteX10317" y="connsiteY10317"/>
                </a:cxn>
                <a:cxn ang="0">
                  <a:pos x="connsiteX10318" y="connsiteY10318"/>
                </a:cxn>
                <a:cxn ang="0">
                  <a:pos x="connsiteX10319" y="connsiteY10319"/>
                </a:cxn>
                <a:cxn ang="0">
                  <a:pos x="connsiteX10320" y="connsiteY10320"/>
                </a:cxn>
                <a:cxn ang="0">
                  <a:pos x="connsiteX10321" y="connsiteY10321"/>
                </a:cxn>
                <a:cxn ang="0">
                  <a:pos x="connsiteX10322" y="connsiteY10322"/>
                </a:cxn>
                <a:cxn ang="0">
                  <a:pos x="connsiteX10323" y="connsiteY10323"/>
                </a:cxn>
                <a:cxn ang="0">
                  <a:pos x="connsiteX10324" y="connsiteY10324"/>
                </a:cxn>
                <a:cxn ang="0">
                  <a:pos x="connsiteX10325" y="connsiteY10325"/>
                </a:cxn>
                <a:cxn ang="0">
                  <a:pos x="connsiteX10326" y="connsiteY10326"/>
                </a:cxn>
                <a:cxn ang="0">
                  <a:pos x="connsiteX10327" y="connsiteY10327"/>
                </a:cxn>
                <a:cxn ang="0">
                  <a:pos x="connsiteX10328" y="connsiteY10328"/>
                </a:cxn>
                <a:cxn ang="0">
                  <a:pos x="connsiteX10329" y="connsiteY10329"/>
                </a:cxn>
                <a:cxn ang="0">
                  <a:pos x="connsiteX10330" y="connsiteY10330"/>
                </a:cxn>
                <a:cxn ang="0">
                  <a:pos x="connsiteX10331" y="connsiteY10331"/>
                </a:cxn>
                <a:cxn ang="0">
                  <a:pos x="connsiteX10332" y="connsiteY10332"/>
                </a:cxn>
                <a:cxn ang="0">
                  <a:pos x="connsiteX10333" y="connsiteY10333"/>
                </a:cxn>
                <a:cxn ang="0">
                  <a:pos x="connsiteX10334" y="connsiteY10334"/>
                </a:cxn>
                <a:cxn ang="0">
                  <a:pos x="connsiteX10335" y="connsiteY10335"/>
                </a:cxn>
                <a:cxn ang="0">
                  <a:pos x="connsiteX10336" y="connsiteY10336"/>
                </a:cxn>
                <a:cxn ang="0">
                  <a:pos x="connsiteX10337" y="connsiteY10337"/>
                </a:cxn>
                <a:cxn ang="0">
                  <a:pos x="connsiteX10338" y="connsiteY10338"/>
                </a:cxn>
                <a:cxn ang="0">
                  <a:pos x="connsiteX10339" y="connsiteY10339"/>
                </a:cxn>
                <a:cxn ang="0">
                  <a:pos x="connsiteX10340" y="connsiteY10340"/>
                </a:cxn>
                <a:cxn ang="0">
                  <a:pos x="connsiteX10341" y="connsiteY10341"/>
                </a:cxn>
                <a:cxn ang="0">
                  <a:pos x="connsiteX10342" y="connsiteY10342"/>
                </a:cxn>
                <a:cxn ang="0">
                  <a:pos x="connsiteX10343" y="connsiteY10343"/>
                </a:cxn>
                <a:cxn ang="0">
                  <a:pos x="connsiteX10344" y="connsiteY10344"/>
                </a:cxn>
                <a:cxn ang="0">
                  <a:pos x="connsiteX10345" y="connsiteY10345"/>
                </a:cxn>
                <a:cxn ang="0">
                  <a:pos x="connsiteX10346" y="connsiteY10346"/>
                </a:cxn>
                <a:cxn ang="0">
                  <a:pos x="connsiteX10347" y="connsiteY10347"/>
                </a:cxn>
                <a:cxn ang="0">
                  <a:pos x="connsiteX10348" y="connsiteY10348"/>
                </a:cxn>
                <a:cxn ang="0">
                  <a:pos x="connsiteX10349" y="connsiteY10349"/>
                </a:cxn>
                <a:cxn ang="0">
                  <a:pos x="connsiteX10350" y="connsiteY10350"/>
                </a:cxn>
                <a:cxn ang="0">
                  <a:pos x="connsiteX10351" y="connsiteY10351"/>
                </a:cxn>
                <a:cxn ang="0">
                  <a:pos x="connsiteX10352" y="connsiteY10352"/>
                </a:cxn>
                <a:cxn ang="0">
                  <a:pos x="connsiteX10353" y="connsiteY10353"/>
                </a:cxn>
                <a:cxn ang="0">
                  <a:pos x="connsiteX10354" y="connsiteY10354"/>
                </a:cxn>
                <a:cxn ang="0">
                  <a:pos x="connsiteX10355" y="connsiteY10355"/>
                </a:cxn>
                <a:cxn ang="0">
                  <a:pos x="connsiteX10356" y="connsiteY10356"/>
                </a:cxn>
                <a:cxn ang="0">
                  <a:pos x="connsiteX10357" y="connsiteY10357"/>
                </a:cxn>
                <a:cxn ang="0">
                  <a:pos x="connsiteX10358" y="connsiteY10358"/>
                </a:cxn>
                <a:cxn ang="0">
                  <a:pos x="connsiteX10359" y="connsiteY10359"/>
                </a:cxn>
                <a:cxn ang="0">
                  <a:pos x="connsiteX10360" y="connsiteY10360"/>
                </a:cxn>
                <a:cxn ang="0">
                  <a:pos x="connsiteX10361" y="connsiteY10361"/>
                </a:cxn>
                <a:cxn ang="0">
                  <a:pos x="connsiteX10362" y="connsiteY10362"/>
                </a:cxn>
                <a:cxn ang="0">
                  <a:pos x="connsiteX10363" y="connsiteY10363"/>
                </a:cxn>
                <a:cxn ang="0">
                  <a:pos x="connsiteX10364" y="connsiteY10364"/>
                </a:cxn>
                <a:cxn ang="0">
                  <a:pos x="connsiteX10365" y="connsiteY10365"/>
                </a:cxn>
                <a:cxn ang="0">
                  <a:pos x="connsiteX10366" y="connsiteY10366"/>
                </a:cxn>
                <a:cxn ang="0">
                  <a:pos x="connsiteX10367" y="connsiteY10367"/>
                </a:cxn>
                <a:cxn ang="0">
                  <a:pos x="connsiteX10368" y="connsiteY10368"/>
                </a:cxn>
                <a:cxn ang="0">
                  <a:pos x="connsiteX10369" y="connsiteY10369"/>
                </a:cxn>
                <a:cxn ang="0">
                  <a:pos x="connsiteX10370" y="connsiteY10370"/>
                </a:cxn>
                <a:cxn ang="0">
                  <a:pos x="connsiteX10371" y="connsiteY10371"/>
                </a:cxn>
                <a:cxn ang="0">
                  <a:pos x="connsiteX10372" y="connsiteY10372"/>
                </a:cxn>
                <a:cxn ang="0">
                  <a:pos x="connsiteX10373" y="connsiteY10373"/>
                </a:cxn>
                <a:cxn ang="0">
                  <a:pos x="connsiteX10374" y="connsiteY10374"/>
                </a:cxn>
                <a:cxn ang="0">
                  <a:pos x="connsiteX10375" y="connsiteY10375"/>
                </a:cxn>
                <a:cxn ang="0">
                  <a:pos x="connsiteX10376" y="connsiteY10376"/>
                </a:cxn>
                <a:cxn ang="0">
                  <a:pos x="connsiteX10377" y="connsiteY10377"/>
                </a:cxn>
                <a:cxn ang="0">
                  <a:pos x="connsiteX10378" y="connsiteY10378"/>
                </a:cxn>
                <a:cxn ang="0">
                  <a:pos x="connsiteX10379" y="connsiteY10379"/>
                </a:cxn>
                <a:cxn ang="0">
                  <a:pos x="connsiteX10380" y="connsiteY10380"/>
                </a:cxn>
                <a:cxn ang="0">
                  <a:pos x="connsiteX10381" y="connsiteY10381"/>
                </a:cxn>
                <a:cxn ang="0">
                  <a:pos x="connsiteX10382" y="connsiteY10382"/>
                </a:cxn>
                <a:cxn ang="0">
                  <a:pos x="connsiteX10383" y="connsiteY10383"/>
                </a:cxn>
                <a:cxn ang="0">
                  <a:pos x="connsiteX10384" y="connsiteY10384"/>
                </a:cxn>
                <a:cxn ang="0">
                  <a:pos x="connsiteX10385" y="connsiteY10385"/>
                </a:cxn>
                <a:cxn ang="0">
                  <a:pos x="connsiteX10386" y="connsiteY10386"/>
                </a:cxn>
                <a:cxn ang="0">
                  <a:pos x="connsiteX10387" y="connsiteY10387"/>
                </a:cxn>
                <a:cxn ang="0">
                  <a:pos x="connsiteX10388" y="connsiteY10388"/>
                </a:cxn>
                <a:cxn ang="0">
                  <a:pos x="connsiteX10389" y="connsiteY10389"/>
                </a:cxn>
                <a:cxn ang="0">
                  <a:pos x="connsiteX10390" y="connsiteY10390"/>
                </a:cxn>
                <a:cxn ang="0">
                  <a:pos x="connsiteX10391" y="connsiteY10391"/>
                </a:cxn>
                <a:cxn ang="0">
                  <a:pos x="connsiteX10392" y="connsiteY10392"/>
                </a:cxn>
                <a:cxn ang="0">
                  <a:pos x="connsiteX10393" y="connsiteY10393"/>
                </a:cxn>
                <a:cxn ang="0">
                  <a:pos x="connsiteX10394" y="connsiteY10394"/>
                </a:cxn>
                <a:cxn ang="0">
                  <a:pos x="connsiteX10395" y="connsiteY10395"/>
                </a:cxn>
                <a:cxn ang="0">
                  <a:pos x="connsiteX10396" y="connsiteY10396"/>
                </a:cxn>
                <a:cxn ang="0">
                  <a:pos x="connsiteX10397" y="connsiteY10397"/>
                </a:cxn>
                <a:cxn ang="0">
                  <a:pos x="connsiteX10398" y="connsiteY10398"/>
                </a:cxn>
                <a:cxn ang="0">
                  <a:pos x="connsiteX10399" y="connsiteY10399"/>
                </a:cxn>
                <a:cxn ang="0">
                  <a:pos x="connsiteX10400" y="connsiteY10400"/>
                </a:cxn>
                <a:cxn ang="0">
                  <a:pos x="connsiteX10401" y="connsiteY10401"/>
                </a:cxn>
                <a:cxn ang="0">
                  <a:pos x="connsiteX10402" y="connsiteY10402"/>
                </a:cxn>
                <a:cxn ang="0">
                  <a:pos x="connsiteX10403" y="connsiteY10403"/>
                </a:cxn>
                <a:cxn ang="0">
                  <a:pos x="connsiteX10404" y="connsiteY10404"/>
                </a:cxn>
                <a:cxn ang="0">
                  <a:pos x="connsiteX10405" y="connsiteY10405"/>
                </a:cxn>
                <a:cxn ang="0">
                  <a:pos x="connsiteX10406" y="connsiteY10406"/>
                </a:cxn>
                <a:cxn ang="0">
                  <a:pos x="connsiteX10407" y="connsiteY10407"/>
                </a:cxn>
                <a:cxn ang="0">
                  <a:pos x="connsiteX10408" y="connsiteY10408"/>
                </a:cxn>
                <a:cxn ang="0">
                  <a:pos x="connsiteX10409" y="connsiteY10409"/>
                </a:cxn>
                <a:cxn ang="0">
                  <a:pos x="connsiteX10410" y="connsiteY10410"/>
                </a:cxn>
                <a:cxn ang="0">
                  <a:pos x="connsiteX10411" y="connsiteY10411"/>
                </a:cxn>
                <a:cxn ang="0">
                  <a:pos x="connsiteX10412" y="connsiteY10412"/>
                </a:cxn>
                <a:cxn ang="0">
                  <a:pos x="connsiteX10413" y="connsiteY10413"/>
                </a:cxn>
                <a:cxn ang="0">
                  <a:pos x="connsiteX10414" y="connsiteY10414"/>
                </a:cxn>
                <a:cxn ang="0">
                  <a:pos x="connsiteX10415" y="connsiteY10415"/>
                </a:cxn>
                <a:cxn ang="0">
                  <a:pos x="connsiteX10416" y="connsiteY10416"/>
                </a:cxn>
                <a:cxn ang="0">
                  <a:pos x="connsiteX10417" y="connsiteY10417"/>
                </a:cxn>
                <a:cxn ang="0">
                  <a:pos x="connsiteX10418" y="connsiteY10418"/>
                </a:cxn>
                <a:cxn ang="0">
                  <a:pos x="connsiteX10419" y="connsiteY10419"/>
                </a:cxn>
                <a:cxn ang="0">
                  <a:pos x="connsiteX10420" y="connsiteY10420"/>
                </a:cxn>
                <a:cxn ang="0">
                  <a:pos x="connsiteX10421" y="connsiteY10421"/>
                </a:cxn>
                <a:cxn ang="0">
                  <a:pos x="connsiteX10422" y="connsiteY10422"/>
                </a:cxn>
                <a:cxn ang="0">
                  <a:pos x="connsiteX10423" y="connsiteY10423"/>
                </a:cxn>
                <a:cxn ang="0">
                  <a:pos x="connsiteX10424" y="connsiteY10424"/>
                </a:cxn>
                <a:cxn ang="0">
                  <a:pos x="connsiteX10425" y="connsiteY10425"/>
                </a:cxn>
                <a:cxn ang="0">
                  <a:pos x="connsiteX10426" y="connsiteY10426"/>
                </a:cxn>
                <a:cxn ang="0">
                  <a:pos x="connsiteX10427" y="connsiteY10427"/>
                </a:cxn>
                <a:cxn ang="0">
                  <a:pos x="connsiteX10428" y="connsiteY10428"/>
                </a:cxn>
                <a:cxn ang="0">
                  <a:pos x="connsiteX10429" y="connsiteY10429"/>
                </a:cxn>
                <a:cxn ang="0">
                  <a:pos x="connsiteX10430" y="connsiteY10430"/>
                </a:cxn>
                <a:cxn ang="0">
                  <a:pos x="connsiteX10431" y="connsiteY10431"/>
                </a:cxn>
                <a:cxn ang="0">
                  <a:pos x="connsiteX10432" y="connsiteY10432"/>
                </a:cxn>
                <a:cxn ang="0">
                  <a:pos x="connsiteX10433" y="connsiteY10433"/>
                </a:cxn>
                <a:cxn ang="0">
                  <a:pos x="connsiteX10434" y="connsiteY10434"/>
                </a:cxn>
                <a:cxn ang="0">
                  <a:pos x="connsiteX10435" y="connsiteY10435"/>
                </a:cxn>
                <a:cxn ang="0">
                  <a:pos x="connsiteX10436" y="connsiteY10436"/>
                </a:cxn>
                <a:cxn ang="0">
                  <a:pos x="connsiteX10437" y="connsiteY10437"/>
                </a:cxn>
                <a:cxn ang="0">
                  <a:pos x="connsiteX10438" y="connsiteY10438"/>
                </a:cxn>
                <a:cxn ang="0">
                  <a:pos x="connsiteX10439" y="connsiteY10439"/>
                </a:cxn>
                <a:cxn ang="0">
                  <a:pos x="connsiteX10440" y="connsiteY10440"/>
                </a:cxn>
                <a:cxn ang="0">
                  <a:pos x="connsiteX10441" y="connsiteY10441"/>
                </a:cxn>
                <a:cxn ang="0">
                  <a:pos x="connsiteX10442" y="connsiteY10442"/>
                </a:cxn>
                <a:cxn ang="0">
                  <a:pos x="connsiteX10443" y="connsiteY10443"/>
                </a:cxn>
                <a:cxn ang="0">
                  <a:pos x="connsiteX10444" y="connsiteY10444"/>
                </a:cxn>
                <a:cxn ang="0">
                  <a:pos x="connsiteX10445" y="connsiteY10445"/>
                </a:cxn>
                <a:cxn ang="0">
                  <a:pos x="connsiteX10446" y="connsiteY10446"/>
                </a:cxn>
                <a:cxn ang="0">
                  <a:pos x="connsiteX10447" y="connsiteY10447"/>
                </a:cxn>
                <a:cxn ang="0">
                  <a:pos x="connsiteX10448" y="connsiteY10448"/>
                </a:cxn>
                <a:cxn ang="0">
                  <a:pos x="connsiteX10449" y="connsiteY10449"/>
                </a:cxn>
                <a:cxn ang="0">
                  <a:pos x="connsiteX10450" y="connsiteY10450"/>
                </a:cxn>
                <a:cxn ang="0">
                  <a:pos x="connsiteX10451" y="connsiteY10451"/>
                </a:cxn>
                <a:cxn ang="0">
                  <a:pos x="connsiteX10452" y="connsiteY10452"/>
                </a:cxn>
                <a:cxn ang="0">
                  <a:pos x="connsiteX10453" y="connsiteY10453"/>
                </a:cxn>
                <a:cxn ang="0">
                  <a:pos x="connsiteX10454" y="connsiteY10454"/>
                </a:cxn>
                <a:cxn ang="0">
                  <a:pos x="connsiteX10455" y="connsiteY10455"/>
                </a:cxn>
                <a:cxn ang="0">
                  <a:pos x="connsiteX10456" y="connsiteY10456"/>
                </a:cxn>
                <a:cxn ang="0">
                  <a:pos x="connsiteX10457" y="connsiteY10457"/>
                </a:cxn>
                <a:cxn ang="0">
                  <a:pos x="connsiteX10458" y="connsiteY10458"/>
                </a:cxn>
                <a:cxn ang="0">
                  <a:pos x="connsiteX10459" y="connsiteY10459"/>
                </a:cxn>
                <a:cxn ang="0">
                  <a:pos x="connsiteX10460" y="connsiteY10460"/>
                </a:cxn>
                <a:cxn ang="0">
                  <a:pos x="connsiteX10461" y="connsiteY10461"/>
                </a:cxn>
                <a:cxn ang="0">
                  <a:pos x="connsiteX10462" y="connsiteY10462"/>
                </a:cxn>
                <a:cxn ang="0">
                  <a:pos x="connsiteX10463" y="connsiteY10463"/>
                </a:cxn>
                <a:cxn ang="0">
                  <a:pos x="connsiteX10464" y="connsiteY10464"/>
                </a:cxn>
                <a:cxn ang="0">
                  <a:pos x="connsiteX10465" y="connsiteY10465"/>
                </a:cxn>
                <a:cxn ang="0">
                  <a:pos x="connsiteX10466" y="connsiteY10466"/>
                </a:cxn>
                <a:cxn ang="0">
                  <a:pos x="connsiteX10467" y="connsiteY10467"/>
                </a:cxn>
                <a:cxn ang="0">
                  <a:pos x="connsiteX10468" y="connsiteY10468"/>
                </a:cxn>
                <a:cxn ang="0">
                  <a:pos x="connsiteX10469" y="connsiteY10469"/>
                </a:cxn>
                <a:cxn ang="0">
                  <a:pos x="connsiteX10470" y="connsiteY10470"/>
                </a:cxn>
                <a:cxn ang="0">
                  <a:pos x="connsiteX10471" y="connsiteY10471"/>
                </a:cxn>
                <a:cxn ang="0">
                  <a:pos x="connsiteX10472" y="connsiteY10472"/>
                </a:cxn>
                <a:cxn ang="0">
                  <a:pos x="connsiteX10473" y="connsiteY10473"/>
                </a:cxn>
                <a:cxn ang="0">
                  <a:pos x="connsiteX10474" y="connsiteY10474"/>
                </a:cxn>
                <a:cxn ang="0">
                  <a:pos x="connsiteX10475" y="connsiteY10475"/>
                </a:cxn>
                <a:cxn ang="0">
                  <a:pos x="connsiteX10476" y="connsiteY10476"/>
                </a:cxn>
                <a:cxn ang="0">
                  <a:pos x="connsiteX10477" y="connsiteY10477"/>
                </a:cxn>
                <a:cxn ang="0">
                  <a:pos x="connsiteX10478" y="connsiteY10478"/>
                </a:cxn>
                <a:cxn ang="0">
                  <a:pos x="connsiteX10479" y="connsiteY10479"/>
                </a:cxn>
                <a:cxn ang="0">
                  <a:pos x="connsiteX10480" y="connsiteY10480"/>
                </a:cxn>
                <a:cxn ang="0">
                  <a:pos x="connsiteX10481" y="connsiteY10481"/>
                </a:cxn>
                <a:cxn ang="0">
                  <a:pos x="connsiteX10482" y="connsiteY10482"/>
                </a:cxn>
                <a:cxn ang="0">
                  <a:pos x="connsiteX10483" y="connsiteY10483"/>
                </a:cxn>
                <a:cxn ang="0">
                  <a:pos x="connsiteX10484" y="connsiteY10484"/>
                </a:cxn>
                <a:cxn ang="0">
                  <a:pos x="connsiteX10485" y="connsiteY10485"/>
                </a:cxn>
                <a:cxn ang="0">
                  <a:pos x="connsiteX10486" y="connsiteY10486"/>
                </a:cxn>
                <a:cxn ang="0">
                  <a:pos x="connsiteX10487" y="connsiteY10487"/>
                </a:cxn>
                <a:cxn ang="0">
                  <a:pos x="connsiteX10488" y="connsiteY10488"/>
                </a:cxn>
                <a:cxn ang="0">
                  <a:pos x="connsiteX10489" y="connsiteY10489"/>
                </a:cxn>
                <a:cxn ang="0">
                  <a:pos x="connsiteX10490" y="connsiteY10490"/>
                </a:cxn>
                <a:cxn ang="0">
                  <a:pos x="connsiteX10491" y="connsiteY10491"/>
                </a:cxn>
                <a:cxn ang="0">
                  <a:pos x="connsiteX10492" y="connsiteY10492"/>
                </a:cxn>
                <a:cxn ang="0">
                  <a:pos x="connsiteX10493" y="connsiteY10493"/>
                </a:cxn>
                <a:cxn ang="0">
                  <a:pos x="connsiteX10494" y="connsiteY10494"/>
                </a:cxn>
                <a:cxn ang="0">
                  <a:pos x="connsiteX10495" y="connsiteY10495"/>
                </a:cxn>
                <a:cxn ang="0">
                  <a:pos x="connsiteX10496" y="connsiteY10496"/>
                </a:cxn>
                <a:cxn ang="0">
                  <a:pos x="connsiteX10497" y="connsiteY10497"/>
                </a:cxn>
                <a:cxn ang="0">
                  <a:pos x="connsiteX10498" y="connsiteY10498"/>
                </a:cxn>
                <a:cxn ang="0">
                  <a:pos x="connsiteX10499" y="connsiteY10499"/>
                </a:cxn>
                <a:cxn ang="0">
                  <a:pos x="connsiteX10500" y="connsiteY10500"/>
                </a:cxn>
                <a:cxn ang="0">
                  <a:pos x="connsiteX10501" y="connsiteY10501"/>
                </a:cxn>
                <a:cxn ang="0">
                  <a:pos x="connsiteX10502" y="connsiteY10502"/>
                </a:cxn>
                <a:cxn ang="0">
                  <a:pos x="connsiteX10503" y="connsiteY10503"/>
                </a:cxn>
                <a:cxn ang="0">
                  <a:pos x="connsiteX10504" y="connsiteY10504"/>
                </a:cxn>
                <a:cxn ang="0">
                  <a:pos x="connsiteX10505" y="connsiteY10505"/>
                </a:cxn>
                <a:cxn ang="0">
                  <a:pos x="connsiteX10506" y="connsiteY10506"/>
                </a:cxn>
                <a:cxn ang="0">
                  <a:pos x="connsiteX10507" y="connsiteY10507"/>
                </a:cxn>
                <a:cxn ang="0">
                  <a:pos x="connsiteX10508" y="connsiteY10508"/>
                </a:cxn>
                <a:cxn ang="0">
                  <a:pos x="connsiteX10509" y="connsiteY10509"/>
                </a:cxn>
                <a:cxn ang="0">
                  <a:pos x="connsiteX10510" y="connsiteY10510"/>
                </a:cxn>
                <a:cxn ang="0">
                  <a:pos x="connsiteX10511" y="connsiteY10511"/>
                </a:cxn>
                <a:cxn ang="0">
                  <a:pos x="connsiteX10512" y="connsiteY10512"/>
                </a:cxn>
                <a:cxn ang="0">
                  <a:pos x="connsiteX10513" y="connsiteY10513"/>
                </a:cxn>
                <a:cxn ang="0">
                  <a:pos x="connsiteX10514" y="connsiteY10514"/>
                </a:cxn>
                <a:cxn ang="0">
                  <a:pos x="connsiteX10515" y="connsiteY10515"/>
                </a:cxn>
                <a:cxn ang="0">
                  <a:pos x="connsiteX10516" y="connsiteY10516"/>
                </a:cxn>
                <a:cxn ang="0">
                  <a:pos x="connsiteX10517" y="connsiteY10517"/>
                </a:cxn>
                <a:cxn ang="0">
                  <a:pos x="connsiteX10518" y="connsiteY10518"/>
                </a:cxn>
                <a:cxn ang="0">
                  <a:pos x="connsiteX10519" y="connsiteY10519"/>
                </a:cxn>
                <a:cxn ang="0">
                  <a:pos x="connsiteX10520" y="connsiteY10520"/>
                </a:cxn>
                <a:cxn ang="0">
                  <a:pos x="connsiteX10521" y="connsiteY10521"/>
                </a:cxn>
                <a:cxn ang="0">
                  <a:pos x="connsiteX10522" y="connsiteY10522"/>
                </a:cxn>
                <a:cxn ang="0">
                  <a:pos x="connsiteX10523" y="connsiteY10523"/>
                </a:cxn>
                <a:cxn ang="0">
                  <a:pos x="connsiteX10524" y="connsiteY10524"/>
                </a:cxn>
                <a:cxn ang="0">
                  <a:pos x="connsiteX10525" y="connsiteY10525"/>
                </a:cxn>
                <a:cxn ang="0">
                  <a:pos x="connsiteX10526" y="connsiteY10526"/>
                </a:cxn>
                <a:cxn ang="0">
                  <a:pos x="connsiteX10527" y="connsiteY10527"/>
                </a:cxn>
                <a:cxn ang="0">
                  <a:pos x="connsiteX10528" y="connsiteY10528"/>
                </a:cxn>
                <a:cxn ang="0">
                  <a:pos x="connsiteX10529" y="connsiteY10529"/>
                </a:cxn>
                <a:cxn ang="0">
                  <a:pos x="connsiteX10530" y="connsiteY10530"/>
                </a:cxn>
                <a:cxn ang="0">
                  <a:pos x="connsiteX10531" y="connsiteY10531"/>
                </a:cxn>
                <a:cxn ang="0">
                  <a:pos x="connsiteX10532" y="connsiteY10532"/>
                </a:cxn>
                <a:cxn ang="0">
                  <a:pos x="connsiteX10533" y="connsiteY10533"/>
                </a:cxn>
                <a:cxn ang="0">
                  <a:pos x="connsiteX10534" y="connsiteY10534"/>
                </a:cxn>
                <a:cxn ang="0">
                  <a:pos x="connsiteX10535" y="connsiteY10535"/>
                </a:cxn>
                <a:cxn ang="0">
                  <a:pos x="connsiteX10536" y="connsiteY10536"/>
                </a:cxn>
                <a:cxn ang="0">
                  <a:pos x="connsiteX10537" y="connsiteY10537"/>
                </a:cxn>
                <a:cxn ang="0">
                  <a:pos x="connsiteX10538" y="connsiteY10538"/>
                </a:cxn>
                <a:cxn ang="0">
                  <a:pos x="connsiteX10539" y="connsiteY10539"/>
                </a:cxn>
                <a:cxn ang="0">
                  <a:pos x="connsiteX10540" y="connsiteY10540"/>
                </a:cxn>
                <a:cxn ang="0">
                  <a:pos x="connsiteX10541" y="connsiteY10541"/>
                </a:cxn>
                <a:cxn ang="0">
                  <a:pos x="connsiteX10542" y="connsiteY10542"/>
                </a:cxn>
                <a:cxn ang="0">
                  <a:pos x="connsiteX10543" y="connsiteY10543"/>
                </a:cxn>
                <a:cxn ang="0">
                  <a:pos x="connsiteX10544" y="connsiteY10544"/>
                </a:cxn>
                <a:cxn ang="0">
                  <a:pos x="connsiteX10545" y="connsiteY10545"/>
                </a:cxn>
                <a:cxn ang="0">
                  <a:pos x="connsiteX10546" y="connsiteY10546"/>
                </a:cxn>
                <a:cxn ang="0">
                  <a:pos x="connsiteX10547" y="connsiteY10547"/>
                </a:cxn>
                <a:cxn ang="0">
                  <a:pos x="connsiteX10548" y="connsiteY10548"/>
                </a:cxn>
                <a:cxn ang="0">
                  <a:pos x="connsiteX10549" y="connsiteY10549"/>
                </a:cxn>
                <a:cxn ang="0">
                  <a:pos x="connsiteX10550" y="connsiteY10550"/>
                </a:cxn>
                <a:cxn ang="0">
                  <a:pos x="connsiteX10551" y="connsiteY10551"/>
                </a:cxn>
                <a:cxn ang="0">
                  <a:pos x="connsiteX10552" y="connsiteY10552"/>
                </a:cxn>
                <a:cxn ang="0">
                  <a:pos x="connsiteX10553" y="connsiteY10553"/>
                </a:cxn>
                <a:cxn ang="0">
                  <a:pos x="connsiteX10554" y="connsiteY10554"/>
                </a:cxn>
                <a:cxn ang="0">
                  <a:pos x="connsiteX10555" y="connsiteY10555"/>
                </a:cxn>
                <a:cxn ang="0">
                  <a:pos x="connsiteX10556" y="connsiteY10556"/>
                </a:cxn>
                <a:cxn ang="0">
                  <a:pos x="connsiteX10557" y="connsiteY10557"/>
                </a:cxn>
                <a:cxn ang="0">
                  <a:pos x="connsiteX10558" y="connsiteY10558"/>
                </a:cxn>
                <a:cxn ang="0">
                  <a:pos x="connsiteX10559" y="connsiteY10559"/>
                </a:cxn>
                <a:cxn ang="0">
                  <a:pos x="connsiteX10560" y="connsiteY10560"/>
                </a:cxn>
                <a:cxn ang="0">
                  <a:pos x="connsiteX10561" y="connsiteY10561"/>
                </a:cxn>
                <a:cxn ang="0">
                  <a:pos x="connsiteX10562" y="connsiteY10562"/>
                </a:cxn>
                <a:cxn ang="0">
                  <a:pos x="connsiteX10563" y="connsiteY10563"/>
                </a:cxn>
                <a:cxn ang="0">
                  <a:pos x="connsiteX10564" y="connsiteY10564"/>
                </a:cxn>
                <a:cxn ang="0">
                  <a:pos x="connsiteX10565" y="connsiteY10565"/>
                </a:cxn>
                <a:cxn ang="0">
                  <a:pos x="connsiteX10566" y="connsiteY10566"/>
                </a:cxn>
                <a:cxn ang="0">
                  <a:pos x="connsiteX10567" y="connsiteY10567"/>
                </a:cxn>
                <a:cxn ang="0">
                  <a:pos x="connsiteX10568" y="connsiteY10568"/>
                </a:cxn>
                <a:cxn ang="0">
                  <a:pos x="connsiteX10569" y="connsiteY10569"/>
                </a:cxn>
                <a:cxn ang="0">
                  <a:pos x="connsiteX10570" y="connsiteY10570"/>
                </a:cxn>
                <a:cxn ang="0">
                  <a:pos x="connsiteX10571" y="connsiteY10571"/>
                </a:cxn>
                <a:cxn ang="0">
                  <a:pos x="connsiteX10572" y="connsiteY10572"/>
                </a:cxn>
                <a:cxn ang="0">
                  <a:pos x="connsiteX10573" y="connsiteY10573"/>
                </a:cxn>
                <a:cxn ang="0">
                  <a:pos x="connsiteX10574" y="connsiteY10574"/>
                </a:cxn>
                <a:cxn ang="0">
                  <a:pos x="connsiteX10575" y="connsiteY10575"/>
                </a:cxn>
                <a:cxn ang="0">
                  <a:pos x="connsiteX10576" y="connsiteY10576"/>
                </a:cxn>
                <a:cxn ang="0">
                  <a:pos x="connsiteX10577" y="connsiteY10577"/>
                </a:cxn>
                <a:cxn ang="0">
                  <a:pos x="connsiteX10578" y="connsiteY10578"/>
                </a:cxn>
                <a:cxn ang="0">
                  <a:pos x="connsiteX10579" y="connsiteY10579"/>
                </a:cxn>
                <a:cxn ang="0">
                  <a:pos x="connsiteX10580" y="connsiteY10580"/>
                </a:cxn>
                <a:cxn ang="0">
                  <a:pos x="connsiteX10581" y="connsiteY10581"/>
                </a:cxn>
                <a:cxn ang="0">
                  <a:pos x="connsiteX10582" y="connsiteY10582"/>
                </a:cxn>
                <a:cxn ang="0">
                  <a:pos x="connsiteX10583" y="connsiteY10583"/>
                </a:cxn>
                <a:cxn ang="0">
                  <a:pos x="connsiteX10584" y="connsiteY10584"/>
                </a:cxn>
                <a:cxn ang="0">
                  <a:pos x="connsiteX10585" y="connsiteY10585"/>
                </a:cxn>
                <a:cxn ang="0">
                  <a:pos x="connsiteX10586" y="connsiteY10586"/>
                </a:cxn>
                <a:cxn ang="0">
                  <a:pos x="connsiteX10587" y="connsiteY10587"/>
                </a:cxn>
                <a:cxn ang="0">
                  <a:pos x="connsiteX10588" y="connsiteY10588"/>
                </a:cxn>
                <a:cxn ang="0">
                  <a:pos x="connsiteX10589" y="connsiteY10589"/>
                </a:cxn>
                <a:cxn ang="0">
                  <a:pos x="connsiteX10590" y="connsiteY10590"/>
                </a:cxn>
                <a:cxn ang="0">
                  <a:pos x="connsiteX10591" y="connsiteY10591"/>
                </a:cxn>
                <a:cxn ang="0">
                  <a:pos x="connsiteX10592" y="connsiteY10592"/>
                </a:cxn>
                <a:cxn ang="0">
                  <a:pos x="connsiteX10593" y="connsiteY10593"/>
                </a:cxn>
                <a:cxn ang="0">
                  <a:pos x="connsiteX10594" y="connsiteY10594"/>
                </a:cxn>
                <a:cxn ang="0">
                  <a:pos x="connsiteX10595" y="connsiteY10595"/>
                </a:cxn>
                <a:cxn ang="0">
                  <a:pos x="connsiteX10596" y="connsiteY10596"/>
                </a:cxn>
                <a:cxn ang="0">
                  <a:pos x="connsiteX10597" y="connsiteY10597"/>
                </a:cxn>
                <a:cxn ang="0">
                  <a:pos x="connsiteX10598" y="connsiteY10598"/>
                </a:cxn>
                <a:cxn ang="0">
                  <a:pos x="connsiteX10599" y="connsiteY10599"/>
                </a:cxn>
                <a:cxn ang="0">
                  <a:pos x="connsiteX10600" y="connsiteY10600"/>
                </a:cxn>
                <a:cxn ang="0">
                  <a:pos x="connsiteX10601" y="connsiteY10601"/>
                </a:cxn>
                <a:cxn ang="0">
                  <a:pos x="connsiteX10602" y="connsiteY10602"/>
                </a:cxn>
                <a:cxn ang="0">
                  <a:pos x="connsiteX10603" y="connsiteY10603"/>
                </a:cxn>
                <a:cxn ang="0">
                  <a:pos x="connsiteX10604" y="connsiteY10604"/>
                </a:cxn>
                <a:cxn ang="0">
                  <a:pos x="connsiteX10605" y="connsiteY10605"/>
                </a:cxn>
                <a:cxn ang="0">
                  <a:pos x="connsiteX10606" y="connsiteY10606"/>
                </a:cxn>
                <a:cxn ang="0">
                  <a:pos x="connsiteX10607" y="connsiteY10607"/>
                </a:cxn>
                <a:cxn ang="0">
                  <a:pos x="connsiteX10608" y="connsiteY10608"/>
                </a:cxn>
                <a:cxn ang="0">
                  <a:pos x="connsiteX10609" y="connsiteY10609"/>
                </a:cxn>
                <a:cxn ang="0">
                  <a:pos x="connsiteX10610" y="connsiteY10610"/>
                </a:cxn>
                <a:cxn ang="0">
                  <a:pos x="connsiteX10611" y="connsiteY10611"/>
                </a:cxn>
                <a:cxn ang="0">
                  <a:pos x="connsiteX10612" y="connsiteY10612"/>
                </a:cxn>
                <a:cxn ang="0">
                  <a:pos x="connsiteX10613" y="connsiteY10613"/>
                </a:cxn>
                <a:cxn ang="0">
                  <a:pos x="connsiteX10614" y="connsiteY10614"/>
                </a:cxn>
                <a:cxn ang="0">
                  <a:pos x="connsiteX10615" y="connsiteY10615"/>
                </a:cxn>
                <a:cxn ang="0">
                  <a:pos x="connsiteX10616" y="connsiteY10616"/>
                </a:cxn>
                <a:cxn ang="0">
                  <a:pos x="connsiteX10617" y="connsiteY10617"/>
                </a:cxn>
                <a:cxn ang="0">
                  <a:pos x="connsiteX10618" y="connsiteY10618"/>
                </a:cxn>
                <a:cxn ang="0">
                  <a:pos x="connsiteX10619" y="connsiteY10619"/>
                </a:cxn>
                <a:cxn ang="0">
                  <a:pos x="connsiteX10620" y="connsiteY10620"/>
                </a:cxn>
                <a:cxn ang="0">
                  <a:pos x="connsiteX10621" y="connsiteY10621"/>
                </a:cxn>
                <a:cxn ang="0">
                  <a:pos x="connsiteX10622" y="connsiteY10622"/>
                </a:cxn>
                <a:cxn ang="0">
                  <a:pos x="connsiteX10623" y="connsiteY10623"/>
                </a:cxn>
                <a:cxn ang="0">
                  <a:pos x="connsiteX10624" y="connsiteY10624"/>
                </a:cxn>
                <a:cxn ang="0">
                  <a:pos x="connsiteX10625" y="connsiteY10625"/>
                </a:cxn>
                <a:cxn ang="0">
                  <a:pos x="connsiteX10626" y="connsiteY10626"/>
                </a:cxn>
                <a:cxn ang="0">
                  <a:pos x="connsiteX10627" y="connsiteY10627"/>
                </a:cxn>
                <a:cxn ang="0">
                  <a:pos x="connsiteX10628" y="connsiteY10628"/>
                </a:cxn>
                <a:cxn ang="0">
                  <a:pos x="connsiteX10629" y="connsiteY10629"/>
                </a:cxn>
                <a:cxn ang="0">
                  <a:pos x="connsiteX10630" y="connsiteY10630"/>
                </a:cxn>
                <a:cxn ang="0">
                  <a:pos x="connsiteX10631" y="connsiteY10631"/>
                </a:cxn>
                <a:cxn ang="0">
                  <a:pos x="connsiteX10632" y="connsiteY10632"/>
                </a:cxn>
                <a:cxn ang="0">
                  <a:pos x="connsiteX10633" y="connsiteY10633"/>
                </a:cxn>
                <a:cxn ang="0">
                  <a:pos x="connsiteX10634" y="connsiteY10634"/>
                </a:cxn>
                <a:cxn ang="0">
                  <a:pos x="connsiteX10635" y="connsiteY10635"/>
                </a:cxn>
                <a:cxn ang="0">
                  <a:pos x="connsiteX10636" y="connsiteY10636"/>
                </a:cxn>
                <a:cxn ang="0">
                  <a:pos x="connsiteX10637" y="connsiteY10637"/>
                </a:cxn>
                <a:cxn ang="0">
                  <a:pos x="connsiteX10638" y="connsiteY10638"/>
                </a:cxn>
                <a:cxn ang="0">
                  <a:pos x="connsiteX10639" y="connsiteY10639"/>
                </a:cxn>
                <a:cxn ang="0">
                  <a:pos x="connsiteX10640" y="connsiteY10640"/>
                </a:cxn>
                <a:cxn ang="0">
                  <a:pos x="connsiteX10641" y="connsiteY10641"/>
                </a:cxn>
                <a:cxn ang="0">
                  <a:pos x="connsiteX10642" y="connsiteY10642"/>
                </a:cxn>
                <a:cxn ang="0">
                  <a:pos x="connsiteX10643" y="connsiteY10643"/>
                </a:cxn>
                <a:cxn ang="0">
                  <a:pos x="connsiteX10644" y="connsiteY10644"/>
                </a:cxn>
                <a:cxn ang="0">
                  <a:pos x="connsiteX10645" y="connsiteY10645"/>
                </a:cxn>
                <a:cxn ang="0">
                  <a:pos x="connsiteX10646" y="connsiteY10646"/>
                </a:cxn>
                <a:cxn ang="0">
                  <a:pos x="connsiteX10647" y="connsiteY10647"/>
                </a:cxn>
                <a:cxn ang="0">
                  <a:pos x="connsiteX10648" y="connsiteY10648"/>
                </a:cxn>
                <a:cxn ang="0">
                  <a:pos x="connsiteX10649" y="connsiteY10649"/>
                </a:cxn>
                <a:cxn ang="0">
                  <a:pos x="connsiteX10650" y="connsiteY10650"/>
                </a:cxn>
                <a:cxn ang="0">
                  <a:pos x="connsiteX10651" y="connsiteY10651"/>
                </a:cxn>
                <a:cxn ang="0">
                  <a:pos x="connsiteX10652" y="connsiteY10652"/>
                </a:cxn>
                <a:cxn ang="0">
                  <a:pos x="connsiteX10653" y="connsiteY10653"/>
                </a:cxn>
                <a:cxn ang="0">
                  <a:pos x="connsiteX10654" y="connsiteY10654"/>
                </a:cxn>
                <a:cxn ang="0">
                  <a:pos x="connsiteX10655" y="connsiteY10655"/>
                </a:cxn>
                <a:cxn ang="0">
                  <a:pos x="connsiteX10656" y="connsiteY10656"/>
                </a:cxn>
                <a:cxn ang="0">
                  <a:pos x="connsiteX10657" y="connsiteY10657"/>
                </a:cxn>
                <a:cxn ang="0">
                  <a:pos x="connsiteX10658" y="connsiteY10658"/>
                </a:cxn>
                <a:cxn ang="0">
                  <a:pos x="connsiteX10659" y="connsiteY10659"/>
                </a:cxn>
                <a:cxn ang="0">
                  <a:pos x="connsiteX10660" y="connsiteY10660"/>
                </a:cxn>
                <a:cxn ang="0">
                  <a:pos x="connsiteX10661" y="connsiteY10661"/>
                </a:cxn>
                <a:cxn ang="0">
                  <a:pos x="connsiteX10662" y="connsiteY10662"/>
                </a:cxn>
                <a:cxn ang="0">
                  <a:pos x="connsiteX10663" y="connsiteY10663"/>
                </a:cxn>
                <a:cxn ang="0">
                  <a:pos x="connsiteX10664" y="connsiteY10664"/>
                </a:cxn>
                <a:cxn ang="0">
                  <a:pos x="connsiteX10665" y="connsiteY10665"/>
                </a:cxn>
                <a:cxn ang="0">
                  <a:pos x="connsiteX10666" y="connsiteY10666"/>
                </a:cxn>
                <a:cxn ang="0">
                  <a:pos x="connsiteX10667" y="connsiteY10667"/>
                </a:cxn>
                <a:cxn ang="0">
                  <a:pos x="connsiteX10668" y="connsiteY10668"/>
                </a:cxn>
                <a:cxn ang="0">
                  <a:pos x="connsiteX10669" y="connsiteY10669"/>
                </a:cxn>
                <a:cxn ang="0">
                  <a:pos x="connsiteX10670" y="connsiteY10670"/>
                </a:cxn>
                <a:cxn ang="0">
                  <a:pos x="connsiteX10671" y="connsiteY10671"/>
                </a:cxn>
                <a:cxn ang="0">
                  <a:pos x="connsiteX10672" y="connsiteY10672"/>
                </a:cxn>
                <a:cxn ang="0">
                  <a:pos x="connsiteX10673" y="connsiteY10673"/>
                </a:cxn>
                <a:cxn ang="0">
                  <a:pos x="connsiteX10674" y="connsiteY10674"/>
                </a:cxn>
                <a:cxn ang="0">
                  <a:pos x="connsiteX10675" y="connsiteY10675"/>
                </a:cxn>
                <a:cxn ang="0">
                  <a:pos x="connsiteX10676" y="connsiteY10676"/>
                </a:cxn>
                <a:cxn ang="0">
                  <a:pos x="connsiteX10677" y="connsiteY10677"/>
                </a:cxn>
                <a:cxn ang="0">
                  <a:pos x="connsiteX10678" y="connsiteY10678"/>
                </a:cxn>
                <a:cxn ang="0">
                  <a:pos x="connsiteX10679" y="connsiteY10679"/>
                </a:cxn>
                <a:cxn ang="0">
                  <a:pos x="connsiteX10680" y="connsiteY10680"/>
                </a:cxn>
                <a:cxn ang="0">
                  <a:pos x="connsiteX10681" y="connsiteY10681"/>
                </a:cxn>
                <a:cxn ang="0">
                  <a:pos x="connsiteX10682" y="connsiteY10682"/>
                </a:cxn>
                <a:cxn ang="0">
                  <a:pos x="connsiteX10683" y="connsiteY10683"/>
                </a:cxn>
                <a:cxn ang="0">
                  <a:pos x="connsiteX10684" y="connsiteY10684"/>
                </a:cxn>
                <a:cxn ang="0">
                  <a:pos x="connsiteX10685" y="connsiteY10685"/>
                </a:cxn>
                <a:cxn ang="0">
                  <a:pos x="connsiteX10686" y="connsiteY10686"/>
                </a:cxn>
                <a:cxn ang="0">
                  <a:pos x="connsiteX10687" y="connsiteY10687"/>
                </a:cxn>
                <a:cxn ang="0">
                  <a:pos x="connsiteX10688" y="connsiteY10688"/>
                </a:cxn>
                <a:cxn ang="0">
                  <a:pos x="connsiteX10689" y="connsiteY10689"/>
                </a:cxn>
                <a:cxn ang="0">
                  <a:pos x="connsiteX10690" y="connsiteY10690"/>
                </a:cxn>
                <a:cxn ang="0">
                  <a:pos x="connsiteX10691" y="connsiteY10691"/>
                </a:cxn>
                <a:cxn ang="0">
                  <a:pos x="connsiteX10692" y="connsiteY10692"/>
                </a:cxn>
                <a:cxn ang="0">
                  <a:pos x="connsiteX10693" y="connsiteY10693"/>
                </a:cxn>
                <a:cxn ang="0">
                  <a:pos x="connsiteX10694" y="connsiteY10694"/>
                </a:cxn>
                <a:cxn ang="0">
                  <a:pos x="connsiteX10695" y="connsiteY10695"/>
                </a:cxn>
                <a:cxn ang="0">
                  <a:pos x="connsiteX10696" y="connsiteY10696"/>
                </a:cxn>
                <a:cxn ang="0">
                  <a:pos x="connsiteX10697" y="connsiteY10697"/>
                </a:cxn>
                <a:cxn ang="0">
                  <a:pos x="connsiteX10698" y="connsiteY10698"/>
                </a:cxn>
                <a:cxn ang="0">
                  <a:pos x="connsiteX10699" y="connsiteY10699"/>
                </a:cxn>
                <a:cxn ang="0">
                  <a:pos x="connsiteX10700" y="connsiteY10700"/>
                </a:cxn>
                <a:cxn ang="0">
                  <a:pos x="connsiteX10701" y="connsiteY10701"/>
                </a:cxn>
                <a:cxn ang="0">
                  <a:pos x="connsiteX10702" y="connsiteY10702"/>
                </a:cxn>
                <a:cxn ang="0">
                  <a:pos x="connsiteX10703" y="connsiteY10703"/>
                </a:cxn>
                <a:cxn ang="0">
                  <a:pos x="connsiteX10704" y="connsiteY10704"/>
                </a:cxn>
                <a:cxn ang="0">
                  <a:pos x="connsiteX10705" y="connsiteY10705"/>
                </a:cxn>
                <a:cxn ang="0">
                  <a:pos x="connsiteX10706" y="connsiteY10706"/>
                </a:cxn>
                <a:cxn ang="0">
                  <a:pos x="connsiteX10707" y="connsiteY10707"/>
                </a:cxn>
                <a:cxn ang="0">
                  <a:pos x="connsiteX10708" y="connsiteY10708"/>
                </a:cxn>
                <a:cxn ang="0">
                  <a:pos x="connsiteX10709" y="connsiteY10709"/>
                </a:cxn>
                <a:cxn ang="0">
                  <a:pos x="connsiteX10710" y="connsiteY10710"/>
                </a:cxn>
                <a:cxn ang="0">
                  <a:pos x="connsiteX10711" y="connsiteY10711"/>
                </a:cxn>
                <a:cxn ang="0">
                  <a:pos x="connsiteX10712" y="connsiteY10712"/>
                </a:cxn>
                <a:cxn ang="0">
                  <a:pos x="connsiteX10713" y="connsiteY10713"/>
                </a:cxn>
                <a:cxn ang="0">
                  <a:pos x="connsiteX10714" y="connsiteY10714"/>
                </a:cxn>
                <a:cxn ang="0">
                  <a:pos x="connsiteX10715" y="connsiteY10715"/>
                </a:cxn>
                <a:cxn ang="0">
                  <a:pos x="connsiteX10716" y="connsiteY10716"/>
                </a:cxn>
                <a:cxn ang="0">
                  <a:pos x="connsiteX10717" y="connsiteY10717"/>
                </a:cxn>
                <a:cxn ang="0">
                  <a:pos x="connsiteX10718" y="connsiteY10718"/>
                </a:cxn>
                <a:cxn ang="0">
                  <a:pos x="connsiteX10719" y="connsiteY10719"/>
                </a:cxn>
                <a:cxn ang="0">
                  <a:pos x="connsiteX10720" y="connsiteY10720"/>
                </a:cxn>
                <a:cxn ang="0">
                  <a:pos x="connsiteX10721" y="connsiteY10721"/>
                </a:cxn>
                <a:cxn ang="0">
                  <a:pos x="connsiteX10722" y="connsiteY10722"/>
                </a:cxn>
                <a:cxn ang="0">
                  <a:pos x="connsiteX10723" y="connsiteY10723"/>
                </a:cxn>
                <a:cxn ang="0">
                  <a:pos x="connsiteX10724" y="connsiteY10724"/>
                </a:cxn>
                <a:cxn ang="0">
                  <a:pos x="connsiteX10725" y="connsiteY10725"/>
                </a:cxn>
                <a:cxn ang="0">
                  <a:pos x="connsiteX10726" y="connsiteY10726"/>
                </a:cxn>
                <a:cxn ang="0">
                  <a:pos x="connsiteX10727" y="connsiteY10727"/>
                </a:cxn>
                <a:cxn ang="0">
                  <a:pos x="connsiteX10728" y="connsiteY10728"/>
                </a:cxn>
                <a:cxn ang="0">
                  <a:pos x="connsiteX10729" y="connsiteY10729"/>
                </a:cxn>
                <a:cxn ang="0">
                  <a:pos x="connsiteX10730" y="connsiteY10730"/>
                </a:cxn>
                <a:cxn ang="0">
                  <a:pos x="connsiteX10731" y="connsiteY10731"/>
                </a:cxn>
                <a:cxn ang="0">
                  <a:pos x="connsiteX10732" y="connsiteY10732"/>
                </a:cxn>
                <a:cxn ang="0">
                  <a:pos x="connsiteX10733" y="connsiteY10733"/>
                </a:cxn>
                <a:cxn ang="0">
                  <a:pos x="connsiteX10734" y="connsiteY10734"/>
                </a:cxn>
                <a:cxn ang="0">
                  <a:pos x="connsiteX10735" y="connsiteY10735"/>
                </a:cxn>
                <a:cxn ang="0">
                  <a:pos x="connsiteX10736" y="connsiteY10736"/>
                </a:cxn>
                <a:cxn ang="0">
                  <a:pos x="connsiteX10737" y="connsiteY10737"/>
                </a:cxn>
                <a:cxn ang="0">
                  <a:pos x="connsiteX10738" y="connsiteY10738"/>
                </a:cxn>
                <a:cxn ang="0">
                  <a:pos x="connsiteX10739" y="connsiteY10739"/>
                </a:cxn>
                <a:cxn ang="0">
                  <a:pos x="connsiteX10740" y="connsiteY10740"/>
                </a:cxn>
                <a:cxn ang="0">
                  <a:pos x="connsiteX10741" y="connsiteY10741"/>
                </a:cxn>
                <a:cxn ang="0">
                  <a:pos x="connsiteX10742" y="connsiteY10742"/>
                </a:cxn>
                <a:cxn ang="0">
                  <a:pos x="connsiteX10743" y="connsiteY10743"/>
                </a:cxn>
                <a:cxn ang="0">
                  <a:pos x="connsiteX10744" y="connsiteY10744"/>
                </a:cxn>
                <a:cxn ang="0">
                  <a:pos x="connsiteX10745" y="connsiteY10745"/>
                </a:cxn>
                <a:cxn ang="0">
                  <a:pos x="connsiteX10746" y="connsiteY10746"/>
                </a:cxn>
                <a:cxn ang="0">
                  <a:pos x="connsiteX10747" y="connsiteY10747"/>
                </a:cxn>
                <a:cxn ang="0">
                  <a:pos x="connsiteX10748" y="connsiteY10748"/>
                </a:cxn>
                <a:cxn ang="0">
                  <a:pos x="connsiteX10749" y="connsiteY10749"/>
                </a:cxn>
                <a:cxn ang="0">
                  <a:pos x="connsiteX10750" y="connsiteY10750"/>
                </a:cxn>
                <a:cxn ang="0">
                  <a:pos x="connsiteX10751" y="connsiteY10751"/>
                </a:cxn>
                <a:cxn ang="0">
                  <a:pos x="connsiteX10752" y="connsiteY10752"/>
                </a:cxn>
                <a:cxn ang="0">
                  <a:pos x="connsiteX10753" y="connsiteY10753"/>
                </a:cxn>
                <a:cxn ang="0">
                  <a:pos x="connsiteX10754" y="connsiteY10754"/>
                </a:cxn>
                <a:cxn ang="0">
                  <a:pos x="connsiteX10755" y="connsiteY10755"/>
                </a:cxn>
                <a:cxn ang="0">
                  <a:pos x="connsiteX10756" y="connsiteY10756"/>
                </a:cxn>
                <a:cxn ang="0">
                  <a:pos x="connsiteX10757" y="connsiteY10757"/>
                </a:cxn>
                <a:cxn ang="0">
                  <a:pos x="connsiteX10758" y="connsiteY10758"/>
                </a:cxn>
                <a:cxn ang="0">
                  <a:pos x="connsiteX10759" y="connsiteY10759"/>
                </a:cxn>
                <a:cxn ang="0">
                  <a:pos x="connsiteX10760" y="connsiteY10760"/>
                </a:cxn>
                <a:cxn ang="0">
                  <a:pos x="connsiteX10761" y="connsiteY10761"/>
                </a:cxn>
                <a:cxn ang="0">
                  <a:pos x="connsiteX10762" y="connsiteY10762"/>
                </a:cxn>
                <a:cxn ang="0">
                  <a:pos x="connsiteX10763" y="connsiteY10763"/>
                </a:cxn>
                <a:cxn ang="0">
                  <a:pos x="connsiteX10764" y="connsiteY10764"/>
                </a:cxn>
                <a:cxn ang="0">
                  <a:pos x="connsiteX10765" y="connsiteY10765"/>
                </a:cxn>
                <a:cxn ang="0">
                  <a:pos x="connsiteX10766" y="connsiteY10766"/>
                </a:cxn>
                <a:cxn ang="0">
                  <a:pos x="connsiteX10767" y="connsiteY10767"/>
                </a:cxn>
                <a:cxn ang="0">
                  <a:pos x="connsiteX10768" y="connsiteY10768"/>
                </a:cxn>
                <a:cxn ang="0">
                  <a:pos x="connsiteX10769" y="connsiteY10769"/>
                </a:cxn>
                <a:cxn ang="0">
                  <a:pos x="connsiteX10770" y="connsiteY10770"/>
                </a:cxn>
                <a:cxn ang="0">
                  <a:pos x="connsiteX10771" y="connsiteY10771"/>
                </a:cxn>
                <a:cxn ang="0">
                  <a:pos x="connsiteX10772" y="connsiteY10772"/>
                </a:cxn>
                <a:cxn ang="0">
                  <a:pos x="connsiteX10773" y="connsiteY10773"/>
                </a:cxn>
                <a:cxn ang="0">
                  <a:pos x="connsiteX10774" y="connsiteY10774"/>
                </a:cxn>
                <a:cxn ang="0">
                  <a:pos x="connsiteX10775" y="connsiteY10775"/>
                </a:cxn>
                <a:cxn ang="0">
                  <a:pos x="connsiteX10776" y="connsiteY10776"/>
                </a:cxn>
                <a:cxn ang="0">
                  <a:pos x="connsiteX10777" y="connsiteY10777"/>
                </a:cxn>
                <a:cxn ang="0">
                  <a:pos x="connsiteX10778" y="connsiteY10778"/>
                </a:cxn>
                <a:cxn ang="0">
                  <a:pos x="connsiteX10779" y="connsiteY10779"/>
                </a:cxn>
                <a:cxn ang="0">
                  <a:pos x="connsiteX10780" y="connsiteY10780"/>
                </a:cxn>
                <a:cxn ang="0">
                  <a:pos x="connsiteX10781" y="connsiteY10781"/>
                </a:cxn>
                <a:cxn ang="0">
                  <a:pos x="connsiteX10782" y="connsiteY10782"/>
                </a:cxn>
                <a:cxn ang="0">
                  <a:pos x="connsiteX10783" y="connsiteY10783"/>
                </a:cxn>
                <a:cxn ang="0">
                  <a:pos x="connsiteX10784" y="connsiteY10784"/>
                </a:cxn>
                <a:cxn ang="0">
                  <a:pos x="connsiteX10785" y="connsiteY10785"/>
                </a:cxn>
                <a:cxn ang="0">
                  <a:pos x="connsiteX10786" y="connsiteY10786"/>
                </a:cxn>
                <a:cxn ang="0">
                  <a:pos x="connsiteX10787" y="connsiteY10787"/>
                </a:cxn>
                <a:cxn ang="0">
                  <a:pos x="connsiteX10788" y="connsiteY10788"/>
                </a:cxn>
                <a:cxn ang="0">
                  <a:pos x="connsiteX10789" y="connsiteY10789"/>
                </a:cxn>
                <a:cxn ang="0">
                  <a:pos x="connsiteX10790" y="connsiteY10790"/>
                </a:cxn>
                <a:cxn ang="0">
                  <a:pos x="connsiteX10791" y="connsiteY10791"/>
                </a:cxn>
                <a:cxn ang="0">
                  <a:pos x="connsiteX10792" y="connsiteY10792"/>
                </a:cxn>
                <a:cxn ang="0">
                  <a:pos x="connsiteX10793" y="connsiteY10793"/>
                </a:cxn>
                <a:cxn ang="0">
                  <a:pos x="connsiteX10794" y="connsiteY10794"/>
                </a:cxn>
                <a:cxn ang="0">
                  <a:pos x="connsiteX10795" y="connsiteY10795"/>
                </a:cxn>
                <a:cxn ang="0">
                  <a:pos x="connsiteX10796" y="connsiteY10796"/>
                </a:cxn>
                <a:cxn ang="0">
                  <a:pos x="connsiteX10797" y="connsiteY10797"/>
                </a:cxn>
                <a:cxn ang="0">
                  <a:pos x="connsiteX10798" y="connsiteY10798"/>
                </a:cxn>
                <a:cxn ang="0">
                  <a:pos x="connsiteX10799" y="connsiteY10799"/>
                </a:cxn>
                <a:cxn ang="0">
                  <a:pos x="connsiteX10800" y="connsiteY10800"/>
                </a:cxn>
                <a:cxn ang="0">
                  <a:pos x="connsiteX10801" y="connsiteY10801"/>
                </a:cxn>
                <a:cxn ang="0">
                  <a:pos x="connsiteX10802" y="connsiteY10802"/>
                </a:cxn>
                <a:cxn ang="0">
                  <a:pos x="connsiteX10803" y="connsiteY10803"/>
                </a:cxn>
                <a:cxn ang="0">
                  <a:pos x="connsiteX10804" y="connsiteY10804"/>
                </a:cxn>
                <a:cxn ang="0">
                  <a:pos x="connsiteX10805" y="connsiteY10805"/>
                </a:cxn>
                <a:cxn ang="0">
                  <a:pos x="connsiteX10806" y="connsiteY10806"/>
                </a:cxn>
                <a:cxn ang="0">
                  <a:pos x="connsiteX10807" y="connsiteY10807"/>
                </a:cxn>
                <a:cxn ang="0">
                  <a:pos x="connsiteX10808" y="connsiteY10808"/>
                </a:cxn>
                <a:cxn ang="0">
                  <a:pos x="connsiteX10809" y="connsiteY10809"/>
                </a:cxn>
                <a:cxn ang="0">
                  <a:pos x="connsiteX10810" y="connsiteY10810"/>
                </a:cxn>
                <a:cxn ang="0">
                  <a:pos x="connsiteX10811" y="connsiteY10811"/>
                </a:cxn>
                <a:cxn ang="0">
                  <a:pos x="connsiteX10812" y="connsiteY10812"/>
                </a:cxn>
                <a:cxn ang="0">
                  <a:pos x="connsiteX10813" y="connsiteY10813"/>
                </a:cxn>
                <a:cxn ang="0">
                  <a:pos x="connsiteX10814" y="connsiteY10814"/>
                </a:cxn>
                <a:cxn ang="0">
                  <a:pos x="connsiteX10815" y="connsiteY10815"/>
                </a:cxn>
                <a:cxn ang="0">
                  <a:pos x="connsiteX10816" y="connsiteY10816"/>
                </a:cxn>
                <a:cxn ang="0">
                  <a:pos x="connsiteX10817" y="connsiteY10817"/>
                </a:cxn>
                <a:cxn ang="0">
                  <a:pos x="connsiteX10818" y="connsiteY10818"/>
                </a:cxn>
                <a:cxn ang="0">
                  <a:pos x="connsiteX10819" y="connsiteY10819"/>
                </a:cxn>
                <a:cxn ang="0">
                  <a:pos x="connsiteX10820" y="connsiteY10820"/>
                </a:cxn>
                <a:cxn ang="0">
                  <a:pos x="connsiteX10821" y="connsiteY10821"/>
                </a:cxn>
                <a:cxn ang="0">
                  <a:pos x="connsiteX10822" y="connsiteY10822"/>
                </a:cxn>
                <a:cxn ang="0">
                  <a:pos x="connsiteX10823" y="connsiteY10823"/>
                </a:cxn>
                <a:cxn ang="0">
                  <a:pos x="connsiteX10824" y="connsiteY10824"/>
                </a:cxn>
                <a:cxn ang="0">
                  <a:pos x="connsiteX10825" y="connsiteY10825"/>
                </a:cxn>
                <a:cxn ang="0">
                  <a:pos x="connsiteX10826" y="connsiteY10826"/>
                </a:cxn>
                <a:cxn ang="0">
                  <a:pos x="connsiteX10827" y="connsiteY10827"/>
                </a:cxn>
                <a:cxn ang="0">
                  <a:pos x="connsiteX10828" y="connsiteY10828"/>
                </a:cxn>
                <a:cxn ang="0">
                  <a:pos x="connsiteX10829" y="connsiteY10829"/>
                </a:cxn>
                <a:cxn ang="0">
                  <a:pos x="connsiteX10830" y="connsiteY10830"/>
                </a:cxn>
                <a:cxn ang="0">
                  <a:pos x="connsiteX10831" y="connsiteY10831"/>
                </a:cxn>
                <a:cxn ang="0">
                  <a:pos x="connsiteX10832" y="connsiteY10832"/>
                </a:cxn>
                <a:cxn ang="0">
                  <a:pos x="connsiteX10833" y="connsiteY10833"/>
                </a:cxn>
                <a:cxn ang="0">
                  <a:pos x="connsiteX10834" y="connsiteY10834"/>
                </a:cxn>
                <a:cxn ang="0">
                  <a:pos x="connsiteX10835" y="connsiteY10835"/>
                </a:cxn>
                <a:cxn ang="0">
                  <a:pos x="connsiteX10836" y="connsiteY10836"/>
                </a:cxn>
                <a:cxn ang="0">
                  <a:pos x="connsiteX10837" y="connsiteY10837"/>
                </a:cxn>
                <a:cxn ang="0">
                  <a:pos x="connsiteX10838" y="connsiteY10838"/>
                </a:cxn>
                <a:cxn ang="0">
                  <a:pos x="connsiteX10839" y="connsiteY10839"/>
                </a:cxn>
                <a:cxn ang="0">
                  <a:pos x="connsiteX10840" y="connsiteY10840"/>
                </a:cxn>
                <a:cxn ang="0">
                  <a:pos x="connsiteX10841" y="connsiteY10841"/>
                </a:cxn>
                <a:cxn ang="0">
                  <a:pos x="connsiteX10842" y="connsiteY10842"/>
                </a:cxn>
                <a:cxn ang="0">
                  <a:pos x="connsiteX10843" y="connsiteY10843"/>
                </a:cxn>
                <a:cxn ang="0">
                  <a:pos x="connsiteX10844" y="connsiteY10844"/>
                </a:cxn>
                <a:cxn ang="0">
                  <a:pos x="connsiteX10845" y="connsiteY10845"/>
                </a:cxn>
                <a:cxn ang="0">
                  <a:pos x="connsiteX10846" y="connsiteY10846"/>
                </a:cxn>
                <a:cxn ang="0">
                  <a:pos x="connsiteX10847" y="connsiteY10847"/>
                </a:cxn>
                <a:cxn ang="0">
                  <a:pos x="connsiteX10848" y="connsiteY10848"/>
                </a:cxn>
                <a:cxn ang="0">
                  <a:pos x="connsiteX10849" y="connsiteY10849"/>
                </a:cxn>
                <a:cxn ang="0">
                  <a:pos x="connsiteX10850" y="connsiteY10850"/>
                </a:cxn>
                <a:cxn ang="0">
                  <a:pos x="connsiteX10851" y="connsiteY10851"/>
                </a:cxn>
                <a:cxn ang="0">
                  <a:pos x="connsiteX10852" y="connsiteY10852"/>
                </a:cxn>
                <a:cxn ang="0">
                  <a:pos x="connsiteX10853" y="connsiteY10853"/>
                </a:cxn>
                <a:cxn ang="0">
                  <a:pos x="connsiteX10854" y="connsiteY10854"/>
                </a:cxn>
                <a:cxn ang="0">
                  <a:pos x="connsiteX10855" y="connsiteY10855"/>
                </a:cxn>
                <a:cxn ang="0">
                  <a:pos x="connsiteX10856" y="connsiteY10856"/>
                </a:cxn>
                <a:cxn ang="0">
                  <a:pos x="connsiteX10857" y="connsiteY10857"/>
                </a:cxn>
                <a:cxn ang="0">
                  <a:pos x="connsiteX10858" y="connsiteY10858"/>
                </a:cxn>
                <a:cxn ang="0">
                  <a:pos x="connsiteX10859" y="connsiteY10859"/>
                </a:cxn>
                <a:cxn ang="0">
                  <a:pos x="connsiteX10860" y="connsiteY10860"/>
                </a:cxn>
                <a:cxn ang="0">
                  <a:pos x="connsiteX10861" y="connsiteY10861"/>
                </a:cxn>
                <a:cxn ang="0">
                  <a:pos x="connsiteX10862" y="connsiteY10862"/>
                </a:cxn>
                <a:cxn ang="0">
                  <a:pos x="connsiteX10863" y="connsiteY10863"/>
                </a:cxn>
                <a:cxn ang="0">
                  <a:pos x="connsiteX10864" y="connsiteY10864"/>
                </a:cxn>
                <a:cxn ang="0">
                  <a:pos x="connsiteX10865" y="connsiteY10865"/>
                </a:cxn>
                <a:cxn ang="0">
                  <a:pos x="connsiteX10866" y="connsiteY10866"/>
                </a:cxn>
                <a:cxn ang="0">
                  <a:pos x="connsiteX10867" y="connsiteY10867"/>
                </a:cxn>
                <a:cxn ang="0">
                  <a:pos x="connsiteX10868" y="connsiteY10868"/>
                </a:cxn>
                <a:cxn ang="0">
                  <a:pos x="connsiteX10869" y="connsiteY10869"/>
                </a:cxn>
                <a:cxn ang="0">
                  <a:pos x="connsiteX10870" y="connsiteY10870"/>
                </a:cxn>
                <a:cxn ang="0">
                  <a:pos x="connsiteX10871" y="connsiteY10871"/>
                </a:cxn>
                <a:cxn ang="0">
                  <a:pos x="connsiteX10872" y="connsiteY10872"/>
                </a:cxn>
                <a:cxn ang="0">
                  <a:pos x="connsiteX10873" y="connsiteY10873"/>
                </a:cxn>
                <a:cxn ang="0">
                  <a:pos x="connsiteX10874" y="connsiteY10874"/>
                </a:cxn>
                <a:cxn ang="0">
                  <a:pos x="connsiteX10875" y="connsiteY10875"/>
                </a:cxn>
                <a:cxn ang="0">
                  <a:pos x="connsiteX10876" y="connsiteY10876"/>
                </a:cxn>
                <a:cxn ang="0">
                  <a:pos x="connsiteX10877" y="connsiteY10877"/>
                </a:cxn>
                <a:cxn ang="0">
                  <a:pos x="connsiteX10878" y="connsiteY10878"/>
                </a:cxn>
                <a:cxn ang="0">
                  <a:pos x="connsiteX10879" y="connsiteY10879"/>
                </a:cxn>
                <a:cxn ang="0">
                  <a:pos x="connsiteX10880" y="connsiteY10880"/>
                </a:cxn>
                <a:cxn ang="0">
                  <a:pos x="connsiteX10881" y="connsiteY10881"/>
                </a:cxn>
                <a:cxn ang="0">
                  <a:pos x="connsiteX10882" y="connsiteY10882"/>
                </a:cxn>
                <a:cxn ang="0">
                  <a:pos x="connsiteX10883" y="connsiteY10883"/>
                </a:cxn>
                <a:cxn ang="0">
                  <a:pos x="connsiteX10884" y="connsiteY10884"/>
                </a:cxn>
                <a:cxn ang="0">
                  <a:pos x="connsiteX10885" y="connsiteY10885"/>
                </a:cxn>
                <a:cxn ang="0">
                  <a:pos x="connsiteX10886" y="connsiteY10886"/>
                </a:cxn>
                <a:cxn ang="0">
                  <a:pos x="connsiteX10887" y="connsiteY10887"/>
                </a:cxn>
                <a:cxn ang="0">
                  <a:pos x="connsiteX10888" y="connsiteY10888"/>
                </a:cxn>
                <a:cxn ang="0">
                  <a:pos x="connsiteX10889" y="connsiteY10889"/>
                </a:cxn>
                <a:cxn ang="0">
                  <a:pos x="connsiteX10890" y="connsiteY10890"/>
                </a:cxn>
                <a:cxn ang="0">
                  <a:pos x="connsiteX10891" y="connsiteY10891"/>
                </a:cxn>
                <a:cxn ang="0">
                  <a:pos x="connsiteX10892" y="connsiteY10892"/>
                </a:cxn>
                <a:cxn ang="0">
                  <a:pos x="connsiteX10893" y="connsiteY10893"/>
                </a:cxn>
                <a:cxn ang="0">
                  <a:pos x="connsiteX10894" y="connsiteY10894"/>
                </a:cxn>
                <a:cxn ang="0">
                  <a:pos x="connsiteX10895" y="connsiteY10895"/>
                </a:cxn>
                <a:cxn ang="0">
                  <a:pos x="connsiteX10896" y="connsiteY10896"/>
                </a:cxn>
                <a:cxn ang="0">
                  <a:pos x="connsiteX10897" y="connsiteY10897"/>
                </a:cxn>
                <a:cxn ang="0">
                  <a:pos x="connsiteX10898" y="connsiteY10898"/>
                </a:cxn>
                <a:cxn ang="0">
                  <a:pos x="connsiteX10899" y="connsiteY10899"/>
                </a:cxn>
                <a:cxn ang="0">
                  <a:pos x="connsiteX10900" y="connsiteY10900"/>
                </a:cxn>
                <a:cxn ang="0">
                  <a:pos x="connsiteX10901" y="connsiteY10901"/>
                </a:cxn>
                <a:cxn ang="0">
                  <a:pos x="connsiteX10902" y="connsiteY10902"/>
                </a:cxn>
                <a:cxn ang="0">
                  <a:pos x="connsiteX10903" y="connsiteY10903"/>
                </a:cxn>
                <a:cxn ang="0">
                  <a:pos x="connsiteX10904" y="connsiteY10904"/>
                </a:cxn>
                <a:cxn ang="0">
                  <a:pos x="connsiteX10905" y="connsiteY10905"/>
                </a:cxn>
                <a:cxn ang="0">
                  <a:pos x="connsiteX10906" y="connsiteY10906"/>
                </a:cxn>
                <a:cxn ang="0">
                  <a:pos x="connsiteX10907" y="connsiteY10907"/>
                </a:cxn>
                <a:cxn ang="0">
                  <a:pos x="connsiteX10908" y="connsiteY10908"/>
                </a:cxn>
                <a:cxn ang="0">
                  <a:pos x="connsiteX10909" y="connsiteY10909"/>
                </a:cxn>
                <a:cxn ang="0">
                  <a:pos x="connsiteX10910" y="connsiteY10910"/>
                </a:cxn>
                <a:cxn ang="0">
                  <a:pos x="connsiteX10911" y="connsiteY10911"/>
                </a:cxn>
                <a:cxn ang="0">
                  <a:pos x="connsiteX10912" y="connsiteY10912"/>
                </a:cxn>
                <a:cxn ang="0">
                  <a:pos x="connsiteX10913" y="connsiteY10913"/>
                </a:cxn>
                <a:cxn ang="0">
                  <a:pos x="connsiteX10914" y="connsiteY10914"/>
                </a:cxn>
                <a:cxn ang="0">
                  <a:pos x="connsiteX10915" y="connsiteY10915"/>
                </a:cxn>
                <a:cxn ang="0">
                  <a:pos x="connsiteX10916" y="connsiteY10916"/>
                </a:cxn>
                <a:cxn ang="0">
                  <a:pos x="connsiteX10917" y="connsiteY10917"/>
                </a:cxn>
                <a:cxn ang="0">
                  <a:pos x="connsiteX10918" y="connsiteY10918"/>
                </a:cxn>
                <a:cxn ang="0">
                  <a:pos x="connsiteX10919" y="connsiteY10919"/>
                </a:cxn>
                <a:cxn ang="0">
                  <a:pos x="connsiteX10920" y="connsiteY10920"/>
                </a:cxn>
                <a:cxn ang="0">
                  <a:pos x="connsiteX10921" y="connsiteY10921"/>
                </a:cxn>
                <a:cxn ang="0">
                  <a:pos x="connsiteX10922" y="connsiteY10922"/>
                </a:cxn>
                <a:cxn ang="0">
                  <a:pos x="connsiteX10923" y="connsiteY10923"/>
                </a:cxn>
                <a:cxn ang="0">
                  <a:pos x="connsiteX10924" y="connsiteY10924"/>
                </a:cxn>
                <a:cxn ang="0">
                  <a:pos x="connsiteX10925" y="connsiteY10925"/>
                </a:cxn>
                <a:cxn ang="0">
                  <a:pos x="connsiteX10926" y="connsiteY10926"/>
                </a:cxn>
                <a:cxn ang="0">
                  <a:pos x="connsiteX10927" y="connsiteY10927"/>
                </a:cxn>
                <a:cxn ang="0">
                  <a:pos x="connsiteX10928" y="connsiteY10928"/>
                </a:cxn>
                <a:cxn ang="0">
                  <a:pos x="connsiteX10929" y="connsiteY10929"/>
                </a:cxn>
                <a:cxn ang="0">
                  <a:pos x="connsiteX10930" y="connsiteY10930"/>
                </a:cxn>
                <a:cxn ang="0">
                  <a:pos x="connsiteX10931" y="connsiteY10931"/>
                </a:cxn>
                <a:cxn ang="0">
                  <a:pos x="connsiteX10932" y="connsiteY10932"/>
                </a:cxn>
                <a:cxn ang="0">
                  <a:pos x="connsiteX10933" y="connsiteY10933"/>
                </a:cxn>
                <a:cxn ang="0">
                  <a:pos x="connsiteX10934" y="connsiteY10934"/>
                </a:cxn>
                <a:cxn ang="0">
                  <a:pos x="connsiteX10935" y="connsiteY10935"/>
                </a:cxn>
                <a:cxn ang="0">
                  <a:pos x="connsiteX10936" y="connsiteY10936"/>
                </a:cxn>
                <a:cxn ang="0">
                  <a:pos x="connsiteX10937" y="connsiteY10937"/>
                </a:cxn>
                <a:cxn ang="0">
                  <a:pos x="connsiteX10938" y="connsiteY10938"/>
                </a:cxn>
                <a:cxn ang="0">
                  <a:pos x="connsiteX10939" y="connsiteY10939"/>
                </a:cxn>
                <a:cxn ang="0">
                  <a:pos x="connsiteX10940" y="connsiteY10940"/>
                </a:cxn>
                <a:cxn ang="0">
                  <a:pos x="connsiteX10941" y="connsiteY10941"/>
                </a:cxn>
                <a:cxn ang="0">
                  <a:pos x="connsiteX10942" y="connsiteY10942"/>
                </a:cxn>
                <a:cxn ang="0">
                  <a:pos x="connsiteX10943" y="connsiteY10943"/>
                </a:cxn>
                <a:cxn ang="0">
                  <a:pos x="connsiteX10944" y="connsiteY10944"/>
                </a:cxn>
                <a:cxn ang="0">
                  <a:pos x="connsiteX10945" y="connsiteY10945"/>
                </a:cxn>
                <a:cxn ang="0">
                  <a:pos x="connsiteX10946" y="connsiteY10946"/>
                </a:cxn>
                <a:cxn ang="0">
                  <a:pos x="connsiteX10947" y="connsiteY10947"/>
                </a:cxn>
                <a:cxn ang="0">
                  <a:pos x="connsiteX10948" y="connsiteY10948"/>
                </a:cxn>
                <a:cxn ang="0">
                  <a:pos x="connsiteX10949" y="connsiteY10949"/>
                </a:cxn>
                <a:cxn ang="0">
                  <a:pos x="connsiteX10950" y="connsiteY10950"/>
                </a:cxn>
                <a:cxn ang="0">
                  <a:pos x="connsiteX10951" y="connsiteY10951"/>
                </a:cxn>
                <a:cxn ang="0">
                  <a:pos x="connsiteX10952" y="connsiteY10952"/>
                </a:cxn>
                <a:cxn ang="0">
                  <a:pos x="connsiteX10953" y="connsiteY10953"/>
                </a:cxn>
                <a:cxn ang="0">
                  <a:pos x="connsiteX10954" y="connsiteY10954"/>
                </a:cxn>
                <a:cxn ang="0">
                  <a:pos x="connsiteX10955" y="connsiteY10955"/>
                </a:cxn>
                <a:cxn ang="0">
                  <a:pos x="connsiteX10956" y="connsiteY10956"/>
                </a:cxn>
                <a:cxn ang="0">
                  <a:pos x="connsiteX10957" y="connsiteY10957"/>
                </a:cxn>
                <a:cxn ang="0">
                  <a:pos x="connsiteX10958" y="connsiteY10958"/>
                </a:cxn>
                <a:cxn ang="0">
                  <a:pos x="connsiteX10959" y="connsiteY10959"/>
                </a:cxn>
                <a:cxn ang="0">
                  <a:pos x="connsiteX10960" y="connsiteY10960"/>
                </a:cxn>
                <a:cxn ang="0">
                  <a:pos x="connsiteX10961" y="connsiteY10961"/>
                </a:cxn>
                <a:cxn ang="0">
                  <a:pos x="connsiteX10962" y="connsiteY10962"/>
                </a:cxn>
                <a:cxn ang="0">
                  <a:pos x="connsiteX10963" y="connsiteY10963"/>
                </a:cxn>
                <a:cxn ang="0">
                  <a:pos x="connsiteX10964" y="connsiteY10964"/>
                </a:cxn>
                <a:cxn ang="0">
                  <a:pos x="connsiteX10965" y="connsiteY10965"/>
                </a:cxn>
                <a:cxn ang="0">
                  <a:pos x="connsiteX10966" y="connsiteY10966"/>
                </a:cxn>
                <a:cxn ang="0">
                  <a:pos x="connsiteX10967" y="connsiteY10967"/>
                </a:cxn>
                <a:cxn ang="0">
                  <a:pos x="connsiteX10968" y="connsiteY10968"/>
                </a:cxn>
                <a:cxn ang="0">
                  <a:pos x="connsiteX10969" y="connsiteY10969"/>
                </a:cxn>
                <a:cxn ang="0">
                  <a:pos x="connsiteX10970" y="connsiteY10970"/>
                </a:cxn>
                <a:cxn ang="0">
                  <a:pos x="connsiteX10971" y="connsiteY10971"/>
                </a:cxn>
                <a:cxn ang="0">
                  <a:pos x="connsiteX10972" y="connsiteY10972"/>
                </a:cxn>
                <a:cxn ang="0">
                  <a:pos x="connsiteX10973" y="connsiteY10973"/>
                </a:cxn>
                <a:cxn ang="0">
                  <a:pos x="connsiteX10974" y="connsiteY10974"/>
                </a:cxn>
                <a:cxn ang="0">
                  <a:pos x="connsiteX10975" y="connsiteY10975"/>
                </a:cxn>
                <a:cxn ang="0">
                  <a:pos x="connsiteX10976" y="connsiteY10976"/>
                </a:cxn>
                <a:cxn ang="0">
                  <a:pos x="connsiteX10977" y="connsiteY10977"/>
                </a:cxn>
                <a:cxn ang="0">
                  <a:pos x="connsiteX10978" y="connsiteY10978"/>
                </a:cxn>
                <a:cxn ang="0">
                  <a:pos x="connsiteX10979" y="connsiteY10979"/>
                </a:cxn>
                <a:cxn ang="0">
                  <a:pos x="connsiteX10980" y="connsiteY10980"/>
                </a:cxn>
                <a:cxn ang="0">
                  <a:pos x="connsiteX10981" y="connsiteY10981"/>
                </a:cxn>
                <a:cxn ang="0">
                  <a:pos x="connsiteX10982" y="connsiteY10982"/>
                </a:cxn>
                <a:cxn ang="0">
                  <a:pos x="connsiteX10983" y="connsiteY10983"/>
                </a:cxn>
                <a:cxn ang="0">
                  <a:pos x="connsiteX10984" y="connsiteY10984"/>
                </a:cxn>
                <a:cxn ang="0">
                  <a:pos x="connsiteX10985" y="connsiteY10985"/>
                </a:cxn>
                <a:cxn ang="0">
                  <a:pos x="connsiteX10986" y="connsiteY10986"/>
                </a:cxn>
                <a:cxn ang="0">
                  <a:pos x="connsiteX10987" y="connsiteY10987"/>
                </a:cxn>
                <a:cxn ang="0">
                  <a:pos x="connsiteX10988" y="connsiteY10988"/>
                </a:cxn>
                <a:cxn ang="0">
                  <a:pos x="connsiteX10989" y="connsiteY10989"/>
                </a:cxn>
                <a:cxn ang="0">
                  <a:pos x="connsiteX10990" y="connsiteY10990"/>
                </a:cxn>
                <a:cxn ang="0">
                  <a:pos x="connsiteX10991" y="connsiteY10991"/>
                </a:cxn>
                <a:cxn ang="0">
                  <a:pos x="connsiteX10992" y="connsiteY10992"/>
                </a:cxn>
                <a:cxn ang="0">
                  <a:pos x="connsiteX10993" y="connsiteY10993"/>
                </a:cxn>
                <a:cxn ang="0">
                  <a:pos x="connsiteX10994" y="connsiteY10994"/>
                </a:cxn>
                <a:cxn ang="0">
                  <a:pos x="connsiteX10995" y="connsiteY10995"/>
                </a:cxn>
                <a:cxn ang="0">
                  <a:pos x="connsiteX10996" y="connsiteY10996"/>
                </a:cxn>
                <a:cxn ang="0">
                  <a:pos x="connsiteX10997" y="connsiteY10997"/>
                </a:cxn>
                <a:cxn ang="0">
                  <a:pos x="connsiteX10998" y="connsiteY10998"/>
                </a:cxn>
                <a:cxn ang="0">
                  <a:pos x="connsiteX10999" y="connsiteY10999"/>
                </a:cxn>
                <a:cxn ang="0">
                  <a:pos x="connsiteX11000" y="connsiteY11000"/>
                </a:cxn>
                <a:cxn ang="0">
                  <a:pos x="connsiteX11001" y="connsiteY11001"/>
                </a:cxn>
                <a:cxn ang="0">
                  <a:pos x="connsiteX11002" y="connsiteY11002"/>
                </a:cxn>
                <a:cxn ang="0">
                  <a:pos x="connsiteX11003" y="connsiteY11003"/>
                </a:cxn>
                <a:cxn ang="0">
                  <a:pos x="connsiteX11004" y="connsiteY11004"/>
                </a:cxn>
                <a:cxn ang="0">
                  <a:pos x="connsiteX11005" y="connsiteY11005"/>
                </a:cxn>
                <a:cxn ang="0">
                  <a:pos x="connsiteX11006" y="connsiteY11006"/>
                </a:cxn>
                <a:cxn ang="0">
                  <a:pos x="connsiteX11007" y="connsiteY11007"/>
                </a:cxn>
                <a:cxn ang="0">
                  <a:pos x="connsiteX11008" y="connsiteY11008"/>
                </a:cxn>
                <a:cxn ang="0">
                  <a:pos x="connsiteX11009" y="connsiteY11009"/>
                </a:cxn>
                <a:cxn ang="0">
                  <a:pos x="connsiteX11010" y="connsiteY11010"/>
                </a:cxn>
                <a:cxn ang="0">
                  <a:pos x="connsiteX11011" y="connsiteY11011"/>
                </a:cxn>
                <a:cxn ang="0">
                  <a:pos x="connsiteX11012" y="connsiteY11012"/>
                </a:cxn>
                <a:cxn ang="0">
                  <a:pos x="connsiteX11013" y="connsiteY11013"/>
                </a:cxn>
                <a:cxn ang="0">
                  <a:pos x="connsiteX11014" y="connsiteY11014"/>
                </a:cxn>
                <a:cxn ang="0">
                  <a:pos x="connsiteX11015" y="connsiteY11015"/>
                </a:cxn>
                <a:cxn ang="0">
                  <a:pos x="connsiteX11016" y="connsiteY11016"/>
                </a:cxn>
                <a:cxn ang="0">
                  <a:pos x="connsiteX11017" y="connsiteY11017"/>
                </a:cxn>
                <a:cxn ang="0">
                  <a:pos x="connsiteX11018" y="connsiteY11018"/>
                </a:cxn>
                <a:cxn ang="0">
                  <a:pos x="connsiteX11019" y="connsiteY11019"/>
                </a:cxn>
                <a:cxn ang="0">
                  <a:pos x="connsiteX11020" y="connsiteY11020"/>
                </a:cxn>
                <a:cxn ang="0">
                  <a:pos x="connsiteX11021" y="connsiteY11021"/>
                </a:cxn>
                <a:cxn ang="0">
                  <a:pos x="connsiteX11022" y="connsiteY11022"/>
                </a:cxn>
                <a:cxn ang="0">
                  <a:pos x="connsiteX11023" y="connsiteY11023"/>
                </a:cxn>
                <a:cxn ang="0">
                  <a:pos x="connsiteX11024" y="connsiteY11024"/>
                </a:cxn>
                <a:cxn ang="0">
                  <a:pos x="connsiteX11025" y="connsiteY11025"/>
                </a:cxn>
                <a:cxn ang="0">
                  <a:pos x="connsiteX11026" y="connsiteY11026"/>
                </a:cxn>
                <a:cxn ang="0">
                  <a:pos x="connsiteX11027" y="connsiteY11027"/>
                </a:cxn>
                <a:cxn ang="0">
                  <a:pos x="connsiteX11028" y="connsiteY11028"/>
                </a:cxn>
                <a:cxn ang="0">
                  <a:pos x="connsiteX11029" y="connsiteY11029"/>
                </a:cxn>
                <a:cxn ang="0">
                  <a:pos x="connsiteX11030" y="connsiteY11030"/>
                </a:cxn>
                <a:cxn ang="0">
                  <a:pos x="connsiteX11031" y="connsiteY11031"/>
                </a:cxn>
                <a:cxn ang="0">
                  <a:pos x="connsiteX11032" y="connsiteY11032"/>
                </a:cxn>
                <a:cxn ang="0">
                  <a:pos x="connsiteX11033" y="connsiteY11033"/>
                </a:cxn>
                <a:cxn ang="0">
                  <a:pos x="connsiteX11034" y="connsiteY11034"/>
                </a:cxn>
                <a:cxn ang="0">
                  <a:pos x="connsiteX11035" y="connsiteY11035"/>
                </a:cxn>
                <a:cxn ang="0">
                  <a:pos x="connsiteX11036" y="connsiteY11036"/>
                </a:cxn>
                <a:cxn ang="0">
                  <a:pos x="connsiteX11037" y="connsiteY11037"/>
                </a:cxn>
                <a:cxn ang="0">
                  <a:pos x="connsiteX11038" y="connsiteY11038"/>
                </a:cxn>
                <a:cxn ang="0">
                  <a:pos x="connsiteX11039" y="connsiteY11039"/>
                </a:cxn>
                <a:cxn ang="0">
                  <a:pos x="connsiteX11040" y="connsiteY11040"/>
                </a:cxn>
                <a:cxn ang="0">
                  <a:pos x="connsiteX11041" y="connsiteY11041"/>
                </a:cxn>
                <a:cxn ang="0">
                  <a:pos x="connsiteX11042" y="connsiteY11042"/>
                </a:cxn>
                <a:cxn ang="0">
                  <a:pos x="connsiteX11043" y="connsiteY11043"/>
                </a:cxn>
                <a:cxn ang="0">
                  <a:pos x="connsiteX11044" y="connsiteY11044"/>
                </a:cxn>
                <a:cxn ang="0">
                  <a:pos x="connsiteX11045" y="connsiteY11045"/>
                </a:cxn>
                <a:cxn ang="0">
                  <a:pos x="connsiteX11046" y="connsiteY11046"/>
                </a:cxn>
                <a:cxn ang="0">
                  <a:pos x="connsiteX11047" y="connsiteY11047"/>
                </a:cxn>
                <a:cxn ang="0">
                  <a:pos x="connsiteX11048" y="connsiteY11048"/>
                </a:cxn>
                <a:cxn ang="0">
                  <a:pos x="connsiteX11049" y="connsiteY11049"/>
                </a:cxn>
                <a:cxn ang="0">
                  <a:pos x="connsiteX11050" y="connsiteY11050"/>
                </a:cxn>
                <a:cxn ang="0">
                  <a:pos x="connsiteX11051" y="connsiteY11051"/>
                </a:cxn>
                <a:cxn ang="0">
                  <a:pos x="connsiteX11052" y="connsiteY11052"/>
                </a:cxn>
                <a:cxn ang="0">
                  <a:pos x="connsiteX11053" y="connsiteY11053"/>
                </a:cxn>
                <a:cxn ang="0">
                  <a:pos x="connsiteX11054" y="connsiteY11054"/>
                </a:cxn>
                <a:cxn ang="0">
                  <a:pos x="connsiteX11055" y="connsiteY11055"/>
                </a:cxn>
                <a:cxn ang="0">
                  <a:pos x="connsiteX11056" y="connsiteY11056"/>
                </a:cxn>
                <a:cxn ang="0">
                  <a:pos x="connsiteX11057" y="connsiteY11057"/>
                </a:cxn>
                <a:cxn ang="0">
                  <a:pos x="connsiteX11058" y="connsiteY11058"/>
                </a:cxn>
                <a:cxn ang="0">
                  <a:pos x="connsiteX11059" y="connsiteY11059"/>
                </a:cxn>
                <a:cxn ang="0">
                  <a:pos x="connsiteX11060" y="connsiteY11060"/>
                </a:cxn>
                <a:cxn ang="0">
                  <a:pos x="connsiteX11061" y="connsiteY11061"/>
                </a:cxn>
                <a:cxn ang="0">
                  <a:pos x="connsiteX11062" y="connsiteY11062"/>
                </a:cxn>
                <a:cxn ang="0">
                  <a:pos x="connsiteX11063" y="connsiteY11063"/>
                </a:cxn>
                <a:cxn ang="0">
                  <a:pos x="connsiteX11064" y="connsiteY11064"/>
                </a:cxn>
                <a:cxn ang="0">
                  <a:pos x="connsiteX11065" y="connsiteY11065"/>
                </a:cxn>
                <a:cxn ang="0">
                  <a:pos x="connsiteX11066" y="connsiteY11066"/>
                </a:cxn>
                <a:cxn ang="0">
                  <a:pos x="connsiteX11067" y="connsiteY11067"/>
                </a:cxn>
                <a:cxn ang="0">
                  <a:pos x="connsiteX11068" y="connsiteY11068"/>
                </a:cxn>
                <a:cxn ang="0">
                  <a:pos x="connsiteX11069" y="connsiteY11069"/>
                </a:cxn>
                <a:cxn ang="0">
                  <a:pos x="connsiteX11070" y="connsiteY11070"/>
                </a:cxn>
                <a:cxn ang="0">
                  <a:pos x="connsiteX11071" y="connsiteY11071"/>
                </a:cxn>
                <a:cxn ang="0">
                  <a:pos x="connsiteX11072" y="connsiteY11072"/>
                </a:cxn>
                <a:cxn ang="0">
                  <a:pos x="connsiteX11073" y="connsiteY11073"/>
                </a:cxn>
                <a:cxn ang="0">
                  <a:pos x="connsiteX11074" y="connsiteY11074"/>
                </a:cxn>
                <a:cxn ang="0">
                  <a:pos x="connsiteX11075" y="connsiteY11075"/>
                </a:cxn>
                <a:cxn ang="0">
                  <a:pos x="connsiteX11076" y="connsiteY11076"/>
                </a:cxn>
                <a:cxn ang="0">
                  <a:pos x="connsiteX11077" y="connsiteY11077"/>
                </a:cxn>
                <a:cxn ang="0">
                  <a:pos x="connsiteX11078" y="connsiteY11078"/>
                </a:cxn>
                <a:cxn ang="0">
                  <a:pos x="connsiteX11079" y="connsiteY11079"/>
                </a:cxn>
                <a:cxn ang="0">
                  <a:pos x="connsiteX11080" y="connsiteY11080"/>
                </a:cxn>
                <a:cxn ang="0">
                  <a:pos x="connsiteX11081" y="connsiteY11081"/>
                </a:cxn>
                <a:cxn ang="0">
                  <a:pos x="connsiteX11082" y="connsiteY11082"/>
                </a:cxn>
                <a:cxn ang="0">
                  <a:pos x="connsiteX11083" y="connsiteY11083"/>
                </a:cxn>
                <a:cxn ang="0">
                  <a:pos x="connsiteX11084" y="connsiteY11084"/>
                </a:cxn>
                <a:cxn ang="0">
                  <a:pos x="connsiteX11085" y="connsiteY11085"/>
                </a:cxn>
                <a:cxn ang="0">
                  <a:pos x="connsiteX11086" y="connsiteY11086"/>
                </a:cxn>
                <a:cxn ang="0">
                  <a:pos x="connsiteX11087" y="connsiteY11087"/>
                </a:cxn>
                <a:cxn ang="0">
                  <a:pos x="connsiteX11088" y="connsiteY11088"/>
                </a:cxn>
                <a:cxn ang="0">
                  <a:pos x="connsiteX11089" y="connsiteY11089"/>
                </a:cxn>
                <a:cxn ang="0">
                  <a:pos x="connsiteX11090" y="connsiteY11090"/>
                </a:cxn>
                <a:cxn ang="0">
                  <a:pos x="connsiteX11091" y="connsiteY11091"/>
                </a:cxn>
                <a:cxn ang="0">
                  <a:pos x="connsiteX11092" y="connsiteY11092"/>
                </a:cxn>
                <a:cxn ang="0">
                  <a:pos x="connsiteX11093" y="connsiteY11093"/>
                </a:cxn>
                <a:cxn ang="0">
                  <a:pos x="connsiteX11094" y="connsiteY11094"/>
                </a:cxn>
                <a:cxn ang="0">
                  <a:pos x="connsiteX11095" y="connsiteY11095"/>
                </a:cxn>
                <a:cxn ang="0">
                  <a:pos x="connsiteX11096" y="connsiteY11096"/>
                </a:cxn>
                <a:cxn ang="0">
                  <a:pos x="connsiteX11097" y="connsiteY11097"/>
                </a:cxn>
                <a:cxn ang="0">
                  <a:pos x="connsiteX11098" y="connsiteY11098"/>
                </a:cxn>
                <a:cxn ang="0">
                  <a:pos x="connsiteX11099" y="connsiteY11099"/>
                </a:cxn>
                <a:cxn ang="0">
                  <a:pos x="connsiteX11100" y="connsiteY11100"/>
                </a:cxn>
                <a:cxn ang="0">
                  <a:pos x="connsiteX11101" y="connsiteY11101"/>
                </a:cxn>
                <a:cxn ang="0">
                  <a:pos x="connsiteX11102" y="connsiteY11102"/>
                </a:cxn>
                <a:cxn ang="0">
                  <a:pos x="connsiteX11103" y="connsiteY11103"/>
                </a:cxn>
                <a:cxn ang="0">
                  <a:pos x="connsiteX11104" y="connsiteY11104"/>
                </a:cxn>
                <a:cxn ang="0">
                  <a:pos x="connsiteX11105" y="connsiteY11105"/>
                </a:cxn>
                <a:cxn ang="0">
                  <a:pos x="connsiteX11106" y="connsiteY11106"/>
                </a:cxn>
                <a:cxn ang="0">
                  <a:pos x="connsiteX11107" y="connsiteY11107"/>
                </a:cxn>
                <a:cxn ang="0">
                  <a:pos x="connsiteX11108" y="connsiteY11108"/>
                </a:cxn>
                <a:cxn ang="0">
                  <a:pos x="connsiteX11109" y="connsiteY11109"/>
                </a:cxn>
                <a:cxn ang="0">
                  <a:pos x="connsiteX11110" y="connsiteY11110"/>
                </a:cxn>
                <a:cxn ang="0">
                  <a:pos x="connsiteX11111" y="connsiteY11111"/>
                </a:cxn>
                <a:cxn ang="0">
                  <a:pos x="connsiteX11112" y="connsiteY11112"/>
                </a:cxn>
                <a:cxn ang="0">
                  <a:pos x="connsiteX11113" y="connsiteY11113"/>
                </a:cxn>
                <a:cxn ang="0">
                  <a:pos x="connsiteX11114" y="connsiteY11114"/>
                </a:cxn>
                <a:cxn ang="0">
                  <a:pos x="connsiteX11115" y="connsiteY11115"/>
                </a:cxn>
                <a:cxn ang="0">
                  <a:pos x="connsiteX11116" y="connsiteY11116"/>
                </a:cxn>
                <a:cxn ang="0">
                  <a:pos x="connsiteX11117" y="connsiteY11117"/>
                </a:cxn>
                <a:cxn ang="0">
                  <a:pos x="connsiteX11118" y="connsiteY11118"/>
                </a:cxn>
                <a:cxn ang="0">
                  <a:pos x="connsiteX11119" y="connsiteY11119"/>
                </a:cxn>
                <a:cxn ang="0">
                  <a:pos x="connsiteX11120" y="connsiteY11120"/>
                </a:cxn>
                <a:cxn ang="0">
                  <a:pos x="connsiteX11121" y="connsiteY11121"/>
                </a:cxn>
                <a:cxn ang="0">
                  <a:pos x="connsiteX11122" y="connsiteY11122"/>
                </a:cxn>
                <a:cxn ang="0">
                  <a:pos x="connsiteX11123" y="connsiteY11123"/>
                </a:cxn>
                <a:cxn ang="0">
                  <a:pos x="connsiteX11124" y="connsiteY11124"/>
                </a:cxn>
                <a:cxn ang="0">
                  <a:pos x="connsiteX11125" y="connsiteY11125"/>
                </a:cxn>
                <a:cxn ang="0">
                  <a:pos x="connsiteX11126" y="connsiteY11126"/>
                </a:cxn>
                <a:cxn ang="0">
                  <a:pos x="connsiteX11127" y="connsiteY11127"/>
                </a:cxn>
                <a:cxn ang="0">
                  <a:pos x="connsiteX11128" y="connsiteY11128"/>
                </a:cxn>
                <a:cxn ang="0">
                  <a:pos x="connsiteX11129" y="connsiteY11129"/>
                </a:cxn>
                <a:cxn ang="0">
                  <a:pos x="connsiteX11130" y="connsiteY11130"/>
                </a:cxn>
                <a:cxn ang="0">
                  <a:pos x="connsiteX11131" y="connsiteY11131"/>
                </a:cxn>
                <a:cxn ang="0">
                  <a:pos x="connsiteX11132" y="connsiteY11132"/>
                </a:cxn>
                <a:cxn ang="0">
                  <a:pos x="connsiteX11133" y="connsiteY11133"/>
                </a:cxn>
                <a:cxn ang="0">
                  <a:pos x="connsiteX11134" y="connsiteY11134"/>
                </a:cxn>
                <a:cxn ang="0">
                  <a:pos x="connsiteX11135" y="connsiteY11135"/>
                </a:cxn>
                <a:cxn ang="0">
                  <a:pos x="connsiteX11136" y="connsiteY11136"/>
                </a:cxn>
                <a:cxn ang="0">
                  <a:pos x="connsiteX11137" y="connsiteY11137"/>
                </a:cxn>
                <a:cxn ang="0">
                  <a:pos x="connsiteX11138" y="connsiteY11138"/>
                </a:cxn>
                <a:cxn ang="0">
                  <a:pos x="connsiteX11139" y="connsiteY11139"/>
                </a:cxn>
                <a:cxn ang="0">
                  <a:pos x="connsiteX11140" y="connsiteY11140"/>
                </a:cxn>
                <a:cxn ang="0">
                  <a:pos x="connsiteX11141" y="connsiteY11141"/>
                </a:cxn>
                <a:cxn ang="0">
                  <a:pos x="connsiteX11142" y="connsiteY11142"/>
                </a:cxn>
                <a:cxn ang="0">
                  <a:pos x="connsiteX11143" y="connsiteY11143"/>
                </a:cxn>
                <a:cxn ang="0">
                  <a:pos x="connsiteX11144" y="connsiteY11144"/>
                </a:cxn>
                <a:cxn ang="0">
                  <a:pos x="connsiteX11145" y="connsiteY11145"/>
                </a:cxn>
                <a:cxn ang="0">
                  <a:pos x="connsiteX11146" y="connsiteY11146"/>
                </a:cxn>
                <a:cxn ang="0">
                  <a:pos x="connsiteX11147" y="connsiteY11147"/>
                </a:cxn>
                <a:cxn ang="0">
                  <a:pos x="connsiteX11148" y="connsiteY11148"/>
                </a:cxn>
                <a:cxn ang="0">
                  <a:pos x="connsiteX11149" y="connsiteY11149"/>
                </a:cxn>
                <a:cxn ang="0">
                  <a:pos x="connsiteX11150" y="connsiteY11150"/>
                </a:cxn>
                <a:cxn ang="0">
                  <a:pos x="connsiteX11151" y="connsiteY11151"/>
                </a:cxn>
                <a:cxn ang="0">
                  <a:pos x="connsiteX11152" y="connsiteY11152"/>
                </a:cxn>
                <a:cxn ang="0">
                  <a:pos x="connsiteX11153" y="connsiteY11153"/>
                </a:cxn>
                <a:cxn ang="0">
                  <a:pos x="connsiteX11154" y="connsiteY11154"/>
                </a:cxn>
                <a:cxn ang="0">
                  <a:pos x="connsiteX11155" y="connsiteY11155"/>
                </a:cxn>
                <a:cxn ang="0">
                  <a:pos x="connsiteX11156" y="connsiteY11156"/>
                </a:cxn>
                <a:cxn ang="0">
                  <a:pos x="connsiteX11157" y="connsiteY11157"/>
                </a:cxn>
                <a:cxn ang="0">
                  <a:pos x="connsiteX11158" y="connsiteY11158"/>
                </a:cxn>
                <a:cxn ang="0">
                  <a:pos x="connsiteX11159" y="connsiteY11159"/>
                </a:cxn>
                <a:cxn ang="0">
                  <a:pos x="connsiteX11160" y="connsiteY11160"/>
                </a:cxn>
                <a:cxn ang="0">
                  <a:pos x="connsiteX11161" y="connsiteY11161"/>
                </a:cxn>
                <a:cxn ang="0">
                  <a:pos x="connsiteX11162" y="connsiteY11162"/>
                </a:cxn>
                <a:cxn ang="0">
                  <a:pos x="connsiteX11163" y="connsiteY11163"/>
                </a:cxn>
                <a:cxn ang="0">
                  <a:pos x="connsiteX11164" y="connsiteY11164"/>
                </a:cxn>
                <a:cxn ang="0">
                  <a:pos x="connsiteX11165" y="connsiteY11165"/>
                </a:cxn>
                <a:cxn ang="0">
                  <a:pos x="connsiteX11166" y="connsiteY11166"/>
                </a:cxn>
                <a:cxn ang="0">
                  <a:pos x="connsiteX11167" y="connsiteY11167"/>
                </a:cxn>
                <a:cxn ang="0">
                  <a:pos x="connsiteX11168" y="connsiteY11168"/>
                </a:cxn>
                <a:cxn ang="0">
                  <a:pos x="connsiteX11169" y="connsiteY11169"/>
                </a:cxn>
                <a:cxn ang="0">
                  <a:pos x="connsiteX11170" y="connsiteY11170"/>
                </a:cxn>
                <a:cxn ang="0">
                  <a:pos x="connsiteX11171" y="connsiteY11171"/>
                </a:cxn>
                <a:cxn ang="0">
                  <a:pos x="connsiteX11172" y="connsiteY11172"/>
                </a:cxn>
                <a:cxn ang="0">
                  <a:pos x="connsiteX11173" y="connsiteY11173"/>
                </a:cxn>
                <a:cxn ang="0">
                  <a:pos x="connsiteX11174" y="connsiteY11174"/>
                </a:cxn>
                <a:cxn ang="0">
                  <a:pos x="connsiteX11175" y="connsiteY11175"/>
                </a:cxn>
                <a:cxn ang="0">
                  <a:pos x="connsiteX11176" y="connsiteY11176"/>
                </a:cxn>
                <a:cxn ang="0">
                  <a:pos x="connsiteX11177" y="connsiteY11177"/>
                </a:cxn>
                <a:cxn ang="0">
                  <a:pos x="connsiteX11178" y="connsiteY11178"/>
                </a:cxn>
                <a:cxn ang="0">
                  <a:pos x="connsiteX11179" y="connsiteY11179"/>
                </a:cxn>
                <a:cxn ang="0">
                  <a:pos x="connsiteX11180" y="connsiteY11180"/>
                </a:cxn>
                <a:cxn ang="0">
                  <a:pos x="connsiteX11181" y="connsiteY11181"/>
                </a:cxn>
                <a:cxn ang="0">
                  <a:pos x="connsiteX11182" y="connsiteY11182"/>
                </a:cxn>
                <a:cxn ang="0">
                  <a:pos x="connsiteX11183" y="connsiteY11183"/>
                </a:cxn>
                <a:cxn ang="0">
                  <a:pos x="connsiteX11184" y="connsiteY11184"/>
                </a:cxn>
                <a:cxn ang="0">
                  <a:pos x="connsiteX11185" y="connsiteY11185"/>
                </a:cxn>
                <a:cxn ang="0">
                  <a:pos x="connsiteX11186" y="connsiteY11186"/>
                </a:cxn>
                <a:cxn ang="0">
                  <a:pos x="connsiteX11187" y="connsiteY11187"/>
                </a:cxn>
                <a:cxn ang="0">
                  <a:pos x="connsiteX11188" y="connsiteY11188"/>
                </a:cxn>
                <a:cxn ang="0">
                  <a:pos x="connsiteX11189" y="connsiteY11189"/>
                </a:cxn>
                <a:cxn ang="0">
                  <a:pos x="connsiteX11190" y="connsiteY11190"/>
                </a:cxn>
                <a:cxn ang="0">
                  <a:pos x="connsiteX11191" y="connsiteY11191"/>
                </a:cxn>
                <a:cxn ang="0">
                  <a:pos x="connsiteX11192" y="connsiteY11192"/>
                </a:cxn>
                <a:cxn ang="0">
                  <a:pos x="connsiteX11193" y="connsiteY11193"/>
                </a:cxn>
                <a:cxn ang="0">
                  <a:pos x="connsiteX11194" y="connsiteY11194"/>
                </a:cxn>
                <a:cxn ang="0">
                  <a:pos x="connsiteX11195" y="connsiteY11195"/>
                </a:cxn>
                <a:cxn ang="0">
                  <a:pos x="connsiteX11196" y="connsiteY11196"/>
                </a:cxn>
                <a:cxn ang="0">
                  <a:pos x="connsiteX11197" y="connsiteY11197"/>
                </a:cxn>
                <a:cxn ang="0">
                  <a:pos x="connsiteX11198" y="connsiteY11198"/>
                </a:cxn>
                <a:cxn ang="0">
                  <a:pos x="connsiteX11199" y="connsiteY11199"/>
                </a:cxn>
                <a:cxn ang="0">
                  <a:pos x="connsiteX11200" y="connsiteY11200"/>
                </a:cxn>
                <a:cxn ang="0">
                  <a:pos x="connsiteX11201" y="connsiteY11201"/>
                </a:cxn>
                <a:cxn ang="0">
                  <a:pos x="connsiteX11202" y="connsiteY11202"/>
                </a:cxn>
                <a:cxn ang="0">
                  <a:pos x="connsiteX11203" y="connsiteY11203"/>
                </a:cxn>
                <a:cxn ang="0">
                  <a:pos x="connsiteX11204" y="connsiteY11204"/>
                </a:cxn>
                <a:cxn ang="0">
                  <a:pos x="connsiteX11205" y="connsiteY11205"/>
                </a:cxn>
                <a:cxn ang="0">
                  <a:pos x="connsiteX11206" y="connsiteY11206"/>
                </a:cxn>
                <a:cxn ang="0">
                  <a:pos x="connsiteX11207" y="connsiteY11207"/>
                </a:cxn>
                <a:cxn ang="0">
                  <a:pos x="connsiteX11208" y="connsiteY11208"/>
                </a:cxn>
                <a:cxn ang="0">
                  <a:pos x="connsiteX11209" y="connsiteY11209"/>
                </a:cxn>
                <a:cxn ang="0">
                  <a:pos x="connsiteX11210" y="connsiteY11210"/>
                </a:cxn>
                <a:cxn ang="0">
                  <a:pos x="connsiteX11211" y="connsiteY11211"/>
                </a:cxn>
                <a:cxn ang="0">
                  <a:pos x="connsiteX11212" y="connsiteY11212"/>
                </a:cxn>
                <a:cxn ang="0">
                  <a:pos x="connsiteX11213" y="connsiteY11213"/>
                </a:cxn>
                <a:cxn ang="0">
                  <a:pos x="connsiteX11214" y="connsiteY11214"/>
                </a:cxn>
                <a:cxn ang="0">
                  <a:pos x="connsiteX11215" y="connsiteY11215"/>
                </a:cxn>
                <a:cxn ang="0">
                  <a:pos x="connsiteX11216" y="connsiteY11216"/>
                </a:cxn>
                <a:cxn ang="0">
                  <a:pos x="connsiteX11217" y="connsiteY11217"/>
                </a:cxn>
                <a:cxn ang="0">
                  <a:pos x="connsiteX11218" y="connsiteY11218"/>
                </a:cxn>
                <a:cxn ang="0">
                  <a:pos x="connsiteX11219" y="connsiteY11219"/>
                </a:cxn>
                <a:cxn ang="0">
                  <a:pos x="connsiteX11220" y="connsiteY11220"/>
                </a:cxn>
                <a:cxn ang="0">
                  <a:pos x="connsiteX11221" y="connsiteY11221"/>
                </a:cxn>
                <a:cxn ang="0">
                  <a:pos x="connsiteX11222" y="connsiteY11222"/>
                </a:cxn>
                <a:cxn ang="0">
                  <a:pos x="connsiteX11223" y="connsiteY11223"/>
                </a:cxn>
                <a:cxn ang="0">
                  <a:pos x="connsiteX11224" y="connsiteY11224"/>
                </a:cxn>
                <a:cxn ang="0">
                  <a:pos x="connsiteX11225" y="connsiteY11225"/>
                </a:cxn>
                <a:cxn ang="0">
                  <a:pos x="connsiteX11226" y="connsiteY11226"/>
                </a:cxn>
                <a:cxn ang="0">
                  <a:pos x="connsiteX11227" y="connsiteY11227"/>
                </a:cxn>
                <a:cxn ang="0">
                  <a:pos x="connsiteX11228" y="connsiteY11228"/>
                </a:cxn>
                <a:cxn ang="0">
                  <a:pos x="connsiteX11229" y="connsiteY11229"/>
                </a:cxn>
                <a:cxn ang="0">
                  <a:pos x="connsiteX11230" y="connsiteY11230"/>
                </a:cxn>
                <a:cxn ang="0">
                  <a:pos x="connsiteX11231" y="connsiteY11231"/>
                </a:cxn>
                <a:cxn ang="0">
                  <a:pos x="connsiteX11232" y="connsiteY11232"/>
                </a:cxn>
                <a:cxn ang="0">
                  <a:pos x="connsiteX11233" y="connsiteY11233"/>
                </a:cxn>
                <a:cxn ang="0">
                  <a:pos x="connsiteX11234" y="connsiteY11234"/>
                </a:cxn>
                <a:cxn ang="0">
                  <a:pos x="connsiteX11235" y="connsiteY11235"/>
                </a:cxn>
                <a:cxn ang="0">
                  <a:pos x="connsiteX11236" y="connsiteY11236"/>
                </a:cxn>
                <a:cxn ang="0">
                  <a:pos x="connsiteX11237" y="connsiteY11237"/>
                </a:cxn>
                <a:cxn ang="0">
                  <a:pos x="connsiteX11238" y="connsiteY11238"/>
                </a:cxn>
                <a:cxn ang="0">
                  <a:pos x="connsiteX11239" y="connsiteY11239"/>
                </a:cxn>
                <a:cxn ang="0">
                  <a:pos x="connsiteX11240" y="connsiteY11240"/>
                </a:cxn>
                <a:cxn ang="0">
                  <a:pos x="connsiteX11241" y="connsiteY11241"/>
                </a:cxn>
                <a:cxn ang="0">
                  <a:pos x="connsiteX11242" y="connsiteY11242"/>
                </a:cxn>
                <a:cxn ang="0">
                  <a:pos x="connsiteX11243" y="connsiteY11243"/>
                </a:cxn>
                <a:cxn ang="0">
                  <a:pos x="connsiteX11244" y="connsiteY11244"/>
                </a:cxn>
                <a:cxn ang="0">
                  <a:pos x="connsiteX11245" y="connsiteY11245"/>
                </a:cxn>
                <a:cxn ang="0">
                  <a:pos x="connsiteX11246" y="connsiteY11246"/>
                </a:cxn>
                <a:cxn ang="0">
                  <a:pos x="connsiteX11247" y="connsiteY11247"/>
                </a:cxn>
                <a:cxn ang="0">
                  <a:pos x="connsiteX11248" y="connsiteY11248"/>
                </a:cxn>
                <a:cxn ang="0">
                  <a:pos x="connsiteX11249" y="connsiteY11249"/>
                </a:cxn>
                <a:cxn ang="0">
                  <a:pos x="connsiteX11250" y="connsiteY11250"/>
                </a:cxn>
                <a:cxn ang="0">
                  <a:pos x="connsiteX11251" y="connsiteY11251"/>
                </a:cxn>
                <a:cxn ang="0">
                  <a:pos x="connsiteX11252" y="connsiteY11252"/>
                </a:cxn>
                <a:cxn ang="0">
                  <a:pos x="connsiteX11253" y="connsiteY11253"/>
                </a:cxn>
                <a:cxn ang="0">
                  <a:pos x="connsiteX11254" y="connsiteY11254"/>
                </a:cxn>
                <a:cxn ang="0">
                  <a:pos x="connsiteX11255" y="connsiteY11255"/>
                </a:cxn>
                <a:cxn ang="0">
                  <a:pos x="connsiteX11256" y="connsiteY11256"/>
                </a:cxn>
                <a:cxn ang="0">
                  <a:pos x="connsiteX11257" y="connsiteY11257"/>
                </a:cxn>
                <a:cxn ang="0">
                  <a:pos x="connsiteX11258" y="connsiteY11258"/>
                </a:cxn>
                <a:cxn ang="0">
                  <a:pos x="connsiteX11259" y="connsiteY11259"/>
                </a:cxn>
                <a:cxn ang="0">
                  <a:pos x="connsiteX11260" y="connsiteY11260"/>
                </a:cxn>
                <a:cxn ang="0">
                  <a:pos x="connsiteX11261" y="connsiteY11261"/>
                </a:cxn>
                <a:cxn ang="0">
                  <a:pos x="connsiteX11262" y="connsiteY11262"/>
                </a:cxn>
                <a:cxn ang="0">
                  <a:pos x="connsiteX11263" y="connsiteY11263"/>
                </a:cxn>
                <a:cxn ang="0">
                  <a:pos x="connsiteX11264" y="connsiteY11264"/>
                </a:cxn>
                <a:cxn ang="0">
                  <a:pos x="connsiteX11265" y="connsiteY11265"/>
                </a:cxn>
                <a:cxn ang="0">
                  <a:pos x="connsiteX11266" y="connsiteY11266"/>
                </a:cxn>
                <a:cxn ang="0">
                  <a:pos x="connsiteX11267" y="connsiteY11267"/>
                </a:cxn>
                <a:cxn ang="0">
                  <a:pos x="connsiteX11268" y="connsiteY11268"/>
                </a:cxn>
                <a:cxn ang="0">
                  <a:pos x="connsiteX11269" y="connsiteY11269"/>
                </a:cxn>
                <a:cxn ang="0">
                  <a:pos x="connsiteX11270" y="connsiteY11270"/>
                </a:cxn>
                <a:cxn ang="0">
                  <a:pos x="connsiteX11271" y="connsiteY11271"/>
                </a:cxn>
                <a:cxn ang="0">
                  <a:pos x="connsiteX11272" y="connsiteY11272"/>
                </a:cxn>
                <a:cxn ang="0">
                  <a:pos x="connsiteX11273" y="connsiteY11273"/>
                </a:cxn>
                <a:cxn ang="0">
                  <a:pos x="connsiteX11274" y="connsiteY11274"/>
                </a:cxn>
                <a:cxn ang="0">
                  <a:pos x="connsiteX11275" y="connsiteY11275"/>
                </a:cxn>
                <a:cxn ang="0">
                  <a:pos x="connsiteX11276" y="connsiteY11276"/>
                </a:cxn>
                <a:cxn ang="0">
                  <a:pos x="connsiteX11277" y="connsiteY11277"/>
                </a:cxn>
                <a:cxn ang="0">
                  <a:pos x="connsiteX11278" y="connsiteY11278"/>
                </a:cxn>
                <a:cxn ang="0">
                  <a:pos x="connsiteX11279" y="connsiteY11279"/>
                </a:cxn>
                <a:cxn ang="0">
                  <a:pos x="connsiteX11280" y="connsiteY11280"/>
                </a:cxn>
                <a:cxn ang="0">
                  <a:pos x="connsiteX11281" y="connsiteY11281"/>
                </a:cxn>
                <a:cxn ang="0">
                  <a:pos x="connsiteX11282" y="connsiteY11282"/>
                </a:cxn>
                <a:cxn ang="0">
                  <a:pos x="connsiteX11283" y="connsiteY11283"/>
                </a:cxn>
                <a:cxn ang="0">
                  <a:pos x="connsiteX11284" y="connsiteY11284"/>
                </a:cxn>
                <a:cxn ang="0">
                  <a:pos x="connsiteX11285" y="connsiteY11285"/>
                </a:cxn>
                <a:cxn ang="0">
                  <a:pos x="connsiteX11286" y="connsiteY11286"/>
                </a:cxn>
                <a:cxn ang="0">
                  <a:pos x="connsiteX11287" y="connsiteY11287"/>
                </a:cxn>
                <a:cxn ang="0">
                  <a:pos x="connsiteX11288" y="connsiteY11288"/>
                </a:cxn>
                <a:cxn ang="0">
                  <a:pos x="connsiteX11289" y="connsiteY11289"/>
                </a:cxn>
                <a:cxn ang="0">
                  <a:pos x="connsiteX11290" y="connsiteY11290"/>
                </a:cxn>
                <a:cxn ang="0">
                  <a:pos x="connsiteX11291" y="connsiteY11291"/>
                </a:cxn>
                <a:cxn ang="0">
                  <a:pos x="connsiteX11292" y="connsiteY11292"/>
                </a:cxn>
                <a:cxn ang="0">
                  <a:pos x="connsiteX11293" y="connsiteY11293"/>
                </a:cxn>
                <a:cxn ang="0">
                  <a:pos x="connsiteX11294" y="connsiteY11294"/>
                </a:cxn>
                <a:cxn ang="0">
                  <a:pos x="connsiteX11295" y="connsiteY11295"/>
                </a:cxn>
                <a:cxn ang="0">
                  <a:pos x="connsiteX11296" y="connsiteY11296"/>
                </a:cxn>
                <a:cxn ang="0">
                  <a:pos x="connsiteX11297" y="connsiteY11297"/>
                </a:cxn>
                <a:cxn ang="0">
                  <a:pos x="connsiteX11298" y="connsiteY11298"/>
                </a:cxn>
                <a:cxn ang="0">
                  <a:pos x="connsiteX11299" y="connsiteY11299"/>
                </a:cxn>
                <a:cxn ang="0">
                  <a:pos x="connsiteX11300" y="connsiteY11300"/>
                </a:cxn>
                <a:cxn ang="0">
                  <a:pos x="connsiteX11301" y="connsiteY11301"/>
                </a:cxn>
                <a:cxn ang="0">
                  <a:pos x="connsiteX11302" y="connsiteY11302"/>
                </a:cxn>
                <a:cxn ang="0">
                  <a:pos x="connsiteX11303" y="connsiteY11303"/>
                </a:cxn>
                <a:cxn ang="0">
                  <a:pos x="connsiteX11304" y="connsiteY11304"/>
                </a:cxn>
                <a:cxn ang="0">
                  <a:pos x="connsiteX11305" y="connsiteY11305"/>
                </a:cxn>
                <a:cxn ang="0">
                  <a:pos x="connsiteX11306" y="connsiteY11306"/>
                </a:cxn>
                <a:cxn ang="0">
                  <a:pos x="connsiteX11307" y="connsiteY11307"/>
                </a:cxn>
                <a:cxn ang="0">
                  <a:pos x="connsiteX11308" y="connsiteY11308"/>
                </a:cxn>
                <a:cxn ang="0">
                  <a:pos x="connsiteX11309" y="connsiteY11309"/>
                </a:cxn>
                <a:cxn ang="0">
                  <a:pos x="connsiteX11310" y="connsiteY11310"/>
                </a:cxn>
                <a:cxn ang="0">
                  <a:pos x="connsiteX11311" y="connsiteY11311"/>
                </a:cxn>
                <a:cxn ang="0">
                  <a:pos x="connsiteX11312" y="connsiteY11312"/>
                </a:cxn>
                <a:cxn ang="0">
                  <a:pos x="connsiteX11313" y="connsiteY11313"/>
                </a:cxn>
                <a:cxn ang="0">
                  <a:pos x="connsiteX11314" y="connsiteY11314"/>
                </a:cxn>
                <a:cxn ang="0">
                  <a:pos x="connsiteX11315" y="connsiteY11315"/>
                </a:cxn>
                <a:cxn ang="0">
                  <a:pos x="connsiteX11316" y="connsiteY11316"/>
                </a:cxn>
                <a:cxn ang="0">
                  <a:pos x="connsiteX11317" y="connsiteY11317"/>
                </a:cxn>
                <a:cxn ang="0">
                  <a:pos x="connsiteX11318" y="connsiteY11318"/>
                </a:cxn>
                <a:cxn ang="0">
                  <a:pos x="connsiteX11319" y="connsiteY11319"/>
                </a:cxn>
                <a:cxn ang="0">
                  <a:pos x="connsiteX11320" y="connsiteY11320"/>
                </a:cxn>
                <a:cxn ang="0">
                  <a:pos x="connsiteX11321" y="connsiteY11321"/>
                </a:cxn>
                <a:cxn ang="0">
                  <a:pos x="connsiteX11322" y="connsiteY11322"/>
                </a:cxn>
                <a:cxn ang="0">
                  <a:pos x="connsiteX11323" y="connsiteY11323"/>
                </a:cxn>
                <a:cxn ang="0">
                  <a:pos x="connsiteX11324" y="connsiteY11324"/>
                </a:cxn>
                <a:cxn ang="0">
                  <a:pos x="connsiteX11325" y="connsiteY11325"/>
                </a:cxn>
                <a:cxn ang="0">
                  <a:pos x="connsiteX11326" y="connsiteY11326"/>
                </a:cxn>
                <a:cxn ang="0">
                  <a:pos x="connsiteX11327" y="connsiteY11327"/>
                </a:cxn>
                <a:cxn ang="0">
                  <a:pos x="connsiteX11328" y="connsiteY11328"/>
                </a:cxn>
                <a:cxn ang="0">
                  <a:pos x="connsiteX11329" y="connsiteY11329"/>
                </a:cxn>
                <a:cxn ang="0">
                  <a:pos x="connsiteX11330" y="connsiteY11330"/>
                </a:cxn>
                <a:cxn ang="0">
                  <a:pos x="connsiteX11331" y="connsiteY11331"/>
                </a:cxn>
                <a:cxn ang="0">
                  <a:pos x="connsiteX11332" y="connsiteY11332"/>
                </a:cxn>
                <a:cxn ang="0">
                  <a:pos x="connsiteX11333" y="connsiteY11333"/>
                </a:cxn>
                <a:cxn ang="0">
                  <a:pos x="connsiteX11334" y="connsiteY11334"/>
                </a:cxn>
                <a:cxn ang="0">
                  <a:pos x="connsiteX11335" y="connsiteY11335"/>
                </a:cxn>
                <a:cxn ang="0">
                  <a:pos x="connsiteX11336" y="connsiteY11336"/>
                </a:cxn>
                <a:cxn ang="0">
                  <a:pos x="connsiteX11337" y="connsiteY11337"/>
                </a:cxn>
                <a:cxn ang="0">
                  <a:pos x="connsiteX11338" y="connsiteY11338"/>
                </a:cxn>
                <a:cxn ang="0">
                  <a:pos x="connsiteX11339" y="connsiteY11339"/>
                </a:cxn>
                <a:cxn ang="0">
                  <a:pos x="connsiteX11340" y="connsiteY11340"/>
                </a:cxn>
                <a:cxn ang="0">
                  <a:pos x="connsiteX11341" y="connsiteY11341"/>
                </a:cxn>
                <a:cxn ang="0">
                  <a:pos x="connsiteX11342" y="connsiteY11342"/>
                </a:cxn>
                <a:cxn ang="0">
                  <a:pos x="connsiteX11343" y="connsiteY11343"/>
                </a:cxn>
                <a:cxn ang="0">
                  <a:pos x="connsiteX11344" y="connsiteY11344"/>
                </a:cxn>
                <a:cxn ang="0">
                  <a:pos x="connsiteX11345" y="connsiteY11345"/>
                </a:cxn>
                <a:cxn ang="0">
                  <a:pos x="connsiteX11346" y="connsiteY11346"/>
                </a:cxn>
                <a:cxn ang="0">
                  <a:pos x="connsiteX11347" y="connsiteY11347"/>
                </a:cxn>
                <a:cxn ang="0">
                  <a:pos x="connsiteX11348" y="connsiteY11348"/>
                </a:cxn>
                <a:cxn ang="0">
                  <a:pos x="connsiteX11349" y="connsiteY11349"/>
                </a:cxn>
                <a:cxn ang="0">
                  <a:pos x="connsiteX11350" y="connsiteY11350"/>
                </a:cxn>
                <a:cxn ang="0">
                  <a:pos x="connsiteX11351" y="connsiteY11351"/>
                </a:cxn>
                <a:cxn ang="0">
                  <a:pos x="connsiteX11352" y="connsiteY11352"/>
                </a:cxn>
                <a:cxn ang="0">
                  <a:pos x="connsiteX11353" y="connsiteY11353"/>
                </a:cxn>
                <a:cxn ang="0">
                  <a:pos x="connsiteX11354" y="connsiteY11354"/>
                </a:cxn>
                <a:cxn ang="0">
                  <a:pos x="connsiteX11355" y="connsiteY11355"/>
                </a:cxn>
                <a:cxn ang="0">
                  <a:pos x="connsiteX11356" y="connsiteY11356"/>
                </a:cxn>
                <a:cxn ang="0">
                  <a:pos x="connsiteX11357" y="connsiteY11357"/>
                </a:cxn>
                <a:cxn ang="0">
                  <a:pos x="connsiteX11358" y="connsiteY11358"/>
                </a:cxn>
                <a:cxn ang="0">
                  <a:pos x="connsiteX11359" y="connsiteY11359"/>
                </a:cxn>
                <a:cxn ang="0">
                  <a:pos x="connsiteX11360" y="connsiteY11360"/>
                </a:cxn>
                <a:cxn ang="0">
                  <a:pos x="connsiteX11361" y="connsiteY11361"/>
                </a:cxn>
                <a:cxn ang="0">
                  <a:pos x="connsiteX11362" y="connsiteY11362"/>
                </a:cxn>
                <a:cxn ang="0">
                  <a:pos x="connsiteX11363" y="connsiteY11363"/>
                </a:cxn>
                <a:cxn ang="0">
                  <a:pos x="connsiteX11364" y="connsiteY11364"/>
                </a:cxn>
                <a:cxn ang="0">
                  <a:pos x="connsiteX11365" y="connsiteY11365"/>
                </a:cxn>
                <a:cxn ang="0">
                  <a:pos x="connsiteX11366" y="connsiteY11366"/>
                </a:cxn>
                <a:cxn ang="0">
                  <a:pos x="connsiteX11367" y="connsiteY11367"/>
                </a:cxn>
                <a:cxn ang="0">
                  <a:pos x="connsiteX11368" y="connsiteY11368"/>
                </a:cxn>
                <a:cxn ang="0">
                  <a:pos x="connsiteX11369" y="connsiteY11369"/>
                </a:cxn>
                <a:cxn ang="0">
                  <a:pos x="connsiteX11370" y="connsiteY11370"/>
                </a:cxn>
                <a:cxn ang="0">
                  <a:pos x="connsiteX11371" y="connsiteY11371"/>
                </a:cxn>
                <a:cxn ang="0">
                  <a:pos x="connsiteX11372" y="connsiteY11372"/>
                </a:cxn>
                <a:cxn ang="0">
                  <a:pos x="connsiteX11373" y="connsiteY11373"/>
                </a:cxn>
                <a:cxn ang="0">
                  <a:pos x="connsiteX11374" y="connsiteY11374"/>
                </a:cxn>
                <a:cxn ang="0">
                  <a:pos x="connsiteX11375" y="connsiteY11375"/>
                </a:cxn>
                <a:cxn ang="0">
                  <a:pos x="connsiteX11376" y="connsiteY11376"/>
                </a:cxn>
                <a:cxn ang="0">
                  <a:pos x="connsiteX11377" y="connsiteY11377"/>
                </a:cxn>
                <a:cxn ang="0">
                  <a:pos x="connsiteX11378" y="connsiteY11378"/>
                </a:cxn>
                <a:cxn ang="0">
                  <a:pos x="connsiteX11379" y="connsiteY11379"/>
                </a:cxn>
                <a:cxn ang="0">
                  <a:pos x="connsiteX11380" y="connsiteY11380"/>
                </a:cxn>
                <a:cxn ang="0">
                  <a:pos x="connsiteX11381" y="connsiteY11381"/>
                </a:cxn>
                <a:cxn ang="0">
                  <a:pos x="connsiteX11382" y="connsiteY11382"/>
                </a:cxn>
                <a:cxn ang="0">
                  <a:pos x="connsiteX11383" y="connsiteY11383"/>
                </a:cxn>
                <a:cxn ang="0">
                  <a:pos x="connsiteX11384" y="connsiteY11384"/>
                </a:cxn>
                <a:cxn ang="0">
                  <a:pos x="connsiteX11385" y="connsiteY11385"/>
                </a:cxn>
                <a:cxn ang="0">
                  <a:pos x="connsiteX11386" y="connsiteY11386"/>
                </a:cxn>
                <a:cxn ang="0">
                  <a:pos x="connsiteX11387" y="connsiteY11387"/>
                </a:cxn>
                <a:cxn ang="0">
                  <a:pos x="connsiteX11388" y="connsiteY11388"/>
                </a:cxn>
                <a:cxn ang="0">
                  <a:pos x="connsiteX11389" y="connsiteY11389"/>
                </a:cxn>
                <a:cxn ang="0">
                  <a:pos x="connsiteX11390" y="connsiteY11390"/>
                </a:cxn>
                <a:cxn ang="0">
                  <a:pos x="connsiteX11391" y="connsiteY11391"/>
                </a:cxn>
                <a:cxn ang="0">
                  <a:pos x="connsiteX11392" y="connsiteY11392"/>
                </a:cxn>
                <a:cxn ang="0">
                  <a:pos x="connsiteX11393" y="connsiteY11393"/>
                </a:cxn>
                <a:cxn ang="0">
                  <a:pos x="connsiteX11394" y="connsiteY11394"/>
                </a:cxn>
                <a:cxn ang="0">
                  <a:pos x="connsiteX11395" y="connsiteY11395"/>
                </a:cxn>
                <a:cxn ang="0">
                  <a:pos x="connsiteX11396" y="connsiteY11396"/>
                </a:cxn>
                <a:cxn ang="0">
                  <a:pos x="connsiteX11397" y="connsiteY11397"/>
                </a:cxn>
                <a:cxn ang="0">
                  <a:pos x="connsiteX11398" y="connsiteY11398"/>
                </a:cxn>
                <a:cxn ang="0">
                  <a:pos x="connsiteX11399" y="connsiteY11399"/>
                </a:cxn>
                <a:cxn ang="0">
                  <a:pos x="connsiteX11400" y="connsiteY11400"/>
                </a:cxn>
                <a:cxn ang="0">
                  <a:pos x="connsiteX11401" y="connsiteY11401"/>
                </a:cxn>
                <a:cxn ang="0">
                  <a:pos x="connsiteX11402" y="connsiteY11402"/>
                </a:cxn>
                <a:cxn ang="0">
                  <a:pos x="connsiteX11403" y="connsiteY11403"/>
                </a:cxn>
                <a:cxn ang="0">
                  <a:pos x="connsiteX11404" y="connsiteY11404"/>
                </a:cxn>
                <a:cxn ang="0">
                  <a:pos x="connsiteX11405" y="connsiteY11405"/>
                </a:cxn>
                <a:cxn ang="0">
                  <a:pos x="connsiteX11406" y="connsiteY11406"/>
                </a:cxn>
                <a:cxn ang="0">
                  <a:pos x="connsiteX11407" y="connsiteY11407"/>
                </a:cxn>
                <a:cxn ang="0">
                  <a:pos x="connsiteX11408" y="connsiteY11408"/>
                </a:cxn>
                <a:cxn ang="0">
                  <a:pos x="connsiteX11409" y="connsiteY11409"/>
                </a:cxn>
                <a:cxn ang="0">
                  <a:pos x="connsiteX11410" y="connsiteY11410"/>
                </a:cxn>
                <a:cxn ang="0">
                  <a:pos x="connsiteX11411" y="connsiteY11411"/>
                </a:cxn>
                <a:cxn ang="0">
                  <a:pos x="connsiteX11412" y="connsiteY11412"/>
                </a:cxn>
                <a:cxn ang="0">
                  <a:pos x="connsiteX11413" y="connsiteY11413"/>
                </a:cxn>
                <a:cxn ang="0">
                  <a:pos x="connsiteX11414" y="connsiteY11414"/>
                </a:cxn>
                <a:cxn ang="0">
                  <a:pos x="connsiteX11415" y="connsiteY11415"/>
                </a:cxn>
                <a:cxn ang="0">
                  <a:pos x="connsiteX11416" y="connsiteY11416"/>
                </a:cxn>
                <a:cxn ang="0">
                  <a:pos x="connsiteX11417" y="connsiteY11417"/>
                </a:cxn>
                <a:cxn ang="0">
                  <a:pos x="connsiteX11418" y="connsiteY11418"/>
                </a:cxn>
                <a:cxn ang="0">
                  <a:pos x="connsiteX11419" y="connsiteY11419"/>
                </a:cxn>
                <a:cxn ang="0">
                  <a:pos x="connsiteX11420" y="connsiteY11420"/>
                </a:cxn>
                <a:cxn ang="0">
                  <a:pos x="connsiteX11421" y="connsiteY11421"/>
                </a:cxn>
                <a:cxn ang="0">
                  <a:pos x="connsiteX11422" y="connsiteY11422"/>
                </a:cxn>
                <a:cxn ang="0">
                  <a:pos x="connsiteX11423" y="connsiteY11423"/>
                </a:cxn>
                <a:cxn ang="0">
                  <a:pos x="connsiteX11424" y="connsiteY11424"/>
                </a:cxn>
                <a:cxn ang="0">
                  <a:pos x="connsiteX11425" y="connsiteY11425"/>
                </a:cxn>
                <a:cxn ang="0">
                  <a:pos x="connsiteX11426" y="connsiteY11426"/>
                </a:cxn>
                <a:cxn ang="0">
                  <a:pos x="connsiteX11427" y="connsiteY11427"/>
                </a:cxn>
                <a:cxn ang="0">
                  <a:pos x="connsiteX11428" y="connsiteY11428"/>
                </a:cxn>
                <a:cxn ang="0">
                  <a:pos x="connsiteX11429" y="connsiteY11429"/>
                </a:cxn>
                <a:cxn ang="0">
                  <a:pos x="connsiteX11430" y="connsiteY11430"/>
                </a:cxn>
                <a:cxn ang="0">
                  <a:pos x="connsiteX11431" y="connsiteY11431"/>
                </a:cxn>
                <a:cxn ang="0">
                  <a:pos x="connsiteX11432" y="connsiteY11432"/>
                </a:cxn>
                <a:cxn ang="0">
                  <a:pos x="connsiteX11433" y="connsiteY11433"/>
                </a:cxn>
                <a:cxn ang="0">
                  <a:pos x="connsiteX11434" y="connsiteY11434"/>
                </a:cxn>
                <a:cxn ang="0">
                  <a:pos x="connsiteX11435" y="connsiteY11435"/>
                </a:cxn>
                <a:cxn ang="0">
                  <a:pos x="connsiteX11436" y="connsiteY11436"/>
                </a:cxn>
                <a:cxn ang="0">
                  <a:pos x="connsiteX11437" y="connsiteY11437"/>
                </a:cxn>
                <a:cxn ang="0">
                  <a:pos x="connsiteX11438" y="connsiteY11438"/>
                </a:cxn>
                <a:cxn ang="0">
                  <a:pos x="connsiteX11439" y="connsiteY11439"/>
                </a:cxn>
                <a:cxn ang="0">
                  <a:pos x="connsiteX11440" y="connsiteY11440"/>
                </a:cxn>
                <a:cxn ang="0">
                  <a:pos x="connsiteX11441" y="connsiteY11441"/>
                </a:cxn>
                <a:cxn ang="0">
                  <a:pos x="connsiteX11442" y="connsiteY11442"/>
                </a:cxn>
                <a:cxn ang="0">
                  <a:pos x="connsiteX11443" y="connsiteY11443"/>
                </a:cxn>
                <a:cxn ang="0">
                  <a:pos x="connsiteX11444" y="connsiteY11444"/>
                </a:cxn>
                <a:cxn ang="0">
                  <a:pos x="connsiteX11445" y="connsiteY11445"/>
                </a:cxn>
                <a:cxn ang="0">
                  <a:pos x="connsiteX11446" y="connsiteY11446"/>
                </a:cxn>
                <a:cxn ang="0">
                  <a:pos x="connsiteX11447" y="connsiteY11447"/>
                </a:cxn>
                <a:cxn ang="0">
                  <a:pos x="connsiteX11448" y="connsiteY11448"/>
                </a:cxn>
                <a:cxn ang="0">
                  <a:pos x="connsiteX11449" y="connsiteY11449"/>
                </a:cxn>
                <a:cxn ang="0">
                  <a:pos x="connsiteX11450" y="connsiteY11450"/>
                </a:cxn>
                <a:cxn ang="0">
                  <a:pos x="connsiteX11451" y="connsiteY11451"/>
                </a:cxn>
                <a:cxn ang="0">
                  <a:pos x="connsiteX11452" y="connsiteY11452"/>
                </a:cxn>
                <a:cxn ang="0">
                  <a:pos x="connsiteX11453" y="connsiteY11453"/>
                </a:cxn>
                <a:cxn ang="0">
                  <a:pos x="connsiteX11454" y="connsiteY11454"/>
                </a:cxn>
                <a:cxn ang="0">
                  <a:pos x="connsiteX11455" y="connsiteY11455"/>
                </a:cxn>
                <a:cxn ang="0">
                  <a:pos x="connsiteX11456" y="connsiteY11456"/>
                </a:cxn>
                <a:cxn ang="0">
                  <a:pos x="connsiteX11457" y="connsiteY11457"/>
                </a:cxn>
                <a:cxn ang="0">
                  <a:pos x="connsiteX11458" y="connsiteY11458"/>
                </a:cxn>
                <a:cxn ang="0">
                  <a:pos x="connsiteX11459" y="connsiteY11459"/>
                </a:cxn>
                <a:cxn ang="0">
                  <a:pos x="connsiteX11460" y="connsiteY11460"/>
                </a:cxn>
                <a:cxn ang="0">
                  <a:pos x="connsiteX11461" y="connsiteY11461"/>
                </a:cxn>
                <a:cxn ang="0">
                  <a:pos x="connsiteX11462" y="connsiteY11462"/>
                </a:cxn>
                <a:cxn ang="0">
                  <a:pos x="connsiteX11463" y="connsiteY11463"/>
                </a:cxn>
                <a:cxn ang="0">
                  <a:pos x="connsiteX11464" y="connsiteY11464"/>
                </a:cxn>
                <a:cxn ang="0">
                  <a:pos x="connsiteX11465" y="connsiteY11465"/>
                </a:cxn>
                <a:cxn ang="0">
                  <a:pos x="connsiteX11466" y="connsiteY11466"/>
                </a:cxn>
                <a:cxn ang="0">
                  <a:pos x="connsiteX11467" y="connsiteY11467"/>
                </a:cxn>
                <a:cxn ang="0">
                  <a:pos x="connsiteX11468" y="connsiteY11468"/>
                </a:cxn>
                <a:cxn ang="0">
                  <a:pos x="connsiteX11469" y="connsiteY11469"/>
                </a:cxn>
                <a:cxn ang="0">
                  <a:pos x="connsiteX11470" y="connsiteY11470"/>
                </a:cxn>
                <a:cxn ang="0">
                  <a:pos x="connsiteX11471" y="connsiteY11471"/>
                </a:cxn>
                <a:cxn ang="0">
                  <a:pos x="connsiteX11472" y="connsiteY11472"/>
                </a:cxn>
                <a:cxn ang="0">
                  <a:pos x="connsiteX11473" y="connsiteY11473"/>
                </a:cxn>
                <a:cxn ang="0">
                  <a:pos x="connsiteX11474" y="connsiteY11474"/>
                </a:cxn>
                <a:cxn ang="0">
                  <a:pos x="connsiteX11475" y="connsiteY11475"/>
                </a:cxn>
                <a:cxn ang="0">
                  <a:pos x="connsiteX11476" y="connsiteY11476"/>
                </a:cxn>
                <a:cxn ang="0">
                  <a:pos x="connsiteX11477" y="connsiteY11477"/>
                </a:cxn>
                <a:cxn ang="0">
                  <a:pos x="connsiteX11478" y="connsiteY11478"/>
                </a:cxn>
                <a:cxn ang="0">
                  <a:pos x="connsiteX11479" y="connsiteY11479"/>
                </a:cxn>
                <a:cxn ang="0">
                  <a:pos x="connsiteX11480" y="connsiteY11480"/>
                </a:cxn>
                <a:cxn ang="0">
                  <a:pos x="connsiteX11481" y="connsiteY11481"/>
                </a:cxn>
                <a:cxn ang="0">
                  <a:pos x="connsiteX11482" y="connsiteY11482"/>
                </a:cxn>
                <a:cxn ang="0">
                  <a:pos x="connsiteX11483" y="connsiteY11483"/>
                </a:cxn>
                <a:cxn ang="0">
                  <a:pos x="connsiteX11484" y="connsiteY11484"/>
                </a:cxn>
                <a:cxn ang="0">
                  <a:pos x="connsiteX11485" y="connsiteY11485"/>
                </a:cxn>
                <a:cxn ang="0">
                  <a:pos x="connsiteX11486" y="connsiteY11486"/>
                </a:cxn>
                <a:cxn ang="0">
                  <a:pos x="connsiteX11487" y="connsiteY11487"/>
                </a:cxn>
                <a:cxn ang="0">
                  <a:pos x="connsiteX11488" y="connsiteY11488"/>
                </a:cxn>
                <a:cxn ang="0">
                  <a:pos x="connsiteX11489" y="connsiteY11489"/>
                </a:cxn>
                <a:cxn ang="0">
                  <a:pos x="connsiteX11490" y="connsiteY11490"/>
                </a:cxn>
                <a:cxn ang="0">
                  <a:pos x="connsiteX11491" y="connsiteY11491"/>
                </a:cxn>
                <a:cxn ang="0">
                  <a:pos x="connsiteX11492" y="connsiteY11492"/>
                </a:cxn>
                <a:cxn ang="0">
                  <a:pos x="connsiteX11493" y="connsiteY11493"/>
                </a:cxn>
                <a:cxn ang="0">
                  <a:pos x="connsiteX11494" y="connsiteY11494"/>
                </a:cxn>
                <a:cxn ang="0">
                  <a:pos x="connsiteX11495" y="connsiteY11495"/>
                </a:cxn>
                <a:cxn ang="0">
                  <a:pos x="connsiteX11496" y="connsiteY11496"/>
                </a:cxn>
                <a:cxn ang="0">
                  <a:pos x="connsiteX11497" y="connsiteY11497"/>
                </a:cxn>
                <a:cxn ang="0">
                  <a:pos x="connsiteX11498" y="connsiteY11498"/>
                </a:cxn>
                <a:cxn ang="0">
                  <a:pos x="connsiteX11499" y="connsiteY11499"/>
                </a:cxn>
                <a:cxn ang="0">
                  <a:pos x="connsiteX11500" y="connsiteY11500"/>
                </a:cxn>
                <a:cxn ang="0">
                  <a:pos x="connsiteX11501" y="connsiteY11501"/>
                </a:cxn>
                <a:cxn ang="0">
                  <a:pos x="connsiteX11502" y="connsiteY11502"/>
                </a:cxn>
                <a:cxn ang="0">
                  <a:pos x="connsiteX11503" y="connsiteY11503"/>
                </a:cxn>
                <a:cxn ang="0">
                  <a:pos x="connsiteX11504" y="connsiteY11504"/>
                </a:cxn>
                <a:cxn ang="0">
                  <a:pos x="connsiteX11505" y="connsiteY11505"/>
                </a:cxn>
                <a:cxn ang="0">
                  <a:pos x="connsiteX11506" y="connsiteY11506"/>
                </a:cxn>
                <a:cxn ang="0">
                  <a:pos x="connsiteX11507" y="connsiteY11507"/>
                </a:cxn>
                <a:cxn ang="0">
                  <a:pos x="connsiteX11508" y="connsiteY11508"/>
                </a:cxn>
                <a:cxn ang="0">
                  <a:pos x="connsiteX11509" y="connsiteY11509"/>
                </a:cxn>
                <a:cxn ang="0">
                  <a:pos x="connsiteX11510" y="connsiteY11510"/>
                </a:cxn>
                <a:cxn ang="0">
                  <a:pos x="connsiteX11511" y="connsiteY11511"/>
                </a:cxn>
                <a:cxn ang="0">
                  <a:pos x="connsiteX11512" y="connsiteY11512"/>
                </a:cxn>
                <a:cxn ang="0">
                  <a:pos x="connsiteX11513" y="connsiteY11513"/>
                </a:cxn>
                <a:cxn ang="0">
                  <a:pos x="connsiteX11514" y="connsiteY11514"/>
                </a:cxn>
                <a:cxn ang="0">
                  <a:pos x="connsiteX11515" y="connsiteY11515"/>
                </a:cxn>
                <a:cxn ang="0">
                  <a:pos x="connsiteX11516" y="connsiteY11516"/>
                </a:cxn>
                <a:cxn ang="0">
                  <a:pos x="connsiteX11517" y="connsiteY11517"/>
                </a:cxn>
                <a:cxn ang="0">
                  <a:pos x="connsiteX11518" y="connsiteY11518"/>
                </a:cxn>
                <a:cxn ang="0">
                  <a:pos x="connsiteX11519" y="connsiteY11519"/>
                </a:cxn>
                <a:cxn ang="0">
                  <a:pos x="connsiteX11520" y="connsiteY11520"/>
                </a:cxn>
                <a:cxn ang="0">
                  <a:pos x="connsiteX11521" y="connsiteY11521"/>
                </a:cxn>
                <a:cxn ang="0">
                  <a:pos x="connsiteX11522" y="connsiteY11522"/>
                </a:cxn>
                <a:cxn ang="0">
                  <a:pos x="connsiteX11523" y="connsiteY11523"/>
                </a:cxn>
                <a:cxn ang="0">
                  <a:pos x="connsiteX11524" y="connsiteY11524"/>
                </a:cxn>
                <a:cxn ang="0">
                  <a:pos x="connsiteX11525" y="connsiteY11525"/>
                </a:cxn>
                <a:cxn ang="0">
                  <a:pos x="connsiteX11526" y="connsiteY11526"/>
                </a:cxn>
                <a:cxn ang="0">
                  <a:pos x="connsiteX11527" y="connsiteY11527"/>
                </a:cxn>
                <a:cxn ang="0">
                  <a:pos x="connsiteX11528" y="connsiteY11528"/>
                </a:cxn>
                <a:cxn ang="0">
                  <a:pos x="connsiteX11529" y="connsiteY11529"/>
                </a:cxn>
                <a:cxn ang="0">
                  <a:pos x="connsiteX11530" y="connsiteY11530"/>
                </a:cxn>
                <a:cxn ang="0">
                  <a:pos x="connsiteX11531" y="connsiteY11531"/>
                </a:cxn>
                <a:cxn ang="0">
                  <a:pos x="connsiteX11532" y="connsiteY11532"/>
                </a:cxn>
                <a:cxn ang="0">
                  <a:pos x="connsiteX11533" y="connsiteY11533"/>
                </a:cxn>
                <a:cxn ang="0">
                  <a:pos x="connsiteX11534" y="connsiteY11534"/>
                </a:cxn>
                <a:cxn ang="0">
                  <a:pos x="connsiteX11535" y="connsiteY11535"/>
                </a:cxn>
                <a:cxn ang="0">
                  <a:pos x="connsiteX11536" y="connsiteY11536"/>
                </a:cxn>
                <a:cxn ang="0">
                  <a:pos x="connsiteX11537" y="connsiteY11537"/>
                </a:cxn>
                <a:cxn ang="0">
                  <a:pos x="connsiteX11538" y="connsiteY11538"/>
                </a:cxn>
                <a:cxn ang="0">
                  <a:pos x="connsiteX11539" y="connsiteY11539"/>
                </a:cxn>
                <a:cxn ang="0">
                  <a:pos x="connsiteX11540" y="connsiteY11540"/>
                </a:cxn>
                <a:cxn ang="0">
                  <a:pos x="connsiteX11541" y="connsiteY11541"/>
                </a:cxn>
                <a:cxn ang="0">
                  <a:pos x="connsiteX11542" y="connsiteY11542"/>
                </a:cxn>
                <a:cxn ang="0">
                  <a:pos x="connsiteX11543" y="connsiteY11543"/>
                </a:cxn>
                <a:cxn ang="0">
                  <a:pos x="connsiteX11544" y="connsiteY11544"/>
                </a:cxn>
                <a:cxn ang="0">
                  <a:pos x="connsiteX11545" y="connsiteY11545"/>
                </a:cxn>
                <a:cxn ang="0">
                  <a:pos x="connsiteX11546" y="connsiteY11546"/>
                </a:cxn>
                <a:cxn ang="0">
                  <a:pos x="connsiteX11547" y="connsiteY11547"/>
                </a:cxn>
                <a:cxn ang="0">
                  <a:pos x="connsiteX11548" y="connsiteY11548"/>
                </a:cxn>
                <a:cxn ang="0">
                  <a:pos x="connsiteX11549" y="connsiteY11549"/>
                </a:cxn>
                <a:cxn ang="0">
                  <a:pos x="connsiteX11550" y="connsiteY11550"/>
                </a:cxn>
                <a:cxn ang="0">
                  <a:pos x="connsiteX11551" y="connsiteY11551"/>
                </a:cxn>
                <a:cxn ang="0">
                  <a:pos x="connsiteX11552" y="connsiteY11552"/>
                </a:cxn>
                <a:cxn ang="0">
                  <a:pos x="connsiteX11553" y="connsiteY11553"/>
                </a:cxn>
                <a:cxn ang="0">
                  <a:pos x="connsiteX11554" y="connsiteY11554"/>
                </a:cxn>
                <a:cxn ang="0">
                  <a:pos x="connsiteX11555" y="connsiteY11555"/>
                </a:cxn>
                <a:cxn ang="0">
                  <a:pos x="connsiteX11556" y="connsiteY11556"/>
                </a:cxn>
                <a:cxn ang="0">
                  <a:pos x="connsiteX11557" y="connsiteY11557"/>
                </a:cxn>
                <a:cxn ang="0">
                  <a:pos x="connsiteX11558" y="connsiteY11558"/>
                </a:cxn>
                <a:cxn ang="0">
                  <a:pos x="connsiteX11559" y="connsiteY11559"/>
                </a:cxn>
                <a:cxn ang="0">
                  <a:pos x="connsiteX11560" y="connsiteY11560"/>
                </a:cxn>
                <a:cxn ang="0">
                  <a:pos x="connsiteX11561" y="connsiteY11561"/>
                </a:cxn>
                <a:cxn ang="0">
                  <a:pos x="connsiteX11562" y="connsiteY11562"/>
                </a:cxn>
                <a:cxn ang="0">
                  <a:pos x="connsiteX11563" y="connsiteY11563"/>
                </a:cxn>
                <a:cxn ang="0">
                  <a:pos x="connsiteX11564" y="connsiteY11564"/>
                </a:cxn>
                <a:cxn ang="0">
                  <a:pos x="connsiteX11565" y="connsiteY11565"/>
                </a:cxn>
                <a:cxn ang="0">
                  <a:pos x="connsiteX11566" y="connsiteY11566"/>
                </a:cxn>
                <a:cxn ang="0">
                  <a:pos x="connsiteX11567" y="connsiteY11567"/>
                </a:cxn>
                <a:cxn ang="0">
                  <a:pos x="connsiteX11568" y="connsiteY11568"/>
                </a:cxn>
                <a:cxn ang="0">
                  <a:pos x="connsiteX11569" y="connsiteY11569"/>
                </a:cxn>
                <a:cxn ang="0">
                  <a:pos x="connsiteX11570" y="connsiteY11570"/>
                </a:cxn>
                <a:cxn ang="0">
                  <a:pos x="connsiteX11571" y="connsiteY11571"/>
                </a:cxn>
                <a:cxn ang="0">
                  <a:pos x="connsiteX11572" y="connsiteY11572"/>
                </a:cxn>
                <a:cxn ang="0">
                  <a:pos x="connsiteX11573" y="connsiteY11573"/>
                </a:cxn>
                <a:cxn ang="0">
                  <a:pos x="connsiteX11574" y="connsiteY11574"/>
                </a:cxn>
                <a:cxn ang="0">
                  <a:pos x="connsiteX11575" y="connsiteY11575"/>
                </a:cxn>
                <a:cxn ang="0">
                  <a:pos x="connsiteX11576" y="connsiteY11576"/>
                </a:cxn>
                <a:cxn ang="0">
                  <a:pos x="connsiteX11577" y="connsiteY11577"/>
                </a:cxn>
                <a:cxn ang="0">
                  <a:pos x="connsiteX11578" y="connsiteY11578"/>
                </a:cxn>
                <a:cxn ang="0">
                  <a:pos x="connsiteX11579" y="connsiteY11579"/>
                </a:cxn>
                <a:cxn ang="0">
                  <a:pos x="connsiteX11580" y="connsiteY11580"/>
                </a:cxn>
                <a:cxn ang="0">
                  <a:pos x="connsiteX11581" y="connsiteY11581"/>
                </a:cxn>
                <a:cxn ang="0">
                  <a:pos x="connsiteX11582" y="connsiteY11582"/>
                </a:cxn>
                <a:cxn ang="0">
                  <a:pos x="connsiteX11583" y="connsiteY11583"/>
                </a:cxn>
                <a:cxn ang="0">
                  <a:pos x="connsiteX11584" y="connsiteY11584"/>
                </a:cxn>
                <a:cxn ang="0">
                  <a:pos x="connsiteX11585" y="connsiteY11585"/>
                </a:cxn>
                <a:cxn ang="0">
                  <a:pos x="connsiteX11586" y="connsiteY11586"/>
                </a:cxn>
                <a:cxn ang="0">
                  <a:pos x="connsiteX11587" y="connsiteY11587"/>
                </a:cxn>
                <a:cxn ang="0">
                  <a:pos x="connsiteX11588" y="connsiteY11588"/>
                </a:cxn>
                <a:cxn ang="0">
                  <a:pos x="connsiteX11589" y="connsiteY11589"/>
                </a:cxn>
                <a:cxn ang="0">
                  <a:pos x="connsiteX11590" y="connsiteY11590"/>
                </a:cxn>
                <a:cxn ang="0">
                  <a:pos x="connsiteX11591" y="connsiteY11591"/>
                </a:cxn>
                <a:cxn ang="0">
                  <a:pos x="connsiteX11592" y="connsiteY11592"/>
                </a:cxn>
                <a:cxn ang="0">
                  <a:pos x="connsiteX11593" y="connsiteY11593"/>
                </a:cxn>
                <a:cxn ang="0">
                  <a:pos x="connsiteX11594" y="connsiteY11594"/>
                </a:cxn>
                <a:cxn ang="0">
                  <a:pos x="connsiteX11595" y="connsiteY11595"/>
                </a:cxn>
                <a:cxn ang="0">
                  <a:pos x="connsiteX11596" y="connsiteY11596"/>
                </a:cxn>
                <a:cxn ang="0">
                  <a:pos x="connsiteX11597" y="connsiteY11597"/>
                </a:cxn>
                <a:cxn ang="0">
                  <a:pos x="connsiteX11598" y="connsiteY11598"/>
                </a:cxn>
                <a:cxn ang="0">
                  <a:pos x="connsiteX11599" y="connsiteY11599"/>
                </a:cxn>
                <a:cxn ang="0">
                  <a:pos x="connsiteX11600" y="connsiteY11600"/>
                </a:cxn>
                <a:cxn ang="0">
                  <a:pos x="connsiteX11601" y="connsiteY11601"/>
                </a:cxn>
                <a:cxn ang="0">
                  <a:pos x="connsiteX11602" y="connsiteY11602"/>
                </a:cxn>
                <a:cxn ang="0">
                  <a:pos x="connsiteX11603" y="connsiteY11603"/>
                </a:cxn>
                <a:cxn ang="0">
                  <a:pos x="connsiteX11604" y="connsiteY11604"/>
                </a:cxn>
                <a:cxn ang="0">
                  <a:pos x="connsiteX11605" y="connsiteY11605"/>
                </a:cxn>
                <a:cxn ang="0">
                  <a:pos x="connsiteX11606" y="connsiteY11606"/>
                </a:cxn>
                <a:cxn ang="0">
                  <a:pos x="connsiteX11607" y="connsiteY11607"/>
                </a:cxn>
                <a:cxn ang="0">
                  <a:pos x="connsiteX11608" y="connsiteY11608"/>
                </a:cxn>
                <a:cxn ang="0">
                  <a:pos x="connsiteX11609" y="connsiteY11609"/>
                </a:cxn>
                <a:cxn ang="0">
                  <a:pos x="connsiteX11610" y="connsiteY11610"/>
                </a:cxn>
                <a:cxn ang="0">
                  <a:pos x="connsiteX11611" y="connsiteY11611"/>
                </a:cxn>
                <a:cxn ang="0">
                  <a:pos x="connsiteX11612" y="connsiteY11612"/>
                </a:cxn>
                <a:cxn ang="0">
                  <a:pos x="connsiteX11613" y="connsiteY11613"/>
                </a:cxn>
                <a:cxn ang="0">
                  <a:pos x="connsiteX11614" y="connsiteY11614"/>
                </a:cxn>
                <a:cxn ang="0">
                  <a:pos x="connsiteX11615" y="connsiteY11615"/>
                </a:cxn>
                <a:cxn ang="0">
                  <a:pos x="connsiteX11616" y="connsiteY11616"/>
                </a:cxn>
                <a:cxn ang="0">
                  <a:pos x="connsiteX11617" y="connsiteY11617"/>
                </a:cxn>
                <a:cxn ang="0">
                  <a:pos x="connsiteX11618" y="connsiteY11618"/>
                </a:cxn>
                <a:cxn ang="0">
                  <a:pos x="connsiteX11619" y="connsiteY11619"/>
                </a:cxn>
                <a:cxn ang="0">
                  <a:pos x="connsiteX11620" y="connsiteY11620"/>
                </a:cxn>
                <a:cxn ang="0">
                  <a:pos x="connsiteX11621" y="connsiteY11621"/>
                </a:cxn>
                <a:cxn ang="0">
                  <a:pos x="connsiteX11622" y="connsiteY11622"/>
                </a:cxn>
                <a:cxn ang="0">
                  <a:pos x="connsiteX11623" y="connsiteY11623"/>
                </a:cxn>
                <a:cxn ang="0">
                  <a:pos x="connsiteX11624" y="connsiteY11624"/>
                </a:cxn>
                <a:cxn ang="0">
                  <a:pos x="connsiteX11625" y="connsiteY11625"/>
                </a:cxn>
                <a:cxn ang="0">
                  <a:pos x="connsiteX11626" y="connsiteY11626"/>
                </a:cxn>
                <a:cxn ang="0">
                  <a:pos x="connsiteX11627" y="connsiteY11627"/>
                </a:cxn>
                <a:cxn ang="0">
                  <a:pos x="connsiteX11628" y="connsiteY11628"/>
                </a:cxn>
                <a:cxn ang="0">
                  <a:pos x="connsiteX11629" y="connsiteY11629"/>
                </a:cxn>
                <a:cxn ang="0">
                  <a:pos x="connsiteX11630" y="connsiteY11630"/>
                </a:cxn>
                <a:cxn ang="0">
                  <a:pos x="connsiteX11631" y="connsiteY11631"/>
                </a:cxn>
                <a:cxn ang="0">
                  <a:pos x="connsiteX11632" y="connsiteY11632"/>
                </a:cxn>
                <a:cxn ang="0">
                  <a:pos x="connsiteX11633" y="connsiteY11633"/>
                </a:cxn>
                <a:cxn ang="0">
                  <a:pos x="connsiteX11634" y="connsiteY11634"/>
                </a:cxn>
                <a:cxn ang="0">
                  <a:pos x="connsiteX11635" y="connsiteY11635"/>
                </a:cxn>
                <a:cxn ang="0">
                  <a:pos x="connsiteX11636" y="connsiteY11636"/>
                </a:cxn>
                <a:cxn ang="0">
                  <a:pos x="connsiteX11637" y="connsiteY11637"/>
                </a:cxn>
                <a:cxn ang="0">
                  <a:pos x="connsiteX11638" y="connsiteY11638"/>
                </a:cxn>
                <a:cxn ang="0">
                  <a:pos x="connsiteX11639" y="connsiteY11639"/>
                </a:cxn>
                <a:cxn ang="0">
                  <a:pos x="connsiteX11640" y="connsiteY11640"/>
                </a:cxn>
                <a:cxn ang="0">
                  <a:pos x="connsiteX11641" y="connsiteY11641"/>
                </a:cxn>
                <a:cxn ang="0">
                  <a:pos x="connsiteX11642" y="connsiteY11642"/>
                </a:cxn>
                <a:cxn ang="0">
                  <a:pos x="connsiteX11643" y="connsiteY11643"/>
                </a:cxn>
                <a:cxn ang="0">
                  <a:pos x="connsiteX11644" y="connsiteY11644"/>
                </a:cxn>
                <a:cxn ang="0">
                  <a:pos x="connsiteX11645" y="connsiteY11645"/>
                </a:cxn>
                <a:cxn ang="0">
                  <a:pos x="connsiteX11646" y="connsiteY11646"/>
                </a:cxn>
                <a:cxn ang="0">
                  <a:pos x="connsiteX11647" y="connsiteY11647"/>
                </a:cxn>
                <a:cxn ang="0">
                  <a:pos x="connsiteX11648" y="connsiteY11648"/>
                </a:cxn>
                <a:cxn ang="0">
                  <a:pos x="connsiteX11649" y="connsiteY11649"/>
                </a:cxn>
                <a:cxn ang="0">
                  <a:pos x="connsiteX11650" y="connsiteY11650"/>
                </a:cxn>
                <a:cxn ang="0">
                  <a:pos x="connsiteX11651" y="connsiteY11651"/>
                </a:cxn>
                <a:cxn ang="0">
                  <a:pos x="connsiteX11652" y="connsiteY11652"/>
                </a:cxn>
                <a:cxn ang="0">
                  <a:pos x="connsiteX11653" y="connsiteY11653"/>
                </a:cxn>
                <a:cxn ang="0">
                  <a:pos x="connsiteX11654" y="connsiteY11654"/>
                </a:cxn>
                <a:cxn ang="0">
                  <a:pos x="connsiteX11655" y="connsiteY11655"/>
                </a:cxn>
                <a:cxn ang="0">
                  <a:pos x="connsiteX11656" y="connsiteY11656"/>
                </a:cxn>
                <a:cxn ang="0">
                  <a:pos x="connsiteX11657" y="connsiteY11657"/>
                </a:cxn>
                <a:cxn ang="0">
                  <a:pos x="connsiteX11658" y="connsiteY11658"/>
                </a:cxn>
                <a:cxn ang="0">
                  <a:pos x="connsiteX11659" y="connsiteY11659"/>
                </a:cxn>
                <a:cxn ang="0">
                  <a:pos x="connsiteX11660" y="connsiteY11660"/>
                </a:cxn>
                <a:cxn ang="0">
                  <a:pos x="connsiteX11661" y="connsiteY11661"/>
                </a:cxn>
                <a:cxn ang="0">
                  <a:pos x="connsiteX11662" y="connsiteY11662"/>
                </a:cxn>
                <a:cxn ang="0">
                  <a:pos x="connsiteX11663" y="connsiteY11663"/>
                </a:cxn>
                <a:cxn ang="0">
                  <a:pos x="connsiteX11664" y="connsiteY11664"/>
                </a:cxn>
                <a:cxn ang="0">
                  <a:pos x="connsiteX11665" y="connsiteY11665"/>
                </a:cxn>
                <a:cxn ang="0">
                  <a:pos x="connsiteX11666" y="connsiteY11666"/>
                </a:cxn>
                <a:cxn ang="0">
                  <a:pos x="connsiteX11667" y="connsiteY11667"/>
                </a:cxn>
                <a:cxn ang="0">
                  <a:pos x="connsiteX11668" y="connsiteY11668"/>
                </a:cxn>
                <a:cxn ang="0">
                  <a:pos x="connsiteX11669" y="connsiteY11669"/>
                </a:cxn>
                <a:cxn ang="0">
                  <a:pos x="connsiteX11670" y="connsiteY11670"/>
                </a:cxn>
                <a:cxn ang="0">
                  <a:pos x="connsiteX11671" y="connsiteY11671"/>
                </a:cxn>
                <a:cxn ang="0">
                  <a:pos x="connsiteX11672" y="connsiteY11672"/>
                </a:cxn>
                <a:cxn ang="0">
                  <a:pos x="connsiteX11673" y="connsiteY11673"/>
                </a:cxn>
                <a:cxn ang="0">
                  <a:pos x="connsiteX11674" y="connsiteY11674"/>
                </a:cxn>
                <a:cxn ang="0">
                  <a:pos x="connsiteX11675" y="connsiteY11675"/>
                </a:cxn>
                <a:cxn ang="0">
                  <a:pos x="connsiteX11676" y="connsiteY11676"/>
                </a:cxn>
                <a:cxn ang="0">
                  <a:pos x="connsiteX11677" y="connsiteY11677"/>
                </a:cxn>
                <a:cxn ang="0">
                  <a:pos x="connsiteX11678" y="connsiteY11678"/>
                </a:cxn>
                <a:cxn ang="0">
                  <a:pos x="connsiteX11679" y="connsiteY11679"/>
                </a:cxn>
                <a:cxn ang="0">
                  <a:pos x="connsiteX11680" y="connsiteY11680"/>
                </a:cxn>
                <a:cxn ang="0">
                  <a:pos x="connsiteX11681" y="connsiteY11681"/>
                </a:cxn>
                <a:cxn ang="0">
                  <a:pos x="connsiteX11682" y="connsiteY11682"/>
                </a:cxn>
                <a:cxn ang="0">
                  <a:pos x="connsiteX11683" y="connsiteY11683"/>
                </a:cxn>
                <a:cxn ang="0">
                  <a:pos x="connsiteX11684" y="connsiteY11684"/>
                </a:cxn>
                <a:cxn ang="0">
                  <a:pos x="connsiteX11685" y="connsiteY11685"/>
                </a:cxn>
                <a:cxn ang="0">
                  <a:pos x="connsiteX11686" y="connsiteY11686"/>
                </a:cxn>
                <a:cxn ang="0">
                  <a:pos x="connsiteX11687" y="connsiteY11687"/>
                </a:cxn>
                <a:cxn ang="0">
                  <a:pos x="connsiteX11688" y="connsiteY11688"/>
                </a:cxn>
                <a:cxn ang="0">
                  <a:pos x="connsiteX11689" y="connsiteY11689"/>
                </a:cxn>
                <a:cxn ang="0">
                  <a:pos x="connsiteX11690" y="connsiteY11690"/>
                </a:cxn>
                <a:cxn ang="0">
                  <a:pos x="connsiteX11691" y="connsiteY11691"/>
                </a:cxn>
                <a:cxn ang="0">
                  <a:pos x="connsiteX11692" y="connsiteY11692"/>
                </a:cxn>
                <a:cxn ang="0">
                  <a:pos x="connsiteX11693" y="connsiteY11693"/>
                </a:cxn>
                <a:cxn ang="0">
                  <a:pos x="connsiteX11694" y="connsiteY11694"/>
                </a:cxn>
                <a:cxn ang="0">
                  <a:pos x="connsiteX11695" y="connsiteY11695"/>
                </a:cxn>
                <a:cxn ang="0">
                  <a:pos x="connsiteX11696" y="connsiteY11696"/>
                </a:cxn>
                <a:cxn ang="0">
                  <a:pos x="connsiteX11697" y="connsiteY11697"/>
                </a:cxn>
                <a:cxn ang="0">
                  <a:pos x="connsiteX11698" y="connsiteY11698"/>
                </a:cxn>
                <a:cxn ang="0">
                  <a:pos x="connsiteX11699" y="connsiteY11699"/>
                </a:cxn>
                <a:cxn ang="0">
                  <a:pos x="connsiteX11700" y="connsiteY11700"/>
                </a:cxn>
                <a:cxn ang="0">
                  <a:pos x="connsiteX11701" y="connsiteY11701"/>
                </a:cxn>
                <a:cxn ang="0">
                  <a:pos x="connsiteX11702" y="connsiteY11702"/>
                </a:cxn>
                <a:cxn ang="0">
                  <a:pos x="connsiteX11703" y="connsiteY11703"/>
                </a:cxn>
                <a:cxn ang="0">
                  <a:pos x="connsiteX11704" y="connsiteY11704"/>
                </a:cxn>
                <a:cxn ang="0">
                  <a:pos x="connsiteX11705" y="connsiteY11705"/>
                </a:cxn>
                <a:cxn ang="0">
                  <a:pos x="connsiteX11706" y="connsiteY11706"/>
                </a:cxn>
                <a:cxn ang="0">
                  <a:pos x="connsiteX11707" y="connsiteY11707"/>
                </a:cxn>
                <a:cxn ang="0">
                  <a:pos x="connsiteX11708" y="connsiteY11708"/>
                </a:cxn>
                <a:cxn ang="0">
                  <a:pos x="connsiteX11709" y="connsiteY11709"/>
                </a:cxn>
                <a:cxn ang="0">
                  <a:pos x="connsiteX11710" y="connsiteY11710"/>
                </a:cxn>
                <a:cxn ang="0">
                  <a:pos x="connsiteX11711" y="connsiteY11711"/>
                </a:cxn>
                <a:cxn ang="0">
                  <a:pos x="connsiteX11712" y="connsiteY11712"/>
                </a:cxn>
                <a:cxn ang="0">
                  <a:pos x="connsiteX11713" y="connsiteY11713"/>
                </a:cxn>
                <a:cxn ang="0">
                  <a:pos x="connsiteX11714" y="connsiteY11714"/>
                </a:cxn>
                <a:cxn ang="0">
                  <a:pos x="connsiteX11715" y="connsiteY11715"/>
                </a:cxn>
                <a:cxn ang="0">
                  <a:pos x="connsiteX11716" y="connsiteY11716"/>
                </a:cxn>
                <a:cxn ang="0">
                  <a:pos x="connsiteX11717" y="connsiteY11717"/>
                </a:cxn>
                <a:cxn ang="0">
                  <a:pos x="connsiteX11718" y="connsiteY11718"/>
                </a:cxn>
                <a:cxn ang="0">
                  <a:pos x="connsiteX11719" y="connsiteY11719"/>
                </a:cxn>
                <a:cxn ang="0">
                  <a:pos x="connsiteX11720" y="connsiteY11720"/>
                </a:cxn>
                <a:cxn ang="0">
                  <a:pos x="connsiteX11721" y="connsiteY11721"/>
                </a:cxn>
                <a:cxn ang="0">
                  <a:pos x="connsiteX11722" y="connsiteY11722"/>
                </a:cxn>
                <a:cxn ang="0">
                  <a:pos x="connsiteX11723" y="connsiteY11723"/>
                </a:cxn>
                <a:cxn ang="0">
                  <a:pos x="connsiteX11724" y="connsiteY11724"/>
                </a:cxn>
                <a:cxn ang="0">
                  <a:pos x="connsiteX11725" y="connsiteY11725"/>
                </a:cxn>
                <a:cxn ang="0">
                  <a:pos x="connsiteX11726" y="connsiteY11726"/>
                </a:cxn>
                <a:cxn ang="0">
                  <a:pos x="connsiteX11727" y="connsiteY11727"/>
                </a:cxn>
                <a:cxn ang="0">
                  <a:pos x="connsiteX11728" y="connsiteY11728"/>
                </a:cxn>
                <a:cxn ang="0">
                  <a:pos x="connsiteX11729" y="connsiteY11729"/>
                </a:cxn>
                <a:cxn ang="0">
                  <a:pos x="connsiteX11730" y="connsiteY11730"/>
                </a:cxn>
                <a:cxn ang="0">
                  <a:pos x="connsiteX11731" y="connsiteY11731"/>
                </a:cxn>
                <a:cxn ang="0">
                  <a:pos x="connsiteX11732" y="connsiteY11732"/>
                </a:cxn>
                <a:cxn ang="0">
                  <a:pos x="connsiteX11733" y="connsiteY11733"/>
                </a:cxn>
                <a:cxn ang="0">
                  <a:pos x="connsiteX11734" y="connsiteY11734"/>
                </a:cxn>
                <a:cxn ang="0">
                  <a:pos x="connsiteX11735" y="connsiteY11735"/>
                </a:cxn>
                <a:cxn ang="0">
                  <a:pos x="connsiteX11736" y="connsiteY11736"/>
                </a:cxn>
                <a:cxn ang="0">
                  <a:pos x="connsiteX11737" y="connsiteY11737"/>
                </a:cxn>
                <a:cxn ang="0">
                  <a:pos x="connsiteX11738" y="connsiteY11738"/>
                </a:cxn>
                <a:cxn ang="0">
                  <a:pos x="connsiteX11739" y="connsiteY11739"/>
                </a:cxn>
                <a:cxn ang="0">
                  <a:pos x="connsiteX11740" y="connsiteY11740"/>
                </a:cxn>
                <a:cxn ang="0">
                  <a:pos x="connsiteX11741" y="connsiteY11741"/>
                </a:cxn>
                <a:cxn ang="0">
                  <a:pos x="connsiteX11742" y="connsiteY11742"/>
                </a:cxn>
                <a:cxn ang="0">
                  <a:pos x="connsiteX11743" y="connsiteY11743"/>
                </a:cxn>
                <a:cxn ang="0">
                  <a:pos x="connsiteX11744" y="connsiteY11744"/>
                </a:cxn>
                <a:cxn ang="0">
                  <a:pos x="connsiteX11745" y="connsiteY11745"/>
                </a:cxn>
                <a:cxn ang="0">
                  <a:pos x="connsiteX11746" y="connsiteY11746"/>
                </a:cxn>
                <a:cxn ang="0">
                  <a:pos x="connsiteX11747" y="connsiteY11747"/>
                </a:cxn>
                <a:cxn ang="0">
                  <a:pos x="connsiteX11748" y="connsiteY11748"/>
                </a:cxn>
                <a:cxn ang="0">
                  <a:pos x="connsiteX11749" y="connsiteY11749"/>
                </a:cxn>
                <a:cxn ang="0">
                  <a:pos x="connsiteX11750" y="connsiteY11750"/>
                </a:cxn>
                <a:cxn ang="0">
                  <a:pos x="connsiteX11751" y="connsiteY11751"/>
                </a:cxn>
                <a:cxn ang="0">
                  <a:pos x="connsiteX11752" y="connsiteY11752"/>
                </a:cxn>
                <a:cxn ang="0">
                  <a:pos x="connsiteX11753" y="connsiteY11753"/>
                </a:cxn>
                <a:cxn ang="0">
                  <a:pos x="connsiteX11754" y="connsiteY11754"/>
                </a:cxn>
                <a:cxn ang="0">
                  <a:pos x="connsiteX11755" y="connsiteY11755"/>
                </a:cxn>
                <a:cxn ang="0">
                  <a:pos x="connsiteX11756" y="connsiteY11756"/>
                </a:cxn>
                <a:cxn ang="0">
                  <a:pos x="connsiteX11757" y="connsiteY11757"/>
                </a:cxn>
                <a:cxn ang="0">
                  <a:pos x="connsiteX11758" y="connsiteY11758"/>
                </a:cxn>
                <a:cxn ang="0">
                  <a:pos x="connsiteX11759" y="connsiteY11759"/>
                </a:cxn>
                <a:cxn ang="0">
                  <a:pos x="connsiteX11760" y="connsiteY11760"/>
                </a:cxn>
                <a:cxn ang="0">
                  <a:pos x="connsiteX11761" y="connsiteY11761"/>
                </a:cxn>
                <a:cxn ang="0">
                  <a:pos x="connsiteX11762" y="connsiteY11762"/>
                </a:cxn>
                <a:cxn ang="0">
                  <a:pos x="connsiteX11763" y="connsiteY11763"/>
                </a:cxn>
                <a:cxn ang="0">
                  <a:pos x="connsiteX11764" y="connsiteY11764"/>
                </a:cxn>
                <a:cxn ang="0">
                  <a:pos x="connsiteX11765" y="connsiteY11765"/>
                </a:cxn>
                <a:cxn ang="0">
                  <a:pos x="connsiteX11766" y="connsiteY11766"/>
                </a:cxn>
                <a:cxn ang="0">
                  <a:pos x="connsiteX11767" y="connsiteY11767"/>
                </a:cxn>
                <a:cxn ang="0">
                  <a:pos x="connsiteX11768" y="connsiteY11768"/>
                </a:cxn>
                <a:cxn ang="0">
                  <a:pos x="connsiteX11769" y="connsiteY11769"/>
                </a:cxn>
                <a:cxn ang="0">
                  <a:pos x="connsiteX11770" y="connsiteY11770"/>
                </a:cxn>
                <a:cxn ang="0">
                  <a:pos x="connsiteX11771" y="connsiteY11771"/>
                </a:cxn>
                <a:cxn ang="0">
                  <a:pos x="connsiteX11772" y="connsiteY11772"/>
                </a:cxn>
                <a:cxn ang="0">
                  <a:pos x="connsiteX11773" y="connsiteY11773"/>
                </a:cxn>
                <a:cxn ang="0">
                  <a:pos x="connsiteX11774" y="connsiteY11774"/>
                </a:cxn>
                <a:cxn ang="0">
                  <a:pos x="connsiteX11775" y="connsiteY11775"/>
                </a:cxn>
                <a:cxn ang="0">
                  <a:pos x="connsiteX11776" y="connsiteY11776"/>
                </a:cxn>
                <a:cxn ang="0">
                  <a:pos x="connsiteX11777" y="connsiteY11777"/>
                </a:cxn>
                <a:cxn ang="0">
                  <a:pos x="connsiteX11778" y="connsiteY11778"/>
                </a:cxn>
                <a:cxn ang="0">
                  <a:pos x="connsiteX11779" y="connsiteY11779"/>
                </a:cxn>
                <a:cxn ang="0">
                  <a:pos x="connsiteX11780" y="connsiteY11780"/>
                </a:cxn>
                <a:cxn ang="0">
                  <a:pos x="connsiteX11781" y="connsiteY11781"/>
                </a:cxn>
                <a:cxn ang="0">
                  <a:pos x="connsiteX11782" y="connsiteY11782"/>
                </a:cxn>
                <a:cxn ang="0">
                  <a:pos x="connsiteX11783" y="connsiteY11783"/>
                </a:cxn>
                <a:cxn ang="0">
                  <a:pos x="connsiteX11784" y="connsiteY11784"/>
                </a:cxn>
                <a:cxn ang="0">
                  <a:pos x="connsiteX11785" y="connsiteY11785"/>
                </a:cxn>
                <a:cxn ang="0">
                  <a:pos x="connsiteX11786" y="connsiteY11786"/>
                </a:cxn>
                <a:cxn ang="0">
                  <a:pos x="connsiteX11787" y="connsiteY11787"/>
                </a:cxn>
                <a:cxn ang="0">
                  <a:pos x="connsiteX11788" y="connsiteY11788"/>
                </a:cxn>
                <a:cxn ang="0">
                  <a:pos x="connsiteX11789" y="connsiteY11789"/>
                </a:cxn>
                <a:cxn ang="0">
                  <a:pos x="connsiteX11790" y="connsiteY11790"/>
                </a:cxn>
                <a:cxn ang="0">
                  <a:pos x="connsiteX11791" y="connsiteY11791"/>
                </a:cxn>
                <a:cxn ang="0">
                  <a:pos x="connsiteX11792" y="connsiteY11792"/>
                </a:cxn>
                <a:cxn ang="0">
                  <a:pos x="connsiteX11793" y="connsiteY11793"/>
                </a:cxn>
                <a:cxn ang="0">
                  <a:pos x="connsiteX11794" y="connsiteY11794"/>
                </a:cxn>
                <a:cxn ang="0">
                  <a:pos x="connsiteX11795" y="connsiteY11795"/>
                </a:cxn>
                <a:cxn ang="0">
                  <a:pos x="connsiteX11796" y="connsiteY11796"/>
                </a:cxn>
                <a:cxn ang="0">
                  <a:pos x="connsiteX11797" y="connsiteY11797"/>
                </a:cxn>
                <a:cxn ang="0">
                  <a:pos x="connsiteX11798" y="connsiteY11798"/>
                </a:cxn>
                <a:cxn ang="0">
                  <a:pos x="connsiteX11799" y="connsiteY11799"/>
                </a:cxn>
                <a:cxn ang="0">
                  <a:pos x="connsiteX11800" y="connsiteY11800"/>
                </a:cxn>
                <a:cxn ang="0">
                  <a:pos x="connsiteX11801" y="connsiteY11801"/>
                </a:cxn>
                <a:cxn ang="0">
                  <a:pos x="connsiteX11802" y="connsiteY11802"/>
                </a:cxn>
                <a:cxn ang="0">
                  <a:pos x="connsiteX11803" y="connsiteY11803"/>
                </a:cxn>
                <a:cxn ang="0">
                  <a:pos x="connsiteX11804" y="connsiteY11804"/>
                </a:cxn>
                <a:cxn ang="0">
                  <a:pos x="connsiteX11805" y="connsiteY11805"/>
                </a:cxn>
                <a:cxn ang="0">
                  <a:pos x="connsiteX11806" y="connsiteY11806"/>
                </a:cxn>
                <a:cxn ang="0">
                  <a:pos x="connsiteX11807" y="connsiteY11807"/>
                </a:cxn>
                <a:cxn ang="0">
                  <a:pos x="connsiteX11808" y="connsiteY11808"/>
                </a:cxn>
                <a:cxn ang="0">
                  <a:pos x="connsiteX11809" y="connsiteY11809"/>
                </a:cxn>
                <a:cxn ang="0">
                  <a:pos x="connsiteX11810" y="connsiteY11810"/>
                </a:cxn>
                <a:cxn ang="0">
                  <a:pos x="connsiteX11811" y="connsiteY11811"/>
                </a:cxn>
                <a:cxn ang="0">
                  <a:pos x="connsiteX11812" y="connsiteY11812"/>
                </a:cxn>
                <a:cxn ang="0">
                  <a:pos x="connsiteX11813" y="connsiteY11813"/>
                </a:cxn>
                <a:cxn ang="0">
                  <a:pos x="connsiteX11814" y="connsiteY11814"/>
                </a:cxn>
                <a:cxn ang="0">
                  <a:pos x="connsiteX11815" y="connsiteY11815"/>
                </a:cxn>
                <a:cxn ang="0">
                  <a:pos x="connsiteX11816" y="connsiteY11816"/>
                </a:cxn>
                <a:cxn ang="0">
                  <a:pos x="connsiteX11817" y="connsiteY11817"/>
                </a:cxn>
                <a:cxn ang="0">
                  <a:pos x="connsiteX11818" y="connsiteY11818"/>
                </a:cxn>
                <a:cxn ang="0">
                  <a:pos x="connsiteX11819" y="connsiteY11819"/>
                </a:cxn>
                <a:cxn ang="0">
                  <a:pos x="connsiteX11820" y="connsiteY11820"/>
                </a:cxn>
                <a:cxn ang="0">
                  <a:pos x="connsiteX11821" y="connsiteY11821"/>
                </a:cxn>
                <a:cxn ang="0">
                  <a:pos x="connsiteX11822" y="connsiteY11822"/>
                </a:cxn>
                <a:cxn ang="0">
                  <a:pos x="connsiteX11823" y="connsiteY11823"/>
                </a:cxn>
                <a:cxn ang="0">
                  <a:pos x="connsiteX11824" y="connsiteY11824"/>
                </a:cxn>
                <a:cxn ang="0">
                  <a:pos x="connsiteX11825" y="connsiteY11825"/>
                </a:cxn>
                <a:cxn ang="0">
                  <a:pos x="connsiteX11826" y="connsiteY11826"/>
                </a:cxn>
                <a:cxn ang="0">
                  <a:pos x="connsiteX11827" y="connsiteY11827"/>
                </a:cxn>
                <a:cxn ang="0">
                  <a:pos x="connsiteX11828" y="connsiteY11828"/>
                </a:cxn>
                <a:cxn ang="0">
                  <a:pos x="connsiteX11829" y="connsiteY11829"/>
                </a:cxn>
                <a:cxn ang="0">
                  <a:pos x="connsiteX11830" y="connsiteY11830"/>
                </a:cxn>
                <a:cxn ang="0">
                  <a:pos x="connsiteX11831" y="connsiteY11831"/>
                </a:cxn>
                <a:cxn ang="0">
                  <a:pos x="connsiteX11832" y="connsiteY11832"/>
                </a:cxn>
                <a:cxn ang="0">
                  <a:pos x="connsiteX11833" y="connsiteY11833"/>
                </a:cxn>
                <a:cxn ang="0">
                  <a:pos x="connsiteX11834" y="connsiteY11834"/>
                </a:cxn>
                <a:cxn ang="0">
                  <a:pos x="connsiteX11835" y="connsiteY11835"/>
                </a:cxn>
                <a:cxn ang="0">
                  <a:pos x="connsiteX11836" y="connsiteY11836"/>
                </a:cxn>
                <a:cxn ang="0">
                  <a:pos x="connsiteX11837" y="connsiteY11837"/>
                </a:cxn>
                <a:cxn ang="0">
                  <a:pos x="connsiteX11838" y="connsiteY11838"/>
                </a:cxn>
                <a:cxn ang="0">
                  <a:pos x="connsiteX11839" y="connsiteY11839"/>
                </a:cxn>
                <a:cxn ang="0">
                  <a:pos x="connsiteX11840" y="connsiteY11840"/>
                </a:cxn>
                <a:cxn ang="0">
                  <a:pos x="connsiteX11841" y="connsiteY11841"/>
                </a:cxn>
                <a:cxn ang="0">
                  <a:pos x="connsiteX11842" y="connsiteY11842"/>
                </a:cxn>
                <a:cxn ang="0">
                  <a:pos x="connsiteX11843" y="connsiteY11843"/>
                </a:cxn>
                <a:cxn ang="0">
                  <a:pos x="connsiteX11844" y="connsiteY11844"/>
                </a:cxn>
                <a:cxn ang="0">
                  <a:pos x="connsiteX11845" y="connsiteY11845"/>
                </a:cxn>
                <a:cxn ang="0">
                  <a:pos x="connsiteX11846" y="connsiteY11846"/>
                </a:cxn>
                <a:cxn ang="0">
                  <a:pos x="connsiteX11847" y="connsiteY11847"/>
                </a:cxn>
                <a:cxn ang="0">
                  <a:pos x="connsiteX11848" y="connsiteY11848"/>
                </a:cxn>
                <a:cxn ang="0">
                  <a:pos x="connsiteX11849" y="connsiteY11849"/>
                </a:cxn>
                <a:cxn ang="0">
                  <a:pos x="connsiteX11850" y="connsiteY11850"/>
                </a:cxn>
                <a:cxn ang="0">
                  <a:pos x="connsiteX11851" y="connsiteY11851"/>
                </a:cxn>
                <a:cxn ang="0">
                  <a:pos x="connsiteX11852" y="connsiteY11852"/>
                </a:cxn>
                <a:cxn ang="0">
                  <a:pos x="connsiteX11853" y="connsiteY11853"/>
                </a:cxn>
                <a:cxn ang="0">
                  <a:pos x="connsiteX11854" y="connsiteY11854"/>
                </a:cxn>
                <a:cxn ang="0">
                  <a:pos x="connsiteX11855" y="connsiteY11855"/>
                </a:cxn>
                <a:cxn ang="0">
                  <a:pos x="connsiteX11856" y="connsiteY11856"/>
                </a:cxn>
                <a:cxn ang="0">
                  <a:pos x="connsiteX11857" y="connsiteY11857"/>
                </a:cxn>
                <a:cxn ang="0">
                  <a:pos x="connsiteX11858" y="connsiteY11858"/>
                </a:cxn>
                <a:cxn ang="0">
                  <a:pos x="connsiteX11859" y="connsiteY11859"/>
                </a:cxn>
                <a:cxn ang="0">
                  <a:pos x="connsiteX11860" y="connsiteY11860"/>
                </a:cxn>
                <a:cxn ang="0">
                  <a:pos x="connsiteX11861" y="connsiteY11861"/>
                </a:cxn>
                <a:cxn ang="0">
                  <a:pos x="connsiteX11862" y="connsiteY11862"/>
                </a:cxn>
                <a:cxn ang="0">
                  <a:pos x="connsiteX11863" y="connsiteY11863"/>
                </a:cxn>
                <a:cxn ang="0">
                  <a:pos x="connsiteX11864" y="connsiteY11864"/>
                </a:cxn>
                <a:cxn ang="0">
                  <a:pos x="connsiteX11865" y="connsiteY11865"/>
                </a:cxn>
                <a:cxn ang="0">
                  <a:pos x="connsiteX11866" y="connsiteY11866"/>
                </a:cxn>
                <a:cxn ang="0">
                  <a:pos x="connsiteX11867" y="connsiteY11867"/>
                </a:cxn>
                <a:cxn ang="0">
                  <a:pos x="connsiteX11868" y="connsiteY11868"/>
                </a:cxn>
                <a:cxn ang="0">
                  <a:pos x="connsiteX11869" y="connsiteY11869"/>
                </a:cxn>
                <a:cxn ang="0">
                  <a:pos x="connsiteX11870" y="connsiteY11870"/>
                </a:cxn>
                <a:cxn ang="0">
                  <a:pos x="connsiteX11871" y="connsiteY11871"/>
                </a:cxn>
                <a:cxn ang="0">
                  <a:pos x="connsiteX11872" y="connsiteY11872"/>
                </a:cxn>
                <a:cxn ang="0">
                  <a:pos x="connsiteX11873" y="connsiteY11873"/>
                </a:cxn>
                <a:cxn ang="0">
                  <a:pos x="connsiteX11874" y="connsiteY11874"/>
                </a:cxn>
                <a:cxn ang="0">
                  <a:pos x="connsiteX11875" y="connsiteY11875"/>
                </a:cxn>
                <a:cxn ang="0">
                  <a:pos x="connsiteX11876" y="connsiteY11876"/>
                </a:cxn>
                <a:cxn ang="0">
                  <a:pos x="connsiteX11877" y="connsiteY11877"/>
                </a:cxn>
                <a:cxn ang="0">
                  <a:pos x="connsiteX11878" y="connsiteY11878"/>
                </a:cxn>
                <a:cxn ang="0">
                  <a:pos x="connsiteX11879" y="connsiteY11879"/>
                </a:cxn>
                <a:cxn ang="0">
                  <a:pos x="connsiteX11880" y="connsiteY11880"/>
                </a:cxn>
                <a:cxn ang="0">
                  <a:pos x="connsiteX11881" y="connsiteY11881"/>
                </a:cxn>
                <a:cxn ang="0">
                  <a:pos x="connsiteX11882" y="connsiteY11882"/>
                </a:cxn>
                <a:cxn ang="0">
                  <a:pos x="connsiteX11883" y="connsiteY11883"/>
                </a:cxn>
                <a:cxn ang="0">
                  <a:pos x="connsiteX11884" y="connsiteY11884"/>
                </a:cxn>
                <a:cxn ang="0">
                  <a:pos x="connsiteX11885" y="connsiteY11885"/>
                </a:cxn>
                <a:cxn ang="0">
                  <a:pos x="connsiteX11886" y="connsiteY11886"/>
                </a:cxn>
                <a:cxn ang="0">
                  <a:pos x="connsiteX11887" y="connsiteY11887"/>
                </a:cxn>
                <a:cxn ang="0">
                  <a:pos x="connsiteX11888" y="connsiteY11888"/>
                </a:cxn>
                <a:cxn ang="0">
                  <a:pos x="connsiteX11889" y="connsiteY11889"/>
                </a:cxn>
                <a:cxn ang="0">
                  <a:pos x="connsiteX11890" y="connsiteY11890"/>
                </a:cxn>
                <a:cxn ang="0">
                  <a:pos x="connsiteX11891" y="connsiteY11891"/>
                </a:cxn>
                <a:cxn ang="0">
                  <a:pos x="connsiteX11892" y="connsiteY11892"/>
                </a:cxn>
                <a:cxn ang="0">
                  <a:pos x="connsiteX11893" y="connsiteY11893"/>
                </a:cxn>
                <a:cxn ang="0">
                  <a:pos x="connsiteX11894" y="connsiteY11894"/>
                </a:cxn>
                <a:cxn ang="0">
                  <a:pos x="connsiteX11895" y="connsiteY11895"/>
                </a:cxn>
                <a:cxn ang="0">
                  <a:pos x="connsiteX11896" y="connsiteY11896"/>
                </a:cxn>
                <a:cxn ang="0">
                  <a:pos x="connsiteX11897" y="connsiteY11897"/>
                </a:cxn>
                <a:cxn ang="0">
                  <a:pos x="connsiteX11898" y="connsiteY11898"/>
                </a:cxn>
                <a:cxn ang="0">
                  <a:pos x="connsiteX11899" y="connsiteY11899"/>
                </a:cxn>
                <a:cxn ang="0">
                  <a:pos x="connsiteX11900" y="connsiteY11900"/>
                </a:cxn>
                <a:cxn ang="0">
                  <a:pos x="connsiteX11901" y="connsiteY11901"/>
                </a:cxn>
                <a:cxn ang="0">
                  <a:pos x="connsiteX11902" y="connsiteY11902"/>
                </a:cxn>
                <a:cxn ang="0">
                  <a:pos x="connsiteX11903" y="connsiteY11903"/>
                </a:cxn>
                <a:cxn ang="0">
                  <a:pos x="connsiteX11904" y="connsiteY11904"/>
                </a:cxn>
                <a:cxn ang="0">
                  <a:pos x="connsiteX11905" y="connsiteY11905"/>
                </a:cxn>
                <a:cxn ang="0">
                  <a:pos x="connsiteX11906" y="connsiteY11906"/>
                </a:cxn>
                <a:cxn ang="0">
                  <a:pos x="connsiteX11907" y="connsiteY11907"/>
                </a:cxn>
                <a:cxn ang="0">
                  <a:pos x="connsiteX11908" y="connsiteY11908"/>
                </a:cxn>
                <a:cxn ang="0">
                  <a:pos x="connsiteX11909" y="connsiteY11909"/>
                </a:cxn>
                <a:cxn ang="0">
                  <a:pos x="connsiteX11910" y="connsiteY11910"/>
                </a:cxn>
                <a:cxn ang="0">
                  <a:pos x="connsiteX11911" y="connsiteY11911"/>
                </a:cxn>
                <a:cxn ang="0">
                  <a:pos x="connsiteX11912" y="connsiteY11912"/>
                </a:cxn>
                <a:cxn ang="0">
                  <a:pos x="connsiteX11913" y="connsiteY11913"/>
                </a:cxn>
                <a:cxn ang="0">
                  <a:pos x="connsiteX11914" y="connsiteY11914"/>
                </a:cxn>
                <a:cxn ang="0">
                  <a:pos x="connsiteX11915" y="connsiteY11915"/>
                </a:cxn>
                <a:cxn ang="0">
                  <a:pos x="connsiteX11916" y="connsiteY11916"/>
                </a:cxn>
                <a:cxn ang="0">
                  <a:pos x="connsiteX11917" y="connsiteY11917"/>
                </a:cxn>
                <a:cxn ang="0">
                  <a:pos x="connsiteX11918" y="connsiteY11918"/>
                </a:cxn>
                <a:cxn ang="0">
                  <a:pos x="connsiteX11919" y="connsiteY11919"/>
                </a:cxn>
                <a:cxn ang="0">
                  <a:pos x="connsiteX11920" y="connsiteY11920"/>
                </a:cxn>
                <a:cxn ang="0">
                  <a:pos x="connsiteX11921" y="connsiteY11921"/>
                </a:cxn>
                <a:cxn ang="0">
                  <a:pos x="connsiteX11922" y="connsiteY11922"/>
                </a:cxn>
                <a:cxn ang="0">
                  <a:pos x="connsiteX11923" y="connsiteY11923"/>
                </a:cxn>
                <a:cxn ang="0">
                  <a:pos x="connsiteX11924" y="connsiteY11924"/>
                </a:cxn>
                <a:cxn ang="0">
                  <a:pos x="connsiteX11925" y="connsiteY11925"/>
                </a:cxn>
                <a:cxn ang="0">
                  <a:pos x="connsiteX11926" y="connsiteY11926"/>
                </a:cxn>
                <a:cxn ang="0">
                  <a:pos x="connsiteX11927" y="connsiteY11927"/>
                </a:cxn>
                <a:cxn ang="0">
                  <a:pos x="connsiteX11928" y="connsiteY11928"/>
                </a:cxn>
                <a:cxn ang="0">
                  <a:pos x="connsiteX11929" y="connsiteY11929"/>
                </a:cxn>
                <a:cxn ang="0">
                  <a:pos x="connsiteX11930" y="connsiteY11930"/>
                </a:cxn>
                <a:cxn ang="0">
                  <a:pos x="connsiteX11931" y="connsiteY11931"/>
                </a:cxn>
                <a:cxn ang="0">
                  <a:pos x="connsiteX11932" y="connsiteY11932"/>
                </a:cxn>
                <a:cxn ang="0">
                  <a:pos x="connsiteX11933" y="connsiteY11933"/>
                </a:cxn>
                <a:cxn ang="0">
                  <a:pos x="connsiteX11934" y="connsiteY11934"/>
                </a:cxn>
                <a:cxn ang="0">
                  <a:pos x="connsiteX11935" y="connsiteY11935"/>
                </a:cxn>
                <a:cxn ang="0">
                  <a:pos x="connsiteX11936" y="connsiteY11936"/>
                </a:cxn>
                <a:cxn ang="0">
                  <a:pos x="connsiteX11937" y="connsiteY11937"/>
                </a:cxn>
                <a:cxn ang="0">
                  <a:pos x="connsiteX11938" y="connsiteY11938"/>
                </a:cxn>
                <a:cxn ang="0">
                  <a:pos x="connsiteX11939" y="connsiteY11939"/>
                </a:cxn>
                <a:cxn ang="0">
                  <a:pos x="connsiteX11940" y="connsiteY11940"/>
                </a:cxn>
                <a:cxn ang="0">
                  <a:pos x="connsiteX11941" y="connsiteY11941"/>
                </a:cxn>
                <a:cxn ang="0">
                  <a:pos x="connsiteX11942" y="connsiteY11942"/>
                </a:cxn>
                <a:cxn ang="0">
                  <a:pos x="connsiteX11943" y="connsiteY11943"/>
                </a:cxn>
                <a:cxn ang="0">
                  <a:pos x="connsiteX11944" y="connsiteY11944"/>
                </a:cxn>
                <a:cxn ang="0">
                  <a:pos x="connsiteX11945" y="connsiteY11945"/>
                </a:cxn>
                <a:cxn ang="0">
                  <a:pos x="connsiteX11946" y="connsiteY11946"/>
                </a:cxn>
                <a:cxn ang="0">
                  <a:pos x="connsiteX11947" y="connsiteY11947"/>
                </a:cxn>
                <a:cxn ang="0">
                  <a:pos x="connsiteX11948" y="connsiteY11948"/>
                </a:cxn>
                <a:cxn ang="0">
                  <a:pos x="connsiteX11949" y="connsiteY11949"/>
                </a:cxn>
                <a:cxn ang="0">
                  <a:pos x="connsiteX11950" y="connsiteY11950"/>
                </a:cxn>
                <a:cxn ang="0">
                  <a:pos x="connsiteX11951" y="connsiteY11951"/>
                </a:cxn>
                <a:cxn ang="0">
                  <a:pos x="connsiteX11952" y="connsiteY11952"/>
                </a:cxn>
                <a:cxn ang="0">
                  <a:pos x="connsiteX11953" y="connsiteY11953"/>
                </a:cxn>
                <a:cxn ang="0">
                  <a:pos x="connsiteX11954" y="connsiteY11954"/>
                </a:cxn>
                <a:cxn ang="0">
                  <a:pos x="connsiteX11955" y="connsiteY11955"/>
                </a:cxn>
                <a:cxn ang="0">
                  <a:pos x="connsiteX11956" y="connsiteY11956"/>
                </a:cxn>
                <a:cxn ang="0">
                  <a:pos x="connsiteX11957" y="connsiteY11957"/>
                </a:cxn>
                <a:cxn ang="0">
                  <a:pos x="connsiteX11958" y="connsiteY11958"/>
                </a:cxn>
                <a:cxn ang="0">
                  <a:pos x="connsiteX11959" y="connsiteY11959"/>
                </a:cxn>
                <a:cxn ang="0">
                  <a:pos x="connsiteX11960" y="connsiteY11960"/>
                </a:cxn>
                <a:cxn ang="0">
                  <a:pos x="connsiteX11961" y="connsiteY11961"/>
                </a:cxn>
                <a:cxn ang="0">
                  <a:pos x="connsiteX11962" y="connsiteY11962"/>
                </a:cxn>
                <a:cxn ang="0">
                  <a:pos x="connsiteX11963" y="connsiteY11963"/>
                </a:cxn>
                <a:cxn ang="0">
                  <a:pos x="connsiteX11964" y="connsiteY11964"/>
                </a:cxn>
                <a:cxn ang="0">
                  <a:pos x="connsiteX11965" y="connsiteY11965"/>
                </a:cxn>
                <a:cxn ang="0">
                  <a:pos x="connsiteX11966" y="connsiteY11966"/>
                </a:cxn>
                <a:cxn ang="0">
                  <a:pos x="connsiteX11967" y="connsiteY11967"/>
                </a:cxn>
                <a:cxn ang="0">
                  <a:pos x="connsiteX11968" y="connsiteY11968"/>
                </a:cxn>
                <a:cxn ang="0">
                  <a:pos x="connsiteX11969" y="connsiteY11969"/>
                </a:cxn>
                <a:cxn ang="0">
                  <a:pos x="connsiteX11970" y="connsiteY11970"/>
                </a:cxn>
                <a:cxn ang="0">
                  <a:pos x="connsiteX11971" y="connsiteY11971"/>
                </a:cxn>
                <a:cxn ang="0">
                  <a:pos x="connsiteX11972" y="connsiteY11972"/>
                </a:cxn>
                <a:cxn ang="0">
                  <a:pos x="connsiteX11973" y="connsiteY11973"/>
                </a:cxn>
                <a:cxn ang="0">
                  <a:pos x="connsiteX11974" y="connsiteY11974"/>
                </a:cxn>
                <a:cxn ang="0">
                  <a:pos x="connsiteX11975" y="connsiteY11975"/>
                </a:cxn>
                <a:cxn ang="0">
                  <a:pos x="connsiteX11976" y="connsiteY11976"/>
                </a:cxn>
                <a:cxn ang="0">
                  <a:pos x="connsiteX11977" y="connsiteY11977"/>
                </a:cxn>
                <a:cxn ang="0">
                  <a:pos x="connsiteX11978" y="connsiteY11978"/>
                </a:cxn>
                <a:cxn ang="0">
                  <a:pos x="connsiteX11979" y="connsiteY11979"/>
                </a:cxn>
                <a:cxn ang="0">
                  <a:pos x="connsiteX11980" y="connsiteY11980"/>
                </a:cxn>
                <a:cxn ang="0">
                  <a:pos x="connsiteX11981" y="connsiteY11981"/>
                </a:cxn>
                <a:cxn ang="0">
                  <a:pos x="connsiteX11982" y="connsiteY11982"/>
                </a:cxn>
                <a:cxn ang="0">
                  <a:pos x="connsiteX11983" y="connsiteY11983"/>
                </a:cxn>
                <a:cxn ang="0">
                  <a:pos x="connsiteX11984" y="connsiteY11984"/>
                </a:cxn>
                <a:cxn ang="0">
                  <a:pos x="connsiteX11985" y="connsiteY11985"/>
                </a:cxn>
                <a:cxn ang="0">
                  <a:pos x="connsiteX11986" y="connsiteY11986"/>
                </a:cxn>
                <a:cxn ang="0">
                  <a:pos x="connsiteX11987" y="connsiteY11987"/>
                </a:cxn>
                <a:cxn ang="0">
                  <a:pos x="connsiteX11988" y="connsiteY11988"/>
                </a:cxn>
                <a:cxn ang="0">
                  <a:pos x="connsiteX11989" y="connsiteY11989"/>
                </a:cxn>
                <a:cxn ang="0">
                  <a:pos x="connsiteX11990" y="connsiteY11990"/>
                </a:cxn>
                <a:cxn ang="0">
                  <a:pos x="connsiteX11991" y="connsiteY11991"/>
                </a:cxn>
                <a:cxn ang="0">
                  <a:pos x="connsiteX11992" y="connsiteY11992"/>
                </a:cxn>
                <a:cxn ang="0">
                  <a:pos x="connsiteX11993" y="connsiteY11993"/>
                </a:cxn>
                <a:cxn ang="0">
                  <a:pos x="connsiteX11994" y="connsiteY11994"/>
                </a:cxn>
                <a:cxn ang="0">
                  <a:pos x="connsiteX11995" y="connsiteY11995"/>
                </a:cxn>
                <a:cxn ang="0">
                  <a:pos x="connsiteX11996" y="connsiteY11996"/>
                </a:cxn>
                <a:cxn ang="0">
                  <a:pos x="connsiteX11997" y="connsiteY11997"/>
                </a:cxn>
                <a:cxn ang="0">
                  <a:pos x="connsiteX11998" y="connsiteY11998"/>
                </a:cxn>
                <a:cxn ang="0">
                  <a:pos x="connsiteX11999" y="connsiteY11999"/>
                </a:cxn>
                <a:cxn ang="0">
                  <a:pos x="connsiteX12000" y="connsiteY12000"/>
                </a:cxn>
                <a:cxn ang="0">
                  <a:pos x="connsiteX12001" y="connsiteY12001"/>
                </a:cxn>
                <a:cxn ang="0">
                  <a:pos x="connsiteX12002" y="connsiteY12002"/>
                </a:cxn>
                <a:cxn ang="0">
                  <a:pos x="connsiteX12003" y="connsiteY12003"/>
                </a:cxn>
                <a:cxn ang="0">
                  <a:pos x="connsiteX12004" y="connsiteY12004"/>
                </a:cxn>
                <a:cxn ang="0">
                  <a:pos x="connsiteX12005" y="connsiteY12005"/>
                </a:cxn>
                <a:cxn ang="0">
                  <a:pos x="connsiteX12006" y="connsiteY12006"/>
                </a:cxn>
                <a:cxn ang="0">
                  <a:pos x="connsiteX12007" y="connsiteY12007"/>
                </a:cxn>
                <a:cxn ang="0">
                  <a:pos x="connsiteX12008" y="connsiteY12008"/>
                </a:cxn>
                <a:cxn ang="0">
                  <a:pos x="connsiteX12009" y="connsiteY12009"/>
                </a:cxn>
                <a:cxn ang="0">
                  <a:pos x="connsiteX12010" y="connsiteY12010"/>
                </a:cxn>
                <a:cxn ang="0">
                  <a:pos x="connsiteX12011" y="connsiteY12011"/>
                </a:cxn>
                <a:cxn ang="0">
                  <a:pos x="connsiteX12012" y="connsiteY12012"/>
                </a:cxn>
                <a:cxn ang="0">
                  <a:pos x="connsiteX12013" y="connsiteY12013"/>
                </a:cxn>
                <a:cxn ang="0">
                  <a:pos x="connsiteX12014" y="connsiteY12014"/>
                </a:cxn>
                <a:cxn ang="0">
                  <a:pos x="connsiteX12015" y="connsiteY12015"/>
                </a:cxn>
                <a:cxn ang="0">
                  <a:pos x="connsiteX12016" y="connsiteY12016"/>
                </a:cxn>
                <a:cxn ang="0">
                  <a:pos x="connsiteX12017" y="connsiteY12017"/>
                </a:cxn>
                <a:cxn ang="0">
                  <a:pos x="connsiteX12018" y="connsiteY12018"/>
                </a:cxn>
                <a:cxn ang="0">
                  <a:pos x="connsiteX12019" y="connsiteY12019"/>
                </a:cxn>
                <a:cxn ang="0">
                  <a:pos x="connsiteX12020" y="connsiteY12020"/>
                </a:cxn>
                <a:cxn ang="0">
                  <a:pos x="connsiteX12021" y="connsiteY12021"/>
                </a:cxn>
                <a:cxn ang="0">
                  <a:pos x="connsiteX12022" y="connsiteY12022"/>
                </a:cxn>
                <a:cxn ang="0">
                  <a:pos x="connsiteX12023" y="connsiteY12023"/>
                </a:cxn>
                <a:cxn ang="0">
                  <a:pos x="connsiteX12024" y="connsiteY12024"/>
                </a:cxn>
                <a:cxn ang="0">
                  <a:pos x="connsiteX12025" y="connsiteY12025"/>
                </a:cxn>
                <a:cxn ang="0">
                  <a:pos x="connsiteX12026" y="connsiteY12026"/>
                </a:cxn>
                <a:cxn ang="0">
                  <a:pos x="connsiteX12027" y="connsiteY12027"/>
                </a:cxn>
                <a:cxn ang="0">
                  <a:pos x="connsiteX12028" y="connsiteY12028"/>
                </a:cxn>
                <a:cxn ang="0">
                  <a:pos x="connsiteX12029" y="connsiteY12029"/>
                </a:cxn>
                <a:cxn ang="0">
                  <a:pos x="connsiteX12030" y="connsiteY12030"/>
                </a:cxn>
                <a:cxn ang="0">
                  <a:pos x="connsiteX12031" y="connsiteY12031"/>
                </a:cxn>
                <a:cxn ang="0">
                  <a:pos x="connsiteX12032" y="connsiteY12032"/>
                </a:cxn>
                <a:cxn ang="0">
                  <a:pos x="connsiteX12033" y="connsiteY12033"/>
                </a:cxn>
                <a:cxn ang="0">
                  <a:pos x="connsiteX12034" y="connsiteY12034"/>
                </a:cxn>
                <a:cxn ang="0">
                  <a:pos x="connsiteX12035" y="connsiteY12035"/>
                </a:cxn>
                <a:cxn ang="0">
                  <a:pos x="connsiteX12036" y="connsiteY12036"/>
                </a:cxn>
                <a:cxn ang="0">
                  <a:pos x="connsiteX12037" y="connsiteY12037"/>
                </a:cxn>
                <a:cxn ang="0">
                  <a:pos x="connsiteX12038" y="connsiteY12038"/>
                </a:cxn>
                <a:cxn ang="0">
                  <a:pos x="connsiteX12039" y="connsiteY12039"/>
                </a:cxn>
                <a:cxn ang="0">
                  <a:pos x="connsiteX12040" y="connsiteY12040"/>
                </a:cxn>
                <a:cxn ang="0">
                  <a:pos x="connsiteX12041" y="connsiteY12041"/>
                </a:cxn>
                <a:cxn ang="0">
                  <a:pos x="connsiteX12042" y="connsiteY12042"/>
                </a:cxn>
                <a:cxn ang="0">
                  <a:pos x="connsiteX12043" y="connsiteY12043"/>
                </a:cxn>
                <a:cxn ang="0">
                  <a:pos x="connsiteX12044" y="connsiteY12044"/>
                </a:cxn>
                <a:cxn ang="0">
                  <a:pos x="connsiteX12045" y="connsiteY12045"/>
                </a:cxn>
                <a:cxn ang="0">
                  <a:pos x="connsiteX12046" y="connsiteY12046"/>
                </a:cxn>
                <a:cxn ang="0">
                  <a:pos x="connsiteX12047" y="connsiteY12047"/>
                </a:cxn>
                <a:cxn ang="0">
                  <a:pos x="connsiteX12048" y="connsiteY12048"/>
                </a:cxn>
                <a:cxn ang="0">
                  <a:pos x="connsiteX12049" y="connsiteY12049"/>
                </a:cxn>
                <a:cxn ang="0">
                  <a:pos x="connsiteX12050" y="connsiteY12050"/>
                </a:cxn>
                <a:cxn ang="0">
                  <a:pos x="connsiteX12051" y="connsiteY12051"/>
                </a:cxn>
                <a:cxn ang="0">
                  <a:pos x="connsiteX12052" y="connsiteY12052"/>
                </a:cxn>
                <a:cxn ang="0">
                  <a:pos x="connsiteX12053" y="connsiteY12053"/>
                </a:cxn>
                <a:cxn ang="0">
                  <a:pos x="connsiteX12054" y="connsiteY12054"/>
                </a:cxn>
                <a:cxn ang="0">
                  <a:pos x="connsiteX12055" y="connsiteY12055"/>
                </a:cxn>
                <a:cxn ang="0">
                  <a:pos x="connsiteX12056" y="connsiteY12056"/>
                </a:cxn>
                <a:cxn ang="0">
                  <a:pos x="connsiteX12057" y="connsiteY12057"/>
                </a:cxn>
                <a:cxn ang="0">
                  <a:pos x="connsiteX12058" y="connsiteY12058"/>
                </a:cxn>
                <a:cxn ang="0">
                  <a:pos x="connsiteX12059" y="connsiteY12059"/>
                </a:cxn>
                <a:cxn ang="0">
                  <a:pos x="connsiteX12060" y="connsiteY12060"/>
                </a:cxn>
                <a:cxn ang="0">
                  <a:pos x="connsiteX12061" y="connsiteY12061"/>
                </a:cxn>
                <a:cxn ang="0">
                  <a:pos x="connsiteX12062" y="connsiteY12062"/>
                </a:cxn>
                <a:cxn ang="0">
                  <a:pos x="connsiteX12063" y="connsiteY12063"/>
                </a:cxn>
                <a:cxn ang="0">
                  <a:pos x="connsiteX12064" y="connsiteY12064"/>
                </a:cxn>
                <a:cxn ang="0">
                  <a:pos x="connsiteX12065" y="connsiteY12065"/>
                </a:cxn>
                <a:cxn ang="0">
                  <a:pos x="connsiteX12066" y="connsiteY12066"/>
                </a:cxn>
                <a:cxn ang="0">
                  <a:pos x="connsiteX12067" y="connsiteY12067"/>
                </a:cxn>
                <a:cxn ang="0">
                  <a:pos x="connsiteX12068" y="connsiteY12068"/>
                </a:cxn>
                <a:cxn ang="0">
                  <a:pos x="connsiteX12069" y="connsiteY12069"/>
                </a:cxn>
                <a:cxn ang="0">
                  <a:pos x="connsiteX12070" y="connsiteY12070"/>
                </a:cxn>
                <a:cxn ang="0">
                  <a:pos x="connsiteX12071" y="connsiteY12071"/>
                </a:cxn>
                <a:cxn ang="0">
                  <a:pos x="connsiteX12072" y="connsiteY12072"/>
                </a:cxn>
                <a:cxn ang="0">
                  <a:pos x="connsiteX12073" y="connsiteY12073"/>
                </a:cxn>
                <a:cxn ang="0">
                  <a:pos x="connsiteX12074" y="connsiteY12074"/>
                </a:cxn>
                <a:cxn ang="0">
                  <a:pos x="connsiteX12075" y="connsiteY12075"/>
                </a:cxn>
                <a:cxn ang="0">
                  <a:pos x="connsiteX12076" y="connsiteY12076"/>
                </a:cxn>
                <a:cxn ang="0">
                  <a:pos x="connsiteX12077" y="connsiteY12077"/>
                </a:cxn>
                <a:cxn ang="0">
                  <a:pos x="connsiteX12078" y="connsiteY12078"/>
                </a:cxn>
                <a:cxn ang="0">
                  <a:pos x="connsiteX12079" y="connsiteY12079"/>
                </a:cxn>
                <a:cxn ang="0">
                  <a:pos x="connsiteX12080" y="connsiteY12080"/>
                </a:cxn>
                <a:cxn ang="0">
                  <a:pos x="connsiteX12081" y="connsiteY12081"/>
                </a:cxn>
                <a:cxn ang="0">
                  <a:pos x="connsiteX12082" y="connsiteY12082"/>
                </a:cxn>
                <a:cxn ang="0">
                  <a:pos x="connsiteX12083" y="connsiteY12083"/>
                </a:cxn>
                <a:cxn ang="0">
                  <a:pos x="connsiteX12084" y="connsiteY12084"/>
                </a:cxn>
                <a:cxn ang="0">
                  <a:pos x="connsiteX12085" y="connsiteY12085"/>
                </a:cxn>
                <a:cxn ang="0">
                  <a:pos x="connsiteX12086" y="connsiteY12086"/>
                </a:cxn>
                <a:cxn ang="0">
                  <a:pos x="connsiteX12087" y="connsiteY12087"/>
                </a:cxn>
                <a:cxn ang="0">
                  <a:pos x="connsiteX12088" y="connsiteY12088"/>
                </a:cxn>
                <a:cxn ang="0">
                  <a:pos x="connsiteX12089" y="connsiteY12089"/>
                </a:cxn>
                <a:cxn ang="0">
                  <a:pos x="connsiteX12090" y="connsiteY12090"/>
                </a:cxn>
                <a:cxn ang="0">
                  <a:pos x="connsiteX12091" y="connsiteY12091"/>
                </a:cxn>
                <a:cxn ang="0">
                  <a:pos x="connsiteX12092" y="connsiteY12092"/>
                </a:cxn>
                <a:cxn ang="0">
                  <a:pos x="connsiteX12093" y="connsiteY12093"/>
                </a:cxn>
                <a:cxn ang="0">
                  <a:pos x="connsiteX12094" y="connsiteY12094"/>
                </a:cxn>
                <a:cxn ang="0">
                  <a:pos x="connsiteX12095" y="connsiteY12095"/>
                </a:cxn>
                <a:cxn ang="0">
                  <a:pos x="connsiteX12096" y="connsiteY12096"/>
                </a:cxn>
                <a:cxn ang="0">
                  <a:pos x="connsiteX12097" y="connsiteY12097"/>
                </a:cxn>
                <a:cxn ang="0">
                  <a:pos x="connsiteX12098" y="connsiteY12098"/>
                </a:cxn>
                <a:cxn ang="0">
                  <a:pos x="connsiteX12099" y="connsiteY12099"/>
                </a:cxn>
                <a:cxn ang="0">
                  <a:pos x="connsiteX12100" y="connsiteY12100"/>
                </a:cxn>
                <a:cxn ang="0">
                  <a:pos x="connsiteX12101" y="connsiteY12101"/>
                </a:cxn>
                <a:cxn ang="0">
                  <a:pos x="connsiteX12102" y="connsiteY12102"/>
                </a:cxn>
                <a:cxn ang="0">
                  <a:pos x="connsiteX12103" y="connsiteY12103"/>
                </a:cxn>
                <a:cxn ang="0">
                  <a:pos x="connsiteX12104" y="connsiteY12104"/>
                </a:cxn>
                <a:cxn ang="0">
                  <a:pos x="connsiteX12105" y="connsiteY12105"/>
                </a:cxn>
                <a:cxn ang="0">
                  <a:pos x="connsiteX12106" y="connsiteY12106"/>
                </a:cxn>
                <a:cxn ang="0">
                  <a:pos x="connsiteX12107" y="connsiteY12107"/>
                </a:cxn>
                <a:cxn ang="0">
                  <a:pos x="connsiteX12108" y="connsiteY12108"/>
                </a:cxn>
                <a:cxn ang="0">
                  <a:pos x="connsiteX12109" y="connsiteY12109"/>
                </a:cxn>
                <a:cxn ang="0">
                  <a:pos x="connsiteX12110" y="connsiteY12110"/>
                </a:cxn>
                <a:cxn ang="0">
                  <a:pos x="connsiteX12111" y="connsiteY12111"/>
                </a:cxn>
                <a:cxn ang="0">
                  <a:pos x="connsiteX12112" y="connsiteY12112"/>
                </a:cxn>
                <a:cxn ang="0">
                  <a:pos x="connsiteX12113" y="connsiteY12113"/>
                </a:cxn>
                <a:cxn ang="0">
                  <a:pos x="connsiteX12114" y="connsiteY12114"/>
                </a:cxn>
                <a:cxn ang="0">
                  <a:pos x="connsiteX12115" y="connsiteY12115"/>
                </a:cxn>
                <a:cxn ang="0">
                  <a:pos x="connsiteX12116" y="connsiteY12116"/>
                </a:cxn>
                <a:cxn ang="0">
                  <a:pos x="connsiteX12117" y="connsiteY12117"/>
                </a:cxn>
                <a:cxn ang="0">
                  <a:pos x="connsiteX12118" y="connsiteY12118"/>
                </a:cxn>
                <a:cxn ang="0">
                  <a:pos x="connsiteX12119" y="connsiteY12119"/>
                </a:cxn>
                <a:cxn ang="0">
                  <a:pos x="connsiteX12120" y="connsiteY12120"/>
                </a:cxn>
                <a:cxn ang="0">
                  <a:pos x="connsiteX12121" y="connsiteY12121"/>
                </a:cxn>
                <a:cxn ang="0">
                  <a:pos x="connsiteX12122" y="connsiteY12122"/>
                </a:cxn>
                <a:cxn ang="0">
                  <a:pos x="connsiteX12123" y="connsiteY12123"/>
                </a:cxn>
                <a:cxn ang="0">
                  <a:pos x="connsiteX12124" y="connsiteY12124"/>
                </a:cxn>
                <a:cxn ang="0">
                  <a:pos x="connsiteX12125" y="connsiteY12125"/>
                </a:cxn>
                <a:cxn ang="0">
                  <a:pos x="connsiteX12126" y="connsiteY12126"/>
                </a:cxn>
                <a:cxn ang="0">
                  <a:pos x="connsiteX12127" y="connsiteY12127"/>
                </a:cxn>
                <a:cxn ang="0">
                  <a:pos x="connsiteX12128" y="connsiteY12128"/>
                </a:cxn>
                <a:cxn ang="0">
                  <a:pos x="connsiteX12129" y="connsiteY12129"/>
                </a:cxn>
                <a:cxn ang="0">
                  <a:pos x="connsiteX12130" y="connsiteY12130"/>
                </a:cxn>
                <a:cxn ang="0">
                  <a:pos x="connsiteX12131" y="connsiteY12131"/>
                </a:cxn>
                <a:cxn ang="0">
                  <a:pos x="connsiteX12132" y="connsiteY12132"/>
                </a:cxn>
                <a:cxn ang="0">
                  <a:pos x="connsiteX12133" y="connsiteY12133"/>
                </a:cxn>
                <a:cxn ang="0">
                  <a:pos x="connsiteX12134" y="connsiteY12134"/>
                </a:cxn>
                <a:cxn ang="0">
                  <a:pos x="connsiteX12135" y="connsiteY12135"/>
                </a:cxn>
                <a:cxn ang="0">
                  <a:pos x="connsiteX12136" y="connsiteY12136"/>
                </a:cxn>
                <a:cxn ang="0">
                  <a:pos x="connsiteX12137" y="connsiteY12137"/>
                </a:cxn>
                <a:cxn ang="0">
                  <a:pos x="connsiteX12138" y="connsiteY12138"/>
                </a:cxn>
                <a:cxn ang="0">
                  <a:pos x="connsiteX12139" y="connsiteY12139"/>
                </a:cxn>
                <a:cxn ang="0">
                  <a:pos x="connsiteX12140" y="connsiteY12140"/>
                </a:cxn>
                <a:cxn ang="0">
                  <a:pos x="connsiteX12141" y="connsiteY12141"/>
                </a:cxn>
                <a:cxn ang="0">
                  <a:pos x="connsiteX12142" y="connsiteY12142"/>
                </a:cxn>
                <a:cxn ang="0">
                  <a:pos x="connsiteX12143" y="connsiteY12143"/>
                </a:cxn>
                <a:cxn ang="0">
                  <a:pos x="connsiteX12144" y="connsiteY12144"/>
                </a:cxn>
                <a:cxn ang="0">
                  <a:pos x="connsiteX12145" y="connsiteY12145"/>
                </a:cxn>
                <a:cxn ang="0">
                  <a:pos x="connsiteX12146" y="connsiteY12146"/>
                </a:cxn>
                <a:cxn ang="0">
                  <a:pos x="connsiteX12147" y="connsiteY12147"/>
                </a:cxn>
                <a:cxn ang="0">
                  <a:pos x="connsiteX12148" y="connsiteY12148"/>
                </a:cxn>
                <a:cxn ang="0">
                  <a:pos x="connsiteX12149" y="connsiteY12149"/>
                </a:cxn>
                <a:cxn ang="0">
                  <a:pos x="connsiteX12150" y="connsiteY12150"/>
                </a:cxn>
                <a:cxn ang="0">
                  <a:pos x="connsiteX12151" y="connsiteY12151"/>
                </a:cxn>
                <a:cxn ang="0">
                  <a:pos x="connsiteX12152" y="connsiteY12152"/>
                </a:cxn>
                <a:cxn ang="0">
                  <a:pos x="connsiteX12153" y="connsiteY12153"/>
                </a:cxn>
                <a:cxn ang="0">
                  <a:pos x="connsiteX12154" y="connsiteY12154"/>
                </a:cxn>
                <a:cxn ang="0">
                  <a:pos x="connsiteX12155" y="connsiteY12155"/>
                </a:cxn>
                <a:cxn ang="0">
                  <a:pos x="connsiteX12156" y="connsiteY12156"/>
                </a:cxn>
                <a:cxn ang="0">
                  <a:pos x="connsiteX12157" y="connsiteY12157"/>
                </a:cxn>
                <a:cxn ang="0">
                  <a:pos x="connsiteX12158" y="connsiteY12158"/>
                </a:cxn>
                <a:cxn ang="0">
                  <a:pos x="connsiteX12159" y="connsiteY12159"/>
                </a:cxn>
                <a:cxn ang="0">
                  <a:pos x="connsiteX12160" y="connsiteY12160"/>
                </a:cxn>
                <a:cxn ang="0">
                  <a:pos x="connsiteX12161" y="connsiteY12161"/>
                </a:cxn>
                <a:cxn ang="0">
                  <a:pos x="connsiteX12162" y="connsiteY12162"/>
                </a:cxn>
                <a:cxn ang="0">
                  <a:pos x="connsiteX12163" y="connsiteY12163"/>
                </a:cxn>
                <a:cxn ang="0">
                  <a:pos x="connsiteX12164" y="connsiteY12164"/>
                </a:cxn>
                <a:cxn ang="0">
                  <a:pos x="connsiteX12165" y="connsiteY12165"/>
                </a:cxn>
                <a:cxn ang="0">
                  <a:pos x="connsiteX12166" y="connsiteY12166"/>
                </a:cxn>
                <a:cxn ang="0">
                  <a:pos x="connsiteX12167" y="connsiteY12167"/>
                </a:cxn>
                <a:cxn ang="0">
                  <a:pos x="connsiteX12168" y="connsiteY12168"/>
                </a:cxn>
                <a:cxn ang="0">
                  <a:pos x="connsiteX12169" y="connsiteY12169"/>
                </a:cxn>
                <a:cxn ang="0">
                  <a:pos x="connsiteX12170" y="connsiteY12170"/>
                </a:cxn>
                <a:cxn ang="0">
                  <a:pos x="connsiteX12171" y="connsiteY12171"/>
                </a:cxn>
                <a:cxn ang="0">
                  <a:pos x="connsiteX12172" y="connsiteY12172"/>
                </a:cxn>
                <a:cxn ang="0">
                  <a:pos x="connsiteX12173" y="connsiteY12173"/>
                </a:cxn>
                <a:cxn ang="0">
                  <a:pos x="connsiteX12174" y="connsiteY12174"/>
                </a:cxn>
                <a:cxn ang="0">
                  <a:pos x="connsiteX12175" y="connsiteY12175"/>
                </a:cxn>
                <a:cxn ang="0">
                  <a:pos x="connsiteX12176" y="connsiteY12176"/>
                </a:cxn>
                <a:cxn ang="0">
                  <a:pos x="connsiteX12177" y="connsiteY12177"/>
                </a:cxn>
                <a:cxn ang="0">
                  <a:pos x="connsiteX12178" y="connsiteY12178"/>
                </a:cxn>
                <a:cxn ang="0">
                  <a:pos x="connsiteX12179" y="connsiteY12179"/>
                </a:cxn>
                <a:cxn ang="0">
                  <a:pos x="connsiteX12180" y="connsiteY12180"/>
                </a:cxn>
                <a:cxn ang="0">
                  <a:pos x="connsiteX12181" y="connsiteY12181"/>
                </a:cxn>
                <a:cxn ang="0">
                  <a:pos x="connsiteX12182" y="connsiteY12182"/>
                </a:cxn>
                <a:cxn ang="0">
                  <a:pos x="connsiteX12183" y="connsiteY12183"/>
                </a:cxn>
                <a:cxn ang="0">
                  <a:pos x="connsiteX12184" y="connsiteY12184"/>
                </a:cxn>
                <a:cxn ang="0">
                  <a:pos x="connsiteX12185" y="connsiteY12185"/>
                </a:cxn>
                <a:cxn ang="0">
                  <a:pos x="connsiteX12186" y="connsiteY12186"/>
                </a:cxn>
                <a:cxn ang="0">
                  <a:pos x="connsiteX12187" y="connsiteY12187"/>
                </a:cxn>
                <a:cxn ang="0">
                  <a:pos x="connsiteX12188" y="connsiteY12188"/>
                </a:cxn>
                <a:cxn ang="0">
                  <a:pos x="connsiteX12189" y="connsiteY12189"/>
                </a:cxn>
                <a:cxn ang="0">
                  <a:pos x="connsiteX12190" y="connsiteY12190"/>
                </a:cxn>
                <a:cxn ang="0">
                  <a:pos x="connsiteX12191" y="connsiteY12191"/>
                </a:cxn>
                <a:cxn ang="0">
                  <a:pos x="connsiteX12192" y="connsiteY12192"/>
                </a:cxn>
                <a:cxn ang="0">
                  <a:pos x="connsiteX12193" y="connsiteY12193"/>
                </a:cxn>
                <a:cxn ang="0">
                  <a:pos x="connsiteX12194" y="connsiteY12194"/>
                </a:cxn>
                <a:cxn ang="0">
                  <a:pos x="connsiteX12195" y="connsiteY12195"/>
                </a:cxn>
                <a:cxn ang="0">
                  <a:pos x="connsiteX12196" y="connsiteY12196"/>
                </a:cxn>
                <a:cxn ang="0">
                  <a:pos x="connsiteX12197" y="connsiteY12197"/>
                </a:cxn>
                <a:cxn ang="0">
                  <a:pos x="connsiteX12198" y="connsiteY12198"/>
                </a:cxn>
                <a:cxn ang="0">
                  <a:pos x="connsiteX12199" y="connsiteY12199"/>
                </a:cxn>
                <a:cxn ang="0">
                  <a:pos x="connsiteX12200" y="connsiteY12200"/>
                </a:cxn>
                <a:cxn ang="0">
                  <a:pos x="connsiteX12201" y="connsiteY12201"/>
                </a:cxn>
                <a:cxn ang="0">
                  <a:pos x="connsiteX12202" y="connsiteY12202"/>
                </a:cxn>
                <a:cxn ang="0">
                  <a:pos x="connsiteX12203" y="connsiteY12203"/>
                </a:cxn>
                <a:cxn ang="0">
                  <a:pos x="connsiteX12204" y="connsiteY12204"/>
                </a:cxn>
                <a:cxn ang="0">
                  <a:pos x="connsiteX12205" y="connsiteY12205"/>
                </a:cxn>
                <a:cxn ang="0">
                  <a:pos x="connsiteX12206" y="connsiteY12206"/>
                </a:cxn>
                <a:cxn ang="0">
                  <a:pos x="connsiteX12207" y="connsiteY12207"/>
                </a:cxn>
                <a:cxn ang="0">
                  <a:pos x="connsiteX12208" y="connsiteY12208"/>
                </a:cxn>
                <a:cxn ang="0">
                  <a:pos x="connsiteX12209" y="connsiteY12209"/>
                </a:cxn>
                <a:cxn ang="0">
                  <a:pos x="connsiteX12210" y="connsiteY12210"/>
                </a:cxn>
                <a:cxn ang="0">
                  <a:pos x="connsiteX12211" y="connsiteY12211"/>
                </a:cxn>
                <a:cxn ang="0">
                  <a:pos x="connsiteX12212" y="connsiteY12212"/>
                </a:cxn>
                <a:cxn ang="0">
                  <a:pos x="connsiteX12213" y="connsiteY12213"/>
                </a:cxn>
                <a:cxn ang="0">
                  <a:pos x="connsiteX12214" y="connsiteY12214"/>
                </a:cxn>
                <a:cxn ang="0">
                  <a:pos x="connsiteX12215" y="connsiteY12215"/>
                </a:cxn>
                <a:cxn ang="0">
                  <a:pos x="connsiteX12216" y="connsiteY12216"/>
                </a:cxn>
                <a:cxn ang="0">
                  <a:pos x="connsiteX12217" y="connsiteY12217"/>
                </a:cxn>
                <a:cxn ang="0">
                  <a:pos x="connsiteX12218" y="connsiteY12218"/>
                </a:cxn>
                <a:cxn ang="0">
                  <a:pos x="connsiteX12219" y="connsiteY12219"/>
                </a:cxn>
                <a:cxn ang="0">
                  <a:pos x="connsiteX12220" y="connsiteY12220"/>
                </a:cxn>
                <a:cxn ang="0">
                  <a:pos x="connsiteX12221" y="connsiteY12221"/>
                </a:cxn>
                <a:cxn ang="0">
                  <a:pos x="connsiteX12222" y="connsiteY12222"/>
                </a:cxn>
                <a:cxn ang="0">
                  <a:pos x="connsiteX12223" y="connsiteY12223"/>
                </a:cxn>
                <a:cxn ang="0">
                  <a:pos x="connsiteX12224" y="connsiteY12224"/>
                </a:cxn>
                <a:cxn ang="0">
                  <a:pos x="connsiteX12225" y="connsiteY12225"/>
                </a:cxn>
                <a:cxn ang="0">
                  <a:pos x="connsiteX12226" y="connsiteY12226"/>
                </a:cxn>
                <a:cxn ang="0">
                  <a:pos x="connsiteX12227" y="connsiteY12227"/>
                </a:cxn>
                <a:cxn ang="0">
                  <a:pos x="connsiteX12228" y="connsiteY12228"/>
                </a:cxn>
                <a:cxn ang="0">
                  <a:pos x="connsiteX12229" y="connsiteY12229"/>
                </a:cxn>
                <a:cxn ang="0">
                  <a:pos x="connsiteX12230" y="connsiteY12230"/>
                </a:cxn>
                <a:cxn ang="0">
                  <a:pos x="connsiteX12231" y="connsiteY12231"/>
                </a:cxn>
                <a:cxn ang="0">
                  <a:pos x="connsiteX12232" y="connsiteY12232"/>
                </a:cxn>
                <a:cxn ang="0">
                  <a:pos x="connsiteX12233" y="connsiteY12233"/>
                </a:cxn>
                <a:cxn ang="0">
                  <a:pos x="connsiteX12234" y="connsiteY12234"/>
                </a:cxn>
                <a:cxn ang="0">
                  <a:pos x="connsiteX12235" y="connsiteY12235"/>
                </a:cxn>
                <a:cxn ang="0">
                  <a:pos x="connsiteX12236" y="connsiteY12236"/>
                </a:cxn>
                <a:cxn ang="0">
                  <a:pos x="connsiteX12237" y="connsiteY12237"/>
                </a:cxn>
                <a:cxn ang="0">
                  <a:pos x="connsiteX12238" y="connsiteY12238"/>
                </a:cxn>
                <a:cxn ang="0">
                  <a:pos x="connsiteX12239" y="connsiteY12239"/>
                </a:cxn>
                <a:cxn ang="0">
                  <a:pos x="connsiteX12240" y="connsiteY12240"/>
                </a:cxn>
                <a:cxn ang="0">
                  <a:pos x="connsiteX12241" y="connsiteY12241"/>
                </a:cxn>
                <a:cxn ang="0">
                  <a:pos x="connsiteX12242" y="connsiteY12242"/>
                </a:cxn>
                <a:cxn ang="0">
                  <a:pos x="connsiteX12243" y="connsiteY12243"/>
                </a:cxn>
                <a:cxn ang="0">
                  <a:pos x="connsiteX12244" y="connsiteY12244"/>
                </a:cxn>
                <a:cxn ang="0">
                  <a:pos x="connsiteX12245" y="connsiteY12245"/>
                </a:cxn>
                <a:cxn ang="0">
                  <a:pos x="connsiteX12246" y="connsiteY12246"/>
                </a:cxn>
                <a:cxn ang="0">
                  <a:pos x="connsiteX12247" y="connsiteY12247"/>
                </a:cxn>
                <a:cxn ang="0">
                  <a:pos x="connsiteX12248" y="connsiteY12248"/>
                </a:cxn>
                <a:cxn ang="0">
                  <a:pos x="connsiteX12249" y="connsiteY12249"/>
                </a:cxn>
                <a:cxn ang="0">
                  <a:pos x="connsiteX12250" y="connsiteY12250"/>
                </a:cxn>
                <a:cxn ang="0">
                  <a:pos x="connsiteX12251" y="connsiteY12251"/>
                </a:cxn>
                <a:cxn ang="0">
                  <a:pos x="connsiteX12252" y="connsiteY12252"/>
                </a:cxn>
                <a:cxn ang="0">
                  <a:pos x="connsiteX12253" y="connsiteY12253"/>
                </a:cxn>
                <a:cxn ang="0">
                  <a:pos x="connsiteX12254" y="connsiteY12254"/>
                </a:cxn>
                <a:cxn ang="0">
                  <a:pos x="connsiteX12255" y="connsiteY12255"/>
                </a:cxn>
                <a:cxn ang="0">
                  <a:pos x="connsiteX12256" y="connsiteY12256"/>
                </a:cxn>
                <a:cxn ang="0">
                  <a:pos x="connsiteX12257" y="connsiteY12257"/>
                </a:cxn>
                <a:cxn ang="0">
                  <a:pos x="connsiteX12258" y="connsiteY12258"/>
                </a:cxn>
                <a:cxn ang="0">
                  <a:pos x="connsiteX12259" y="connsiteY12259"/>
                </a:cxn>
                <a:cxn ang="0">
                  <a:pos x="connsiteX12260" y="connsiteY12260"/>
                </a:cxn>
                <a:cxn ang="0">
                  <a:pos x="connsiteX12261" y="connsiteY12261"/>
                </a:cxn>
                <a:cxn ang="0">
                  <a:pos x="connsiteX12262" y="connsiteY12262"/>
                </a:cxn>
                <a:cxn ang="0">
                  <a:pos x="connsiteX12263" y="connsiteY12263"/>
                </a:cxn>
                <a:cxn ang="0">
                  <a:pos x="connsiteX12264" y="connsiteY12264"/>
                </a:cxn>
                <a:cxn ang="0">
                  <a:pos x="connsiteX12265" y="connsiteY12265"/>
                </a:cxn>
                <a:cxn ang="0">
                  <a:pos x="connsiteX12266" y="connsiteY12266"/>
                </a:cxn>
                <a:cxn ang="0">
                  <a:pos x="connsiteX12267" y="connsiteY12267"/>
                </a:cxn>
                <a:cxn ang="0">
                  <a:pos x="connsiteX12268" y="connsiteY12268"/>
                </a:cxn>
                <a:cxn ang="0">
                  <a:pos x="connsiteX12269" y="connsiteY12269"/>
                </a:cxn>
                <a:cxn ang="0">
                  <a:pos x="connsiteX12270" y="connsiteY12270"/>
                </a:cxn>
                <a:cxn ang="0">
                  <a:pos x="connsiteX12271" y="connsiteY12271"/>
                </a:cxn>
                <a:cxn ang="0">
                  <a:pos x="connsiteX12272" y="connsiteY12272"/>
                </a:cxn>
                <a:cxn ang="0">
                  <a:pos x="connsiteX12273" y="connsiteY12273"/>
                </a:cxn>
                <a:cxn ang="0">
                  <a:pos x="connsiteX12274" y="connsiteY12274"/>
                </a:cxn>
                <a:cxn ang="0">
                  <a:pos x="connsiteX12275" y="connsiteY12275"/>
                </a:cxn>
                <a:cxn ang="0">
                  <a:pos x="connsiteX12276" y="connsiteY12276"/>
                </a:cxn>
                <a:cxn ang="0">
                  <a:pos x="connsiteX12277" y="connsiteY12277"/>
                </a:cxn>
                <a:cxn ang="0">
                  <a:pos x="connsiteX12278" y="connsiteY12278"/>
                </a:cxn>
                <a:cxn ang="0">
                  <a:pos x="connsiteX12279" y="connsiteY12279"/>
                </a:cxn>
                <a:cxn ang="0">
                  <a:pos x="connsiteX12280" y="connsiteY12280"/>
                </a:cxn>
                <a:cxn ang="0">
                  <a:pos x="connsiteX12281" y="connsiteY12281"/>
                </a:cxn>
                <a:cxn ang="0">
                  <a:pos x="connsiteX12282" y="connsiteY12282"/>
                </a:cxn>
                <a:cxn ang="0">
                  <a:pos x="connsiteX12283" y="connsiteY12283"/>
                </a:cxn>
                <a:cxn ang="0">
                  <a:pos x="connsiteX12284" y="connsiteY12284"/>
                </a:cxn>
                <a:cxn ang="0">
                  <a:pos x="connsiteX12285" y="connsiteY12285"/>
                </a:cxn>
                <a:cxn ang="0">
                  <a:pos x="connsiteX12286" y="connsiteY12286"/>
                </a:cxn>
                <a:cxn ang="0">
                  <a:pos x="connsiteX12287" y="connsiteY12287"/>
                </a:cxn>
                <a:cxn ang="0">
                  <a:pos x="connsiteX12288" y="connsiteY12288"/>
                </a:cxn>
                <a:cxn ang="0">
                  <a:pos x="connsiteX12289" y="connsiteY12289"/>
                </a:cxn>
                <a:cxn ang="0">
                  <a:pos x="connsiteX12290" y="connsiteY12290"/>
                </a:cxn>
                <a:cxn ang="0">
                  <a:pos x="connsiteX12291" y="connsiteY12291"/>
                </a:cxn>
                <a:cxn ang="0">
                  <a:pos x="connsiteX12292" y="connsiteY12292"/>
                </a:cxn>
                <a:cxn ang="0">
                  <a:pos x="connsiteX12293" y="connsiteY12293"/>
                </a:cxn>
                <a:cxn ang="0">
                  <a:pos x="connsiteX12294" y="connsiteY12294"/>
                </a:cxn>
                <a:cxn ang="0">
                  <a:pos x="connsiteX12295" y="connsiteY12295"/>
                </a:cxn>
                <a:cxn ang="0">
                  <a:pos x="connsiteX12296" y="connsiteY12296"/>
                </a:cxn>
                <a:cxn ang="0">
                  <a:pos x="connsiteX12297" y="connsiteY12297"/>
                </a:cxn>
                <a:cxn ang="0">
                  <a:pos x="connsiteX12298" y="connsiteY12298"/>
                </a:cxn>
                <a:cxn ang="0">
                  <a:pos x="connsiteX12299" y="connsiteY12299"/>
                </a:cxn>
                <a:cxn ang="0">
                  <a:pos x="connsiteX12300" y="connsiteY12300"/>
                </a:cxn>
                <a:cxn ang="0">
                  <a:pos x="connsiteX12301" y="connsiteY12301"/>
                </a:cxn>
                <a:cxn ang="0">
                  <a:pos x="connsiteX12302" y="connsiteY12302"/>
                </a:cxn>
                <a:cxn ang="0">
                  <a:pos x="connsiteX12303" y="connsiteY12303"/>
                </a:cxn>
                <a:cxn ang="0">
                  <a:pos x="connsiteX12304" y="connsiteY12304"/>
                </a:cxn>
                <a:cxn ang="0">
                  <a:pos x="connsiteX12305" y="connsiteY12305"/>
                </a:cxn>
                <a:cxn ang="0">
                  <a:pos x="connsiteX12306" y="connsiteY12306"/>
                </a:cxn>
                <a:cxn ang="0">
                  <a:pos x="connsiteX12307" y="connsiteY12307"/>
                </a:cxn>
                <a:cxn ang="0">
                  <a:pos x="connsiteX12308" y="connsiteY12308"/>
                </a:cxn>
                <a:cxn ang="0">
                  <a:pos x="connsiteX12309" y="connsiteY12309"/>
                </a:cxn>
                <a:cxn ang="0">
                  <a:pos x="connsiteX12310" y="connsiteY12310"/>
                </a:cxn>
                <a:cxn ang="0">
                  <a:pos x="connsiteX12311" y="connsiteY12311"/>
                </a:cxn>
                <a:cxn ang="0">
                  <a:pos x="connsiteX12312" y="connsiteY12312"/>
                </a:cxn>
                <a:cxn ang="0">
                  <a:pos x="connsiteX12313" y="connsiteY12313"/>
                </a:cxn>
                <a:cxn ang="0">
                  <a:pos x="connsiteX12314" y="connsiteY12314"/>
                </a:cxn>
                <a:cxn ang="0">
                  <a:pos x="connsiteX12315" y="connsiteY12315"/>
                </a:cxn>
                <a:cxn ang="0">
                  <a:pos x="connsiteX12316" y="connsiteY12316"/>
                </a:cxn>
                <a:cxn ang="0">
                  <a:pos x="connsiteX12317" y="connsiteY12317"/>
                </a:cxn>
                <a:cxn ang="0">
                  <a:pos x="connsiteX12318" y="connsiteY12318"/>
                </a:cxn>
                <a:cxn ang="0">
                  <a:pos x="connsiteX12319" y="connsiteY12319"/>
                </a:cxn>
                <a:cxn ang="0">
                  <a:pos x="connsiteX12320" y="connsiteY12320"/>
                </a:cxn>
                <a:cxn ang="0">
                  <a:pos x="connsiteX12321" y="connsiteY12321"/>
                </a:cxn>
                <a:cxn ang="0">
                  <a:pos x="connsiteX12322" y="connsiteY12322"/>
                </a:cxn>
                <a:cxn ang="0">
                  <a:pos x="connsiteX12323" y="connsiteY12323"/>
                </a:cxn>
                <a:cxn ang="0">
                  <a:pos x="connsiteX12324" y="connsiteY12324"/>
                </a:cxn>
                <a:cxn ang="0">
                  <a:pos x="connsiteX12325" y="connsiteY12325"/>
                </a:cxn>
                <a:cxn ang="0">
                  <a:pos x="connsiteX12326" y="connsiteY12326"/>
                </a:cxn>
                <a:cxn ang="0">
                  <a:pos x="connsiteX12327" y="connsiteY12327"/>
                </a:cxn>
                <a:cxn ang="0">
                  <a:pos x="connsiteX12328" y="connsiteY12328"/>
                </a:cxn>
                <a:cxn ang="0">
                  <a:pos x="connsiteX12329" y="connsiteY12329"/>
                </a:cxn>
                <a:cxn ang="0">
                  <a:pos x="connsiteX12330" y="connsiteY12330"/>
                </a:cxn>
                <a:cxn ang="0">
                  <a:pos x="connsiteX12331" y="connsiteY12331"/>
                </a:cxn>
                <a:cxn ang="0">
                  <a:pos x="connsiteX12332" y="connsiteY12332"/>
                </a:cxn>
                <a:cxn ang="0">
                  <a:pos x="connsiteX12333" y="connsiteY12333"/>
                </a:cxn>
                <a:cxn ang="0">
                  <a:pos x="connsiteX12334" y="connsiteY12334"/>
                </a:cxn>
                <a:cxn ang="0">
                  <a:pos x="connsiteX12335" y="connsiteY12335"/>
                </a:cxn>
                <a:cxn ang="0">
                  <a:pos x="connsiteX12336" y="connsiteY12336"/>
                </a:cxn>
                <a:cxn ang="0">
                  <a:pos x="connsiteX12337" y="connsiteY12337"/>
                </a:cxn>
                <a:cxn ang="0">
                  <a:pos x="connsiteX12338" y="connsiteY12338"/>
                </a:cxn>
                <a:cxn ang="0">
                  <a:pos x="connsiteX12339" y="connsiteY12339"/>
                </a:cxn>
                <a:cxn ang="0">
                  <a:pos x="connsiteX12340" y="connsiteY12340"/>
                </a:cxn>
                <a:cxn ang="0">
                  <a:pos x="connsiteX12341" y="connsiteY12341"/>
                </a:cxn>
                <a:cxn ang="0">
                  <a:pos x="connsiteX12342" y="connsiteY12342"/>
                </a:cxn>
                <a:cxn ang="0">
                  <a:pos x="connsiteX12343" y="connsiteY12343"/>
                </a:cxn>
                <a:cxn ang="0">
                  <a:pos x="connsiteX12344" y="connsiteY12344"/>
                </a:cxn>
                <a:cxn ang="0">
                  <a:pos x="connsiteX12345" y="connsiteY12345"/>
                </a:cxn>
                <a:cxn ang="0">
                  <a:pos x="connsiteX12346" y="connsiteY12346"/>
                </a:cxn>
                <a:cxn ang="0">
                  <a:pos x="connsiteX12347" y="connsiteY12347"/>
                </a:cxn>
                <a:cxn ang="0">
                  <a:pos x="connsiteX12348" y="connsiteY12348"/>
                </a:cxn>
                <a:cxn ang="0">
                  <a:pos x="connsiteX12349" y="connsiteY12349"/>
                </a:cxn>
                <a:cxn ang="0">
                  <a:pos x="connsiteX12350" y="connsiteY12350"/>
                </a:cxn>
                <a:cxn ang="0">
                  <a:pos x="connsiteX12351" y="connsiteY12351"/>
                </a:cxn>
                <a:cxn ang="0">
                  <a:pos x="connsiteX12352" y="connsiteY12352"/>
                </a:cxn>
                <a:cxn ang="0">
                  <a:pos x="connsiteX12353" y="connsiteY12353"/>
                </a:cxn>
                <a:cxn ang="0">
                  <a:pos x="connsiteX12354" y="connsiteY12354"/>
                </a:cxn>
                <a:cxn ang="0">
                  <a:pos x="connsiteX12355" y="connsiteY12355"/>
                </a:cxn>
                <a:cxn ang="0">
                  <a:pos x="connsiteX12356" y="connsiteY12356"/>
                </a:cxn>
                <a:cxn ang="0">
                  <a:pos x="connsiteX12357" y="connsiteY12357"/>
                </a:cxn>
                <a:cxn ang="0">
                  <a:pos x="connsiteX12358" y="connsiteY12358"/>
                </a:cxn>
                <a:cxn ang="0">
                  <a:pos x="connsiteX12359" y="connsiteY12359"/>
                </a:cxn>
                <a:cxn ang="0">
                  <a:pos x="connsiteX12360" y="connsiteY12360"/>
                </a:cxn>
                <a:cxn ang="0">
                  <a:pos x="connsiteX12361" y="connsiteY12361"/>
                </a:cxn>
                <a:cxn ang="0">
                  <a:pos x="connsiteX12362" y="connsiteY12362"/>
                </a:cxn>
                <a:cxn ang="0">
                  <a:pos x="connsiteX12363" y="connsiteY12363"/>
                </a:cxn>
                <a:cxn ang="0">
                  <a:pos x="connsiteX12364" y="connsiteY12364"/>
                </a:cxn>
                <a:cxn ang="0">
                  <a:pos x="connsiteX12365" y="connsiteY12365"/>
                </a:cxn>
                <a:cxn ang="0">
                  <a:pos x="connsiteX12366" y="connsiteY12366"/>
                </a:cxn>
                <a:cxn ang="0">
                  <a:pos x="connsiteX12367" y="connsiteY12367"/>
                </a:cxn>
                <a:cxn ang="0">
                  <a:pos x="connsiteX12368" y="connsiteY12368"/>
                </a:cxn>
                <a:cxn ang="0">
                  <a:pos x="connsiteX12369" y="connsiteY12369"/>
                </a:cxn>
                <a:cxn ang="0">
                  <a:pos x="connsiteX12370" y="connsiteY12370"/>
                </a:cxn>
                <a:cxn ang="0">
                  <a:pos x="connsiteX12371" y="connsiteY12371"/>
                </a:cxn>
                <a:cxn ang="0">
                  <a:pos x="connsiteX12372" y="connsiteY12372"/>
                </a:cxn>
                <a:cxn ang="0">
                  <a:pos x="connsiteX12373" y="connsiteY12373"/>
                </a:cxn>
                <a:cxn ang="0">
                  <a:pos x="connsiteX12374" y="connsiteY12374"/>
                </a:cxn>
                <a:cxn ang="0">
                  <a:pos x="connsiteX12375" y="connsiteY12375"/>
                </a:cxn>
                <a:cxn ang="0">
                  <a:pos x="connsiteX12376" y="connsiteY12376"/>
                </a:cxn>
                <a:cxn ang="0">
                  <a:pos x="connsiteX12377" y="connsiteY12377"/>
                </a:cxn>
                <a:cxn ang="0">
                  <a:pos x="connsiteX12378" y="connsiteY12378"/>
                </a:cxn>
                <a:cxn ang="0">
                  <a:pos x="connsiteX12379" y="connsiteY12379"/>
                </a:cxn>
                <a:cxn ang="0">
                  <a:pos x="connsiteX12380" y="connsiteY12380"/>
                </a:cxn>
                <a:cxn ang="0">
                  <a:pos x="connsiteX12381" y="connsiteY12381"/>
                </a:cxn>
                <a:cxn ang="0">
                  <a:pos x="connsiteX12382" y="connsiteY12382"/>
                </a:cxn>
                <a:cxn ang="0">
                  <a:pos x="connsiteX12383" y="connsiteY12383"/>
                </a:cxn>
                <a:cxn ang="0">
                  <a:pos x="connsiteX12384" y="connsiteY12384"/>
                </a:cxn>
                <a:cxn ang="0">
                  <a:pos x="connsiteX12385" y="connsiteY12385"/>
                </a:cxn>
                <a:cxn ang="0">
                  <a:pos x="connsiteX12386" y="connsiteY12386"/>
                </a:cxn>
                <a:cxn ang="0">
                  <a:pos x="connsiteX12387" y="connsiteY12387"/>
                </a:cxn>
                <a:cxn ang="0">
                  <a:pos x="connsiteX12388" y="connsiteY12388"/>
                </a:cxn>
                <a:cxn ang="0">
                  <a:pos x="connsiteX12389" y="connsiteY12389"/>
                </a:cxn>
                <a:cxn ang="0">
                  <a:pos x="connsiteX12390" y="connsiteY12390"/>
                </a:cxn>
                <a:cxn ang="0">
                  <a:pos x="connsiteX12391" y="connsiteY12391"/>
                </a:cxn>
                <a:cxn ang="0">
                  <a:pos x="connsiteX12392" y="connsiteY12392"/>
                </a:cxn>
                <a:cxn ang="0">
                  <a:pos x="connsiteX12393" y="connsiteY12393"/>
                </a:cxn>
                <a:cxn ang="0">
                  <a:pos x="connsiteX12394" y="connsiteY12394"/>
                </a:cxn>
                <a:cxn ang="0">
                  <a:pos x="connsiteX12395" y="connsiteY12395"/>
                </a:cxn>
                <a:cxn ang="0">
                  <a:pos x="connsiteX12396" y="connsiteY12396"/>
                </a:cxn>
                <a:cxn ang="0">
                  <a:pos x="connsiteX12397" y="connsiteY12397"/>
                </a:cxn>
                <a:cxn ang="0">
                  <a:pos x="connsiteX12398" y="connsiteY12398"/>
                </a:cxn>
                <a:cxn ang="0">
                  <a:pos x="connsiteX12399" y="connsiteY12399"/>
                </a:cxn>
                <a:cxn ang="0">
                  <a:pos x="connsiteX12400" y="connsiteY12400"/>
                </a:cxn>
                <a:cxn ang="0">
                  <a:pos x="connsiteX12401" y="connsiteY12401"/>
                </a:cxn>
                <a:cxn ang="0">
                  <a:pos x="connsiteX12402" y="connsiteY12402"/>
                </a:cxn>
                <a:cxn ang="0">
                  <a:pos x="connsiteX12403" y="connsiteY12403"/>
                </a:cxn>
                <a:cxn ang="0">
                  <a:pos x="connsiteX12404" y="connsiteY12404"/>
                </a:cxn>
                <a:cxn ang="0">
                  <a:pos x="connsiteX12405" y="connsiteY12405"/>
                </a:cxn>
                <a:cxn ang="0">
                  <a:pos x="connsiteX12406" y="connsiteY12406"/>
                </a:cxn>
                <a:cxn ang="0">
                  <a:pos x="connsiteX12407" y="connsiteY12407"/>
                </a:cxn>
                <a:cxn ang="0">
                  <a:pos x="connsiteX12408" y="connsiteY12408"/>
                </a:cxn>
                <a:cxn ang="0">
                  <a:pos x="connsiteX12409" y="connsiteY12409"/>
                </a:cxn>
                <a:cxn ang="0">
                  <a:pos x="connsiteX12410" y="connsiteY12410"/>
                </a:cxn>
                <a:cxn ang="0">
                  <a:pos x="connsiteX12411" y="connsiteY12411"/>
                </a:cxn>
                <a:cxn ang="0">
                  <a:pos x="connsiteX12412" y="connsiteY12412"/>
                </a:cxn>
                <a:cxn ang="0">
                  <a:pos x="connsiteX12413" y="connsiteY12413"/>
                </a:cxn>
                <a:cxn ang="0">
                  <a:pos x="connsiteX12414" y="connsiteY12414"/>
                </a:cxn>
                <a:cxn ang="0">
                  <a:pos x="connsiteX12415" y="connsiteY12415"/>
                </a:cxn>
                <a:cxn ang="0">
                  <a:pos x="connsiteX12416" y="connsiteY12416"/>
                </a:cxn>
                <a:cxn ang="0">
                  <a:pos x="connsiteX12417" y="connsiteY12417"/>
                </a:cxn>
                <a:cxn ang="0">
                  <a:pos x="connsiteX12418" y="connsiteY12418"/>
                </a:cxn>
                <a:cxn ang="0">
                  <a:pos x="connsiteX12419" y="connsiteY12419"/>
                </a:cxn>
                <a:cxn ang="0">
                  <a:pos x="connsiteX12420" y="connsiteY12420"/>
                </a:cxn>
                <a:cxn ang="0">
                  <a:pos x="connsiteX12421" y="connsiteY12421"/>
                </a:cxn>
                <a:cxn ang="0">
                  <a:pos x="connsiteX12422" y="connsiteY12422"/>
                </a:cxn>
                <a:cxn ang="0">
                  <a:pos x="connsiteX12423" y="connsiteY12423"/>
                </a:cxn>
                <a:cxn ang="0">
                  <a:pos x="connsiteX12424" y="connsiteY12424"/>
                </a:cxn>
                <a:cxn ang="0">
                  <a:pos x="connsiteX12425" y="connsiteY12425"/>
                </a:cxn>
                <a:cxn ang="0">
                  <a:pos x="connsiteX12426" y="connsiteY12426"/>
                </a:cxn>
                <a:cxn ang="0">
                  <a:pos x="connsiteX12427" y="connsiteY12427"/>
                </a:cxn>
                <a:cxn ang="0">
                  <a:pos x="connsiteX12428" y="connsiteY12428"/>
                </a:cxn>
                <a:cxn ang="0">
                  <a:pos x="connsiteX12429" y="connsiteY12429"/>
                </a:cxn>
                <a:cxn ang="0">
                  <a:pos x="connsiteX12430" y="connsiteY12430"/>
                </a:cxn>
                <a:cxn ang="0">
                  <a:pos x="connsiteX12431" y="connsiteY12431"/>
                </a:cxn>
                <a:cxn ang="0">
                  <a:pos x="connsiteX12432" y="connsiteY12432"/>
                </a:cxn>
                <a:cxn ang="0">
                  <a:pos x="connsiteX12433" y="connsiteY12433"/>
                </a:cxn>
                <a:cxn ang="0">
                  <a:pos x="connsiteX12434" y="connsiteY12434"/>
                </a:cxn>
                <a:cxn ang="0">
                  <a:pos x="connsiteX12435" y="connsiteY12435"/>
                </a:cxn>
                <a:cxn ang="0">
                  <a:pos x="connsiteX12436" y="connsiteY12436"/>
                </a:cxn>
                <a:cxn ang="0">
                  <a:pos x="connsiteX12437" y="connsiteY12437"/>
                </a:cxn>
                <a:cxn ang="0">
                  <a:pos x="connsiteX12438" y="connsiteY12438"/>
                </a:cxn>
                <a:cxn ang="0">
                  <a:pos x="connsiteX12439" y="connsiteY12439"/>
                </a:cxn>
                <a:cxn ang="0">
                  <a:pos x="connsiteX12440" y="connsiteY12440"/>
                </a:cxn>
                <a:cxn ang="0">
                  <a:pos x="connsiteX12441" y="connsiteY12441"/>
                </a:cxn>
                <a:cxn ang="0">
                  <a:pos x="connsiteX12442" y="connsiteY12442"/>
                </a:cxn>
                <a:cxn ang="0">
                  <a:pos x="connsiteX12443" y="connsiteY12443"/>
                </a:cxn>
                <a:cxn ang="0">
                  <a:pos x="connsiteX12444" y="connsiteY12444"/>
                </a:cxn>
                <a:cxn ang="0">
                  <a:pos x="connsiteX12445" y="connsiteY12445"/>
                </a:cxn>
                <a:cxn ang="0">
                  <a:pos x="connsiteX12446" y="connsiteY12446"/>
                </a:cxn>
                <a:cxn ang="0">
                  <a:pos x="connsiteX12447" y="connsiteY12447"/>
                </a:cxn>
                <a:cxn ang="0">
                  <a:pos x="connsiteX12448" y="connsiteY12448"/>
                </a:cxn>
                <a:cxn ang="0">
                  <a:pos x="connsiteX12449" y="connsiteY12449"/>
                </a:cxn>
                <a:cxn ang="0">
                  <a:pos x="connsiteX12450" y="connsiteY12450"/>
                </a:cxn>
                <a:cxn ang="0">
                  <a:pos x="connsiteX12451" y="connsiteY12451"/>
                </a:cxn>
                <a:cxn ang="0">
                  <a:pos x="connsiteX12452" y="connsiteY12452"/>
                </a:cxn>
                <a:cxn ang="0">
                  <a:pos x="connsiteX12453" y="connsiteY12453"/>
                </a:cxn>
                <a:cxn ang="0">
                  <a:pos x="connsiteX12454" y="connsiteY12454"/>
                </a:cxn>
                <a:cxn ang="0">
                  <a:pos x="connsiteX12455" y="connsiteY12455"/>
                </a:cxn>
                <a:cxn ang="0">
                  <a:pos x="connsiteX12456" y="connsiteY12456"/>
                </a:cxn>
                <a:cxn ang="0">
                  <a:pos x="connsiteX12457" y="connsiteY12457"/>
                </a:cxn>
                <a:cxn ang="0">
                  <a:pos x="connsiteX12458" y="connsiteY12458"/>
                </a:cxn>
                <a:cxn ang="0">
                  <a:pos x="connsiteX12459" y="connsiteY12459"/>
                </a:cxn>
                <a:cxn ang="0">
                  <a:pos x="connsiteX12460" y="connsiteY12460"/>
                </a:cxn>
                <a:cxn ang="0">
                  <a:pos x="connsiteX12461" y="connsiteY12461"/>
                </a:cxn>
                <a:cxn ang="0">
                  <a:pos x="connsiteX12462" y="connsiteY12462"/>
                </a:cxn>
                <a:cxn ang="0">
                  <a:pos x="connsiteX12463" y="connsiteY12463"/>
                </a:cxn>
                <a:cxn ang="0">
                  <a:pos x="connsiteX12464" y="connsiteY12464"/>
                </a:cxn>
                <a:cxn ang="0">
                  <a:pos x="connsiteX12465" y="connsiteY12465"/>
                </a:cxn>
                <a:cxn ang="0">
                  <a:pos x="connsiteX12466" y="connsiteY12466"/>
                </a:cxn>
                <a:cxn ang="0">
                  <a:pos x="connsiteX12467" y="connsiteY12467"/>
                </a:cxn>
                <a:cxn ang="0">
                  <a:pos x="connsiteX12468" y="connsiteY12468"/>
                </a:cxn>
                <a:cxn ang="0">
                  <a:pos x="connsiteX12469" y="connsiteY12469"/>
                </a:cxn>
                <a:cxn ang="0">
                  <a:pos x="connsiteX12470" y="connsiteY12470"/>
                </a:cxn>
                <a:cxn ang="0">
                  <a:pos x="connsiteX12471" y="connsiteY12471"/>
                </a:cxn>
                <a:cxn ang="0">
                  <a:pos x="connsiteX12472" y="connsiteY12472"/>
                </a:cxn>
                <a:cxn ang="0">
                  <a:pos x="connsiteX12473" y="connsiteY12473"/>
                </a:cxn>
                <a:cxn ang="0">
                  <a:pos x="connsiteX12474" y="connsiteY12474"/>
                </a:cxn>
                <a:cxn ang="0">
                  <a:pos x="connsiteX12475" y="connsiteY12475"/>
                </a:cxn>
                <a:cxn ang="0">
                  <a:pos x="connsiteX12476" y="connsiteY12476"/>
                </a:cxn>
                <a:cxn ang="0">
                  <a:pos x="connsiteX12477" y="connsiteY12477"/>
                </a:cxn>
                <a:cxn ang="0">
                  <a:pos x="connsiteX12478" y="connsiteY12478"/>
                </a:cxn>
                <a:cxn ang="0">
                  <a:pos x="connsiteX12479" y="connsiteY12479"/>
                </a:cxn>
                <a:cxn ang="0">
                  <a:pos x="connsiteX12480" y="connsiteY12480"/>
                </a:cxn>
                <a:cxn ang="0">
                  <a:pos x="connsiteX12481" y="connsiteY12481"/>
                </a:cxn>
                <a:cxn ang="0">
                  <a:pos x="connsiteX12482" y="connsiteY12482"/>
                </a:cxn>
                <a:cxn ang="0">
                  <a:pos x="connsiteX12483" y="connsiteY12483"/>
                </a:cxn>
                <a:cxn ang="0">
                  <a:pos x="connsiteX12484" y="connsiteY12484"/>
                </a:cxn>
                <a:cxn ang="0">
                  <a:pos x="connsiteX12485" y="connsiteY12485"/>
                </a:cxn>
                <a:cxn ang="0">
                  <a:pos x="connsiteX12486" y="connsiteY12486"/>
                </a:cxn>
                <a:cxn ang="0">
                  <a:pos x="connsiteX12487" y="connsiteY12487"/>
                </a:cxn>
                <a:cxn ang="0">
                  <a:pos x="connsiteX12488" y="connsiteY12488"/>
                </a:cxn>
                <a:cxn ang="0">
                  <a:pos x="connsiteX12489" y="connsiteY12489"/>
                </a:cxn>
                <a:cxn ang="0">
                  <a:pos x="connsiteX12490" y="connsiteY12490"/>
                </a:cxn>
                <a:cxn ang="0">
                  <a:pos x="connsiteX12491" y="connsiteY12491"/>
                </a:cxn>
                <a:cxn ang="0">
                  <a:pos x="connsiteX12492" y="connsiteY12492"/>
                </a:cxn>
                <a:cxn ang="0">
                  <a:pos x="connsiteX12493" y="connsiteY12493"/>
                </a:cxn>
                <a:cxn ang="0">
                  <a:pos x="connsiteX12494" y="connsiteY12494"/>
                </a:cxn>
                <a:cxn ang="0">
                  <a:pos x="connsiteX12495" y="connsiteY12495"/>
                </a:cxn>
                <a:cxn ang="0">
                  <a:pos x="connsiteX12496" y="connsiteY12496"/>
                </a:cxn>
                <a:cxn ang="0">
                  <a:pos x="connsiteX12497" y="connsiteY12497"/>
                </a:cxn>
                <a:cxn ang="0">
                  <a:pos x="connsiteX12498" y="connsiteY12498"/>
                </a:cxn>
                <a:cxn ang="0">
                  <a:pos x="connsiteX12499" y="connsiteY12499"/>
                </a:cxn>
                <a:cxn ang="0">
                  <a:pos x="connsiteX12500" y="connsiteY12500"/>
                </a:cxn>
                <a:cxn ang="0">
                  <a:pos x="connsiteX12501" y="connsiteY12501"/>
                </a:cxn>
                <a:cxn ang="0">
                  <a:pos x="connsiteX12502" y="connsiteY12502"/>
                </a:cxn>
                <a:cxn ang="0">
                  <a:pos x="connsiteX12503" y="connsiteY12503"/>
                </a:cxn>
                <a:cxn ang="0">
                  <a:pos x="connsiteX12504" y="connsiteY12504"/>
                </a:cxn>
                <a:cxn ang="0">
                  <a:pos x="connsiteX12505" y="connsiteY12505"/>
                </a:cxn>
                <a:cxn ang="0">
                  <a:pos x="connsiteX12506" y="connsiteY12506"/>
                </a:cxn>
                <a:cxn ang="0">
                  <a:pos x="connsiteX12507" y="connsiteY12507"/>
                </a:cxn>
                <a:cxn ang="0">
                  <a:pos x="connsiteX12508" y="connsiteY12508"/>
                </a:cxn>
                <a:cxn ang="0">
                  <a:pos x="connsiteX12509" y="connsiteY12509"/>
                </a:cxn>
                <a:cxn ang="0">
                  <a:pos x="connsiteX12510" y="connsiteY12510"/>
                </a:cxn>
                <a:cxn ang="0">
                  <a:pos x="connsiteX12511" y="connsiteY12511"/>
                </a:cxn>
                <a:cxn ang="0">
                  <a:pos x="connsiteX12512" y="connsiteY12512"/>
                </a:cxn>
                <a:cxn ang="0">
                  <a:pos x="connsiteX12513" y="connsiteY12513"/>
                </a:cxn>
                <a:cxn ang="0">
                  <a:pos x="connsiteX12514" y="connsiteY12514"/>
                </a:cxn>
                <a:cxn ang="0">
                  <a:pos x="connsiteX12515" y="connsiteY12515"/>
                </a:cxn>
                <a:cxn ang="0">
                  <a:pos x="connsiteX12516" y="connsiteY12516"/>
                </a:cxn>
                <a:cxn ang="0">
                  <a:pos x="connsiteX12517" y="connsiteY12517"/>
                </a:cxn>
                <a:cxn ang="0">
                  <a:pos x="connsiteX12518" y="connsiteY12518"/>
                </a:cxn>
                <a:cxn ang="0">
                  <a:pos x="connsiteX12519" y="connsiteY12519"/>
                </a:cxn>
                <a:cxn ang="0">
                  <a:pos x="connsiteX12520" y="connsiteY12520"/>
                </a:cxn>
                <a:cxn ang="0">
                  <a:pos x="connsiteX12521" y="connsiteY12521"/>
                </a:cxn>
                <a:cxn ang="0">
                  <a:pos x="connsiteX12522" y="connsiteY12522"/>
                </a:cxn>
                <a:cxn ang="0">
                  <a:pos x="connsiteX12523" y="connsiteY12523"/>
                </a:cxn>
                <a:cxn ang="0">
                  <a:pos x="connsiteX12524" y="connsiteY12524"/>
                </a:cxn>
                <a:cxn ang="0">
                  <a:pos x="connsiteX12525" y="connsiteY12525"/>
                </a:cxn>
                <a:cxn ang="0">
                  <a:pos x="connsiteX12526" y="connsiteY12526"/>
                </a:cxn>
                <a:cxn ang="0">
                  <a:pos x="connsiteX12527" y="connsiteY12527"/>
                </a:cxn>
                <a:cxn ang="0">
                  <a:pos x="connsiteX12528" y="connsiteY12528"/>
                </a:cxn>
                <a:cxn ang="0">
                  <a:pos x="connsiteX12529" y="connsiteY12529"/>
                </a:cxn>
                <a:cxn ang="0">
                  <a:pos x="connsiteX12530" y="connsiteY12530"/>
                </a:cxn>
                <a:cxn ang="0">
                  <a:pos x="connsiteX12531" y="connsiteY12531"/>
                </a:cxn>
                <a:cxn ang="0">
                  <a:pos x="connsiteX12532" y="connsiteY12532"/>
                </a:cxn>
                <a:cxn ang="0">
                  <a:pos x="connsiteX12533" y="connsiteY12533"/>
                </a:cxn>
                <a:cxn ang="0">
                  <a:pos x="connsiteX12534" y="connsiteY12534"/>
                </a:cxn>
                <a:cxn ang="0">
                  <a:pos x="connsiteX12535" y="connsiteY12535"/>
                </a:cxn>
                <a:cxn ang="0">
                  <a:pos x="connsiteX12536" y="connsiteY12536"/>
                </a:cxn>
                <a:cxn ang="0">
                  <a:pos x="connsiteX12537" y="connsiteY12537"/>
                </a:cxn>
                <a:cxn ang="0">
                  <a:pos x="connsiteX12538" y="connsiteY12538"/>
                </a:cxn>
                <a:cxn ang="0">
                  <a:pos x="connsiteX12539" y="connsiteY12539"/>
                </a:cxn>
                <a:cxn ang="0">
                  <a:pos x="connsiteX12540" y="connsiteY12540"/>
                </a:cxn>
                <a:cxn ang="0">
                  <a:pos x="connsiteX12541" y="connsiteY12541"/>
                </a:cxn>
                <a:cxn ang="0">
                  <a:pos x="connsiteX12542" y="connsiteY12542"/>
                </a:cxn>
                <a:cxn ang="0">
                  <a:pos x="connsiteX12543" y="connsiteY12543"/>
                </a:cxn>
                <a:cxn ang="0">
                  <a:pos x="connsiteX12544" y="connsiteY12544"/>
                </a:cxn>
                <a:cxn ang="0">
                  <a:pos x="connsiteX12545" y="connsiteY12545"/>
                </a:cxn>
                <a:cxn ang="0">
                  <a:pos x="connsiteX12546" y="connsiteY12546"/>
                </a:cxn>
                <a:cxn ang="0">
                  <a:pos x="connsiteX12547" y="connsiteY12547"/>
                </a:cxn>
                <a:cxn ang="0">
                  <a:pos x="connsiteX12548" y="connsiteY12548"/>
                </a:cxn>
                <a:cxn ang="0">
                  <a:pos x="connsiteX12549" y="connsiteY12549"/>
                </a:cxn>
                <a:cxn ang="0">
                  <a:pos x="connsiteX12550" y="connsiteY12550"/>
                </a:cxn>
                <a:cxn ang="0">
                  <a:pos x="connsiteX12551" y="connsiteY12551"/>
                </a:cxn>
                <a:cxn ang="0">
                  <a:pos x="connsiteX12552" y="connsiteY12552"/>
                </a:cxn>
                <a:cxn ang="0">
                  <a:pos x="connsiteX12553" y="connsiteY12553"/>
                </a:cxn>
                <a:cxn ang="0">
                  <a:pos x="connsiteX12554" y="connsiteY12554"/>
                </a:cxn>
                <a:cxn ang="0">
                  <a:pos x="connsiteX12555" y="connsiteY12555"/>
                </a:cxn>
                <a:cxn ang="0">
                  <a:pos x="connsiteX12556" y="connsiteY12556"/>
                </a:cxn>
                <a:cxn ang="0">
                  <a:pos x="connsiteX12557" y="connsiteY12557"/>
                </a:cxn>
                <a:cxn ang="0">
                  <a:pos x="connsiteX12558" y="connsiteY12558"/>
                </a:cxn>
                <a:cxn ang="0">
                  <a:pos x="connsiteX12559" y="connsiteY12559"/>
                </a:cxn>
                <a:cxn ang="0">
                  <a:pos x="connsiteX12560" y="connsiteY12560"/>
                </a:cxn>
                <a:cxn ang="0">
                  <a:pos x="connsiteX12561" y="connsiteY12561"/>
                </a:cxn>
                <a:cxn ang="0">
                  <a:pos x="connsiteX12562" y="connsiteY12562"/>
                </a:cxn>
                <a:cxn ang="0">
                  <a:pos x="connsiteX12563" y="connsiteY12563"/>
                </a:cxn>
                <a:cxn ang="0">
                  <a:pos x="connsiteX12564" y="connsiteY12564"/>
                </a:cxn>
                <a:cxn ang="0">
                  <a:pos x="connsiteX12565" y="connsiteY12565"/>
                </a:cxn>
                <a:cxn ang="0">
                  <a:pos x="connsiteX12566" y="connsiteY12566"/>
                </a:cxn>
                <a:cxn ang="0">
                  <a:pos x="connsiteX12567" y="connsiteY12567"/>
                </a:cxn>
                <a:cxn ang="0">
                  <a:pos x="connsiteX12568" y="connsiteY12568"/>
                </a:cxn>
                <a:cxn ang="0">
                  <a:pos x="connsiteX12569" y="connsiteY12569"/>
                </a:cxn>
                <a:cxn ang="0">
                  <a:pos x="connsiteX12570" y="connsiteY12570"/>
                </a:cxn>
                <a:cxn ang="0">
                  <a:pos x="connsiteX12571" y="connsiteY12571"/>
                </a:cxn>
                <a:cxn ang="0">
                  <a:pos x="connsiteX12572" y="connsiteY12572"/>
                </a:cxn>
                <a:cxn ang="0">
                  <a:pos x="connsiteX12573" y="connsiteY12573"/>
                </a:cxn>
                <a:cxn ang="0">
                  <a:pos x="connsiteX12574" y="connsiteY12574"/>
                </a:cxn>
                <a:cxn ang="0">
                  <a:pos x="connsiteX12575" y="connsiteY12575"/>
                </a:cxn>
                <a:cxn ang="0">
                  <a:pos x="connsiteX12576" y="connsiteY12576"/>
                </a:cxn>
                <a:cxn ang="0">
                  <a:pos x="connsiteX12577" y="connsiteY12577"/>
                </a:cxn>
                <a:cxn ang="0">
                  <a:pos x="connsiteX12578" y="connsiteY12578"/>
                </a:cxn>
                <a:cxn ang="0">
                  <a:pos x="connsiteX12579" y="connsiteY12579"/>
                </a:cxn>
                <a:cxn ang="0">
                  <a:pos x="connsiteX12580" y="connsiteY12580"/>
                </a:cxn>
                <a:cxn ang="0">
                  <a:pos x="connsiteX12581" y="connsiteY12581"/>
                </a:cxn>
                <a:cxn ang="0">
                  <a:pos x="connsiteX12582" y="connsiteY12582"/>
                </a:cxn>
                <a:cxn ang="0">
                  <a:pos x="connsiteX12583" y="connsiteY12583"/>
                </a:cxn>
                <a:cxn ang="0">
                  <a:pos x="connsiteX12584" y="connsiteY12584"/>
                </a:cxn>
                <a:cxn ang="0">
                  <a:pos x="connsiteX12585" y="connsiteY12585"/>
                </a:cxn>
                <a:cxn ang="0">
                  <a:pos x="connsiteX12586" y="connsiteY12586"/>
                </a:cxn>
                <a:cxn ang="0">
                  <a:pos x="connsiteX12587" y="connsiteY12587"/>
                </a:cxn>
                <a:cxn ang="0">
                  <a:pos x="connsiteX12588" y="connsiteY12588"/>
                </a:cxn>
                <a:cxn ang="0">
                  <a:pos x="connsiteX12589" y="connsiteY12589"/>
                </a:cxn>
                <a:cxn ang="0">
                  <a:pos x="connsiteX12590" y="connsiteY12590"/>
                </a:cxn>
                <a:cxn ang="0">
                  <a:pos x="connsiteX12591" y="connsiteY12591"/>
                </a:cxn>
                <a:cxn ang="0">
                  <a:pos x="connsiteX12592" y="connsiteY12592"/>
                </a:cxn>
                <a:cxn ang="0">
                  <a:pos x="connsiteX12593" y="connsiteY12593"/>
                </a:cxn>
                <a:cxn ang="0">
                  <a:pos x="connsiteX12594" y="connsiteY12594"/>
                </a:cxn>
                <a:cxn ang="0">
                  <a:pos x="connsiteX12595" y="connsiteY12595"/>
                </a:cxn>
                <a:cxn ang="0">
                  <a:pos x="connsiteX12596" y="connsiteY12596"/>
                </a:cxn>
                <a:cxn ang="0">
                  <a:pos x="connsiteX12597" y="connsiteY12597"/>
                </a:cxn>
                <a:cxn ang="0">
                  <a:pos x="connsiteX12598" y="connsiteY12598"/>
                </a:cxn>
                <a:cxn ang="0">
                  <a:pos x="connsiteX12599" y="connsiteY12599"/>
                </a:cxn>
                <a:cxn ang="0">
                  <a:pos x="connsiteX12600" y="connsiteY12600"/>
                </a:cxn>
                <a:cxn ang="0">
                  <a:pos x="connsiteX12601" y="connsiteY12601"/>
                </a:cxn>
                <a:cxn ang="0">
                  <a:pos x="connsiteX12602" y="connsiteY12602"/>
                </a:cxn>
                <a:cxn ang="0">
                  <a:pos x="connsiteX12603" y="connsiteY12603"/>
                </a:cxn>
                <a:cxn ang="0">
                  <a:pos x="connsiteX12604" y="connsiteY12604"/>
                </a:cxn>
                <a:cxn ang="0">
                  <a:pos x="connsiteX12605" y="connsiteY12605"/>
                </a:cxn>
                <a:cxn ang="0">
                  <a:pos x="connsiteX12606" y="connsiteY12606"/>
                </a:cxn>
                <a:cxn ang="0">
                  <a:pos x="connsiteX12607" y="connsiteY12607"/>
                </a:cxn>
                <a:cxn ang="0">
                  <a:pos x="connsiteX12608" y="connsiteY12608"/>
                </a:cxn>
                <a:cxn ang="0">
                  <a:pos x="connsiteX12609" y="connsiteY12609"/>
                </a:cxn>
                <a:cxn ang="0">
                  <a:pos x="connsiteX12610" y="connsiteY12610"/>
                </a:cxn>
                <a:cxn ang="0">
                  <a:pos x="connsiteX12611" y="connsiteY12611"/>
                </a:cxn>
                <a:cxn ang="0">
                  <a:pos x="connsiteX12612" y="connsiteY12612"/>
                </a:cxn>
                <a:cxn ang="0">
                  <a:pos x="connsiteX12613" y="connsiteY12613"/>
                </a:cxn>
                <a:cxn ang="0">
                  <a:pos x="connsiteX12614" y="connsiteY12614"/>
                </a:cxn>
                <a:cxn ang="0">
                  <a:pos x="connsiteX12615" y="connsiteY12615"/>
                </a:cxn>
                <a:cxn ang="0">
                  <a:pos x="connsiteX12616" y="connsiteY12616"/>
                </a:cxn>
                <a:cxn ang="0">
                  <a:pos x="connsiteX12617" y="connsiteY12617"/>
                </a:cxn>
                <a:cxn ang="0">
                  <a:pos x="connsiteX12618" y="connsiteY12618"/>
                </a:cxn>
                <a:cxn ang="0">
                  <a:pos x="connsiteX12619" y="connsiteY12619"/>
                </a:cxn>
                <a:cxn ang="0">
                  <a:pos x="connsiteX12620" y="connsiteY12620"/>
                </a:cxn>
                <a:cxn ang="0">
                  <a:pos x="connsiteX12621" y="connsiteY12621"/>
                </a:cxn>
                <a:cxn ang="0">
                  <a:pos x="connsiteX12622" y="connsiteY12622"/>
                </a:cxn>
                <a:cxn ang="0">
                  <a:pos x="connsiteX12623" y="connsiteY12623"/>
                </a:cxn>
                <a:cxn ang="0">
                  <a:pos x="connsiteX12624" y="connsiteY12624"/>
                </a:cxn>
                <a:cxn ang="0">
                  <a:pos x="connsiteX12625" y="connsiteY12625"/>
                </a:cxn>
                <a:cxn ang="0">
                  <a:pos x="connsiteX12626" y="connsiteY12626"/>
                </a:cxn>
                <a:cxn ang="0">
                  <a:pos x="connsiteX12627" y="connsiteY12627"/>
                </a:cxn>
                <a:cxn ang="0">
                  <a:pos x="connsiteX12628" y="connsiteY12628"/>
                </a:cxn>
                <a:cxn ang="0">
                  <a:pos x="connsiteX12629" y="connsiteY12629"/>
                </a:cxn>
                <a:cxn ang="0">
                  <a:pos x="connsiteX12630" y="connsiteY12630"/>
                </a:cxn>
                <a:cxn ang="0">
                  <a:pos x="connsiteX12631" y="connsiteY12631"/>
                </a:cxn>
                <a:cxn ang="0">
                  <a:pos x="connsiteX12632" y="connsiteY12632"/>
                </a:cxn>
                <a:cxn ang="0">
                  <a:pos x="connsiteX12633" y="connsiteY12633"/>
                </a:cxn>
                <a:cxn ang="0">
                  <a:pos x="connsiteX12634" y="connsiteY12634"/>
                </a:cxn>
                <a:cxn ang="0">
                  <a:pos x="connsiteX12635" y="connsiteY12635"/>
                </a:cxn>
                <a:cxn ang="0">
                  <a:pos x="connsiteX12636" y="connsiteY12636"/>
                </a:cxn>
                <a:cxn ang="0">
                  <a:pos x="connsiteX12637" y="connsiteY12637"/>
                </a:cxn>
                <a:cxn ang="0">
                  <a:pos x="connsiteX12638" y="connsiteY12638"/>
                </a:cxn>
                <a:cxn ang="0">
                  <a:pos x="connsiteX12639" y="connsiteY12639"/>
                </a:cxn>
                <a:cxn ang="0">
                  <a:pos x="connsiteX12640" y="connsiteY12640"/>
                </a:cxn>
                <a:cxn ang="0">
                  <a:pos x="connsiteX12641" y="connsiteY12641"/>
                </a:cxn>
                <a:cxn ang="0">
                  <a:pos x="connsiteX12642" y="connsiteY12642"/>
                </a:cxn>
                <a:cxn ang="0">
                  <a:pos x="connsiteX12643" y="connsiteY12643"/>
                </a:cxn>
                <a:cxn ang="0">
                  <a:pos x="connsiteX12644" y="connsiteY12644"/>
                </a:cxn>
                <a:cxn ang="0">
                  <a:pos x="connsiteX12645" y="connsiteY12645"/>
                </a:cxn>
                <a:cxn ang="0">
                  <a:pos x="connsiteX12646" y="connsiteY12646"/>
                </a:cxn>
                <a:cxn ang="0">
                  <a:pos x="connsiteX12647" y="connsiteY12647"/>
                </a:cxn>
                <a:cxn ang="0">
                  <a:pos x="connsiteX12648" y="connsiteY12648"/>
                </a:cxn>
                <a:cxn ang="0">
                  <a:pos x="connsiteX12649" y="connsiteY12649"/>
                </a:cxn>
                <a:cxn ang="0">
                  <a:pos x="connsiteX12650" y="connsiteY12650"/>
                </a:cxn>
                <a:cxn ang="0">
                  <a:pos x="connsiteX12651" y="connsiteY12651"/>
                </a:cxn>
                <a:cxn ang="0">
                  <a:pos x="connsiteX12652" y="connsiteY12652"/>
                </a:cxn>
                <a:cxn ang="0">
                  <a:pos x="connsiteX12653" y="connsiteY12653"/>
                </a:cxn>
                <a:cxn ang="0">
                  <a:pos x="connsiteX12654" y="connsiteY12654"/>
                </a:cxn>
                <a:cxn ang="0">
                  <a:pos x="connsiteX12655" y="connsiteY12655"/>
                </a:cxn>
                <a:cxn ang="0">
                  <a:pos x="connsiteX12656" y="connsiteY12656"/>
                </a:cxn>
                <a:cxn ang="0">
                  <a:pos x="connsiteX12657" y="connsiteY12657"/>
                </a:cxn>
                <a:cxn ang="0">
                  <a:pos x="connsiteX12658" y="connsiteY12658"/>
                </a:cxn>
                <a:cxn ang="0">
                  <a:pos x="connsiteX12659" y="connsiteY12659"/>
                </a:cxn>
                <a:cxn ang="0">
                  <a:pos x="connsiteX12660" y="connsiteY12660"/>
                </a:cxn>
                <a:cxn ang="0">
                  <a:pos x="connsiteX12661" y="connsiteY12661"/>
                </a:cxn>
                <a:cxn ang="0">
                  <a:pos x="connsiteX12662" y="connsiteY12662"/>
                </a:cxn>
                <a:cxn ang="0">
                  <a:pos x="connsiteX12663" y="connsiteY12663"/>
                </a:cxn>
                <a:cxn ang="0">
                  <a:pos x="connsiteX12664" y="connsiteY12664"/>
                </a:cxn>
                <a:cxn ang="0">
                  <a:pos x="connsiteX12665" y="connsiteY12665"/>
                </a:cxn>
                <a:cxn ang="0">
                  <a:pos x="connsiteX12666" y="connsiteY12666"/>
                </a:cxn>
                <a:cxn ang="0">
                  <a:pos x="connsiteX12667" y="connsiteY12667"/>
                </a:cxn>
                <a:cxn ang="0">
                  <a:pos x="connsiteX12668" y="connsiteY12668"/>
                </a:cxn>
                <a:cxn ang="0">
                  <a:pos x="connsiteX12669" y="connsiteY12669"/>
                </a:cxn>
                <a:cxn ang="0">
                  <a:pos x="connsiteX12670" y="connsiteY12670"/>
                </a:cxn>
                <a:cxn ang="0">
                  <a:pos x="connsiteX12671" y="connsiteY12671"/>
                </a:cxn>
                <a:cxn ang="0">
                  <a:pos x="connsiteX12672" y="connsiteY12672"/>
                </a:cxn>
                <a:cxn ang="0">
                  <a:pos x="connsiteX12673" y="connsiteY12673"/>
                </a:cxn>
                <a:cxn ang="0">
                  <a:pos x="connsiteX12674" y="connsiteY12674"/>
                </a:cxn>
                <a:cxn ang="0">
                  <a:pos x="connsiteX12675" y="connsiteY12675"/>
                </a:cxn>
                <a:cxn ang="0">
                  <a:pos x="connsiteX12676" y="connsiteY12676"/>
                </a:cxn>
                <a:cxn ang="0">
                  <a:pos x="connsiteX12677" y="connsiteY12677"/>
                </a:cxn>
                <a:cxn ang="0">
                  <a:pos x="connsiteX12678" y="connsiteY12678"/>
                </a:cxn>
                <a:cxn ang="0">
                  <a:pos x="connsiteX12679" y="connsiteY12679"/>
                </a:cxn>
                <a:cxn ang="0">
                  <a:pos x="connsiteX12680" y="connsiteY12680"/>
                </a:cxn>
                <a:cxn ang="0">
                  <a:pos x="connsiteX12681" y="connsiteY12681"/>
                </a:cxn>
                <a:cxn ang="0">
                  <a:pos x="connsiteX12682" y="connsiteY12682"/>
                </a:cxn>
                <a:cxn ang="0">
                  <a:pos x="connsiteX12683" y="connsiteY12683"/>
                </a:cxn>
                <a:cxn ang="0">
                  <a:pos x="connsiteX12684" y="connsiteY12684"/>
                </a:cxn>
                <a:cxn ang="0">
                  <a:pos x="connsiteX12685" y="connsiteY12685"/>
                </a:cxn>
                <a:cxn ang="0">
                  <a:pos x="connsiteX12686" y="connsiteY12686"/>
                </a:cxn>
                <a:cxn ang="0">
                  <a:pos x="connsiteX12687" y="connsiteY12687"/>
                </a:cxn>
                <a:cxn ang="0">
                  <a:pos x="connsiteX12688" y="connsiteY12688"/>
                </a:cxn>
                <a:cxn ang="0">
                  <a:pos x="connsiteX12689" y="connsiteY12689"/>
                </a:cxn>
                <a:cxn ang="0">
                  <a:pos x="connsiteX12690" y="connsiteY12690"/>
                </a:cxn>
                <a:cxn ang="0">
                  <a:pos x="connsiteX12691" y="connsiteY12691"/>
                </a:cxn>
                <a:cxn ang="0">
                  <a:pos x="connsiteX12692" y="connsiteY12692"/>
                </a:cxn>
                <a:cxn ang="0">
                  <a:pos x="connsiteX12693" y="connsiteY12693"/>
                </a:cxn>
                <a:cxn ang="0">
                  <a:pos x="connsiteX12694" y="connsiteY12694"/>
                </a:cxn>
                <a:cxn ang="0">
                  <a:pos x="connsiteX12695" y="connsiteY12695"/>
                </a:cxn>
                <a:cxn ang="0">
                  <a:pos x="connsiteX12696" y="connsiteY12696"/>
                </a:cxn>
                <a:cxn ang="0">
                  <a:pos x="connsiteX12697" y="connsiteY12697"/>
                </a:cxn>
                <a:cxn ang="0">
                  <a:pos x="connsiteX12698" y="connsiteY12698"/>
                </a:cxn>
                <a:cxn ang="0">
                  <a:pos x="connsiteX12699" y="connsiteY12699"/>
                </a:cxn>
                <a:cxn ang="0">
                  <a:pos x="connsiteX12700" y="connsiteY12700"/>
                </a:cxn>
                <a:cxn ang="0">
                  <a:pos x="connsiteX12701" y="connsiteY12701"/>
                </a:cxn>
                <a:cxn ang="0">
                  <a:pos x="connsiteX12702" y="connsiteY12702"/>
                </a:cxn>
                <a:cxn ang="0">
                  <a:pos x="connsiteX12703" y="connsiteY12703"/>
                </a:cxn>
                <a:cxn ang="0">
                  <a:pos x="connsiteX12704" y="connsiteY12704"/>
                </a:cxn>
                <a:cxn ang="0">
                  <a:pos x="connsiteX12705" y="connsiteY12705"/>
                </a:cxn>
                <a:cxn ang="0">
                  <a:pos x="connsiteX12706" y="connsiteY12706"/>
                </a:cxn>
                <a:cxn ang="0">
                  <a:pos x="connsiteX12707" y="connsiteY12707"/>
                </a:cxn>
                <a:cxn ang="0">
                  <a:pos x="connsiteX12708" y="connsiteY12708"/>
                </a:cxn>
                <a:cxn ang="0">
                  <a:pos x="connsiteX12709" y="connsiteY12709"/>
                </a:cxn>
                <a:cxn ang="0">
                  <a:pos x="connsiteX12710" y="connsiteY12710"/>
                </a:cxn>
                <a:cxn ang="0">
                  <a:pos x="connsiteX12711" y="connsiteY12711"/>
                </a:cxn>
                <a:cxn ang="0">
                  <a:pos x="connsiteX12712" y="connsiteY12712"/>
                </a:cxn>
                <a:cxn ang="0">
                  <a:pos x="connsiteX12713" y="connsiteY12713"/>
                </a:cxn>
                <a:cxn ang="0">
                  <a:pos x="connsiteX12714" y="connsiteY12714"/>
                </a:cxn>
                <a:cxn ang="0">
                  <a:pos x="connsiteX12715" y="connsiteY12715"/>
                </a:cxn>
                <a:cxn ang="0">
                  <a:pos x="connsiteX12716" y="connsiteY12716"/>
                </a:cxn>
                <a:cxn ang="0">
                  <a:pos x="connsiteX12717" y="connsiteY12717"/>
                </a:cxn>
                <a:cxn ang="0">
                  <a:pos x="connsiteX12718" y="connsiteY12718"/>
                </a:cxn>
                <a:cxn ang="0">
                  <a:pos x="connsiteX12719" y="connsiteY12719"/>
                </a:cxn>
                <a:cxn ang="0">
                  <a:pos x="connsiteX12720" y="connsiteY12720"/>
                </a:cxn>
                <a:cxn ang="0">
                  <a:pos x="connsiteX12721" y="connsiteY12721"/>
                </a:cxn>
                <a:cxn ang="0">
                  <a:pos x="connsiteX12722" y="connsiteY12722"/>
                </a:cxn>
                <a:cxn ang="0">
                  <a:pos x="connsiteX12723" y="connsiteY12723"/>
                </a:cxn>
                <a:cxn ang="0">
                  <a:pos x="connsiteX12724" y="connsiteY12724"/>
                </a:cxn>
                <a:cxn ang="0">
                  <a:pos x="connsiteX12725" y="connsiteY12725"/>
                </a:cxn>
                <a:cxn ang="0">
                  <a:pos x="connsiteX12726" y="connsiteY12726"/>
                </a:cxn>
                <a:cxn ang="0">
                  <a:pos x="connsiteX12727" y="connsiteY12727"/>
                </a:cxn>
                <a:cxn ang="0">
                  <a:pos x="connsiteX12728" y="connsiteY12728"/>
                </a:cxn>
                <a:cxn ang="0">
                  <a:pos x="connsiteX12729" y="connsiteY12729"/>
                </a:cxn>
                <a:cxn ang="0">
                  <a:pos x="connsiteX12730" y="connsiteY12730"/>
                </a:cxn>
                <a:cxn ang="0">
                  <a:pos x="connsiteX12731" y="connsiteY12731"/>
                </a:cxn>
                <a:cxn ang="0">
                  <a:pos x="connsiteX12732" y="connsiteY12732"/>
                </a:cxn>
                <a:cxn ang="0">
                  <a:pos x="connsiteX12733" y="connsiteY12733"/>
                </a:cxn>
                <a:cxn ang="0">
                  <a:pos x="connsiteX12734" y="connsiteY12734"/>
                </a:cxn>
                <a:cxn ang="0">
                  <a:pos x="connsiteX12735" y="connsiteY12735"/>
                </a:cxn>
                <a:cxn ang="0">
                  <a:pos x="connsiteX12736" y="connsiteY12736"/>
                </a:cxn>
                <a:cxn ang="0">
                  <a:pos x="connsiteX12737" y="connsiteY12737"/>
                </a:cxn>
                <a:cxn ang="0">
                  <a:pos x="connsiteX12738" y="connsiteY12738"/>
                </a:cxn>
                <a:cxn ang="0">
                  <a:pos x="connsiteX12739" y="connsiteY12739"/>
                </a:cxn>
                <a:cxn ang="0">
                  <a:pos x="connsiteX12740" y="connsiteY12740"/>
                </a:cxn>
                <a:cxn ang="0">
                  <a:pos x="connsiteX12741" y="connsiteY12741"/>
                </a:cxn>
                <a:cxn ang="0">
                  <a:pos x="connsiteX12742" y="connsiteY12742"/>
                </a:cxn>
                <a:cxn ang="0">
                  <a:pos x="connsiteX12743" y="connsiteY12743"/>
                </a:cxn>
                <a:cxn ang="0">
                  <a:pos x="connsiteX12744" y="connsiteY12744"/>
                </a:cxn>
                <a:cxn ang="0">
                  <a:pos x="connsiteX12745" y="connsiteY12745"/>
                </a:cxn>
                <a:cxn ang="0">
                  <a:pos x="connsiteX12746" y="connsiteY12746"/>
                </a:cxn>
                <a:cxn ang="0">
                  <a:pos x="connsiteX12747" y="connsiteY12747"/>
                </a:cxn>
                <a:cxn ang="0">
                  <a:pos x="connsiteX12748" y="connsiteY12748"/>
                </a:cxn>
                <a:cxn ang="0">
                  <a:pos x="connsiteX12749" y="connsiteY12749"/>
                </a:cxn>
                <a:cxn ang="0">
                  <a:pos x="connsiteX12750" y="connsiteY12750"/>
                </a:cxn>
                <a:cxn ang="0">
                  <a:pos x="connsiteX12751" y="connsiteY12751"/>
                </a:cxn>
                <a:cxn ang="0">
                  <a:pos x="connsiteX12752" y="connsiteY12752"/>
                </a:cxn>
                <a:cxn ang="0">
                  <a:pos x="connsiteX12753" y="connsiteY12753"/>
                </a:cxn>
                <a:cxn ang="0">
                  <a:pos x="connsiteX12754" y="connsiteY12754"/>
                </a:cxn>
                <a:cxn ang="0">
                  <a:pos x="connsiteX12755" y="connsiteY12755"/>
                </a:cxn>
                <a:cxn ang="0">
                  <a:pos x="connsiteX12756" y="connsiteY12756"/>
                </a:cxn>
                <a:cxn ang="0">
                  <a:pos x="connsiteX12757" y="connsiteY12757"/>
                </a:cxn>
                <a:cxn ang="0">
                  <a:pos x="connsiteX12758" y="connsiteY12758"/>
                </a:cxn>
                <a:cxn ang="0">
                  <a:pos x="connsiteX12759" y="connsiteY12759"/>
                </a:cxn>
                <a:cxn ang="0">
                  <a:pos x="connsiteX12760" y="connsiteY12760"/>
                </a:cxn>
                <a:cxn ang="0">
                  <a:pos x="connsiteX12761" y="connsiteY12761"/>
                </a:cxn>
                <a:cxn ang="0">
                  <a:pos x="connsiteX12762" y="connsiteY12762"/>
                </a:cxn>
                <a:cxn ang="0">
                  <a:pos x="connsiteX12763" y="connsiteY12763"/>
                </a:cxn>
                <a:cxn ang="0">
                  <a:pos x="connsiteX12764" y="connsiteY12764"/>
                </a:cxn>
                <a:cxn ang="0">
                  <a:pos x="connsiteX12765" y="connsiteY12765"/>
                </a:cxn>
                <a:cxn ang="0">
                  <a:pos x="connsiteX12766" y="connsiteY12766"/>
                </a:cxn>
                <a:cxn ang="0">
                  <a:pos x="connsiteX12767" y="connsiteY12767"/>
                </a:cxn>
                <a:cxn ang="0">
                  <a:pos x="connsiteX12768" y="connsiteY12768"/>
                </a:cxn>
                <a:cxn ang="0">
                  <a:pos x="connsiteX12769" y="connsiteY12769"/>
                </a:cxn>
                <a:cxn ang="0">
                  <a:pos x="connsiteX12770" y="connsiteY12770"/>
                </a:cxn>
                <a:cxn ang="0">
                  <a:pos x="connsiteX12771" y="connsiteY12771"/>
                </a:cxn>
                <a:cxn ang="0">
                  <a:pos x="connsiteX12772" y="connsiteY12772"/>
                </a:cxn>
                <a:cxn ang="0">
                  <a:pos x="connsiteX12773" y="connsiteY12773"/>
                </a:cxn>
                <a:cxn ang="0">
                  <a:pos x="connsiteX12774" y="connsiteY12774"/>
                </a:cxn>
                <a:cxn ang="0">
                  <a:pos x="connsiteX12775" y="connsiteY12775"/>
                </a:cxn>
                <a:cxn ang="0">
                  <a:pos x="connsiteX12776" y="connsiteY12776"/>
                </a:cxn>
                <a:cxn ang="0">
                  <a:pos x="connsiteX12777" y="connsiteY12777"/>
                </a:cxn>
                <a:cxn ang="0">
                  <a:pos x="connsiteX12778" y="connsiteY12778"/>
                </a:cxn>
                <a:cxn ang="0">
                  <a:pos x="connsiteX12779" y="connsiteY12779"/>
                </a:cxn>
                <a:cxn ang="0">
                  <a:pos x="connsiteX12780" y="connsiteY12780"/>
                </a:cxn>
                <a:cxn ang="0">
                  <a:pos x="connsiteX12781" y="connsiteY12781"/>
                </a:cxn>
                <a:cxn ang="0">
                  <a:pos x="connsiteX12782" y="connsiteY12782"/>
                </a:cxn>
                <a:cxn ang="0">
                  <a:pos x="connsiteX12783" y="connsiteY12783"/>
                </a:cxn>
                <a:cxn ang="0">
                  <a:pos x="connsiteX12784" y="connsiteY12784"/>
                </a:cxn>
                <a:cxn ang="0">
                  <a:pos x="connsiteX12785" y="connsiteY12785"/>
                </a:cxn>
                <a:cxn ang="0">
                  <a:pos x="connsiteX12786" y="connsiteY12786"/>
                </a:cxn>
                <a:cxn ang="0">
                  <a:pos x="connsiteX12787" y="connsiteY12787"/>
                </a:cxn>
                <a:cxn ang="0">
                  <a:pos x="connsiteX12788" y="connsiteY12788"/>
                </a:cxn>
                <a:cxn ang="0">
                  <a:pos x="connsiteX12789" y="connsiteY12789"/>
                </a:cxn>
                <a:cxn ang="0">
                  <a:pos x="connsiteX12790" y="connsiteY12790"/>
                </a:cxn>
                <a:cxn ang="0">
                  <a:pos x="connsiteX12791" y="connsiteY12791"/>
                </a:cxn>
                <a:cxn ang="0">
                  <a:pos x="connsiteX12792" y="connsiteY12792"/>
                </a:cxn>
                <a:cxn ang="0">
                  <a:pos x="connsiteX12793" y="connsiteY12793"/>
                </a:cxn>
                <a:cxn ang="0">
                  <a:pos x="connsiteX12794" y="connsiteY12794"/>
                </a:cxn>
                <a:cxn ang="0">
                  <a:pos x="connsiteX12795" y="connsiteY12795"/>
                </a:cxn>
                <a:cxn ang="0">
                  <a:pos x="connsiteX12796" y="connsiteY12796"/>
                </a:cxn>
                <a:cxn ang="0">
                  <a:pos x="connsiteX12797" y="connsiteY12797"/>
                </a:cxn>
                <a:cxn ang="0">
                  <a:pos x="connsiteX12798" y="connsiteY12798"/>
                </a:cxn>
                <a:cxn ang="0">
                  <a:pos x="connsiteX12799" y="connsiteY12799"/>
                </a:cxn>
                <a:cxn ang="0">
                  <a:pos x="connsiteX12800" y="connsiteY12800"/>
                </a:cxn>
                <a:cxn ang="0">
                  <a:pos x="connsiteX12801" y="connsiteY12801"/>
                </a:cxn>
                <a:cxn ang="0">
                  <a:pos x="connsiteX12802" y="connsiteY12802"/>
                </a:cxn>
                <a:cxn ang="0">
                  <a:pos x="connsiteX12803" y="connsiteY12803"/>
                </a:cxn>
                <a:cxn ang="0">
                  <a:pos x="connsiteX12804" y="connsiteY12804"/>
                </a:cxn>
                <a:cxn ang="0">
                  <a:pos x="connsiteX12805" y="connsiteY12805"/>
                </a:cxn>
                <a:cxn ang="0">
                  <a:pos x="connsiteX12806" y="connsiteY12806"/>
                </a:cxn>
                <a:cxn ang="0">
                  <a:pos x="connsiteX12807" y="connsiteY12807"/>
                </a:cxn>
                <a:cxn ang="0">
                  <a:pos x="connsiteX12808" y="connsiteY12808"/>
                </a:cxn>
                <a:cxn ang="0">
                  <a:pos x="connsiteX12809" y="connsiteY12809"/>
                </a:cxn>
                <a:cxn ang="0">
                  <a:pos x="connsiteX12810" y="connsiteY12810"/>
                </a:cxn>
                <a:cxn ang="0">
                  <a:pos x="connsiteX12811" y="connsiteY12811"/>
                </a:cxn>
                <a:cxn ang="0">
                  <a:pos x="connsiteX12812" y="connsiteY12812"/>
                </a:cxn>
                <a:cxn ang="0">
                  <a:pos x="connsiteX12813" y="connsiteY12813"/>
                </a:cxn>
                <a:cxn ang="0">
                  <a:pos x="connsiteX12814" y="connsiteY12814"/>
                </a:cxn>
                <a:cxn ang="0">
                  <a:pos x="connsiteX12815" y="connsiteY12815"/>
                </a:cxn>
                <a:cxn ang="0">
                  <a:pos x="connsiteX12816" y="connsiteY12816"/>
                </a:cxn>
                <a:cxn ang="0">
                  <a:pos x="connsiteX12817" y="connsiteY12817"/>
                </a:cxn>
                <a:cxn ang="0">
                  <a:pos x="connsiteX12818" y="connsiteY12818"/>
                </a:cxn>
                <a:cxn ang="0">
                  <a:pos x="connsiteX12819" y="connsiteY12819"/>
                </a:cxn>
                <a:cxn ang="0">
                  <a:pos x="connsiteX12820" y="connsiteY12820"/>
                </a:cxn>
                <a:cxn ang="0">
                  <a:pos x="connsiteX12821" y="connsiteY12821"/>
                </a:cxn>
                <a:cxn ang="0">
                  <a:pos x="connsiteX12822" y="connsiteY12822"/>
                </a:cxn>
                <a:cxn ang="0">
                  <a:pos x="connsiteX12823" y="connsiteY12823"/>
                </a:cxn>
                <a:cxn ang="0">
                  <a:pos x="connsiteX12824" y="connsiteY12824"/>
                </a:cxn>
                <a:cxn ang="0">
                  <a:pos x="connsiteX12825" y="connsiteY12825"/>
                </a:cxn>
                <a:cxn ang="0">
                  <a:pos x="connsiteX12826" y="connsiteY12826"/>
                </a:cxn>
                <a:cxn ang="0">
                  <a:pos x="connsiteX12827" y="connsiteY12827"/>
                </a:cxn>
                <a:cxn ang="0">
                  <a:pos x="connsiteX12828" y="connsiteY12828"/>
                </a:cxn>
                <a:cxn ang="0">
                  <a:pos x="connsiteX12829" y="connsiteY12829"/>
                </a:cxn>
                <a:cxn ang="0">
                  <a:pos x="connsiteX12830" y="connsiteY12830"/>
                </a:cxn>
                <a:cxn ang="0">
                  <a:pos x="connsiteX12831" y="connsiteY12831"/>
                </a:cxn>
                <a:cxn ang="0">
                  <a:pos x="connsiteX12832" y="connsiteY12832"/>
                </a:cxn>
                <a:cxn ang="0">
                  <a:pos x="connsiteX12833" y="connsiteY12833"/>
                </a:cxn>
                <a:cxn ang="0">
                  <a:pos x="connsiteX12834" y="connsiteY12834"/>
                </a:cxn>
                <a:cxn ang="0">
                  <a:pos x="connsiteX12835" y="connsiteY12835"/>
                </a:cxn>
                <a:cxn ang="0">
                  <a:pos x="connsiteX12836" y="connsiteY12836"/>
                </a:cxn>
                <a:cxn ang="0">
                  <a:pos x="connsiteX12837" y="connsiteY12837"/>
                </a:cxn>
                <a:cxn ang="0">
                  <a:pos x="connsiteX12838" y="connsiteY12838"/>
                </a:cxn>
                <a:cxn ang="0">
                  <a:pos x="connsiteX12839" y="connsiteY12839"/>
                </a:cxn>
                <a:cxn ang="0">
                  <a:pos x="connsiteX12840" y="connsiteY12840"/>
                </a:cxn>
                <a:cxn ang="0">
                  <a:pos x="connsiteX12841" y="connsiteY12841"/>
                </a:cxn>
                <a:cxn ang="0">
                  <a:pos x="connsiteX12842" y="connsiteY12842"/>
                </a:cxn>
                <a:cxn ang="0">
                  <a:pos x="connsiteX12843" y="connsiteY12843"/>
                </a:cxn>
                <a:cxn ang="0">
                  <a:pos x="connsiteX12844" y="connsiteY12844"/>
                </a:cxn>
                <a:cxn ang="0">
                  <a:pos x="connsiteX12845" y="connsiteY12845"/>
                </a:cxn>
                <a:cxn ang="0">
                  <a:pos x="connsiteX12846" y="connsiteY12846"/>
                </a:cxn>
                <a:cxn ang="0">
                  <a:pos x="connsiteX12847" y="connsiteY12847"/>
                </a:cxn>
                <a:cxn ang="0">
                  <a:pos x="connsiteX12848" y="connsiteY12848"/>
                </a:cxn>
                <a:cxn ang="0">
                  <a:pos x="connsiteX12849" y="connsiteY12849"/>
                </a:cxn>
                <a:cxn ang="0">
                  <a:pos x="connsiteX12850" y="connsiteY12850"/>
                </a:cxn>
                <a:cxn ang="0">
                  <a:pos x="connsiteX12851" y="connsiteY12851"/>
                </a:cxn>
                <a:cxn ang="0">
                  <a:pos x="connsiteX12852" y="connsiteY12852"/>
                </a:cxn>
                <a:cxn ang="0">
                  <a:pos x="connsiteX12853" y="connsiteY12853"/>
                </a:cxn>
                <a:cxn ang="0">
                  <a:pos x="connsiteX12854" y="connsiteY12854"/>
                </a:cxn>
                <a:cxn ang="0">
                  <a:pos x="connsiteX12855" y="connsiteY12855"/>
                </a:cxn>
                <a:cxn ang="0">
                  <a:pos x="connsiteX12856" y="connsiteY12856"/>
                </a:cxn>
                <a:cxn ang="0">
                  <a:pos x="connsiteX12857" y="connsiteY12857"/>
                </a:cxn>
                <a:cxn ang="0">
                  <a:pos x="connsiteX12858" y="connsiteY12858"/>
                </a:cxn>
                <a:cxn ang="0">
                  <a:pos x="connsiteX12859" y="connsiteY12859"/>
                </a:cxn>
                <a:cxn ang="0">
                  <a:pos x="connsiteX12860" y="connsiteY12860"/>
                </a:cxn>
                <a:cxn ang="0">
                  <a:pos x="connsiteX12861" y="connsiteY12861"/>
                </a:cxn>
                <a:cxn ang="0">
                  <a:pos x="connsiteX12862" y="connsiteY12862"/>
                </a:cxn>
                <a:cxn ang="0">
                  <a:pos x="connsiteX12863" y="connsiteY12863"/>
                </a:cxn>
                <a:cxn ang="0">
                  <a:pos x="connsiteX12864" y="connsiteY12864"/>
                </a:cxn>
                <a:cxn ang="0">
                  <a:pos x="connsiteX12865" y="connsiteY12865"/>
                </a:cxn>
                <a:cxn ang="0">
                  <a:pos x="connsiteX12866" y="connsiteY12866"/>
                </a:cxn>
                <a:cxn ang="0">
                  <a:pos x="connsiteX12867" y="connsiteY12867"/>
                </a:cxn>
                <a:cxn ang="0">
                  <a:pos x="connsiteX12868" y="connsiteY12868"/>
                </a:cxn>
                <a:cxn ang="0">
                  <a:pos x="connsiteX12869" y="connsiteY12869"/>
                </a:cxn>
                <a:cxn ang="0">
                  <a:pos x="connsiteX12870" y="connsiteY12870"/>
                </a:cxn>
                <a:cxn ang="0">
                  <a:pos x="connsiteX12871" y="connsiteY12871"/>
                </a:cxn>
                <a:cxn ang="0">
                  <a:pos x="connsiteX12872" y="connsiteY12872"/>
                </a:cxn>
                <a:cxn ang="0">
                  <a:pos x="connsiteX12873" y="connsiteY12873"/>
                </a:cxn>
                <a:cxn ang="0">
                  <a:pos x="connsiteX12874" y="connsiteY12874"/>
                </a:cxn>
                <a:cxn ang="0">
                  <a:pos x="connsiteX12875" y="connsiteY12875"/>
                </a:cxn>
                <a:cxn ang="0">
                  <a:pos x="connsiteX12876" y="connsiteY12876"/>
                </a:cxn>
                <a:cxn ang="0">
                  <a:pos x="connsiteX12877" y="connsiteY12877"/>
                </a:cxn>
                <a:cxn ang="0">
                  <a:pos x="connsiteX12878" y="connsiteY12878"/>
                </a:cxn>
                <a:cxn ang="0">
                  <a:pos x="connsiteX12879" y="connsiteY12879"/>
                </a:cxn>
                <a:cxn ang="0">
                  <a:pos x="connsiteX12880" y="connsiteY12880"/>
                </a:cxn>
                <a:cxn ang="0">
                  <a:pos x="connsiteX12881" y="connsiteY12881"/>
                </a:cxn>
                <a:cxn ang="0">
                  <a:pos x="connsiteX12882" y="connsiteY12882"/>
                </a:cxn>
                <a:cxn ang="0">
                  <a:pos x="connsiteX12883" y="connsiteY12883"/>
                </a:cxn>
                <a:cxn ang="0">
                  <a:pos x="connsiteX12884" y="connsiteY12884"/>
                </a:cxn>
                <a:cxn ang="0">
                  <a:pos x="connsiteX12885" y="connsiteY12885"/>
                </a:cxn>
                <a:cxn ang="0">
                  <a:pos x="connsiteX12886" y="connsiteY12886"/>
                </a:cxn>
                <a:cxn ang="0">
                  <a:pos x="connsiteX12887" y="connsiteY12887"/>
                </a:cxn>
                <a:cxn ang="0">
                  <a:pos x="connsiteX12888" y="connsiteY12888"/>
                </a:cxn>
                <a:cxn ang="0">
                  <a:pos x="connsiteX12889" y="connsiteY12889"/>
                </a:cxn>
                <a:cxn ang="0">
                  <a:pos x="connsiteX12890" y="connsiteY12890"/>
                </a:cxn>
                <a:cxn ang="0">
                  <a:pos x="connsiteX12891" y="connsiteY12891"/>
                </a:cxn>
                <a:cxn ang="0">
                  <a:pos x="connsiteX12892" y="connsiteY12892"/>
                </a:cxn>
                <a:cxn ang="0">
                  <a:pos x="connsiteX12893" y="connsiteY12893"/>
                </a:cxn>
                <a:cxn ang="0">
                  <a:pos x="connsiteX12894" y="connsiteY12894"/>
                </a:cxn>
                <a:cxn ang="0">
                  <a:pos x="connsiteX12895" y="connsiteY12895"/>
                </a:cxn>
                <a:cxn ang="0">
                  <a:pos x="connsiteX12896" y="connsiteY12896"/>
                </a:cxn>
                <a:cxn ang="0">
                  <a:pos x="connsiteX12897" y="connsiteY12897"/>
                </a:cxn>
                <a:cxn ang="0">
                  <a:pos x="connsiteX12898" y="connsiteY12898"/>
                </a:cxn>
                <a:cxn ang="0">
                  <a:pos x="connsiteX12899" y="connsiteY12899"/>
                </a:cxn>
                <a:cxn ang="0">
                  <a:pos x="connsiteX12900" y="connsiteY12900"/>
                </a:cxn>
                <a:cxn ang="0">
                  <a:pos x="connsiteX12901" y="connsiteY12901"/>
                </a:cxn>
                <a:cxn ang="0">
                  <a:pos x="connsiteX12902" y="connsiteY12902"/>
                </a:cxn>
                <a:cxn ang="0">
                  <a:pos x="connsiteX12903" y="connsiteY12903"/>
                </a:cxn>
                <a:cxn ang="0">
                  <a:pos x="connsiteX12904" y="connsiteY12904"/>
                </a:cxn>
                <a:cxn ang="0">
                  <a:pos x="connsiteX12905" y="connsiteY12905"/>
                </a:cxn>
                <a:cxn ang="0">
                  <a:pos x="connsiteX12906" y="connsiteY12906"/>
                </a:cxn>
                <a:cxn ang="0">
                  <a:pos x="connsiteX12907" y="connsiteY12907"/>
                </a:cxn>
                <a:cxn ang="0">
                  <a:pos x="connsiteX12908" y="connsiteY12908"/>
                </a:cxn>
                <a:cxn ang="0">
                  <a:pos x="connsiteX12909" y="connsiteY12909"/>
                </a:cxn>
                <a:cxn ang="0">
                  <a:pos x="connsiteX12910" y="connsiteY12910"/>
                </a:cxn>
                <a:cxn ang="0">
                  <a:pos x="connsiteX12911" y="connsiteY12911"/>
                </a:cxn>
                <a:cxn ang="0">
                  <a:pos x="connsiteX12912" y="connsiteY12912"/>
                </a:cxn>
                <a:cxn ang="0">
                  <a:pos x="connsiteX12913" y="connsiteY12913"/>
                </a:cxn>
                <a:cxn ang="0">
                  <a:pos x="connsiteX12914" y="connsiteY12914"/>
                </a:cxn>
                <a:cxn ang="0">
                  <a:pos x="connsiteX12915" y="connsiteY12915"/>
                </a:cxn>
                <a:cxn ang="0">
                  <a:pos x="connsiteX12916" y="connsiteY12916"/>
                </a:cxn>
                <a:cxn ang="0">
                  <a:pos x="connsiteX12917" y="connsiteY12917"/>
                </a:cxn>
                <a:cxn ang="0">
                  <a:pos x="connsiteX12918" y="connsiteY12918"/>
                </a:cxn>
                <a:cxn ang="0">
                  <a:pos x="connsiteX12919" y="connsiteY12919"/>
                </a:cxn>
                <a:cxn ang="0">
                  <a:pos x="connsiteX12920" y="connsiteY12920"/>
                </a:cxn>
                <a:cxn ang="0">
                  <a:pos x="connsiteX12921" y="connsiteY12921"/>
                </a:cxn>
                <a:cxn ang="0">
                  <a:pos x="connsiteX12922" y="connsiteY12922"/>
                </a:cxn>
                <a:cxn ang="0">
                  <a:pos x="connsiteX12923" y="connsiteY12923"/>
                </a:cxn>
                <a:cxn ang="0">
                  <a:pos x="connsiteX12924" y="connsiteY12924"/>
                </a:cxn>
                <a:cxn ang="0">
                  <a:pos x="connsiteX12925" y="connsiteY12925"/>
                </a:cxn>
                <a:cxn ang="0">
                  <a:pos x="connsiteX12926" y="connsiteY12926"/>
                </a:cxn>
                <a:cxn ang="0">
                  <a:pos x="connsiteX12927" y="connsiteY12927"/>
                </a:cxn>
                <a:cxn ang="0">
                  <a:pos x="connsiteX12928" y="connsiteY12928"/>
                </a:cxn>
                <a:cxn ang="0">
                  <a:pos x="connsiteX12929" y="connsiteY12929"/>
                </a:cxn>
                <a:cxn ang="0">
                  <a:pos x="connsiteX12930" y="connsiteY12930"/>
                </a:cxn>
                <a:cxn ang="0">
                  <a:pos x="connsiteX12931" y="connsiteY12931"/>
                </a:cxn>
                <a:cxn ang="0">
                  <a:pos x="connsiteX12932" y="connsiteY12932"/>
                </a:cxn>
                <a:cxn ang="0">
                  <a:pos x="connsiteX12933" y="connsiteY12933"/>
                </a:cxn>
                <a:cxn ang="0">
                  <a:pos x="connsiteX12934" y="connsiteY12934"/>
                </a:cxn>
                <a:cxn ang="0">
                  <a:pos x="connsiteX12935" y="connsiteY12935"/>
                </a:cxn>
                <a:cxn ang="0">
                  <a:pos x="connsiteX12936" y="connsiteY12936"/>
                </a:cxn>
                <a:cxn ang="0">
                  <a:pos x="connsiteX12937" y="connsiteY12937"/>
                </a:cxn>
                <a:cxn ang="0">
                  <a:pos x="connsiteX12938" y="connsiteY12938"/>
                </a:cxn>
                <a:cxn ang="0">
                  <a:pos x="connsiteX12939" y="connsiteY12939"/>
                </a:cxn>
                <a:cxn ang="0">
                  <a:pos x="connsiteX12940" y="connsiteY12940"/>
                </a:cxn>
                <a:cxn ang="0">
                  <a:pos x="connsiteX12941" y="connsiteY12941"/>
                </a:cxn>
                <a:cxn ang="0">
                  <a:pos x="connsiteX12942" y="connsiteY12942"/>
                </a:cxn>
                <a:cxn ang="0">
                  <a:pos x="connsiteX12943" y="connsiteY12943"/>
                </a:cxn>
                <a:cxn ang="0">
                  <a:pos x="connsiteX12944" y="connsiteY12944"/>
                </a:cxn>
                <a:cxn ang="0">
                  <a:pos x="connsiteX12945" y="connsiteY12945"/>
                </a:cxn>
                <a:cxn ang="0">
                  <a:pos x="connsiteX12946" y="connsiteY12946"/>
                </a:cxn>
                <a:cxn ang="0">
                  <a:pos x="connsiteX12947" y="connsiteY12947"/>
                </a:cxn>
                <a:cxn ang="0">
                  <a:pos x="connsiteX12948" y="connsiteY12948"/>
                </a:cxn>
                <a:cxn ang="0">
                  <a:pos x="connsiteX12949" y="connsiteY12949"/>
                </a:cxn>
                <a:cxn ang="0">
                  <a:pos x="connsiteX12950" y="connsiteY12950"/>
                </a:cxn>
                <a:cxn ang="0">
                  <a:pos x="connsiteX12951" y="connsiteY12951"/>
                </a:cxn>
                <a:cxn ang="0">
                  <a:pos x="connsiteX12952" y="connsiteY12952"/>
                </a:cxn>
                <a:cxn ang="0">
                  <a:pos x="connsiteX12953" y="connsiteY12953"/>
                </a:cxn>
                <a:cxn ang="0">
                  <a:pos x="connsiteX12954" y="connsiteY12954"/>
                </a:cxn>
                <a:cxn ang="0">
                  <a:pos x="connsiteX12955" y="connsiteY12955"/>
                </a:cxn>
                <a:cxn ang="0">
                  <a:pos x="connsiteX12956" y="connsiteY12956"/>
                </a:cxn>
                <a:cxn ang="0">
                  <a:pos x="connsiteX12957" y="connsiteY12957"/>
                </a:cxn>
                <a:cxn ang="0">
                  <a:pos x="connsiteX12958" y="connsiteY12958"/>
                </a:cxn>
                <a:cxn ang="0">
                  <a:pos x="connsiteX12959" y="connsiteY12959"/>
                </a:cxn>
                <a:cxn ang="0">
                  <a:pos x="connsiteX12960" y="connsiteY12960"/>
                </a:cxn>
                <a:cxn ang="0">
                  <a:pos x="connsiteX12961" y="connsiteY12961"/>
                </a:cxn>
                <a:cxn ang="0">
                  <a:pos x="connsiteX12962" y="connsiteY12962"/>
                </a:cxn>
                <a:cxn ang="0">
                  <a:pos x="connsiteX12963" y="connsiteY12963"/>
                </a:cxn>
                <a:cxn ang="0">
                  <a:pos x="connsiteX12964" y="connsiteY12964"/>
                </a:cxn>
                <a:cxn ang="0">
                  <a:pos x="connsiteX12965" y="connsiteY12965"/>
                </a:cxn>
                <a:cxn ang="0">
                  <a:pos x="connsiteX12966" y="connsiteY12966"/>
                </a:cxn>
                <a:cxn ang="0">
                  <a:pos x="connsiteX12967" y="connsiteY12967"/>
                </a:cxn>
                <a:cxn ang="0">
                  <a:pos x="connsiteX12968" y="connsiteY12968"/>
                </a:cxn>
                <a:cxn ang="0">
                  <a:pos x="connsiteX12969" y="connsiteY12969"/>
                </a:cxn>
                <a:cxn ang="0">
                  <a:pos x="connsiteX12970" y="connsiteY12970"/>
                </a:cxn>
                <a:cxn ang="0">
                  <a:pos x="connsiteX12971" y="connsiteY12971"/>
                </a:cxn>
                <a:cxn ang="0">
                  <a:pos x="connsiteX12972" y="connsiteY12972"/>
                </a:cxn>
                <a:cxn ang="0">
                  <a:pos x="connsiteX12973" y="connsiteY12973"/>
                </a:cxn>
                <a:cxn ang="0">
                  <a:pos x="connsiteX12974" y="connsiteY12974"/>
                </a:cxn>
                <a:cxn ang="0">
                  <a:pos x="connsiteX12975" y="connsiteY12975"/>
                </a:cxn>
                <a:cxn ang="0">
                  <a:pos x="connsiteX12976" y="connsiteY12976"/>
                </a:cxn>
                <a:cxn ang="0">
                  <a:pos x="connsiteX12977" y="connsiteY12977"/>
                </a:cxn>
                <a:cxn ang="0">
                  <a:pos x="connsiteX12978" y="connsiteY12978"/>
                </a:cxn>
                <a:cxn ang="0">
                  <a:pos x="connsiteX12979" y="connsiteY12979"/>
                </a:cxn>
                <a:cxn ang="0">
                  <a:pos x="connsiteX12980" y="connsiteY12980"/>
                </a:cxn>
                <a:cxn ang="0">
                  <a:pos x="connsiteX12981" y="connsiteY12981"/>
                </a:cxn>
                <a:cxn ang="0">
                  <a:pos x="connsiteX12982" y="connsiteY12982"/>
                </a:cxn>
                <a:cxn ang="0">
                  <a:pos x="connsiteX12983" y="connsiteY12983"/>
                </a:cxn>
                <a:cxn ang="0">
                  <a:pos x="connsiteX12984" y="connsiteY12984"/>
                </a:cxn>
                <a:cxn ang="0">
                  <a:pos x="connsiteX12985" y="connsiteY12985"/>
                </a:cxn>
                <a:cxn ang="0">
                  <a:pos x="connsiteX12986" y="connsiteY12986"/>
                </a:cxn>
                <a:cxn ang="0">
                  <a:pos x="connsiteX12987" y="connsiteY12987"/>
                </a:cxn>
                <a:cxn ang="0">
                  <a:pos x="connsiteX12988" y="connsiteY12988"/>
                </a:cxn>
                <a:cxn ang="0">
                  <a:pos x="connsiteX12989" y="connsiteY12989"/>
                </a:cxn>
                <a:cxn ang="0">
                  <a:pos x="connsiteX12990" y="connsiteY12990"/>
                </a:cxn>
                <a:cxn ang="0">
                  <a:pos x="connsiteX12991" y="connsiteY12991"/>
                </a:cxn>
                <a:cxn ang="0">
                  <a:pos x="connsiteX12992" y="connsiteY12992"/>
                </a:cxn>
                <a:cxn ang="0">
                  <a:pos x="connsiteX12993" y="connsiteY12993"/>
                </a:cxn>
                <a:cxn ang="0">
                  <a:pos x="connsiteX12994" y="connsiteY12994"/>
                </a:cxn>
                <a:cxn ang="0">
                  <a:pos x="connsiteX12995" y="connsiteY12995"/>
                </a:cxn>
                <a:cxn ang="0">
                  <a:pos x="connsiteX12996" y="connsiteY12996"/>
                </a:cxn>
                <a:cxn ang="0">
                  <a:pos x="connsiteX12997" y="connsiteY12997"/>
                </a:cxn>
                <a:cxn ang="0">
                  <a:pos x="connsiteX12998" y="connsiteY12998"/>
                </a:cxn>
                <a:cxn ang="0">
                  <a:pos x="connsiteX12999" y="connsiteY12999"/>
                </a:cxn>
                <a:cxn ang="0">
                  <a:pos x="connsiteX13000" y="connsiteY13000"/>
                </a:cxn>
                <a:cxn ang="0">
                  <a:pos x="connsiteX13001" y="connsiteY13001"/>
                </a:cxn>
                <a:cxn ang="0">
                  <a:pos x="connsiteX13002" y="connsiteY13002"/>
                </a:cxn>
                <a:cxn ang="0">
                  <a:pos x="connsiteX13003" y="connsiteY13003"/>
                </a:cxn>
                <a:cxn ang="0">
                  <a:pos x="connsiteX13004" y="connsiteY13004"/>
                </a:cxn>
                <a:cxn ang="0">
                  <a:pos x="connsiteX13005" y="connsiteY13005"/>
                </a:cxn>
                <a:cxn ang="0">
                  <a:pos x="connsiteX13006" y="connsiteY13006"/>
                </a:cxn>
                <a:cxn ang="0">
                  <a:pos x="connsiteX13007" y="connsiteY13007"/>
                </a:cxn>
                <a:cxn ang="0">
                  <a:pos x="connsiteX13008" y="connsiteY13008"/>
                </a:cxn>
                <a:cxn ang="0">
                  <a:pos x="connsiteX13009" y="connsiteY13009"/>
                </a:cxn>
                <a:cxn ang="0">
                  <a:pos x="connsiteX13010" y="connsiteY13010"/>
                </a:cxn>
                <a:cxn ang="0">
                  <a:pos x="connsiteX13011" y="connsiteY13011"/>
                </a:cxn>
                <a:cxn ang="0">
                  <a:pos x="connsiteX13012" y="connsiteY13012"/>
                </a:cxn>
                <a:cxn ang="0">
                  <a:pos x="connsiteX13013" y="connsiteY13013"/>
                </a:cxn>
                <a:cxn ang="0">
                  <a:pos x="connsiteX13014" y="connsiteY13014"/>
                </a:cxn>
                <a:cxn ang="0">
                  <a:pos x="connsiteX13015" y="connsiteY13015"/>
                </a:cxn>
                <a:cxn ang="0">
                  <a:pos x="connsiteX13016" y="connsiteY13016"/>
                </a:cxn>
                <a:cxn ang="0">
                  <a:pos x="connsiteX13017" y="connsiteY13017"/>
                </a:cxn>
                <a:cxn ang="0">
                  <a:pos x="connsiteX13018" y="connsiteY13018"/>
                </a:cxn>
                <a:cxn ang="0">
                  <a:pos x="connsiteX13019" y="connsiteY13019"/>
                </a:cxn>
                <a:cxn ang="0">
                  <a:pos x="connsiteX13020" y="connsiteY13020"/>
                </a:cxn>
                <a:cxn ang="0">
                  <a:pos x="connsiteX13021" y="connsiteY13021"/>
                </a:cxn>
                <a:cxn ang="0">
                  <a:pos x="connsiteX13022" y="connsiteY13022"/>
                </a:cxn>
                <a:cxn ang="0">
                  <a:pos x="connsiteX13023" y="connsiteY13023"/>
                </a:cxn>
                <a:cxn ang="0">
                  <a:pos x="connsiteX13024" y="connsiteY13024"/>
                </a:cxn>
                <a:cxn ang="0">
                  <a:pos x="connsiteX13025" y="connsiteY13025"/>
                </a:cxn>
                <a:cxn ang="0">
                  <a:pos x="connsiteX13026" y="connsiteY13026"/>
                </a:cxn>
                <a:cxn ang="0">
                  <a:pos x="connsiteX13027" y="connsiteY13027"/>
                </a:cxn>
                <a:cxn ang="0">
                  <a:pos x="connsiteX13028" y="connsiteY13028"/>
                </a:cxn>
                <a:cxn ang="0">
                  <a:pos x="connsiteX13029" y="connsiteY13029"/>
                </a:cxn>
                <a:cxn ang="0">
                  <a:pos x="connsiteX13030" y="connsiteY13030"/>
                </a:cxn>
                <a:cxn ang="0">
                  <a:pos x="connsiteX13031" y="connsiteY13031"/>
                </a:cxn>
                <a:cxn ang="0">
                  <a:pos x="connsiteX13032" y="connsiteY13032"/>
                </a:cxn>
                <a:cxn ang="0">
                  <a:pos x="connsiteX13033" y="connsiteY13033"/>
                </a:cxn>
                <a:cxn ang="0">
                  <a:pos x="connsiteX13034" y="connsiteY13034"/>
                </a:cxn>
                <a:cxn ang="0">
                  <a:pos x="connsiteX13035" y="connsiteY13035"/>
                </a:cxn>
                <a:cxn ang="0">
                  <a:pos x="connsiteX13036" y="connsiteY13036"/>
                </a:cxn>
                <a:cxn ang="0">
                  <a:pos x="connsiteX13037" y="connsiteY13037"/>
                </a:cxn>
                <a:cxn ang="0">
                  <a:pos x="connsiteX13038" y="connsiteY13038"/>
                </a:cxn>
                <a:cxn ang="0">
                  <a:pos x="connsiteX13039" y="connsiteY13039"/>
                </a:cxn>
                <a:cxn ang="0">
                  <a:pos x="connsiteX13040" y="connsiteY13040"/>
                </a:cxn>
                <a:cxn ang="0">
                  <a:pos x="connsiteX13041" y="connsiteY13041"/>
                </a:cxn>
                <a:cxn ang="0">
                  <a:pos x="connsiteX13042" y="connsiteY13042"/>
                </a:cxn>
                <a:cxn ang="0">
                  <a:pos x="connsiteX13043" y="connsiteY13043"/>
                </a:cxn>
                <a:cxn ang="0">
                  <a:pos x="connsiteX13044" y="connsiteY13044"/>
                </a:cxn>
                <a:cxn ang="0">
                  <a:pos x="connsiteX13045" y="connsiteY13045"/>
                </a:cxn>
                <a:cxn ang="0">
                  <a:pos x="connsiteX13046" y="connsiteY13046"/>
                </a:cxn>
                <a:cxn ang="0">
                  <a:pos x="connsiteX13047" y="connsiteY13047"/>
                </a:cxn>
                <a:cxn ang="0">
                  <a:pos x="connsiteX13048" y="connsiteY13048"/>
                </a:cxn>
                <a:cxn ang="0">
                  <a:pos x="connsiteX13049" y="connsiteY13049"/>
                </a:cxn>
                <a:cxn ang="0">
                  <a:pos x="connsiteX13050" y="connsiteY13050"/>
                </a:cxn>
                <a:cxn ang="0">
                  <a:pos x="connsiteX13051" y="connsiteY13051"/>
                </a:cxn>
                <a:cxn ang="0">
                  <a:pos x="connsiteX13052" y="connsiteY13052"/>
                </a:cxn>
                <a:cxn ang="0">
                  <a:pos x="connsiteX13053" y="connsiteY13053"/>
                </a:cxn>
                <a:cxn ang="0">
                  <a:pos x="connsiteX13054" y="connsiteY13054"/>
                </a:cxn>
                <a:cxn ang="0">
                  <a:pos x="connsiteX13055" y="connsiteY13055"/>
                </a:cxn>
                <a:cxn ang="0">
                  <a:pos x="connsiteX13056" y="connsiteY13056"/>
                </a:cxn>
                <a:cxn ang="0">
                  <a:pos x="connsiteX13057" y="connsiteY13057"/>
                </a:cxn>
                <a:cxn ang="0">
                  <a:pos x="connsiteX13058" y="connsiteY13058"/>
                </a:cxn>
                <a:cxn ang="0">
                  <a:pos x="connsiteX13059" y="connsiteY13059"/>
                </a:cxn>
                <a:cxn ang="0">
                  <a:pos x="connsiteX13060" y="connsiteY13060"/>
                </a:cxn>
                <a:cxn ang="0">
                  <a:pos x="connsiteX13061" y="connsiteY13061"/>
                </a:cxn>
                <a:cxn ang="0">
                  <a:pos x="connsiteX13062" y="connsiteY13062"/>
                </a:cxn>
                <a:cxn ang="0">
                  <a:pos x="connsiteX13063" y="connsiteY13063"/>
                </a:cxn>
                <a:cxn ang="0">
                  <a:pos x="connsiteX13064" y="connsiteY13064"/>
                </a:cxn>
                <a:cxn ang="0">
                  <a:pos x="connsiteX13065" y="connsiteY13065"/>
                </a:cxn>
                <a:cxn ang="0">
                  <a:pos x="connsiteX13066" y="connsiteY13066"/>
                </a:cxn>
                <a:cxn ang="0">
                  <a:pos x="connsiteX13067" y="connsiteY13067"/>
                </a:cxn>
                <a:cxn ang="0">
                  <a:pos x="connsiteX13068" y="connsiteY13068"/>
                </a:cxn>
                <a:cxn ang="0">
                  <a:pos x="connsiteX13069" y="connsiteY13069"/>
                </a:cxn>
                <a:cxn ang="0">
                  <a:pos x="connsiteX13070" y="connsiteY13070"/>
                </a:cxn>
                <a:cxn ang="0">
                  <a:pos x="connsiteX13071" y="connsiteY13071"/>
                </a:cxn>
                <a:cxn ang="0">
                  <a:pos x="connsiteX13072" y="connsiteY13072"/>
                </a:cxn>
                <a:cxn ang="0">
                  <a:pos x="connsiteX13073" y="connsiteY13073"/>
                </a:cxn>
                <a:cxn ang="0">
                  <a:pos x="connsiteX13074" y="connsiteY13074"/>
                </a:cxn>
                <a:cxn ang="0">
                  <a:pos x="connsiteX13075" y="connsiteY13075"/>
                </a:cxn>
                <a:cxn ang="0">
                  <a:pos x="connsiteX13076" y="connsiteY13076"/>
                </a:cxn>
                <a:cxn ang="0">
                  <a:pos x="connsiteX13077" y="connsiteY13077"/>
                </a:cxn>
                <a:cxn ang="0">
                  <a:pos x="connsiteX13078" y="connsiteY13078"/>
                </a:cxn>
                <a:cxn ang="0">
                  <a:pos x="connsiteX13079" y="connsiteY13079"/>
                </a:cxn>
                <a:cxn ang="0">
                  <a:pos x="connsiteX13080" y="connsiteY13080"/>
                </a:cxn>
                <a:cxn ang="0">
                  <a:pos x="connsiteX13081" y="connsiteY13081"/>
                </a:cxn>
                <a:cxn ang="0">
                  <a:pos x="connsiteX13082" y="connsiteY13082"/>
                </a:cxn>
                <a:cxn ang="0">
                  <a:pos x="connsiteX13083" y="connsiteY13083"/>
                </a:cxn>
                <a:cxn ang="0">
                  <a:pos x="connsiteX13084" y="connsiteY13084"/>
                </a:cxn>
                <a:cxn ang="0">
                  <a:pos x="connsiteX13085" y="connsiteY13085"/>
                </a:cxn>
                <a:cxn ang="0">
                  <a:pos x="connsiteX13086" y="connsiteY13086"/>
                </a:cxn>
                <a:cxn ang="0">
                  <a:pos x="connsiteX13087" y="connsiteY13087"/>
                </a:cxn>
                <a:cxn ang="0">
                  <a:pos x="connsiteX13088" y="connsiteY13088"/>
                </a:cxn>
                <a:cxn ang="0">
                  <a:pos x="connsiteX13089" y="connsiteY13089"/>
                </a:cxn>
                <a:cxn ang="0">
                  <a:pos x="connsiteX13090" y="connsiteY13090"/>
                </a:cxn>
                <a:cxn ang="0">
                  <a:pos x="connsiteX13091" y="connsiteY13091"/>
                </a:cxn>
                <a:cxn ang="0">
                  <a:pos x="connsiteX13092" y="connsiteY13092"/>
                </a:cxn>
                <a:cxn ang="0">
                  <a:pos x="connsiteX13093" y="connsiteY13093"/>
                </a:cxn>
                <a:cxn ang="0">
                  <a:pos x="connsiteX13094" y="connsiteY13094"/>
                </a:cxn>
                <a:cxn ang="0">
                  <a:pos x="connsiteX13095" y="connsiteY13095"/>
                </a:cxn>
                <a:cxn ang="0">
                  <a:pos x="connsiteX13096" y="connsiteY13096"/>
                </a:cxn>
                <a:cxn ang="0">
                  <a:pos x="connsiteX13097" y="connsiteY13097"/>
                </a:cxn>
                <a:cxn ang="0">
                  <a:pos x="connsiteX13098" y="connsiteY13098"/>
                </a:cxn>
                <a:cxn ang="0">
                  <a:pos x="connsiteX13099" y="connsiteY13099"/>
                </a:cxn>
                <a:cxn ang="0">
                  <a:pos x="connsiteX13100" y="connsiteY13100"/>
                </a:cxn>
                <a:cxn ang="0">
                  <a:pos x="connsiteX13101" y="connsiteY13101"/>
                </a:cxn>
              </a:cxnLst>
              <a:rect l="l" t="t" r="r" b="b"/>
              <a:pathLst>
                <a:path w="5697931" h="6287490">
                  <a:moveTo>
                    <a:pt x="2724150" y="6287491"/>
                  </a:moveTo>
                  <a:lnTo>
                    <a:pt x="2700338" y="6287491"/>
                  </a:lnTo>
                  <a:lnTo>
                    <a:pt x="2712244" y="6282690"/>
                  </a:lnTo>
                  <a:lnTo>
                    <a:pt x="2724150" y="6277880"/>
                  </a:lnTo>
                  <a:lnTo>
                    <a:pt x="2736056" y="6282690"/>
                  </a:lnTo>
                  <a:lnTo>
                    <a:pt x="2747963" y="6287491"/>
                  </a:lnTo>
                  <a:close/>
                  <a:moveTo>
                    <a:pt x="2971800" y="6286786"/>
                  </a:moveTo>
                  <a:lnTo>
                    <a:pt x="2938463" y="6286786"/>
                  </a:lnTo>
                  <a:lnTo>
                    <a:pt x="2955131" y="6282433"/>
                  </a:lnTo>
                  <a:lnTo>
                    <a:pt x="2971800" y="6278071"/>
                  </a:lnTo>
                  <a:lnTo>
                    <a:pt x="2988469" y="6282433"/>
                  </a:lnTo>
                  <a:lnTo>
                    <a:pt x="3005138" y="6286786"/>
                  </a:lnTo>
                  <a:close/>
                  <a:moveTo>
                    <a:pt x="2581275" y="6279471"/>
                  </a:moveTo>
                  <a:lnTo>
                    <a:pt x="2568578" y="6279471"/>
                  </a:lnTo>
                  <a:lnTo>
                    <a:pt x="2574922" y="6273118"/>
                  </a:lnTo>
                  <a:lnTo>
                    <a:pt x="2581275" y="6266774"/>
                  </a:lnTo>
                  <a:lnTo>
                    <a:pt x="2587628" y="6273118"/>
                  </a:lnTo>
                  <a:lnTo>
                    <a:pt x="2593972" y="6279471"/>
                  </a:lnTo>
                  <a:close/>
                  <a:moveTo>
                    <a:pt x="3118647" y="6278719"/>
                  </a:moveTo>
                  <a:lnTo>
                    <a:pt x="3100388" y="6277966"/>
                  </a:lnTo>
                  <a:lnTo>
                    <a:pt x="3112885" y="6272965"/>
                  </a:lnTo>
                  <a:lnTo>
                    <a:pt x="3125391" y="6267965"/>
                  </a:lnTo>
                  <a:lnTo>
                    <a:pt x="3131144" y="6273718"/>
                  </a:lnTo>
                  <a:lnTo>
                    <a:pt x="3136897" y="6279471"/>
                  </a:lnTo>
                  <a:close/>
                  <a:moveTo>
                    <a:pt x="3214688" y="6269946"/>
                  </a:moveTo>
                  <a:lnTo>
                    <a:pt x="3209925" y="6269946"/>
                  </a:lnTo>
                  <a:lnTo>
                    <a:pt x="3209925" y="6265183"/>
                  </a:lnTo>
                  <a:lnTo>
                    <a:pt x="3209925" y="6260421"/>
                  </a:lnTo>
                  <a:lnTo>
                    <a:pt x="3214688" y="6260421"/>
                  </a:lnTo>
                  <a:lnTo>
                    <a:pt x="3219450" y="6260421"/>
                  </a:lnTo>
                  <a:lnTo>
                    <a:pt x="3219450" y="6265183"/>
                  </a:lnTo>
                  <a:lnTo>
                    <a:pt x="3219450" y="6269946"/>
                  </a:lnTo>
                  <a:close/>
                  <a:moveTo>
                    <a:pt x="2414588" y="6260421"/>
                  </a:moveTo>
                  <a:lnTo>
                    <a:pt x="2409825" y="6260421"/>
                  </a:lnTo>
                  <a:lnTo>
                    <a:pt x="2409825" y="6255658"/>
                  </a:lnTo>
                  <a:lnTo>
                    <a:pt x="2409825" y="6250896"/>
                  </a:lnTo>
                  <a:lnTo>
                    <a:pt x="2414588" y="6250896"/>
                  </a:lnTo>
                  <a:lnTo>
                    <a:pt x="2419350" y="6250896"/>
                  </a:lnTo>
                  <a:lnTo>
                    <a:pt x="2419350" y="6255658"/>
                  </a:lnTo>
                  <a:lnTo>
                    <a:pt x="2419350" y="6260421"/>
                  </a:lnTo>
                  <a:close/>
                  <a:moveTo>
                    <a:pt x="3281363" y="6260421"/>
                  </a:moveTo>
                  <a:lnTo>
                    <a:pt x="3276600" y="6260421"/>
                  </a:lnTo>
                  <a:lnTo>
                    <a:pt x="3276600" y="6255658"/>
                  </a:lnTo>
                  <a:lnTo>
                    <a:pt x="3276600" y="6250896"/>
                  </a:lnTo>
                  <a:lnTo>
                    <a:pt x="3281363" y="6250896"/>
                  </a:lnTo>
                  <a:lnTo>
                    <a:pt x="3286125" y="6250896"/>
                  </a:lnTo>
                  <a:lnTo>
                    <a:pt x="3286125" y="6255658"/>
                  </a:lnTo>
                  <a:lnTo>
                    <a:pt x="3286125" y="6260421"/>
                  </a:lnTo>
                  <a:close/>
                  <a:moveTo>
                    <a:pt x="3343275" y="6250896"/>
                  </a:moveTo>
                  <a:lnTo>
                    <a:pt x="3330578" y="6250896"/>
                  </a:lnTo>
                  <a:lnTo>
                    <a:pt x="3336922" y="6244543"/>
                  </a:lnTo>
                  <a:lnTo>
                    <a:pt x="3343275" y="6238199"/>
                  </a:lnTo>
                  <a:lnTo>
                    <a:pt x="3349628" y="6244543"/>
                  </a:lnTo>
                  <a:lnTo>
                    <a:pt x="3355972" y="6250896"/>
                  </a:lnTo>
                  <a:close/>
                  <a:moveTo>
                    <a:pt x="2300288" y="6241371"/>
                  </a:moveTo>
                  <a:lnTo>
                    <a:pt x="2295525" y="6241371"/>
                  </a:lnTo>
                  <a:lnTo>
                    <a:pt x="2295525" y="6236608"/>
                  </a:lnTo>
                  <a:lnTo>
                    <a:pt x="2295525" y="6231846"/>
                  </a:lnTo>
                  <a:lnTo>
                    <a:pt x="2300288" y="6231846"/>
                  </a:lnTo>
                  <a:lnTo>
                    <a:pt x="2305050" y="6231846"/>
                  </a:lnTo>
                  <a:lnTo>
                    <a:pt x="2305050" y="6236608"/>
                  </a:lnTo>
                  <a:lnTo>
                    <a:pt x="2305050" y="6241371"/>
                  </a:lnTo>
                  <a:close/>
                  <a:moveTo>
                    <a:pt x="3395663" y="6241371"/>
                  </a:moveTo>
                  <a:lnTo>
                    <a:pt x="3390900" y="6241371"/>
                  </a:lnTo>
                  <a:lnTo>
                    <a:pt x="3390900" y="6236608"/>
                  </a:lnTo>
                  <a:lnTo>
                    <a:pt x="3390900" y="6231846"/>
                  </a:lnTo>
                  <a:lnTo>
                    <a:pt x="3395663" y="6231846"/>
                  </a:lnTo>
                  <a:lnTo>
                    <a:pt x="3400425" y="6231846"/>
                  </a:lnTo>
                  <a:lnTo>
                    <a:pt x="3400425" y="6236608"/>
                  </a:lnTo>
                  <a:lnTo>
                    <a:pt x="3400425" y="6241371"/>
                  </a:lnTo>
                  <a:close/>
                  <a:moveTo>
                    <a:pt x="2252663" y="6231846"/>
                  </a:moveTo>
                  <a:lnTo>
                    <a:pt x="2247900" y="6231846"/>
                  </a:lnTo>
                  <a:lnTo>
                    <a:pt x="2247900" y="6227083"/>
                  </a:lnTo>
                  <a:lnTo>
                    <a:pt x="2247900" y="6222321"/>
                  </a:lnTo>
                  <a:lnTo>
                    <a:pt x="2252663" y="6222321"/>
                  </a:lnTo>
                  <a:lnTo>
                    <a:pt x="2257425" y="6222321"/>
                  </a:lnTo>
                  <a:lnTo>
                    <a:pt x="2257425" y="6227083"/>
                  </a:lnTo>
                  <a:lnTo>
                    <a:pt x="2257425" y="6231846"/>
                  </a:lnTo>
                  <a:close/>
                  <a:moveTo>
                    <a:pt x="3443288" y="6231846"/>
                  </a:moveTo>
                  <a:lnTo>
                    <a:pt x="3438525" y="6231846"/>
                  </a:lnTo>
                  <a:lnTo>
                    <a:pt x="3438525" y="6227083"/>
                  </a:lnTo>
                  <a:lnTo>
                    <a:pt x="3438525" y="6222321"/>
                  </a:lnTo>
                  <a:lnTo>
                    <a:pt x="3443288" y="6222321"/>
                  </a:lnTo>
                  <a:lnTo>
                    <a:pt x="3448050" y="6222321"/>
                  </a:lnTo>
                  <a:lnTo>
                    <a:pt x="3448050" y="6227083"/>
                  </a:lnTo>
                  <a:lnTo>
                    <a:pt x="3448050" y="6231846"/>
                  </a:lnTo>
                  <a:close/>
                  <a:moveTo>
                    <a:pt x="2205038" y="6222321"/>
                  </a:moveTo>
                  <a:lnTo>
                    <a:pt x="2200275" y="6222321"/>
                  </a:lnTo>
                  <a:lnTo>
                    <a:pt x="2200275" y="6217558"/>
                  </a:lnTo>
                  <a:lnTo>
                    <a:pt x="2200275" y="6212796"/>
                  </a:lnTo>
                  <a:lnTo>
                    <a:pt x="2205038" y="6212796"/>
                  </a:lnTo>
                  <a:lnTo>
                    <a:pt x="2209800" y="6212796"/>
                  </a:lnTo>
                  <a:lnTo>
                    <a:pt x="2209800" y="6217558"/>
                  </a:lnTo>
                  <a:lnTo>
                    <a:pt x="2209800" y="6222321"/>
                  </a:lnTo>
                  <a:close/>
                  <a:moveTo>
                    <a:pt x="3490913" y="6222321"/>
                  </a:moveTo>
                  <a:lnTo>
                    <a:pt x="3486150" y="6222321"/>
                  </a:lnTo>
                  <a:lnTo>
                    <a:pt x="3486150" y="6217558"/>
                  </a:lnTo>
                  <a:lnTo>
                    <a:pt x="3486150" y="6212796"/>
                  </a:lnTo>
                  <a:lnTo>
                    <a:pt x="3490913" y="6212796"/>
                  </a:lnTo>
                  <a:lnTo>
                    <a:pt x="3495675" y="6212796"/>
                  </a:lnTo>
                  <a:lnTo>
                    <a:pt x="3495675" y="6217558"/>
                  </a:lnTo>
                  <a:lnTo>
                    <a:pt x="3495675" y="6222321"/>
                  </a:lnTo>
                  <a:close/>
                  <a:moveTo>
                    <a:pt x="2166938" y="6212796"/>
                  </a:moveTo>
                  <a:lnTo>
                    <a:pt x="2162175" y="6212796"/>
                  </a:lnTo>
                  <a:lnTo>
                    <a:pt x="2162175" y="6208033"/>
                  </a:lnTo>
                  <a:lnTo>
                    <a:pt x="2162175" y="6203271"/>
                  </a:lnTo>
                  <a:lnTo>
                    <a:pt x="2166938" y="6203271"/>
                  </a:lnTo>
                  <a:lnTo>
                    <a:pt x="2171700" y="6203271"/>
                  </a:lnTo>
                  <a:lnTo>
                    <a:pt x="2171700" y="6208033"/>
                  </a:lnTo>
                  <a:lnTo>
                    <a:pt x="2171700" y="6212796"/>
                  </a:lnTo>
                  <a:close/>
                  <a:moveTo>
                    <a:pt x="3529013" y="6212796"/>
                  </a:moveTo>
                  <a:lnTo>
                    <a:pt x="3524250" y="6212796"/>
                  </a:lnTo>
                  <a:lnTo>
                    <a:pt x="3524250" y="6208033"/>
                  </a:lnTo>
                  <a:lnTo>
                    <a:pt x="3524250" y="6203271"/>
                  </a:lnTo>
                  <a:lnTo>
                    <a:pt x="3529013" y="6203271"/>
                  </a:lnTo>
                  <a:lnTo>
                    <a:pt x="3533775" y="6203271"/>
                  </a:lnTo>
                  <a:lnTo>
                    <a:pt x="3533775" y="6208033"/>
                  </a:lnTo>
                  <a:lnTo>
                    <a:pt x="3533775" y="6212796"/>
                  </a:lnTo>
                  <a:close/>
                  <a:moveTo>
                    <a:pt x="2128838" y="6203271"/>
                  </a:moveTo>
                  <a:lnTo>
                    <a:pt x="2124075" y="6203271"/>
                  </a:lnTo>
                  <a:lnTo>
                    <a:pt x="2124075" y="6198508"/>
                  </a:lnTo>
                  <a:lnTo>
                    <a:pt x="2124075" y="6193746"/>
                  </a:lnTo>
                  <a:lnTo>
                    <a:pt x="2128838" y="6193746"/>
                  </a:lnTo>
                  <a:lnTo>
                    <a:pt x="2133600" y="6193746"/>
                  </a:lnTo>
                  <a:lnTo>
                    <a:pt x="2133600" y="6198508"/>
                  </a:lnTo>
                  <a:lnTo>
                    <a:pt x="2133600" y="6203271"/>
                  </a:lnTo>
                  <a:close/>
                  <a:moveTo>
                    <a:pt x="2090738" y="6193746"/>
                  </a:moveTo>
                  <a:lnTo>
                    <a:pt x="2085975" y="6193746"/>
                  </a:lnTo>
                  <a:lnTo>
                    <a:pt x="2085975" y="6188983"/>
                  </a:lnTo>
                  <a:lnTo>
                    <a:pt x="2085975" y="6184221"/>
                  </a:lnTo>
                  <a:lnTo>
                    <a:pt x="2090738" y="6184221"/>
                  </a:lnTo>
                  <a:lnTo>
                    <a:pt x="2095500" y="6184221"/>
                  </a:lnTo>
                  <a:lnTo>
                    <a:pt x="2095500" y="6188983"/>
                  </a:lnTo>
                  <a:lnTo>
                    <a:pt x="2095500" y="6193746"/>
                  </a:lnTo>
                  <a:close/>
                  <a:moveTo>
                    <a:pt x="2052638" y="6184221"/>
                  </a:moveTo>
                  <a:lnTo>
                    <a:pt x="2047875" y="6184221"/>
                  </a:lnTo>
                  <a:lnTo>
                    <a:pt x="2047875" y="6179458"/>
                  </a:lnTo>
                  <a:lnTo>
                    <a:pt x="2047875" y="6174696"/>
                  </a:lnTo>
                  <a:lnTo>
                    <a:pt x="2052638" y="6174696"/>
                  </a:lnTo>
                  <a:lnTo>
                    <a:pt x="2057400" y="6174696"/>
                  </a:lnTo>
                  <a:lnTo>
                    <a:pt x="2057400" y="6179458"/>
                  </a:lnTo>
                  <a:lnTo>
                    <a:pt x="2057400" y="6184221"/>
                  </a:lnTo>
                  <a:close/>
                  <a:moveTo>
                    <a:pt x="3643313" y="6184221"/>
                  </a:moveTo>
                  <a:lnTo>
                    <a:pt x="3638550" y="6184221"/>
                  </a:lnTo>
                  <a:lnTo>
                    <a:pt x="3638550" y="6179458"/>
                  </a:lnTo>
                  <a:lnTo>
                    <a:pt x="3638550" y="6174696"/>
                  </a:lnTo>
                  <a:lnTo>
                    <a:pt x="3643313" y="6174696"/>
                  </a:lnTo>
                  <a:lnTo>
                    <a:pt x="3648075" y="6174696"/>
                  </a:lnTo>
                  <a:lnTo>
                    <a:pt x="3648075" y="6179458"/>
                  </a:lnTo>
                  <a:lnTo>
                    <a:pt x="3648075" y="6184221"/>
                  </a:lnTo>
                  <a:close/>
                  <a:moveTo>
                    <a:pt x="3681413" y="6174696"/>
                  </a:moveTo>
                  <a:lnTo>
                    <a:pt x="3676650" y="6174696"/>
                  </a:lnTo>
                  <a:lnTo>
                    <a:pt x="3676650" y="6169933"/>
                  </a:lnTo>
                  <a:lnTo>
                    <a:pt x="3676650" y="6165171"/>
                  </a:lnTo>
                  <a:lnTo>
                    <a:pt x="3681413" y="6165171"/>
                  </a:lnTo>
                  <a:lnTo>
                    <a:pt x="3686175" y="6165171"/>
                  </a:lnTo>
                  <a:lnTo>
                    <a:pt x="3686175" y="6169933"/>
                  </a:lnTo>
                  <a:lnTo>
                    <a:pt x="3686175" y="6174696"/>
                  </a:lnTo>
                  <a:close/>
                  <a:moveTo>
                    <a:pt x="1985963" y="6165171"/>
                  </a:moveTo>
                  <a:lnTo>
                    <a:pt x="1981200" y="6165171"/>
                  </a:lnTo>
                  <a:lnTo>
                    <a:pt x="1981200" y="6160408"/>
                  </a:lnTo>
                  <a:lnTo>
                    <a:pt x="1981200" y="6155646"/>
                  </a:lnTo>
                  <a:lnTo>
                    <a:pt x="1985963" y="6155646"/>
                  </a:lnTo>
                  <a:lnTo>
                    <a:pt x="1990725" y="6155646"/>
                  </a:lnTo>
                  <a:lnTo>
                    <a:pt x="1990725" y="6160408"/>
                  </a:lnTo>
                  <a:lnTo>
                    <a:pt x="1990725" y="6165171"/>
                  </a:lnTo>
                  <a:close/>
                  <a:moveTo>
                    <a:pt x="3709988" y="6165171"/>
                  </a:moveTo>
                  <a:lnTo>
                    <a:pt x="3705225" y="6165171"/>
                  </a:lnTo>
                  <a:lnTo>
                    <a:pt x="3705225" y="6160408"/>
                  </a:lnTo>
                  <a:lnTo>
                    <a:pt x="3705225" y="6155646"/>
                  </a:lnTo>
                  <a:lnTo>
                    <a:pt x="3709988" y="6155646"/>
                  </a:lnTo>
                  <a:lnTo>
                    <a:pt x="3714750" y="6155646"/>
                  </a:lnTo>
                  <a:lnTo>
                    <a:pt x="3714750" y="6160408"/>
                  </a:lnTo>
                  <a:lnTo>
                    <a:pt x="3714750" y="6165171"/>
                  </a:lnTo>
                  <a:close/>
                  <a:moveTo>
                    <a:pt x="1957388" y="6155646"/>
                  </a:moveTo>
                  <a:lnTo>
                    <a:pt x="1952625" y="6155646"/>
                  </a:lnTo>
                  <a:lnTo>
                    <a:pt x="1952625" y="6150883"/>
                  </a:lnTo>
                  <a:lnTo>
                    <a:pt x="1952625" y="6146121"/>
                  </a:lnTo>
                  <a:lnTo>
                    <a:pt x="1957388" y="6146121"/>
                  </a:lnTo>
                  <a:lnTo>
                    <a:pt x="1962150" y="6146121"/>
                  </a:lnTo>
                  <a:lnTo>
                    <a:pt x="1962150" y="6150883"/>
                  </a:lnTo>
                  <a:lnTo>
                    <a:pt x="1962150" y="6155646"/>
                  </a:lnTo>
                  <a:close/>
                  <a:moveTo>
                    <a:pt x="1900238" y="6136596"/>
                  </a:moveTo>
                  <a:lnTo>
                    <a:pt x="1895475" y="6136596"/>
                  </a:lnTo>
                  <a:lnTo>
                    <a:pt x="1895475" y="6131833"/>
                  </a:lnTo>
                  <a:lnTo>
                    <a:pt x="1895475" y="6127071"/>
                  </a:lnTo>
                  <a:lnTo>
                    <a:pt x="1900238" y="6127071"/>
                  </a:lnTo>
                  <a:lnTo>
                    <a:pt x="1905000" y="6127071"/>
                  </a:lnTo>
                  <a:lnTo>
                    <a:pt x="1905000" y="6131833"/>
                  </a:lnTo>
                  <a:lnTo>
                    <a:pt x="1905000" y="6136596"/>
                  </a:lnTo>
                  <a:close/>
                  <a:moveTo>
                    <a:pt x="1843088" y="6117546"/>
                  </a:moveTo>
                  <a:lnTo>
                    <a:pt x="1838325" y="6117546"/>
                  </a:lnTo>
                  <a:lnTo>
                    <a:pt x="1838325" y="6112783"/>
                  </a:lnTo>
                  <a:lnTo>
                    <a:pt x="1838325" y="6108021"/>
                  </a:lnTo>
                  <a:lnTo>
                    <a:pt x="1843088" y="6108021"/>
                  </a:lnTo>
                  <a:lnTo>
                    <a:pt x="1847850" y="6108021"/>
                  </a:lnTo>
                  <a:lnTo>
                    <a:pt x="1847850" y="6112783"/>
                  </a:lnTo>
                  <a:lnTo>
                    <a:pt x="1847850" y="6117546"/>
                  </a:lnTo>
                  <a:close/>
                  <a:moveTo>
                    <a:pt x="1814513" y="6108021"/>
                  </a:moveTo>
                  <a:lnTo>
                    <a:pt x="1809750" y="6108021"/>
                  </a:lnTo>
                  <a:lnTo>
                    <a:pt x="1809750" y="6103258"/>
                  </a:lnTo>
                  <a:lnTo>
                    <a:pt x="1809750" y="6098496"/>
                  </a:lnTo>
                  <a:lnTo>
                    <a:pt x="1814513" y="6098496"/>
                  </a:lnTo>
                  <a:lnTo>
                    <a:pt x="1819275" y="6098496"/>
                  </a:lnTo>
                  <a:lnTo>
                    <a:pt x="1819275" y="6103258"/>
                  </a:lnTo>
                  <a:lnTo>
                    <a:pt x="1819275" y="6108021"/>
                  </a:lnTo>
                  <a:close/>
                  <a:moveTo>
                    <a:pt x="3881438" y="6108021"/>
                  </a:moveTo>
                  <a:lnTo>
                    <a:pt x="3876675" y="6108021"/>
                  </a:lnTo>
                  <a:lnTo>
                    <a:pt x="3876675" y="6103258"/>
                  </a:lnTo>
                  <a:lnTo>
                    <a:pt x="3876675" y="6098496"/>
                  </a:lnTo>
                  <a:lnTo>
                    <a:pt x="3881438" y="6098496"/>
                  </a:lnTo>
                  <a:lnTo>
                    <a:pt x="3886200" y="6098496"/>
                  </a:lnTo>
                  <a:lnTo>
                    <a:pt x="3886200" y="6103258"/>
                  </a:lnTo>
                  <a:lnTo>
                    <a:pt x="3886200" y="6108021"/>
                  </a:lnTo>
                  <a:close/>
                  <a:moveTo>
                    <a:pt x="3957638" y="6079446"/>
                  </a:moveTo>
                  <a:lnTo>
                    <a:pt x="3952875" y="6079446"/>
                  </a:lnTo>
                  <a:lnTo>
                    <a:pt x="3952875" y="6074683"/>
                  </a:lnTo>
                  <a:lnTo>
                    <a:pt x="3952875" y="6069921"/>
                  </a:lnTo>
                  <a:lnTo>
                    <a:pt x="3957638" y="6069921"/>
                  </a:lnTo>
                  <a:lnTo>
                    <a:pt x="3962400" y="6069921"/>
                  </a:lnTo>
                  <a:lnTo>
                    <a:pt x="3962400" y="6074683"/>
                  </a:lnTo>
                  <a:lnTo>
                    <a:pt x="3962400" y="6079446"/>
                  </a:lnTo>
                  <a:close/>
                  <a:moveTo>
                    <a:pt x="1719263" y="6069921"/>
                  </a:moveTo>
                  <a:lnTo>
                    <a:pt x="1714500" y="6069921"/>
                  </a:lnTo>
                  <a:lnTo>
                    <a:pt x="1714500" y="6065158"/>
                  </a:lnTo>
                  <a:lnTo>
                    <a:pt x="1714500" y="6060396"/>
                  </a:lnTo>
                  <a:lnTo>
                    <a:pt x="1719263" y="6060396"/>
                  </a:lnTo>
                  <a:lnTo>
                    <a:pt x="1724025" y="6060396"/>
                  </a:lnTo>
                  <a:lnTo>
                    <a:pt x="1724025" y="6065158"/>
                  </a:lnTo>
                  <a:lnTo>
                    <a:pt x="1724025" y="6069921"/>
                  </a:lnTo>
                  <a:close/>
                  <a:moveTo>
                    <a:pt x="3976688" y="6069921"/>
                  </a:moveTo>
                  <a:lnTo>
                    <a:pt x="3971925" y="6069921"/>
                  </a:lnTo>
                  <a:lnTo>
                    <a:pt x="3971925" y="6065158"/>
                  </a:lnTo>
                  <a:lnTo>
                    <a:pt x="3971925" y="6060396"/>
                  </a:lnTo>
                  <a:lnTo>
                    <a:pt x="3976688" y="6060396"/>
                  </a:lnTo>
                  <a:lnTo>
                    <a:pt x="3981450" y="6060396"/>
                  </a:lnTo>
                  <a:lnTo>
                    <a:pt x="3981450" y="6065158"/>
                  </a:lnTo>
                  <a:lnTo>
                    <a:pt x="3981450" y="6069921"/>
                  </a:lnTo>
                  <a:close/>
                  <a:moveTo>
                    <a:pt x="1671638" y="6050871"/>
                  </a:moveTo>
                  <a:lnTo>
                    <a:pt x="1666875" y="6050871"/>
                  </a:lnTo>
                  <a:lnTo>
                    <a:pt x="1666875" y="6046108"/>
                  </a:lnTo>
                  <a:lnTo>
                    <a:pt x="1666875" y="6041346"/>
                  </a:lnTo>
                  <a:lnTo>
                    <a:pt x="1671638" y="6041346"/>
                  </a:lnTo>
                  <a:lnTo>
                    <a:pt x="1676400" y="6041346"/>
                  </a:lnTo>
                  <a:lnTo>
                    <a:pt x="1676400" y="6046108"/>
                  </a:lnTo>
                  <a:lnTo>
                    <a:pt x="1676400" y="6050871"/>
                  </a:lnTo>
                  <a:close/>
                  <a:moveTo>
                    <a:pt x="1652588" y="6041346"/>
                  </a:moveTo>
                  <a:lnTo>
                    <a:pt x="1647825" y="6041346"/>
                  </a:lnTo>
                  <a:lnTo>
                    <a:pt x="1647825" y="6036583"/>
                  </a:lnTo>
                  <a:lnTo>
                    <a:pt x="1647825" y="6031821"/>
                  </a:lnTo>
                  <a:lnTo>
                    <a:pt x="1652588" y="6031821"/>
                  </a:lnTo>
                  <a:lnTo>
                    <a:pt x="1657350" y="6031821"/>
                  </a:lnTo>
                  <a:lnTo>
                    <a:pt x="1657350" y="6036583"/>
                  </a:lnTo>
                  <a:lnTo>
                    <a:pt x="1657350" y="6041346"/>
                  </a:lnTo>
                  <a:close/>
                  <a:moveTo>
                    <a:pt x="4090988" y="6022296"/>
                  </a:moveTo>
                  <a:lnTo>
                    <a:pt x="4086225" y="6022296"/>
                  </a:lnTo>
                  <a:lnTo>
                    <a:pt x="4086225" y="6017533"/>
                  </a:lnTo>
                  <a:lnTo>
                    <a:pt x="4086225" y="6012771"/>
                  </a:lnTo>
                  <a:lnTo>
                    <a:pt x="4090988" y="6012771"/>
                  </a:lnTo>
                  <a:lnTo>
                    <a:pt x="4095750" y="6012771"/>
                  </a:lnTo>
                  <a:lnTo>
                    <a:pt x="4095750" y="6017533"/>
                  </a:lnTo>
                  <a:lnTo>
                    <a:pt x="4095750" y="6022296"/>
                  </a:lnTo>
                  <a:close/>
                  <a:moveTo>
                    <a:pt x="4110038" y="6012771"/>
                  </a:moveTo>
                  <a:lnTo>
                    <a:pt x="4105275" y="6012771"/>
                  </a:lnTo>
                  <a:lnTo>
                    <a:pt x="4105275" y="6008008"/>
                  </a:lnTo>
                  <a:lnTo>
                    <a:pt x="4105275" y="6003246"/>
                  </a:lnTo>
                  <a:lnTo>
                    <a:pt x="4110038" y="6003246"/>
                  </a:lnTo>
                  <a:lnTo>
                    <a:pt x="4114800" y="6003246"/>
                  </a:lnTo>
                  <a:lnTo>
                    <a:pt x="4114800" y="6008008"/>
                  </a:lnTo>
                  <a:lnTo>
                    <a:pt x="4114800" y="6012771"/>
                  </a:lnTo>
                  <a:close/>
                  <a:moveTo>
                    <a:pt x="1566863" y="6003246"/>
                  </a:moveTo>
                  <a:lnTo>
                    <a:pt x="1562100" y="6003246"/>
                  </a:lnTo>
                  <a:lnTo>
                    <a:pt x="1562100" y="5998483"/>
                  </a:lnTo>
                  <a:lnTo>
                    <a:pt x="1562100" y="5993721"/>
                  </a:lnTo>
                  <a:lnTo>
                    <a:pt x="1566863" y="5993721"/>
                  </a:lnTo>
                  <a:lnTo>
                    <a:pt x="1571625" y="5993721"/>
                  </a:lnTo>
                  <a:lnTo>
                    <a:pt x="1571625" y="5998483"/>
                  </a:lnTo>
                  <a:lnTo>
                    <a:pt x="1571625" y="6003246"/>
                  </a:lnTo>
                  <a:close/>
                  <a:moveTo>
                    <a:pt x="4129088" y="6003246"/>
                  </a:moveTo>
                  <a:lnTo>
                    <a:pt x="4124325" y="6003246"/>
                  </a:lnTo>
                  <a:lnTo>
                    <a:pt x="4124325" y="5998483"/>
                  </a:lnTo>
                  <a:lnTo>
                    <a:pt x="4124325" y="5993721"/>
                  </a:lnTo>
                  <a:lnTo>
                    <a:pt x="4129088" y="5993721"/>
                  </a:lnTo>
                  <a:lnTo>
                    <a:pt x="4133850" y="5993721"/>
                  </a:lnTo>
                  <a:lnTo>
                    <a:pt x="4133850" y="5998483"/>
                  </a:lnTo>
                  <a:lnTo>
                    <a:pt x="4133850" y="6003246"/>
                  </a:lnTo>
                  <a:close/>
                  <a:moveTo>
                    <a:pt x="1547813" y="5993721"/>
                  </a:moveTo>
                  <a:lnTo>
                    <a:pt x="1543050" y="5993721"/>
                  </a:lnTo>
                  <a:lnTo>
                    <a:pt x="1543050" y="5988958"/>
                  </a:lnTo>
                  <a:lnTo>
                    <a:pt x="1543050" y="5984196"/>
                  </a:lnTo>
                  <a:lnTo>
                    <a:pt x="1547813" y="5984196"/>
                  </a:lnTo>
                  <a:lnTo>
                    <a:pt x="1552575" y="5984196"/>
                  </a:lnTo>
                  <a:lnTo>
                    <a:pt x="1552575" y="5988958"/>
                  </a:lnTo>
                  <a:lnTo>
                    <a:pt x="1552575" y="5993721"/>
                  </a:lnTo>
                  <a:close/>
                  <a:moveTo>
                    <a:pt x="1528763" y="5984196"/>
                  </a:moveTo>
                  <a:lnTo>
                    <a:pt x="1524000" y="5984196"/>
                  </a:lnTo>
                  <a:lnTo>
                    <a:pt x="1524000" y="5979433"/>
                  </a:lnTo>
                  <a:lnTo>
                    <a:pt x="1524000" y="5974671"/>
                  </a:lnTo>
                  <a:lnTo>
                    <a:pt x="1528763" y="5974671"/>
                  </a:lnTo>
                  <a:lnTo>
                    <a:pt x="1533525" y="5974671"/>
                  </a:lnTo>
                  <a:lnTo>
                    <a:pt x="1533525" y="5979433"/>
                  </a:lnTo>
                  <a:lnTo>
                    <a:pt x="1533525" y="5984196"/>
                  </a:lnTo>
                  <a:close/>
                  <a:moveTo>
                    <a:pt x="4167188" y="5984196"/>
                  </a:moveTo>
                  <a:lnTo>
                    <a:pt x="4162425" y="5984196"/>
                  </a:lnTo>
                  <a:lnTo>
                    <a:pt x="4162425" y="5979433"/>
                  </a:lnTo>
                  <a:lnTo>
                    <a:pt x="4162425" y="5974671"/>
                  </a:lnTo>
                  <a:lnTo>
                    <a:pt x="4167188" y="5974671"/>
                  </a:lnTo>
                  <a:lnTo>
                    <a:pt x="4171950" y="5974671"/>
                  </a:lnTo>
                  <a:lnTo>
                    <a:pt x="4171950" y="5979433"/>
                  </a:lnTo>
                  <a:lnTo>
                    <a:pt x="4171950" y="5984196"/>
                  </a:lnTo>
                  <a:close/>
                  <a:moveTo>
                    <a:pt x="1509713" y="5974671"/>
                  </a:moveTo>
                  <a:lnTo>
                    <a:pt x="1504950" y="5974671"/>
                  </a:lnTo>
                  <a:lnTo>
                    <a:pt x="1504950" y="5969908"/>
                  </a:lnTo>
                  <a:lnTo>
                    <a:pt x="1504950" y="5965146"/>
                  </a:lnTo>
                  <a:lnTo>
                    <a:pt x="1509713" y="5965146"/>
                  </a:lnTo>
                  <a:lnTo>
                    <a:pt x="1514475" y="5965146"/>
                  </a:lnTo>
                  <a:lnTo>
                    <a:pt x="1514475" y="5969908"/>
                  </a:lnTo>
                  <a:lnTo>
                    <a:pt x="1514475" y="5974671"/>
                  </a:lnTo>
                  <a:close/>
                  <a:moveTo>
                    <a:pt x="4186238" y="5974671"/>
                  </a:moveTo>
                  <a:lnTo>
                    <a:pt x="4181475" y="5974671"/>
                  </a:lnTo>
                  <a:lnTo>
                    <a:pt x="4181475" y="5969908"/>
                  </a:lnTo>
                  <a:lnTo>
                    <a:pt x="4181475" y="5965146"/>
                  </a:lnTo>
                  <a:lnTo>
                    <a:pt x="4186238" y="5965146"/>
                  </a:lnTo>
                  <a:lnTo>
                    <a:pt x="4191000" y="5965146"/>
                  </a:lnTo>
                  <a:lnTo>
                    <a:pt x="4191000" y="5969908"/>
                  </a:lnTo>
                  <a:lnTo>
                    <a:pt x="4191000" y="5974671"/>
                  </a:lnTo>
                  <a:close/>
                  <a:moveTo>
                    <a:pt x="1490663" y="5965146"/>
                  </a:moveTo>
                  <a:lnTo>
                    <a:pt x="1485900" y="5965146"/>
                  </a:lnTo>
                  <a:lnTo>
                    <a:pt x="1485900" y="5960383"/>
                  </a:lnTo>
                  <a:lnTo>
                    <a:pt x="1485900" y="5955621"/>
                  </a:lnTo>
                  <a:lnTo>
                    <a:pt x="1490663" y="5955621"/>
                  </a:lnTo>
                  <a:lnTo>
                    <a:pt x="1495425" y="5955621"/>
                  </a:lnTo>
                  <a:lnTo>
                    <a:pt x="1495425" y="5960383"/>
                  </a:lnTo>
                  <a:lnTo>
                    <a:pt x="1495425" y="5965146"/>
                  </a:lnTo>
                  <a:close/>
                  <a:moveTo>
                    <a:pt x="4205288" y="5965146"/>
                  </a:moveTo>
                  <a:lnTo>
                    <a:pt x="4200525" y="5965146"/>
                  </a:lnTo>
                  <a:lnTo>
                    <a:pt x="4200525" y="5960383"/>
                  </a:lnTo>
                  <a:lnTo>
                    <a:pt x="4200525" y="5955621"/>
                  </a:lnTo>
                  <a:lnTo>
                    <a:pt x="4205288" y="5955621"/>
                  </a:lnTo>
                  <a:lnTo>
                    <a:pt x="4210050" y="5955621"/>
                  </a:lnTo>
                  <a:lnTo>
                    <a:pt x="4210050" y="5960383"/>
                  </a:lnTo>
                  <a:lnTo>
                    <a:pt x="4210050" y="5965146"/>
                  </a:lnTo>
                  <a:close/>
                  <a:moveTo>
                    <a:pt x="1471613" y="5955621"/>
                  </a:moveTo>
                  <a:lnTo>
                    <a:pt x="1466850" y="5955621"/>
                  </a:lnTo>
                  <a:lnTo>
                    <a:pt x="1466850" y="5950858"/>
                  </a:lnTo>
                  <a:lnTo>
                    <a:pt x="1466850" y="5946096"/>
                  </a:lnTo>
                  <a:lnTo>
                    <a:pt x="1471613" y="5946096"/>
                  </a:lnTo>
                  <a:lnTo>
                    <a:pt x="1476375" y="5946096"/>
                  </a:lnTo>
                  <a:lnTo>
                    <a:pt x="1476375" y="5950858"/>
                  </a:lnTo>
                  <a:lnTo>
                    <a:pt x="1476375" y="5955621"/>
                  </a:lnTo>
                  <a:close/>
                  <a:moveTo>
                    <a:pt x="4224338" y="5955621"/>
                  </a:moveTo>
                  <a:lnTo>
                    <a:pt x="4219575" y="5955621"/>
                  </a:lnTo>
                  <a:lnTo>
                    <a:pt x="4219575" y="5950858"/>
                  </a:lnTo>
                  <a:lnTo>
                    <a:pt x="4219575" y="5946096"/>
                  </a:lnTo>
                  <a:lnTo>
                    <a:pt x="4224338" y="5946096"/>
                  </a:lnTo>
                  <a:lnTo>
                    <a:pt x="4229100" y="5946096"/>
                  </a:lnTo>
                  <a:lnTo>
                    <a:pt x="4229100" y="5950858"/>
                  </a:lnTo>
                  <a:lnTo>
                    <a:pt x="4229100" y="5955621"/>
                  </a:lnTo>
                  <a:close/>
                  <a:moveTo>
                    <a:pt x="4243388" y="5946096"/>
                  </a:moveTo>
                  <a:lnTo>
                    <a:pt x="4238625" y="5946096"/>
                  </a:lnTo>
                  <a:lnTo>
                    <a:pt x="4238625" y="5941333"/>
                  </a:lnTo>
                  <a:lnTo>
                    <a:pt x="4238625" y="5936571"/>
                  </a:lnTo>
                  <a:lnTo>
                    <a:pt x="4243388" y="5936571"/>
                  </a:lnTo>
                  <a:lnTo>
                    <a:pt x="4248150" y="5936571"/>
                  </a:lnTo>
                  <a:lnTo>
                    <a:pt x="4248150" y="5941333"/>
                  </a:lnTo>
                  <a:lnTo>
                    <a:pt x="4248150" y="5946096"/>
                  </a:lnTo>
                  <a:close/>
                  <a:moveTo>
                    <a:pt x="4262438" y="5936571"/>
                  </a:moveTo>
                  <a:lnTo>
                    <a:pt x="4257675" y="5936571"/>
                  </a:lnTo>
                  <a:lnTo>
                    <a:pt x="4257675" y="5931808"/>
                  </a:lnTo>
                  <a:lnTo>
                    <a:pt x="4257675" y="5927046"/>
                  </a:lnTo>
                  <a:lnTo>
                    <a:pt x="4262438" y="5927046"/>
                  </a:lnTo>
                  <a:lnTo>
                    <a:pt x="4267200" y="5927046"/>
                  </a:lnTo>
                  <a:lnTo>
                    <a:pt x="4267200" y="5931808"/>
                  </a:lnTo>
                  <a:lnTo>
                    <a:pt x="4267200" y="5936571"/>
                  </a:lnTo>
                  <a:close/>
                  <a:moveTo>
                    <a:pt x="1404938" y="5917521"/>
                  </a:moveTo>
                  <a:lnTo>
                    <a:pt x="1400175" y="5917521"/>
                  </a:lnTo>
                  <a:lnTo>
                    <a:pt x="1400175" y="5912758"/>
                  </a:lnTo>
                  <a:lnTo>
                    <a:pt x="1400175" y="5907996"/>
                  </a:lnTo>
                  <a:lnTo>
                    <a:pt x="1404938" y="5907996"/>
                  </a:lnTo>
                  <a:lnTo>
                    <a:pt x="1409700" y="5907996"/>
                  </a:lnTo>
                  <a:lnTo>
                    <a:pt x="1409700" y="5912758"/>
                  </a:lnTo>
                  <a:lnTo>
                    <a:pt x="1409700" y="5917521"/>
                  </a:lnTo>
                  <a:close/>
                  <a:moveTo>
                    <a:pt x="1385888" y="5907996"/>
                  </a:moveTo>
                  <a:lnTo>
                    <a:pt x="1381125" y="5907996"/>
                  </a:lnTo>
                  <a:lnTo>
                    <a:pt x="1381125" y="5903233"/>
                  </a:lnTo>
                  <a:lnTo>
                    <a:pt x="1381125" y="5898471"/>
                  </a:lnTo>
                  <a:lnTo>
                    <a:pt x="1385888" y="5898471"/>
                  </a:lnTo>
                  <a:lnTo>
                    <a:pt x="1390650" y="5898471"/>
                  </a:lnTo>
                  <a:lnTo>
                    <a:pt x="1390650" y="5903233"/>
                  </a:lnTo>
                  <a:lnTo>
                    <a:pt x="1390650" y="5907996"/>
                  </a:lnTo>
                  <a:close/>
                  <a:moveTo>
                    <a:pt x="4329113" y="5898471"/>
                  </a:moveTo>
                  <a:lnTo>
                    <a:pt x="4324350" y="5898471"/>
                  </a:lnTo>
                  <a:lnTo>
                    <a:pt x="4324350" y="5893708"/>
                  </a:lnTo>
                  <a:lnTo>
                    <a:pt x="4324350" y="5888946"/>
                  </a:lnTo>
                  <a:lnTo>
                    <a:pt x="4329113" y="5888946"/>
                  </a:lnTo>
                  <a:lnTo>
                    <a:pt x="4333875" y="5888946"/>
                  </a:lnTo>
                  <a:lnTo>
                    <a:pt x="4333875" y="5893708"/>
                  </a:lnTo>
                  <a:lnTo>
                    <a:pt x="4333875" y="5898471"/>
                  </a:lnTo>
                  <a:close/>
                  <a:moveTo>
                    <a:pt x="1338263" y="5879421"/>
                  </a:moveTo>
                  <a:lnTo>
                    <a:pt x="1333500" y="5879421"/>
                  </a:lnTo>
                  <a:lnTo>
                    <a:pt x="1333500" y="5874658"/>
                  </a:lnTo>
                  <a:lnTo>
                    <a:pt x="1333500" y="5869896"/>
                  </a:lnTo>
                  <a:lnTo>
                    <a:pt x="1338263" y="5869896"/>
                  </a:lnTo>
                  <a:lnTo>
                    <a:pt x="1343025" y="5869896"/>
                  </a:lnTo>
                  <a:lnTo>
                    <a:pt x="1343025" y="5874658"/>
                  </a:lnTo>
                  <a:lnTo>
                    <a:pt x="1343025" y="5879421"/>
                  </a:lnTo>
                  <a:close/>
                  <a:moveTo>
                    <a:pt x="1319213" y="5869896"/>
                  </a:moveTo>
                  <a:lnTo>
                    <a:pt x="1314450" y="5869896"/>
                  </a:lnTo>
                  <a:lnTo>
                    <a:pt x="1314450" y="5865133"/>
                  </a:lnTo>
                  <a:lnTo>
                    <a:pt x="1314450" y="5860371"/>
                  </a:lnTo>
                  <a:lnTo>
                    <a:pt x="1319213" y="5860371"/>
                  </a:lnTo>
                  <a:lnTo>
                    <a:pt x="1323975" y="5860371"/>
                  </a:lnTo>
                  <a:lnTo>
                    <a:pt x="1323975" y="5865133"/>
                  </a:lnTo>
                  <a:lnTo>
                    <a:pt x="1323975" y="5869896"/>
                  </a:lnTo>
                  <a:close/>
                  <a:moveTo>
                    <a:pt x="3940131" y="5862752"/>
                  </a:moveTo>
                  <a:lnTo>
                    <a:pt x="3935330" y="5874658"/>
                  </a:lnTo>
                  <a:lnTo>
                    <a:pt x="3935330" y="5850846"/>
                  </a:lnTo>
                  <a:lnTo>
                    <a:pt x="3935330" y="5827033"/>
                  </a:lnTo>
                  <a:lnTo>
                    <a:pt x="3940131" y="5838940"/>
                  </a:lnTo>
                  <a:lnTo>
                    <a:pt x="3944941" y="5850846"/>
                  </a:lnTo>
                  <a:close/>
                  <a:moveTo>
                    <a:pt x="4376738" y="5869896"/>
                  </a:moveTo>
                  <a:lnTo>
                    <a:pt x="4371975" y="5869896"/>
                  </a:lnTo>
                  <a:lnTo>
                    <a:pt x="4371975" y="5865133"/>
                  </a:lnTo>
                  <a:lnTo>
                    <a:pt x="4371975" y="5860371"/>
                  </a:lnTo>
                  <a:lnTo>
                    <a:pt x="4376738" y="5860371"/>
                  </a:lnTo>
                  <a:lnTo>
                    <a:pt x="4381500" y="5860371"/>
                  </a:lnTo>
                  <a:lnTo>
                    <a:pt x="4381500" y="5865133"/>
                  </a:lnTo>
                  <a:lnTo>
                    <a:pt x="4381500" y="5869896"/>
                  </a:lnTo>
                  <a:close/>
                  <a:moveTo>
                    <a:pt x="1290638" y="5850846"/>
                  </a:moveTo>
                  <a:lnTo>
                    <a:pt x="1285875" y="5850846"/>
                  </a:lnTo>
                  <a:lnTo>
                    <a:pt x="1285875" y="5846083"/>
                  </a:lnTo>
                  <a:lnTo>
                    <a:pt x="1285875" y="5841321"/>
                  </a:lnTo>
                  <a:lnTo>
                    <a:pt x="1290638" y="5841321"/>
                  </a:lnTo>
                  <a:lnTo>
                    <a:pt x="1295400" y="5841321"/>
                  </a:lnTo>
                  <a:lnTo>
                    <a:pt x="1295400" y="5846083"/>
                  </a:lnTo>
                  <a:lnTo>
                    <a:pt x="1295400" y="5850846"/>
                  </a:lnTo>
                  <a:close/>
                  <a:moveTo>
                    <a:pt x="4452938" y="5822271"/>
                  </a:moveTo>
                  <a:lnTo>
                    <a:pt x="4448175" y="5822271"/>
                  </a:lnTo>
                  <a:lnTo>
                    <a:pt x="4448175" y="5817508"/>
                  </a:lnTo>
                  <a:lnTo>
                    <a:pt x="4448175" y="5812746"/>
                  </a:lnTo>
                  <a:lnTo>
                    <a:pt x="4452938" y="5812746"/>
                  </a:lnTo>
                  <a:lnTo>
                    <a:pt x="4457700" y="5812746"/>
                  </a:lnTo>
                  <a:lnTo>
                    <a:pt x="4457700" y="5817508"/>
                  </a:lnTo>
                  <a:lnTo>
                    <a:pt x="4457700" y="5822271"/>
                  </a:lnTo>
                  <a:close/>
                  <a:moveTo>
                    <a:pt x="3330578" y="5800049"/>
                  </a:moveTo>
                  <a:lnTo>
                    <a:pt x="3324225" y="5806393"/>
                  </a:lnTo>
                  <a:lnTo>
                    <a:pt x="3324225" y="5793696"/>
                  </a:lnTo>
                  <a:lnTo>
                    <a:pt x="3324225" y="5780999"/>
                  </a:lnTo>
                  <a:lnTo>
                    <a:pt x="3330578" y="5787343"/>
                  </a:lnTo>
                  <a:lnTo>
                    <a:pt x="3336922" y="5793696"/>
                  </a:lnTo>
                  <a:close/>
                  <a:moveTo>
                    <a:pt x="3838575" y="5800363"/>
                  </a:moveTo>
                  <a:lnTo>
                    <a:pt x="3786188" y="5800363"/>
                  </a:lnTo>
                  <a:lnTo>
                    <a:pt x="3812381" y="5796401"/>
                  </a:lnTo>
                  <a:lnTo>
                    <a:pt x="3838575" y="5792429"/>
                  </a:lnTo>
                  <a:lnTo>
                    <a:pt x="3864769" y="5796401"/>
                  </a:lnTo>
                  <a:lnTo>
                    <a:pt x="3890963" y="5800363"/>
                  </a:lnTo>
                  <a:close/>
                  <a:moveTo>
                    <a:pt x="3914775" y="5801716"/>
                  </a:moveTo>
                  <a:lnTo>
                    <a:pt x="3890963" y="5801716"/>
                  </a:lnTo>
                  <a:lnTo>
                    <a:pt x="3902869" y="5796915"/>
                  </a:lnTo>
                  <a:lnTo>
                    <a:pt x="3914775" y="5792105"/>
                  </a:lnTo>
                  <a:lnTo>
                    <a:pt x="3926681" y="5796915"/>
                  </a:lnTo>
                  <a:lnTo>
                    <a:pt x="3938588" y="5801716"/>
                  </a:lnTo>
                  <a:close/>
                  <a:moveTo>
                    <a:pt x="4481513" y="5803221"/>
                  </a:moveTo>
                  <a:lnTo>
                    <a:pt x="4476750" y="5803221"/>
                  </a:lnTo>
                  <a:lnTo>
                    <a:pt x="4476750" y="5798458"/>
                  </a:lnTo>
                  <a:lnTo>
                    <a:pt x="4476750" y="5793696"/>
                  </a:lnTo>
                  <a:lnTo>
                    <a:pt x="4481513" y="5793696"/>
                  </a:lnTo>
                  <a:lnTo>
                    <a:pt x="4486275" y="5793696"/>
                  </a:lnTo>
                  <a:lnTo>
                    <a:pt x="4486275" y="5798458"/>
                  </a:lnTo>
                  <a:lnTo>
                    <a:pt x="4486275" y="5803221"/>
                  </a:lnTo>
                  <a:close/>
                  <a:moveTo>
                    <a:pt x="1185863" y="5784171"/>
                  </a:moveTo>
                  <a:lnTo>
                    <a:pt x="1181100" y="5784171"/>
                  </a:lnTo>
                  <a:lnTo>
                    <a:pt x="1181100" y="5779408"/>
                  </a:lnTo>
                  <a:lnTo>
                    <a:pt x="1181100" y="5774646"/>
                  </a:lnTo>
                  <a:lnTo>
                    <a:pt x="1185863" y="5774646"/>
                  </a:lnTo>
                  <a:lnTo>
                    <a:pt x="1190625" y="5774646"/>
                  </a:lnTo>
                  <a:lnTo>
                    <a:pt x="1190625" y="5779408"/>
                  </a:lnTo>
                  <a:lnTo>
                    <a:pt x="1190625" y="5784171"/>
                  </a:lnTo>
                  <a:close/>
                  <a:moveTo>
                    <a:pt x="4510088" y="5784171"/>
                  </a:moveTo>
                  <a:lnTo>
                    <a:pt x="4505325" y="5784171"/>
                  </a:lnTo>
                  <a:lnTo>
                    <a:pt x="4505325" y="5779408"/>
                  </a:lnTo>
                  <a:lnTo>
                    <a:pt x="4505325" y="5774646"/>
                  </a:lnTo>
                  <a:lnTo>
                    <a:pt x="4510088" y="5774646"/>
                  </a:lnTo>
                  <a:lnTo>
                    <a:pt x="4514850" y="5774646"/>
                  </a:lnTo>
                  <a:lnTo>
                    <a:pt x="4514850" y="5779408"/>
                  </a:lnTo>
                  <a:lnTo>
                    <a:pt x="4514850" y="5784171"/>
                  </a:lnTo>
                  <a:close/>
                  <a:moveTo>
                    <a:pt x="3522431" y="5772960"/>
                  </a:moveTo>
                  <a:lnTo>
                    <a:pt x="3519488" y="5771283"/>
                  </a:lnTo>
                  <a:lnTo>
                    <a:pt x="3452813" y="5765121"/>
                  </a:lnTo>
                  <a:lnTo>
                    <a:pt x="3386138" y="5758958"/>
                  </a:lnTo>
                  <a:lnTo>
                    <a:pt x="3449869" y="5757282"/>
                  </a:lnTo>
                  <a:lnTo>
                    <a:pt x="3513601" y="5755596"/>
                  </a:lnTo>
                  <a:lnTo>
                    <a:pt x="3519488" y="5765121"/>
                  </a:lnTo>
                  <a:lnTo>
                    <a:pt x="3525374" y="5774646"/>
                  </a:lnTo>
                  <a:close/>
                  <a:moveTo>
                    <a:pt x="3557588" y="5774646"/>
                  </a:moveTo>
                  <a:lnTo>
                    <a:pt x="3552825" y="5774646"/>
                  </a:lnTo>
                  <a:lnTo>
                    <a:pt x="3552825" y="5769883"/>
                  </a:lnTo>
                  <a:lnTo>
                    <a:pt x="3552825" y="5765121"/>
                  </a:lnTo>
                  <a:lnTo>
                    <a:pt x="3557588" y="5765121"/>
                  </a:lnTo>
                  <a:lnTo>
                    <a:pt x="3562350" y="5765121"/>
                  </a:lnTo>
                  <a:lnTo>
                    <a:pt x="3562350" y="5769883"/>
                  </a:lnTo>
                  <a:lnTo>
                    <a:pt x="3562350" y="5774646"/>
                  </a:lnTo>
                  <a:close/>
                  <a:moveTo>
                    <a:pt x="3362325" y="5765121"/>
                  </a:moveTo>
                  <a:lnTo>
                    <a:pt x="3349628" y="5765121"/>
                  </a:lnTo>
                  <a:lnTo>
                    <a:pt x="3355972" y="5758768"/>
                  </a:lnTo>
                  <a:lnTo>
                    <a:pt x="3362325" y="5752424"/>
                  </a:lnTo>
                  <a:lnTo>
                    <a:pt x="3368678" y="5758768"/>
                  </a:lnTo>
                  <a:lnTo>
                    <a:pt x="3375022" y="5765121"/>
                  </a:lnTo>
                  <a:close/>
                  <a:moveTo>
                    <a:pt x="4538663" y="5765121"/>
                  </a:moveTo>
                  <a:lnTo>
                    <a:pt x="4533900" y="5765121"/>
                  </a:lnTo>
                  <a:lnTo>
                    <a:pt x="4533900" y="5760358"/>
                  </a:lnTo>
                  <a:lnTo>
                    <a:pt x="4533900" y="5755596"/>
                  </a:lnTo>
                  <a:lnTo>
                    <a:pt x="4538663" y="5755596"/>
                  </a:lnTo>
                  <a:lnTo>
                    <a:pt x="4543425" y="5755596"/>
                  </a:lnTo>
                  <a:lnTo>
                    <a:pt x="4543425" y="5760358"/>
                  </a:lnTo>
                  <a:lnTo>
                    <a:pt x="4543425" y="5765121"/>
                  </a:lnTo>
                  <a:close/>
                  <a:moveTo>
                    <a:pt x="3567113" y="5755596"/>
                  </a:moveTo>
                  <a:lnTo>
                    <a:pt x="3562350" y="5755596"/>
                  </a:lnTo>
                  <a:lnTo>
                    <a:pt x="3562350" y="5750833"/>
                  </a:lnTo>
                  <a:lnTo>
                    <a:pt x="3562350" y="5746071"/>
                  </a:lnTo>
                  <a:lnTo>
                    <a:pt x="3567113" y="5746071"/>
                  </a:lnTo>
                  <a:lnTo>
                    <a:pt x="3571875" y="5746071"/>
                  </a:lnTo>
                  <a:lnTo>
                    <a:pt x="3571875" y="5750833"/>
                  </a:lnTo>
                  <a:lnTo>
                    <a:pt x="3571875" y="5755596"/>
                  </a:lnTo>
                  <a:close/>
                  <a:moveTo>
                    <a:pt x="3929063" y="5755596"/>
                  </a:moveTo>
                  <a:lnTo>
                    <a:pt x="3924300" y="5755596"/>
                  </a:lnTo>
                  <a:lnTo>
                    <a:pt x="3924300" y="5750833"/>
                  </a:lnTo>
                  <a:lnTo>
                    <a:pt x="3924300" y="5746071"/>
                  </a:lnTo>
                  <a:lnTo>
                    <a:pt x="3929063" y="5746071"/>
                  </a:lnTo>
                  <a:lnTo>
                    <a:pt x="3933825" y="5746071"/>
                  </a:lnTo>
                  <a:lnTo>
                    <a:pt x="3933825" y="5750833"/>
                  </a:lnTo>
                  <a:lnTo>
                    <a:pt x="3933825" y="5755596"/>
                  </a:lnTo>
                  <a:close/>
                  <a:moveTo>
                    <a:pt x="4567238" y="5746071"/>
                  </a:moveTo>
                  <a:lnTo>
                    <a:pt x="4562475" y="5746071"/>
                  </a:lnTo>
                  <a:lnTo>
                    <a:pt x="4562475" y="5741308"/>
                  </a:lnTo>
                  <a:lnTo>
                    <a:pt x="4562475" y="5736546"/>
                  </a:lnTo>
                  <a:lnTo>
                    <a:pt x="4567238" y="5736546"/>
                  </a:lnTo>
                  <a:lnTo>
                    <a:pt x="4572000" y="5736546"/>
                  </a:lnTo>
                  <a:lnTo>
                    <a:pt x="4572000" y="5741308"/>
                  </a:lnTo>
                  <a:lnTo>
                    <a:pt x="4572000" y="5746071"/>
                  </a:lnTo>
                  <a:close/>
                  <a:moveTo>
                    <a:pt x="1119188" y="5736546"/>
                  </a:moveTo>
                  <a:lnTo>
                    <a:pt x="1114425" y="5736546"/>
                  </a:lnTo>
                  <a:lnTo>
                    <a:pt x="1114425" y="5731783"/>
                  </a:lnTo>
                  <a:lnTo>
                    <a:pt x="1114425" y="5727021"/>
                  </a:lnTo>
                  <a:lnTo>
                    <a:pt x="1119188" y="5727021"/>
                  </a:lnTo>
                  <a:lnTo>
                    <a:pt x="1123950" y="5727021"/>
                  </a:lnTo>
                  <a:lnTo>
                    <a:pt x="1123950" y="5731783"/>
                  </a:lnTo>
                  <a:lnTo>
                    <a:pt x="1123950" y="5736546"/>
                  </a:lnTo>
                  <a:close/>
                  <a:moveTo>
                    <a:pt x="3586163" y="5727021"/>
                  </a:moveTo>
                  <a:lnTo>
                    <a:pt x="3581400" y="5727021"/>
                  </a:lnTo>
                  <a:lnTo>
                    <a:pt x="3581400" y="5722258"/>
                  </a:lnTo>
                  <a:lnTo>
                    <a:pt x="3581400" y="5717496"/>
                  </a:lnTo>
                  <a:lnTo>
                    <a:pt x="3586163" y="5717496"/>
                  </a:lnTo>
                  <a:lnTo>
                    <a:pt x="3590925" y="5717496"/>
                  </a:lnTo>
                  <a:lnTo>
                    <a:pt x="3590925" y="5722258"/>
                  </a:lnTo>
                  <a:lnTo>
                    <a:pt x="3590925" y="5727021"/>
                  </a:lnTo>
                  <a:close/>
                  <a:moveTo>
                    <a:pt x="3557588" y="5717496"/>
                  </a:moveTo>
                  <a:lnTo>
                    <a:pt x="3552825" y="5717496"/>
                  </a:lnTo>
                  <a:lnTo>
                    <a:pt x="3552825" y="5712733"/>
                  </a:lnTo>
                  <a:lnTo>
                    <a:pt x="3552825" y="5707971"/>
                  </a:lnTo>
                  <a:lnTo>
                    <a:pt x="3557588" y="5707971"/>
                  </a:lnTo>
                  <a:lnTo>
                    <a:pt x="3562350" y="5707971"/>
                  </a:lnTo>
                  <a:lnTo>
                    <a:pt x="3562350" y="5712733"/>
                  </a:lnTo>
                  <a:lnTo>
                    <a:pt x="3562350" y="5717496"/>
                  </a:lnTo>
                  <a:close/>
                  <a:moveTo>
                    <a:pt x="4605338" y="5717496"/>
                  </a:moveTo>
                  <a:lnTo>
                    <a:pt x="4600575" y="5717496"/>
                  </a:lnTo>
                  <a:lnTo>
                    <a:pt x="4600575" y="5712733"/>
                  </a:lnTo>
                  <a:lnTo>
                    <a:pt x="4600575" y="5707971"/>
                  </a:lnTo>
                  <a:lnTo>
                    <a:pt x="4605338" y="5707971"/>
                  </a:lnTo>
                  <a:lnTo>
                    <a:pt x="4610100" y="5707971"/>
                  </a:lnTo>
                  <a:lnTo>
                    <a:pt x="4610100" y="5712733"/>
                  </a:lnTo>
                  <a:lnTo>
                    <a:pt x="4610100" y="5717496"/>
                  </a:lnTo>
                  <a:close/>
                  <a:moveTo>
                    <a:pt x="1081088" y="5707971"/>
                  </a:moveTo>
                  <a:lnTo>
                    <a:pt x="1076325" y="5707971"/>
                  </a:lnTo>
                  <a:lnTo>
                    <a:pt x="1076325" y="5703208"/>
                  </a:lnTo>
                  <a:lnTo>
                    <a:pt x="1076325" y="5698446"/>
                  </a:lnTo>
                  <a:lnTo>
                    <a:pt x="1081088" y="5698446"/>
                  </a:lnTo>
                  <a:lnTo>
                    <a:pt x="1085850" y="5698446"/>
                  </a:lnTo>
                  <a:lnTo>
                    <a:pt x="1085850" y="5703208"/>
                  </a:lnTo>
                  <a:lnTo>
                    <a:pt x="1085850" y="5707971"/>
                  </a:lnTo>
                  <a:close/>
                  <a:moveTo>
                    <a:pt x="3605213" y="5698446"/>
                  </a:moveTo>
                  <a:lnTo>
                    <a:pt x="3600450" y="5698446"/>
                  </a:lnTo>
                  <a:lnTo>
                    <a:pt x="3600450" y="5693683"/>
                  </a:lnTo>
                  <a:lnTo>
                    <a:pt x="3600450" y="5688921"/>
                  </a:lnTo>
                  <a:lnTo>
                    <a:pt x="3605213" y="5688921"/>
                  </a:lnTo>
                  <a:lnTo>
                    <a:pt x="3609975" y="5688921"/>
                  </a:lnTo>
                  <a:lnTo>
                    <a:pt x="3609975" y="5693683"/>
                  </a:lnTo>
                  <a:lnTo>
                    <a:pt x="3609975" y="5698446"/>
                  </a:lnTo>
                  <a:close/>
                  <a:moveTo>
                    <a:pt x="4643438" y="5688921"/>
                  </a:moveTo>
                  <a:lnTo>
                    <a:pt x="4638675" y="5688921"/>
                  </a:lnTo>
                  <a:lnTo>
                    <a:pt x="4638675" y="5684158"/>
                  </a:lnTo>
                  <a:lnTo>
                    <a:pt x="4638675" y="5679396"/>
                  </a:lnTo>
                  <a:lnTo>
                    <a:pt x="4643438" y="5679396"/>
                  </a:lnTo>
                  <a:lnTo>
                    <a:pt x="4648200" y="5679396"/>
                  </a:lnTo>
                  <a:lnTo>
                    <a:pt x="4648200" y="5684158"/>
                  </a:lnTo>
                  <a:lnTo>
                    <a:pt x="4648200" y="5688921"/>
                  </a:lnTo>
                  <a:close/>
                  <a:moveTo>
                    <a:pt x="1042988" y="5679396"/>
                  </a:moveTo>
                  <a:lnTo>
                    <a:pt x="1038225" y="5679396"/>
                  </a:lnTo>
                  <a:lnTo>
                    <a:pt x="1038225" y="5674633"/>
                  </a:lnTo>
                  <a:lnTo>
                    <a:pt x="1038225" y="5669871"/>
                  </a:lnTo>
                  <a:lnTo>
                    <a:pt x="1042988" y="5669871"/>
                  </a:lnTo>
                  <a:lnTo>
                    <a:pt x="1047750" y="5669871"/>
                  </a:lnTo>
                  <a:lnTo>
                    <a:pt x="1047750" y="5674633"/>
                  </a:lnTo>
                  <a:lnTo>
                    <a:pt x="1047750" y="5679396"/>
                  </a:lnTo>
                  <a:close/>
                  <a:moveTo>
                    <a:pt x="3586163" y="5679396"/>
                  </a:moveTo>
                  <a:lnTo>
                    <a:pt x="3581400" y="5679396"/>
                  </a:lnTo>
                  <a:lnTo>
                    <a:pt x="3581400" y="5674633"/>
                  </a:lnTo>
                  <a:lnTo>
                    <a:pt x="3581400" y="5669871"/>
                  </a:lnTo>
                  <a:lnTo>
                    <a:pt x="3586163" y="5669871"/>
                  </a:lnTo>
                  <a:lnTo>
                    <a:pt x="3590925" y="5669871"/>
                  </a:lnTo>
                  <a:lnTo>
                    <a:pt x="3590925" y="5674633"/>
                  </a:lnTo>
                  <a:lnTo>
                    <a:pt x="3590925" y="5679396"/>
                  </a:lnTo>
                  <a:close/>
                  <a:moveTo>
                    <a:pt x="3862388" y="5679396"/>
                  </a:moveTo>
                  <a:lnTo>
                    <a:pt x="3857625" y="5679396"/>
                  </a:lnTo>
                  <a:lnTo>
                    <a:pt x="3857625" y="5674633"/>
                  </a:lnTo>
                  <a:lnTo>
                    <a:pt x="3857625" y="5669871"/>
                  </a:lnTo>
                  <a:lnTo>
                    <a:pt x="3862388" y="5669871"/>
                  </a:lnTo>
                  <a:lnTo>
                    <a:pt x="3867150" y="5669871"/>
                  </a:lnTo>
                  <a:lnTo>
                    <a:pt x="3867150" y="5674633"/>
                  </a:lnTo>
                  <a:lnTo>
                    <a:pt x="3867150" y="5679396"/>
                  </a:lnTo>
                  <a:close/>
                  <a:moveTo>
                    <a:pt x="4119563" y="5660346"/>
                  </a:moveTo>
                  <a:lnTo>
                    <a:pt x="4114800" y="5660346"/>
                  </a:lnTo>
                  <a:lnTo>
                    <a:pt x="4114800" y="5655583"/>
                  </a:lnTo>
                  <a:lnTo>
                    <a:pt x="4114800" y="5650821"/>
                  </a:lnTo>
                  <a:lnTo>
                    <a:pt x="4119563" y="5650821"/>
                  </a:lnTo>
                  <a:lnTo>
                    <a:pt x="4124325" y="5650821"/>
                  </a:lnTo>
                  <a:lnTo>
                    <a:pt x="4124325" y="5655583"/>
                  </a:lnTo>
                  <a:lnTo>
                    <a:pt x="4124325" y="5660346"/>
                  </a:lnTo>
                  <a:close/>
                  <a:moveTo>
                    <a:pt x="4680414" y="5660346"/>
                  </a:moveTo>
                  <a:lnTo>
                    <a:pt x="4675651" y="5660346"/>
                  </a:lnTo>
                  <a:lnTo>
                    <a:pt x="4681538" y="5650821"/>
                  </a:lnTo>
                  <a:lnTo>
                    <a:pt x="4687424" y="5641296"/>
                  </a:lnTo>
                  <a:lnTo>
                    <a:pt x="4692187" y="5641296"/>
                  </a:lnTo>
                  <a:lnTo>
                    <a:pt x="4696949" y="5641296"/>
                  </a:lnTo>
                  <a:lnTo>
                    <a:pt x="4691063" y="5650821"/>
                  </a:lnTo>
                  <a:lnTo>
                    <a:pt x="4685176" y="5660346"/>
                  </a:lnTo>
                  <a:close/>
                  <a:moveTo>
                    <a:pt x="1005449" y="5650821"/>
                  </a:moveTo>
                  <a:lnTo>
                    <a:pt x="1001249" y="5650821"/>
                  </a:lnTo>
                  <a:lnTo>
                    <a:pt x="994458" y="5639829"/>
                  </a:lnTo>
                  <a:lnTo>
                    <a:pt x="987657" y="5628827"/>
                  </a:lnTo>
                  <a:lnTo>
                    <a:pt x="998649" y="5635619"/>
                  </a:lnTo>
                  <a:lnTo>
                    <a:pt x="1009650" y="5642420"/>
                  </a:lnTo>
                  <a:lnTo>
                    <a:pt x="1009650" y="5646620"/>
                  </a:lnTo>
                  <a:lnTo>
                    <a:pt x="1009650" y="5650821"/>
                  </a:lnTo>
                  <a:close/>
                  <a:moveTo>
                    <a:pt x="3862388" y="5650821"/>
                  </a:moveTo>
                  <a:lnTo>
                    <a:pt x="3857625" y="5650821"/>
                  </a:lnTo>
                  <a:lnTo>
                    <a:pt x="3857625" y="5646058"/>
                  </a:lnTo>
                  <a:lnTo>
                    <a:pt x="3857625" y="5641296"/>
                  </a:lnTo>
                  <a:lnTo>
                    <a:pt x="3862388" y="5641296"/>
                  </a:lnTo>
                  <a:lnTo>
                    <a:pt x="3867150" y="5641296"/>
                  </a:lnTo>
                  <a:lnTo>
                    <a:pt x="3867150" y="5646058"/>
                  </a:lnTo>
                  <a:lnTo>
                    <a:pt x="3867150" y="5650821"/>
                  </a:lnTo>
                  <a:close/>
                  <a:moveTo>
                    <a:pt x="3614738" y="5641296"/>
                  </a:moveTo>
                  <a:lnTo>
                    <a:pt x="3609975" y="5641296"/>
                  </a:lnTo>
                  <a:lnTo>
                    <a:pt x="3609975" y="5636533"/>
                  </a:lnTo>
                  <a:lnTo>
                    <a:pt x="3609975" y="5631771"/>
                  </a:lnTo>
                  <a:lnTo>
                    <a:pt x="3614738" y="5631771"/>
                  </a:lnTo>
                  <a:lnTo>
                    <a:pt x="3619500" y="5631771"/>
                  </a:lnTo>
                  <a:lnTo>
                    <a:pt x="3619500" y="5636533"/>
                  </a:lnTo>
                  <a:lnTo>
                    <a:pt x="3619500" y="5641296"/>
                  </a:lnTo>
                  <a:close/>
                  <a:moveTo>
                    <a:pt x="3786188" y="5641296"/>
                  </a:moveTo>
                  <a:lnTo>
                    <a:pt x="3781425" y="5641296"/>
                  </a:lnTo>
                  <a:lnTo>
                    <a:pt x="3781425" y="5636533"/>
                  </a:lnTo>
                  <a:lnTo>
                    <a:pt x="3781425" y="5631771"/>
                  </a:lnTo>
                  <a:lnTo>
                    <a:pt x="3786188" y="5631771"/>
                  </a:lnTo>
                  <a:lnTo>
                    <a:pt x="3790950" y="5631771"/>
                  </a:lnTo>
                  <a:lnTo>
                    <a:pt x="3790950" y="5636533"/>
                  </a:lnTo>
                  <a:lnTo>
                    <a:pt x="3790950" y="5641296"/>
                  </a:lnTo>
                  <a:close/>
                  <a:moveTo>
                    <a:pt x="4024313" y="5641296"/>
                  </a:moveTo>
                  <a:lnTo>
                    <a:pt x="4019550" y="5641296"/>
                  </a:lnTo>
                  <a:lnTo>
                    <a:pt x="4019550" y="5636533"/>
                  </a:lnTo>
                  <a:lnTo>
                    <a:pt x="4019550" y="5631771"/>
                  </a:lnTo>
                  <a:lnTo>
                    <a:pt x="4024313" y="5631771"/>
                  </a:lnTo>
                  <a:lnTo>
                    <a:pt x="4029075" y="5631771"/>
                  </a:lnTo>
                  <a:lnTo>
                    <a:pt x="4029075" y="5636533"/>
                  </a:lnTo>
                  <a:lnTo>
                    <a:pt x="4029075" y="5641296"/>
                  </a:lnTo>
                  <a:close/>
                  <a:moveTo>
                    <a:pt x="3709988" y="5622246"/>
                  </a:moveTo>
                  <a:lnTo>
                    <a:pt x="3705225" y="5622246"/>
                  </a:lnTo>
                  <a:lnTo>
                    <a:pt x="3705225" y="5617483"/>
                  </a:lnTo>
                  <a:lnTo>
                    <a:pt x="3705225" y="5612721"/>
                  </a:lnTo>
                  <a:lnTo>
                    <a:pt x="3709988" y="5612721"/>
                  </a:lnTo>
                  <a:lnTo>
                    <a:pt x="3714750" y="5612721"/>
                  </a:lnTo>
                  <a:lnTo>
                    <a:pt x="3714750" y="5617483"/>
                  </a:lnTo>
                  <a:lnTo>
                    <a:pt x="3714750" y="5622246"/>
                  </a:lnTo>
                  <a:close/>
                  <a:moveTo>
                    <a:pt x="3786188" y="5612721"/>
                  </a:moveTo>
                  <a:lnTo>
                    <a:pt x="3781425" y="5612721"/>
                  </a:lnTo>
                  <a:lnTo>
                    <a:pt x="3781425" y="5607958"/>
                  </a:lnTo>
                  <a:lnTo>
                    <a:pt x="3781425" y="5603196"/>
                  </a:lnTo>
                  <a:lnTo>
                    <a:pt x="3786188" y="5603196"/>
                  </a:lnTo>
                  <a:lnTo>
                    <a:pt x="3790950" y="5603196"/>
                  </a:lnTo>
                  <a:lnTo>
                    <a:pt x="3790950" y="5607958"/>
                  </a:lnTo>
                  <a:lnTo>
                    <a:pt x="3790950" y="5612721"/>
                  </a:lnTo>
                  <a:close/>
                  <a:moveTo>
                    <a:pt x="4737564" y="5612721"/>
                  </a:moveTo>
                  <a:lnTo>
                    <a:pt x="4732801" y="5612721"/>
                  </a:lnTo>
                  <a:lnTo>
                    <a:pt x="4738688" y="5603196"/>
                  </a:lnTo>
                  <a:lnTo>
                    <a:pt x="4744574" y="5593671"/>
                  </a:lnTo>
                  <a:lnTo>
                    <a:pt x="4749337" y="5593671"/>
                  </a:lnTo>
                  <a:lnTo>
                    <a:pt x="4754099" y="5593671"/>
                  </a:lnTo>
                  <a:lnTo>
                    <a:pt x="4748213" y="5603196"/>
                  </a:lnTo>
                  <a:lnTo>
                    <a:pt x="4742326" y="5612721"/>
                  </a:lnTo>
                  <a:close/>
                  <a:moveTo>
                    <a:pt x="948299" y="5603196"/>
                  </a:moveTo>
                  <a:lnTo>
                    <a:pt x="944099" y="5603196"/>
                  </a:lnTo>
                  <a:lnTo>
                    <a:pt x="937308" y="5592204"/>
                  </a:lnTo>
                  <a:lnTo>
                    <a:pt x="930507" y="5581202"/>
                  </a:lnTo>
                  <a:lnTo>
                    <a:pt x="941499" y="5587994"/>
                  </a:lnTo>
                  <a:lnTo>
                    <a:pt x="952500" y="5594795"/>
                  </a:lnTo>
                  <a:lnTo>
                    <a:pt x="952500" y="5598995"/>
                  </a:lnTo>
                  <a:lnTo>
                    <a:pt x="952500" y="5603196"/>
                  </a:lnTo>
                  <a:close/>
                  <a:moveTo>
                    <a:pt x="3757613" y="5603196"/>
                  </a:moveTo>
                  <a:lnTo>
                    <a:pt x="3752850" y="5603196"/>
                  </a:lnTo>
                  <a:lnTo>
                    <a:pt x="3752850" y="5598433"/>
                  </a:lnTo>
                  <a:lnTo>
                    <a:pt x="3752850" y="5593671"/>
                  </a:lnTo>
                  <a:lnTo>
                    <a:pt x="3757613" y="5593671"/>
                  </a:lnTo>
                  <a:lnTo>
                    <a:pt x="3762375" y="5593671"/>
                  </a:lnTo>
                  <a:lnTo>
                    <a:pt x="3762375" y="5598433"/>
                  </a:lnTo>
                  <a:lnTo>
                    <a:pt x="3762375" y="5603196"/>
                  </a:lnTo>
                  <a:close/>
                  <a:moveTo>
                    <a:pt x="4206878" y="5600024"/>
                  </a:moveTo>
                  <a:lnTo>
                    <a:pt x="4200525" y="5606368"/>
                  </a:lnTo>
                  <a:lnTo>
                    <a:pt x="4200525" y="5593671"/>
                  </a:lnTo>
                  <a:lnTo>
                    <a:pt x="4200525" y="5580974"/>
                  </a:lnTo>
                  <a:lnTo>
                    <a:pt x="4206878" y="5587318"/>
                  </a:lnTo>
                  <a:lnTo>
                    <a:pt x="4213222" y="5593671"/>
                  </a:lnTo>
                  <a:close/>
                  <a:moveTo>
                    <a:pt x="3567113" y="5593671"/>
                  </a:moveTo>
                  <a:lnTo>
                    <a:pt x="3562350" y="5593671"/>
                  </a:lnTo>
                  <a:lnTo>
                    <a:pt x="3562350" y="5588908"/>
                  </a:lnTo>
                  <a:lnTo>
                    <a:pt x="3562350" y="5584146"/>
                  </a:lnTo>
                  <a:lnTo>
                    <a:pt x="3567113" y="5584146"/>
                  </a:lnTo>
                  <a:lnTo>
                    <a:pt x="3571875" y="5584146"/>
                  </a:lnTo>
                  <a:lnTo>
                    <a:pt x="3571875" y="5588908"/>
                  </a:lnTo>
                  <a:lnTo>
                    <a:pt x="3571875" y="5593671"/>
                  </a:lnTo>
                  <a:close/>
                  <a:moveTo>
                    <a:pt x="3710550" y="5593671"/>
                  </a:moveTo>
                  <a:lnTo>
                    <a:pt x="3706349" y="5593671"/>
                  </a:lnTo>
                  <a:lnTo>
                    <a:pt x="3699548" y="5582679"/>
                  </a:lnTo>
                  <a:lnTo>
                    <a:pt x="3692757" y="5571677"/>
                  </a:lnTo>
                  <a:lnTo>
                    <a:pt x="3703758" y="5578469"/>
                  </a:lnTo>
                  <a:lnTo>
                    <a:pt x="3714750" y="5585270"/>
                  </a:lnTo>
                  <a:lnTo>
                    <a:pt x="3714750" y="5589470"/>
                  </a:lnTo>
                  <a:lnTo>
                    <a:pt x="3714750" y="5593671"/>
                  </a:lnTo>
                  <a:close/>
                  <a:moveTo>
                    <a:pt x="3595688" y="5584146"/>
                  </a:moveTo>
                  <a:lnTo>
                    <a:pt x="3590925" y="5584146"/>
                  </a:lnTo>
                  <a:lnTo>
                    <a:pt x="3590925" y="5579383"/>
                  </a:lnTo>
                  <a:lnTo>
                    <a:pt x="3590925" y="5574621"/>
                  </a:lnTo>
                  <a:lnTo>
                    <a:pt x="3595688" y="5574621"/>
                  </a:lnTo>
                  <a:lnTo>
                    <a:pt x="3600450" y="5574621"/>
                  </a:lnTo>
                  <a:lnTo>
                    <a:pt x="3600450" y="5579383"/>
                  </a:lnTo>
                  <a:lnTo>
                    <a:pt x="3600450" y="5584146"/>
                  </a:lnTo>
                  <a:close/>
                  <a:moveTo>
                    <a:pt x="4804239" y="5555571"/>
                  </a:moveTo>
                  <a:lnTo>
                    <a:pt x="4799476" y="5555571"/>
                  </a:lnTo>
                  <a:lnTo>
                    <a:pt x="4805363" y="5546046"/>
                  </a:lnTo>
                  <a:lnTo>
                    <a:pt x="4811249" y="5536521"/>
                  </a:lnTo>
                  <a:lnTo>
                    <a:pt x="4816012" y="5536521"/>
                  </a:lnTo>
                  <a:lnTo>
                    <a:pt x="4820774" y="5536521"/>
                  </a:lnTo>
                  <a:lnTo>
                    <a:pt x="4814888" y="5546046"/>
                  </a:lnTo>
                  <a:lnTo>
                    <a:pt x="4809001" y="5555571"/>
                  </a:lnTo>
                  <a:close/>
                  <a:moveTo>
                    <a:pt x="3538538" y="5546046"/>
                  </a:moveTo>
                  <a:lnTo>
                    <a:pt x="3533775" y="5546046"/>
                  </a:lnTo>
                  <a:lnTo>
                    <a:pt x="3533775" y="5541283"/>
                  </a:lnTo>
                  <a:lnTo>
                    <a:pt x="3533775" y="5536521"/>
                  </a:lnTo>
                  <a:lnTo>
                    <a:pt x="3538538" y="5536521"/>
                  </a:lnTo>
                  <a:lnTo>
                    <a:pt x="3543300" y="5536521"/>
                  </a:lnTo>
                  <a:lnTo>
                    <a:pt x="3543300" y="5541283"/>
                  </a:lnTo>
                  <a:lnTo>
                    <a:pt x="3543300" y="5546046"/>
                  </a:lnTo>
                  <a:close/>
                  <a:moveTo>
                    <a:pt x="3699339" y="5546046"/>
                  </a:moveTo>
                  <a:lnTo>
                    <a:pt x="3694576" y="5546046"/>
                  </a:lnTo>
                  <a:lnTo>
                    <a:pt x="3700463" y="5536521"/>
                  </a:lnTo>
                  <a:lnTo>
                    <a:pt x="3706349" y="5526996"/>
                  </a:lnTo>
                  <a:lnTo>
                    <a:pt x="3711111" y="5526996"/>
                  </a:lnTo>
                  <a:lnTo>
                    <a:pt x="3715874" y="5526996"/>
                  </a:lnTo>
                  <a:lnTo>
                    <a:pt x="3709988" y="5536521"/>
                  </a:lnTo>
                  <a:lnTo>
                    <a:pt x="3704101" y="5546046"/>
                  </a:lnTo>
                  <a:close/>
                  <a:moveTo>
                    <a:pt x="873405" y="5536521"/>
                  </a:moveTo>
                  <a:lnTo>
                    <a:pt x="870509" y="5536521"/>
                  </a:lnTo>
                  <a:lnTo>
                    <a:pt x="837686" y="5500802"/>
                  </a:lnTo>
                  <a:lnTo>
                    <a:pt x="804863" y="5465083"/>
                  </a:lnTo>
                  <a:lnTo>
                    <a:pt x="840581" y="5497906"/>
                  </a:lnTo>
                  <a:lnTo>
                    <a:pt x="876300" y="5530730"/>
                  </a:lnTo>
                  <a:lnTo>
                    <a:pt x="876300" y="5533625"/>
                  </a:lnTo>
                  <a:lnTo>
                    <a:pt x="876300" y="5536521"/>
                  </a:lnTo>
                  <a:close/>
                  <a:moveTo>
                    <a:pt x="3757613" y="5536521"/>
                  </a:moveTo>
                  <a:lnTo>
                    <a:pt x="3752850" y="5536521"/>
                  </a:lnTo>
                  <a:lnTo>
                    <a:pt x="3752850" y="5531758"/>
                  </a:lnTo>
                  <a:lnTo>
                    <a:pt x="3752850" y="5526996"/>
                  </a:lnTo>
                  <a:lnTo>
                    <a:pt x="3757613" y="5526996"/>
                  </a:lnTo>
                  <a:lnTo>
                    <a:pt x="3762375" y="5526996"/>
                  </a:lnTo>
                  <a:lnTo>
                    <a:pt x="3762375" y="5531758"/>
                  </a:lnTo>
                  <a:lnTo>
                    <a:pt x="3762375" y="5536521"/>
                  </a:lnTo>
                  <a:close/>
                  <a:moveTo>
                    <a:pt x="3786188" y="5517471"/>
                  </a:moveTo>
                  <a:lnTo>
                    <a:pt x="3781425" y="5517471"/>
                  </a:lnTo>
                  <a:lnTo>
                    <a:pt x="3781425" y="5512708"/>
                  </a:lnTo>
                  <a:lnTo>
                    <a:pt x="3781425" y="5507946"/>
                  </a:lnTo>
                  <a:lnTo>
                    <a:pt x="3786188" y="5507946"/>
                  </a:lnTo>
                  <a:lnTo>
                    <a:pt x="3790950" y="5507946"/>
                  </a:lnTo>
                  <a:lnTo>
                    <a:pt x="3790950" y="5512708"/>
                  </a:lnTo>
                  <a:lnTo>
                    <a:pt x="3790950" y="5517471"/>
                  </a:lnTo>
                  <a:close/>
                  <a:moveTo>
                    <a:pt x="4207069" y="5496154"/>
                  </a:moveTo>
                  <a:lnTo>
                    <a:pt x="4202735" y="5512708"/>
                  </a:lnTo>
                  <a:lnTo>
                    <a:pt x="4202926" y="5474608"/>
                  </a:lnTo>
                  <a:lnTo>
                    <a:pt x="4203116" y="5436508"/>
                  </a:lnTo>
                  <a:lnTo>
                    <a:pt x="4207259" y="5458054"/>
                  </a:lnTo>
                  <a:lnTo>
                    <a:pt x="4211403" y="5479590"/>
                  </a:lnTo>
                  <a:close/>
                  <a:moveTo>
                    <a:pt x="3767138" y="5498421"/>
                  </a:moveTo>
                  <a:lnTo>
                    <a:pt x="3762375" y="5498421"/>
                  </a:lnTo>
                  <a:lnTo>
                    <a:pt x="3762375" y="5493658"/>
                  </a:lnTo>
                  <a:lnTo>
                    <a:pt x="3762375" y="5488896"/>
                  </a:lnTo>
                  <a:lnTo>
                    <a:pt x="3767138" y="5488896"/>
                  </a:lnTo>
                  <a:lnTo>
                    <a:pt x="3771900" y="5488896"/>
                  </a:lnTo>
                  <a:lnTo>
                    <a:pt x="3771900" y="5493658"/>
                  </a:lnTo>
                  <a:lnTo>
                    <a:pt x="3771900" y="5498421"/>
                  </a:lnTo>
                  <a:close/>
                  <a:moveTo>
                    <a:pt x="3814763" y="5498421"/>
                  </a:moveTo>
                  <a:lnTo>
                    <a:pt x="3810000" y="5498421"/>
                  </a:lnTo>
                  <a:lnTo>
                    <a:pt x="3810000" y="5493658"/>
                  </a:lnTo>
                  <a:lnTo>
                    <a:pt x="3810000" y="5488896"/>
                  </a:lnTo>
                  <a:lnTo>
                    <a:pt x="3814763" y="5488896"/>
                  </a:lnTo>
                  <a:lnTo>
                    <a:pt x="3819525" y="5488896"/>
                  </a:lnTo>
                  <a:lnTo>
                    <a:pt x="3819525" y="5493658"/>
                  </a:lnTo>
                  <a:lnTo>
                    <a:pt x="3819525" y="5498421"/>
                  </a:lnTo>
                  <a:close/>
                  <a:moveTo>
                    <a:pt x="3833813" y="5488896"/>
                  </a:moveTo>
                  <a:lnTo>
                    <a:pt x="3829050" y="5488896"/>
                  </a:lnTo>
                  <a:lnTo>
                    <a:pt x="3829050" y="5484133"/>
                  </a:lnTo>
                  <a:lnTo>
                    <a:pt x="3829050" y="5479371"/>
                  </a:lnTo>
                  <a:lnTo>
                    <a:pt x="3833813" y="5479371"/>
                  </a:lnTo>
                  <a:lnTo>
                    <a:pt x="3838575" y="5479371"/>
                  </a:lnTo>
                  <a:lnTo>
                    <a:pt x="3838575" y="5484133"/>
                  </a:lnTo>
                  <a:lnTo>
                    <a:pt x="3838575" y="5488896"/>
                  </a:lnTo>
                  <a:close/>
                  <a:moveTo>
                    <a:pt x="3795713" y="5479371"/>
                  </a:moveTo>
                  <a:lnTo>
                    <a:pt x="3790950" y="5479371"/>
                  </a:lnTo>
                  <a:lnTo>
                    <a:pt x="3790950" y="5474608"/>
                  </a:lnTo>
                  <a:lnTo>
                    <a:pt x="3790950" y="5469846"/>
                  </a:lnTo>
                  <a:lnTo>
                    <a:pt x="3795713" y="5469846"/>
                  </a:lnTo>
                  <a:lnTo>
                    <a:pt x="3800475" y="5469846"/>
                  </a:lnTo>
                  <a:lnTo>
                    <a:pt x="3800475" y="5474608"/>
                  </a:lnTo>
                  <a:lnTo>
                    <a:pt x="3800475" y="5479371"/>
                  </a:lnTo>
                  <a:close/>
                  <a:moveTo>
                    <a:pt x="3586163" y="5469846"/>
                  </a:moveTo>
                  <a:lnTo>
                    <a:pt x="3581400" y="5469846"/>
                  </a:lnTo>
                  <a:lnTo>
                    <a:pt x="3581400" y="5465083"/>
                  </a:lnTo>
                  <a:lnTo>
                    <a:pt x="3581400" y="5460321"/>
                  </a:lnTo>
                  <a:lnTo>
                    <a:pt x="3586163" y="5460321"/>
                  </a:lnTo>
                  <a:lnTo>
                    <a:pt x="3590925" y="5460321"/>
                  </a:lnTo>
                  <a:lnTo>
                    <a:pt x="3590925" y="5465083"/>
                  </a:lnTo>
                  <a:lnTo>
                    <a:pt x="3590925" y="5469846"/>
                  </a:lnTo>
                  <a:close/>
                  <a:moveTo>
                    <a:pt x="3881438" y="5460321"/>
                  </a:moveTo>
                  <a:lnTo>
                    <a:pt x="3876675" y="5460321"/>
                  </a:lnTo>
                  <a:lnTo>
                    <a:pt x="3876675" y="5455558"/>
                  </a:lnTo>
                  <a:lnTo>
                    <a:pt x="3876675" y="5450796"/>
                  </a:lnTo>
                  <a:lnTo>
                    <a:pt x="3881438" y="5450796"/>
                  </a:lnTo>
                  <a:lnTo>
                    <a:pt x="3886200" y="5450796"/>
                  </a:lnTo>
                  <a:lnTo>
                    <a:pt x="3886200" y="5455558"/>
                  </a:lnTo>
                  <a:lnTo>
                    <a:pt x="3886200" y="5460321"/>
                  </a:lnTo>
                  <a:close/>
                  <a:moveTo>
                    <a:pt x="3843338" y="5450796"/>
                  </a:moveTo>
                  <a:lnTo>
                    <a:pt x="3838575" y="5450796"/>
                  </a:lnTo>
                  <a:lnTo>
                    <a:pt x="3838575" y="5446033"/>
                  </a:lnTo>
                  <a:lnTo>
                    <a:pt x="3838575" y="5441271"/>
                  </a:lnTo>
                  <a:lnTo>
                    <a:pt x="3843338" y="5441271"/>
                  </a:lnTo>
                  <a:lnTo>
                    <a:pt x="3848100" y="5441271"/>
                  </a:lnTo>
                  <a:lnTo>
                    <a:pt x="3848100" y="5446033"/>
                  </a:lnTo>
                  <a:lnTo>
                    <a:pt x="3848100" y="5450796"/>
                  </a:lnTo>
                  <a:close/>
                  <a:moveTo>
                    <a:pt x="3900488" y="5450796"/>
                  </a:moveTo>
                  <a:lnTo>
                    <a:pt x="3895725" y="5450796"/>
                  </a:lnTo>
                  <a:lnTo>
                    <a:pt x="3895725" y="5446033"/>
                  </a:lnTo>
                  <a:lnTo>
                    <a:pt x="3895725" y="5441271"/>
                  </a:lnTo>
                  <a:lnTo>
                    <a:pt x="3900488" y="5441271"/>
                  </a:lnTo>
                  <a:lnTo>
                    <a:pt x="3905250" y="5441271"/>
                  </a:lnTo>
                  <a:lnTo>
                    <a:pt x="3905250" y="5446033"/>
                  </a:lnTo>
                  <a:lnTo>
                    <a:pt x="3905250" y="5450796"/>
                  </a:lnTo>
                  <a:close/>
                  <a:moveTo>
                    <a:pt x="3624263" y="5441271"/>
                  </a:moveTo>
                  <a:lnTo>
                    <a:pt x="3619500" y="5441271"/>
                  </a:lnTo>
                  <a:lnTo>
                    <a:pt x="3619500" y="5436508"/>
                  </a:lnTo>
                  <a:lnTo>
                    <a:pt x="3619500" y="5431746"/>
                  </a:lnTo>
                  <a:lnTo>
                    <a:pt x="3624263" y="5431746"/>
                  </a:lnTo>
                  <a:lnTo>
                    <a:pt x="3629025" y="5431746"/>
                  </a:lnTo>
                  <a:lnTo>
                    <a:pt x="3629025" y="5436508"/>
                  </a:lnTo>
                  <a:lnTo>
                    <a:pt x="3629025" y="5441271"/>
                  </a:lnTo>
                  <a:close/>
                  <a:moveTo>
                    <a:pt x="3929063" y="5431746"/>
                  </a:moveTo>
                  <a:lnTo>
                    <a:pt x="3924300" y="5431746"/>
                  </a:lnTo>
                  <a:lnTo>
                    <a:pt x="3924300" y="5426983"/>
                  </a:lnTo>
                  <a:lnTo>
                    <a:pt x="3924300" y="5422221"/>
                  </a:lnTo>
                  <a:lnTo>
                    <a:pt x="3929063" y="5422221"/>
                  </a:lnTo>
                  <a:lnTo>
                    <a:pt x="3933825" y="5422221"/>
                  </a:lnTo>
                  <a:lnTo>
                    <a:pt x="3933825" y="5426983"/>
                  </a:lnTo>
                  <a:lnTo>
                    <a:pt x="3933825" y="5431746"/>
                  </a:lnTo>
                  <a:close/>
                  <a:moveTo>
                    <a:pt x="3652838" y="5422221"/>
                  </a:moveTo>
                  <a:lnTo>
                    <a:pt x="3648075" y="5422221"/>
                  </a:lnTo>
                  <a:lnTo>
                    <a:pt x="3648075" y="5417458"/>
                  </a:lnTo>
                  <a:lnTo>
                    <a:pt x="3648075" y="5412696"/>
                  </a:lnTo>
                  <a:lnTo>
                    <a:pt x="3652838" y="5412696"/>
                  </a:lnTo>
                  <a:lnTo>
                    <a:pt x="3657600" y="5412696"/>
                  </a:lnTo>
                  <a:lnTo>
                    <a:pt x="3657600" y="5417458"/>
                  </a:lnTo>
                  <a:lnTo>
                    <a:pt x="3657600" y="5422221"/>
                  </a:lnTo>
                  <a:close/>
                  <a:moveTo>
                    <a:pt x="3890963" y="5422221"/>
                  </a:moveTo>
                  <a:lnTo>
                    <a:pt x="3886200" y="5422221"/>
                  </a:lnTo>
                  <a:lnTo>
                    <a:pt x="3886200" y="5417458"/>
                  </a:lnTo>
                  <a:lnTo>
                    <a:pt x="3886200" y="5412696"/>
                  </a:lnTo>
                  <a:lnTo>
                    <a:pt x="3890963" y="5412696"/>
                  </a:lnTo>
                  <a:lnTo>
                    <a:pt x="3895725" y="5412696"/>
                  </a:lnTo>
                  <a:lnTo>
                    <a:pt x="3895725" y="5417458"/>
                  </a:lnTo>
                  <a:lnTo>
                    <a:pt x="3895725" y="5422221"/>
                  </a:lnTo>
                  <a:close/>
                  <a:moveTo>
                    <a:pt x="4281488" y="5422221"/>
                  </a:moveTo>
                  <a:lnTo>
                    <a:pt x="4276725" y="5422221"/>
                  </a:lnTo>
                  <a:lnTo>
                    <a:pt x="4276725" y="5417458"/>
                  </a:lnTo>
                  <a:lnTo>
                    <a:pt x="4276725" y="5412696"/>
                  </a:lnTo>
                  <a:lnTo>
                    <a:pt x="4281488" y="5412696"/>
                  </a:lnTo>
                  <a:lnTo>
                    <a:pt x="4286250" y="5412696"/>
                  </a:lnTo>
                  <a:lnTo>
                    <a:pt x="4286250" y="5417458"/>
                  </a:lnTo>
                  <a:lnTo>
                    <a:pt x="4286250" y="5422221"/>
                  </a:lnTo>
                  <a:close/>
                  <a:moveTo>
                    <a:pt x="3957638" y="5412696"/>
                  </a:moveTo>
                  <a:lnTo>
                    <a:pt x="3952875" y="5412696"/>
                  </a:lnTo>
                  <a:lnTo>
                    <a:pt x="3952875" y="5407933"/>
                  </a:lnTo>
                  <a:lnTo>
                    <a:pt x="3952875" y="5403171"/>
                  </a:lnTo>
                  <a:lnTo>
                    <a:pt x="3957638" y="5403171"/>
                  </a:lnTo>
                  <a:lnTo>
                    <a:pt x="3962400" y="5403171"/>
                  </a:lnTo>
                  <a:lnTo>
                    <a:pt x="3962400" y="5407933"/>
                  </a:lnTo>
                  <a:lnTo>
                    <a:pt x="3962400" y="5412696"/>
                  </a:lnTo>
                  <a:close/>
                  <a:moveTo>
                    <a:pt x="4234987" y="5412696"/>
                  </a:moveTo>
                  <a:lnTo>
                    <a:pt x="4230224" y="5412696"/>
                  </a:lnTo>
                  <a:lnTo>
                    <a:pt x="4224748" y="5403828"/>
                  </a:lnTo>
                  <a:lnTo>
                    <a:pt x="4219261" y="5394960"/>
                  </a:lnTo>
                  <a:lnTo>
                    <a:pt x="4229576" y="5388588"/>
                  </a:lnTo>
                  <a:lnTo>
                    <a:pt x="4239892" y="5382216"/>
                  </a:lnTo>
                  <a:lnTo>
                    <a:pt x="4245607" y="5387931"/>
                  </a:lnTo>
                  <a:lnTo>
                    <a:pt x="4251322" y="5393646"/>
                  </a:lnTo>
                  <a:lnTo>
                    <a:pt x="4239654" y="5393646"/>
                  </a:lnTo>
                  <a:lnTo>
                    <a:pt x="4227976" y="5393646"/>
                  </a:lnTo>
                  <a:lnTo>
                    <a:pt x="4233863" y="5403171"/>
                  </a:lnTo>
                  <a:lnTo>
                    <a:pt x="4239749" y="5412696"/>
                  </a:lnTo>
                  <a:close/>
                  <a:moveTo>
                    <a:pt x="3681413" y="5403171"/>
                  </a:moveTo>
                  <a:lnTo>
                    <a:pt x="3676650" y="5403171"/>
                  </a:lnTo>
                  <a:lnTo>
                    <a:pt x="3676650" y="5398408"/>
                  </a:lnTo>
                  <a:lnTo>
                    <a:pt x="3676650" y="5393646"/>
                  </a:lnTo>
                  <a:lnTo>
                    <a:pt x="3681413" y="5393646"/>
                  </a:lnTo>
                  <a:lnTo>
                    <a:pt x="3686175" y="5393646"/>
                  </a:lnTo>
                  <a:lnTo>
                    <a:pt x="3686175" y="5398408"/>
                  </a:lnTo>
                  <a:lnTo>
                    <a:pt x="3686175" y="5403171"/>
                  </a:lnTo>
                  <a:close/>
                  <a:moveTo>
                    <a:pt x="730320" y="5393646"/>
                  </a:moveTo>
                  <a:lnTo>
                    <a:pt x="727224" y="5393646"/>
                  </a:lnTo>
                  <a:lnTo>
                    <a:pt x="704126" y="5367452"/>
                  </a:lnTo>
                  <a:lnTo>
                    <a:pt x="681038" y="5341258"/>
                  </a:lnTo>
                  <a:lnTo>
                    <a:pt x="707231" y="5364347"/>
                  </a:lnTo>
                  <a:lnTo>
                    <a:pt x="733425" y="5387445"/>
                  </a:lnTo>
                  <a:lnTo>
                    <a:pt x="733425" y="5390541"/>
                  </a:lnTo>
                  <a:lnTo>
                    <a:pt x="733425" y="5393646"/>
                  </a:lnTo>
                  <a:close/>
                  <a:moveTo>
                    <a:pt x="3700463" y="5393646"/>
                  </a:moveTo>
                  <a:lnTo>
                    <a:pt x="3695700" y="5393646"/>
                  </a:lnTo>
                  <a:lnTo>
                    <a:pt x="3695700" y="5388883"/>
                  </a:lnTo>
                  <a:lnTo>
                    <a:pt x="3695700" y="5384121"/>
                  </a:lnTo>
                  <a:lnTo>
                    <a:pt x="3700463" y="5384121"/>
                  </a:lnTo>
                  <a:lnTo>
                    <a:pt x="3705225" y="5384121"/>
                  </a:lnTo>
                  <a:lnTo>
                    <a:pt x="3705225" y="5388883"/>
                  </a:lnTo>
                  <a:lnTo>
                    <a:pt x="3705225" y="5393646"/>
                  </a:lnTo>
                  <a:close/>
                  <a:moveTo>
                    <a:pt x="3938588" y="5393646"/>
                  </a:moveTo>
                  <a:lnTo>
                    <a:pt x="3933825" y="5393646"/>
                  </a:lnTo>
                  <a:lnTo>
                    <a:pt x="3933825" y="5388883"/>
                  </a:lnTo>
                  <a:lnTo>
                    <a:pt x="3933825" y="5384121"/>
                  </a:lnTo>
                  <a:lnTo>
                    <a:pt x="3938588" y="5384121"/>
                  </a:lnTo>
                  <a:lnTo>
                    <a:pt x="3943350" y="5384121"/>
                  </a:lnTo>
                  <a:lnTo>
                    <a:pt x="3943350" y="5388883"/>
                  </a:lnTo>
                  <a:lnTo>
                    <a:pt x="3943350" y="5393646"/>
                  </a:lnTo>
                  <a:close/>
                  <a:moveTo>
                    <a:pt x="3994575" y="5384121"/>
                  </a:moveTo>
                  <a:lnTo>
                    <a:pt x="3990975" y="5384121"/>
                  </a:lnTo>
                  <a:lnTo>
                    <a:pt x="3990975" y="5380520"/>
                  </a:lnTo>
                  <a:lnTo>
                    <a:pt x="3990975" y="5376929"/>
                  </a:lnTo>
                  <a:lnTo>
                    <a:pt x="4007644" y="5363852"/>
                  </a:lnTo>
                  <a:lnTo>
                    <a:pt x="4024313" y="5350783"/>
                  </a:lnTo>
                  <a:lnTo>
                    <a:pt x="4011244" y="5367452"/>
                  </a:lnTo>
                  <a:lnTo>
                    <a:pt x="3998167" y="5384121"/>
                  </a:lnTo>
                  <a:close/>
                  <a:moveTo>
                    <a:pt x="4310063" y="5374596"/>
                  </a:moveTo>
                  <a:lnTo>
                    <a:pt x="4305300" y="5374596"/>
                  </a:lnTo>
                  <a:lnTo>
                    <a:pt x="4305300" y="5369833"/>
                  </a:lnTo>
                  <a:lnTo>
                    <a:pt x="4305300" y="5365071"/>
                  </a:lnTo>
                  <a:lnTo>
                    <a:pt x="4310063" y="5365071"/>
                  </a:lnTo>
                  <a:lnTo>
                    <a:pt x="4314825" y="5365071"/>
                  </a:lnTo>
                  <a:lnTo>
                    <a:pt x="4314825" y="5369833"/>
                  </a:lnTo>
                  <a:lnTo>
                    <a:pt x="4314825" y="5374596"/>
                  </a:lnTo>
                  <a:close/>
                  <a:moveTo>
                    <a:pt x="3748088" y="5365071"/>
                  </a:moveTo>
                  <a:lnTo>
                    <a:pt x="3743325" y="5365071"/>
                  </a:lnTo>
                  <a:lnTo>
                    <a:pt x="3743325" y="5360308"/>
                  </a:lnTo>
                  <a:lnTo>
                    <a:pt x="3743325" y="5355546"/>
                  </a:lnTo>
                  <a:lnTo>
                    <a:pt x="3748088" y="5355546"/>
                  </a:lnTo>
                  <a:lnTo>
                    <a:pt x="3752850" y="5355546"/>
                  </a:lnTo>
                  <a:lnTo>
                    <a:pt x="3752850" y="5360308"/>
                  </a:lnTo>
                  <a:lnTo>
                    <a:pt x="3752850" y="5365071"/>
                  </a:lnTo>
                  <a:close/>
                  <a:moveTo>
                    <a:pt x="3767138" y="5355546"/>
                  </a:moveTo>
                  <a:lnTo>
                    <a:pt x="3762375" y="5355546"/>
                  </a:lnTo>
                  <a:lnTo>
                    <a:pt x="3762375" y="5350783"/>
                  </a:lnTo>
                  <a:lnTo>
                    <a:pt x="3762375" y="5346021"/>
                  </a:lnTo>
                  <a:lnTo>
                    <a:pt x="3767138" y="5346021"/>
                  </a:lnTo>
                  <a:lnTo>
                    <a:pt x="3771900" y="5346021"/>
                  </a:lnTo>
                  <a:lnTo>
                    <a:pt x="3771900" y="5350783"/>
                  </a:lnTo>
                  <a:lnTo>
                    <a:pt x="3771900" y="5355546"/>
                  </a:lnTo>
                  <a:close/>
                  <a:moveTo>
                    <a:pt x="3985089" y="5355546"/>
                  </a:moveTo>
                  <a:lnTo>
                    <a:pt x="3980326" y="5355546"/>
                  </a:lnTo>
                  <a:lnTo>
                    <a:pt x="3986213" y="5346021"/>
                  </a:lnTo>
                  <a:lnTo>
                    <a:pt x="3992099" y="5336496"/>
                  </a:lnTo>
                  <a:lnTo>
                    <a:pt x="3996861" y="5336496"/>
                  </a:lnTo>
                  <a:lnTo>
                    <a:pt x="4001624" y="5336496"/>
                  </a:lnTo>
                  <a:lnTo>
                    <a:pt x="3995738" y="5346021"/>
                  </a:lnTo>
                  <a:lnTo>
                    <a:pt x="3989851" y="5355546"/>
                  </a:lnTo>
                  <a:close/>
                  <a:moveTo>
                    <a:pt x="4319588" y="5355546"/>
                  </a:moveTo>
                  <a:lnTo>
                    <a:pt x="4314825" y="5355546"/>
                  </a:lnTo>
                  <a:lnTo>
                    <a:pt x="4314825" y="5350783"/>
                  </a:lnTo>
                  <a:lnTo>
                    <a:pt x="4314825" y="5346021"/>
                  </a:lnTo>
                  <a:lnTo>
                    <a:pt x="4319588" y="5346021"/>
                  </a:lnTo>
                  <a:lnTo>
                    <a:pt x="4324350" y="5346021"/>
                  </a:lnTo>
                  <a:lnTo>
                    <a:pt x="4324350" y="5350783"/>
                  </a:lnTo>
                  <a:lnTo>
                    <a:pt x="4324350" y="5355546"/>
                  </a:lnTo>
                  <a:close/>
                  <a:moveTo>
                    <a:pt x="3795713" y="5336496"/>
                  </a:moveTo>
                  <a:lnTo>
                    <a:pt x="3790950" y="5336496"/>
                  </a:lnTo>
                  <a:lnTo>
                    <a:pt x="3790950" y="5331733"/>
                  </a:lnTo>
                  <a:lnTo>
                    <a:pt x="3790950" y="5326971"/>
                  </a:lnTo>
                  <a:lnTo>
                    <a:pt x="3795713" y="5326971"/>
                  </a:lnTo>
                  <a:lnTo>
                    <a:pt x="3800475" y="5326971"/>
                  </a:lnTo>
                  <a:lnTo>
                    <a:pt x="3800475" y="5331733"/>
                  </a:lnTo>
                  <a:lnTo>
                    <a:pt x="3800475" y="5336496"/>
                  </a:lnTo>
                  <a:close/>
                  <a:moveTo>
                    <a:pt x="4033838" y="5336496"/>
                  </a:moveTo>
                  <a:lnTo>
                    <a:pt x="4029075" y="5336496"/>
                  </a:lnTo>
                  <a:lnTo>
                    <a:pt x="4029075" y="5331733"/>
                  </a:lnTo>
                  <a:lnTo>
                    <a:pt x="4029075" y="5326971"/>
                  </a:lnTo>
                  <a:lnTo>
                    <a:pt x="4033838" y="5326971"/>
                  </a:lnTo>
                  <a:lnTo>
                    <a:pt x="4038600" y="5326971"/>
                  </a:lnTo>
                  <a:lnTo>
                    <a:pt x="4038600" y="5331733"/>
                  </a:lnTo>
                  <a:lnTo>
                    <a:pt x="4038600" y="5336496"/>
                  </a:lnTo>
                  <a:close/>
                  <a:moveTo>
                    <a:pt x="5024438" y="5336496"/>
                  </a:moveTo>
                  <a:lnTo>
                    <a:pt x="5019675" y="5336496"/>
                  </a:lnTo>
                  <a:lnTo>
                    <a:pt x="5019675" y="5331733"/>
                  </a:lnTo>
                  <a:lnTo>
                    <a:pt x="5019675" y="5326971"/>
                  </a:lnTo>
                  <a:lnTo>
                    <a:pt x="5024438" y="5326971"/>
                  </a:lnTo>
                  <a:lnTo>
                    <a:pt x="5029200" y="5326971"/>
                  </a:lnTo>
                  <a:lnTo>
                    <a:pt x="5029200" y="5331733"/>
                  </a:lnTo>
                  <a:lnTo>
                    <a:pt x="5029200" y="5336496"/>
                  </a:lnTo>
                  <a:close/>
                  <a:moveTo>
                    <a:pt x="4338638" y="5326971"/>
                  </a:moveTo>
                  <a:lnTo>
                    <a:pt x="4333875" y="5326971"/>
                  </a:lnTo>
                  <a:lnTo>
                    <a:pt x="4333875" y="5322208"/>
                  </a:lnTo>
                  <a:lnTo>
                    <a:pt x="4333875" y="5317446"/>
                  </a:lnTo>
                  <a:lnTo>
                    <a:pt x="4338638" y="5317446"/>
                  </a:lnTo>
                  <a:lnTo>
                    <a:pt x="4343400" y="5317446"/>
                  </a:lnTo>
                  <a:lnTo>
                    <a:pt x="4343400" y="5322208"/>
                  </a:lnTo>
                  <a:lnTo>
                    <a:pt x="4343400" y="5326971"/>
                  </a:lnTo>
                  <a:close/>
                  <a:moveTo>
                    <a:pt x="4024313" y="5307921"/>
                  </a:moveTo>
                  <a:lnTo>
                    <a:pt x="4019550" y="5307921"/>
                  </a:lnTo>
                  <a:lnTo>
                    <a:pt x="4019550" y="5303158"/>
                  </a:lnTo>
                  <a:lnTo>
                    <a:pt x="4019550" y="5298396"/>
                  </a:lnTo>
                  <a:lnTo>
                    <a:pt x="4024313" y="5298396"/>
                  </a:lnTo>
                  <a:lnTo>
                    <a:pt x="4029075" y="5298396"/>
                  </a:lnTo>
                  <a:lnTo>
                    <a:pt x="4029075" y="5303158"/>
                  </a:lnTo>
                  <a:lnTo>
                    <a:pt x="4029075" y="5307921"/>
                  </a:lnTo>
                  <a:close/>
                  <a:moveTo>
                    <a:pt x="4052888" y="5307921"/>
                  </a:moveTo>
                  <a:lnTo>
                    <a:pt x="4048125" y="5307921"/>
                  </a:lnTo>
                  <a:lnTo>
                    <a:pt x="4048125" y="5303158"/>
                  </a:lnTo>
                  <a:lnTo>
                    <a:pt x="4048125" y="5298396"/>
                  </a:lnTo>
                  <a:lnTo>
                    <a:pt x="4052888" y="5298396"/>
                  </a:lnTo>
                  <a:lnTo>
                    <a:pt x="4057650" y="5298396"/>
                  </a:lnTo>
                  <a:lnTo>
                    <a:pt x="4057650" y="5303158"/>
                  </a:lnTo>
                  <a:lnTo>
                    <a:pt x="4057650" y="5307921"/>
                  </a:lnTo>
                  <a:close/>
                  <a:moveTo>
                    <a:pt x="633974" y="5288871"/>
                  </a:moveTo>
                  <a:lnTo>
                    <a:pt x="629774" y="5288871"/>
                  </a:lnTo>
                  <a:lnTo>
                    <a:pt x="622983" y="5277879"/>
                  </a:lnTo>
                  <a:lnTo>
                    <a:pt x="616182" y="5266877"/>
                  </a:lnTo>
                  <a:lnTo>
                    <a:pt x="627174" y="5273669"/>
                  </a:lnTo>
                  <a:lnTo>
                    <a:pt x="638175" y="5280470"/>
                  </a:lnTo>
                  <a:lnTo>
                    <a:pt x="638175" y="5284670"/>
                  </a:lnTo>
                  <a:lnTo>
                    <a:pt x="638175" y="5288871"/>
                  </a:lnTo>
                  <a:close/>
                  <a:moveTo>
                    <a:pt x="4062413" y="5288871"/>
                  </a:moveTo>
                  <a:lnTo>
                    <a:pt x="4057650" y="5288871"/>
                  </a:lnTo>
                  <a:lnTo>
                    <a:pt x="4057650" y="5284108"/>
                  </a:lnTo>
                  <a:lnTo>
                    <a:pt x="4057650" y="5279346"/>
                  </a:lnTo>
                  <a:lnTo>
                    <a:pt x="4062413" y="5279346"/>
                  </a:lnTo>
                  <a:lnTo>
                    <a:pt x="4067175" y="5279346"/>
                  </a:lnTo>
                  <a:lnTo>
                    <a:pt x="4067175" y="5284108"/>
                  </a:lnTo>
                  <a:lnTo>
                    <a:pt x="4067175" y="5288871"/>
                  </a:lnTo>
                  <a:close/>
                  <a:moveTo>
                    <a:pt x="4367213" y="5279346"/>
                  </a:moveTo>
                  <a:lnTo>
                    <a:pt x="4362450" y="5279346"/>
                  </a:lnTo>
                  <a:lnTo>
                    <a:pt x="4362450" y="5274583"/>
                  </a:lnTo>
                  <a:lnTo>
                    <a:pt x="4362450" y="5269821"/>
                  </a:lnTo>
                  <a:lnTo>
                    <a:pt x="4367213" y="5269821"/>
                  </a:lnTo>
                  <a:lnTo>
                    <a:pt x="4371975" y="5269821"/>
                  </a:lnTo>
                  <a:lnTo>
                    <a:pt x="4371975" y="5274583"/>
                  </a:lnTo>
                  <a:lnTo>
                    <a:pt x="4371975" y="5279346"/>
                  </a:lnTo>
                  <a:close/>
                  <a:moveTo>
                    <a:pt x="5081588" y="5269821"/>
                  </a:moveTo>
                  <a:lnTo>
                    <a:pt x="5076825" y="5269821"/>
                  </a:lnTo>
                  <a:lnTo>
                    <a:pt x="5076825" y="5265058"/>
                  </a:lnTo>
                  <a:lnTo>
                    <a:pt x="5076825" y="5260296"/>
                  </a:lnTo>
                  <a:lnTo>
                    <a:pt x="5081588" y="5260296"/>
                  </a:lnTo>
                  <a:lnTo>
                    <a:pt x="5086350" y="5260296"/>
                  </a:lnTo>
                  <a:lnTo>
                    <a:pt x="5086350" y="5265058"/>
                  </a:lnTo>
                  <a:lnTo>
                    <a:pt x="5086350" y="5269821"/>
                  </a:lnTo>
                  <a:close/>
                  <a:moveTo>
                    <a:pt x="4052888" y="5260296"/>
                  </a:moveTo>
                  <a:lnTo>
                    <a:pt x="4048125" y="5260296"/>
                  </a:lnTo>
                  <a:lnTo>
                    <a:pt x="4048125" y="5255533"/>
                  </a:lnTo>
                  <a:lnTo>
                    <a:pt x="4048125" y="5250771"/>
                  </a:lnTo>
                  <a:lnTo>
                    <a:pt x="4052888" y="5250771"/>
                  </a:lnTo>
                  <a:lnTo>
                    <a:pt x="4057650" y="5250771"/>
                  </a:lnTo>
                  <a:lnTo>
                    <a:pt x="4057650" y="5255533"/>
                  </a:lnTo>
                  <a:lnTo>
                    <a:pt x="4057650" y="5260296"/>
                  </a:lnTo>
                  <a:close/>
                  <a:moveTo>
                    <a:pt x="4081463" y="5260296"/>
                  </a:moveTo>
                  <a:lnTo>
                    <a:pt x="4076700" y="5260296"/>
                  </a:lnTo>
                  <a:lnTo>
                    <a:pt x="4076700" y="5255533"/>
                  </a:lnTo>
                  <a:lnTo>
                    <a:pt x="4076700" y="5250771"/>
                  </a:lnTo>
                  <a:lnTo>
                    <a:pt x="4081463" y="5250771"/>
                  </a:lnTo>
                  <a:lnTo>
                    <a:pt x="4086225" y="5250771"/>
                  </a:lnTo>
                  <a:lnTo>
                    <a:pt x="4086225" y="5255533"/>
                  </a:lnTo>
                  <a:lnTo>
                    <a:pt x="4086225" y="5260296"/>
                  </a:lnTo>
                  <a:close/>
                  <a:moveTo>
                    <a:pt x="4090988" y="5241246"/>
                  </a:moveTo>
                  <a:lnTo>
                    <a:pt x="4086225" y="5241246"/>
                  </a:lnTo>
                  <a:lnTo>
                    <a:pt x="4086225" y="5236483"/>
                  </a:lnTo>
                  <a:lnTo>
                    <a:pt x="4086225" y="5231721"/>
                  </a:lnTo>
                  <a:lnTo>
                    <a:pt x="4090988" y="5231721"/>
                  </a:lnTo>
                  <a:lnTo>
                    <a:pt x="4095750" y="5231721"/>
                  </a:lnTo>
                  <a:lnTo>
                    <a:pt x="4095750" y="5236483"/>
                  </a:lnTo>
                  <a:lnTo>
                    <a:pt x="4095750" y="5241246"/>
                  </a:lnTo>
                  <a:close/>
                  <a:moveTo>
                    <a:pt x="4395788" y="5231721"/>
                  </a:moveTo>
                  <a:lnTo>
                    <a:pt x="4391025" y="5231721"/>
                  </a:lnTo>
                  <a:lnTo>
                    <a:pt x="4391025" y="5226958"/>
                  </a:lnTo>
                  <a:lnTo>
                    <a:pt x="4391025" y="5222196"/>
                  </a:lnTo>
                  <a:lnTo>
                    <a:pt x="4395788" y="5222196"/>
                  </a:lnTo>
                  <a:lnTo>
                    <a:pt x="4400550" y="5222196"/>
                  </a:lnTo>
                  <a:lnTo>
                    <a:pt x="4400550" y="5226958"/>
                  </a:lnTo>
                  <a:lnTo>
                    <a:pt x="4400550" y="5231721"/>
                  </a:lnTo>
                  <a:close/>
                  <a:moveTo>
                    <a:pt x="3890963" y="5222196"/>
                  </a:moveTo>
                  <a:lnTo>
                    <a:pt x="3886200" y="5222196"/>
                  </a:lnTo>
                  <a:lnTo>
                    <a:pt x="3886200" y="5217433"/>
                  </a:lnTo>
                  <a:lnTo>
                    <a:pt x="3886200" y="5212671"/>
                  </a:lnTo>
                  <a:lnTo>
                    <a:pt x="3890963" y="5212671"/>
                  </a:lnTo>
                  <a:lnTo>
                    <a:pt x="3895725" y="5212671"/>
                  </a:lnTo>
                  <a:lnTo>
                    <a:pt x="3895725" y="5217433"/>
                  </a:lnTo>
                  <a:lnTo>
                    <a:pt x="3895725" y="5222196"/>
                  </a:lnTo>
                  <a:close/>
                  <a:moveTo>
                    <a:pt x="5118564" y="5222196"/>
                  </a:moveTo>
                  <a:lnTo>
                    <a:pt x="5113801" y="5222196"/>
                  </a:lnTo>
                  <a:lnTo>
                    <a:pt x="5119688" y="5212671"/>
                  </a:lnTo>
                  <a:lnTo>
                    <a:pt x="5125574" y="5203146"/>
                  </a:lnTo>
                  <a:lnTo>
                    <a:pt x="5130337" y="5203146"/>
                  </a:lnTo>
                  <a:lnTo>
                    <a:pt x="5135099" y="5203146"/>
                  </a:lnTo>
                  <a:lnTo>
                    <a:pt x="5129213" y="5212671"/>
                  </a:lnTo>
                  <a:lnTo>
                    <a:pt x="5123326" y="5222196"/>
                  </a:lnTo>
                  <a:close/>
                  <a:moveTo>
                    <a:pt x="4081463" y="5212671"/>
                  </a:moveTo>
                  <a:lnTo>
                    <a:pt x="4076700" y="5212671"/>
                  </a:lnTo>
                  <a:lnTo>
                    <a:pt x="4076700" y="5207908"/>
                  </a:lnTo>
                  <a:lnTo>
                    <a:pt x="4076700" y="5203146"/>
                  </a:lnTo>
                  <a:lnTo>
                    <a:pt x="4081463" y="5203146"/>
                  </a:lnTo>
                  <a:lnTo>
                    <a:pt x="4086225" y="5203146"/>
                  </a:lnTo>
                  <a:lnTo>
                    <a:pt x="4086225" y="5207908"/>
                  </a:lnTo>
                  <a:lnTo>
                    <a:pt x="4086225" y="5212671"/>
                  </a:lnTo>
                  <a:close/>
                  <a:moveTo>
                    <a:pt x="4414838" y="5203146"/>
                  </a:moveTo>
                  <a:lnTo>
                    <a:pt x="4410075" y="5203146"/>
                  </a:lnTo>
                  <a:lnTo>
                    <a:pt x="4410075" y="5198383"/>
                  </a:lnTo>
                  <a:lnTo>
                    <a:pt x="4410075" y="5193621"/>
                  </a:lnTo>
                  <a:lnTo>
                    <a:pt x="4414838" y="5193621"/>
                  </a:lnTo>
                  <a:lnTo>
                    <a:pt x="4419600" y="5193621"/>
                  </a:lnTo>
                  <a:lnTo>
                    <a:pt x="4419600" y="5198383"/>
                  </a:lnTo>
                  <a:lnTo>
                    <a:pt x="4419600" y="5203146"/>
                  </a:lnTo>
                  <a:close/>
                  <a:moveTo>
                    <a:pt x="4090988" y="5193621"/>
                  </a:moveTo>
                  <a:lnTo>
                    <a:pt x="4086225" y="5193621"/>
                  </a:lnTo>
                  <a:lnTo>
                    <a:pt x="4086225" y="5188858"/>
                  </a:lnTo>
                  <a:lnTo>
                    <a:pt x="4086225" y="5184096"/>
                  </a:lnTo>
                  <a:lnTo>
                    <a:pt x="4090988" y="5184096"/>
                  </a:lnTo>
                  <a:lnTo>
                    <a:pt x="4095750" y="5184096"/>
                  </a:lnTo>
                  <a:lnTo>
                    <a:pt x="4095750" y="5188858"/>
                  </a:lnTo>
                  <a:lnTo>
                    <a:pt x="4095750" y="5193621"/>
                  </a:lnTo>
                  <a:close/>
                  <a:moveTo>
                    <a:pt x="4119563" y="5193621"/>
                  </a:moveTo>
                  <a:lnTo>
                    <a:pt x="4114800" y="5193621"/>
                  </a:lnTo>
                  <a:lnTo>
                    <a:pt x="4114800" y="5188858"/>
                  </a:lnTo>
                  <a:lnTo>
                    <a:pt x="4114800" y="5184096"/>
                  </a:lnTo>
                  <a:lnTo>
                    <a:pt x="4119563" y="5184096"/>
                  </a:lnTo>
                  <a:lnTo>
                    <a:pt x="4124325" y="5184096"/>
                  </a:lnTo>
                  <a:lnTo>
                    <a:pt x="4124325" y="5188858"/>
                  </a:lnTo>
                  <a:lnTo>
                    <a:pt x="4124325" y="5193621"/>
                  </a:lnTo>
                  <a:close/>
                  <a:moveTo>
                    <a:pt x="547688" y="5184096"/>
                  </a:moveTo>
                  <a:lnTo>
                    <a:pt x="542925" y="5184096"/>
                  </a:lnTo>
                  <a:lnTo>
                    <a:pt x="542925" y="5179333"/>
                  </a:lnTo>
                  <a:lnTo>
                    <a:pt x="542925" y="5174571"/>
                  </a:lnTo>
                  <a:lnTo>
                    <a:pt x="547688" y="5174571"/>
                  </a:lnTo>
                  <a:lnTo>
                    <a:pt x="552450" y="5174571"/>
                  </a:lnTo>
                  <a:lnTo>
                    <a:pt x="552450" y="5179333"/>
                  </a:lnTo>
                  <a:lnTo>
                    <a:pt x="552450" y="5184096"/>
                  </a:lnTo>
                  <a:close/>
                  <a:moveTo>
                    <a:pt x="4424363" y="5184096"/>
                  </a:moveTo>
                  <a:lnTo>
                    <a:pt x="4419600" y="5184096"/>
                  </a:lnTo>
                  <a:lnTo>
                    <a:pt x="4419600" y="5179333"/>
                  </a:lnTo>
                  <a:lnTo>
                    <a:pt x="4419600" y="5174571"/>
                  </a:lnTo>
                  <a:lnTo>
                    <a:pt x="4424363" y="5174571"/>
                  </a:lnTo>
                  <a:lnTo>
                    <a:pt x="4429125" y="5174571"/>
                  </a:lnTo>
                  <a:lnTo>
                    <a:pt x="4429125" y="5179333"/>
                  </a:lnTo>
                  <a:lnTo>
                    <a:pt x="4429125" y="5184096"/>
                  </a:lnTo>
                  <a:close/>
                  <a:moveTo>
                    <a:pt x="4129088" y="5174571"/>
                  </a:moveTo>
                  <a:lnTo>
                    <a:pt x="4124325" y="5174571"/>
                  </a:lnTo>
                  <a:lnTo>
                    <a:pt x="4124325" y="5169808"/>
                  </a:lnTo>
                  <a:lnTo>
                    <a:pt x="4124325" y="5165046"/>
                  </a:lnTo>
                  <a:lnTo>
                    <a:pt x="4129088" y="5165046"/>
                  </a:lnTo>
                  <a:lnTo>
                    <a:pt x="4133850" y="5165046"/>
                  </a:lnTo>
                  <a:lnTo>
                    <a:pt x="4133850" y="5169808"/>
                  </a:lnTo>
                  <a:lnTo>
                    <a:pt x="4133850" y="5174571"/>
                  </a:lnTo>
                  <a:close/>
                  <a:moveTo>
                    <a:pt x="5157788" y="5174571"/>
                  </a:moveTo>
                  <a:lnTo>
                    <a:pt x="5153025" y="5174571"/>
                  </a:lnTo>
                  <a:lnTo>
                    <a:pt x="5153025" y="5169808"/>
                  </a:lnTo>
                  <a:lnTo>
                    <a:pt x="5153025" y="5165046"/>
                  </a:lnTo>
                  <a:lnTo>
                    <a:pt x="5157788" y="5165046"/>
                  </a:lnTo>
                  <a:lnTo>
                    <a:pt x="5162550" y="5165046"/>
                  </a:lnTo>
                  <a:lnTo>
                    <a:pt x="5162550" y="5169808"/>
                  </a:lnTo>
                  <a:lnTo>
                    <a:pt x="5162550" y="5174571"/>
                  </a:lnTo>
                  <a:close/>
                  <a:moveTo>
                    <a:pt x="3929063" y="5155521"/>
                  </a:moveTo>
                  <a:lnTo>
                    <a:pt x="3924300" y="5155521"/>
                  </a:lnTo>
                  <a:lnTo>
                    <a:pt x="3924300" y="5150758"/>
                  </a:lnTo>
                  <a:lnTo>
                    <a:pt x="3924300" y="5145996"/>
                  </a:lnTo>
                  <a:lnTo>
                    <a:pt x="3929063" y="5145996"/>
                  </a:lnTo>
                  <a:lnTo>
                    <a:pt x="3933825" y="5145996"/>
                  </a:lnTo>
                  <a:lnTo>
                    <a:pt x="3933825" y="5150758"/>
                  </a:lnTo>
                  <a:lnTo>
                    <a:pt x="3933825" y="5155521"/>
                  </a:lnTo>
                  <a:close/>
                  <a:moveTo>
                    <a:pt x="519113" y="5145996"/>
                  </a:moveTo>
                  <a:lnTo>
                    <a:pt x="514350" y="5145996"/>
                  </a:lnTo>
                  <a:lnTo>
                    <a:pt x="514350" y="5141233"/>
                  </a:lnTo>
                  <a:lnTo>
                    <a:pt x="514350" y="5136471"/>
                  </a:lnTo>
                  <a:lnTo>
                    <a:pt x="519113" y="5136471"/>
                  </a:lnTo>
                  <a:lnTo>
                    <a:pt x="523875" y="5136471"/>
                  </a:lnTo>
                  <a:lnTo>
                    <a:pt x="523875" y="5141233"/>
                  </a:lnTo>
                  <a:lnTo>
                    <a:pt x="523875" y="5145996"/>
                  </a:lnTo>
                  <a:close/>
                  <a:moveTo>
                    <a:pt x="4119563" y="5145996"/>
                  </a:moveTo>
                  <a:lnTo>
                    <a:pt x="4114800" y="5145996"/>
                  </a:lnTo>
                  <a:lnTo>
                    <a:pt x="4114800" y="5141233"/>
                  </a:lnTo>
                  <a:lnTo>
                    <a:pt x="4114800" y="5136471"/>
                  </a:lnTo>
                  <a:lnTo>
                    <a:pt x="4119563" y="5136471"/>
                  </a:lnTo>
                  <a:lnTo>
                    <a:pt x="4124325" y="5136471"/>
                  </a:lnTo>
                  <a:lnTo>
                    <a:pt x="4124325" y="5141233"/>
                  </a:lnTo>
                  <a:lnTo>
                    <a:pt x="4124325" y="5145996"/>
                  </a:lnTo>
                  <a:close/>
                  <a:moveTo>
                    <a:pt x="3938588" y="5136471"/>
                  </a:moveTo>
                  <a:lnTo>
                    <a:pt x="3933825" y="5136471"/>
                  </a:lnTo>
                  <a:lnTo>
                    <a:pt x="3933825" y="5131708"/>
                  </a:lnTo>
                  <a:lnTo>
                    <a:pt x="3933825" y="5126946"/>
                  </a:lnTo>
                  <a:lnTo>
                    <a:pt x="3938588" y="5126946"/>
                  </a:lnTo>
                  <a:lnTo>
                    <a:pt x="3943350" y="5126946"/>
                  </a:lnTo>
                  <a:lnTo>
                    <a:pt x="3943350" y="5131708"/>
                  </a:lnTo>
                  <a:lnTo>
                    <a:pt x="3943350" y="5136471"/>
                  </a:lnTo>
                  <a:close/>
                  <a:moveTo>
                    <a:pt x="5186363" y="5136471"/>
                  </a:moveTo>
                  <a:lnTo>
                    <a:pt x="5181600" y="5136471"/>
                  </a:lnTo>
                  <a:lnTo>
                    <a:pt x="5181600" y="5131708"/>
                  </a:lnTo>
                  <a:lnTo>
                    <a:pt x="5181600" y="5126946"/>
                  </a:lnTo>
                  <a:lnTo>
                    <a:pt x="5186363" y="5126946"/>
                  </a:lnTo>
                  <a:lnTo>
                    <a:pt x="5191125" y="5126946"/>
                  </a:lnTo>
                  <a:lnTo>
                    <a:pt x="5191125" y="5131708"/>
                  </a:lnTo>
                  <a:lnTo>
                    <a:pt x="5191125" y="5136471"/>
                  </a:lnTo>
                  <a:close/>
                  <a:moveTo>
                    <a:pt x="4129088" y="5126946"/>
                  </a:moveTo>
                  <a:lnTo>
                    <a:pt x="4124325" y="5126946"/>
                  </a:lnTo>
                  <a:lnTo>
                    <a:pt x="4124325" y="5122183"/>
                  </a:lnTo>
                  <a:lnTo>
                    <a:pt x="4124325" y="5117421"/>
                  </a:lnTo>
                  <a:lnTo>
                    <a:pt x="4129088" y="5117421"/>
                  </a:lnTo>
                  <a:lnTo>
                    <a:pt x="4133850" y="5117421"/>
                  </a:lnTo>
                  <a:lnTo>
                    <a:pt x="4133850" y="5122183"/>
                  </a:lnTo>
                  <a:lnTo>
                    <a:pt x="4133850" y="5126946"/>
                  </a:lnTo>
                  <a:close/>
                  <a:moveTo>
                    <a:pt x="490538" y="5107896"/>
                  </a:moveTo>
                  <a:lnTo>
                    <a:pt x="485775" y="5107896"/>
                  </a:lnTo>
                  <a:lnTo>
                    <a:pt x="485775" y="5103133"/>
                  </a:lnTo>
                  <a:lnTo>
                    <a:pt x="485775" y="5098371"/>
                  </a:lnTo>
                  <a:lnTo>
                    <a:pt x="490538" y="5098371"/>
                  </a:lnTo>
                  <a:lnTo>
                    <a:pt x="495300" y="5098371"/>
                  </a:lnTo>
                  <a:lnTo>
                    <a:pt x="495300" y="5103133"/>
                  </a:lnTo>
                  <a:lnTo>
                    <a:pt x="495300" y="5107896"/>
                  </a:lnTo>
                  <a:close/>
                  <a:moveTo>
                    <a:pt x="4138613" y="5107896"/>
                  </a:moveTo>
                  <a:lnTo>
                    <a:pt x="4133850" y="5107896"/>
                  </a:lnTo>
                  <a:lnTo>
                    <a:pt x="4133850" y="5103133"/>
                  </a:lnTo>
                  <a:lnTo>
                    <a:pt x="4133850" y="5098371"/>
                  </a:lnTo>
                  <a:lnTo>
                    <a:pt x="4138613" y="5098371"/>
                  </a:lnTo>
                  <a:lnTo>
                    <a:pt x="4143375" y="5098371"/>
                  </a:lnTo>
                  <a:lnTo>
                    <a:pt x="4143375" y="5103133"/>
                  </a:lnTo>
                  <a:lnTo>
                    <a:pt x="4143375" y="5107896"/>
                  </a:lnTo>
                  <a:close/>
                  <a:moveTo>
                    <a:pt x="4167188" y="5107896"/>
                  </a:moveTo>
                  <a:lnTo>
                    <a:pt x="4162425" y="5107896"/>
                  </a:lnTo>
                  <a:lnTo>
                    <a:pt x="4162425" y="5103133"/>
                  </a:lnTo>
                  <a:lnTo>
                    <a:pt x="4162425" y="5098371"/>
                  </a:lnTo>
                  <a:lnTo>
                    <a:pt x="4167188" y="5098371"/>
                  </a:lnTo>
                  <a:lnTo>
                    <a:pt x="4171950" y="5098371"/>
                  </a:lnTo>
                  <a:lnTo>
                    <a:pt x="4171950" y="5103133"/>
                  </a:lnTo>
                  <a:lnTo>
                    <a:pt x="4171950" y="5107896"/>
                  </a:lnTo>
                  <a:close/>
                  <a:moveTo>
                    <a:pt x="4471988" y="5107896"/>
                  </a:moveTo>
                  <a:lnTo>
                    <a:pt x="4467225" y="5107896"/>
                  </a:lnTo>
                  <a:lnTo>
                    <a:pt x="4467225" y="5103133"/>
                  </a:lnTo>
                  <a:lnTo>
                    <a:pt x="4467225" y="5098371"/>
                  </a:lnTo>
                  <a:lnTo>
                    <a:pt x="4471988" y="5098371"/>
                  </a:lnTo>
                  <a:lnTo>
                    <a:pt x="4476750" y="5098371"/>
                  </a:lnTo>
                  <a:lnTo>
                    <a:pt x="4476750" y="5103133"/>
                  </a:lnTo>
                  <a:lnTo>
                    <a:pt x="4476750" y="5107896"/>
                  </a:lnTo>
                  <a:close/>
                  <a:moveTo>
                    <a:pt x="5214938" y="5098371"/>
                  </a:moveTo>
                  <a:lnTo>
                    <a:pt x="5210175" y="5098371"/>
                  </a:lnTo>
                  <a:lnTo>
                    <a:pt x="5210175" y="5093608"/>
                  </a:lnTo>
                  <a:lnTo>
                    <a:pt x="5210175" y="5088846"/>
                  </a:lnTo>
                  <a:lnTo>
                    <a:pt x="5214938" y="5088846"/>
                  </a:lnTo>
                  <a:lnTo>
                    <a:pt x="5219700" y="5088846"/>
                  </a:lnTo>
                  <a:lnTo>
                    <a:pt x="5219700" y="5093608"/>
                  </a:lnTo>
                  <a:lnTo>
                    <a:pt x="5219700" y="5098371"/>
                  </a:lnTo>
                  <a:close/>
                  <a:moveTo>
                    <a:pt x="4148138" y="5088846"/>
                  </a:moveTo>
                  <a:lnTo>
                    <a:pt x="4143375" y="5088846"/>
                  </a:lnTo>
                  <a:lnTo>
                    <a:pt x="4143375" y="5084083"/>
                  </a:lnTo>
                  <a:lnTo>
                    <a:pt x="4143375" y="5079321"/>
                  </a:lnTo>
                  <a:lnTo>
                    <a:pt x="4148138" y="5079321"/>
                  </a:lnTo>
                  <a:lnTo>
                    <a:pt x="4152900" y="5079321"/>
                  </a:lnTo>
                  <a:lnTo>
                    <a:pt x="4152900" y="5084083"/>
                  </a:lnTo>
                  <a:lnTo>
                    <a:pt x="4152900" y="5088846"/>
                  </a:lnTo>
                  <a:close/>
                  <a:moveTo>
                    <a:pt x="4176713" y="5088846"/>
                  </a:moveTo>
                  <a:lnTo>
                    <a:pt x="4171950" y="5088846"/>
                  </a:lnTo>
                  <a:lnTo>
                    <a:pt x="4171950" y="5084083"/>
                  </a:lnTo>
                  <a:lnTo>
                    <a:pt x="4171950" y="5079321"/>
                  </a:lnTo>
                  <a:lnTo>
                    <a:pt x="4176713" y="5079321"/>
                  </a:lnTo>
                  <a:lnTo>
                    <a:pt x="4181475" y="5079321"/>
                  </a:lnTo>
                  <a:lnTo>
                    <a:pt x="4181475" y="5084083"/>
                  </a:lnTo>
                  <a:lnTo>
                    <a:pt x="4181475" y="5088846"/>
                  </a:lnTo>
                  <a:close/>
                  <a:moveTo>
                    <a:pt x="4491038" y="5079321"/>
                  </a:moveTo>
                  <a:lnTo>
                    <a:pt x="4486275" y="5079321"/>
                  </a:lnTo>
                  <a:lnTo>
                    <a:pt x="4486275" y="5074558"/>
                  </a:lnTo>
                  <a:lnTo>
                    <a:pt x="4486275" y="5069796"/>
                  </a:lnTo>
                  <a:lnTo>
                    <a:pt x="4491038" y="5069796"/>
                  </a:lnTo>
                  <a:lnTo>
                    <a:pt x="4495800" y="5069796"/>
                  </a:lnTo>
                  <a:lnTo>
                    <a:pt x="4495800" y="5074558"/>
                  </a:lnTo>
                  <a:lnTo>
                    <a:pt x="4495800" y="5079321"/>
                  </a:lnTo>
                  <a:close/>
                  <a:moveTo>
                    <a:pt x="3976688" y="5069796"/>
                  </a:moveTo>
                  <a:lnTo>
                    <a:pt x="3971925" y="5069796"/>
                  </a:lnTo>
                  <a:lnTo>
                    <a:pt x="3971925" y="5065033"/>
                  </a:lnTo>
                  <a:lnTo>
                    <a:pt x="3971925" y="5060271"/>
                  </a:lnTo>
                  <a:lnTo>
                    <a:pt x="3976688" y="5060271"/>
                  </a:lnTo>
                  <a:lnTo>
                    <a:pt x="3981450" y="5060271"/>
                  </a:lnTo>
                  <a:lnTo>
                    <a:pt x="3981450" y="5065033"/>
                  </a:lnTo>
                  <a:lnTo>
                    <a:pt x="3981450" y="5069796"/>
                  </a:lnTo>
                  <a:close/>
                  <a:moveTo>
                    <a:pt x="4157663" y="5069796"/>
                  </a:moveTo>
                  <a:lnTo>
                    <a:pt x="4152900" y="5069796"/>
                  </a:lnTo>
                  <a:lnTo>
                    <a:pt x="4152900" y="5065033"/>
                  </a:lnTo>
                  <a:lnTo>
                    <a:pt x="4152900" y="5060271"/>
                  </a:lnTo>
                  <a:lnTo>
                    <a:pt x="4157663" y="5060271"/>
                  </a:lnTo>
                  <a:lnTo>
                    <a:pt x="4162425" y="5060271"/>
                  </a:lnTo>
                  <a:lnTo>
                    <a:pt x="4162425" y="5065033"/>
                  </a:lnTo>
                  <a:lnTo>
                    <a:pt x="4162425" y="5069796"/>
                  </a:lnTo>
                  <a:close/>
                  <a:moveTo>
                    <a:pt x="4186238" y="5069796"/>
                  </a:moveTo>
                  <a:lnTo>
                    <a:pt x="4181475" y="5069796"/>
                  </a:lnTo>
                  <a:lnTo>
                    <a:pt x="4181475" y="5065033"/>
                  </a:lnTo>
                  <a:lnTo>
                    <a:pt x="4181475" y="5060271"/>
                  </a:lnTo>
                  <a:lnTo>
                    <a:pt x="4186238" y="5060271"/>
                  </a:lnTo>
                  <a:lnTo>
                    <a:pt x="4191000" y="5060271"/>
                  </a:lnTo>
                  <a:lnTo>
                    <a:pt x="4191000" y="5065033"/>
                  </a:lnTo>
                  <a:lnTo>
                    <a:pt x="4191000" y="5069796"/>
                  </a:lnTo>
                  <a:close/>
                  <a:moveTo>
                    <a:pt x="5233988" y="5069796"/>
                  </a:moveTo>
                  <a:lnTo>
                    <a:pt x="5229225" y="5069796"/>
                  </a:lnTo>
                  <a:lnTo>
                    <a:pt x="5229225" y="5065033"/>
                  </a:lnTo>
                  <a:lnTo>
                    <a:pt x="5229225" y="5060271"/>
                  </a:lnTo>
                  <a:lnTo>
                    <a:pt x="5233988" y="5060271"/>
                  </a:lnTo>
                  <a:lnTo>
                    <a:pt x="5238750" y="5060271"/>
                  </a:lnTo>
                  <a:lnTo>
                    <a:pt x="5238750" y="5065033"/>
                  </a:lnTo>
                  <a:lnTo>
                    <a:pt x="5238750" y="5069796"/>
                  </a:lnTo>
                  <a:close/>
                  <a:moveTo>
                    <a:pt x="3986213" y="5050746"/>
                  </a:moveTo>
                  <a:lnTo>
                    <a:pt x="3981450" y="5050746"/>
                  </a:lnTo>
                  <a:lnTo>
                    <a:pt x="3981450" y="5045983"/>
                  </a:lnTo>
                  <a:lnTo>
                    <a:pt x="3981450" y="5041221"/>
                  </a:lnTo>
                  <a:lnTo>
                    <a:pt x="3986213" y="5041221"/>
                  </a:lnTo>
                  <a:lnTo>
                    <a:pt x="3990975" y="5041221"/>
                  </a:lnTo>
                  <a:lnTo>
                    <a:pt x="3990975" y="5045983"/>
                  </a:lnTo>
                  <a:lnTo>
                    <a:pt x="3990975" y="5050746"/>
                  </a:lnTo>
                  <a:close/>
                  <a:moveTo>
                    <a:pt x="442913" y="5041221"/>
                  </a:moveTo>
                  <a:lnTo>
                    <a:pt x="438150" y="5041221"/>
                  </a:lnTo>
                  <a:lnTo>
                    <a:pt x="438150" y="5036458"/>
                  </a:lnTo>
                  <a:lnTo>
                    <a:pt x="438150" y="5031696"/>
                  </a:lnTo>
                  <a:lnTo>
                    <a:pt x="442913" y="5031696"/>
                  </a:lnTo>
                  <a:lnTo>
                    <a:pt x="447675" y="5031696"/>
                  </a:lnTo>
                  <a:lnTo>
                    <a:pt x="447675" y="5036458"/>
                  </a:lnTo>
                  <a:lnTo>
                    <a:pt x="447675" y="5041221"/>
                  </a:lnTo>
                  <a:close/>
                  <a:moveTo>
                    <a:pt x="5253038" y="5041221"/>
                  </a:moveTo>
                  <a:lnTo>
                    <a:pt x="5248275" y="5041221"/>
                  </a:lnTo>
                  <a:lnTo>
                    <a:pt x="5248275" y="5036458"/>
                  </a:lnTo>
                  <a:lnTo>
                    <a:pt x="5248275" y="5031696"/>
                  </a:lnTo>
                  <a:lnTo>
                    <a:pt x="5253038" y="5031696"/>
                  </a:lnTo>
                  <a:lnTo>
                    <a:pt x="5257800" y="5031696"/>
                  </a:lnTo>
                  <a:lnTo>
                    <a:pt x="5257800" y="5036458"/>
                  </a:lnTo>
                  <a:lnTo>
                    <a:pt x="5257800" y="5041221"/>
                  </a:lnTo>
                  <a:close/>
                  <a:moveTo>
                    <a:pt x="4519613" y="5031696"/>
                  </a:moveTo>
                  <a:lnTo>
                    <a:pt x="4514850" y="5031696"/>
                  </a:lnTo>
                  <a:lnTo>
                    <a:pt x="4514850" y="5026933"/>
                  </a:lnTo>
                  <a:lnTo>
                    <a:pt x="4514850" y="5022171"/>
                  </a:lnTo>
                  <a:lnTo>
                    <a:pt x="4519613" y="5022171"/>
                  </a:lnTo>
                  <a:lnTo>
                    <a:pt x="4524375" y="5022171"/>
                  </a:lnTo>
                  <a:lnTo>
                    <a:pt x="4524375" y="5026933"/>
                  </a:lnTo>
                  <a:lnTo>
                    <a:pt x="4524375" y="5031696"/>
                  </a:lnTo>
                  <a:close/>
                  <a:moveTo>
                    <a:pt x="5272088" y="5012646"/>
                  </a:moveTo>
                  <a:lnTo>
                    <a:pt x="5267325" y="5012646"/>
                  </a:lnTo>
                  <a:lnTo>
                    <a:pt x="5267325" y="5007883"/>
                  </a:lnTo>
                  <a:lnTo>
                    <a:pt x="5267325" y="5003121"/>
                  </a:lnTo>
                  <a:lnTo>
                    <a:pt x="5272088" y="5003121"/>
                  </a:lnTo>
                  <a:lnTo>
                    <a:pt x="5276850" y="5003121"/>
                  </a:lnTo>
                  <a:lnTo>
                    <a:pt x="5276850" y="5007883"/>
                  </a:lnTo>
                  <a:lnTo>
                    <a:pt x="5276850" y="5012646"/>
                  </a:lnTo>
                  <a:close/>
                  <a:moveTo>
                    <a:pt x="4014788" y="5003121"/>
                  </a:moveTo>
                  <a:lnTo>
                    <a:pt x="4010025" y="5003121"/>
                  </a:lnTo>
                  <a:lnTo>
                    <a:pt x="4010025" y="4998358"/>
                  </a:lnTo>
                  <a:lnTo>
                    <a:pt x="4010025" y="4993596"/>
                  </a:lnTo>
                  <a:lnTo>
                    <a:pt x="4014788" y="4993596"/>
                  </a:lnTo>
                  <a:lnTo>
                    <a:pt x="4019550" y="4993596"/>
                  </a:lnTo>
                  <a:lnTo>
                    <a:pt x="4019550" y="4998358"/>
                  </a:lnTo>
                  <a:lnTo>
                    <a:pt x="4019550" y="5003121"/>
                  </a:lnTo>
                  <a:close/>
                  <a:moveTo>
                    <a:pt x="4186238" y="5003121"/>
                  </a:moveTo>
                  <a:lnTo>
                    <a:pt x="4181475" y="5003121"/>
                  </a:lnTo>
                  <a:lnTo>
                    <a:pt x="4181475" y="4998358"/>
                  </a:lnTo>
                  <a:lnTo>
                    <a:pt x="4181475" y="4993596"/>
                  </a:lnTo>
                  <a:lnTo>
                    <a:pt x="4186238" y="4993596"/>
                  </a:lnTo>
                  <a:lnTo>
                    <a:pt x="4191000" y="4993596"/>
                  </a:lnTo>
                  <a:lnTo>
                    <a:pt x="4191000" y="4998358"/>
                  </a:lnTo>
                  <a:lnTo>
                    <a:pt x="4191000" y="5003121"/>
                  </a:lnTo>
                  <a:close/>
                  <a:moveTo>
                    <a:pt x="4214813" y="5003121"/>
                  </a:moveTo>
                  <a:lnTo>
                    <a:pt x="4210050" y="5003121"/>
                  </a:lnTo>
                  <a:lnTo>
                    <a:pt x="4210050" y="4998358"/>
                  </a:lnTo>
                  <a:lnTo>
                    <a:pt x="4210050" y="4993596"/>
                  </a:lnTo>
                  <a:lnTo>
                    <a:pt x="4214813" y="4993596"/>
                  </a:lnTo>
                  <a:lnTo>
                    <a:pt x="4219575" y="4993596"/>
                  </a:lnTo>
                  <a:lnTo>
                    <a:pt x="4219575" y="4998358"/>
                  </a:lnTo>
                  <a:lnTo>
                    <a:pt x="4219575" y="5003121"/>
                  </a:lnTo>
                  <a:close/>
                  <a:moveTo>
                    <a:pt x="4538663" y="5003121"/>
                  </a:moveTo>
                  <a:lnTo>
                    <a:pt x="4533900" y="5003121"/>
                  </a:lnTo>
                  <a:lnTo>
                    <a:pt x="4533900" y="4998358"/>
                  </a:lnTo>
                  <a:lnTo>
                    <a:pt x="4533900" y="4993596"/>
                  </a:lnTo>
                  <a:lnTo>
                    <a:pt x="4538663" y="4993596"/>
                  </a:lnTo>
                  <a:lnTo>
                    <a:pt x="4543425" y="4993596"/>
                  </a:lnTo>
                  <a:lnTo>
                    <a:pt x="4543425" y="4998358"/>
                  </a:lnTo>
                  <a:lnTo>
                    <a:pt x="4543425" y="5003121"/>
                  </a:lnTo>
                  <a:close/>
                  <a:moveTo>
                    <a:pt x="4024313" y="4984071"/>
                  </a:moveTo>
                  <a:lnTo>
                    <a:pt x="4019550" y="4984071"/>
                  </a:lnTo>
                  <a:lnTo>
                    <a:pt x="4019550" y="4979308"/>
                  </a:lnTo>
                  <a:lnTo>
                    <a:pt x="4019550" y="4974546"/>
                  </a:lnTo>
                  <a:lnTo>
                    <a:pt x="4024313" y="4974546"/>
                  </a:lnTo>
                  <a:lnTo>
                    <a:pt x="4029075" y="4974546"/>
                  </a:lnTo>
                  <a:lnTo>
                    <a:pt x="4029075" y="4979308"/>
                  </a:lnTo>
                  <a:lnTo>
                    <a:pt x="4029075" y="4984071"/>
                  </a:lnTo>
                  <a:close/>
                  <a:moveTo>
                    <a:pt x="4224338" y="4984071"/>
                  </a:moveTo>
                  <a:lnTo>
                    <a:pt x="4219575" y="4984071"/>
                  </a:lnTo>
                  <a:lnTo>
                    <a:pt x="4219575" y="4979308"/>
                  </a:lnTo>
                  <a:lnTo>
                    <a:pt x="4219575" y="4974546"/>
                  </a:lnTo>
                  <a:lnTo>
                    <a:pt x="4224338" y="4974546"/>
                  </a:lnTo>
                  <a:lnTo>
                    <a:pt x="4229100" y="4974546"/>
                  </a:lnTo>
                  <a:lnTo>
                    <a:pt x="4229100" y="4979308"/>
                  </a:lnTo>
                  <a:lnTo>
                    <a:pt x="4229100" y="4984071"/>
                  </a:lnTo>
                  <a:close/>
                  <a:moveTo>
                    <a:pt x="5291138" y="4984071"/>
                  </a:moveTo>
                  <a:lnTo>
                    <a:pt x="5286375" y="4984071"/>
                  </a:lnTo>
                  <a:lnTo>
                    <a:pt x="5286375" y="4979308"/>
                  </a:lnTo>
                  <a:lnTo>
                    <a:pt x="5286375" y="4974546"/>
                  </a:lnTo>
                  <a:lnTo>
                    <a:pt x="5291138" y="4974546"/>
                  </a:lnTo>
                  <a:lnTo>
                    <a:pt x="5295900" y="4974546"/>
                  </a:lnTo>
                  <a:lnTo>
                    <a:pt x="5295900" y="4979308"/>
                  </a:lnTo>
                  <a:lnTo>
                    <a:pt x="5295900" y="4984071"/>
                  </a:lnTo>
                  <a:close/>
                  <a:moveTo>
                    <a:pt x="3138488" y="4974546"/>
                  </a:moveTo>
                  <a:lnTo>
                    <a:pt x="3133725" y="4974546"/>
                  </a:lnTo>
                  <a:lnTo>
                    <a:pt x="3133725" y="4969783"/>
                  </a:lnTo>
                  <a:lnTo>
                    <a:pt x="3133725" y="4965021"/>
                  </a:lnTo>
                  <a:lnTo>
                    <a:pt x="3138488" y="4965021"/>
                  </a:lnTo>
                  <a:lnTo>
                    <a:pt x="3143250" y="4965021"/>
                  </a:lnTo>
                  <a:lnTo>
                    <a:pt x="3143250" y="4969783"/>
                  </a:lnTo>
                  <a:lnTo>
                    <a:pt x="3143250" y="4974546"/>
                  </a:lnTo>
                  <a:close/>
                  <a:moveTo>
                    <a:pt x="4197353" y="4971374"/>
                  </a:moveTo>
                  <a:lnTo>
                    <a:pt x="4191000" y="4977718"/>
                  </a:lnTo>
                  <a:lnTo>
                    <a:pt x="4191000" y="4965021"/>
                  </a:lnTo>
                  <a:lnTo>
                    <a:pt x="4191000" y="4952324"/>
                  </a:lnTo>
                  <a:lnTo>
                    <a:pt x="4197353" y="4958668"/>
                  </a:lnTo>
                  <a:lnTo>
                    <a:pt x="4203697" y="4965021"/>
                  </a:lnTo>
                  <a:close/>
                  <a:moveTo>
                    <a:pt x="395288" y="4965021"/>
                  </a:moveTo>
                  <a:lnTo>
                    <a:pt x="390525" y="4965021"/>
                  </a:lnTo>
                  <a:lnTo>
                    <a:pt x="390525" y="4960258"/>
                  </a:lnTo>
                  <a:lnTo>
                    <a:pt x="390525" y="4955496"/>
                  </a:lnTo>
                  <a:lnTo>
                    <a:pt x="395288" y="4955496"/>
                  </a:lnTo>
                  <a:lnTo>
                    <a:pt x="400050" y="4955496"/>
                  </a:lnTo>
                  <a:lnTo>
                    <a:pt x="400050" y="4960258"/>
                  </a:lnTo>
                  <a:lnTo>
                    <a:pt x="400050" y="4965021"/>
                  </a:lnTo>
                  <a:close/>
                  <a:moveTo>
                    <a:pt x="4235453" y="4952324"/>
                  </a:moveTo>
                  <a:lnTo>
                    <a:pt x="4229100" y="4958668"/>
                  </a:lnTo>
                  <a:lnTo>
                    <a:pt x="4229100" y="4945971"/>
                  </a:lnTo>
                  <a:lnTo>
                    <a:pt x="4229100" y="4933274"/>
                  </a:lnTo>
                  <a:lnTo>
                    <a:pt x="4235453" y="4939618"/>
                  </a:lnTo>
                  <a:lnTo>
                    <a:pt x="4241797" y="4945971"/>
                  </a:lnTo>
                  <a:close/>
                  <a:moveTo>
                    <a:pt x="5310188" y="4955496"/>
                  </a:moveTo>
                  <a:lnTo>
                    <a:pt x="5305425" y="4955496"/>
                  </a:lnTo>
                  <a:lnTo>
                    <a:pt x="5305425" y="4950733"/>
                  </a:lnTo>
                  <a:lnTo>
                    <a:pt x="5305425" y="4945971"/>
                  </a:lnTo>
                  <a:lnTo>
                    <a:pt x="5310188" y="4945971"/>
                  </a:lnTo>
                  <a:lnTo>
                    <a:pt x="5314950" y="4945971"/>
                  </a:lnTo>
                  <a:lnTo>
                    <a:pt x="5314950" y="4950733"/>
                  </a:lnTo>
                  <a:lnTo>
                    <a:pt x="5314950" y="4955496"/>
                  </a:lnTo>
                  <a:close/>
                  <a:moveTo>
                    <a:pt x="3014663" y="4945971"/>
                  </a:moveTo>
                  <a:lnTo>
                    <a:pt x="3009900" y="4945971"/>
                  </a:lnTo>
                  <a:lnTo>
                    <a:pt x="3009900" y="4941208"/>
                  </a:lnTo>
                  <a:lnTo>
                    <a:pt x="3009900" y="4936446"/>
                  </a:lnTo>
                  <a:lnTo>
                    <a:pt x="3014663" y="4936446"/>
                  </a:lnTo>
                  <a:lnTo>
                    <a:pt x="3019425" y="4936446"/>
                  </a:lnTo>
                  <a:lnTo>
                    <a:pt x="3019425" y="4941208"/>
                  </a:lnTo>
                  <a:lnTo>
                    <a:pt x="3019425" y="4945971"/>
                  </a:lnTo>
                  <a:close/>
                  <a:moveTo>
                    <a:pt x="3148013" y="4945971"/>
                  </a:moveTo>
                  <a:lnTo>
                    <a:pt x="3143250" y="4945971"/>
                  </a:lnTo>
                  <a:lnTo>
                    <a:pt x="3143250" y="4941208"/>
                  </a:lnTo>
                  <a:lnTo>
                    <a:pt x="3143250" y="4936446"/>
                  </a:lnTo>
                  <a:lnTo>
                    <a:pt x="3148013" y="4936446"/>
                  </a:lnTo>
                  <a:lnTo>
                    <a:pt x="3152775" y="4936446"/>
                  </a:lnTo>
                  <a:lnTo>
                    <a:pt x="3152775" y="4941208"/>
                  </a:lnTo>
                  <a:lnTo>
                    <a:pt x="3152775" y="4945971"/>
                  </a:lnTo>
                  <a:close/>
                  <a:moveTo>
                    <a:pt x="4043363" y="4945971"/>
                  </a:moveTo>
                  <a:lnTo>
                    <a:pt x="4038600" y="4945971"/>
                  </a:lnTo>
                  <a:lnTo>
                    <a:pt x="4038600" y="4941208"/>
                  </a:lnTo>
                  <a:lnTo>
                    <a:pt x="4038600" y="4936446"/>
                  </a:lnTo>
                  <a:lnTo>
                    <a:pt x="4043363" y="4936446"/>
                  </a:lnTo>
                  <a:lnTo>
                    <a:pt x="4048125" y="4936446"/>
                  </a:lnTo>
                  <a:lnTo>
                    <a:pt x="4048125" y="4941208"/>
                  </a:lnTo>
                  <a:lnTo>
                    <a:pt x="4048125" y="4945971"/>
                  </a:lnTo>
                  <a:close/>
                  <a:moveTo>
                    <a:pt x="376238" y="4936446"/>
                  </a:moveTo>
                  <a:lnTo>
                    <a:pt x="371475" y="4936446"/>
                  </a:lnTo>
                  <a:lnTo>
                    <a:pt x="371475" y="4931683"/>
                  </a:lnTo>
                  <a:lnTo>
                    <a:pt x="371475" y="4926921"/>
                  </a:lnTo>
                  <a:lnTo>
                    <a:pt x="376238" y="4926921"/>
                  </a:lnTo>
                  <a:lnTo>
                    <a:pt x="381000" y="4926921"/>
                  </a:lnTo>
                  <a:lnTo>
                    <a:pt x="381000" y="4931683"/>
                  </a:lnTo>
                  <a:lnTo>
                    <a:pt x="381000" y="4936446"/>
                  </a:lnTo>
                  <a:close/>
                  <a:moveTo>
                    <a:pt x="366713" y="4917396"/>
                  </a:moveTo>
                  <a:lnTo>
                    <a:pt x="361950" y="4917396"/>
                  </a:lnTo>
                  <a:lnTo>
                    <a:pt x="361950" y="4912633"/>
                  </a:lnTo>
                  <a:lnTo>
                    <a:pt x="361950" y="4907871"/>
                  </a:lnTo>
                  <a:lnTo>
                    <a:pt x="366713" y="4907871"/>
                  </a:lnTo>
                  <a:lnTo>
                    <a:pt x="371475" y="4907871"/>
                  </a:lnTo>
                  <a:lnTo>
                    <a:pt x="371475" y="4912633"/>
                  </a:lnTo>
                  <a:lnTo>
                    <a:pt x="371475" y="4917396"/>
                  </a:lnTo>
                  <a:close/>
                  <a:moveTo>
                    <a:pt x="3005138" y="4917396"/>
                  </a:moveTo>
                  <a:lnTo>
                    <a:pt x="3000375" y="4917396"/>
                  </a:lnTo>
                  <a:lnTo>
                    <a:pt x="3000375" y="4912633"/>
                  </a:lnTo>
                  <a:lnTo>
                    <a:pt x="3000375" y="4907871"/>
                  </a:lnTo>
                  <a:lnTo>
                    <a:pt x="3005138" y="4907871"/>
                  </a:lnTo>
                  <a:lnTo>
                    <a:pt x="3009900" y="4907871"/>
                  </a:lnTo>
                  <a:lnTo>
                    <a:pt x="3009900" y="4912633"/>
                  </a:lnTo>
                  <a:lnTo>
                    <a:pt x="3009900" y="4917396"/>
                  </a:lnTo>
                  <a:close/>
                  <a:moveTo>
                    <a:pt x="3157538" y="4917396"/>
                  </a:moveTo>
                  <a:lnTo>
                    <a:pt x="3152775" y="4917396"/>
                  </a:lnTo>
                  <a:lnTo>
                    <a:pt x="3152775" y="4912633"/>
                  </a:lnTo>
                  <a:lnTo>
                    <a:pt x="3152775" y="4907871"/>
                  </a:lnTo>
                  <a:lnTo>
                    <a:pt x="3157538" y="4907871"/>
                  </a:lnTo>
                  <a:lnTo>
                    <a:pt x="3162300" y="4907871"/>
                  </a:lnTo>
                  <a:lnTo>
                    <a:pt x="3162300" y="4912633"/>
                  </a:lnTo>
                  <a:lnTo>
                    <a:pt x="3162300" y="4917396"/>
                  </a:lnTo>
                  <a:close/>
                  <a:moveTo>
                    <a:pt x="4234853" y="4914815"/>
                  </a:moveTo>
                  <a:lnTo>
                    <a:pt x="4229100" y="4920568"/>
                  </a:lnTo>
                  <a:lnTo>
                    <a:pt x="4229853" y="4902318"/>
                  </a:lnTo>
                  <a:lnTo>
                    <a:pt x="4230605" y="4884058"/>
                  </a:lnTo>
                  <a:lnTo>
                    <a:pt x="4235606" y="4896555"/>
                  </a:lnTo>
                  <a:lnTo>
                    <a:pt x="4240607" y="4909061"/>
                  </a:lnTo>
                  <a:close/>
                  <a:moveTo>
                    <a:pt x="5338763" y="4907871"/>
                  </a:moveTo>
                  <a:lnTo>
                    <a:pt x="5334000" y="4907871"/>
                  </a:lnTo>
                  <a:lnTo>
                    <a:pt x="5334000" y="4903108"/>
                  </a:lnTo>
                  <a:lnTo>
                    <a:pt x="5334000" y="4898346"/>
                  </a:lnTo>
                  <a:lnTo>
                    <a:pt x="5338763" y="4898346"/>
                  </a:lnTo>
                  <a:lnTo>
                    <a:pt x="5343525" y="4898346"/>
                  </a:lnTo>
                  <a:lnTo>
                    <a:pt x="5343525" y="4903108"/>
                  </a:lnTo>
                  <a:lnTo>
                    <a:pt x="5343525" y="4907871"/>
                  </a:lnTo>
                  <a:close/>
                  <a:moveTo>
                    <a:pt x="4605338" y="4898346"/>
                  </a:moveTo>
                  <a:lnTo>
                    <a:pt x="4600575" y="4898346"/>
                  </a:lnTo>
                  <a:lnTo>
                    <a:pt x="4600575" y="4893583"/>
                  </a:lnTo>
                  <a:lnTo>
                    <a:pt x="4600575" y="4888821"/>
                  </a:lnTo>
                  <a:lnTo>
                    <a:pt x="4605338" y="4888821"/>
                  </a:lnTo>
                  <a:lnTo>
                    <a:pt x="4610100" y="4888821"/>
                  </a:lnTo>
                  <a:lnTo>
                    <a:pt x="4610100" y="4893583"/>
                  </a:lnTo>
                  <a:lnTo>
                    <a:pt x="4610100" y="4898346"/>
                  </a:lnTo>
                  <a:close/>
                  <a:moveTo>
                    <a:pt x="2995613" y="4888821"/>
                  </a:moveTo>
                  <a:lnTo>
                    <a:pt x="2990850" y="4888821"/>
                  </a:lnTo>
                  <a:lnTo>
                    <a:pt x="2990850" y="4884058"/>
                  </a:lnTo>
                  <a:lnTo>
                    <a:pt x="2990850" y="4879296"/>
                  </a:lnTo>
                  <a:lnTo>
                    <a:pt x="2995613" y="4879296"/>
                  </a:lnTo>
                  <a:lnTo>
                    <a:pt x="3000375" y="4879296"/>
                  </a:lnTo>
                  <a:lnTo>
                    <a:pt x="3000375" y="4884058"/>
                  </a:lnTo>
                  <a:lnTo>
                    <a:pt x="3000375" y="4888821"/>
                  </a:lnTo>
                  <a:close/>
                  <a:moveTo>
                    <a:pt x="3167063" y="4879296"/>
                  </a:moveTo>
                  <a:lnTo>
                    <a:pt x="3162300" y="4879296"/>
                  </a:lnTo>
                  <a:lnTo>
                    <a:pt x="3162300" y="4874533"/>
                  </a:lnTo>
                  <a:lnTo>
                    <a:pt x="3162300" y="4869771"/>
                  </a:lnTo>
                  <a:lnTo>
                    <a:pt x="3167063" y="4869771"/>
                  </a:lnTo>
                  <a:lnTo>
                    <a:pt x="3171825" y="4869771"/>
                  </a:lnTo>
                  <a:lnTo>
                    <a:pt x="3171825" y="4874533"/>
                  </a:lnTo>
                  <a:lnTo>
                    <a:pt x="3171825" y="4879296"/>
                  </a:lnTo>
                  <a:close/>
                  <a:moveTo>
                    <a:pt x="4064194" y="4867504"/>
                  </a:moveTo>
                  <a:lnTo>
                    <a:pt x="4059860" y="4884058"/>
                  </a:lnTo>
                  <a:lnTo>
                    <a:pt x="4060051" y="4845958"/>
                  </a:lnTo>
                  <a:lnTo>
                    <a:pt x="4060241" y="4807858"/>
                  </a:lnTo>
                  <a:lnTo>
                    <a:pt x="4064384" y="4829404"/>
                  </a:lnTo>
                  <a:lnTo>
                    <a:pt x="4068528" y="4850940"/>
                  </a:lnTo>
                  <a:close/>
                  <a:moveTo>
                    <a:pt x="4195763" y="4879296"/>
                  </a:moveTo>
                  <a:lnTo>
                    <a:pt x="4191000" y="4879296"/>
                  </a:lnTo>
                  <a:lnTo>
                    <a:pt x="4191000" y="4874533"/>
                  </a:lnTo>
                  <a:lnTo>
                    <a:pt x="4191000" y="4869771"/>
                  </a:lnTo>
                  <a:lnTo>
                    <a:pt x="4195763" y="4869771"/>
                  </a:lnTo>
                  <a:lnTo>
                    <a:pt x="4200525" y="4869771"/>
                  </a:lnTo>
                  <a:lnTo>
                    <a:pt x="4200525" y="4874533"/>
                  </a:lnTo>
                  <a:lnTo>
                    <a:pt x="4200525" y="4879296"/>
                  </a:lnTo>
                  <a:close/>
                  <a:moveTo>
                    <a:pt x="4483103" y="4876124"/>
                  </a:moveTo>
                  <a:lnTo>
                    <a:pt x="4476750" y="4882468"/>
                  </a:lnTo>
                  <a:lnTo>
                    <a:pt x="4476750" y="4869771"/>
                  </a:lnTo>
                  <a:lnTo>
                    <a:pt x="4476750" y="4857074"/>
                  </a:lnTo>
                  <a:lnTo>
                    <a:pt x="4483103" y="4863418"/>
                  </a:lnTo>
                  <a:lnTo>
                    <a:pt x="4489447" y="4869771"/>
                  </a:lnTo>
                  <a:close/>
                  <a:moveTo>
                    <a:pt x="338138" y="4869771"/>
                  </a:moveTo>
                  <a:lnTo>
                    <a:pt x="333375" y="4869771"/>
                  </a:lnTo>
                  <a:lnTo>
                    <a:pt x="333375" y="4865008"/>
                  </a:lnTo>
                  <a:lnTo>
                    <a:pt x="333375" y="4860246"/>
                  </a:lnTo>
                  <a:lnTo>
                    <a:pt x="338138" y="4860246"/>
                  </a:lnTo>
                  <a:lnTo>
                    <a:pt x="342900" y="4860246"/>
                  </a:lnTo>
                  <a:lnTo>
                    <a:pt x="342900" y="4865008"/>
                  </a:lnTo>
                  <a:lnTo>
                    <a:pt x="342900" y="4869771"/>
                  </a:lnTo>
                  <a:close/>
                  <a:moveTo>
                    <a:pt x="4224338" y="4869771"/>
                  </a:moveTo>
                  <a:lnTo>
                    <a:pt x="4219575" y="4869771"/>
                  </a:lnTo>
                  <a:lnTo>
                    <a:pt x="4219575" y="4865008"/>
                  </a:lnTo>
                  <a:lnTo>
                    <a:pt x="4219575" y="4860246"/>
                  </a:lnTo>
                  <a:lnTo>
                    <a:pt x="4224338" y="4860246"/>
                  </a:lnTo>
                  <a:lnTo>
                    <a:pt x="4229100" y="4860246"/>
                  </a:lnTo>
                  <a:lnTo>
                    <a:pt x="4229100" y="4865008"/>
                  </a:lnTo>
                  <a:lnTo>
                    <a:pt x="4229100" y="4869771"/>
                  </a:lnTo>
                  <a:close/>
                  <a:moveTo>
                    <a:pt x="4624388" y="4869771"/>
                  </a:moveTo>
                  <a:lnTo>
                    <a:pt x="4619625" y="4869771"/>
                  </a:lnTo>
                  <a:lnTo>
                    <a:pt x="4619625" y="4865008"/>
                  </a:lnTo>
                  <a:lnTo>
                    <a:pt x="4619625" y="4860246"/>
                  </a:lnTo>
                  <a:lnTo>
                    <a:pt x="4624388" y="4860246"/>
                  </a:lnTo>
                  <a:lnTo>
                    <a:pt x="4629150" y="4860246"/>
                  </a:lnTo>
                  <a:lnTo>
                    <a:pt x="4629150" y="4865008"/>
                  </a:lnTo>
                  <a:lnTo>
                    <a:pt x="4629150" y="4869771"/>
                  </a:lnTo>
                  <a:close/>
                  <a:moveTo>
                    <a:pt x="2986088" y="4841196"/>
                  </a:moveTo>
                  <a:lnTo>
                    <a:pt x="2981325" y="4841196"/>
                  </a:lnTo>
                  <a:lnTo>
                    <a:pt x="2981325" y="4836433"/>
                  </a:lnTo>
                  <a:lnTo>
                    <a:pt x="2981325" y="4831671"/>
                  </a:lnTo>
                  <a:lnTo>
                    <a:pt x="2986088" y="4831671"/>
                  </a:lnTo>
                  <a:lnTo>
                    <a:pt x="2990850" y="4831671"/>
                  </a:lnTo>
                  <a:lnTo>
                    <a:pt x="2990850" y="4836433"/>
                  </a:lnTo>
                  <a:lnTo>
                    <a:pt x="2990850" y="4841196"/>
                  </a:lnTo>
                  <a:close/>
                  <a:moveTo>
                    <a:pt x="4519613" y="4841196"/>
                  </a:moveTo>
                  <a:lnTo>
                    <a:pt x="4514850" y="4841196"/>
                  </a:lnTo>
                  <a:lnTo>
                    <a:pt x="4514850" y="4836433"/>
                  </a:lnTo>
                  <a:lnTo>
                    <a:pt x="4514850" y="4831671"/>
                  </a:lnTo>
                  <a:lnTo>
                    <a:pt x="4519613" y="4831671"/>
                  </a:lnTo>
                  <a:lnTo>
                    <a:pt x="4524375" y="4831671"/>
                  </a:lnTo>
                  <a:lnTo>
                    <a:pt x="4524375" y="4836433"/>
                  </a:lnTo>
                  <a:lnTo>
                    <a:pt x="4524375" y="4841196"/>
                  </a:lnTo>
                  <a:close/>
                  <a:moveTo>
                    <a:pt x="5376863" y="4841196"/>
                  </a:moveTo>
                  <a:lnTo>
                    <a:pt x="5372100" y="4841196"/>
                  </a:lnTo>
                  <a:lnTo>
                    <a:pt x="5372100" y="4836433"/>
                  </a:lnTo>
                  <a:lnTo>
                    <a:pt x="5372100" y="4831671"/>
                  </a:lnTo>
                  <a:lnTo>
                    <a:pt x="5376863" y="4831671"/>
                  </a:lnTo>
                  <a:lnTo>
                    <a:pt x="5381625" y="4831671"/>
                  </a:lnTo>
                  <a:lnTo>
                    <a:pt x="5381625" y="4836433"/>
                  </a:lnTo>
                  <a:lnTo>
                    <a:pt x="5381625" y="4841196"/>
                  </a:lnTo>
                  <a:close/>
                  <a:moveTo>
                    <a:pt x="3176588" y="4831671"/>
                  </a:moveTo>
                  <a:lnTo>
                    <a:pt x="3171825" y="4831671"/>
                  </a:lnTo>
                  <a:lnTo>
                    <a:pt x="3171825" y="4826908"/>
                  </a:lnTo>
                  <a:lnTo>
                    <a:pt x="3171825" y="4822146"/>
                  </a:lnTo>
                  <a:lnTo>
                    <a:pt x="3176588" y="4822146"/>
                  </a:lnTo>
                  <a:lnTo>
                    <a:pt x="3181350" y="4822146"/>
                  </a:lnTo>
                  <a:lnTo>
                    <a:pt x="3181350" y="4826908"/>
                  </a:lnTo>
                  <a:lnTo>
                    <a:pt x="3181350" y="4831671"/>
                  </a:lnTo>
                  <a:close/>
                  <a:moveTo>
                    <a:pt x="4205288" y="4831671"/>
                  </a:moveTo>
                  <a:lnTo>
                    <a:pt x="4200525" y="4831671"/>
                  </a:lnTo>
                  <a:lnTo>
                    <a:pt x="4200525" y="4826908"/>
                  </a:lnTo>
                  <a:lnTo>
                    <a:pt x="4200525" y="4822146"/>
                  </a:lnTo>
                  <a:lnTo>
                    <a:pt x="4205288" y="4822146"/>
                  </a:lnTo>
                  <a:lnTo>
                    <a:pt x="4210050" y="4822146"/>
                  </a:lnTo>
                  <a:lnTo>
                    <a:pt x="4210050" y="4826908"/>
                  </a:lnTo>
                  <a:lnTo>
                    <a:pt x="4210050" y="4831671"/>
                  </a:lnTo>
                  <a:close/>
                  <a:moveTo>
                    <a:pt x="4500563" y="4831671"/>
                  </a:moveTo>
                  <a:lnTo>
                    <a:pt x="4495800" y="4831671"/>
                  </a:lnTo>
                  <a:lnTo>
                    <a:pt x="4495800" y="4826908"/>
                  </a:lnTo>
                  <a:lnTo>
                    <a:pt x="4495800" y="4822146"/>
                  </a:lnTo>
                  <a:lnTo>
                    <a:pt x="4500563" y="4822146"/>
                  </a:lnTo>
                  <a:lnTo>
                    <a:pt x="4505325" y="4822146"/>
                  </a:lnTo>
                  <a:lnTo>
                    <a:pt x="4505325" y="4826908"/>
                  </a:lnTo>
                  <a:lnTo>
                    <a:pt x="4505325" y="4831671"/>
                  </a:lnTo>
                  <a:close/>
                  <a:moveTo>
                    <a:pt x="4167188" y="4822146"/>
                  </a:moveTo>
                  <a:lnTo>
                    <a:pt x="4162425" y="4822146"/>
                  </a:lnTo>
                  <a:lnTo>
                    <a:pt x="4162425" y="4817383"/>
                  </a:lnTo>
                  <a:lnTo>
                    <a:pt x="4162425" y="4812621"/>
                  </a:lnTo>
                  <a:lnTo>
                    <a:pt x="4167188" y="4812621"/>
                  </a:lnTo>
                  <a:lnTo>
                    <a:pt x="4171950" y="4812621"/>
                  </a:lnTo>
                  <a:lnTo>
                    <a:pt x="4171950" y="4817383"/>
                  </a:lnTo>
                  <a:lnTo>
                    <a:pt x="4171950" y="4822146"/>
                  </a:lnTo>
                  <a:close/>
                  <a:moveTo>
                    <a:pt x="4529138" y="4822146"/>
                  </a:moveTo>
                  <a:lnTo>
                    <a:pt x="4524375" y="4822146"/>
                  </a:lnTo>
                  <a:lnTo>
                    <a:pt x="4524375" y="4817383"/>
                  </a:lnTo>
                  <a:lnTo>
                    <a:pt x="4524375" y="4812621"/>
                  </a:lnTo>
                  <a:lnTo>
                    <a:pt x="4529138" y="4812621"/>
                  </a:lnTo>
                  <a:lnTo>
                    <a:pt x="4533900" y="4812621"/>
                  </a:lnTo>
                  <a:lnTo>
                    <a:pt x="4533900" y="4817383"/>
                  </a:lnTo>
                  <a:lnTo>
                    <a:pt x="4533900" y="4822146"/>
                  </a:lnTo>
                  <a:close/>
                  <a:moveTo>
                    <a:pt x="4176713" y="4793571"/>
                  </a:moveTo>
                  <a:lnTo>
                    <a:pt x="4171950" y="4793571"/>
                  </a:lnTo>
                  <a:lnTo>
                    <a:pt x="4171950" y="4788808"/>
                  </a:lnTo>
                  <a:lnTo>
                    <a:pt x="4171950" y="4784046"/>
                  </a:lnTo>
                  <a:lnTo>
                    <a:pt x="4176713" y="4784046"/>
                  </a:lnTo>
                  <a:lnTo>
                    <a:pt x="4181475" y="4784046"/>
                  </a:lnTo>
                  <a:lnTo>
                    <a:pt x="4181475" y="4788808"/>
                  </a:lnTo>
                  <a:lnTo>
                    <a:pt x="4181475" y="4793571"/>
                  </a:lnTo>
                  <a:close/>
                  <a:moveTo>
                    <a:pt x="4511078" y="4790990"/>
                  </a:moveTo>
                  <a:lnTo>
                    <a:pt x="4505325" y="4796743"/>
                  </a:lnTo>
                  <a:lnTo>
                    <a:pt x="4506078" y="4778493"/>
                  </a:lnTo>
                  <a:lnTo>
                    <a:pt x="4506830" y="4760233"/>
                  </a:lnTo>
                  <a:lnTo>
                    <a:pt x="4511831" y="4772730"/>
                  </a:lnTo>
                  <a:lnTo>
                    <a:pt x="4516832" y="4785236"/>
                  </a:lnTo>
                  <a:close/>
                  <a:moveTo>
                    <a:pt x="2976563" y="4784046"/>
                  </a:moveTo>
                  <a:lnTo>
                    <a:pt x="2971800" y="4784046"/>
                  </a:lnTo>
                  <a:lnTo>
                    <a:pt x="2971800" y="4779283"/>
                  </a:lnTo>
                  <a:lnTo>
                    <a:pt x="2971800" y="4774521"/>
                  </a:lnTo>
                  <a:lnTo>
                    <a:pt x="2976563" y="4774521"/>
                  </a:lnTo>
                  <a:lnTo>
                    <a:pt x="2981325" y="4774521"/>
                  </a:lnTo>
                  <a:lnTo>
                    <a:pt x="2981325" y="4779283"/>
                  </a:lnTo>
                  <a:lnTo>
                    <a:pt x="2981325" y="4784046"/>
                  </a:lnTo>
                  <a:close/>
                  <a:moveTo>
                    <a:pt x="4052888" y="4774521"/>
                  </a:moveTo>
                  <a:lnTo>
                    <a:pt x="4048125" y="4774521"/>
                  </a:lnTo>
                  <a:lnTo>
                    <a:pt x="4048125" y="4769758"/>
                  </a:lnTo>
                  <a:lnTo>
                    <a:pt x="4048125" y="4764996"/>
                  </a:lnTo>
                  <a:lnTo>
                    <a:pt x="4052888" y="4764996"/>
                  </a:lnTo>
                  <a:lnTo>
                    <a:pt x="4057650" y="4764996"/>
                  </a:lnTo>
                  <a:lnTo>
                    <a:pt x="4057650" y="4769758"/>
                  </a:lnTo>
                  <a:lnTo>
                    <a:pt x="4057650" y="4774521"/>
                  </a:lnTo>
                  <a:close/>
                  <a:moveTo>
                    <a:pt x="4652963" y="4774521"/>
                  </a:moveTo>
                  <a:lnTo>
                    <a:pt x="4648200" y="4774521"/>
                  </a:lnTo>
                  <a:lnTo>
                    <a:pt x="4648200" y="4769758"/>
                  </a:lnTo>
                  <a:lnTo>
                    <a:pt x="4648200" y="4764996"/>
                  </a:lnTo>
                  <a:lnTo>
                    <a:pt x="4652963" y="4764996"/>
                  </a:lnTo>
                  <a:lnTo>
                    <a:pt x="4657725" y="4764996"/>
                  </a:lnTo>
                  <a:lnTo>
                    <a:pt x="4657725" y="4769758"/>
                  </a:lnTo>
                  <a:lnTo>
                    <a:pt x="4657725" y="4774521"/>
                  </a:lnTo>
                  <a:close/>
                  <a:moveTo>
                    <a:pt x="280988" y="4764996"/>
                  </a:moveTo>
                  <a:lnTo>
                    <a:pt x="276225" y="4764996"/>
                  </a:lnTo>
                  <a:lnTo>
                    <a:pt x="276225" y="4760233"/>
                  </a:lnTo>
                  <a:lnTo>
                    <a:pt x="276225" y="4755471"/>
                  </a:lnTo>
                  <a:lnTo>
                    <a:pt x="280988" y="4755471"/>
                  </a:lnTo>
                  <a:lnTo>
                    <a:pt x="285750" y="4755471"/>
                  </a:lnTo>
                  <a:lnTo>
                    <a:pt x="285750" y="4760233"/>
                  </a:lnTo>
                  <a:lnTo>
                    <a:pt x="285750" y="4764996"/>
                  </a:lnTo>
                  <a:close/>
                  <a:moveTo>
                    <a:pt x="3187703" y="4752299"/>
                  </a:moveTo>
                  <a:lnTo>
                    <a:pt x="3181350" y="4758643"/>
                  </a:lnTo>
                  <a:lnTo>
                    <a:pt x="3181350" y="4745946"/>
                  </a:lnTo>
                  <a:lnTo>
                    <a:pt x="3181350" y="4733249"/>
                  </a:lnTo>
                  <a:lnTo>
                    <a:pt x="3187703" y="4739593"/>
                  </a:lnTo>
                  <a:lnTo>
                    <a:pt x="3194047" y="4745946"/>
                  </a:lnTo>
                  <a:close/>
                  <a:moveTo>
                    <a:pt x="271463" y="4745946"/>
                  </a:moveTo>
                  <a:lnTo>
                    <a:pt x="266700" y="4745946"/>
                  </a:lnTo>
                  <a:lnTo>
                    <a:pt x="266700" y="4741183"/>
                  </a:lnTo>
                  <a:lnTo>
                    <a:pt x="266700" y="4736421"/>
                  </a:lnTo>
                  <a:lnTo>
                    <a:pt x="271463" y="4736421"/>
                  </a:lnTo>
                  <a:lnTo>
                    <a:pt x="276225" y="4736421"/>
                  </a:lnTo>
                  <a:lnTo>
                    <a:pt x="276225" y="4741183"/>
                  </a:lnTo>
                  <a:lnTo>
                    <a:pt x="276225" y="4745946"/>
                  </a:lnTo>
                  <a:close/>
                  <a:moveTo>
                    <a:pt x="4043363" y="4745946"/>
                  </a:moveTo>
                  <a:lnTo>
                    <a:pt x="4038600" y="4745946"/>
                  </a:lnTo>
                  <a:lnTo>
                    <a:pt x="4038600" y="4741183"/>
                  </a:lnTo>
                  <a:lnTo>
                    <a:pt x="4038600" y="4736421"/>
                  </a:lnTo>
                  <a:lnTo>
                    <a:pt x="4043363" y="4736421"/>
                  </a:lnTo>
                  <a:lnTo>
                    <a:pt x="4048125" y="4736421"/>
                  </a:lnTo>
                  <a:lnTo>
                    <a:pt x="4048125" y="4741183"/>
                  </a:lnTo>
                  <a:lnTo>
                    <a:pt x="4048125" y="4745946"/>
                  </a:lnTo>
                  <a:close/>
                  <a:moveTo>
                    <a:pt x="4090988" y="4745946"/>
                  </a:moveTo>
                  <a:lnTo>
                    <a:pt x="4086225" y="4745946"/>
                  </a:lnTo>
                  <a:lnTo>
                    <a:pt x="4086225" y="4741183"/>
                  </a:lnTo>
                  <a:lnTo>
                    <a:pt x="4086225" y="4736421"/>
                  </a:lnTo>
                  <a:lnTo>
                    <a:pt x="4090988" y="4736421"/>
                  </a:lnTo>
                  <a:lnTo>
                    <a:pt x="4095750" y="4736421"/>
                  </a:lnTo>
                  <a:lnTo>
                    <a:pt x="4095750" y="4741183"/>
                  </a:lnTo>
                  <a:lnTo>
                    <a:pt x="4095750" y="4745946"/>
                  </a:lnTo>
                  <a:close/>
                  <a:moveTo>
                    <a:pt x="4500563" y="4745946"/>
                  </a:moveTo>
                  <a:lnTo>
                    <a:pt x="4495800" y="4745946"/>
                  </a:lnTo>
                  <a:lnTo>
                    <a:pt x="4495800" y="4741183"/>
                  </a:lnTo>
                  <a:lnTo>
                    <a:pt x="4495800" y="4736421"/>
                  </a:lnTo>
                  <a:lnTo>
                    <a:pt x="4500563" y="4736421"/>
                  </a:lnTo>
                  <a:lnTo>
                    <a:pt x="4505325" y="4736421"/>
                  </a:lnTo>
                  <a:lnTo>
                    <a:pt x="4505325" y="4741183"/>
                  </a:lnTo>
                  <a:lnTo>
                    <a:pt x="4505325" y="4745946"/>
                  </a:lnTo>
                  <a:close/>
                  <a:moveTo>
                    <a:pt x="4529138" y="4745946"/>
                  </a:moveTo>
                  <a:lnTo>
                    <a:pt x="4524375" y="4745946"/>
                  </a:lnTo>
                  <a:lnTo>
                    <a:pt x="4524375" y="4741183"/>
                  </a:lnTo>
                  <a:lnTo>
                    <a:pt x="4524375" y="4736421"/>
                  </a:lnTo>
                  <a:lnTo>
                    <a:pt x="4529138" y="4736421"/>
                  </a:lnTo>
                  <a:lnTo>
                    <a:pt x="4533900" y="4736421"/>
                  </a:lnTo>
                  <a:lnTo>
                    <a:pt x="4533900" y="4741183"/>
                  </a:lnTo>
                  <a:lnTo>
                    <a:pt x="4533900" y="4745946"/>
                  </a:lnTo>
                  <a:close/>
                  <a:moveTo>
                    <a:pt x="4643438" y="4745946"/>
                  </a:moveTo>
                  <a:lnTo>
                    <a:pt x="4638675" y="4745946"/>
                  </a:lnTo>
                  <a:lnTo>
                    <a:pt x="4638675" y="4741183"/>
                  </a:lnTo>
                  <a:lnTo>
                    <a:pt x="4638675" y="4736421"/>
                  </a:lnTo>
                  <a:lnTo>
                    <a:pt x="4643438" y="4736421"/>
                  </a:lnTo>
                  <a:lnTo>
                    <a:pt x="4648200" y="4736421"/>
                  </a:lnTo>
                  <a:lnTo>
                    <a:pt x="4648200" y="4741183"/>
                  </a:lnTo>
                  <a:lnTo>
                    <a:pt x="4648200" y="4745946"/>
                  </a:lnTo>
                  <a:close/>
                  <a:moveTo>
                    <a:pt x="4062413" y="4726896"/>
                  </a:moveTo>
                  <a:lnTo>
                    <a:pt x="4057650" y="4726896"/>
                  </a:lnTo>
                  <a:lnTo>
                    <a:pt x="4057650" y="4722133"/>
                  </a:lnTo>
                  <a:lnTo>
                    <a:pt x="4057650" y="4717371"/>
                  </a:lnTo>
                  <a:lnTo>
                    <a:pt x="4062413" y="4717371"/>
                  </a:lnTo>
                  <a:lnTo>
                    <a:pt x="4067175" y="4717371"/>
                  </a:lnTo>
                  <a:lnTo>
                    <a:pt x="4067175" y="4722133"/>
                  </a:lnTo>
                  <a:lnTo>
                    <a:pt x="4067175" y="4726896"/>
                  </a:lnTo>
                  <a:close/>
                  <a:moveTo>
                    <a:pt x="4519613" y="4726896"/>
                  </a:moveTo>
                  <a:lnTo>
                    <a:pt x="4514850" y="4726896"/>
                  </a:lnTo>
                  <a:lnTo>
                    <a:pt x="4514850" y="4722133"/>
                  </a:lnTo>
                  <a:lnTo>
                    <a:pt x="4514850" y="4717371"/>
                  </a:lnTo>
                  <a:lnTo>
                    <a:pt x="4519613" y="4717371"/>
                  </a:lnTo>
                  <a:lnTo>
                    <a:pt x="4524375" y="4717371"/>
                  </a:lnTo>
                  <a:lnTo>
                    <a:pt x="4524375" y="4722133"/>
                  </a:lnTo>
                  <a:lnTo>
                    <a:pt x="4524375" y="4726896"/>
                  </a:lnTo>
                  <a:close/>
                  <a:moveTo>
                    <a:pt x="4471988" y="4717371"/>
                  </a:moveTo>
                  <a:lnTo>
                    <a:pt x="4467225" y="4717371"/>
                  </a:lnTo>
                  <a:lnTo>
                    <a:pt x="4467225" y="4712608"/>
                  </a:lnTo>
                  <a:lnTo>
                    <a:pt x="4467225" y="4707846"/>
                  </a:lnTo>
                  <a:lnTo>
                    <a:pt x="4471988" y="4707846"/>
                  </a:lnTo>
                  <a:lnTo>
                    <a:pt x="4476750" y="4707846"/>
                  </a:lnTo>
                  <a:lnTo>
                    <a:pt x="4476750" y="4712608"/>
                  </a:lnTo>
                  <a:lnTo>
                    <a:pt x="4476750" y="4717371"/>
                  </a:lnTo>
                  <a:close/>
                  <a:moveTo>
                    <a:pt x="252413" y="4707846"/>
                  </a:moveTo>
                  <a:lnTo>
                    <a:pt x="247650" y="4707846"/>
                  </a:lnTo>
                  <a:lnTo>
                    <a:pt x="247650" y="4703083"/>
                  </a:lnTo>
                  <a:lnTo>
                    <a:pt x="247650" y="4698321"/>
                  </a:lnTo>
                  <a:lnTo>
                    <a:pt x="252413" y="4698321"/>
                  </a:lnTo>
                  <a:lnTo>
                    <a:pt x="257175" y="4698321"/>
                  </a:lnTo>
                  <a:lnTo>
                    <a:pt x="257175" y="4703083"/>
                  </a:lnTo>
                  <a:lnTo>
                    <a:pt x="257175" y="4707846"/>
                  </a:lnTo>
                  <a:close/>
                  <a:moveTo>
                    <a:pt x="4090988" y="4707846"/>
                  </a:moveTo>
                  <a:lnTo>
                    <a:pt x="4086225" y="4707846"/>
                  </a:lnTo>
                  <a:lnTo>
                    <a:pt x="4086225" y="4703083"/>
                  </a:lnTo>
                  <a:lnTo>
                    <a:pt x="4086225" y="4698321"/>
                  </a:lnTo>
                  <a:lnTo>
                    <a:pt x="4090988" y="4698321"/>
                  </a:lnTo>
                  <a:lnTo>
                    <a:pt x="4095750" y="4698321"/>
                  </a:lnTo>
                  <a:lnTo>
                    <a:pt x="4095750" y="4703083"/>
                  </a:lnTo>
                  <a:lnTo>
                    <a:pt x="4095750" y="4707846"/>
                  </a:lnTo>
                  <a:close/>
                  <a:moveTo>
                    <a:pt x="4424363" y="4705988"/>
                  </a:moveTo>
                  <a:lnTo>
                    <a:pt x="4395788" y="4705636"/>
                  </a:lnTo>
                  <a:lnTo>
                    <a:pt x="4412637" y="4701245"/>
                  </a:lnTo>
                  <a:lnTo>
                    <a:pt x="4429487" y="4696854"/>
                  </a:lnTo>
                  <a:lnTo>
                    <a:pt x="4441212" y="4701597"/>
                  </a:lnTo>
                  <a:lnTo>
                    <a:pt x="4452938" y="4706341"/>
                  </a:lnTo>
                  <a:close/>
                  <a:moveTo>
                    <a:pt x="4491038" y="4698321"/>
                  </a:moveTo>
                  <a:lnTo>
                    <a:pt x="4486275" y="4698321"/>
                  </a:lnTo>
                  <a:lnTo>
                    <a:pt x="4486275" y="4693558"/>
                  </a:lnTo>
                  <a:lnTo>
                    <a:pt x="4486275" y="4688796"/>
                  </a:lnTo>
                  <a:lnTo>
                    <a:pt x="4491038" y="4688796"/>
                  </a:lnTo>
                  <a:lnTo>
                    <a:pt x="4495800" y="4688796"/>
                  </a:lnTo>
                  <a:lnTo>
                    <a:pt x="4495800" y="4693558"/>
                  </a:lnTo>
                  <a:lnTo>
                    <a:pt x="4495800" y="4698321"/>
                  </a:lnTo>
                  <a:close/>
                  <a:moveTo>
                    <a:pt x="4052888" y="4679271"/>
                  </a:moveTo>
                  <a:lnTo>
                    <a:pt x="4048125" y="4679271"/>
                  </a:lnTo>
                  <a:lnTo>
                    <a:pt x="4048125" y="4674508"/>
                  </a:lnTo>
                  <a:lnTo>
                    <a:pt x="4048125" y="4669746"/>
                  </a:lnTo>
                  <a:lnTo>
                    <a:pt x="4052888" y="4669746"/>
                  </a:lnTo>
                  <a:lnTo>
                    <a:pt x="4057650" y="4669746"/>
                  </a:lnTo>
                  <a:lnTo>
                    <a:pt x="4057650" y="4674508"/>
                  </a:lnTo>
                  <a:lnTo>
                    <a:pt x="4057650" y="4679271"/>
                  </a:lnTo>
                  <a:close/>
                  <a:moveTo>
                    <a:pt x="4462463" y="4679271"/>
                  </a:moveTo>
                  <a:lnTo>
                    <a:pt x="4457700" y="4679271"/>
                  </a:lnTo>
                  <a:lnTo>
                    <a:pt x="4457700" y="4674508"/>
                  </a:lnTo>
                  <a:lnTo>
                    <a:pt x="4457700" y="4669746"/>
                  </a:lnTo>
                  <a:lnTo>
                    <a:pt x="4462463" y="4669746"/>
                  </a:lnTo>
                  <a:lnTo>
                    <a:pt x="4467225" y="4669746"/>
                  </a:lnTo>
                  <a:lnTo>
                    <a:pt x="4467225" y="4674508"/>
                  </a:lnTo>
                  <a:lnTo>
                    <a:pt x="4467225" y="4679271"/>
                  </a:lnTo>
                  <a:close/>
                  <a:moveTo>
                    <a:pt x="4595813" y="4679271"/>
                  </a:moveTo>
                  <a:lnTo>
                    <a:pt x="4591050" y="4679271"/>
                  </a:lnTo>
                  <a:lnTo>
                    <a:pt x="4591050" y="4674508"/>
                  </a:lnTo>
                  <a:lnTo>
                    <a:pt x="4591050" y="4669746"/>
                  </a:lnTo>
                  <a:lnTo>
                    <a:pt x="4595813" y="4669746"/>
                  </a:lnTo>
                  <a:lnTo>
                    <a:pt x="4600575" y="4669746"/>
                  </a:lnTo>
                  <a:lnTo>
                    <a:pt x="4600575" y="4674508"/>
                  </a:lnTo>
                  <a:lnTo>
                    <a:pt x="4600575" y="4679271"/>
                  </a:lnTo>
                  <a:close/>
                  <a:moveTo>
                    <a:pt x="2684088" y="4661031"/>
                  </a:moveTo>
                  <a:lnTo>
                    <a:pt x="2681288" y="4669107"/>
                  </a:lnTo>
                  <a:lnTo>
                    <a:pt x="2611831" y="4566724"/>
                  </a:lnTo>
                  <a:lnTo>
                    <a:pt x="2542375" y="4464339"/>
                  </a:lnTo>
                  <a:lnTo>
                    <a:pt x="2438000" y="4474521"/>
                  </a:lnTo>
                  <a:lnTo>
                    <a:pt x="2333625" y="4484713"/>
                  </a:lnTo>
                  <a:lnTo>
                    <a:pt x="2333740" y="4479598"/>
                  </a:lnTo>
                  <a:lnTo>
                    <a:pt x="2333863" y="4474483"/>
                  </a:lnTo>
                  <a:lnTo>
                    <a:pt x="2405110" y="4433211"/>
                  </a:lnTo>
                  <a:lnTo>
                    <a:pt x="2476357" y="4391940"/>
                  </a:lnTo>
                  <a:lnTo>
                    <a:pt x="2480986" y="4384443"/>
                  </a:lnTo>
                  <a:lnTo>
                    <a:pt x="2485615" y="4376957"/>
                  </a:lnTo>
                  <a:lnTo>
                    <a:pt x="2316756" y="4317092"/>
                  </a:lnTo>
                  <a:lnTo>
                    <a:pt x="2147888" y="4257237"/>
                  </a:lnTo>
                  <a:lnTo>
                    <a:pt x="2069306" y="4229224"/>
                  </a:lnTo>
                  <a:lnTo>
                    <a:pt x="1990725" y="4201221"/>
                  </a:lnTo>
                  <a:lnTo>
                    <a:pt x="1990725" y="4183847"/>
                  </a:lnTo>
                  <a:lnTo>
                    <a:pt x="1990725" y="4166483"/>
                  </a:lnTo>
                  <a:lnTo>
                    <a:pt x="1996249" y="4152071"/>
                  </a:lnTo>
                  <a:lnTo>
                    <a:pt x="2001784" y="4137670"/>
                  </a:lnTo>
                  <a:lnTo>
                    <a:pt x="2203418" y="4207431"/>
                  </a:lnTo>
                  <a:lnTo>
                    <a:pt x="2405063" y="4277183"/>
                  </a:lnTo>
                  <a:lnTo>
                    <a:pt x="2461031" y="4296956"/>
                  </a:lnTo>
                  <a:lnTo>
                    <a:pt x="2517010" y="4316721"/>
                  </a:lnTo>
                  <a:lnTo>
                    <a:pt x="2510828" y="4238444"/>
                  </a:lnTo>
                  <a:lnTo>
                    <a:pt x="2504647" y="4160158"/>
                  </a:lnTo>
                  <a:lnTo>
                    <a:pt x="2519801" y="4179208"/>
                  </a:lnTo>
                  <a:lnTo>
                    <a:pt x="2534955" y="4198258"/>
                  </a:lnTo>
                  <a:lnTo>
                    <a:pt x="2574788" y="4263162"/>
                  </a:lnTo>
                  <a:lnTo>
                    <a:pt x="2614613" y="4328065"/>
                  </a:lnTo>
                  <a:lnTo>
                    <a:pt x="2719388" y="4322217"/>
                  </a:lnTo>
                  <a:lnTo>
                    <a:pt x="2824163" y="4316368"/>
                  </a:lnTo>
                  <a:lnTo>
                    <a:pt x="2743200" y="4364251"/>
                  </a:lnTo>
                  <a:lnTo>
                    <a:pt x="2662238" y="4412133"/>
                  </a:lnTo>
                  <a:lnTo>
                    <a:pt x="2654494" y="4414933"/>
                  </a:lnTo>
                  <a:lnTo>
                    <a:pt x="2646760" y="4417733"/>
                  </a:lnTo>
                  <a:lnTo>
                    <a:pt x="2666819" y="4535338"/>
                  </a:lnTo>
                  <a:lnTo>
                    <a:pt x="2686888" y="4652953"/>
                  </a:lnTo>
                  <a:close/>
                  <a:moveTo>
                    <a:pt x="4419600" y="4669746"/>
                  </a:moveTo>
                  <a:lnTo>
                    <a:pt x="4406903" y="4669746"/>
                  </a:lnTo>
                  <a:lnTo>
                    <a:pt x="4413247" y="4663393"/>
                  </a:lnTo>
                  <a:lnTo>
                    <a:pt x="4419600" y="4657049"/>
                  </a:lnTo>
                  <a:lnTo>
                    <a:pt x="4425953" y="4663393"/>
                  </a:lnTo>
                  <a:lnTo>
                    <a:pt x="4432297" y="4669746"/>
                  </a:lnTo>
                  <a:close/>
                  <a:moveTo>
                    <a:pt x="4567238" y="4669746"/>
                  </a:moveTo>
                  <a:lnTo>
                    <a:pt x="4562475" y="4669746"/>
                  </a:lnTo>
                  <a:lnTo>
                    <a:pt x="4562475" y="4664983"/>
                  </a:lnTo>
                  <a:lnTo>
                    <a:pt x="4562475" y="4660221"/>
                  </a:lnTo>
                  <a:lnTo>
                    <a:pt x="4567238" y="4660221"/>
                  </a:lnTo>
                  <a:lnTo>
                    <a:pt x="4572000" y="4660221"/>
                  </a:lnTo>
                  <a:lnTo>
                    <a:pt x="4572000" y="4664983"/>
                  </a:lnTo>
                  <a:lnTo>
                    <a:pt x="4572000" y="4669746"/>
                  </a:lnTo>
                  <a:close/>
                  <a:moveTo>
                    <a:pt x="5462588" y="4669746"/>
                  </a:moveTo>
                  <a:lnTo>
                    <a:pt x="5457825" y="4669746"/>
                  </a:lnTo>
                  <a:lnTo>
                    <a:pt x="5457825" y="4664983"/>
                  </a:lnTo>
                  <a:lnTo>
                    <a:pt x="5457825" y="4660221"/>
                  </a:lnTo>
                  <a:lnTo>
                    <a:pt x="5462588" y="4660221"/>
                  </a:lnTo>
                  <a:lnTo>
                    <a:pt x="5467350" y="4660221"/>
                  </a:lnTo>
                  <a:lnTo>
                    <a:pt x="5467350" y="4664983"/>
                  </a:lnTo>
                  <a:lnTo>
                    <a:pt x="5467350" y="4669746"/>
                  </a:lnTo>
                  <a:close/>
                  <a:moveTo>
                    <a:pt x="4548188" y="4660221"/>
                  </a:moveTo>
                  <a:lnTo>
                    <a:pt x="4543425" y="4660221"/>
                  </a:lnTo>
                  <a:lnTo>
                    <a:pt x="4543425" y="4655458"/>
                  </a:lnTo>
                  <a:lnTo>
                    <a:pt x="4543425" y="4650696"/>
                  </a:lnTo>
                  <a:lnTo>
                    <a:pt x="4548188" y="4650696"/>
                  </a:lnTo>
                  <a:lnTo>
                    <a:pt x="4552950" y="4650696"/>
                  </a:lnTo>
                  <a:lnTo>
                    <a:pt x="4552950" y="4655458"/>
                  </a:lnTo>
                  <a:lnTo>
                    <a:pt x="4552950" y="4660221"/>
                  </a:lnTo>
                  <a:close/>
                  <a:moveTo>
                    <a:pt x="4349820" y="4650696"/>
                  </a:moveTo>
                  <a:lnTo>
                    <a:pt x="4346724" y="4650696"/>
                  </a:lnTo>
                  <a:lnTo>
                    <a:pt x="4323626" y="4624502"/>
                  </a:lnTo>
                  <a:lnTo>
                    <a:pt x="4300538" y="4598308"/>
                  </a:lnTo>
                  <a:lnTo>
                    <a:pt x="4326731" y="4621397"/>
                  </a:lnTo>
                  <a:lnTo>
                    <a:pt x="4352925" y="4644495"/>
                  </a:lnTo>
                  <a:lnTo>
                    <a:pt x="4352925" y="4647591"/>
                  </a:lnTo>
                  <a:lnTo>
                    <a:pt x="4352925" y="4650696"/>
                  </a:lnTo>
                  <a:close/>
                  <a:moveTo>
                    <a:pt x="4386263" y="4650696"/>
                  </a:moveTo>
                  <a:lnTo>
                    <a:pt x="4381500" y="4650696"/>
                  </a:lnTo>
                  <a:lnTo>
                    <a:pt x="4381500" y="4645933"/>
                  </a:lnTo>
                  <a:lnTo>
                    <a:pt x="4381500" y="4641171"/>
                  </a:lnTo>
                  <a:lnTo>
                    <a:pt x="4386263" y="4641171"/>
                  </a:lnTo>
                  <a:lnTo>
                    <a:pt x="4391025" y="4641171"/>
                  </a:lnTo>
                  <a:lnTo>
                    <a:pt x="4391025" y="4645933"/>
                  </a:lnTo>
                  <a:lnTo>
                    <a:pt x="4391025" y="4650696"/>
                  </a:lnTo>
                  <a:close/>
                  <a:moveTo>
                    <a:pt x="4529138" y="4650696"/>
                  </a:moveTo>
                  <a:lnTo>
                    <a:pt x="4524375" y="4650696"/>
                  </a:lnTo>
                  <a:lnTo>
                    <a:pt x="4524375" y="4645933"/>
                  </a:lnTo>
                  <a:lnTo>
                    <a:pt x="4524375" y="4641171"/>
                  </a:lnTo>
                  <a:lnTo>
                    <a:pt x="4529138" y="4641171"/>
                  </a:lnTo>
                  <a:lnTo>
                    <a:pt x="4533900" y="4641171"/>
                  </a:lnTo>
                  <a:lnTo>
                    <a:pt x="4533900" y="4645933"/>
                  </a:lnTo>
                  <a:lnTo>
                    <a:pt x="4533900" y="4650696"/>
                  </a:lnTo>
                  <a:close/>
                  <a:moveTo>
                    <a:pt x="5472113" y="4650696"/>
                  </a:moveTo>
                  <a:lnTo>
                    <a:pt x="5467350" y="4650696"/>
                  </a:lnTo>
                  <a:lnTo>
                    <a:pt x="5467350" y="4645933"/>
                  </a:lnTo>
                  <a:lnTo>
                    <a:pt x="5467350" y="4641171"/>
                  </a:lnTo>
                  <a:lnTo>
                    <a:pt x="5472113" y="4641171"/>
                  </a:lnTo>
                  <a:lnTo>
                    <a:pt x="5476875" y="4641171"/>
                  </a:lnTo>
                  <a:lnTo>
                    <a:pt x="5476875" y="4645933"/>
                  </a:lnTo>
                  <a:lnTo>
                    <a:pt x="5476875" y="4650696"/>
                  </a:lnTo>
                  <a:close/>
                  <a:moveTo>
                    <a:pt x="2969152" y="4605661"/>
                  </a:moveTo>
                  <a:lnTo>
                    <a:pt x="2965323" y="4636408"/>
                  </a:lnTo>
                  <a:lnTo>
                    <a:pt x="2965399" y="4569733"/>
                  </a:lnTo>
                  <a:lnTo>
                    <a:pt x="2965476" y="4503058"/>
                  </a:lnTo>
                  <a:lnTo>
                    <a:pt x="2969228" y="4538986"/>
                  </a:lnTo>
                  <a:lnTo>
                    <a:pt x="2972972" y="4574924"/>
                  </a:lnTo>
                  <a:close/>
                  <a:moveTo>
                    <a:pt x="214313" y="4622121"/>
                  </a:moveTo>
                  <a:lnTo>
                    <a:pt x="209550" y="4622121"/>
                  </a:lnTo>
                  <a:lnTo>
                    <a:pt x="209550" y="4617358"/>
                  </a:lnTo>
                  <a:lnTo>
                    <a:pt x="209550" y="4612596"/>
                  </a:lnTo>
                  <a:lnTo>
                    <a:pt x="214313" y="4612596"/>
                  </a:lnTo>
                  <a:lnTo>
                    <a:pt x="219075" y="4612596"/>
                  </a:lnTo>
                  <a:lnTo>
                    <a:pt x="219075" y="4617358"/>
                  </a:lnTo>
                  <a:lnTo>
                    <a:pt x="219075" y="4622121"/>
                  </a:lnTo>
                  <a:close/>
                  <a:moveTo>
                    <a:pt x="3967163" y="4622121"/>
                  </a:moveTo>
                  <a:lnTo>
                    <a:pt x="3962400" y="4622121"/>
                  </a:lnTo>
                  <a:lnTo>
                    <a:pt x="3962400" y="4617358"/>
                  </a:lnTo>
                  <a:lnTo>
                    <a:pt x="3962400" y="4612596"/>
                  </a:lnTo>
                  <a:lnTo>
                    <a:pt x="3967163" y="4612596"/>
                  </a:lnTo>
                  <a:lnTo>
                    <a:pt x="3971925" y="4612596"/>
                  </a:lnTo>
                  <a:lnTo>
                    <a:pt x="3971925" y="4617358"/>
                  </a:lnTo>
                  <a:lnTo>
                    <a:pt x="3971925" y="4622121"/>
                  </a:lnTo>
                  <a:close/>
                  <a:moveTo>
                    <a:pt x="4471988" y="4622121"/>
                  </a:moveTo>
                  <a:lnTo>
                    <a:pt x="4467225" y="4622121"/>
                  </a:lnTo>
                  <a:lnTo>
                    <a:pt x="4467225" y="4617358"/>
                  </a:lnTo>
                  <a:lnTo>
                    <a:pt x="4467225" y="4612596"/>
                  </a:lnTo>
                  <a:lnTo>
                    <a:pt x="4471988" y="4612596"/>
                  </a:lnTo>
                  <a:lnTo>
                    <a:pt x="4476750" y="4612596"/>
                  </a:lnTo>
                  <a:lnTo>
                    <a:pt x="4476750" y="4617358"/>
                  </a:lnTo>
                  <a:lnTo>
                    <a:pt x="4476750" y="4622121"/>
                  </a:lnTo>
                  <a:close/>
                  <a:moveTo>
                    <a:pt x="4453500" y="4612596"/>
                  </a:moveTo>
                  <a:lnTo>
                    <a:pt x="4449299" y="4612596"/>
                  </a:lnTo>
                  <a:lnTo>
                    <a:pt x="4442498" y="4601604"/>
                  </a:lnTo>
                  <a:lnTo>
                    <a:pt x="4435707" y="4590602"/>
                  </a:lnTo>
                  <a:lnTo>
                    <a:pt x="4446708" y="4597394"/>
                  </a:lnTo>
                  <a:lnTo>
                    <a:pt x="4457700" y="4604195"/>
                  </a:lnTo>
                  <a:lnTo>
                    <a:pt x="4457700" y="4608395"/>
                  </a:lnTo>
                  <a:lnTo>
                    <a:pt x="4457700" y="4612596"/>
                  </a:lnTo>
                  <a:close/>
                  <a:moveTo>
                    <a:pt x="204788" y="4603071"/>
                  </a:moveTo>
                  <a:lnTo>
                    <a:pt x="200025" y="4603071"/>
                  </a:lnTo>
                  <a:lnTo>
                    <a:pt x="200025" y="4598308"/>
                  </a:lnTo>
                  <a:lnTo>
                    <a:pt x="200025" y="4593546"/>
                  </a:lnTo>
                  <a:lnTo>
                    <a:pt x="204788" y="4593546"/>
                  </a:lnTo>
                  <a:lnTo>
                    <a:pt x="209550" y="4593546"/>
                  </a:lnTo>
                  <a:lnTo>
                    <a:pt x="209550" y="4598308"/>
                  </a:lnTo>
                  <a:lnTo>
                    <a:pt x="209550" y="4603071"/>
                  </a:lnTo>
                  <a:close/>
                  <a:moveTo>
                    <a:pt x="3938588" y="4603071"/>
                  </a:moveTo>
                  <a:lnTo>
                    <a:pt x="3933825" y="4603071"/>
                  </a:lnTo>
                  <a:lnTo>
                    <a:pt x="3933825" y="4598308"/>
                  </a:lnTo>
                  <a:lnTo>
                    <a:pt x="3933825" y="4593546"/>
                  </a:lnTo>
                  <a:lnTo>
                    <a:pt x="3938588" y="4593546"/>
                  </a:lnTo>
                  <a:lnTo>
                    <a:pt x="3943350" y="4593546"/>
                  </a:lnTo>
                  <a:lnTo>
                    <a:pt x="3943350" y="4598308"/>
                  </a:lnTo>
                  <a:lnTo>
                    <a:pt x="3943350" y="4603071"/>
                  </a:lnTo>
                  <a:close/>
                  <a:moveTo>
                    <a:pt x="3919538" y="4593546"/>
                  </a:moveTo>
                  <a:lnTo>
                    <a:pt x="3914775" y="4593546"/>
                  </a:lnTo>
                  <a:lnTo>
                    <a:pt x="3914775" y="4588783"/>
                  </a:lnTo>
                  <a:lnTo>
                    <a:pt x="3914775" y="4584021"/>
                  </a:lnTo>
                  <a:lnTo>
                    <a:pt x="3919538" y="4584021"/>
                  </a:lnTo>
                  <a:lnTo>
                    <a:pt x="3924300" y="4584021"/>
                  </a:lnTo>
                  <a:lnTo>
                    <a:pt x="3924300" y="4588783"/>
                  </a:lnTo>
                  <a:lnTo>
                    <a:pt x="3924300" y="4593546"/>
                  </a:lnTo>
                  <a:close/>
                  <a:moveTo>
                    <a:pt x="5500688" y="4584021"/>
                  </a:moveTo>
                  <a:lnTo>
                    <a:pt x="5495925" y="4584021"/>
                  </a:lnTo>
                  <a:lnTo>
                    <a:pt x="5495925" y="4579258"/>
                  </a:lnTo>
                  <a:lnTo>
                    <a:pt x="5495925" y="4574496"/>
                  </a:lnTo>
                  <a:lnTo>
                    <a:pt x="5500688" y="4574496"/>
                  </a:lnTo>
                  <a:lnTo>
                    <a:pt x="5505450" y="4574496"/>
                  </a:lnTo>
                  <a:lnTo>
                    <a:pt x="5505450" y="4579258"/>
                  </a:lnTo>
                  <a:lnTo>
                    <a:pt x="5505450" y="4584021"/>
                  </a:lnTo>
                  <a:close/>
                  <a:moveTo>
                    <a:pt x="185738" y="4555446"/>
                  </a:moveTo>
                  <a:lnTo>
                    <a:pt x="180975" y="4555446"/>
                  </a:lnTo>
                  <a:lnTo>
                    <a:pt x="180975" y="4550683"/>
                  </a:lnTo>
                  <a:lnTo>
                    <a:pt x="180975" y="4545921"/>
                  </a:lnTo>
                  <a:lnTo>
                    <a:pt x="185738" y="4545921"/>
                  </a:lnTo>
                  <a:lnTo>
                    <a:pt x="190500" y="4545921"/>
                  </a:lnTo>
                  <a:lnTo>
                    <a:pt x="190500" y="4550683"/>
                  </a:lnTo>
                  <a:lnTo>
                    <a:pt x="190500" y="4555446"/>
                  </a:lnTo>
                  <a:close/>
                  <a:moveTo>
                    <a:pt x="3852863" y="4555446"/>
                  </a:moveTo>
                  <a:lnTo>
                    <a:pt x="3848100" y="4555446"/>
                  </a:lnTo>
                  <a:lnTo>
                    <a:pt x="3848100" y="4550683"/>
                  </a:lnTo>
                  <a:lnTo>
                    <a:pt x="3848100" y="4545921"/>
                  </a:lnTo>
                  <a:lnTo>
                    <a:pt x="3852863" y="4545921"/>
                  </a:lnTo>
                  <a:lnTo>
                    <a:pt x="3857625" y="4545921"/>
                  </a:lnTo>
                  <a:lnTo>
                    <a:pt x="3857625" y="4550683"/>
                  </a:lnTo>
                  <a:lnTo>
                    <a:pt x="3857625" y="4555446"/>
                  </a:lnTo>
                  <a:close/>
                  <a:moveTo>
                    <a:pt x="4291013" y="4555446"/>
                  </a:moveTo>
                  <a:lnTo>
                    <a:pt x="4286250" y="4555446"/>
                  </a:lnTo>
                  <a:lnTo>
                    <a:pt x="4286250" y="4550683"/>
                  </a:lnTo>
                  <a:lnTo>
                    <a:pt x="4286250" y="4545921"/>
                  </a:lnTo>
                  <a:lnTo>
                    <a:pt x="4291013" y="4545921"/>
                  </a:lnTo>
                  <a:lnTo>
                    <a:pt x="4295775" y="4545921"/>
                  </a:lnTo>
                  <a:lnTo>
                    <a:pt x="4295775" y="4550683"/>
                  </a:lnTo>
                  <a:lnTo>
                    <a:pt x="4295775" y="4555446"/>
                  </a:lnTo>
                  <a:close/>
                  <a:moveTo>
                    <a:pt x="4395788" y="4555446"/>
                  </a:moveTo>
                  <a:lnTo>
                    <a:pt x="4391025" y="4555446"/>
                  </a:lnTo>
                  <a:lnTo>
                    <a:pt x="4391025" y="4550683"/>
                  </a:lnTo>
                  <a:lnTo>
                    <a:pt x="4391025" y="4545921"/>
                  </a:lnTo>
                  <a:lnTo>
                    <a:pt x="4395788" y="4545921"/>
                  </a:lnTo>
                  <a:lnTo>
                    <a:pt x="4400550" y="4545921"/>
                  </a:lnTo>
                  <a:lnTo>
                    <a:pt x="4400550" y="4550683"/>
                  </a:lnTo>
                  <a:lnTo>
                    <a:pt x="4400550" y="4555446"/>
                  </a:lnTo>
                  <a:close/>
                  <a:moveTo>
                    <a:pt x="4262438" y="4545921"/>
                  </a:moveTo>
                  <a:lnTo>
                    <a:pt x="4257675" y="4545921"/>
                  </a:lnTo>
                  <a:lnTo>
                    <a:pt x="4257675" y="4541158"/>
                  </a:lnTo>
                  <a:lnTo>
                    <a:pt x="4257675" y="4536396"/>
                  </a:lnTo>
                  <a:lnTo>
                    <a:pt x="4262438" y="4536396"/>
                  </a:lnTo>
                  <a:lnTo>
                    <a:pt x="4267200" y="4536396"/>
                  </a:lnTo>
                  <a:lnTo>
                    <a:pt x="4267200" y="4541158"/>
                  </a:lnTo>
                  <a:lnTo>
                    <a:pt x="4267200" y="4545921"/>
                  </a:lnTo>
                  <a:close/>
                  <a:moveTo>
                    <a:pt x="5519738" y="4536396"/>
                  </a:moveTo>
                  <a:lnTo>
                    <a:pt x="5514975" y="4536396"/>
                  </a:lnTo>
                  <a:lnTo>
                    <a:pt x="5514975" y="4531633"/>
                  </a:lnTo>
                  <a:lnTo>
                    <a:pt x="5514975" y="4526871"/>
                  </a:lnTo>
                  <a:lnTo>
                    <a:pt x="5519738" y="4526871"/>
                  </a:lnTo>
                  <a:lnTo>
                    <a:pt x="5524500" y="4526871"/>
                  </a:lnTo>
                  <a:lnTo>
                    <a:pt x="5524500" y="4531633"/>
                  </a:lnTo>
                  <a:lnTo>
                    <a:pt x="5524500" y="4536396"/>
                  </a:lnTo>
                  <a:close/>
                  <a:moveTo>
                    <a:pt x="3805238" y="4526871"/>
                  </a:moveTo>
                  <a:lnTo>
                    <a:pt x="3800475" y="4526871"/>
                  </a:lnTo>
                  <a:lnTo>
                    <a:pt x="3800475" y="4522108"/>
                  </a:lnTo>
                  <a:lnTo>
                    <a:pt x="3800475" y="4517346"/>
                  </a:lnTo>
                  <a:lnTo>
                    <a:pt x="3805238" y="4517346"/>
                  </a:lnTo>
                  <a:lnTo>
                    <a:pt x="3810000" y="4517346"/>
                  </a:lnTo>
                  <a:lnTo>
                    <a:pt x="3810000" y="4522108"/>
                  </a:lnTo>
                  <a:lnTo>
                    <a:pt x="3810000" y="4526871"/>
                  </a:lnTo>
                  <a:close/>
                  <a:moveTo>
                    <a:pt x="4376738" y="4526871"/>
                  </a:moveTo>
                  <a:lnTo>
                    <a:pt x="4371975" y="4526871"/>
                  </a:lnTo>
                  <a:lnTo>
                    <a:pt x="4371975" y="4522108"/>
                  </a:lnTo>
                  <a:lnTo>
                    <a:pt x="4371975" y="4517346"/>
                  </a:lnTo>
                  <a:lnTo>
                    <a:pt x="4376738" y="4517346"/>
                  </a:lnTo>
                  <a:lnTo>
                    <a:pt x="4381500" y="4517346"/>
                  </a:lnTo>
                  <a:lnTo>
                    <a:pt x="4381500" y="4522108"/>
                  </a:lnTo>
                  <a:lnTo>
                    <a:pt x="4381500" y="4526871"/>
                  </a:lnTo>
                  <a:close/>
                  <a:moveTo>
                    <a:pt x="3786188" y="4517346"/>
                  </a:moveTo>
                  <a:lnTo>
                    <a:pt x="3781425" y="4517346"/>
                  </a:lnTo>
                  <a:lnTo>
                    <a:pt x="3781425" y="4512583"/>
                  </a:lnTo>
                  <a:lnTo>
                    <a:pt x="3781425" y="4507821"/>
                  </a:lnTo>
                  <a:lnTo>
                    <a:pt x="3786188" y="4507821"/>
                  </a:lnTo>
                  <a:lnTo>
                    <a:pt x="3790950" y="4507821"/>
                  </a:lnTo>
                  <a:lnTo>
                    <a:pt x="3790950" y="4512583"/>
                  </a:lnTo>
                  <a:lnTo>
                    <a:pt x="3790950" y="4517346"/>
                  </a:lnTo>
                  <a:close/>
                  <a:moveTo>
                    <a:pt x="166688" y="4507821"/>
                  </a:moveTo>
                  <a:lnTo>
                    <a:pt x="161925" y="4507821"/>
                  </a:lnTo>
                  <a:lnTo>
                    <a:pt x="161925" y="4503058"/>
                  </a:lnTo>
                  <a:lnTo>
                    <a:pt x="161925" y="4498296"/>
                  </a:lnTo>
                  <a:lnTo>
                    <a:pt x="166688" y="4498296"/>
                  </a:lnTo>
                  <a:lnTo>
                    <a:pt x="171450" y="4498296"/>
                  </a:lnTo>
                  <a:lnTo>
                    <a:pt x="171450" y="4503058"/>
                  </a:lnTo>
                  <a:lnTo>
                    <a:pt x="171450" y="4507821"/>
                  </a:lnTo>
                  <a:close/>
                  <a:moveTo>
                    <a:pt x="3767138" y="4507821"/>
                  </a:moveTo>
                  <a:lnTo>
                    <a:pt x="3762375" y="4507821"/>
                  </a:lnTo>
                  <a:lnTo>
                    <a:pt x="3762375" y="4503058"/>
                  </a:lnTo>
                  <a:lnTo>
                    <a:pt x="3762375" y="4498296"/>
                  </a:lnTo>
                  <a:lnTo>
                    <a:pt x="3767138" y="4498296"/>
                  </a:lnTo>
                  <a:lnTo>
                    <a:pt x="3771900" y="4498296"/>
                  </a:lnTo>
                  <a:lnTo>
                    <a:pt x="3771900" y="4503058"/>
                  </a:lnTo>
                  <a:lnTo>
                    <a:pt x="3771900" y="4507821"/>
                  </a:lnTo>
                  <a:close/>
                  <a:moveTo>
                    <a:pt x="4367213" y="4507821"/>
                  </a:moveTo>
                  <a:lnTo>
                    <a:pt x="4362450" y="4507821"/>
                  </a:lnTo>
                  <a:lnTo>
                    <a:pt x="4362450" y="4503058"/>
                  </a:lnTo>
                  <a:lnTo>
                    <a:pt x="4362450" y="4498296"/>
                  </a:lnTo>
                  <a:lnTo>
                    <a:pt x="4367213" y="4498296"/>
                  </a:lnTo>
                  <a:lnTo>
                    <a:pt x="4371975" y="4498296"/>
                  </a:lnTo>
                  <a:lnTo>
                    <a:pt x="4371975" y="4503058"/>
                  </a:lnTo>
                  <a:lnTo>
                    <a:pt x="4371975" y="4507821"/>
                  </a:lnTo>
                  <a:close/>
                  <a:moveTo>
                    <a:pt x="3748088" y="4498296"/>
                  </a:moveTo>
                  <a:lnTo>
                    <a:pt x="3743325" y="4498296"/>
                  </a:lnTo>
                  <a:lnTo>
                    <a:pt x="3743325" y="4493533"/>
                  </a:lnTo>
                  <a:lnTo>
                    <a:pt x="3743325" y="4488771"/>
                  </a:lnTo>
                  <a:lnTo>
                    <a:pt x="3748088" y="4488771"/>
                  </a:lnTo>
                  <a:lnTo>
                    <a:pt x="3752850" y="4488771"/>
                  </a:lnTo>
                  <a:lnTo>
                    <a:pt x="3752850" y="4493533"/>
                  </a:lnTo>
                  <a:lnTo>
                    <a:pt x="3752850" y="4498296"/>
                  </a:lnTo>
                  <a:close/>
                  <a:moveTo>
                    <a:pt x="4256456" y="4498153"/>
                  </a:moveTo>
                  <a:lnTo>
                    <a:pt x="4252913" y="4498000"/>
                  </a:lnTo>
                  <a:lnTo>
                    <a:pt x="4238901" y="4489142"/>
                  </a:lnTo>
                  <a:lnTo>
                    <a:pt x="4224890" y="4480284"/>
                  </a:lnTo>
                  <a:lnTo>
                    <a:pt x="4230396" y="4474769"/>
                  </a:lnTo>
                  <a:lnTo>
                    <a:pt x="4235911" y="4469264"/>
                  </a:lnTo>
                  <a:lnTo>
                    <a:pt x="4247960" y="4483780"/>
                  </a:lnTo>
                  <a:lnTo>
                    <a:pt x="4260009" y="4498296"/>
                  </a:lnTo>
                  <a:close/>
                  <a:moveTo>
                    <a:pt x="3729038" y="4488771"/>
                  </a:moveTo>
                  <a:lnTo>
                    <a:pt x="3724275" y="4488771"/>
                  </a:lnTo>
                  <a:lnTo>
                    <a:pt x="3724275" y="4484008"/>
                  </a:lnTo>
                  <a:lnTo>
                    <a:pt x="3724275" y="4479246"/>
                  </a:lnTo>
                  <a:lnTo>
                    <a:pt x="3729038" y="4479246"/>
                  </a:lnTo>
                  <a:lnTo>
                    <a:pt x="3733800" y="4479246"/>
                  </a:lnTo>
                  <a:lnTo>
                    <a:pt x="3733800" y="4484008"/>
                  </a:lnTo>
                  <a:lnTo>
                    <a:pt x="3733800" y="4488771"/>
                  </a:lnTo>
                  <a:close/>
                  <a:moveTo>
                    <a:pt x="5538788" y="4488771"/>
                  </a:moveTo>
                  <a:lnTo>
                    <a:pt x="5534025" y="4488771"/>
                  </a:lnTo>
                  <a:lnTo>
                    <a:pt x="5534025" y="4484008"/>
                  </a:lnTo>
                  <a:lnTo>
                    <a:pt x="5534025" y="4479246"/>
                  </a:lnTo>
                  <a:lnTo>
                    <a:pt x="5538788" y="4479246"/>
                  </a:lnTo>
                  <a:lnTo>
                    <a:pt x="5543550" y="4479246"/>
                  </a:lnTo>
                  <a:lnTo>
                    <a:pt x="5543550" y="4484008"/>
                  </a:lnTo>
                  <a:lnTo>
                    <a:pt x="5543550" y="4488771"/>
                  </a:lnTo>
                  <a:close/>
                  <a:moveTo>
                    <a:pt x="3188427" y="4410190"/>
                  </a:moveTo>
                  <a:lnTo>
                    <a:pt x="3185179" y="4484008"/>
                  </a:lnTo>
                  <a:lnTo>
                    <a:pt x="3185179" y="4336371"/>
                  </a:lnTo>
                  <a:lnTo>
                    <a:pt x="3185179" y="4188733"/>
                  </a:lnTo>
                  <a:lnTo>
                    <a:pt x="3188427" y="4262552"/>
                  </a:lnTo>
                  <a:lnTo>
                    <a:pt x="3191675" y="4336371"/>
                  </a:lnTo>
                  <a:close/>
                  <a:moveTo>
                    <a:pt x="3709988" y="4479246"/>
                  </a:moveTo>
                  <a:lnTo>
                    <a:pt x="3705225" y="4479246"/>
                  </a:lnTo>
                  <a:lnTo>
                    <a:pt x="3705225" y="4474483"/>
                  </a:lnTo>
                  <a:lnTo>
                    <a:pt x="3705225" y="4469721"/>
                  </a:lnTo>
                  <a:lnTo>
                    <a:pt x="3709988" y="4469721"/>
                  </a:lnTo>
                  <a:lnTo>
                    <a:pt x="3714750" y="4469721"/>
                  </a:lnTo>
                  <a:lnTo>
                    <a:pt x="3714750" y="4474483"/>
                  </a:lnTo>
                  <a:lnTo>
                    <a:pt x="3714750" y="4479246"/>
                  </a:lnTo>
                  <a:close/>
                  <a:moveTo>
                    <a:pt x="4357688" y="4479246"/>
                  </a:moveTo>
                  <a:lnTo>
                    <a:pt x="4352925" y="4479246"/>
                  </a:lnTo>
                  <a:lnTo>
                    <a:pt x="4352925" y="4474483"/>
                  </a:lnTo>
                  <a:lnTo>
                    <a:pt x="4352925" y="4469721"/>
                  </a:lnTo>
                  <a:lnTo>
                    <a:pt x="4357688" y="4469721"/>
                  </a:lnTo>
                  <a:lnTo>
                    <a:pt x="4362450" y="4469721"/>
                  </a:lnTo>
                  <a:lnTo>
                    <a:pt x="4362450" y="4474483"/>
                  </a:lnTo>
                  <a:lnTo>
                    <a:pt x="4362450" y="4479246"/>
                  </a:lnTo>
                  <a:close/>
                  <a:moveTo>
                    <a:pt x="5548313" y="4460196"/>
                  </a:moveTo>
                  <a:lnTo>
                    <a:pt x="5543550" y="4460196"/>
                  </a:lnTo>
                  <a:lnTo>
                    <a:pt x="5543550" y="4455433"/>
                  </a:lnTo>
                  <a:lnTo>
                    <a:pt x="5543550" y="4450671"/>
                  </a:lnTo>
                  <a:lnTo>
                    <a:pt x="5548313" y="4450671"/>
                  </a:lnTo>
                  <a:lnTo>
                    <a:pt x="5553075" y="4450671"/>
                  </a:lnTo>
                  <a:lnTo>
                    <a:pt x="5553075" y="4455433"/>
                  </a:lnTo>
                  <a:lnTo>
                    <a:pt x="5553075" y="4460196"/>
                  </a:lnTo>
                  <a:close/>
                  <a:moveTo>
                    <a:pt x="3662363" y="4450671"/>
                  </a:moveTo>
                  <a:lnTo>
                    <a:pt x="3657600" y="4450671"/>
                  </a:lnTo>
                  <a:lnTo>
                    <a:pt x="3657600" y="4445908"/>
                  </a:lnTo>
                  <a:lnTo>
                    <a:pt x="3657600" y="4441146"/>
                  </a:lnTo>
                  <a:lnTo>
                    <a:pt x="3662363" y="4441146"/>
                  </a:lnTo>
                  <a:lnTo>
                    <a:pt x="3667125" y="4441146"/>
                  </a:lnTo>
                  <a:lnTo>
                    <a:pt x="3667125" y="4445908"/>
                  </a:lnTo>
                  <a:lnTo>
                    <a:pt x="3667125" y="4450671"/>
                  </a:lnTo>
                  <a:close/>
                  <a:moveTo>
                    <a:pt x="5557838" y="4431621"/>
                  </a:moveTo>
                  <a:lnTo>
                    <a:pt x="5553075" y="4431621"/>
                  </a:lnTo>
                  <a:lnTo>
                    <a:pt x="5553075" y="4426858"/>
                  </a:lnTo>
                  <a:lnTo>
                    <a:pt x="5553075" y="4422096"/>
                  </a:lnTo>
                  <a:lnTo>
                    <a:pt x="5557838" y="4422096"/>
                  </a:lnTo>
                  <a:lnTo>
                    <a:pt x="5562600" y="4422096"/>
                  </a:lnTo>
                  <a:lnTo>
                    <a:pt x="5562600" y="4426858"/>
                  </a:lnTo>
                  <a:lnTo>
                    <a:pt x="5562600" y="4431621"/>
                  </a:lnTo>
                  <a:close/>
                  <a:moveTo>
                    <a:pt x="3624825" y="4422096"/>
                  </a:moveTo>
                  <a:lnTo>
                    <a:pt x="3620624" y="4422096"/>
                  </a:lnTo>
                  <a:lnTo>
                    <a:pt x="3613823" y="4411094"/>
                  </a:lnTo>
                  <a:lnTo>
                    <a:pt x="3607032" y="4400103"/>
                  </a:lnTo>
                  <a:lnTo>
                    <a:pt x="3618033" y="4406903"/>
                  </a:lnTo>
                  <a:lnTo>
                    <a:pt x="3629025" y="4413695"/>
                  </a:lnTo>
                  <a:lnTo>
                    <a:pt x="3629025" y="4417895"/>
                  </a:lnTo>
                  <a:lnTo>
                    <a:pt x="3629025" y="4422096"/>
                  </a:lnTo>
                  <a:close/>
                  <a:moveTo>
                    <a:pt x="4359278" y="4418924"/>
                  </a:moveTo>
                  <a:lnTo>
                    <a:pt x="4352925" y="4425268"/>
                  </a:lnTo>
                  <a:lnTo>
                    <a:pt x="4352925" y="4412571"/>
                  </a:lnTo>
                  <a:lnTo>
                    <a:pt x="4352925" y="4399874"/>
                  </a:lnTo>
                  <a:lnTo>
                    <a:pt x="4359278" y="4406218"/>
                  </a:lnTo>
                  <a:lnTo>
                    <a:pt x="4365622" y="4412571"/>
                  </a:lnTo>
                  <a:close/>
                  <a:moveTo>
                    <a:pt x="5576888" y="4374471"/>
                  </a:moveTo>
                  <a:lnTo>
                    <a:pt x="5572125" y="4374471"/>
                  </a:lnTo>
                  <a:lnTo>
                    <a:pt x="5572125" y="4369708"/>
                  </a:lnTo>
                  <a:lnTo>
                    <a:pt x="5572125" y="4364946"/>
                  </a:lnTo>
                  <a:lnTo>
                    <a:pt x="5576888" y="4364946"/>
                  </a:lnTo>
                  <a:lnTo>
                    <a:pt x="5581650" y="4364946"/>
                  </a:lnTo>
                  <a:lnTo>
                    <a:pt x="5581650" y="4369708"/>
                  </a:lnTo>
                  <a:lnTo>
                    <a:pt x="5581650" y="4374471"/>
                  </a:lnTo>
                  <a:close/>
                  <a:moveTo>
                    <a:pt x="5586413" y="4345896"/>
                  </a:moveTo>
                  <a:lnTo>
                    <a:pt x="5581650" y="4345896"/>
                  </a:lnTo>
                  <a:lnTo>
                    <a:pt x="5581650" y="4341133"/>
                  </a:lnTo>
                  <a:lnTo>
                    <a:pt x="5581650" y="4336371"/>
                  </a:lnTo>
                  <a:lnTo>
                    <a:pt x="5586413" y="4336371"/>
                  </a:lnTo>
                  <a:lnTo>
                    <a:pt x="5591175" y="4336371"/>
                  </a:lnTo>
                  <a:lnTo>
                    <a:pt x="5591175" y="4341133"/>
                  </a:lnTo>
                  <a:lnTo>
                    <a:pt x="5591175" y="4345896"/>
                  </a:lnTo>
                  <a:close/>
                  <a:moveTo>
                    <a:pt x="1959769" y="4335037"/>
                  </a:moveTo>
                  <a:lnTo>
                    <a:pt x="1909763" y="4333694"/>
                  </a:lnTo>
                  <a:lnTo>
                    <a:pt x="1805073" y="4323131"/>
                  </a:lnTo>
                  <a:lnTo>
                    <a:pt x="1700384" y="4312558"/>
                  </a:lnTo>
                  <a:lnTo>
                    <a:pt x="1697984" y="4298271"/>
                  </a:lnTo>
                  <a:lnTo>
                    <a:pt x="1695583" y="4283983"/>
                  </a:lnTo>
                  <a:lnTo>
                    <a:pt x="1763354" y="4241121"/>
                  </a:lnTo>
                  <a:lnTo>
                    <a:pt x="1831115" y="4198258"/>
                  </a:lnTo>
                  <a:lnTo>
                    <a:pt x="1875196" y="4150204"/>
                  </a:lnTo>
                  <a:lnTo>
                    <a:pt x="1919288" y="4102141"/>
                  </a:lnTo>
                  <a:lnTo>
                    <a:pt x="1945653" y="4116867"/>
                  </a:lnTo>
                  <a:lnTo>
                    <a:pt x="1972018" y="4131583"/>
                  </a:lnTo>
                  <a:lnTo>
                    <a:pt x="1966617" y="4156462"/>
                  </a:lnTo>
                  <a:lnTo>
                    <a:pt x="1961217" y="4181342"/>
                  </a:lnTo>
                  <a:lnTo>
                    <a:pt x="1972266" y="4225233"/>
                  </a:lnTo>
                  <a:lnTo>
                    <a:pt x="1983314" y="4269124"/>
                  </a:lnTo>
                  <a:lnTo>
                    <a:pt x="1996545" y="4280097"/>
                  </a:lnTo>
                  <a:lnTo>
                    <a:pt x="2009775" y="4291079"/>
                  </a:lnTo>
                  <a:lnTo>
                    <a:pt x="2009775" y="4313720"/>
                  </a:lnTo>
                  <a:lnTo>
                    <a:pt x="2009775" y="4336371"/>
                  </a:lnTo>
                  <a:close/>
                  <a:moveTo>
                    <a:pt x="4395788" y="4336371"/>
                  </a:moveTo>
                  <a:lnTo>
                    <a:pt x="4391025" y="4336371"/>
                  </a:lnTo>
                  <a:lnTo>
                    <a:pt x="4391025" y="4331608"/>
                  </a:lnTo>
                  <a:lnTo>
                    <a:pt x="4391025" y="4326846"/>
                  </a:lnTo>
                  <a:lnTo>
                    <a:pt x="4395788" y="4326846"/>
                  </a:lnTo>
                  <a:lnTo>
                    <a:pt x="4400550" y="4326846"/>
                  </a:lnTo>
                  <a:lnTo>
                    <a:pt x="4400550" y="4331608"/>
                  </a:lnTo>
                  <a:lnTo>
                    <a:pt x="4400550" y="4336371"/>
                  </a:lnTo>
                  <a:close/>
                  <a:moveTo>
                    <a:pt x="2128838" y="4326846"/>
                  </a:moveTo>
                  <a:lnTo>
                    <a:pt x="2124075" y="4326846"/>
                  </a:lnTo>
                  <a:lnTo>
                    <a:pt x="2124075" y="4322083"/>
                  </a:lnTo>
                  <a:lnTo>
                    <a:pt x="2124075" y="4317321"/>
                  </a:lnTo>
                  <a:lnTo>
                    <a:pt x="2128838" y="4317321"/>
                  </a:lnTo>
                  <a:lnTo>
                    <a:pt x="2133600" y="4317321"/>
                  </a:lnTo>
                  <a:lnTo>
                    <a:pt x="2133600" y="4322083"/>
                  </a:lnTo>
                  <a:lnTo>
                    <a:pt x="2133600" y="4326846"/>
                  </a:lnTo>
                  <a:close/>
                  <a:moveTo>
                    <a:pt x="2147888" y="4326846"/>
                  </a:moveTo>
                  <a:lnTo>
                    <a:pt x="2143125" y="4326846"/>
                  </a:lnTo>
                  <a:lnTo>
                    <a:pt x="2143125" y="4322083"/>
                  </a:lnTo>
                  <a:lnTo>
                    <a:pt x="2143125" y="4317321"/>
                  </a:lnTo>
                  <a:lnTo>
                    <a:pt x="2147888" y="4317321"/>
                  </a:lnTo>
                  <a:lnTo>
                    <a:pt x="2152650" y="4317321"/>
                  </a:lnTo>
                  <a:lnTo>
                    <a:pt x="2152650" y="4322083"/>
                  </a:lnTo>
                  <a:lnTo>
                    <a:pt x="2152650" y="4326846"/>
                  </a:lnTo>
                  <a:close/>
                  <a:moveTo>
                    <a:pt x="3567113" y="4326846"/>
                  </a:moveTo>
                  <a:lnTo>
                    <a:pt x="3562350" y="4326846"/>
                  </a:lnTo>
                  <a:lnTo>
                    <a:pt x="3562350" y="4322083"/>
                  </a:lnTo>
                  <a:lnTo>
                    <a:pt x="3562350" y="4317321"/>
                  </a:lnTo>
                  <a:lnTo>
                    <a:pt x="3567113" y="4317321"/>
                  </a:lnTo>
                  <a:lnTo>
                    <a:pt x="3571875" y="4317321"/>
                  </a:lnTo>
                  <a:lnTo>
                    <a:pt x="3571875" y="4322083"/>
                  </a:lnTo>
                  <a:lnTo>
                    <a:pt x="3571875" y="4326846"/>
                  </a:lnTo>
                  <a:close/>
                  <a:moveTo>
                    <a:pt x="2100263" y="4317321"/>
                  </a:moveTo>
                  <a:lnTo>
                    <a:pt x="2095500" y="4317321"/>
                  </a:lnTo>
                  <a:lnTo>
                    <a:pt x="2095500" y="4312558"/>
                  </a:lnTo>
                  <a:lnTo>
                    <a:pt x="2095500" y="4307796"/>
                  </a:lnTo>
                  <a:lnTo>
                    <a:pt x="2100263" y="4307796"/>
                  </a:lnTo>
                  <a:lnTo>
                    <a:pt x="2105025" y="4307796"/>
                  </a:lnTo>
                  <a:lnTo>
                    <a:pt x="2105025" y="4312558"/>
                  </a:lnTo>
                  <a:lnTo>
                    <a:pt x="2105025" y="4317321"/>
                  </a:lnTo>
                  <a:close/>
                  <a:moveTo>
                    <a:pt x="5595938" y="4317321"/>
                  </a:moveTo>
                  <a:lnTo>
                    <a:pt x="5591175" y="4317321"/>
                  </a:lnTo>
                  <a:lnTo>
                    <a:pt x="5591175" y="4312558"/>
                  </a:lnTo>
                  <a:lnTo>
                    <a:pt x="5591175" y="4307796"/>
                  </a:lnTo>
                  <a:lnTo>
                    <a:pt x="5595938" y="4307796"/>
                  </a:lnTo>
                  <a:lnTo>
                    <a:pt x="5600700" y="4307796"/>
                  </a:lnTo>
                  <a:lnTo>
                    <a:pt x="5600700" y="4312558"/>
                  </a:lnTo>
                  <a:lnTo>
                    <a:pt x="5600700" y="4317321"/>
                  </a:lnTo>
                  <a:close/>
                  <a:moveTo>
                    <a:pt x="100013" y="4307796"/>
                  </a:moveTo>
                  <a:lnTo>
                    <a:pt x="95250" y="4307796"/>
                  </a:lnTo>
                  <a:lnTo>
                    <a:pt x="95250" y="4303033"/>
                  </a:lnTo>
                  <a:lnTo>
                    <a:pt x="95250" y="4298271"/>
                  </a:lnTo>
                  <a:lnTo>
                    <a:pt x="100013" y="4298271"/>
                  </a:lnTo>
                  <a:lnTo>
                    <a:pt x="104775" y="4298271"/>
                  </a:lnTo>
                  <a:lnTo>
                    <a:pt x="104775" y="4303033"/>
                  </a:lnTo>
                  <a:lnTo>
                    <a:pt x="104775" y="4307796"/>
                  </a:lnTo>
                  <a:close/>
                  <a:moveTo>
                    <a:pt x="2071688" y="4307796"/>
                  </a:moveTo>
                  <a:lnTo>
                    <a:pt x="2066925" y="4307796"/>
                  </a:lnTo>
                  <a:lnTo>
                    <a:pt x="2066925" y="4303033"/>
                  </a:lnTo>
                  <a:lnTo>
                    <a:pt x="2066925" y="4298271"/>
                  </a:lnTo>
                  <a:lnTo>
                    <a:pt x="2071688" y="4298271"/>
                  </a:lnTo>
                  <a:lnTo>
                    <a:pt x="2076450" y="4298271"/>
                  </a:lnTo>
                  <a:lnTo>
                    <a:pt x="2076450" y="4303033"/>
                  </a:lnTo>
                  <a:lnTo>
                    <a:pt x="2076450" y="4307796"/>
                  </a:lnTo>
                  <a:close/>
                  <a:moveTo>
                    <a:pt x="2157413" y="4307796"/>
                  </a:moveTo>
                  <a:lnTo>
                    <a:pt x="2152650" y="4307796"/>
                  </a:lnTo>
                  <a:lnTo>
                    <a:pt x="2152650" y="4303033"/>
                  </a:lnTo>
                  <a:lnTo>
                    <a:pt x="2152650" y="4298271"/>
                  </a:lnTo>
                  <a:lnTo>
                    <a:pt x="2157413" y="4298271"/>
                  </a:lnTo>
                  <a:lnTo>
                    <a:pt x="2162175" y="4298271"/>
                  </a:lnTo>
                  <a:lnTo>
                    <a:pt x="2162175" y="4303033"/>
                  </a:lnTo>
                  <a:lnTo>
                    <a:pt x="2162175" y="4307796"/>
                  </a:lnTo>
                  <a:close/>
                  <a:moveTo>
                    <a:pt x="1452563" y="4298271"/>
                  </a:moveTo>
                  <a:lnTo>
                    <a:pt x="1447800" y="4298271"/>
                  </a:lnTo>
                  <a:lnTo>
                    <a:pt x="1447800" y="4293508"/>
                  </a:lnTo>
                  <a:lnTo>
                    <a:pt x="1447800" y="4288746"/>
                  </a:lnTo>
                  <a:lnTo>
                    <a:pt x="1452563" y="4288746"/>
                  </a:lnTo>
                  <a:lnTo>
                    <a:pt x="1457325" y="4288746"/>
                  </a:lnTo>
                  <a:lnTo>
                    <a:pt x="1457325" y="4293508"/>
                  </a:lnTo>
                  <a:lnTo>
                    <a:pt x="1457325" y="4298271"/>
                  </a:lnTo>
                  <a:close/>
                  <a:moveTo>
                    <a:pt x="1576388" y="4288746"/>
                  </a:moveTo>
                  <a:lnTo>
                    <a:pt x="1571625" y="4288746"/>
                  </a:lnTo>
                  <a:lnTo>
                    <a:pt x="1571625" y="4283983"/>
                  </a:lnTo>
                  <a:lnTo>
                    <a:pt x="1571625" y="4279221"/>
                  </a:lnTo>
                  <a:lnTo>
                    <a:pt x="1576388" y="4279221"/>
                  </a:lnTo>
                  <a:lnTo>
                    <a:pt x="1581150" y="4279221"/>
                  </a:lnTo>
                  <a:lnTo>
                    <a:pt x="1581150" y="4283983"/>
                  </a:lnTo>
                  <a:lnTo>
                    <a:pt x="1581150" y="4288746"/>
                  </a:lnTo>
                  <a:close/>
                  <a:moveTo>
                    <a:pt x="2157413" y="4288746"/>
                  </a:moveTo>
                  <a:lnTo>
                    <a:pt x="2152650" y="4288746"/>
                  </a:lnTo>
                  <a:lnTo>
                    <a:pt x="2152650" y="4283983"/>
                  </a:lnTo>
                  <a:lnTo>
                    <a:pt x="2152650" y="4279221"/>
                  </a:lnTo>
                  <a:lnTo>
                    <a:pt x="2157413" y="4279221"/>
                  </a:lnTo>
                  <a:lnTo>
                    <a:pt x="2162175" y="4279221"/>
                  </a:lnTo>
                  <a:lnTo>
                    <a:pt x="2162175" y="4283983"/>
                  </a:lnTo>
                  <a:lnTo>
                    <a:pt x="2162175" y="4288746"/>
                  </a:lnTo>
                  <a:close/>
                  <a:moveTo>
                    <a:pt x="3557588" y="4288746"/>
                  </a:moveTo>
                  <a:lnTo>
                    <a:pt x="3552825" y="4288746"/>
                  </a:lnTo>
                  <a:lnTo>
                    <a:pt x="3552825" y="4283983"/>
                  </a:lnTo>
                  <a:lnTo>
                    <a:pt x="3552825" y="4279221"/>
                  </a:lnTo>
                  <a:lnTo>
                    <a:pt x="3557588" y="4279221"/>
                  </a:lnTo>
                  <a:lnTo>
                    <a:pt x="3562350" y="4279221"/>
                  </a:lnTo>
                  <a:lnTo>
                    <a:pt x="3562350" y="4283983"/>
                  </a:lnTo>
                  <a:lnTo>
                    <a:pt x="3562350" y="4288746"/>
                  </a:lnTo>
                  <a:close/>
                  <a:moveTo>
                    <a:pt x="4424363" y="4288746"/>
                  </a:moveTo>
                  <a:lnTo>
                    <a:pt x="4419600" y="4288746"/>
                  </a:lnTo>
                  <a:lnTo>
                    <a:pt x="4419600" y="4283983"/>
                  </a:lnTo>
                  <a:lnTo>
                    <a:pt x="4419600" y="4279221"/>
                  </a:lnTo>
                  <a:lnTo>
                    <a:pt x="4424363" y="4279221"/>
                  </a:lnTo>
                  <a:lnTo>
                    <a:pt x="4429125" y="4279221"/>
                  </a:lnTo>
                  <a:lnTo>
                    <a:pt x="4429125" y="4283983"/>
                  </a:lnTo>
                  <a:lnTo>
                    <a:pt x="4429125" y="4288746"/>
                  </a:lnTo>
                  <a:close/>
                  <a:moveTo>
                    <a:pt x="2128838" y="4279221"/>
                  </a:moveTo>
                  <a:lnTo>
                    <a:pt x="2124075" y="4279221"/>
                  </a:lnTo>
                  <a:lnTo>
                    <a:pt x="2124075" y="4274458"/>
                  </a:lnTo>
                  <a:lnTo>
                    <a:pt x="2124075" y="4269696"/>
                  </a:lnTo>
                  <a:lnTo>
                    <a:pt x="2128838" y="4269696"/>
                  </a:lnTo>
                  <a:lnTo>
                    <a:pt x="2133600" y="4269696"/>
                  </a:lnTo>
                  <a:lnTo>
                    <a:pt x="2133600" y="4274458"/>
                  </a:lnTo>
                  <a:lnTo>
                    <a:pt x="2133600" y="4279221"/>
                  </a:lnTo>
                  <a:close/>
                  <a:moveTo>
                    <a:pt x="5605463" y="4279221"/>
                  </a:moveTo>
                  <a:lnTo>
                    <a:pt x="5600700" y="4279221"/>
                  </a:lnTo>
                  <a:lnTo>
                    <a:pt x="5600700" y="4274458"/>
                  </a:lnTo>
                  <a:lnTo>
                    <a:pt x="5600700" y="4269696"/>
                  </a:lnTo>
                  <a:lnTo>
                    <a:pt x="5605463" y="4269696"/>
                  </a:lnTo>
                  <a:lnTo>
                    <a:pt x="5610225" y="4269696"/>
                  </a:lnTo>
                  <a:lnTo>
                    <a:pt x="5610225" y="4274458"/>
                  </a:lnTo>
                  <a:lnTo>
                    <a:pt x="5610225" y="4279221"/>
                  </a:lnTo>
                  <a:close/>
                  <a:moveTo>
                    <a:pt x="1614488" y="4269696"/>
                  </a:moveTo>
                  <a:lnTo>
                    <a:pt x="1609725" y="4269696"/>
                  </a:lnTo>
                  <a:lnTo>
                    <a:pt x="1609725" y="4264933"/>
                  </a:lnTo>
                  <a:lnTo>
                    <a:pt x="1609725" y="4260171"/>
                  </a:lnTo>
                  <a:lnTo>
                    <a:pt x="1614488" y="4260171"/>
                  </a:lnTo>
                  <a:lnTo>
                    <a:pt x="1619250" y="4260171"/>
                  </a:lnTo>
                  <a:lnTo>
                    <a:pt x="1619250" y="4264933"/>
                  </a:lnTo>
                  <a:lnTo>
                    <a:pt x="1619250" y="4269696"/>
                  </a:lnTo>
                  <a:close/>
                  <a:moveTo>
                    <a:pt x="1661322" y="4259418"/>
                  </a:moveTo>
                  <a:lnTo>
                    <a:pt x="1643063" y="4258666"/>
                  </a:lnTo>
                  <a:lnTo>
                    <a:pt x="1655559" y="4253665"/>
                  </a:lnTo>
                  <a:lnTo>
                    <a:pt x="1668066" y="4248665"/>
                  </a:lnTo>
                  <a:lnTo>
                    <a:pt x="1673819" y="4254418"/>
                  </a:lnTo>
                  <a:lnTo>
                    <a:pt x="1679572" y="4260171"/>
                  </a:lnTo>
                  <a:close/>
                  <a:moveTo>
                    <a:pt x="2081213" y="4260171"/>
                  </a:moveTo>
                  <a:lnTo>
                    <a:pt x="2076450" y="4260171"/>
                  </a:lnTo>
                  <a:lnTo>
                    <a:pt x="2076450" y="4255408"/>
                  </a:lnTo>
                  <a:lnTo>
                    <a:pt x="2076450" y="4250646"/>
                  </a:lnTo>
                  <a:lnTo>
                    <a:pt x="2081213" y="4250646"/>
                  </a:lnTo>
                  <a:lnTo>
                    <a:pt x="2085975" y="4250646"/>
                  </a:lnTo>
                  <a:lnTo>
                    <a:pt x="2085975" y="4255408"/>
                  </a:lnTo>
                  <a:lnTo>
                    <a:pt x="2085975" y="4260171"/>
                  </a:lnTo>
                  <a:close/>
                  <a:moveTo>
                    <a:pt x="4443413" y="4260171"/>
                  </a:moveTo>
                  <a:lnTo>
                    <a:pt x="4438650" y="4260171"/>
                  </a:lnTo>
                  <a:lnTo>
                    <a:pt x="4438650" y="4255408"/>
                  </a:lnTo>
                  <a:lnTo>
                    <a:pt x="4438650" y="4250646"/>
                  </a:lnTo>
                  <a:lnTo>
                    <a:pt x="4443413" y="4250646"/>
                  </a:lnTo>
                  <a:lnTo>
                    <a:pt x="4448175" y="4250646"/>
                  </a:lnTo>
                  <a:lnTo>
                    <a:pt x="4448175" y="4255408"/>
                  </a:lnTo>
                  <a:lnTo>
                    <a:pt x="4448175" y="4260171"/>
                  </a:lnTo>
                  <a:close/>
                  <a:moveTo>
                    <a:pt x="1490663" y="4250646"/>
                  </a:moveTo>
                  <a:lnTo>
                    <a:pt x="1485900" y="4250646"/>
                  </a:lnTo>
                  <a:lnTo>
                    <a:pt x="1485900" y="4245883"/>
                  </a:lnTo>
                  <a:lnTo>
                    <a:pt x="1485900" y="4241121"/>
                  </a:lnTo>
                  <a:lnTo>
                    <a:pt x="1490663" y="4241121"/>
                  </a:lnTo>
                  <a:lnTo>
                    <a:pt x="1495425" y="4241121"/>
                  </a:lnTo>
                  <a:lnTo>
                    <a:pt x="1495425" y="4245883"/>
                  </a:lnTo>
                  <a:lnTo>
                    <a:pt x="1495425" y="4250646"/>
                  </a:lnTo>
                  <a:close/>
                  <a:moveTo>
                    <a:pt x="2052638" y="4250646"/>
                  </a:moveTo>
                  <a:lnTo>
                    <a:pt x="2047875" y="4250646"/>
                  </a:lnTo>
                  <a:lnTo>
                    <a:pt x="2047875" y="4245883"/>
                  </a:lnTo>
                  <a:lnTo>
                    <a:pt x="2047875" y="4241121"/>
                  </a:lnTo>
                  <a:lnTo>
                    <a:pt x="2052638" y="4241121"/>
                  </a:lnTo>
                  <a:lnTo>
                    <a:pt x="2057400" y="4241121"/>
                  </a:lnTo>
                  <a:lnTo>
                    <a:pt x="2057400" y="4245883"/>
                  </a:lnTo>
                  <a:lnTo>
                    <a:pt x="2057400" y="4250646"/>
                  </a:lnTo>
                  <a:close/>
                  <a:moveTo>
                    <a:pt x="3548063" y="4250646"/>
                  </a:moveTo>
                  <a:lnTo>
                    <a:pt x="3543300" y="4250646"/>
                  </a:lnTo>
                  <a:lnTo>
                    <a:pt x="3543300" y="4245883"/>
                  </a:lnTo>
                  <a:lnTo>
                    <a:pt x="3543300" y="4241121"/>
                  </a:lnTo>
                  <a:lnTo>
                    <a:pt x="3548063" y="4241121"/>
                  </a:lnTo>
                  <a:lnTo>
                    <a:pt x="3552825" y="4241121"/>
                  </a:lnTo>
                  <a:lnTo>
                    <a:pt x="3552825" y="4245883"/>
                  </a:lnTo>
                  <a:lnTo>
                    <a:pt x="3552825" y="4250646"/>
                  </a:lnTo>
                  <a:close/>
                  <a:moveTo>
                    <a:pt x="5614988" y="4250646"/>
                  </a:moveTo>
                  <a:lnTo>
                    <a:pt x="5610225" y="4250646"/>
                  </a:lnTo>
                  <a:lnTo>
                    <a:pt x="5610225" y="4245883"/>
                  </a:lnTo>
                  <a:lnTo>
                    <a:pt x="5610225" y="4241121"/>
                  </a:lnTo>
                  <a:lnTo>
                    <a:pt x="5614988" y="4241121"/>
                  </a:lnTo>
                  <a:lnTo>
                    <a:pt x="5619750" y="4241121"/>
                  </a:lnTo>
                  <a:lnTo>
                    <a:pt x="5619750" y="4245883"/>
                  </a:lnTo>
                  <a:lnTo>
                    <a:pt x="5619750" y="4250646"/>
                  </a:lnTo>
                  <a:close/>
                  <a:moveTo>
                    <a:pt x="2024063" y="4241121"/>
                  </a:moveTo>
                  <a:lnTo>
                    <a:pt x="2019300" y="4241121"/>
                  </a:lnTo>
                  <a:lnTo>
                    <a:pt x="2019300" y="4236358"/>
                  </a:lnTo>
                  <a:lnTo>
                    <a:pt x="2019300" y="4231596"/>
                  </a:lnTo>
                  <a:lnTo>
                    <a:pt x="2024063" y="4231596"/>
                  </a:lnTo>
                  <a:lnTo>
                    <a:pt x="2028825" y="4231596"/>
                  </a:lnTo>
                  <a:lnTo>
                    <a:pt x="2028825" y="4236358"/>
                  </a:lnTo>
                  <a:lnTo>
                    <a:pt x="2028825" y="4241121"/>
                  </a:lnTo>
                  <a:close/>
                  <a:moveTo>
                    <a:pt x="4462463" y="4231596"/>
                  </a:moveTo>
                  <a:lnTo>
                    <a:pt x="4457700" y="4231596"/>
                  </a:lnTo>
                  <a:lnTo>
                    <a:pt x="4457700" y="4226833"/>
                  </a:lnTo>
                  <a:lnTo>
                    <a:pt x="4457700" y="4222071"/>
                  </a:lnTo>
                  <a:lnTo>
                    <a:pt x="4462463" y="4222071"/>
                  </a:lnTo>
                  <a:lnTo>
                    <a:pt x="4467225" y="4222071"/>
                  </a:lnTo>
                  <a:lnTo>
                    <a:pt x="4467225" y="4226833"/>
                  </a:lnTo>
                  <a:lnTo>
                    <a:pt x="4467225" y="4231596"/>
                  </a:lnTo>
                  <a:close/>
                  <a:moveTo>
                    <a:pt x="403650" y="4222071"/>
                  </a:moveTo>
                  <a:lnTo>
                    <a:pt x="400050" y="4222071"/>
                  </a:lnTo>
                  <a:lnTo>
                    <a:pt x="400050" y="4218470"/>
                  </a:lnTo>
                  <a:lnTo>
                    <a:pt x="400050" y="4214879"/>
                  </a:lnTo>
                  <a:lnTo>
                    <a:pt x="416719" y="4201802"/>
                  </a:lnTo>
                  <a:lnTo>
                    <a:pt x="433388" y="4188733"/>
                  </a:lnTo>
                  <a:lnTo>
                    <a:pt x="420319" y="4205402"/>
                  </a:lnTo>
                  <a:lnTo>
                    <a:pt x="407241" y="4222071"/>
                  </a:lnTo>
                  <a:close/>
                  <a:moveTo>
                    <a:pt x="5624513" y="4212546"/>
                  </a:moveTo>
                  <a:lnTo>
                    <a:pt x="5619750" y="4212546"/>
                  </a:lnTo>
                  <a:lnTo>
                    <a:pt x="5619750" y="4207783"/>
                  </a:lnTo>
                  <a:lnTo>
                    <a:pt x="5619750" y="4203021"/>
                  </a:lnTo>
                  <a:lnTo>
                    <a:pt x="5624513" y="4203021"/>
                  </a:lnTo>
                  <a:lnTo>
                    <a:pt x="5629275" y="4203021"/>
                  </a:lnTo>
                  <a:lnTo>
                    <a:pt x="5629275" y="4207783"/>
                  </a:lnTo>
                  <a:lnTo>
                    <a:pt x="5629275" y="4212546"/>
                  </a:lnTo>
                  <a:close/>
                  <a:moveTo>
                    <a:pt x="71438" y="4203021"/>
                  </a:moveTo>
                  <a:lnTo>
                    <a:pt x="66675" y="4203021"/>
                  </a:lnTo>
                  <a:lnTo>
                    <a:pt x="66675" y="4198258"/>
                  </a:lnTo>
                  <a:lnTo>
                    <a:pt x="66675" y="4193496"/>
                  </a:lnTo>
                  <a:lnTo>
                    <a:pt x="71438" y="4193496"/>
                  </a:lnTo>
                  <a:lnTo>
                    <a:pt x="76200" y="4193496"/>
                  </a:lnTo>
                  <a:lnTo>
                    <a:pt x="76200" y="4198258"/>
                  </a:lnTo>
                  <a:lnTo>
                    <a:pt x="76200" y="4203021"/>
                  </a:lnTo>
                  <a:close/>
                  <a:moveTo>
                    <a:pt x="1776413" y="4203021"/>
                  </a:moveTo>
                  <a:lnTo>
                    <a:pt x="1771650" y="4203021"/>
                  </a:lnTo>
                  <a:lnTo>
                    <a:pt x="1771650" y="4198258"/>
                  </a:lnTo>
                  <a:lnTo>
                    <a:pt x="1771650" y="4193496"/>
                  </a:lnTo>
                  <a:lnTo>
                    <a:pt x="1776413" y="4193496"/>
                  </a:lnTo>
                  <a:lnTo>
                    <a:pt x="1781175" y="4193496"/>
                  </a:lnTo>
                  <a:lnTo>
                    <a:pt x="1781175" y="4198258"/>
                  </a:lnTo>
                  <a:lnTo>
                    <a:pt x="1781175" y="4203021"/>
                  </a:lnTo>
                  <a:close/>
                  <a:moveTo>
                    <a:pt x="3405188" y="4193496"/>
                  </a:moveTo>
                  <a:lnTo>
                    <a:pt x="3400425" y="4193496"/>
                  </a:lnTo>
                  <a:lnTo>
                    <a:pt x="3400425" y="4188733"/>
                  </a:lnTo>
                  <a:lnTo>
                    <a:pt x="3400425" y="4183971"/>
                  </a:lnTo>
                  <a:lnTo>
                    <a:pt x="3405188" y="4183971"/>
                  </a:lnTo>
                  <a:lnTo>
                    <a:pt x="3409950" y="4183971"/>
                  </a:lnTo>
                  <a:lnTo>
                    <a:pt x="3409950" y="4188733"/>
                  </a:lnTo>
                  <a:lnTo>
                    <a:pt x="3409950" y="4193496"/>
                  </a:lnTo>
                  <a:close/>
                  <a:moveTo>
                    <a:pt x="1556214" y="4183971"/>
                  </a:moveTo>
                  <a:lnTo>
                    <a:pt x="1551451" y="4183971"/>
                  </a:lnTo>
                  <a:lnTo>
                    <a:pt x="1557338" y="4174446"/>
                  </a:lnTo>
                  <a:lnTo>
                    <a:pt x="1563224" y="4164921"/>
                  </a:lnTo>
                  <a:lnTo>
                    <a:pt x="1567987" y="4164921"/>
                  </a:lnTo>
                  <a:lnTo>
                    <a:pt x="1572749" y="4164921"/>
                  </a:lnTo>
                  <a:lnTo>
                    <a:pt x="1566863" y="4174446"/>
                  </a:lnTo>
                  <a:lnTo>
                    <a:pt x="1560976" y="4183971"/>
                  </a:lnTo>
                  <a:close/>
                  <a:moveTo>
                    <a:pt x="3471863" y="4183971"/>
                  </a:moveTo>
                  <a:lnTo>
                    <a:pt x="3467100" y="4183971"/>
                  </a:lnTo>
                  <a:lnTo>
                    <a:pt x="3467100" y="4179208"/>
                  </a:lnTo>
                  <a:lnTo>
                    <a:pt x="3467100" y="4174446"/>
                  </a:lnTo>
                  <a:lnTo>
                    <a:pt x="3471863" y="4174446"/>
                  </a:lnTo>
                  <a:lnTo>
                    <a:pt x="3476625" y="4174446"/>
                  </a:lnTo>
                  <a:lnTo>
                    <a:pt x="3476625" y="4179208"/>
                  </a:lnTo>
                  <a:lnTo>
                    <a:pt x="3476625" y="4183971"/>
                  </a:lnTo>
                  <a:close/>
                  <a:moveTo>
                    <a:pt x="365588" y="4174446"/>
                  </a:moveTo>
                  <a:lnTo>
                    <a:pt x="360826" y="4174446"/>
                  </a:lnTo>
                  <a:lnTo>
                    <a:pt x="366713" y="4164921"/>
                  </a:lnTo>
                  <a:lnTo>
                    <a:pt x="372599" y="4155396"/>
                  </a:lnTo>
                  <a:lnTo>
                    <a:pt x="377362" y="4155396"/>
                  </a:lnTo>
                  <a:lnTo>
                    <a:pt x="382124" y="4155396"/>
                  </a:lnTo>
                  <a:lnTo>
                    <a:pt x="376238" y="4164921"/>
                  </a:lnTo>
                  <a:lnTo>
                    <a:pt x="370351" y="4174446"/>
                  </a:lnTo>
                  <a:close/>
                  <a:moveTo>
                    <a:pt x="2176463" y="4174446"/>
                  </a:moveTo>
                  <a:lnTo>
                    <a:pt x="2171700" y="4174446"/>
                  </a:lnTo>
                  <a:lnTo>
                    <a:pt x="2171700" y="4169683"/>
                  </a:lnTo>
                  <a:lnTo>
                    <a:pt x="2171700" y="4164921"/>
                  </a:lnTo>
                  <a:lnTo>
                    <a:pt x="2176463" y="4164921"/>
                  </a:lnTo>
                  <a:lnTo>
                    <a:pt x="2181225" y="4164921"/>
                  </a:lnTo>
                  <a:lnTo>
                    <a:pt x="2181225" y="4169683"/>
                  </a:lnTo>
                  <a:lnTo>
                    <a:pt x="2181225" y="4174446"/>
                  </a:lnTo>
                  <a:close/>
                  <a:moveTo>
                    <a:pt x="5635628" y="4171274"/>
                  </a:moveTo>
                  <a:lnTo>
                    <a:pt x="5629275" y="4177618"/>
                  </a:lnTo>
                  <a:lnTo>
                    <a:pt x="5629275" y="4164921"/>
                  </a:lnTo>
                  <a:lnTo>
                    <a:pt x="5629275" y="4152224"/>
                  </a:lnTo>
                  <a:lnTo>
                    <a:pt x="5635628" y="4158568"/>
                  </a:lnTo>
                  <a:lnTo>
                    <a:pt x="5641972" y="4164921"/>
                  </a:lnTo>
                  <a:close/>
                  <a:moveTo>
                    <a:pt x="61913" y="4155396"/>
                  </a:moveTo>
                  <a:lnTo>
                    <a:pt x="57150" y="4155396"/>
                  </a:lnTo>
                  <a:lnTo>
                    <a:pt x="57150" y="4150633"/>
                  </a:lnTo>
                  <a:lnTo>
                    <a:pt x="57150" y="4145871"/>
                  </a:lnTo>
                  <a:lnTo>
                    <a:pt x="61913" y="4145871"/>
                  </a:lnTo>
                  <a:lnTo>
                    <a:pt x="66675" y="4145871"/>
                  </a:lnTo>
                  <a:lnTo>
                    <a:pt x="66675" y="4150633"/>
                  </a:lnTo>
                  <a:lnTo>
                    <a:pt x="66675" y="4155396"/>
                  </a:lnTo>
                  <a:close/>
                  <a:moveTo>
                    <a:pt x="3290888" y="4155396"/>
                  </a:moveTo>
                  <a:lnTo>
                    <a:pt x="3286125" y="4155396"/>
                  </a:lnTo>
                  <a:lnTo>
                    <a:pt x="3286125" y="4150633"/>
                  </a:lnTo>
                  <a:lnTo>
                    <a:pt x="3286125" y="4145871"/>
                  </a:lnTo>
                  <a:lnTo>
                    <a:pt x="3290888" y="4145871"/>
                  </a:lnTo>
                  <a:lnTo>
                    <a:pt x="3295650" y="4145871"/>
                  </a:lnTo>
                  <a:lnTo>
                    <a:pt x="3295650" y="4150633"/>
                  </a:lnTo>
                  <a:lnTo>
                    <a:pt x="3295650" y="4155396"/>
                  </a:lnTo>
                  <a:close/>
                  <a:moveTo>
                    <a:pt x="3529013" y="4155396"/>
                  </a:moveTo>
                  <a:lnTo>
                    <a:pt x="3524250" y="4155396"/>
                  </a:lnTo>
                  <a:lnTo>
                    <a:pt x="3524250" y="4150633"/>
                  </a:lnTo>
                  <a:lnTo>
                    <a:pt x="3524250" y="4145871"/>
                  </a:lnTo>
                  <a:lnTo>
                    <a:pt x="3529013" y="4145871"/>
                  </a:lnTo>
                  <a:lnTo>
                    <a:pt x="3533775" y="4145871"/>
                  </a:lnTo>
                  <a:lnTo>
                    <a:pt x="3533775" y="4150633"/>
                  </a:lnTo>
                  <a:lnTo>
                    <a:pt x="3533775" y="4155396"/>
                  </a:lnTo>
                  <a:close/>
                  <a:moveTo>
                    <a:pt x="4510088" y="4155396"/>
                  </a:moveTo>
                  <a:lnTo>
                    <a:pt x="4505325" y="4155396"/>
                  </a:lnTo>
                  <a:lnTo>
                    <a:pt x="4505325" y="4150633"/>
                  </a:lnTo>
                  <a:lnTo>
                    <a:pt x="4505325" y="4145871"/>
                  </a:lnTo>
                  <a:lnTo>
                    <a:pt x="4510088" y="4145871"/>
                  </a:lnTo>
                  <a:lnTo>
                    <a:pt x="4514850" y="4145871"/>
                  </a:lnTo>
                  <a:lnTo>
                    <a:pt x="4514850" y="4150633"/>
                  </a:lnTo>
                  <a:lnTo>
                    <a:pt x="4514850" y="4155396"/>
                  </a:lnTo>
                  <a:close/>
                  <a:moveTo>
                    <a:pt x="1604963" y="4145871"/>
                  </a:moveTo>
                  <a:lnTo>
                    <a:pt x="1600200" y="4145871"/>
                  </a:lnTo>
                  <a:lnTo>
                    <a:pt x="1600200" y="4141108"/>
                  </a:lnTo>
                  <a:lnTo>
                    <a:pt x="1600200" y="4136346"/>
                  </a:lnTo>
                  <a:lnTo>
                    <a:pt x="1604963" y="4136346"/>
                  </a:lnTo>
                  <a:lnTo>
                    <a:pt x="1609725" y="4136346"/>
                  </a:lnTo>
                  <a:lnTo>
                    <a:pt x="1609725" y="4141108"/>
                  </a:lnTo>
                  <a:lnTo>
                    <a:pt x="1609725" y="4145871"/>
                  </a:lnTo>
                  <a:close/>
                  <a:moveTo>
                    <a:pt x="2090738" y="4145871"/>
                  </a:moveTo>
                  <a:lnTo>
                    <a:pt x="2085975" y="4145871"/>
                  </a:lnTo>
                  <a:lnTo>
                    <a:pt x="2085975" y="4141108"/>
                  </a:lnTo>
                  <a:lnTo>
                    <a:pt x="2085975" y="4136346"/>
                  </a:lnTo>
                  <a:lnTo>
                    <a:pt x="2090738" y="4136346"/>
                  </a:lnTo>
                  <a:lnTo>
                    <a:pt x="2095500" y="4136346"/>
                  </a:lnTo>
                  <a:lnTo>
                    <a:pt x="2095500" y="4141108"/>
                  </a:lnTo>
                  <a:lnTo>
                    <a:pt x="2095500" y="4145871"/>
                  </a:lnTo>
                  <a:close/>
                  <a:moveTo>
                    <a:pt x="479888" y="4136346"/>
                  </a:moveTo>
                  <a:lnTo>
                    <a:pt x="475126" y="4136346"/>
                  </a:lnTo>
                  <a:lnTo>
                    <a:pt x="481013" y="4126821"/>
                  </a:lnTo>
                  <a:lnTo>
                    <a:pt x="486899" y="4117296"/>
                  </a:lnTo>
                  <a:lnTo>
                    <a:pt x="491662" y="4117296"/>
                  </a:lnTo>
                  <a:lnTo>
                    <a:pt x="496424" y="4117296"/>
                  </a:lnTo>
                  <a:lnTo>
                    <a:pt x="490538" y="4126821"/>
                  </a:lnTo>
                  <a:lnTo>
                    <a:pt x="484651" y="4136346"/>
                  </a:lnTo>
                  <a:close/>
                  <a:moveTo>
                    <a:pt x="2062163" y="4136346"/>
                  </a:moveTo>
                  <a:lnTo>
                    <a:pt x="2057400" y="4136346"/>
                  </a:lnTo>
                  <a:lnTo>
                    <a:pt x="2057400" y="4131583"/>
                  </a:lnTo>
                  <a:lnTo>
                    <a:pt x="2057400" y="4126821"/>
                  </a:lnTo>
                  <a:lnTo>
                    <a:pt x="2062163" y="4126821"/>
                  </a:lnTo>
                  <a:lnTo>
                    <a:pt x="2066925" y="4126821"/>
                  </a:lnTo>
                  <a:lnTo>
                    <a:pt x="2066925" y="4131583"/>
                  </a:lnTo>
                  <a:lnTo>
                    <a:pt x="2066925" y="4136346"/>
                  </a:lnTo>
                  <a:close/>
                  <a:moveTo>
                    <a:pt x="2138363" y="4136346"/>
                  </a:moveTo>
                  <a:lnTo>
                    <a:pt x="2133600" y="4136346"/>
                  </a:lnTo>
                  <a:lnTo>
                    <a:pt x="2133600" y="4131583"/>
                  </a:lnTo>
                  <a:lnTo>
                    <a:pt x="2133600" y="4126821"/>
                  </a:lnTo>
                  <a:lnTo>
                    <a:pt x="2138363" y="4126821"/>
                  </a:lnTo>
                  <a:lnTo>
                    <a:pt x="2143125" y="4126821"/>
                  </a:lnTo>
                  <a:lnTo>
                    <a:pt x="2143125" y="4131583"/>
                  </a:lnTo>
                  <a:lnTo>
                    <a:pt x="2143125" y="4136346"/>
                  </a:lnTo>
                  <a:close/>
                  <a:moveTo>
                    <a:pt x="4243388" y="4136346"/>
                  </a:moveTo>
                  <a:lnTo>
                    <a:pt x="4238625" y="4136346"/>
                  </a:lnTo>
                  <a:lnTo>
                    <a:pt x="4238625" y="4131583"/>
                  </a:lnTo>
                  <a:lnTo>
                    <a:pt x="4238625" y="4126821"/>
                  </a:lnTo>
                  <a:lnTo>
                    <a:pt x="4243388" y="4126821"/>
                  </a:lnTo>
                  <a:lnTo>
                    <a:pt x="4248150" y="4126821"/>
                  </a:lnTo>
                  <a:lnTo>
                    <a:pt x="4248150" y="4131583"/>
                  </a:lnTo>
                  <a:lnTo>
                    <a:pt x="4248150" y="4136346"/>
                  </a:lnTo>
                  <a:close/>
                  <a:moveTo>
                    <a:pt x="1633538" y="4126821"/>
                  </a:moveTo>
                  <a:lnTo>
                    <a:pt x="1628775" y="4126821"/>
                  </a:lnTo>
                  <a:lnTo>
                    <a:pt x="1628775" y="4122058"/>
                  </a:lnTo>
                  <a:lnTo>
                    <a:pt x="1628775" y="4117296"/>
                  </a:lnTo>
                  <a:lnTo>
                    <a:pt x="1633538" y="4117296"/>
                  </a:lnTo>
                  <a:lnTo>
                    <a:pt x="1638300" y="4117296"/>
                  </a:lnTo>
                  <a:lnTo>
                    <a:pt x="1638300" y="4122058"/>
                  </a:lnTo>
                  <a:lnTo>
                    <a:pt x="1638300" y="4126821"/>
                  </a:lnTo>
                  <a:close/>
                  <a:moveTo>
                    <a:pt x="2043113" y="4126821"/>
                  </a:moveTo>
                  <a:lnTo>
                    <a:pt x="2038350" y="4126821"/>
                  </a:lnTo>
                  <a:lnTo>
                    <a:pt x="2038350" y="4122058"/>
                  </a:lnTo>
                  <a:lnTo>
                    <a:pt x="2038350" y="4117296"/>
                  </a:lnTo>
                  <a:lnTo>
                    <a:pt x="2043113" y="4117296"/>
                  </a:lnTo>
                  <a:lnTo>
                    <a:pt x="2047875" y="4117296"/>
                  </a:lnTo>
                  <a:lnTo>
                    <a:pt x="2047875" y="4122058"/>
                  </a:lnTo>
                  <a:lnTo>
                    <a:pt x="2047875" y="4126821"/>
                  </a:lnTo>
                  <a:close/>
                  <a:moveTo>
                    <a:pt x="3404397" y="4126068"/>
                  </a:moveTo>
                  <a:lnTo>
                    <a:pt x="3386138" y="4125316"/>
                  </a:lnTo>
                  <a:lnTo>
                    <a:pt x="3398635" y="4120315"/>
                  </a:lnTo>
                  <a:lnTo>
                    <a:pt x="3411141" y="4115314"/>
                  </a:lnTo>
                  <a:lnTo>
                    <a:pt x="3416894" y="4121068"/>
                  </a:lnTo>
                  <a:lnTo>
                    <a:pt x="3422647" y="4126821"/>
                  </a:lnTo>
                  <a:close/>
                  <a:moveTo>
                    <a:pt x="5643563" y="4126821"/>
                  </a:moveTo>
                  <a:lnTo>
                    <a:pt x="5638800" y="4126821"/>
                  </a:lnTo>
                  <a:lnTo>
                    <a:pt x="5638800" y="4122058"/>
                  </a:lnTo>
                  <a:lnTo>
                    <a:pt x="5638800" y="4117296"/>
                  </a:lnTo>
                  <a:lnTo>
                    <a:pt x="5643563" y="4117296"/>
                  </a:lnTo>
                  <a:lnTo>
                    <a:pt x="5648325" y="4117296"/>
                  </a:lnTo>
                  <a:lnTo>
                    <a:pt x="5648325" y="4122058"/>
                  </a:lnTo>
                  <a:lnTo>
                    <a:pt x="5648325" y="4126821"/>
                  </a:lnTo>
                  <a:close/>
                  <a:moveTo>
                    <a:pt x="52388" y="4117296"/>
                  </a:moveTo>
                  <a:lnTo>
                    <a:pt x="47625" y="4117296"/>
                  </a:lnTo>
                  <a:lnTo>
                    <a:pt x="47625" y="4112533"/>
                  </a:lnTo>
                  <a:lnTo>
                    <a:pt x="47625" y="4107771"/>
                  </a:lnTo>
                  <a:lnTo>
                    <a:pt x="52388" y="4107771"/>
                  </a:lnTo>
                  <a:lnTo>
                    <a:pt x="57150" y="4107771"/>
                  </a:lnTo>
                  <a:lnTo>
                    <a:pt x="57150" y="4112533"/>
                  </a:lnTo>
                  <a:lnTo>
                    <a:pt x="57150" y="4117296"/>
                  </a:lnTo>
                  <a:close/>
                  <a:moveTo>
                    <a:pt x="358778" y="4104599"/>
                  </a:moveTo>
                  <a:lnTo>
                    <a:pt x="352425" y="4110943"/>
                  </a:lnTo>
                  <a:lnTo>
                    <a:pt x="352425" y="4098246"/>
                  </a:lnTo>
                  <a:lnTo>
                    <a:pt x="352425" y="4085549"/>
                  </a:lnTo>
                  <a:lnTo>
                    <a:pt x="358778" y="4091893"/>
                  </a:lnTo>
                  <a:lnTo>
                    <a:pt x="365122" y="4098246"/>
                  </a:lnTo>
                  <a:close/>
                  <a:moveTo>
                    <a:pt x="1871663" y="4107771"/>
                  </a:moveTo>
                  <a:lnTo>
                    <a:pt x="1866900" y="4107771"/>
                  </a:lnTo>
                  <a:lnTo>
                    <a:pt x="1866900" y="4103008"/>
                  </a:lnTo>
                  <a:lnTo>
                    <a:pt x="1866900" y="4098246"/>
                  </a:lnTo>
                  <a:lnTo>
                    <a:pt x="1871663" y="4098246"/>
                  </a:lnTo>
                  <a:lnTo>
                    <a:pt x="1876425" y="4098246"/>
                  </a:lnTo>
                  <a:lnTo>
                    <a:pt x="1876425" y="4103008"/>
                  </a:lnTo>
                  <a:lnTo>
                    <a:pt x="1876425" y="4107771"/>
                  </a:lnTo>
                  <a:close/>
                  <a:moveTo>
                    <a:pt x="2005013" y="4101189"/>
                  </a:moveTo>
                  <a:lnTo>
                    <a:pt x="1985963" y="4106390"/>
                  </a:lnTo>
                  <a:lnTo>
                    <a:pt x="1965150" y="4098093"/>
                  </a:lnTo>
                  <a:lnTo>
                    <a:pt x="1944348" y="4089797"/>
                  </a:lnTo>
                  <a:lnTo>
                    <a:pt x="1934194" y="4070833"/>
                  </a:lnTo>
                  <a:lnTo>
                    <a:pt x="1924050" y="4051869"/>
                  </a:lnTo>
                  <a:lnTo>
                    <a:pt x="1924050" y="4028123"/>
                  </a:lnTo>
                  <a:lnTo>
                    <a:pt x="1924050" y="4004377"/>
                  </a:lnTo>
                  <a:lnTo>
                    <a:pt x="1949149" y="3984641"/>
                  </a:lnTo>
                  <a:lnTo>
                    <a:pt x="1974247" y="3964896"/>
                  </a:lnTo>
                  <a:lnTo>
                    <a:pt x="1996774" y="3964896"/>
                  </a:lnTo>
                  <a:lnTo>
                    <a:pt x="2019300" y="3964896"/>
                  </a:lnTo>
                  <a:lnTo>
                    <a:pt x="2038350" y="3983946"/>
                  </a:lnTo>
                  <a:lnTo>
                    <a:pt x="2057400" y="4002996"/>
                  </a:lnTo>
                  <a:lnTo>
                    <a:pt x="2057400" y="4034857"/>
                  </a:lnTo>
                  <a:lnTo>
                    <a:pt x="2057400" y="4066718"/>
                  </a:lnTo>
                  <a:lnTo>
                    <a:pt x="2040731" y="4081358"/>
                  </a:lnTo>
                  <a:lnTo>
                    <a:pt x="2024063" y="4095988"/>
                  </a:lnTo>
                  <a:close/>
                  <a:moveTo>
                    <a:pt x="2090738" y="4107771"/>
                  </a:moveTo>
                  <a:lnTo>
                    <a:pt x="2085975" y="4107771"/>
                  </a:lnTo>
                  <a:lnTo>
                    <a:pt x="2085975" y="4103008"/>
                  </a:lnTo>
                  <a:lnTo>
                    <a:pt x="2085975" y="4098246"/>
                  </a:lnTo>
                  <a:lnTo>
                    <a:pt x="2090738" y="4098246"/>
                  </a:lnTo>
                  <a:lnTo>
                    <a:pt x="2095500" y="4098246"/>
                  </a:lnTo>
                  <a:lnTo>
                    <a:pt x="2095500" y="4103008"/>
                  </a:lnTo>
                  <a:lnTo>
                    <a:pt x="2095500" y="4107771"/>
                  </a:lnTo>
                  <a:close/>
                  <a:moveTo>
                    <a:pt x="3519488" y="4107771"/>
                  </a:moveTo>
                  <a:lnTo>
                    <a:pt x="3514725" y="4107771"/>
                  </a:lnTo>
                  <a:lnTo>
                    <a:pt x="3514725" y="4103008"/>
                  </a:lnTo>
                  <a:lnTo>
                    <a:pt x="3514725" y="4098246"/>
                  </a:lnTo>
                  <a:lnTo>
                    <a:pt x="3519488" y="4098246"/>
                  </a:lnTo>
                  <a:lnTo>
                    <a:pt x="3524250" y="4098246"/>
                  </a:lnTo>
                  <a:lnTo>
                    <a:pt x="3524250" y="4103008"/>
                  </a:lnTo>
                  <a:lnTo>
                    <a:pt x="3524250" y="4107771"/>
                  </a:lnTo>
                  <a:close/>
                  <a:moveTo>
                    <a:pt x="4273449" y="4100808"/>
                  </a:moveTo>
                  <a:lnTo>
                    <a:pt x="4268705" y="4112533"/>
                  </a:lnTo>
                  <a:lnTo>
                    <a:pt x="4269058" y="4083958"/>
                  </a:lnTo>
                  <a:lnTo>
                    <a:pt x="4269410" y="4055383"/>
                  </a:lnTo>
                  <a:lnTo>
                    <a:pt x="4273801" y="4072233"/>
                  </a:lnTo>
                  <a:lnTo>
                    <a:pt x="4278192" y="4089083"/>
                  </a:lnTo>
                  <a:close/>
                  <a:moveTo>
                    <a:pt x="4538663" y="4107771"/>
                  </a:moveTo>
                  <a:lnTo>
                    <a:pt x="4533900" y="4107771"/>
                  </a:lnTo>
                  <a:lnTo>
                    <a:pt x="4533900" y="4103008"/>
                  </a:lnTo>
                  <a:lnTo>
                    <a:pt x="4533900" y="4098246"/>
                  </a:lnTo>
                  <a:lnTo>
                    <a:pt x="4538663" y="4098246"/>
                  </a:lnTo>
                  <a:lnTo>
                    <a:pt x="4543425" y="4098246"/>
                  </a:lnTo>
                  <a:lnTo>
                    <a:pt x="4543425" y="4103008"/>
                  </a:lnTo>
                  <a:lnTo>
                    <a:pt x="4543425" y="4107771"/>
                  </a:lnTo>
                  <a:close/>
                  <a:moveTo>
                    <a:pt x="2071688" y="4098246"/>
                  </a:moveTo>
                  <a:lnTo>
                    <a:pt x="2066925" y="4098246"/>
                  </a:lnTo>
                  <a:lnTo>
                    <a:pt x="2066925" y="4093483"/>
                  </a:lnTo>
                  <a:lnTo>
                    <a:pt x="2066925" y="4088721"/>
                  </a:lnTo>
                  <a:lnTo>
                    <a:pt x="2071688" y="4088721"/>
                  </a:lnTo>
                  <a:lnTo>
                    <a:pt x="2076450" y="4088721"/>
                  </a:lnTo>
                  <a:lnTo>
                    <a:pt x="2076450" y="4093483"/>
                  </a:lnTo>
                  <a:lnTo>
                    <a:pt x="2076450" y="4098246"/>
                  </a:lnTo>
                  <a:close/>
                  <a:moveTo>
                    <a:pt x="2119875" y="4098246"/>
                  </a:moveTo>
                  <a:lnTo>
                    <a:pt x="2115674" y="4098246"/>
                  </a:lnTo>
                  <a:lnTo>
                    <a:pt x="2108883" y="4087244"/>
                  </a:lnTo>
                  <a:lnTo>
                    <a:pt x="2102082" y="4076253"/>
                  </a:lnTo>
                  <a:lnTo>
                    <a:pt x="2113074" y="4083053"/>
                  </a:lnTo>
                  <a:lnTo>
                    <a:pt x="2124075" y="4089845"/>
                  </a:lnTo>
                  <a:lnTo>
                    <a:pt x="2124075" y="4094045"/>
                  </a:lnTo>
                  <a:lnTo>
                    <a:pt x="2124075" y="4098246"/>
                  </a:lnTo>
                  <a:close/>
                  <a:moveTo>
                    <a:pt x="2157413" y="4098246"/>
                  </a:moveTo>
                  <a:lnTo>
                    <a:pt x="2152650" y="4098246"/>
                  </a:lnTo>
                  <a:lnTo>
                    <a:pt x="2152650" y="4093483"/>
                  </a:lnTo>
                  <a:lnTo>
                    <a:pt x="2152650" y="4088721"/>
                  </a:lnTo>
                  <a:lnTo>
                    <a:pt x="2157413" y="4088721"/>
                  </a:lnTo>
                  <a:lnTo>
                    <a:pt x="2162175" y="4088721"/>
                  </a:lnTo>
                  <a:lnTo>
                    <a:pt x="2162175" y="4093483"/>
                  </a:lnTo>
                  <a:lnTo>
                    <a:pt x="2162175" y="4098246"/>
                  </a:lnTo>
                  <a:close/>
                  <a:moveTo>
                    <a:pt x="2886075" y="4096741"/>
                  </a:moveTo>
                  <a:lnTo>
                    <a:pt x="2862263" y="4096741"/>
                  </a:lnTo>
                  <a:lnTo>
                    <a:pt x="2874169" y="4091940"/>
                  </a:lnTo>
                  <a:lnTo>
                    <a:pt x="2886075" y="4087130"/>
                  </a:lnTo>
                  <a:lnTo>
                    <a:pt x="2897981" y="4091940"/>
                  </a:lnTo>
                  <a:lnTo>
                    <a:pt x="2909888" y="4096741"/>
                  </a:lnTo>
                  <a:close/>
                  <a:moveTo>
                    <a:pt x="3242472" y="4097493"/>
                  </a:moveTo>
                  <a:lnTo>
                    <a:pt x="3224213" y="4096741"/>
                  </a:lnTo>
                  <a:lnTo>
                    <a:pt x="3236710" y="4091740"/>
                  </a:lnTo>
                  <a:lnTo>
                    <a:pt x="3249216" y="4086739"/>
                  </a:lnTo>
                  <a:lnTo>
                    <a:pt x="3254969" y="4092493"/>
                  </a:lnTo>
                  <a:lnTo>
                    <a:pt x="3260722" y="4098246"/>
                  </a:lnTo>
                  <a:close/>
                  <a:moveTo>
                    <a:pt x="3352800" y="4096741"/>
                  </a:moveTo>
                  <a:lnTo>
                    <a:pt x="3328988" y="4096741"/>
                  </a:lnTo>
                  <a:lnTo>
                    <a:pt x="3340894" y="4091940"/>
                  </a:lnTo>
                  <a:lnTo>
                    <a:pt x="3352800" y="4087130"/>
                  </a:lnTo>
                  <a:lnTo>
                    <a:pt x="3364706" y="4091940"/>
                  </a:lnTo>
                  <a:lnTo>
                    <a:pt x="3376613" y="4096741"/>
                  </a:lnTo>
                  <a:close/>
                  <a:moveTo>
                    <a:pt x="441750" y="4088721"/>
                  </a:moveTo>
                  <a:lnTo>
                    <a:pt x="438150" y="4088721"/>
                  </a:lnTo>
                  <a:lnTo>
                    <a:pt x="438150" y="4085120"/>
                  </a:lnTo>
                  <a:lnTo>
                    <a:pt x="438150" y="4081529"/>
                  </a:lnTo>
                  <a:lnTo>
                    <a:pt x="454819" y="4068452"/>
                  </a:lnTo>
                  <a:lnTo>
                    <a:pt x="471488" y="4055383"/>
                  </a:lnTo>
                  <a:lnTo>
                    <a:pt x="458419" y="4072052"/>
                  </a:lnTo>
                  <a:lnTo>
                    <a:pt x="445341" y="4088721"/>
                  </a:lnTo>
                  <a:close/>
                  <a:moveTo>
                    <a:pt x="2781300" y="4088721"/>
                  </a:moveTo>
                  <a:lnTo>
                    <a:pt x="2768603" y="4088721"/>
                  </a:lnTo>
                  <a:lnTo>
                    <a:pt x="2774947" y="4082368"/>
                  </a:lnTo>
                  <a:lnTo>
                    <a:pt x="2781300" y="4076024"/>
                  </a:lnTo>
                  <a:lnTo>
                    <a:pt x="2787653" y="4082368"/>
                  </a:lnTo>
                  <a:lnTo>
                    <a:pt x="2793997" y="4088721"/>
                  </a:lnTo>
                  <a:close/>
                  <a:moveTo>
                    <a:pt x="2930995" y="4067289"/>
                  </a:moveTo>
                  <a:lnTo>
                    <a:pt x="2927033" y="4093483"/>
                  </a:lnTo>
                  <a:lnTo>
                    <a:pt x="2927033" y="4041096"/>
                  </a:lnTo>
                  <a:lnTo>
                    <a:pt x="2927033" y="3988708"/>
                  </a:lnTo>
                  <a:lnTo>
                    <a:pt x="2930995" y="4014902"/>
                  </a:lnTo>
                  <a:lnTo>
                    <a:pt x="2934967" y="4041096"/>
                  </a:lnTo>
                  <a:close/>
                  <a:moveTo>
                    <a:pt x="3471863" y="4088721"/>
                  </a:moveTo>
                  <a:lnTo>
                    <a:pt x="3467100" y="4088721"/>
                  </a:lnTo>
                  <a:lnTo>
                    <a:pt x="3467100" y="4083958"/>
                  </a:lnTo>
                  <a:lnTo>
                    <a:pt x="3467100" y="4079196"/>
                  </a:lnTo>
                  <a:lnTo>
                    <a:pt x="3471863" y="4079196"/>
                  </a:lnTo>
                  <a:lnTo>
                    <a:pt x="3476625" y="4079196"/>
                  </a:lnTo>
                  <a:lnTo>
                    <a:pt x="3476625" y="4083958"/>
                  </a:lnTo>
                  <a:lnTo>
                    <a:pt x="3476625" y="4088721"/>
                  </a:lnTo>
                  <a:close/>
                  <a:moveTo>
                    <a:pt x="1890713" y="4079196"/>
                  </a:moveTo>
                  <a:lnTo>
                    <a:pt x="1885950" y="4079196"/>
                  </a:lnTo>
                  <a:lnTo>
                    <a:pt x="1885950" y="4074433"/>
                  </a:lnTo>
                  <a:lnTo>
                    <a:pt x="1885950" y="4069671"/>
                  </a:lnTo>
                  <a:lnTo>
                    <a:pt x="1890713" y="4069671"/>
                  </a:lnTo>
                  <a:lnTo>
                    <a:pt x="1895475" y="4069671"/>
                  </a:lnTo>
                  <a:lnTo>
                    <a:pt x="1895475" y="4074433"/>
                  </a:lnTo>
                  <a:lnTo>
                    <a:pt x="1895475" y="4079196"/>
                  </a:lnTo>
                  <a:close/>
                  <a:moveTo>
                    <a:pt x="2695575" y="4079196"/>
                  </a:moveTo>
                  <a:lnTo>
                    <a:pt x="2682878" y="4079196"/>
                  </a:lnTo>
                  <a:lnTo>
                    <a:pt x="2689222" y="4072843"/>
                  </a:lnTo>
                  <a:lnTo>
                    <a:pt x="2695575" y="4066499"/>
                  </a:lnTo>
                  <a:lnTo>
                    <a:pt x="2701928" y="4072843"/>
                  </a:lnTo>
                  <a:lnTo>
                    <a:pt x="2708272" y="4079196"/>
                  </a:lnTo>
                  <a:close/>
                  <a:moveTo>
                    <a:pt x="4557713" y="4079196"/>
                  </a:moveTo>
                  <a:lnTo>
                    <a:pt x="4552950" y="4079196"/>
                  </a:lnTo>
                  <a:lnTo>
                    <a:pt x="4552950" y="4074433"/>
                  </a:lnTo>
                  <a:lnTo>
                    <a:pt x="4552950" y="4069671"/>
                  </a:lnTo>
                  <a:lnTo>
                    <a:pt x="4557713" y="4069671"/>
                  </a:lnTo>
                  <a:lnTo>
                    <a:pt x="4562475" y="4069671"/>
                  </a:lnTo>
                  <a:lnTo>
                    <a:pt x="4562475" y="4074433"/>
                  </a:lnTo>
                  <a:lnTo>
                    <a:pt x="4562475" y="4079196"/>
                  </a:lnTo>
                  <a:close/>
                  <a:moveTo>
                    <a:pt x="5133975" y="4079196"/>
                  </a:moveTo>
                  <a:lnTo>
                    <a:pt x="5121278" y="4079196"/>
                  </a:lnTo>
                  <a:lnTo>
                    <a:pt x="5127622" y="4072843"/>
                  </a:lnTo>
                  <a:lnTo>
                    <a:pt x="5133975" y="4066499"/>
                  </a:lnTo>
                  <a:lnTo>
                    <a:pt x="5140328" y="4072843"/>
                  </a:lnTo>
                  <a:lnTo>
                    <a:pt x="5146672" y="4079196"/>
                  </a:lnTo>
                  <a:close/>
                  <a:moveTo>
                    <a:pt x="5233988" y="4079196"/>
                  </a:moveTo>
                  <a:lnTo>
                    <a:pt x="5229225" y="4079196"/>
                  </a:lnTo>
                  <a:lnTo>
                    <a:pt x="5229225" y="4074433"/>
                  </a:lnTo>
                  <a:lnTo>
                    <a:pt x="5229225" y="4069671"/>
                  </a:lnTo>
                  <a:lnTo>
                    <a:pt x="5233988" y="4069671"/>
                  </a:lnTo>
                  <a:lnTo>
                    <a:pt x="5238750" y="4069671"/>
                  </a:lnTo>
                  <a:lnTo>
                    <a:pt x="5238750" y="4074433"/>
                  </a:lnTo>
                  <a:lnTo>
                    <a:pt x="5238750" y="4079196"/>
                  </a:lnTo>
                  <a:close/>
                  <a:moveTo>
                    <a:pt x="5653088" y="4079196"/>
                  </a:moveTo>
                  <a:lnTo>
                    <a:pt x="5648325" y="4079196"/>
                  </a:lnTo>
                  <a:lnTo>
                    <a:pt x="5648325" y="4074433"/>
                  </a:lnTo>
                  <a:lnTo>
                    <a:pt x="5648325" y="4069671"/>
                  </a:lnTo>
                  <a:lnTo>
                    <a:pt x="5653088" y="4069671"/>
                  </a:lnTo>
                  <a:lnTo>
                    <a:pt x="5657850" y="4069671"/>
                  </a:lnTo>
                  <a:lnTo>
                    <a:pt x="5657850" y="4074433"/>
                  </a:lnTo>
                  <a:lnTo>
                    <a:pt x="5657850" y="4079196"/>
                  </a:lnTo>
                  <a:close/>
                  <a:moveTo>
                    <a:pt x="42863" y="4069671"/>
                  </a:moveTo>
                  <a:lnTo>
                    <a:pt x="38100" y="4069671"/>
                  </a:lnTo>
                  <a:lnTo>
                    <a:pt x="38100" y="4064908"/>
                  </a:lnTo>
                  <a:lnTo>
                    <a:pt x="38100" y="4060146"/>
                  </a:lnTo>
                  <a:lnTo>
                    <a:pt x="42863" y="4060146"/>
                  </a:lnTo>
                  <a:lnTo>
                    <a:pt x="47625" y="4060146"/>
                  </a:lnTo>
                  <a:lnTo>
                    <a:pt x="47625" y="4064908"/>
                  </a:lnTo>
                  <a:lnTo>
                    <a:pt x="47625" y="4069671"/>
                  </a:lnTo>
                  <a:close/>
                  <a:moveTo>
                    <a:pt x="2176463" y="4069671"/>
                  </a:moveTo>
                  <a:lnTo>
                    <a:pt x="2171700" y="4069671"/>
                  </a:lnTo>
                  <a:lnTo>
                    <a:pt x="2171700" y="4064908"/>
                  </a:lnTo>
                  <a:lnTo>
                    <a:pt x="2171700" y="4060146"/>
                  </a:lnTo>
                  <a:lnTo>
                    <a:pt x="2176463" y="4060146"/>
                  </a:lnTo>
                  <a:lnTo>
                    <a:pt x="2181225" y="4060146"/>
                  </a:lnTo>
                  <a:lnTo>
                    <a:pt x="2181225" y="4064908"/>
                  </a:lnTo>
                  <a:lnTo>
                    <a:pt x="2181225" y="4069671"/>
                  </a:lnTo>
                  <a:close/>
                  <a:moveTo>
                    <a:pt x="2628900" y="4069671"/>
                  </a:moveTo>
                  <a:lnTo>
                    <a:pt x="2616203" y="4069671"/>
                  </a:lnTo>
                  <a:lnTo>
                    <a:pt x="2622547" y="4063318"/>
                  </a:lnTo>
                  <a:lnTo>
                    <a:pt x="2628900" y="4056974"/>
                  </a:lnTo>
                  <a:lnTo>
                    <a:pt x="2635253" y="4063318"/>
                  </a:lnTo>
                  <a:lnTo>
                    <a:pt x="2641597" y="4069671"/>
                  </a:lnTo>
                  <a:close/>
                  <a:moveTo>
                    <a:pt x="3509963" y="4069671"/>
                  </a:moveTo>
                  <a:lnTo>
                    <a:pt x="3505200" y="4069671"/>
                  </a:lnTo>
                  <a:lnTo>
                    <a:pt x="3505200" y="4064908"/>
                  </a:lnTo>
                  <a:lnTo>
                    <a:pt x="3505200" y="4060146"/>
                  </a:lnTo>
                  <a:lnTo>
                    <a:pt x="3509963" y="4060146"/>
                  </a:lnTo>
                  <a:lnTo>
                    <a:pt x="3514725" y="4060146"/>
                  </a:lnTo>
                  <a:lnTo>
                    <a:pt x="3514725" y="4064908"/>
                  </a:lnTo>
                  <a:lnTo>
                    <a:pt x="3514725" y="4069671"/>
                  </a:lnTo>
                  <a:close/>
                  <a:moveTo>
                    <a:pt x="5081588" y="4069671"/>
                  </a:moveTo>
                  <a:lnTo>
                    <a:pt x="5076825" y="4069671"/>
                  </a:lnTo>
                  <a:lnTo>
                    <a:pt x="5076825" y="4064908"/>
                  </a:lnTo>
                  <a:lnTo>
                    <a:pt x="5076825" y="4060146"/>
                  </a:lnTo>
                  <a:lnTo>
                    <a:pt x="5081588" y="4060146"/>
                  </a:lnTo>
                  <a:lnTo>
                    <a:pt x="5086350" y="4060146"/>
                  </a:lnTo>
                  <a:lnTo>
                    <a:pt x="5086350" y="4064908"/>
                  </a:lnTo>
                  <a:lnTo>
                    <a:pt x="5086350" y="4069671"/>
                  </a:lnTo>
                  <a:close/>
                  <a:moveTo>
                    <a:pt x="5281613" y="4069671"/>
                  </a:moveTo>
                  <a:lnTo>
                    <a:pt x="5276850" y="4069671"/>
                  </a:lnTo>
                  <a:lnTo>
                    <a:pt x="5276850" y="4064908"/>
                  </a:lnTo>
                  <a:lnTo>
                    <a:pt x="5276850" y="4060146"/>
                  </a:lnTo>
                  <a:lnTo>
                    <a:pt x="5281613" y="4060146"/>
                  </a:lnTo>
                  <a:lnTo>
                    <a:pt x="5286375" y="4060146"/>
                  </a:lnTo>
                  <a:lnTo>
                    <a:pt x="5286375" y="4064908"/>
                  </a:lnTo>
                  <a:lnTo>
                    <a:pt x="5286375" y="4069671"/>
                  </a:lnTo>
                  <a:close/>
                  <a:moveTo>
                    <a:pt x="1819275" y="4060146"/>
                  </a:moveTo>
                  <a:lnTo>
                    <a:pt x="1806578" y="4060146"/>
                  </a:lnTo>
                  <a:lnTo>
                    <a:pt x="1812922" y="4053793"/>
                  </a:lnTo>
                  <a:lnTo>
                    <a:pt x="1819275" y="4047449"/>
                  </a:lnTo>
                  <a:lnTo>
                    <a:pt x="1825628" y="4053793"/>
                  </a:lnTo>
                  <a:lnTo>
                    <a:pt x="1831972" y="4060146"/>
                  </a:lnTo>
                  <a:close/>
                  <a:moveTo>
                    <a:pt x="1900238" y="4060146"/>
                  </a:moveTo>
                  <a:lnTo>
                    <a:pt x="1895475" y="4060146"/>
                  </a:lnTo>
                  <a:lnTo>
                    <a:pt x="1895475" y="4055383"/>
                  </a:lnTo>
                  <a:lnTo>
                    <a:pt x="1895475" y="4050621"/>
                  </a:lnTo>
                  <a:lnTo>
                    <a:pt x="1900238" y="4050621"/>
                  </a:lnTo>
                  <a:lnTo>
                    <a:pt x="1905000" y="4050621"/>
                  </a:lnTo>
                  <a:lnTo>
                    <a:pt x="1905000" y="4055383"/>
                  </a:lnTo>
                  <a:lnTo>
                    <a:pt x="1905000" y="4060146"/>
                  </a:lnTo>
                  <a:close/>
                  <a:moveTo>
                    <a:pt x="2319338" y="4060146"/>
                  </a:moveTo>
                  <a:lnTo>
                    <a:pt x="2314575" y="4060146"/>
                  </a:lnTo>
                  <a:lnTo>
                    <a:pt x="2314575" y="4055383"/>
                  </a:lnTo>
                  <a:lnTo>
                    <a:pt x="2314575" y="4050621"/>
                  </a:lnTo>
                  <a:lnTo>
                    <a:pt x="2319338" y="4050621"/>
                  </a:lnTo>
                  <a:lnTo>
                    <a:pt x="2324100" y="4050621"/>
                  </a:lnTo>
                  <a:lnTo>
                    <a:pt x="2324100" y="4055383"/>
                  </a:lnTo>
                  <a:lnTo>
                    <a:pt x="2324100" y="4060146"/>
                  </a:lnTo>
                  <a:close/>
                  <a:moveTo>
                    <a:pt x="2576513" y="4060146"/>
                  </a:moveTo>
                  <a:lnTo>
                    <a:pt x="2571750" y="4060146"/>
                  </a:lnTo>
                  <a:lnTo>
                    <a:pt x="2571750" y="4055383"/>
                  </a:lnTo>
                  <a:lnTo>
                    <a:pt x="2571750" y="4050621"/>
                  </a:lnTo>
                  <a:lnTo>
                    <a:pt x="2576513" y="4050621"/>
                  </a:lnTo>
                  <a:lnTo>
                    <a:pt x="2581275" y="4050621"/>
                  </a:lnTo>
                  <a:lnTo>
                    <a:pt x="2581275" y="4055383"/>
                  </a:lnTo>
                  <a:lnTo>
                    <a:pt x="2581275" y="4060146"/>
                  </a:lnTo>
                  <a:close/>
                  <a:moveTo>
                    <a:pt x="4567238" y="4060146"/>
                  </a:moveTo>
                  <a:lnTo>
                    <a:pt x="4562475" y="4060146"/>
                  </a:lnTo>
                  <a:lnTo>
                    <a:pt x="4562475" y="4055383"/>
                  </a:lnTo>
                  <a:lnTo>
                    <a:pt x="4562475" y="4050621"/>
                  </a:lnTo>
                  <a:lnTo>
                    <a:pt x="4567238" y="4050621"/>
                  </a:lnTo>
                  <a:lnTo>
                    <a:pt x="4572000" y="4050621"/>
                  </a:lnTo>
                  <a:lnTo>
                    <a:pt x="4572000" y="4055383"/>
                  </a:lnTo>
                  <a:lnTo>
                    <a:pt x="4572000" y="4060146"/>
                  </a:lnTo>
                  <a:close/>
                  <a:moveTo>
                    <a:pt x="556088" y="4050621"/>
                  </a:moveTo>
                  <a:lnTo>
                    <a:pt x="551326" y="4050621"/>
                  </a:lnTo>
                  <a:lnTo>
                    <a:pt x="557213" y="4041096"/>
                  </a:lnTo>
                  <a:lnTo>
                    <a:pt x="563099" y="4031571"/>
                  </a:lnTo>
                  <a:lnTo>
                    <a:pt x="567862" y="4031571"/>
                  </a:lnTo>
                  <a:lnTo>
                    <a:pt x="572624" y="4031571"/>
                  </a:lnTo>
                  <a:lnTo>
                    <a:pt x="566738" y="4041096"/>
                  </a:lnTo>
                  <a:lnTo>
                    <a:pt x="560851" y="4050621"/>
                  </a:lnTo>
                  <a:close/>
                  <a:moveTo>
                    <a:pt x="2157413" y="4050621"/>
                  </a:moveTo>
                  <a:lnTo>
                    <a:pt x="2152650" y="4050621"/>
                  </a:lnTo>
                  <a:lnTo>
                    <a:pt x="2152650" y="4045858"/>
                  </a:lnTo>
                  <a:lnTo>
                    <a:pt x="2152650" y="4041096"/>
                  </a:lnTo>
                  <a:lnTo>
                    <a:pt x="2157413" y="4041096"/>
                  </a:lnTo>
                  <a:lnTo>
                    <a:pt x="2162175" y="4041096"/>
                  </a:lnTo>
                  <a:lnTo>
                    <a:pt x="2162175" y="4045858"/>
                  </a:lnTo>
                  <a:lnTo>
                    <a:pt x="2162175" y="4050621"/>
                  </a:lnTo>
                  <a:close/>
                  <a:moveTo>
                    <a:pt x="2524125" y="4050621"/>
                  </a:moveTo>
                  <a:lnTo>
                    <a:pt x="2511428" y="4050621"/>
                  </a:lnTo>
                  <a:lnTo>
                    <a:pt x="2517772" y="4044268"/>
                  </a:lnTo>
                  <a:lnTo>
                    <a:pt x="2524125" y="4037924"/>
                  </a:lnTo>
                  <a:lnTo>
                    <a:pt x="2530478" y="4044268"/>
                  </a:lnTo>
                  <a:lnTo>
                    <a:pt x="2536822" y="4050621"/>
                  </a:lnTo>
                  <a:close/>
                  <a:moveTo>
                    <a:pt x="5024438" y="4050621"/>
                  </a:moveTo>
                  <a:lnTo>
                    <a:pt x="5019675" y="4050621"/>
                  </a:lnTo>
                  <a:lnTo>
                    <a:pt x="5019675" y="4045858"/>
                  </a:lnTo>
                  <a:lnTo>
                    <a:pt x="5019675" y="4041096"/>
                  </a:lnTo>
                  <a:lnTo>
                    <a:pt x="5024438" y="4041096"/>
                  </a:lnTo>
                  <a:lnTo>
                    <a:pt x="5029200" y="4041096"/>
                  </a:lnTo>
                  <a:lnTo>
                    <a:pt x="5029200" y="4045858"/>
                  </a:lnTo>
                  <a:lnTo>
                    <a:pt x="5029200" y="4050621"/>
                  </a:lnTo>
                  <a:close/>
                  <a:moveTo>
                    <a:pt x="5329238" y="4050621"/>
                  </a:moveTo>
                  <a:lnTo>
                    <a:pt x="5324475" y="4050621"/>
                  </a:lnTo>
                  <a:lnTo>
                    <a:pt x="5324475" y="4045858"/>
                  </a:lnTo>
                  <a:lnTo>
                    <a:pt x="5324475" y="4041096"/>
                  </a:lnTo>
                  <a:lnTo>
                    <a:pt x="5329238" y="4041096"/>
                  </a:lnTo>
                  <a:lnTo>
                    <a:pt x="5334000" y="4041096"/>
                  </a:lnTo>
                  <a:lnTo>
                    <a:pt x="5334000" y="4045858"/>
                  </a:lnTo>
                  <a:lnTo>
                    <a:pt x="5334000" y="4050621"/>
                  </a:lnTo>
                  <a:close/>
                  <a:moveTo>
                    <a:pt x="349253" y="4037924"/>
                  </a:moveTo>
                  <a:lnTo>
                    <a:pt x="342900" y="4044268"/>
                  </a:lnTo>
                  <a:lnTo>
                    <a:pt x="342900" y="4031571"/>
                  </a:lnTo>
                  <a:lnTo>
                    <a:pt x="342900" y="4018874"/>
                  </a:lnTo>
                  <a:lnTo>
                    <a:pt x="349253" y="4025218"/>
                  </a:lnTo>
                  <a:lnTo>
                    <a:pt x="355597" y="4031571"/>
                  </a:lnTo>
                  <a:close/>
                  <a:moveTo>
                    <a:pt x="451275" y="4041096"/>
                  </a:moveTo>
                  <a:lnTo>
                    <a:pt x="447675" y="4041096"/>
                  </a:lnTo>
                  <a:lnTo>
                    <a:pt x="447675" y="4037495"/>
                  </a:lnTo>
                  <a:lnTo>
                    <a:pt x="447675" y="4033904"/>
                  </a:lnTo>
                  <a:lnTo>
                    <a:pt x="464344" y="4020827"/>
                  </a:lnTo>
                  <a:lnTo>
                    <a:pt x="481013" y="4007758"/>
                  </a:lnTo>
                  <a:lnTo>
                    <a:pt x="467944" y="4024427"/>
                  </a:lnTo>
                  <a:lnTo>
                    <a:pt x="454866" y="4041096"/>
                  </a:lnTo>
                  <a:close/>
                  <a:moveTo>
                    <a:pt x="2481263" y="4041096"/>
                  </a:moveTo>
                  <a:lnTo>
                    <a:pt x="2476500" y="4041096"/>
                  </a:lnTo>
                  <a:lnTo>
                    <a:pt x="2476500" y="4036333"/>
                  </a:lnTo>
                  <a:lnTo>
                    <a:pt x="2476500" y="4031571"/>
                  </a:lnTo>
                  <a:lnTo>
                    <a:pt x="2481263" y="4031571"/>
                  </a:lnTo>
                  <a:lnTo>
                    <a:pt x="2486025" y="4031571"/>
                  </a:lnTo>
                  <a:lnTo>
                    <a:pt x="2486025" y="4036333"/>
                  </a:lnTo>
                  <a:lnTo>
                    <a:pt x="2486025" y="4041096"/>
                  </a:lnTo>
                  <a:close/>
                  <a:moveTo>
                    <a:pt x="3471863" y="4041096"/>
                  </a:moveTo>
                  <a:lnTo>
                    <a:pt x="3467100" y="4041096"/>
                  </a:lnTo>
                  <a:lnTo>
                    <a:pt x="3467100" y="4036333"/>
                  </a:lnTo>
                  <a:lnTo>
                    <a:pt x="3467100" y="4031571"/>
                  </a:lnTo>
                  <a:lnTo>
                    <a:pt x="3471863" y="4031571"/>
                  </a:lnTo>
                  <a:lnTo>
                    <a:pt x="3476625" y="4031571"/>
                  </a:lnTo>
                  <a:lnTo>
                    <a:pt x="3476625" y="4036333"/>
                  </a:lnTo>
                  <a:lnTo>
                    <a:pt x="3476625" y="4041096"/>
                  </a:lnTo>
                  <a:close/>
                  <a:moveTo>
                    <a:pt x="3500438" y="4041096"/>
                  </a:moveTo>
                  <a:lnTo>
                    <a:pt x="3495675" y="4041096"/>
                  </a:lnTo>
                  <a:lnTo>
                    <a:pt x="3495675" y="4036333"/>
                  </a:lnTo>
                  <a:lnTo>
                    <a:pt x="3495675" y="4031571"/>
                  </a:lnTo>
                  <a:lnTo>
                    <a:pt x="3500438" y="4031571"/>
                  </a:lnTo>
                  <a:lnTo>
                    <a:pt x="3505200" y="4031571"/>
                  </a:lnTo>
                  <a:lnTo>
                    <a:pt x="3505200" y="4036333"/>
                  </a:lnTo>
                  <a:lnTo>
                    <a:pt x="3505200" y="4041096"/>
                  </a:lnTo>
                  <a:close/>
                  <a:moveTo>
                    <a:pt x="5348288" y="4041096"/>
                  </a:moveTo>
                  <a:lnTo>
                    <a:pt x="5343525" y="4041096"/>
                  </a:lnTo>
                  <a:lnTo>
                    <a:pt x="5343525" y="4036333"/>
                  </a:lnTo>
                  <a:lnTo>
                    <a:pt x="5343525" y="4031571"/>
                  </a:lnTo>
                  <a:lnTo>
                    <a:pt x="5348288" y="4031571"/>
                  </a:lnTo>
                  <a:lnTo>
                    <a:pt x="5353050" y="4031571"/>
                  </a:lnTo>
                  <a:lnTo>
                    <a:pt x="5353050" y="4036333"/>
                  </a:lnTo>
                  <a:lnTo>
                    <a:pt x="5353050" y="4041096"/>
                  </a:lnTo>
                  <a:close/>
                  <a:moveTo>
                    <a:pt x="2357438" y="4031571"/>
                  </a:moveTo>
                  <a:lnTo>
                    <a:pt x="2352675" y="4031571"/>
                  </a:lnTo>
                  <a:lnTo>
                    <a:pt x="2352675" y="4026808"/>
                  </a:lnTo>
                  <a:lnTo>
                    <a:pt x="2352675" y="4022046"/>
                  </a:lnTo>
                  <a:lnTo>
                    <a:pt x="2357438" y="4022046"/>
                  </a:lnTo>
                  <a:lnTo>
                    <a:pt x="2362200" y="4022046"/>
                  </a:lnTo>
                  <a:lnTo>
                    <a:pt x="2362200" y="4026808"/>
                  </a:lnTo>
                  <a:lnTo>
                    <a:pt x="2362200" y="4031571"/>
                  </a:lnTo>
                  <a:close/>
                  <a:moveTo>
                    <a:pt x="4262438" y="4031571"/>
                  </a:moveTo>
                  <a:lnTo>
                    <a:pt x="4257675" y="4031571"/>
                  </a:lnTo>
                  <a:lnTo>
                    <a:pt x="4257675" y="4026808"/>
                  </a:lnTo>
                  <a:lnTo>
                    <a:pt x="4257675" y="4022046"/>
                  </a:lnTo>
                  <a:lnTo>
                    <a:pt x="4262438" y="4022046"/>
                  </a:lnTo>
                  <a:lnTo>
                    <a:pt x="4267200" y="4022046"/>
                  </a:lnTo>
                  <a:lnTo>
                    <a:pt x="4267200" y="4026808"/>
                  </a:lnTo>
                  <a:lnTo>
                    <a:pt x="4267200" y="4031571"/>
                  </a:lnTo>
                  <a:close/>
                  <a:moveTo>
                    <a:pt x="5664203" y="4028399"/>
                  </a:moveTo>
                  <a:lnTo>
                    <a:pt x="5657850" y="4034743"/>
                  </a:lnTo>
                  <a:lnTo>
                    <a:pt x="5657850" y="4022046"/>
                  </a:lnTo>
                  <a:lnTo>
                    <a:pt x="5657850" y="4009349"/>
                  </a:lnTo>
                  <a:lnTo>
                    <a:pt x="5664203" y="4015693"/>
                  </a:lnTo>
                  <a:lnTo>
                    <a:pt x="5670547" y="4022046"/>
                  </a:lnTo>
                  <a:close/>
                  <a:moveTo>
                    <a:pt x="33338" y="4012521"/>
                  </a:moveTo>
                  <a:lnTo>
                    <a:pt x="28575" y="4012521"/>
                  </a:lnTo>
                  <a:lnTo>
                    <a:pt x="28575" y="4007758"/>
                  </a:lnTo>
                  <a:lnTo>
                    <a:pt x="28575" y="4002996"/>
                  </a:lnTo>
                  <a:lnTo>
                    <a:pt x="33338" y="4002996"/>
                  </a:lnTo>
                  <a:lnTo>
                    <a:pt x="38100" y="4002996"/>
                  </a:lnTo>
                  <a:lnTo>
                    <a:pt x="38100" y="4007758"/>
                  </a:lnTo>
                  <a:lnTo>
                    <a:pt x="38100" y="4012521"/>
                  </a:lnTo>
                  <a:close/>
                  <a:moveTo>
                    <a:pt x="4586288" y="4012521"/>
                  </a:moveTo>
                  <a:lnTo>
                    <a:pt x="4581525" y="4012521"/>
                  </a:lnTo>
                  <a:lnTo>
                    <a:pt x="4581525" y="4007758"/>
                  </a:lnTo>
                  <a:lnTo>
                    <a:pt x="4581525" y="4002996"/>
                  </a:lnTo>
                  <a:lnTo>
                    <a:pt x="4586288" y="4002996"/>
                  </a:lnTo>
                  <a:lnTo>
                    <a:pt x="4591050" y="4002996"/>
                  </a:lnTo>
                  <a:lnTo>
                    <a:pt x="4591050" y="4007758"/>
                  </a:lnTo>
                  <a:lnTo>
                    <a:pt x="4591050" y="4012521"/>
                  </a:lnTo>
                  <a:close/>
                  <a:moveTo>
                    <a:pt x="5386950" y="4012521"/>
                  </a:moveTo>
                  <a:lnTo>
                    <a:pt x="5382749" y="4012521"/>
                  </a:lnTo>
                  <a:lnTo>
                    <a:pt x="5376863" y="4002996"/>
                  </a:lnTo>
                  <a:lnTo>
                    <a:pt x="5370976" y="3993471"/>
                  </a:lnTo>
                  <a:lnTo>
                    <a:pt x="5381063" y="3993471"/>
                  </a:lnTo>
                  <a:lnTo>
                    <a:pt x="5391150" y="3993471"/>
                  </a:lnTo>
                  <a:lnTo>
                    <a:pt x="5391150" y="4002996"/>
                  </a:lnTo>
                  <a:lnTo>
                    <a:pt x="5391150" y="4012521"/>
                  </a:lnTo>
                  <a:close/>
                  <a:moveTo>
                    <a:pt x="2090738" y="4002996"/>
                  </a:moveTo>
                  <a:lnTo>
                    <a:pt x="2085975" y="4002996"/>
                  </a:lnTo>
                  <a:lnTo>
                    <a:pt x="2085975" y="3998233"/>
                  </a:lnTo>
                  <a:lnTo>
                    <a:pt x="2085975" y="3993471"/>
                  </a:lnTo>
                  <a:lnTo>
                    <a:pt x="2090738" y="3993471"/>
                  </a:lnTo>
                  <a:lnTo>
                    <a:pt x="2095500" y="3993471"/>
                  </a:lnTo>
                  <a:lnTo>
                    <a:pt x="2095500" y="3998233"/>
                  </a:lnTo>
                  <a:lnTo>
                    <a:pt x="2095500" y="4002996"/>
                  </a:lnTo>
                  <a:close/>
                  <a:moveTo>
                    <a:pt x="2395538" y="4002996"/>
                  </a:moveTo>
                  <a:lnTo>
                    <a:pt x="2390775" y="4002996"/>
                  </a:lnTo>
                  <a:lnTo>
                    <a:pt x="2390775" y="3998233"/>
                  </a:lnTo>
                  <a:lnTo>
                    <a:pt x="2390775" y="3993471"/>
                  </a:lnTo>
                  <a:lnTo>
                    <a:pt x="2395538" y="3993471"/>
                  </a:lnTo>
                  <a:lnTo>
                    <a:pt x="2400300" y="3993471"/>
                  </a:lnTo>
                  <a:lnTo>
                    <a:pt x="2400300" y="3998233"/>
                  </a:lnTo>
                  <a:lnTo>
                    <a:pt x="2400300" y="4002996"/>
                  </a:lnTo>
                  <a:close/>
                  <a:moveTo>
                    <a:pt x="2442039" y="4002996"/>
                  </a:moveTo>
                  <a:lnTo>
                    <a:pt x="2437276" y="4002996"/>
                  </a:lnTo>
                  <a:lnTo>
                    <a:pt x="2443163" y="3993471"/>
                  </a:lnTo>
                  <a:lnTo>
                    <a:pt x="2449049" y="3983946"/>
                  </a:lnTo>
                  <a:lnTo>
                    <a:pt x="2453811" y="3983946"/>
                  </a:lnTo>
                  <a:lnTo>
                    <a:pt x="2458574" y="3983946"/>
                  </a:lnTo>
                  <a:lnTo>
                    <a:pt x="2452688" y="3993471"/>
                  </a:lnTo>
                  <a:lnTo>
                    <a:pt x="2446801" y="4002996"/>
                  </a:lnTo>
                  <a:close/>
                  <a:moveTo>
                    <a:pt x="4929188" y="4002996"/>
                  </a:moveTo>
                  <a:lnTo>
                    <a:pt x="4924425" y="4002996"/>
                  </a:lnTo>
                  <a:lnTo>
                    <a:pt x="4924425" y="3998233"/>
                  </a:lnTo>
                  <a:lnTo>
                    <a:pt x="4924425" y="3993471"/>
                  </a:lnTo>
                  <a:lnTo>
                    <a:pt x="4929188" y="3993471"/>
                  </a:lnTo>
                  <a:lnTo>
                    <a:pt x="4933950" y="3993471"/>
                  </a:lnTo>
                  <a:lnTo>
                    <a:pt x="4933950" y="3998233"/>
                  </a:lnTo>
                  <a:lnTo>
                    <a:pt x="4933950" y="4002996"/>
                  </a:lnTo>
                  <a:close/>
                  <a:moveTo>
                    <a:pt x="527475" y="3993471"/>
                  </a:moveTo>
                  <a:lnTo>
                    <a:pt x="523875" y="3993471"/>
                  </a:lnTo>
                  <a:lnTo>
                    <a:pt x="523875" y="3989870"/>
                  </a:lnTo>
                  <a:lnTo>
                    <a:pt x="523875" y="3986279"/>
                  </a:lnTo>
                  <a:lnTo>
                    <a:pt x="540544" y="3973202"/>
                  </a:lnTo>
                  <a:lnTo>
                    <a:pt x="557213" y="3960133"/>
                  </a:lnTo>
                  <a:lnTo>
                    <a:pt x="544144" y="3976802"/>
                  </a:lnTo>
                  <a:lnTo>
                    <a:pt x="531066" y="3993471"/>
                  </a:lnTo>
                  <a:close/>
                  <a:moveTo>
                    <a:pt x="4081463" y="3993471"/>
                  </a:moveTo>
                  <a:lnTo>
                    <a:pt x="4076700" y="3993471"/>
                  </a:lnTo>
                  <a:lnTo>
                    <a:pt x="4076700" y="3988708"/>
                  </a:lnTo>
                  <a:lnTo>
                    <a:pt x="4076700" y="3983946"/>
                  </a:lnTo>
                  <a:lnTo>
                    <a:pt x="4081463" y="3983946"/>
                  </a:lnTo>
                  <a:lnTo>
                    <a:pt x="4086225" y="3983946"/>
                  </a:lnTo>
                  <a:lnTo>
                    <a:pt x="4086225" y="3988708"/>
                  </a:lnTo>
                  <a:lnTo>
                    <a:pt x="4086225" y="3993471"/>
                  </a:lnTo>
                  <a:close/>
                  <a:moveTo>
                    <a:pt x="4900613" y="3983946"/>
                  </a:moveTo>
                  <a:lnTo>
                    <a:pt x="4895850" y="3983946"/>
                  </a:lnTo>
                  <a:lnTo>
                    <a:pt x="4895850" y="3979183"/>
                  </a:lnTo>
                  <a:lnTo>
                    <a:pt x="4895850" y="3974421"/>
                  </a:lnTo>
                  <a:lnTo>
                    <a:pt x="4900613" y="3974421"/>
                  </a:lnTo>
                  <a:lnTo>
                    <a:pt x="4905375" y="3974421"/>
                  </a:lnTo>
                  <a:lnTo>
                    <a:pt x="4905375" y="3979183"/>
                  </a:lnTo>
                  <a:lnTo>
                    <a:pt x="4905375" y="3983946"/>
                  </a:lnTo>
                  <a:close/>
                  <a:moveTo>
                    <a:pt x="2062724" y="3974421"/>
                  </a:moveTo>
                  <a:lnTo>
                    <a:pt x="2058524" y="3974421"/>
                  </a:lnTo>
                  <a:lnTo>
                    <a:pt x="2051733" y="3963419"/>
                  </a:lnTo>
                  <a:lnTo>
                    <a:pt x="2044932" y="3952428"/>
                  </a:lnTo>
                  <a:lnTo>
                    <a:pt x="2055924" y="3959228"/>
                  </a:lnTo>
                  <a:lnTo>
                    <a:pt x="2066925" y="3966020"/>
                  </a:lnTo>
                  <a:lnTo>
                    <a:pt x="2066925" y="3970220"/>
                  </a:lnTo>
                  <a:lnTo>
                    <a:pt x="2066925" y="3974421"/>
                  </a:lnTo>
                  <a:close/>
                  <a:moveTo>
                    <a:pt x="2109788" y="3974421"/>
                  </a:moveTo>
                  <a:lnTo>
                    <a:pt x="2105025" y="3974421"/>
                  </a:lnTo>
                  <a:lnTo>
                    <a:pt x="2105025" y="3969658"/>
                  </a:lnTo>
                  <a:lnTo>
                    <a:pt x="2105025" y="3964896"/>
                  </a:lnTo>
                  <a:lnTo>
                    <a:pt x="2109788" y="3964896"/>
                  </a:lnTo>
                  <a:lnTo>
                    <a:pt x="2114550" y="3964896"/>
                  </a:lnTo>
                  <a:lnTo>
                    <a:pt x="2114550" y="3969658"/>
                  </a:lnTo>
                  <a:lnTo>
                    <a:pt x="2114550" y="3974421"/>
                  </a:lnTo>
                  <a:close/>
                  <a:moveTo>
                    <a:pt x="2433638" y="3974421"/>
                  </a:moveTo>
                  <a:lnTo>
                    <a:pt x="2428875" y="3974421"/>
                  </a:lnTo>
                  <a:lnTo>
                    <a:pt x="2428875" y="3969658"/>
                  </a:lnTo>
                  <a:lnTo>
                    <a:pt x="2428875" y="3964896"/>
                  </a:lnTo>
                  <a:lnTo>
                    <a:pt x="2433638" y="3964896"/>
                  </a:lnTo>
                  <a:lnTo>
                    <a:pt x="2438400" y="3964896"/>
                  </a:lnTo>
                  <a:lnTo>
                    <a:pt x="2438400" y="3969658"/>
                  </a:lnTo>
                  <a:lnTo>
                    <a:pt x="2438400" y="3974421"/>
                  </a:lnTo>
                  <a:close/>
                  <a:moveTo>
                    <a:pt x="3443288" y="3974421"/>
                  </a:moveTo>
                  <a:lnTo>
                    <a:pt x="3438525" y="3974421"/>
                  </a:lnTo>
                  <a:lnTo>
                    <a:pt x="3438525" y="3969658"/>
                  </a:lnTo>
                  <a:lnTo>
                    <a:pt x="3438525" y="3964896"/>
                  </a:lnTo>
                  <a:lnTo>
                    <a:pt x="3443288" y="3964896"/>
                  </a:lnTo>
                  <a:lnTo>
                    <a:pt x="3448050" y="3964896"/>
                  </a:lnTo>
                  <a:lnTo>
                    <a:pt x="3448050" y="3969658"/>
                  </a:lnTo>
                  <a:lnTo>
                    <a:pt x="3448050" y="3974421"/>
                  </a:lnTo>
                  <a:close/>
                  <a:moveTo>
                    <a:pt x="632250" y="3964896"/>
                  </a:moveTo>
                  <a:lnTo>
                    <a:pt x="628650" y="3964896"/>
                  </a:lnTo>
                  <a:lnTo>
                    <a:pt x="628650" y="3961295"/>
                  </a:lnTo>
                  <a:lnTo>
                    <a:pt x="628650" y="3957704"/>
                  </a:lnTo>
                  <a:lnTo>
                    <a:pt x="645319" y="3944627"/>
                  </a:lnTo>
                  <a:lnTo>
                    <a:pt x="661988" y="3931558"/>
                  </a:lnTo>
                  <a:lnTo>
                    <a:pt x="648919" y="3948227"/>
                  </a:lnTo>
                  <a:lnTo>
                    <a:pt x="635841" y="3964896"/>
                  </a:lnTo>
                  <a:close/>
                  <a:moveTo>
                    <a:pt x="2489664" y="3964896"/>
                  </a:moveTo>
                  <a:lnTo>
                    <a:pt x="2484901" y="3964896"/>
                  </a:lnTo>
                  <a:lnTo>
                    <a:pt x="2490788" y="3955371"/>
                  </a:lnTo>
                  <a:lnTo>
                    <a:pt x="2496674" y="3945846"/>
                  </a:lnTo>
                  <a:lnTo>
                    <a:pt x="2501436" y="3945846"/>
                  </a:lnTo>
                  <a:lnTo>
                    <a:pt x="2506199" y="3945846"/>
                  </a:lnTo>
                  <a:lnTo>
                    <a:pt x="2500313" y="3955371"/>
                  </a:lnTo>
                  <a:lnTo>
                    <a:pt x="2494426" y="3964896"/>
                  </a:lnTo>
                  <a:close/>
                  <a:moveTo>
                    <a:pt x="3462338" y="3964896"/>
                  </a:moveTo>
                  <a:lnTo>
                    <a:pt x="3457575" y="3964896"/>
                  </a:lnTo>
                  <a:lnTo>
                    <a:pt x="3457575" y="3960133"/>
                  </a:lnTo>
                  <a:lnTo>
                    <a:pt x="3457575" y="3955371"/>
                  </a:lnTo>
                  <a:lnTo>
                    <a:pt x="3462338" y="3955371"/>
                  </a:lnTo>
                  <a:lnTo>
                    <a:pt x="3467100" y="3955371"/>
                  </a:lnTo>
                  <a:lnTo>
                    <a:pt x="3467100" y="3960133"/>
                  </a:lnTo>
                  <a:lnTo>
                    <a:pt x="3467100" y="3964896"/>
                  </a:lnTo>
                  <a:close/>
                  <a:moveTo>
                    <a:pt x="5672138" y="3964896"/>
                  </a:moveTo>
                  <a:lnTo>
                    <a:pt x="5667375" y="3964896"/>
                  </a:lnTo>
                  <a:lnTo>
                    <a:pt x="5667375" y="3960133"/>
                  </a:lnTo>
                  <a:lnTo>
                    <a:pt x="5667375" y="3955371"/>
                  </a:lnTo>
                  <a:lnTo>
                    <a:pt x="5672138" y="3955371"/>
                  </a:lnTo>
                  <a:lnTo>
                    <a:pt x="5676900" y="3955371"/>
                  </a:lnTo>
                  <a:lnTo>
                    <a:pt x="5676900" y="3960133"/>
                  </a:lnTo>
                  <a:lnTo>
                    <a:pt x="5676900" y="3964896"/>
                  </a:lnTo>
                  <a:close/>
                  <a:moveTo>
                    <a:pt x="2090738" y="3955371"/>
                  </a:moveTo>
                  <a:lnTo>
                    <a:pt x="2085975" y="3955371"/>
                  </a:lnTo>
                  <a:lnTo>
                    <a:pt x="2085975" y="3950608"/>
                  </a:lnTo>
                  <a:lnTo>
                    <a:pt x="2085975" y="3945846"/>
                  </a:lnTo>
                  <a:lnTo>
                    <a:pt x="2090738" y="3945846"/>
                  </a:lnTo>
                  <a:lnTo>
                    <a:pt x="2095500" y="3945846"/>
                  </a:lnTo>
                  <a:lnTo>
                    <a:pt x="2095500" y="3950608"/>
                  </a:lnTo>
                  <a:lnTo>
                    <a:pt x="2095500" y="3955371"/>
                  </a:lnTo>
                  <a:close/>
                  <a:moveTo>
                    <a:pt x="4195763" y="3955371"/>
                  </a:moveTo>
                  <a:lnTo>
                    <a:pt x="4191000" y="3955371"/>
                  </a:lnTo>
                  <a:lnTo>
                    <a:pt x="4191000" y="3950608"/>
                  </a:lnTo>
                  <a:lnTo>
                    <a:pt x="4191000" y="3945846"/>
                  </a:lnTo>
                  <a:lnTo>
                    <a:pt x="4195763" y="3945846"/>
                  </a:lnTo>
                  <a:lnTo>
                    <a:pt x="4200525" y="3945846"/>
                  </a:lnTo>
                  <a:lnTo>
                    <a:pt x="4200525" y="3950608"/>
                  </a:lnTo>
                  <a:lnTo>
                    <a:pt x="4200525" y="3955371"/>
                  </a:lnTo>
                  <a:close/>
                  <a:moveTo>
                    <a:pt x="4529700" y="3955371"/>
                  </a:moveTo>
                  <a:lnTo>
                    <a:pt x="4525499" y="3955371"/>
                  </a:lnTo>
                  <a:lnTo>
                    <a:pt x="4518698" y="3944369"/>
                  </a:lnTo>
                  <a:lnTo>
                    <a:pt x="4511907" y="3933378"/>
                  </a:lnTo>
                  <a:lnTo>
                    <a:pt x="4522908" y="3940178"/>
                  </a:lnTo>
                  <a:lnTo>
                    <a:pt x="4533900" y="3946970"/>
                  </a:lnTo>
                  <a:lnTo>
                    <a:pt x="4533900" y="3951170"/>
                  </a:lnTo>
                  <a:lnTo>
                    <a:pt x="4533900" y="3955371"/>
                  </a:lnTo>
                  <a:close/>
                  <a:moveTo>
                    <a:pt x="23813" y="3945846"/>
                  </a:moveTo>
                  <a:lnTo>
                    <a:pt x="19050" y="3945846"/>
                  </a:lnTo>
                  <a:lnTo>
                    <a:pt x="19050" y="3941083"/>
                  </a:lnTo>
                  <a:lnTo>
                    <a:pt x="19050" y="3936321"/>
                  </a:lnTo>
                  <a:lnTo>
                    <a:pt x="23813" y="3936321"/>
                  </a:lnTo>
                  <a:lnTo>
                    <a:pt x="28575" y="3936321"/>
                  </a:lnTo>
                  <a:lnTo>
                    <a:pt x="28575" y="3941083"/>
                  </a:lnTo>
                  <a:lnTo>
                    <a:pt x="28575" y="3945846"/>
                  </a:lnTo>
                  <a:close/>
                  <a:moveTo>
                    <a:pt x="339623" y="3938883"/>
                  </a:moveTo>
                  <a:lnTo>
                    <a:pt x="334880" y="3950608"/>
                  </a:lnTo>
                  <a:lnTo>
                    <a:pt x="335232" y="3922033"/>
                  </a:lnTo>
                  <a:lnTo>
                    <a:pt x="335585" y="3893458"/>
                  </a:lnTo>
                  <a:lnTo>
                    <a:pt x="339976" y="3910308"/>
                  </a:lnTo>
                  <a:lnTo>
                    <a:pt x="344367" y="3927158"/>
                  </a:lnTo>
                  <a:close/>
                  <a:moveTo>
                    <a:pt x="537000" y="3945846"/>
                  </a:moveTo>
                  <a:lnTo>
                    <a:pt x="533400" y="3945846"/>
                  </a:lnTo>
                  <a:lnTo>
                    <a:pt x="533400" y="3942245"/>
                  </a:lnTo>
                  <a:lnTo>
                    <a:pt x="533400" y="3938654"/>
                  </a:lnTo>
                  <a:lnTo>
                    <a:pt x="550069" y="3925577"/>
                  </a:lnTo>
                  <a:lnTo>
                    <a:pt x="566738" y="3912508"/>
                  </a:lnTo>
                  <a:lnTo>
                    <a:pt x="553669" y="3929177"/>
                  </a:lnTo>
                  <a:lnTo>
                    <a:pt x="540591" y="3945846"/>
                  </a:lnTo>
                  <a:close/>
                  <a:moveTo>
                    <a:pt x="2299164" y="3945846"/>
                  </a:moveTo>
                  <a:lnTo>
                    <a:pt x="2294401" y="3945846"/>
                  </a:lnTo>
                  <a:lnTo>
                    <a:pt x="2300288" y="3936321"/>
                  </a:lnTo>
                  <a:lnTo>
                    <a:pt x="2306174" y="3926796"/>
                  </a:lnTo>
                  <a:lnTo>
                    <a:pt x="2310936" y="3926796"/>
                  </a:lnTo>
                  <a:lnTo>
                    <a:pt x="2315699" y="3926796"/>
                  </a:lnTo>
                  <a:lnTo>
                    <a:pt x="2309813" y="3936321"/>
                  </a:lnTo>
                  <a:lnTo>
                    <a:pt x="2303926" y="3945846"/>
                  </a:lnTo>
                  <a:close/>
                  <a:moveTo>
                    <a:pt x="2470614" y="3945846"/>
                  </a:moveTo>
                  <a:lnTo>
                    <a:pt x="2465851" y="3945846"/>
                  </a:lnTo>
                  <a:lnTo>
                    <a:pt x="2471738" y="3936321"/>
                  </a:lnTo>
                  <a:lnTo>
                    <a:pt x="2477624" y="3926796"/>
                  </a:lnTo>
                  <a:lnTo>
                    <a:pt x="2482386" y="3926796"/>
                  </a:lnTo>
                  <a:lnTo>
                    <a:pt x="2487149" y="3926796"/>
                  </a:lnTo>
                  <a:lnTo>
                    <a:pt x="2481263" y="3936321"/>
                  </a:lnTo>
                  <a:lnTo>
                    <a:pt x="2475376" y="3945846"/>
                  </a:lnTo>
                  <a:close/>
                  <a:moveTo>
                    <a:pt x="3424238" y="3945846"/>
                  </a:moveTo>
                  <a:lnTo>
                    <a:pt x="3419475" y="3945846"/>
                  </a:lnTo>
                  <a:lnTo>
                    <a:pt x="3419475" y="3941083"/>
                  </a:lnTo>
                  <a:lnTo>
                    <a:pt x="3419475" y="3936321"/>
                  </a:lnTo>
                  <a:lnTo>
                    <a:pt x="3424238" y="3936321"/>
                  </a:lnTo>
                  <a:lnTo>
                    <a:pt x="3429000" y="3936321"/>
                  </a:lnTo>
                  <a:lnTo>
                    <a:pt x="3429000" y="3941083"/>
                  </a:lnTo>
                  <a:lnTo>
                    <a:pt x="3429000" y="3945846"/>
                  </a:lnTo>
                  <a:close/>
                  <a:moveTo>
                    <a:pt x="3738563" y="3945846"/>
                  </a:moveTo>
                  <a:lnTo>
                    <a:pt x="3733800" y="3945846"/>
                  </a:lnTo>
                  <a:lnTo>
                    <a:pt x="3733800" y="3941083"/>
                  </a:lnTo>
                  <a:lnTo>
                    <a:pt x="3733800" y="3936321"/>
                  </a:lnTo>
                  <a:lnTo>
                    <a:pt x="3738563" y="3936321"/>
                  </a:lnTo>
                  <a:lnTo>
                    <a:pt x="3743325" y="3936321"/>
                  </a:lnTo>
                  <a:lnTo>
                    <a:pt x="3743325" y="3941083"/>
                  </a:lnTo>
                  <a:lnTo>
                    <a:pt x="3743325" y="3945846"/>
                  </a:lnTo>
                  <a:close/>
                  <a:moveTo>
                    <a:pt x="5224463" y="3945846"/>
                  </a:moveTo>
                  <a:lnTo>
                    <a:pt x="5219700" y="3945846"/>
                  </a:lnTo>
                  <a:lnTo>
                    <a:pt x="5219700" y="3941083"/>
                  </a:lnTo>
                  <a:lnTo>
                    <a:pt x="5219700" y="3936321"/>
                  </a:lnTo>
                  <a:lnTo>
                    <a:pt x="5224463" y="3936321"/>
                  </a:lnTo>
                  <a:lnTo>
                    <a:pt x="5229225" y="3936321"/>
                  </a:lnTo>
                  <a:lnTo>
                    <a:pt x="5229225" y="3941083"/>
                  </a:lnTo>
                  <a:lnTo>
                    <a:pt x="5229225" y="3945846"/>
                  </a:lnTo>
                  <a:close/>
                  <a:moveTo>
                    <a:pt x="2033588" y="3936321"/>
                  </a:moveTo>
                  <a:lnTo>
                    <a:pt x="2028825" y="3936321"/>
                  </a:lnTo>
                  <a:lnTo>
                    <a:pt x="2028825" y="3931558"/>
                  </a:lnTo>
                  <a:lnTo>
                    <a:pt x="2028825" y="3926796"/>
                  </a:lnTo>
                  <a:lnTo>
                    <a:pt x="2033588" y="3926796"/>
                  </a:lnTo>
                  <a:lnTo>
                    <a:pt x="2038350" y="3926796"/>
                  </a:lnTo>
                  <a:lnTo>
                    <a:pt x="2038350" y="3931558"/>
                  </a:lnTo>
                  <a:lnTo>
                    <a:pt x="2038350" y="3936321"/>
                  </a:lnTo>
                  <a:close/>
                  <a:moveTo>
                    <a:pt x="2138363" y="3936321"/>
                  </a:moveTo>
                  <a:lnTo>
                    <a:pt x="2133600" y="3936321"/>
                  </a:lnTo>
                  <a:lnTo>
                    <a:pt x="2133600" y="3931558"/>
                  </a:lnTo>
                  <a:lnTo>
                    <a:pt x="2133600" y="3926796"/>
                  </a:lnTo>
                  <a:lnTo>
                    <a:pt x="2138363" y="3926796"/>
                  </a:lnTo>
                  <a:lnTo>
                    <a:pt x="2143125" y="3926796"/>
                  </a:lnTo>
                  <a:lnTo>
                    <a:pt x="2143125" y="3931558"/>
                  </a:lnTo>
                  <a:lnTo>
                    <a:pt x="2143125" y="3936321"/>
                  </a:lnTo>
                  <a:close/>
                  <a:moveTo>
                    <a:pt x="4844025" y="3936321"/>
                  </a:moveTo>
                  <a:lnTo>
                    <a:pt x="4839824" y="3936321"/>
                  </a:lnTo>
                  <a:lnTo>
                    <a:pt x="4833023" y="3925319"/>
                  </a:lnTo>
                  <a:lnTo>
                    <a:pt x="4826232" y="3914328"/>
                  </a:lnTo>
                  <a:lnTo>
                    <a:pt x="4837233" y="3921128"/>
                  </a:lnTo>
                  <a:lnTo>
                    <a:pt x="4848225" y="3927920"/>
                  </a:lnTo>
                  <a:lnTo>
                    <a:pt x="4848225" y="3932120"/>
                  </a:lnTo>
                  <a:lnTo>
                    <a:pt x="4848225" y="3936321"/>
                  </a:lnTo>
                  <a:close/>
                  <a:moveTo>
                    <a:pt x="2959685" y="3895839"/>
                  </a:moveTo>
                  <a:lnTo>
                    <a:pt x="2955951" y="3931558"/>
                  </a:lnTo>
                  <a:lnTo>
                    <a:pt x="2955951" y="3860121"/>
                  </a:lnTo>
                  <a:lnTo>
                    <a:pt x="2955951" y="3788683"/>
                  </a:lnTo>
                  <a:lnTo>
                    <a:pt x="2959685" y="3824402"/>
                  </a:lnTo>
                  <a:lnTo>
                    <a:pt x="2963427" y="3860121"/>
                  </a:lnTo>
                  <a:close/>
                  <a:moveTo>
                    <a:pt x="3883028" y="3923624"/>
                  </a:moveTo>
                  <a:lnTo>
                    <a:pt x="3876675" y="3929968"/>
                  </a:lnTo>
                  <a:lnTo>
                    <a:pt x="3876675" y="3917271"/>
                  </a:lnTo>
                  <a:lnTo>
                    <a:pt x="3876675" y="3904574"/>
                  </a:lnTo>
                  <a:lnTo>
                    <a:pt x="3883028" y="3910918"/>
                  </a:lnTo>
                  <a:lnTo>
                    <a:pt x="3889372" y="3917271"/>
                  </a:lnTo>
                  <a:close/>
                  <a:moveTo>
                    <a:pt x="4064003" y="3923624"/>
                  </a:moveTo>
                  <a:lnTo>
                    <a:pt x="4057650" y="3929968"/>
                  </a:lnTo>
                  <a:lnTo>
                    <a:pt x="4057650" y="3917271"/>
                  </a:lnTo>
                  <a:lnTo>
                    <a:pt x="4057650" y="3904574"/>
                  </a:lnTo>
                  <a:lnTo>
                    <a:pt x="4064003" y="3910918"/>
                  </a:lnTo>
                  <a:lnTo>
                    <a:pt x="4070347" y="3917271"/>
                  </a:lnTo>
                  <a:close/>
                  <a:moveTo>
                    <a:pt x="4186238" y="3926796"/>
                  </a:moveTo>
                  <a:lnTo>
                    <a:pt x="4181475" y="3926796"/>
                  </a:lnTo>
                  <a:lnTo>
                    <a:pt x="4181475" y="3922033"/>
                  </a:lnTo>
                  <a:lnTo>
                    <a:pt x="4181475" y="3917271"/>
                  </a:lnTo>
                  <a:lnTo>
                    <a:pt x="4186238" y="3917271"/>
                  </a:lnTo>
                  <a:lnTo>
                    <a:pt x="4191000" y="3917271"/>
                  </a:lnTo>
                  <a:lnTo>
                    <a:pt x="4191000" y="3922033"/>
                  </a:lnTo>
                  <a:lnTo>
                    <a:pt x="4191000" y="3926796"/>
                  </a:lnTo>
                  <a:close/>
                  <a:moveTo>
                    <a:pt x="5291138" y="3926796"/>
                  </a:moveTo>
                  <a:lnTo>
                    <a:pt x="5286375" y="3926796"/>
                  </a:lnTo>
                  <a:lnTo>
                    <a:pt x="5286375" y="3922033"/>
                  </a:lnTo>
                  <a:lnTo>
                    <a:pt x="5286375" y="3917271"/>
                  </a:lnTo>
                  <a:lnTo>
                    <a:pt x="5291138" y="3917271"/>
                  </a:lnTo>
                  <a:lnTo>
                    <a:pt x="5295900" y="3917271"/>
                  </a:lnTo>
                  <a:lnTo>
                    <a:pt x="5295900" y="3922033"/>
                  </a:lnTo>
                  <a:lnTo>
                    <a:pt x="5295900" y="3926796"/>
                  </a:lnTo>
                  <a:close/>
                  <a:moveTo>
                    <a:pt x="2119313" y="3917271"/>
                  </a:moveTo>
                  <a:lnTo>
                    <a:pt x="2114550" y="3917271"/>
                  </a:lnTo>
                  <a:lnTo>
                    <a:pt x="2114550" y="3912508"/>
                  </a:lnTo>
                  <a:lnTo>
                    <a:pt x="2114550" y="3907746"/>
                  </a:lnTo>
                  <a:lnTo>
                    <a:pt x="2119313" y="3907746"/>
                  </a:lnTo>
                  <a:lnTo>
                    <a:pt x="2124075" y="3907746"/>
                  </a:lnTo>
                  <a:lnTo>
                    <a:pt x="2124075" y="3912508"/>
                  </a:lnTo>
                  <a:lnTo>
                    <a:pt x="2124075" y="3917271"/>
                  </a:lnTo>
                  <a:close/>
                  <a:moveTo>
                    <a:pt x="682200" y="3907746"/>
                  </a:moveTo>
                  <a:lnTo>
                    <a:pt x="678609" y="3907746"/>
                  </a:lnTo>
                  <a:lnTo>
                    <a:pt x="665531" y="3891077"/>
                  </a:lnTo>
                  <a:lnTo>
                    <a:pt x="652463" y="3874408"/>
                  </a:lnTo>
                  <a:lnTo>
                    <a:pt x="669131" y="3887477"/>
                  </a:lnTo>
                  <a:lnTo>
                    <a:pt x="685800" y="3900554"/>
                  </a:lnTo>
                  <a:lnTo>
                    <a:pt x="685800" y="3904145"/>
                  </a:lnTo>
                  <a:lnTo>
                    <a:pt x="685800" y="3907746"/>
                  </a:lnTo>
                  <a:close/>
                  <a:moveTo>
                    <a:pt x="4815450" y="3907746"/>
                  </a:moveTo>
                  <a:lnTo>
                    <a:pt x="4811249" y="3907746"/>
                  </a:lnTo>
                  <a:lnTo>
                    <a:pt x="4804448" y="3896744"/>
                  </a:lnTo>
                  <a:lnTo>
                    <a:pt x="4797657" y="3885753"/>
                  </a:lnTo>
                  <a:lnTo>
                    <a:pt x="4808658" y="3892553"/>
                  </a:lnTo>
                  <a:lnTo>
                    <a:pt x="4819650" y="3899345"/>
                  </a:lnTo>
                  <a:lnTo>
                    <a:pt x="4819650" y="3903545"/>
                  </a:lnTo>
                  <a:lnTo>
                    <a:pt x="4819650" y="3907746"/>
                  </a:lnTo>
                  <a:close/>
                  <a:moveTo>
                    <a:pt x="613238" y="3898221"/>
                  </a:moveTo>
                  <a:lnTo>
                    <a:pt x="608476" y="3898221"/>
                  </a:lnTo>
                  <a:lnTo>
                    <a:pt x="614363" y="3888696"/>
                  </a:lnTo>
                  <a:lnTo>
                    <a:pt x="620249" y="3879171"/>
                  </a:lnTo>
                  <a:lnTo>
                    <a:pt x="625012" y="3879171"/>
                  </a:lnTo>
                  <a:lnTo>
                    <a:pt x="629774" y="3879171"/>
                  </a:lnTo>
                  <a:lnTo>
                    <a:pt x="623888" y="3888696"/>
                  </a:lnTo>
                  <a:lnTo>
                    <a:pt x="618001" y="3898221"/>
                  </a:lnTo>
                  <a:close/>
                  <a:moveTo>
                    <a:pt x="2525935" y="3898221"/>
                  </a:moveTo>
                  <a:lnTo>
                    <a:pt x="2521172" y="3898221"/>
                  </a:lnTo>
                  <a:lnTo>
                    <a:pt x="2538413" y="3879171"/>
                  </a:lnTo>
                  <a:lnTo>
                    <a:pt x="2555653" y="3860121"/>
                  </a:lnTo>
                  <a:lnTo>
                    <a:pt x="2560415" y="3860121"/>
                  </a:lnTo>
                  <a:lnTo>
                    <a:pt x="2565178" y="3860121"/>
                  </a:lnTo>
                  <a:lnTo>
                    <a:pt x="2547938" y="3879171"/>
                  </a:lnTo>
                  <a:lnTo>
                    <a:pt x="2530697" y="3898221"/>
                  </a:lnTo>
                  <a:close/>
                  <a:moveTo>
                    <a:pt x="2565825" y="3898221"/>
                  </a:moveTo>
                  <a:lnTo>
                    <a:pt x="2562225" y="3898221"/>
                  </a:lnTo>
                  <a:lnTo>
                    <a:pt x="2562225" y="3894620"/>
                  </a:lnTo>
                  <a:lnTo>
                    <a:pt x="2562225" y="3891029"/>
                  </a:lnTo>
                  <a:lnTo>
                    <a:pt x="2578894" y="3877952"/>
                  </a:lnTo>
                  <a:lnTo>
                    <a:pt x="2595563" y="3864883"/>
                  </a:lnTo>
                  <a:lnTo>
                    <a:pt x="2582494" y="3881552"/>
                  </a:lnTo>
                  <a:lnTo>
                    <a:pt x="2569417" y="3898221"/>
                  </a:lnTo>
                  <a:close/>
                  <a:moveTo>
                    <a:pt x="3882000" y="3898221"/>
                  </a:moveTo>
                  <a:lnTo>
                    <a:pt x="3877799" y="3898221"/>
                  </a:lnTo>
                  <a:lnTo>
                    <a:pt x="3870998" y="3887219"/>
                  </a:lnTo>
                  <a:lnTo>
                    <a:pt x="3864207" y="3876228"/>
                  </a:lnTo>
                  <a:lnTo>
                    <a:pt x="3875208" y="3883028"/>
                  </a:lnTo>
                  <a:lnTo>
                    <a:pt x="3886200" y="3889820"/>
                  </a:lnTo>
                  <a:lnTo>
                    <a:pt x="3886200" y="3894020"/>
                  </a:lnTo>
                  <a:lnTo>
                    <a:pt x="3886200" y="3898221"/>
                  </a:lnTo>
                  <a:close/>
                  <a:moveTo>
                    <a:pt x="5338763" y="3898221"/>
                  </a:moveTo>
                  <a:lnTo>
                    <a:pt x="5334000" y="3898221"/>
                  </a:lnTo>
                  <a:lnTo>
                    <a:pt x="5334000" y="3893458"/>
                  </a:lnTo>
                  <a:lnTo>
                    <a:pt x="5334000" y="3888696"/>
                  </a:lnTo>
                  <a:lnTo>
                    <a:pt x="5338763" y="3888696"/>
                  </a:lnTo>
                  <a:lnTo>
                    <a:pt x="5343525" y="3888696"/>
                  </a:lnTo>
                  <a:lnTo>
                    <a:pt x="5343525" y="3893458"/>
                  </a:lnTo>
                  <a:lnTo>
                    <a:pt x="5343525" y="3898221"/>
                  </a:lnTo>
                  <a:close/>
                  <a:moveTo>
                    <a:pt x="5683253" y="3895049"/>
                  </a:moveTo>
                  <a:lnTo>
                    <a:pt x="5676900" y="3901393"/>
                  </a:lnTo>
                  <a:lnTo>
                    <a:pt x="5676900" y="3888696"/>
                  </a:lnTo>
                  <a:lnTo>
                    <a:pt x="5676900" y="3875999"/>
                  </a:lnTo>
                  <a:lnTo>
                    <a:pt x="5683253" y="3882343"/>
                  </a:lnTo>
                  <a:lnTo>
                    <a:pt x="5689597" y="3888696"/>
                  </a:lnTo>
                  <a:close/>
                  <a:moveTo>
                    <a:pt x="366713" y="3888696"/>
                  </a:moveTo>
                  <a:lnTo>
                    <a:pt x="361950" y="3888696"/>
                  </a:lnTo>
                  <a:lnTo>
                    <a:pt x="361950" y="3883933"/>
                  </a:lnTo>
                  <a:lnTo>
                    <a:pt x="361950" y="3879171"/>
                  </a:lnTo>
                  <a:lnTo>
                    <a:pt x="366713" y="3879171"/>
                  </a:lnTo>
                  <a:lnTo>
                    <a:pt x="371475" y="3879171"/>
                  </a:lnTo>
                  <a:lnTo>
                    <a:pt x="371475" y="3883933"/>
                  </a:lnTo>
                  <a:lnTo>
                    <a:pt x="371475" y="3888696"/>
                  </a:lnTo>
                  <a:close/>
                  <a:moveTo>
                    <a:pt x="2138363" y="3888696"/>
                  </a:moveTo>
                  <a:lnTo>
                    <a:pt x="2133600" y="3888696"/>
                  </a:lnTo>
                  <a:lnTo>
                    <a:pt x="2133600" y="3883933"/>
                  </a:lnTo>
                  <a:lnTo>
                    <a:pt x="2133600" y="3879171"/>
                  </a:lnTo>
                  <a:lnTo>
                    <a:pt x="2138363" y="3879171"/>
                  </a:lnTo>
                  <a:lnTo>
                    <a:pt x="2143125" y="3879171"/>
                  </a:lnTo>
                  <a:lnTo>
                    <a:pt x="2143125" y="3883933"/>
                  </a:lnTo>
                  <a:lnTo>
                    <a:pt x="2143125" y="3888696"/>
                  </a:lnTo>
                  <a:close/>
                  <a:moveTo>
                    <a:pt x="2318175" y="3888696"/>
                  </a:moveTo>
                  <a:lnTo>
                    <a:pt x="2314575" y="3888696"/>
                  </a:lnTo>
                  <a:lnTo>
                    <a:pt x="2314575" y="3885095"/>
                  </a:lnTo>
                  <a:lnTo>
                    <a:pt x="2314575" y="3881504"/>
                  </a:lnTo>
                  <a:lnTo>
                    <a:pt x="2331244" y="3868427"/>
                  </a:lnTo>
                  <a:lnTo>
                    <a:pt x="2347913" y="3855358"/>
                  </a:lnTo>
                  <a:lnTo>
                    <a:pt x="2334844" y="3872027"/>
                  </a:lnTo>
                  <a:lnTo>
                    <a:pt x="2321767" y="3888696"/>
                  </a:lnTo>
                  <a:close/>
                  <a:moveTo>
                    <a:pt x="385763" y="3879171"/>
                  </a:moveTo>
                  <a:lnTo>
                    <a:pt x="381000" y="3879171"/>
                  </a:lnTo>
                  <a:lnTo>
                    <a:pt x="381000" y="3874408"/>
                  </a:lnTo>
                  <a:lnTo>
                    <a:pt x="381000" y="3869646"/>
                  </a:lnTo>
                  <a:lnTo>
                    <a:pt x="385763" y="3869646"/>
                  </a:lnTo>
                  <a:lnTo>
                    <a:pt x="390525" y="3869646"/>
                  </a:lnTo>
                  <a:lnTo>
                    <a:pt x="390525" y="3874408"/>
                  </a:lnTo>
                  <a:lnTo>
                    <a:pt x="390525" y="3879171"/>
                  </a:lnTo>
                  <a:close/>
                  <a:moveTo>
                    <a:pt x="14288" y="3869646"/>
                  </a:moveTo>
                  <a:lnTo>
                    <a:pt x="9525" y="3869646"/>
                  </a:lnTo>
                  <a:lnTo>
                    <a:pt x="9525" y="3864883"/>
                  </a:lnTo>
                  <a:lnTo>
                    <a:pt x="9525" y="3860121"/>
                  </a:lnTo>
                  <a:lnTo>
                    <a:pt x="14288" y="3860121"/>
                  </a:lnTo>
                  <a:lnTo>
                    <a:pt x="19050" y="3860121"/>
                  </a:lnTo>
                  <a:lnTo>
                    <a:pt x="19050" y="3864883"/>
                  </a:lnTo>
                  <a:lnTo>
                    <a:pt x="19050" y="3869646"/>
                  </a:lnTo>
                  <a:close/>
                  <a:moveTo>
                    <a:pt x="338699" y="3869646"/>
                  </a:moveTo>
                  <a:lnTo>
                    <a:pt x="334499" y="3869646"/>
                  </a:lnTo>
                  <a:lnTo>
                    <a:pt x="327708" y="3858644"/>
                  </a:lnTo>
                  <a:lnTo>
                    <a:pt x="320907" y="3847653"/>
                  </a:lnTo>
                  <a:lnTo>
                    <a:pt x="331899" y="3854453"/>
                  </a:lnTo>
                  <a:lnTo>
                    <a:pt x="342900" y="3861245"/>
                  </a:lnTo>
                  <a:lnTo>
                    <a:pt x="342900" y="3865445"/>
                  </a:lnTo>
                  <a:lnTo>
                    <a:pt x="342900" y="3869646"/>
                  </a:lnTo>
                  <a:close/>
                  <a:moveTo>
                    <a:pt x="404813" y="3869646"/>
                  </a:moveTo>
                  <a:lnTo>
                    <a:pt x="400050" y="3869646"/>
                  </a:lnTo>
                  <a:lnTo>
                    <a:pt x="400050" y="3864883"/>
                  </a:lnTo>
                  <a:lnTo>
                    <a:pt x="400050" y="3860121"/>
                  </a:lnTo>
                  <a:lnTo>
                    <a:pt x="404813" y="3860121"/>
                  </a:lnTo>
                  <a:lnTo>
                    <a:pt x="409575" y="3860121"/>
                  </a:lnTo>
                  <a:lnTo>
                    <a:pt x="409575" y="3864883"/>
                  </a:lnTo>
                  <a:lnTo>
                    <a:pt x="409575" y="3869646"/>
                  </a:lnTo>
                  <a:close/>
                  <a:moveTo>
                    <a:pt x="2185988" y="3869646"/>
                  </a:moveTo>
                  <a:lnTo>
                    <a:pt x="2181225" y="3869646"/>
                  </a:lnTo>
                  <a:lnTo>
                    <a:pt x="2181225" y="3864883"/>
                  </a:lnTo>
                  <a:lnTo>
                    <a:pt x="2181225" y="3860121"/>
                  </a:lnTo>
                  <a:lnTo>
                    <a:pt x="2185988" y="3860121"/>
                  </a:lnTo>
                  <a:lnTo>
                    <a:pt x="2190750" y="3860121"/>
                  </a:lnTo>
                  <a:lnTo>
                    <a:pt x="2190750" y="3864883"/>
                  </a:lnTo>
                  <a:lnTo>
                    <a:pt x="2190750" y="3869646"/>
                  </a:lnTo>
                  <a:close/>
                  <a:moveTo>
                    <a:pt x="4424363" y="3869646"/>
                  </a:moveTo>
                  <a:lnTo>
                    <a:pt x="4419600" y="3869646"/>
                  </a:lnTo>
                  <a:lnTo>
                    <a:pt x="4419600" y="3864883"/>
                  </a:lnTo>
                  <a:lnTo>
                    <a:pt x="4419600" y="3860121"/>
                  </a:lnTo>
                  <a:lnTo>
                    <a:pt x="4424363" y="3860121"/>
                  </a:lnTo>
                  <a:lnTo>
                    <a:pt x="4429125" y="3860121"/>
                  </a:lnTo>
                  <a:lnTo>
                    <a:pt x="4429125" y="3864883"/>
                  </a:lnTo>
                  <a:lnTo>
                    <a:pt x="4429125" y="3869646"/>
                  </a:lnTo>
                  <a:close/>
                  <a:moveTo>
                    <a:pt x="423863" y="3860121"/>
                  </a:moveTo>
                  <a:lnTo>
                    <a:pt x="419100" y="3860121"/>
                  </a:lnTo>
                  <a:lnTo>
                    <a:pt x="419100" y="3855358"/>
                  </a:lnTo>
                  <a:lnTo>
                    <a:pt x="419100" y="3850596"/>
                  </a:lnTo>
                  <a:lnTo>
                    <a:pt x="423863" y="3850596"/>
                  </a:lnTo>
                  <a:lnTo>
                    <a:pt x="428625" y="3850596"/>
                  </a:lnTo>
                  <a:lnTo>
                    <a:pt x="428625" y="3855358"/>
                  </a:lnTo>
                  <a:lnTo>
                    <a:pt x="428625" y="3860121"/>
                  </a:lnTo>
                  <a:close/>
                  <a:moveTo>
                    <a:pt x="2090738" y="3860121"/>
                  </a:moveTo>
                  <a:lnTo>
                    <a:pt x="2085975" y="3860121"/>
                  </a:lnTo>
                  <a:lnTo>
                    <a:pt x="2085975" y="3855358"/>
                  </a:lnTo>
                  <a:lnTo>
                    <a:pt x="2085975" y="3850596"/>
                  </a:lnTo>
                  <a:lnTo>
                    <a:pt x="2090738" y="3850596"/>
                  </a:lnTo>
                  <a:lnTo>
                    <a:pt x="2095500" y="3850596"/>
                  </a:lnTo>
                  <a:lnTo>
                    <a:pt x="2095500" y="3855358"/>
                  </a:lnTo>
                  <a:lnTo>
                    <a:pt x="2095500" y="3860121"/>
                  </a:lnTo>
                  <a:close/>
                  <a:moveTo>
                    <a:pt x="3690938" y="3860121"/>
                  </a:moveTo>
                  <a:lnTo>
                    <a:pt x="3686175" y="3860121"/>
                  </a:lnTo>
                  <a:lnTo>
                    <a:pt x="3686175" y="3855358"/>
                  </a:lnTo>
                  <a:lnTo>
                    <a:pt x="3686175" y="3850596"/>
                  </a:lnTo>
                  <a:lnTo>
                    <a:pt x="3690938" y="3850596"/>
                  </a:lnTo>
                  <a:lnTo>
                    <a:pt x="3695700" y="3850596"/>
                  </a:lnTo>
                  <a:lnTo>
                    <a:pt x="3695700" y="3855358"/>
                  </a:lnTo>
                  <a:lnTo>
                    <a:pt x="3695700" y="3860121"/>
                  </a:lnTo>
                  <a:close/>
                  <a:moveTo>
                    <a:pt x="3843338" y="3860121"/>
                  </a:moveTo>
                  <a:lnTo>
                    <a:pt x="3838575" y="3860121"/>
                  </a:lnTo>
                  <a:lnTo>
                    <a:pt x="3838575" y="3855358"/>
                  </a:lnTo>
                  <a:lnTo>
                    <a:pt x="3838575" y="3850596"/>
                  </a:lnTo>
                  <a:lnTo>
                    <a:pt x="3843338" y="3850596"/>
                  </a:lnTo>
                  <a:lnTo>
                    <a:pt x="3848100" y="3850596"/>
                  </a:lnTo>
                  <a:lnTo>
                    <a:pt x="3848100" y="3855358"/>
                  </a:lnTo>
                  <a:lnTo>
                    <a:pt x="3848100" y="3860121"/>
                  </a:lnTo>
                  <a:close/>
                  <a:moveTo>
                    <a:pt x="376238" y="3850596"/>
                  </a:moveTo>
                  <a:lnTo>
                    <a:pt x="371475" y="3850596"/>
                  </a:lnTo>
                  <a:lnTo>
                    <a:pt x="371475" y="3845833"/>
                  </a:lnTo>
                  <a:lnTo>
                    <a:pt x="371475" y="3841071"/>
                  </a:lnTo>
                  <a:lnTo>
                    <a:pt x="376238" y="3841071"/>
                  </a:lnTo>
                  <a:lnTo>
                    <a:pt x="381000" y="3841071"/>
                  </a:lnTo>
                  <a:lnTo>
                    <a:pt x="381000" y="3845833"/>
                  </a:lnTo>
                  <a:lnTo>
                    <a:pt x="381000" y="3850596"/>
                  </a:lnTo>
                  <a:close/>
                  <a:moveTo>
                    <a:pt x="442913" y="3850596"/>
                  </a:moveTo>
                  <a:lnTo>
                    <a:pt x="438150" y="3850596"/>
                  </a:lnTo>
                  <a:lnTo>
                    <a:pt x="438150" y="3845833"/>
                  </a:lnTo>
                  <a:lnTo>
                    <a:pt x="438150" y="3841071"/>
                  </a:lnTo>
                  <a:lnTo>
                    <a:pt x="442913" y="3841071"/>
                  </a:lnTo>
                  <a:lnTo>
                    <a:pt x="447675" y="3841071"/>
                  </a:lnTo>
                  <a:lnTo>
                    <a:pt x="447675" y="3845833"/>
                  </a:lnTo>
                  <a:lnTo>
                    <a:pt x="447675" y="3850596"/>
                  </a:lnTo>
                  <a:close/>
                  <a:moveTo>
                    <a:pt x="1566863" y="3850596"/>
                  </a:moveTo>
                  <a:lnTo>
                    <a:pt x="1562100" y="3850596"/>
                  </a:lnTo>
                  <a:lnTo>
                    <a:pt x="1562100" y="3845833"/>
                  </a:lnTo>
                  <a:lnTo>
                    <a:pt x="1562100" y="3841071"/>
                  </a:lnTo>
                  <a:lnTo>
                    <a:pt x="1566863" y="3841071"/>
                  </a:lnTo>
                  <a:lnTo>
                    <a:pt x="1571625" y="3841071"/>
                  </a:lnTo>
                  <a:lnTo>
                    <a:pt x="1571625" y="3845833"/>
                  </a:lnTo>
                  <a:lnTo>
                    <a:pt x="1571625" y="3850596"/>
                  </a:lnTo>
                  <a:close/>
                  <a:moveTo>
                    <a:pt x="1957388" y="3850596"/>
                  </a:moveTo>
                  <a:lnTo>
                    <a:pt x="1952625" y="3850596"/>
                  </a:lnTo>
                  <a:lnTo>
                    <a:pt x="1952625" y="3845833"/>
                  </a:lnTo>
                  <a:lnTo>
                    <a:pt x="1952625" y="3841071"/>
                  </a:lnTo>
                  <a:lnTo>
                    <a:pt x="1957388" y="3841071"/>
                  </a:lnTo>
                  <a:lnTo>
                    <a:pt x="1962150" y="3841071"/>
                  </a:lnTo>
                  <a:lnTo>
                    <a:pt x="1962150" y="3845833"/>
                  </a:lnTo>
                  <a:lnTo>
                    <a:pt x="1962150" y="3850596"/>
                  </a:lnTo>
                  <a:close/>
                  <a:moveTo>
                    <a:pt x="1985963" y="3850596"/>
                  </a:moveTo>
                  <a:lnTo>
                    <a:pt x="1981200" y="3850596"/>
                  </a:lnTo>
                  <a:lnTo>
                    <a:pt x="1981200" y="3845833"/>
                  </a:lnTo>
                  <a:lnTo>
                    <a:pt x="1981200" y="3841071"/>
                  </a:lnTo>
                  <a:lnTo>
                    <a:pt x="1985963" y="3841071"/>
                  </a:lnTo>
                  <a:lnTo>
                    <a:pt x="1990725" y="3841071"/>
                  </a:lnTo>
                  <a:lnTo>
                    <a:pt x="1990725" y="3845833"/>
                  </a:lnTo>
                  <a:lnTo>
                    <a:pt x="1990725" y="3850596"/>
                  </a:lnTo>
                  <a:close/>
                  <a:moveTo>
                    <a:pt x="2166938" y="3850596"/>
                  </a:moveTo>
                  <a:lnTo>
                    <a:pt x="2162175" y="3850596"/>
                  </a:lnTo>
                  <a:lnTo>
                    <a:pt x="2162175" y="3845833"/>
                  </a:lnTo>
                  <a:lnTo>
                    <a:pt x="2162175" y="3841071"/>
                  </a:lnTo>
                  <a:lnTo>
                    <a:pt x="2166938" y="3841071"/>
                  </a:lnTo>
                  <a:lnTo>
                    <a:pt x="2171700" y="3841071"/>
                  </a:lnTo>
                  <a:lnTo>
                    <a:pt x="2171700" y="3845833"/>
                  </a:lnTo>
                  <a:lnTo>
                    <a:pt x="2171700" y="3850596"/>
                  </a:lnTo>
                  <a:close/>
                  <a:moveTo>
                    <a:pt x="4052888" y="3850596"/>
                  </a:moveTo>
                  <a:lnTo>
                    <a:pt x="4048125" y="3850596"/>
                  </a:lnTo>
                  <a:lnTo>
                    <a:pt x="4048125" y="3845833"/>
                  </a:lnTo>
                  <a:lnTo>
                    <a:pt x="4048125" y="3841071"/>
                  </a:lnTo>
                  <a:lnTo>
                    <a:pt x="4052888" y="3841071"/>
                  </a:lnTo>
                  <a:lnTo>
                    <a:pt x="4057650" y="3841071"/>
                  </a:lnTo>
                  <a:lnTo>
                    <a:pt x="4057650" y="3845833"/>
                  </a:lnTo>
                  <a:lnTo>
                    <a:pt x="4057650" y="3850596"/>
                  </a:lnTo>
                  <a:close/>
                  <a:moveTo>
                    <a:pt x="395288" y="3841071"/>
                  </a:moveTo>
                  <a:lnTo>
                    <a:pt x="390525" y="3841071"/>
                  </a:lnTo>
                  <a:lnTo>
                    <a:pt x="390525" y="3836308"/>
                  </a:lnTo>
                  <a:lnTo>
                    <a:pt x="390525" y="3831546"/>
                  </a:lnTo>
                  <a:lnTo>
                    <a:pt x="395288" y="3831546"/>
                  </a:lnTo>
                  <a:lnTo>
                    <a:pt x="400050" y="3831546"/>
                  </a:lnTo>
                  <a:lnTo>
                    <a:pt x="400050" y="3836308"/>
                  </a:lnTo>
                  <a:lnTo>
                    <a:pt x="400050" y="3841071"/>
                  </a:lnTo>
                  <a:close/>
                  <a:moveTo>
                    <a:pt x="1548374" y="3841071"/>
                  </a:moveTo>
                  <a:lnTo>
                    <a:pt x="1544174" y="3841071"/>
                  </a:lnTo>
                  <a:lnTo>
                    <a:pt x="1537383" y="3830069"/>
                  </a:lnTo>
                  <a:lnTo>
                    <a:pt x="1530582" y="3819078"/>
                  </a:lnTo>
                  <a:lnTo>
                    <a:pt x="1541574" y="3825878"/>
                  </a:lnTo>
                  <a:lnTo>
                    <a:pt x="1552575" y="3832670"/>
                  </a:lnTo>
                  <a:lnTo>
                    <a:pt x="1552575" y="3836870"/>
                  </a:lnTo>
                  <a:lnTo>
                    <a:pt x="1552575" y="3841071"/>
                  </a:lnTo>
                  <a:close/>
                  <a:moveTo>
                    <a:pt x="1709738" y="3841071"/>
                  </a:moveTo>
                  <a:lnTo>
                    <a:pt x="1704975" y="3841071"/>
                  </a:lnTo>
                  <a:lnTo>
                    <a:pt x="1704975" y="3836308"/>
                  </a:lnTo>
                  <a:lnTo>
                    <a:pt x="1704975" y="3831546"/>
                  </a:lnTo>
                  <a:lnTo>
                    <a:pt x="1709738" y="3831546"/>
                  </a:lnTo>
                  <a:lnTo>
                    <a:pt x="1714500" y="3831546"/>
                  </a:lnTo>
                  <a:lnTo>
                    <a:pt x="1714500" y="3836308"/>
                  </a:lnTo>
                  <a:lnTo>
                    <a:pt x="1714500" y="3841071"/>
                  </a:lnTo>
                  <a:close/>
                  <a:moveTo>
                    <a:pt x="1928813" y="3841071"/>
                  </a:moveTo>
                  <a:lnTo>
                    <a:pt x="1924050" y="3841071"/>
                  </a:lnTo>
                  <a:lnTo>
                    <a:pt x="1924050" y="3836308"/>
                  </a:lnTo>
                  <a:lnTo>
                    <a:pt x="1924050" y="3831546"/>
                  </a:lnTo>
                  <a:lnTo>
                    <a:pt x="1928813" y="3831546"/>
                  </a:lnTo>
                  <a:lnTo>
                    <a:pt x="1933575" y="3831546"/>
                  </a:lnTo>
                  <a:lnTo>
                    <a:pt x="1933575" y="3836308"/>
                  </a:lnTo>
                  <a:lnTo>
                    <a:pt x="1933575" y="3841071"/>
                  </a:lnTo>
                  <a:close/>
                  <a:moveTo>
                    <a:pt x="2620813" y="3841071"/>
                  </a:moveTo>
                  <a:lnTo>
                    <a:pt x="2616051" y="3841071"/>
                  </a:lnTo>
                  <a:lnTo>
                    <a:pt x="2638425" y="3817258"/>
                  </a:lnTo>
                  <a:lnTo>
                    <a:pt x="2660799" y="3793446"/>
                  </a:lnTo>
                  <a:lnTo>
                    <a:pt x="2665562" y="3793446"/>
                  </a:lnTo>
                  <a:lnTo>
                    <a:pt x="2670324" y="3793446"/>
                  </a:lnTo>
                  <a:lnTo>
                    <a:pt x="2647950" y="3817258"/>
                  </a:lnTo>
                  <a:lnTo>
                    <a:pt x="2625576" y="3841071"/>
                  </a:lnTo>
                  <a:close/>
                  <a:moveTo>
                    <a:pt x="4386263" y="3841071"/>
                  </a:moveTo>
                  <a:lnTo>
                    <a:pt x="4381500" y="3841071"/>
                  </a:lnTo>
                  <a:lnTo>
                    <a:pt x="4381500" y="3836308"/>
                  </a:lnTo>
                  <a:lnTo>
                    <a:pt x="4381500" y="3831546"/>
                  </a:lnTo>
                  <a:lnTo>
                    <a:pt x="4386263" y="3831546"/>
                  </a:lnTo>
                  <a:lnTo>
                    <a:pt x="4391025" y="3831546"/>
                  </a:lnTo>
                  <a:lnTo>
                    <a:pt x="4391025" y="3836308"/>
                  </a:lnTo>
                  <a:lnTo>
                    <a:pt x="4391025" y="3841071"/>
                  </a:lnTo>
                  <a:close/>
                  <a:moveTo>
                    <a:pt x="4616663" y="3829164"/>
                  </a:moveTo>
                  <a:lnTo>
                    <a:pt x="4612310" y="3845833"/>
                  </a:lnTo>
                  <a:lnTo>
                    <a:pt x="4612310" y="3812496"/>
                  </a:lnTo>
                  <a:lnTo>
                    <a:pt x="4612310" y="3779158"/>
                  </a:lnTo>
                  <a:lnTo>
                    <a:pt x="4616663" y="3795827"/>
                  </a:lnTo>
                  <a:lnTo>
                    <a:pt x="4621025" y="3812496"/>
                  </a:lnTo>
                  <a:close/>
                  <a:moveTo>
                    <a:pt x="4757738" y="3841071"/>
                  </a:moveTo>
                  <a:lnTo>
                    <a:pt x="4752975" y="3841071"/>
                  </a:lnTo>
                  <a:lnTo>
                    <a:pt x="4752975" y="3836308"/>
                  </a:lnTo>
                  <a:lnTo>
                    <a:pt x="4752975" y="3831546"/>
                  </a:lnTo>
                  <a:lnTo>
                    <a:pt x="4757738" y="3831546"/>
                  </a:lnTo>
                  <a:lnTo>
                    <a:pt x="4762500" y="3831546"/>
                  </a:lnTo>
                  <a:lnTo>
                    <a:pt x="4762500" y="3836308"/>
                  </a:lnTo>
                  <a:lnTo>
                    <a:pt x="4762500" y="3841071"/>
                  </a:lnTo>
                  <a:close/>
                  <a:moveTo>
                    <a:pt x="5395913" y="3841071"/>
                  </a:moveTo>
                  <a:lnTo>
                    <a:pt x="5391150" y="3841071"/>
                  </a:lnTo>
                  <a:lnTo>
                    <a:pt x="5391150" y="3836308"/>
                  </a:lnTo>
                  <a:lnTo>
                    <a:pt x="5391150" y="3831546"/>
                  </a:lnTo>
                  <a:lnTo>
                    <a:pt x="5395913" y="3831546"/>
                  </a:lnTo>
                  <a:lnTo>
                    <a:pt x="5400675" y="3831546"/>
                  </a:lnTo>
                  <a:lnTo>
                    <a:pt x="5400675" y="3836308"/>
                  </a:lnTo>
                  <a:lnTo>
                    <a:pt x="5400675" y="3841071"/>
                  </a:lnTo>
                  <a:close/>
                  <a:moveTo>
                    <a:pt x="2214563" y="3831546"/>
                  </a:moveTo>
                  <a:lnTo>
                    <a:pt x="2209800" y="3831546"/>
                  </a:lnTo>
                  <a:lnTo>
                    <a:pt x="2209800" y="3826783"/>
                  </a:lnTo>
                  <a:lnTo>
                    <a:pt x="2209800" y="3822021"/>
                  </a:lnTo>
                  <a:lnTo>
                    <a:pt x="2214563" y="3822021"/>
                  </a:lnTo>
                  <a:lnTo>
                    <a:pt x="2219325" y="3822021"/>
                  </a:lnTo>
                  <a:lnTo>
                    <a:pt x="2219325" y="3826783"/>
                  </a:lnTo>
                  <a:lnTo>
                    <a:pt x="2219325" y="3831546"/>
                  </a:lnTo>
                  <a:close/>
                  <a:moveTo>
                    <a:pt x="3681413" y="3831546"/>
                  </a:moveTo>
                  <a:lnTo>
                    <a:pt x="3676650" y="3831546"/>
                  </a:lnTo>
                  <a:lnTo>
                    <a:pt x="3676650" y="3826783"/>
                  </a:lnTo>
                  <a:lnTo>
                    <a:pt x="3676650" y="3822021"/>
                  </a:lnTo>
                  <a:lnTo>
                    <a:pt x="3681413" y="3822021"/>
                  </a:lnTo>
                  <a:lnTo>
                    <a:pt x="3686175" y="3822021"/>
                  </a:lnTo>
                  <a:lnTo>
                    <a:pt x="3686175" y="3826783"/>
                  </a:lnTo>
                  <a:lnTo>
                    <a:pt x="3686175" y="3831546"/>
                  </a:lnTo>
                  <a:close/>
                  <a:moveTo>
                    <a:pt x="3824288" y="3831546"/>
                  </a:moveTo>
                  <a:lnTo>
                    <a:pt x="3819525" y="3831546"/>
                  </a:lnTo>
                  <a:lnTo>
                    <a:pt x="3819525" y="3826783"/>
                  </a:lnTo>
                  <a:lnTo>
                    <a:pt x="3819525" y="3822021"/>
                  </a:lnTo>
                  <a:lnTo>
                    <a:pt x="3824288" y="3822021"/>
                  </a:lnTo>
                  <a:lnTo>
                    <a:pt x="3829050" y="3822021"/>
                  </a:lnTo>
                  <a:lnTo>
                    <a:pt x="3829050" y="3826783"/>
                  </a:lnTo>
                  <a:lnTo>
                    <a:pt x="3829050" y="3831546"/>
                  </a:lnTo>
                  <a:close/>
                  <a:moveTo>
                    <a:pt x="4169302" y="3805562"/>
                  </a:moveTo>
                  <a:lnTo>
                    <a:pt x="4165473" y="3836308"/>
                  </a:lnTo>
                  <a:lnTo>
                    <a:pt x="4165549" y="3769633"/>
                  </a:lnTo>
                  <a:lnTo>
                    <a:pt x="4165626" y="3702958"/>
                  </a:lnTo>
                  <a:lnTo>
                    <a:pt x="4169378" y="3738887"/>
                  </a:lnTo>
                  <a:lnTo>
                    <a:pt x="4173122" y="3774824"/>
                  </a:lnTo>
                  <a:close/>
                  <a:moveTo>
                    <a:pt x="509588" y="3822021"/>
                  </a:moveTo>
                  <a:lnTo>
                    <a:pt x="504825" y="3822021"/>
                  </a:lnTo>
                  <a:lnTo>
                    <a:pt x="504825" y="3817258"/>
                  </a:lnTo>
                  <a:lnTo>
                    <a:pt x="504825" y="3812496"/>
                  </a:lnTo>
                  <a:lnTo>
                    <a:pt x="509588" y="3812496"/>
                  </a:lnTo>
                  <a:lnTo>
                    <a:pt x="514350" y="3812496"/>
                  </a:lnTo>
                  <a:lnTo>
                    <a:pt x="514350" y="3817258"/>
                  </a:lnTo>
                  <a:lnTo>
                    <a:pt x="514350" y="3822021"/>
                  </a:lnTo>
                  <a:close/>
                  <a:moveTo>
                    <a:pt x="2119313" y="3822021"/>
                  </a:moveTo>
                  <a:lnTo>
                    <a:pt x="2114550" y="3822021"/>
                  </a:lnTo>
                  <a:lnTo>
                    <a:pt x="2114550" y="3817258"/>
                  </a:lnTo>
                  <a:lnTo>
                    <a:pt x="2114550" y="3812496"/>
                  </a:lnTo>
                  <a:lnTo>
                    <a:pt x="2119313" y="3812496"/>
                  </a:lnTo>
                  <a:lnTo>
                    <a:pt x="2124075" y="3812496"/>
                  </a:lnTo>
                  <a:lnTo>
                    <a:pt x="2124075" y="3817258"/>
                  </a:lnTo>
                  <a:lnTo>
                    <a:pt x="2124075" y="3822021"/>
                  </a:lnTo>
                  <a:close/>
                  <a:moveTo>
                    <a:pt x="2185988" y="3822021"/>
                  </a:moveTo>
                  <a:lnTo>
                    <a:pt x="2181225" y="3822021"/>
                  </a:lnTo>
                  <a:lnTo>
                    <a:pt x="2181225" y="3817258"/>
                  </a:lnTo>
                  <a:lnTo>
                    <a:pt x="2181225" y="3812496"/>
                  </a:lnTo>
                  <a:lnTo>
                    <a:pt x="2185988" y="3812496"/>
                  </a:lnTo>
                  <a:lnTo>
                    <a:pt x="2190750" y="3812496"/>
                  </a:lnTo>
                  <a:lnTo>
                    <a:pt x="2190750" y="3817258"/>
                  </a:lnTo>
                  <a:lnTo>
                    <a:pt x="2190750" y="3822021"/>
                  </a:lnTo>
                  <a:close/>
                  <a:moveTo>
                    <a:pt x="4357688" y="3822021"/>
                  </a:moveTo>
                  <a:lnTo>
                    <a:pt x="4352925" y="3822021"/>
                  </a:lnTo>
                  <a:lnTo>
                    <a:pt x="4352925" y="3817258"/>
                  </a:lnTo>
                  <a:lnTo>
                    <a:pt x="4352925" y="3812496"/>
                  </a:lnTo>
                  <a:lnTo>
                    <a:pt x="4357688" y="3812496"/>
                  </a:lnTo>
                  <a:lnTo>
                    <a:pt x="4362450" y="3812496"/>
                  </a:lnTo>
                  <a:lnTo>
                    <a:pt x="4362450" y="3817258"/>
                  </a:lnTo>
                  <a:lnTo>
                    <a:pt x="4362450" y="3822021"/>
                  </a:lnTo>
                  <a:close/>
                  <a:moveTo>
                    <a:pt x="461963" y="3812496"/>
                  </a:moveTo>
                  <a:lnTo>
                    <a:pt x="457200" y="3812496"/>
                  </a:lnTo>
                  <a:lnTo>
                    <a:pt x="457200" y="3807733"/>
                  </a:lnTo>
                  <a:lnTo>
                    <a:pt x="457200" y="3802971"/>
                  </a:lnTo>
                  <a:lnTo>
                    <a:pt x="461963" y="3802971"/>
                  </a:lnTo>
                  <a:lnTo>
                    <a:pt x="466725" y="3802971"/>
                  </a:lnTo>
                  <a:lnTo>
                    <a:pt x="466725" y="3807733"/>
                  </a:lnTo>
                  <a:lnTo>
                    <a:pt x="466725" y="3812496"/>
                  </a:lnTo>
                  <a:close/>
                  <a:moveTo>
                    <a:pt x="557213" y="3812496"/>
                  </a:moveTo>
                  <a:lnTo>
                    <a:pt x="552450" y="3812496"/>
                  </a:lnTo>
                  <a:lnTo>
                    <a:pt x="552450" y="3807733"/>
                  </a:lnTo>
                  <a:lnTo>
                    <a:pt x="552450" y="3802971"/>
                  </a:lnTo>
                  <a:lnTo>
                    <a:pt x="557213" y="3802971"/>
                  </a:lnTo>
                  <a:lnTo>
                    <a:pt x="561975" y="3802971"/>
                  </a:lnTo>
                  <a:lnTo>
                    <a:pt x="561975" y="3807733"/>
                  </a:lnTo>
                  <a:lnTo>
                    <a:pt x="561975" y="3812496"/>
                  </a:lnTo>
                  <a:close/>
                  <a:moveTo>
                    <a:pt x="1843088" y="3812496"/>
                  </a:moveTo>
                  <a:lnTo>
                    <a:pt x="1838325" y="3812496"/>
                  </a:lnTo>
                  <a:lnTo>
                    <a:pt x="1838325" y="3807733"/>
                  </a:lnTo>
                  <a:lnTo>
                    <a:pt x="1838325" y="3802971"/>
                  </a:lnTo>
                  <a:lnTo>
                    <a:pt x="1843088" y="3802971"/>
                  </a:lnTo>
                  <a:lnTo>
                    <a:pt x="1847850" y="3802971"/>
                  </a:lnTo>
                  <a:lnTo>
                    <a:pt x="1847850" y="3807733"/>
                  </a:lnTo>
                  <a:lnTo>
                    <a:pt x="1847850" y="3812496"/>
                  </a:lnTo>
                  <a:close/>
                  <a:moveTo>
                    <a:pt x="5414963" y="3812496"/>
                  </a:moveTo>
                  <a:lnTo>
                    <a:pt x="5410200" y="3812496"/>
                  </a:lnTo>
                  <a:lnTo>
                    <a:pt x="5410200" y="3807733"/>
                  </a:lnTo>
                  <a:lnTo>
                    <a:pt x="5410200" y="3802971"/>
                  </a:lnTo>
                  <a:lnTo>
                    <a:pt x="5414963" y="3802971"/>
                  </a:lnTo>
                  <a:lnTo>
                    <a:pt x="5419725" y="3802971"/>
                  </a:lnTo>
                  <a:lnTo>
                    <a:pt x="5419725" y="3807733"/>
                  </a:lnTo>
                  <a:lnTo>
                    <a:pt x="5419725" y="3812496"/>
                  </a:lnTo>
                  <a:close/>
                  <a:moveTo>
                    <a:pt x="481013" y="3802971"/>
                  </a:moveTo>
                  <a:lnTo>
                    <a:pt x="476250" y="3802971"/>
                  </a:lnTo>
                  <a:lnTo>
                    <a:pt x="476250" y="3798208"/>
                  </a:lnTo>
                  <a:lnTo>
                    <a:pt x="476250" y="3793446"/>
                  </a:lnTo>
                  <a:lnTo>
                    <a:pt x="481013" y="3793446"/>
                  </a:lnTo>
                  <a:lnTo>
                    <a:pt x="485775" y="3793446"/>
                  </a:lnTo>
                  <a:lnTo>
                    <a:pt x="485775" y="3798208"/>
                  </a:lnTo>
                  <a:lnTo>
                    <a:pt x="485775" y="3802971"/>
                  </a:lnTo>
                  <a:close/>
                  <a:moveTo>
                    <a:pt x="2014538" y="3802971"/>
                  </a:moveTo>
                  <a:lnTo>
                    <a:pt x="2009775" y="3802971"/>
                  </a:lnTo>
                  <a:lnTo>
                    <a:pt x="2009775" y="3798208"/>
                  </a:lnTo>
                  <a:lnTo>
                    <a:pt x="2009775" y="3793446"/>
                  </a:lnTo>
                  <a:lnTo>
                    <a:pt x="2014538" y="3793446"/>
                  </a:lnTo>
                  <a:lnTo>
                    <a:pt x="2019300" y="3793446"/>
                  </a:lnTo>
                  <a:lnTo>
                    <a:pt x="2019300" y="3798208"/>
                  </a:lnTo>
                  <a:lnTo>
                    <a:pt x="2019300" y="3802971"/>
                  </a:lnTo>
                  <a:close/>
                  <a:moveTo>
                    <a:pt x="2233613" y="3802971"/>
                  </a:moveTo>
                  <a:lnTo>
                    <a:pt x="2228850" y="3802971"/>
                  </a:lnTo>
                  <a:lnTo>
                    <a:pt x="2228850" y="3798208"/>
                  </a:lnTo>
                  <a:lnTo>
                    <a:pt x="2228850" y="3793446"/>
                  </a:lnTo>
                  <a:lnTo>
                    <a:pt x="2233613" y="3793446"/>
                  </a:lnTo>
                  <a:lnTo>
                    <a:pt x="2238375" y="3793446"/>
                  </a:lnTo>
                  <a:lnTo>
                    <a:pt x="2238375" y="3798208"/>
                  </a:lnTo>
                  <a:lnTo>
                    <a:pt x="2238375" y="3802971"/>
                  </a:lnTo>
                  <a:close/>
                  <a:moveTo>
                    <a:pt x="2613489" y="3802971"/>
                  </a:moveTo>
                  <a:lnTo>
                    <a:pt x="2608726" y="3802971"/>
                  </a:lnTo>
                  <a:lnTo>
                    <a:pt x="2614613" y="3793446"/>
                  </a:lnTo>
                  <a:lnTo>
                    <a:pt x="2620499" y="3783921"/>
                  </a:lnTo>
                  <a:lnTo>
                    <a:pt x="2625261" y="3783921"/>
                  </a:lnTo>
                  <a:lnTo>
                    <a:pt x="2630024" y="3783921"/>
                  </a:lnTo>
                  <a:lnTo>
                    <a:pt x="2624138" y="3793446"/>
                  </a:lnTo>
                  <a:lnTo>
                    <a:pt x="2618251" y="3802971"/>
                  </a:lnTo>
                  <a:close/>
                  <a:moveTo>
                    <a:pt x="2852738" y="3802971"/>
                  </a:moveTo>
                  <a:lnTo>
                    <a:pt x="2847975" y="3802971"/>
                  </a:lnTo>
                  <a:lnTo>
                    <a:pt x="2847975" y="3798208"/>
                  </a:lnTo>
                  <a:lnTo>
                    <a:pt x="2847975" y="3793446"/>
                  </a:lnTo>
                  <a:lnTo>
                    <a:pt x="2852738" y="3793446"/>
                  </a:lnTo>
                  <a:lnTo>
                    <a:pt x="2857500" y="3793446"/>
                  </a:lnTo>
                  <a:lnTo>
                    <a:pt x="2857500" y="3798208"/>
                  </a:lnTo>
                  <a:lnTo>
                    <a:pt x="2857500" y="3802971"/>
                  </a:lnTo>
                  <a:close/>
                  <a:moveTo>
                    <a:pt x="3671888" y="3802971"/>
                  </a:moveTo>
                  <a:lnTo>
                    <a:pt x="3667125" y="3802971"/>
                  </a:lnTo>
                  <a:lnTo>
                    <a:pt x="3667125" y="3798208"/>
                  </a:lnTo>
                  <a:lnTo>
                    <a:pt x="3667125" y="3793446"/>
                  </a:lnTo>
                  <a:lnTo>
                    <a:pt x="3671888" y="3793446"/>
                  </a:lnTo>
                  <a:lnTo>
                    <a:pt x="3676650" y="3793446"/>
                  </a:lnTo>
                  <a:lnTo>
                    <a:pt x="3676650" y="3798208"/>
                  </a:lnTo>
                  <a:lnTo>
                    <a:pt x="3676650" y="3802971"/>
                  </a:lnTo>
                  <a:close/>
                  <a:moveTo>
                    <a:pt x="4329113" y="3802971"/>
                  </a:moveTo>
                  <a:lnTo>
                    <a:pt x="4324350" y="3802971"/>
                  </a:lnTo>
                  <a:lnTo>
                    <a:pt x="4324350" y="3798208"/>
                  </a:lnTo>
                  <a:lnTo>
                    <a:pt x="4324350" y="3793446"/>
                  </a:lnTo>
                  <a:lnTo>
                    <a:pt x="4329113" y="3793446"/>
                  </a:lnTo>
                  <a:lnTo>
                    <a:pt x="4333875" y="3793446"/>
                  </a:lnTo>
                  <a:lnTo>
                    <a:pt x="4333875" y="3798208"/>
                  </a:lnTo>
                  <a:lnTo>
                    <a:pt x="4333875" y="3802971"/>
                  </a:lnTo>
                  <a:close/>
                  <a:moveTo>
                    <a:pt x="4538663" y="3802971"/>
                  </a:moveTo>
                  <a:lnTo>
                    <a:pt x="4533900" y="3802971"/>
                  </a:lnTo>
                  <a:lnTo>
                    <a:pt x="4533900" y="3798208"/>
                  </a:lnTo>
                  <a:lnTo>
                    <a:pt x="4533900" y="3793446"/>
                  </a:lnTo>
                  <a:lnTo>
                    <a:pt x="4538663" y="3793446"/>
                  </a:lnTo>
                  <a:lnTo>
                    <a:pt x="4543425" y="3793446"/>
                  </a:lnTo>
                  <a:lnTo>
                    <a:pt x="4543425" y="3798208"/>
                  </a:lnTo>
                  <a:lnTo>
                    <a:pt x="4543425" y="3802971"/>
                  </a:lnTo>
                  <a:close/>
                  <a:moveTo>
                    <a:pt x="4729163" y="3802971"/>
                  </a:moveTo>
                  <a:lnTo>
                    <a:pt x="4724400" y="3802971"/>
                  </a:lnTo>
                  <a:lnTo>
                    <a:pt x="4724400" y="3798208"/>
                  </a:lnTo>
                  <a:lnTo>
                    <a:pt x="4724400" y="3793446"/>
                  </a:lnTo>
                  <a:lnTo>
                    <a:pt x="4729163" y="3793446"/>
                  </a:lnTo>
                  <a:lnTo>
                    <a:pt x="4733925" y="3793446"/>
                  </a:lnTo>
                  <a:lnTo>
                    <a:pt x="4733925" y="3798208"/>
                  </a:lnTo>
                  <a:lnTo>
                    <a:pt x="4733925" y="3802971"/>
                  </a:lnTo>
                  <a:close/>
                  <a:moveTo>
                    <a:pt x="5692178" y="3800389"/>
                  </a:moveTo>
                  <a:lnTo>
                    <a:pt x="5686425" y="3806143"/>
                  </a:lnTo>
                  <a:lnTo>
                    <a:pt x="5687178" y="3787893"/>
                  </a:lnTo>
                  <a:lnTo>
                    <a:pt x="5687930" y="3769633"/>
                  </a:lnTo>
                  <a:lnTo>
                    <a:pt x="5692931" y="3782130"/>
                  </a:lnTo>
                  <a:lnTo>
                    <a:pt x="5697932" y="3794636"/>
                  </a:lnTo>
                  <a:close/>
                  <a:moveTo>
                    <a:pt x="2138363" y="3793446"/>
                  </a:moveTo>
                  <a:lnTo>
                    <a:pt x="2133600" y="3793446"/>
                  </a:lnTo>
                  <a:lnTo>
                    <a:pt x="2133600" y="3788683"/>
                  </a:lnTo>
                  <a:lnTo>
                    <a:pt x="2133600" y="3783921"/>
                  </a:lnTo>
                  <a:lnTo>
                    <a:pt x="2138363" y="3783921"/>
                  </a:lnTo>
                  <a:lnTo>
                    <a:pt x="2143125" y="3783921"/>
                  </a:lnTo>
                  <a:lnTo>
                    <a:pt x="2143125" y="3788683"/>
                  </a:lnTo>
                  <a:lnTo>
                    <a:pt x="2143125" y="3793446"/>
                  </a:lnTo>
                  <a:close/>
                  <a:moveTo>
                    <a:pt x="3805238" y="3793446"/>
                  </a:moveTo>
                  <a:lnTo>
                    <a:pt x="3800475" y="3793446"/>
                  </a:lnTo>
                  <a:lnTo>
                    <a:pt x="3800475" y="3788683"/>
                  </a:lnTo>
                  <a:lnTo>
                    <a:pt x="3800475" y="3783921"/>
                  </a:lnTo>
                  <a:lnTo>
                    <a:pt x="3805238" y="3783921"/>
                  </a:lnTo>
                  <a:lnTo>
                    <a:pt x="3810000" y="3783921"/>
                  </a:lnTo>
                  <a:lnTo>
                    <a:pt x="3810000" y="3788683"/>
                  </a:lnTo>
                  <a:lnTo>
                    <a:pt x="3810000" y="3793446"/>
                  </a:lnTo>
                  <a:close/>
                  <a:moveTo>
                    <a:pt x="1785938" y="3783921"/>
                  </a:moveTo>
                  <a:lnTo>
                    <a:pt x="1781175" y="3783921"/>
                  </a:lnTo>
                  <a:lnTo>
                    <a:pt x="1781175" y="3779158"/>
                  </a:lnTo>
                  <a:lnTo>
                    <a:pt x="1781175" y="3774396"/>
                  </a:lnTo>
                  <a:lnTo>
                    <a:pt x="1785938" y="3774396"/>
                  </a:lnTo>
                  <a:lnTo>
                    <a:pt x="1790700" y="3774396"/>
                  </a:lnTo>
                  <a:lnTo>
                    <a:pt x="1790700" y="3779158"/>
                  </a:lnTo>
                  <a:lnTo>
                    <a:pt x="1790700" y="3783921"/>
                  </a:lnTo>
                  <a:close/>
                  <a:moveTo>
                    <a:pt x="2214563" y="3783921"/>
                  </a:moveTo>
                  <a:lnTo>
                    <a:pt x="2209800" y="3783921"/>
                  </a:lnTo>
                  <a:lnTo>
                    <a:pt x="2209800" y="3779158"/>
                  </a:lnTo>
                  <a:lnTo>
                    <a:pt x="2209800" y="3774396"/>
                  </a:lnTo>
                  <a:lnTo>
                    <a:pt x="2214563" y="3774396"/>
                  </a:lnTo>
                  <a:lnTo>
                    <a:pt x="2219325" y="3774396"/>
                  </a:lnTo>
                  <a:lnTo>
                    <a:pt x="2219325" y="3779158"/>
                  </a:lnTo>
                  <a:lnTo>
                    <a:pt x="2219325" y="3783921"/>
                  </a:lnTo>
                  <a:close/>
                  <a:moveTo>
                    <a:pt x="2863853" y="3780749"/>
                  </a:moveTo>
                  <a:lnTo>
                    <a:pt x="2857500" y="3787093"/>
                  </a:lnTo>
                  <a:lnTo>
                    <a:pt x="2857500" y="3774396"/>
                  </a:lnTo>
                  <a:lnTo>
                    <a:pt x="2857500" y="3761699"/>
                  </a:lnTo>
                  <a:lnTo>
                    <a:pt x="2863853" y="3768043"/>
                  </a:lnTo>
                  <a:lnTo>
                    <a:pt x="2870197" y="3774396"/>
                  </a:lnTo>
                  <a:close/>
                  <a:moveTo>
                    <a:pt x="4281488" y="3774396"/>
                  </a:moveTo>
                  <a:lnTo>
                    <a:pt x="4276725" y="3774396"/>
                  </a:lnTo>
                  <a:lnTo>
                    <a:pt x="4276725" y="3769633"/>
                  </a:lnTo>
                  <a:lnTo>
                    <a:pt x="4276725" y="3764871"/>
                  </a:lnTo>
                  <a:lnTo>
                    <a:pt x="4281488" y="3764871"/>
                  </a:lnTo>
                  <a:lnTo>
                    <a:pt x="4286250" y="3764871"/>
                  </a:lnTo>
                  <a:lnTo>
                    <a:pt x="4286250" y="3769633"/>
                  </a:lnTo>
                  <a:lnTo>
                    <a:pt x="4286250" y="3774396"/>
                  </a:lnTo>
                  <a:close/>
                  <a:moveTo>
                    <a:pt x="4500563" y="3774396"/>
                  </a:moveTo>
                  <a:lnTo>
                    <a:pt x="4495800" y="3774396"/>
                  </a:lnTo>
                  <a:lnTo>
                    <a:pt x="4495800" y="3769633"/>
                  </a:lnTo>
                  <a:lnTo>
                    <a:pt x="4495800" y="3764871"/>
                  </a:lnTo>
                  <a:lnTo>
                    <a:pt x="4500563" y="3764871"/>
                  </a:lnTo>
                  <a:lnTo>
                    <a:pt x="4505325" y="3764871"/>
                  </a:lnTo>
                  <a:lnTo>
                    <a:pt x="4505325" y="3769633"/>
                  </a:lnTo>
                  <a:lnTo>
                    <a:pt x="4505325" y="3774396"/>
                  </a:lnTo>
                  <a:close/>
                  <a:moveTo>
                    <a:pt x="6353" y="3761699"/>
                  </a:moveTo>
                  <a:lnTo>
                    <a:pt x="0" y="3768043"/>
                  </a:lnTo>
                  <a:lnTo>
                    <a:pt x="0" y="3755346"/>
                  </a:lnTo>
                  <a:lnTo>
                    <a:pt x="0" y="3742649"/>
                  </a:lnTo>
                  <a:lnTo>
                    <a:pt x="6353" y="3748993"/>
                  </a:lnTo>
                  <a:lnTo>
                    <a:pt x="12697" y="3755346"/>
                  </a:lnTo>
                  <a:close/>
                  <a:moveTo>
                    <a:pt x="1795463" y="3764871"/>
                  </a:moveTo>
                  <a:lnTo>
                    <a:pt x="1790700" y="3764871"/>
                  </a:lnTo>
                  <a:lnTo>
                    <a:pt x="1790700" y="3760108"/>
                  </a:lnTo>
                  <a:lnTo>
                    <a:pt x="1790700" y="3755346"/>
                  </a:lnTo>
                  <a:lnTo>
                    <a:pt x="1795463" y="3755346"/>
                  </a:lnTo>
                  <a:lnTo>
                    <a:pt x="1800225" y="3755346"/>
                  </a:lnTo>
                  <a:lnTo>
                    <a:pt x="1800225" y="3760108"/>
                  </a:lnTo>
                  <a:lnTo>
                    <a:pt x="1800225" y="3764871"/>
                  </a:lnTo>
                  <a:close/>
                  <a:moveTo>
                    <a:pt x="2262188" y="3764871"/>
                  </a:moveTo>
                  <a:lnTo>
                    <a:pt x="2257425" y="3764871"/>
                  </a:lnTo>
                  <a:lnTo>
                    <a:pt x="2257425" y="3760108"/>
                  </a:lnTo>
                  <a:lnTo>
                    <a:pt x="2257425" y="3755346"/>
                  </a:lnTo>
                  <a:lnTo>
                    <a:pt x="2262188" y="3755346"/>
                  </a:lnTo>
                  <a:lnTo>
                    <a:pt x="2266950" y="3755346"/>
                  </a:lnTo>
                  <a:lnTo>
                    <a:pt x="2266950" y="3760108"/>
                  </a:lnTo>
                  <a:lnTo>
                    <a:pt x="2266950" y="3764871"/>
                  </a:lnTo>
                  <a:close/>
                  <a:moveTo>
                    <a:pt x="2643188" y="3764871"/>
                  </a:moveTo>
                  <a:lnTo>
                    <a:pt x="2638425" y="3764871"/>
                  </a:lnTo>
                  <a:lnTo>
                    <a:pt x="2638425" y="3760108"/>
                  </a:lnTo>
                  <a:lnTo>
                    <a:pt x="2638425" y="3755346"/>
                  </a:lnTo>
                  <a:lnTo>
                    <a:pt x="2643188" y="3755346"/>
                  </a:lnTo>
                  <a:lnTo>
                    <a:pt x="2647950" y="3755346"/>
                  </a:lnTo>
                  <a:lnTo>
                    <a:pt x="2647950" y="3760108"/>
                  </a:lnTo>
                  <a:lnTo>
                    <a:pt x="2647950" y="3764871"/>
                  </a:lnTo>
                  <a:close/>
                  <a:moveTo>
                    <a:pt x="4616987" y="3738677"/>
                  </a:moveTo>
                  <a:lnTo>
                    <a:pt x="4613148" y="3769633"/>
                  </a:lnTo>
                  <a:lnTo>
                    <a:pt x="4613148" y="3707721"/>
                  </a:lnTo>
                  <a:lnTo>
                    <a:pt x="4613148" y="3645808"/>
                  </a:lnTo>
                  <a:lnTo>
                    <a:pt x="4616987" y="3676764"/>
                  </a:lnTo>
                  <a:lnTo>
                    <a:pt x="4620835" y="3707721"/>
                  </a:lnTo>
                  <a:close/>
                  <a:moveTo>
                    <a:pt x="1765764" y="3755346"/>
                  </a:moveTo>
                  <a:lnTo>
                    <a:pt x="1761001" y="3755346"/>
                  </a:lnTo>
                  <a:lnTo>
                    <a:pt x="1766888" y="3745821"/>
                  </a:lnTo>
                  <a:lnTo>
                    <a:pt x="1772774" y="3736296"/>
                  </a:lnTo>
                  <a:lnTo>
                    <a:pt x="1777537" y="3736296"/>
                  </a:lnTo>
                  <a:lnTo>
                    <a:pt x="1782299" y="3736296"/>
                  </a:lnTo>
                  <a:lnTo>
                    <a:pt x="1776413" y="3745821"/>
                  </a:lnTo>
                  <a:lnTo>
                    <a:pt x="1770526" y="3755346"/>
                  </a:lnTo>
                  <a:close/>
                  <a:moveTo>
                    <a:pt x="2043113" y="3755346"/>
                  </a:moveTo>
                  <a:lnTo>
                    <a:pt x="2038350" y="3755346"/>
                  </a:lnTo>
                  <a:lnTo>
                    <a:pt x="2038350" y="3750583"/>
                  </a:lnTo>
                  <a:lnTo>
                    <a:pt x="2038350" y="3745821"/>
                  </a:lnTo>
                  <a:lnTo>
                    <a:pt x="2043113" y="3745821"/>
                  </a:lnTo>
                  <a:lnTo>
                    <a:pt x="2047875" y="3745821"/>
                  </a:lnTo>
                  <a:lnTo>
                    <a:pt x="2047875" y="3750583"/>
                  </a:lnTo>
                  <a:lnTo>
                    <a:pt x="2047875" y="3755346"/>
                  </a:lnTo>
                  <a:close/>
                  <a:moveTo>
                    <a:pt x="2233613" y="3755346"/>
                  </a:moveTo>
                  <a:lnTo>
                    <a:pt x="2228850" y="3755346"/>
                  </a:lnTo>
                  <a:lnTo>
                    <a:pt x="2228850" y="3750583"/>
                  </a:lnTo>
                  <a:lnTo>
                    <a:pt x="2228850" y="3745821"/>
                  </a:lnTo>
                  <a:lnTo>
                    <a:pt x="2233613" y="3745821"/>
                  </a:lnTo>
                  <a:lnTo>
                    <a:pt x="2238375" y="3745821"/>
                  </a:lnTo>
                  <a:lnTo>
                    <a:pt x="2238375" y="3750583"/>
                  </a:lnTo>
                  <a:lnTo>
                    <a:pt x="2238375" y="3755346"/>
                  </a:lnTo>
                  <a:close/>
                  <a:moveTo>
                    <a:pt x="3662363" y="3755346"/>
                  </a:moveTo>
                  <a:lnTo>
                    <a:pt x="3657600" y="3755346"/>
                  </a:lnTo>
                  <a:lnTo>
                    <a:pt x="3657600" y="3750583"/>
                  </a:lnTo>
                  <a:lnTo>
                    <a:pt x="3657600" y="3745821"/>
                  </a:lnTo>
                  <a:lnTo>
                    <a:pt x="3662363" y="3745821"/>
                  </a:lnTo>
                  <a:lnTo>
                    <a:pt x="3667125" y="3745821"/>
                  </a:lnTo>
                  <a:lnTo>
                    <a:pt x="3667125" y="3750583"/>
                  </a:lnTo>
                  <a:lnTo>
                    <a:pt x="3667125" y="3755346"/>
                  </a:lnTo>
                  <a:close/>
                  <a:moveTo>
                    <a:pt x="5443538" y="3755346"/>
                  </a:moveTo>
                  <a:lnTo>
                    <a:pt x="5438775" y="3755346"/>
                  </a:lnTo>
                  <a:lnTo>
                    <a:pt x="5438775" y="3750583"/>
                  </a:lnTo>
                  <a:lnTo>
                    <a:pt x="5438775" y="3745821"/>
                  </a:lnTo>
                  <a:lnTo>
                    <a:pt x="5443538" y="3745821"/>
                  </a:lnTo>
                  <a:lnTo>
                    <a:pt x="5448300" y="3745821"/>
                  </a:lnTo>
                  <a:lnTo>
                    <a:pt x="5448300" y="3750583"/>
                  </a:lnTo>
                  <a:lnTo>
                    <a:pt x="5448300" y="3755346"/>
                  </a:lnTo>
                  <a:close/>
                  <a:moveTo>
                    <a:pt x="1471613" y="3745821"/>
                  </a:moveTo>
                  <a:lnTo>
                    <a:pt x="1466850" y="3745821"/>
                  </a:lnTo>
                  <a:lnTo>
                    <a:pt x="1466850" y="3741058"/>
                  </a:lnTo>
                  <a:lnTo>
                    <a:pt x="1466850" y="3736296"/>
                  </a:lnTo>
                  <a:lnTo>
                    <a:pt x="1471613" y="3736296"/>
                  </a:lnTo>
                  <a:lnTo>
                    <a:pt x="1476375" y="3736296"/>
                  </a:lnTo>
                  <a:lnTo>
                    <a:pt x="1476375" y="3741058"/>
                  </a:lnTo>
                  <a:lnTo>
                    <a:pt x="1476375" y="3745821"/>
                  </a:lnTo>
                  <a:close/>
                  <a:moveTo>
                    <a:pt x="2499189" y="3745821"/>
                  </a:moveTo>
                  <a:lnTo>
                    <a:pt x="2494426" y="3745821"/>
                  </a:lnTo>
                  <a:lnTo>
                    <a:pt x="2500313" y="3736296"/>
                  </a:lnTo>
                  <a:lnTo>
                    <a:pt x="2506199" y="3726771"/>
                  </a:lnTo>
                  <a:lnTo>
                    <a:pt x="2510961" y="3726771"/>
                  </a:lnTo>
                  <a:lnTo>
                    <a:pt x="2515724" y="3726771"/>
                  </a:lnTo>
                  <a:lnTo>
                    <a:pt x="2509838" y="3736296"/>
                  </a:lnTo>
                  <a:lnTo>
                    <a:pt x="2503951" y="3745821"/>
                  </a:lnTo>
                  <a:close/>
                  <a:moveTo>
                    <a:pt x="4462463" y="3745821"/>
                  </a:moveTo>
                  <a:lnTo>
                    <a:pt x="4457700" y="3745821"/>
                  </a:lnTo>
                  <a:lnTo>
                    <a:pt x="4457700" y="3741058"/>
                  </a:lnTo>
                  <a:lnTo>
                    <a:pt x="4457700" y="3736296"/>
                  </a:lnTo>
                  <a:lnTo>
                    <a:pt x="4462463" y="3736296"/>
                  </a:lnTo>
                  <a:lnTo>
                    <a:pt x="4467225" y="3736296"/>
                  </a:lnTo>
                  <a:lnTo>
                    <a:pt x="4467225" y="3741058"/>
                  </a:lnTo>
                  <a:lnTo>
                    <a:pt x="4467225" y="3745821"/>
                  </a:lnTo>
                  <a:close/>
                  <a:moveTo>
                    <a:pt x="328613" y="3736296"/>
                  </a:moveTo>
                  <a:lnTo>
                    <a:pt x="323850" y="3736296"/>
                  </a:lnTo>
                  <a:lnTo>
                    <a:pt x="323850" y="3731533"/>
                  </a:lnTo>
                  <a:lnTo>
                    <a:pt x="323850" y="3726771"/>
                  </a:lnTo>
                  <a:lnTo>
                    <a:pt x="328613" y="3726771"/>
                  </a:lnTo>
                  <a:lnTo>
                    <a:pt x="333375" y="3726771"/>
                  </a:lnTo>
                  <a:lnTo>
                    <a:pt x="333375" y="3731533"/>
                  </a:lnTo>
                  <a:lnTo>
                    <a:pt x="333375" y="3736296"/>
                  </a:lnTo>
                  <a:close/>
                  <a:moveTo>
                    <a:pt x="376238" y="3736296"/>
                  </a:moveTo>
                  <a:lnTo>
                    <a:pt x="371475" y="3736296"/>
                  </a:lnTo>
                  <a:lnTo>
                    <a:pt x="371475" y="3731533"/>
                  </a:lnTo>
                  <a:lnTo>
                    <a:pt x="371475" y="3726771"/>
                  </a:lnTo>
                  <a:lnTo>
                    <a:pt x="376238" y="3726771"/>
                  </a:lnTo>
                  <a:lnTo>
                    <a:pt x="381000" y="3726771"/>
                  </a:lnTo>
                  <a:lnTo>
                    <a:pt x="381000" y="3731533"/>
                  </a:lnTo>
                  <a:lnTo>
                    <a:pt x="381000" y="3736296"/>
                  </a:lnTo>
                  <a:close/>
                  <a:moveTo>
                    <a:pt x="528638" y="3736296"/>
                  </a:moveTo>
                  <a:lnTo>
                    <a:pt x="523875" y="3736296"/>
                  </a:lnTo>
                  <a:lnTo>
                    <a:pt x="523875" y="3731533"/>
                  </a:lnTo>
                  <a:lnTo>
                    <a:pt x="523875" y="3726771"/>
                  </a:lnTo>
                  <a:lnTo>
                    <a:pt x="528638" y="3726771"/>
                  </a:lnTo>
                  <a:lnTo>
                    <a:pt x="533400" y="3726771"/>
                  </a:lnTo>
                  <a:lnTo>
                    <a:pt x="533400" y="3731533"/>
                  </a:lnTo>
                  <a:lnTo>
                    <a:pt x="533400" y="3736296"/>
                  </a:lnTo>
                  <a:close/>
                  <a:moveTo>
                    <a:pt x="2662238" y="3736296"/>
                  </a:moveTo>
                  <a:lnTo>
                    <a:pt x="2657475" y="3736296"/>
                  </a:lnTo>
                  <a:lnTo>
                    <a:pt x="2657475" y="3731533"/>
                  </a:lnTo>
                  <a:lnTo>
                    <a:pt x="2657475" y="3726771"/>
                  </a:lnTo>
                  <a:lnTo>
                    <a:pt x="2662238" y="3726771"/>
                  </a:lnTo>
                  <a:lnTo>
                    <a:pt x="2667000" y="3726771"/>
                  </a:lnTo>
                  <a:lnTo>
                    <a:pt x="2667000" y="3731533"/>
                  </a:lnTo>
                  <a:lnTo>
                    <a:pt x="2667000" y="3736296"/>
                  </a:lnTo>
                  <a:close/>
                  <a:moveTo>
                    <a:pt x="4052888" y="3736296"/>
                  </a:moveTo>
                  <a:lnTo>
                    <a:pt x="4048125" y="3736296"/>
                  </a:lnTo>
                  <a:lnTo>
                    <a:pt x="4048125" y="3731533"/>
                  </a:lnTo>
                  <a:lnTo>
                    <a:pt x="4048125" y="3726771"/>
                  </a:lnTo>
                  <a:lnTo>
                    <a:pt x="4052888" y="3726771"/>
                  </a:lnTo>
                  <a:lnTo>
                    <a:pt x="4057650" y="3726771"/>
                  </a:lnTo>
                  <a:lnTo>
                    <a:pt x="4057650" y="3731533"/>
                  </a:lnTo>
                  <a:lnTo>
                    <a:pt x="4057650" y="3736296"/>
                  </a:lnTo>
                  <a:close/>
                  <a:moveTo>
                    <a:pt x="4691063" y="3736296"/>
                  </a:moveTo>
                  <a:lnTo>
                    <a:pt x="4686300" y="3736296"/>
                  </a:lnTo>
                  <a:lnTo>
                    <a:pt x="4686300" y="3731533"/>
                  </a:lnTo>
                  <a:lnTo>
                    <a:pt x="4686300" y="3726771"/>
                  </a:lnTo>
                  <a:lnTo>
                    <a:pt x="4691063" y="3726771"/>
                  </a:lnTo>
                  <a:lnTo>
                    <a:pt x="4695825" y="3726771"/>
                  </a:lnTo>
                  <a:lnTo>
                    <a:pt x="4695825" y="3731533"/>
                  </a:lnTo>
                  <a:lnTo>
                    <a:pt x="4695825" y="3736296"/>
                  </a:lnTo>
                  <a:close/>
                  <a:moveTo>
                    <a:pt x="1794339" y="3726771"/>
                  </a:moveTo>
                  <a:lnTo>
                    <a:pt x="1789576" y="3726771"/>
                  </a:lnTo>
                  <a:lnTo>
                    <a:pt x="1795463" y="3717246"/>
                  </a:lnTo>
                  <a:lnTo>
                    <a:pt x="1801349" y="3707721"/>
                  </a:lnTo>
                  <a:lnTo>
                    <a:pt x="1806112" y="3707721"/>
                  </a:lnTo>
                  <a:lnTo>
                    <a:pt x="1810874" y="3707721"/>
                  </a:lnTo>
                  <a:lnTo>
                    <a:pt x="1804988" y="3717246"/>
                  </a:lnTo>
                  <a:lnTo>
                    <a:pt x="1799101" y="3726771"/>
                  </a:lnTo>
                  <a:close/>
                  <a:moveTo>
                    <a:pt x="1833563" y="3726771"/>
                  </a:moveTo>
                  <a:lnTo>
                    <a:pt x="1828800" y="3726771"/>
                  </a:lnTo>
                  <a:lnTo>
                    <a:pt x="1828800" y="3722008"/>
                  </a:lnTo>
                  <a:lnTo>
                    <a:pt x="1828800" y="3717246"/>
                  </a:lnTo>
                  <a:lnTo>
                    <a:pt x="1833563" y="3717246"/>
                  </a:lnTo>
                  <a:lnTo>
                    <a:pt x="1838325" y="3717246"/>
                  </a:lnTo>
                  <a:lnTo>
                    <a:pt x="1838325" y="3722008"/>
                  </a:lnTo>
                  <a:lnTo>
                    <a:pt x="1838325" y="3726771"/>
                  </a:lnTo>
                  <a:close/>
                  <a:moveTo>
                    <a:pt x="2480139" y="3726771"/>
                  </a:moveTo>
                  <a:lnTo>
                    <a:pt x="2475376" y="3726771"/>
                  </a:lnTo>
                  <a:lnTo>
                    <a:pt x="2481263" y="3717246"/>
                  </a:lnTo>
                  <a:lnTo>
                    <a:pt x="2487149" y="3707721"/>
                  </a:lnTo>
                  <a:lnTo>
                    <a:pt x="2491911" y="3707721"/>
                  </a:lnTo>
                  <a:lnTo>
                    <a:pt x="2496674" y="3707721"/>
                  </a:lnTo>
                  <a:lnTo>
                    <a:pt x="2490788" y="3717246"/>
                  </a:lnTo>
                  <a:lnTo>
                    <a:pt x="2484901" y="3726771"/>
                  </a:lnTo>
                  <a:close/>
                  <a:moveTo>
                    <a:pt x="4433888" y="3726771"/>
                  </a:moveTo>
                  <a:lnTo>
                    <a:pt x="4429125" y="3726771"/>
                  </a:lnTo>
                  <a:lnTo>
                    <a:pt x="4429125" y="3722008"/>
                  </a:lnTo>
                  <a:lnTo>
                    <a:pt x="4429125" y="3717246"/>
                  </a:lnTo>
                  <a:lnTo>
                    <a:pt x="4433888" y="3717246"/>
                  </a:lnTo>
                  <a:lnTo>
                    <a:pt x="4438650" y="3717246"/>
                  </a:lnTo>
                  <a:lnTo>
                    <a:pt x="4438650" y="3722008"/>
                  </a:lnTo>
                  <a:lnTo>
                    <a:pt x="4438650" y="3726771"/>
                  </a:lnTo>
                  <a:close/>
                  <a:moveTo>
                    <a:pt x="1852613" y="3717246"/>
                  </a:moveTo>
                  <a:lnTo>
                    <a:pt x="1847850" y="3717246"/>
                  </a:lnTo>
                  <a:lnTo>
                    <a:pt x="1847850" y="3712483"/>
                  </a:lnTo>
                  <a:lnTo>
                    <a:pt x="1847850" y="3707721"/>
                  </a:lnTo>
                  <a:lnTo>
                    <a:pt x="1852613" y="3707721"/>
                  </a:lnTo>
                  <a:lnTo>
                    <a:pt x="1857375" y="3707721"/>
                  </a:lnTo>
                  <a:lnTo>
                    <a:pt x="1857375" y="3712483"/>
                  </a:lnTo>
                  <a:lnTo>
                    <a:pt x="1857375" y="3717246"/>
                  </a:lnTo>
                  <a:close/>
                  <a:moveTo>
                    <a:pt x="2195513" y="3717246"/>
                  </a:moveTo>
                  <a:lnTo>
                    <a:pt x="2190750" y="3717246"/>
                  </a:lnTo>
                  <a:lnTo>
                    <a:pt x="2190750" y="3712483"/>
                  </a:lnTo>
                  <a:lnTo>
                    <a:pt x="2190750" y="3707721"/>
                  </a:lnTo>
                  <a:lnTo>
                    <a:pt x="2195513" y="3707721"/>
                  </a:lnTo>
                  <a:lnTo>
                    <a:pt x="2200275" y="3707721"/>
                  </a:lnTo>
                  <a:lnTo>
                    <a:pt x="2200275" y="3712483"/>
                  </a:lnTo>
                  <a:lnTo>
                    <a:pt x="2200275" y="3717246"/>
                  </a:lnTo>
                  <a:close/>
                  <a:moveTo>
                    <a:pt x="2262188" y="3717246"/>
                  </a:moveTo>
                  <a:lnTo>
                    <a:pt x="2257425" y="3717246"/>
                  </a:lnTo>
                  <a:lnTo>
                    <a:pt x="2257425" y="3712483"/>
                  </a:lnTo>
                  <a:lnTo>
                    <a:pt x="2257425" y="3707721"/>
                  </a:lnTo>
                  <a:lnTo>
                    <a:pt x="2262188" y="3707721"/>
                  </a:lnTo>
                  <a:lnTo>
                    <a:pt x="2266950" y="3707721"/>
                  </a:lnTo>
                  <a:lnTo>
                    <a:pt x="2266950" y="3712483"/>
                  </a:lnTo>
                  <a:lnTo>
                    <a:pt x="2266950" y="3717246"/>
                  </a:lnTo>
                  <a:close/>
                  <a:moveTo>
                    <a:pt x="3786188" y="3717246"/>
                  </a:moveTo>
                  <a:lnTo>
                    <a:pt x="3781425" y="3717246"/>
                  </a:lnTo>
                  <a:lnTo>
                    <a:pt x="3781425" y="3712483"/>
                  </a:lnTo>
                  <a:lnTo>
                    <a:pt x="3781425" y="3707721"/>
                  </a:lnTo>
                  <a:lnTo>
                    <a:pt x="3786188" y="3707721"/>
                  </a:lnTo>
                  <a:lnTo>
                    <a:pt x="3790950" y="3707721"/>
                  </a:lnTo>
                  <a:lnTo>
                    <a:pt x="3790950" y="3712483"/>
                  </a:lnTo>
                  <a:lnTo>
                    <a:pt x="3790950" y="3717246"/>
                  </a:lnTo>
                  <a:close/>
                  <a:moveTo>
                    <a:pt x="1443599" y="3707721"/>
                  </a:moveTo>
                  <a:lnTo>
                    <a:pt x="1439399" y="3707721"/>
                  </a:lnTo>
                  <a:lnTo>
                    <a:pt x="1432608" y="3696719"/>
                  </a:lnTo>
                  <a:lnTo>
                    <a:pt x="1425807" y="3685728"/>
                  </a:lnTo>
                  <a:lnTo>
                    <a:pt x="1436799" y="3692528"/>
                  </a:lnTo>
                  <a:lnTo>
                    <a:pt x="1447800" y="3699320"/>
                  </a:lnTo>
                  <a:lnTo>
                    <a:pt x="1447800" y="3703520"/>
                  </a:lnTo>
                  <a:lnTo>
                    <a:pt x="1447800" y="3707721"/>
                  </a:lnTo>
                  <a:close/>
                  <a:moveTo>
                    <a:pt x="1881188" y="3707721"/>
                  </a:moveTo>
                  <a:lnTo>
                    <a:pt x="1876425" y="3707721"/>
                  </a:lnTo>
                  <a:lnTo>
                    <a:pt x="1876425" y="3702958"/>
                  </a:lnTo>
                  <a:lnTo>
                    <a:pt x="1876425" y="3698196"/>
                  </a:lnTo>
                  <a:lnTo>
                    <a:pt x="1881188" y="3698196"/>
                  </a:lnTo>
                  <a:lnTo>
                    <a:pt x="1885950" y="3698196"/>
                  </a:lnTo>
                  <a:lnTo>
                    <a:pt x="1885950" y="3702958"/>
                  </a:lnTo>
                  <a:lnTo>
                    <a:pt x="1885950" y="3707721"/>
                  </a:lnTo>
                  <a:close/>
                  <a:moveTo>
                    <a:pt x="2071688" y="3707721"/>
                  </a:moveTo>
                  <a:lnTo>
                    <a:pt x="2066925" y="3707721"/>
                  </a:lnTo>
                  <a:lnTo>
                    <a:pt x="2066925" y="3702958"/>
                  </a:lnTo>
                  <a:lnTo>
                    <a:pt x="2066925" y="3698196"/>
                  </a:lnTo>
                  <a:lnTo>
                    <a:pt x="2071688" y="3698196"/>
                  </a:lnTo>
                  <a:lnTo>
                    <a:pt x="2076450" y="3698196"/>
                  </a:lnTo>
                  <a:lnTo>
                    <a:pt x="2076450" y="3702958"/>
                  </a:lnTo>
                  <a:lnTo>
                    <a:pt x="2076450" y="3707721"/>
                  </a:lnTo>
                  <a:close/>
                  <a:moveTo>
                    <a:pt x="4405313" y="3707721"/>
                  </a:moveTo>
                  <a:lnTo>
                    <a:pt x="4400550" y="3707721"/>
                  </a:lnTo>
                  <a:lnTo>
                    <a:pt x="4400550" y="3702958"/>
                  </a:lnTo>
                  <a:lnTo>
                    <a:pt x="4400550" y="3698196"/>
                  </a:lnTo>
                  <a:lnTo>
                    <a:pt x="4405313" y="3698196"/>
                  </a:lnTo>
                  <a:lnTo>
                    <a:pt x="4410075" y="3698196"/>
                  </a:lnTo>
                  <a:lnTo>
                    <a:pt x="4410075" y="3702958"/>
                  </a:lnTo>
                  <a:lnTo>
                    <a:pt x="4410075" y="3707721"/>
                  </a:lnTo>
                  <a:close/>
                  <a:moveTo>
                    <a:pt x="1833563" y="3698196"/>
                  </a:moveTo>
                  <a:lnTo>
                    <a:pt x="1828800" y="3698196"/>
                  </a:lnTo>
                  <a:lnTo>
                    <a:pt x="1828800" y="3693433"/>
                  </a:lnTo>
                  <a:lnTo>
                    <a:pt x="1828800" y="3688671"/>
                  </a:lnTo>
                  <a:lnTo>
                    <a:pt x="1833563" y="3688671"/>
                  </a:lnTo>
                  <a:lnTo>
                    <a:pt x="1838325" y="3688671"/>
                  </a:lnTo>
                  <a:lnTo>
                    <a:pt x="1838325" y="3693433"/>
                  </a:lnTo>
                  <a:lnTo>
                    <a:pt x="1838325" y="3698196"/>
                  </a:lnTo>
                  <a:close/>
                  <a:moveTo>
                    <a:pt x="2309813" y="3698196"/>
                  </a:moveTo>
                  <a:lnTo>
                    <a:pt x="2305050" y="3698196"/>
                  </a:lnTo>
                  <a:lnTo>
                    <a:pt x="2305050" y="3693433"/>
                  </a:lnTo>
                  <a:lnTo>
                    <a:pt x="2305050" y="3688671"/>
                  </a:lnTo>
                  <a:lnTo>
                    <a:pt x="2309813" y="3688671"/>
                  </a:lnTo>
                  <a:lnTo>
                    <a:pt x="2314575" y="3688671"/>
                  </a:lnTo>
                  <a:lnTo>
                    <a:pt x="2314575" y="3693433"/>
                  </a:lnTo>
                  <a:lnTo>
                    <a:pt x="2314575" y="3698196"/>
                  </a:lnTo>
                  <a:close/>
                  <a:moveTo>
                    <a:pt x="2538413" y="3698196"/>
                  </a:moveTo>
                  <a:lnTo>
                    <a:pt x="2533650" y="3698196"/>
                  </a:lnTo>
                  <a:lnTo>
                    <a:pt x="2533650" y="3693433"/>
                  </a:lnTo>
                  <a:lnTo>
                    <a:pt x="2533650" y="3688671"/>
                  </a:lnTo>
                  <a:lnTo>
                    <a:pt x="2538413" y="3688671"/>
                  </a:lnTo>
                  <a:lnTo>
                    <a:pt x="2543175" y="3688671"/>
                  </a:lnTo>
                  <a:lnTo>
                    <a:pt x="2543175" y="3693433"/>
                  </a:lnTo>
                  <a:lnTo>
                    <a:pt x="2543175" y="3698196"/>
                  </a:lnTo>
                  <a:close/>
                  <a:moveTo>
                    <a:pt x="5462588" y="3698196"/>
                  </a:moveTo>
                  <a:lnTo>
                    <a:pt x="5457825" y="3698196"/>
                  </a:lnTo>
                  <a:lnTo>
                    <a:pt x="5457825" y="3693433"/>
                  </a:lnTo>
                  <a:lnTo>
                    <a:pt x="5457825" y="3688671"/>
                  </a:lnTo>
                  <a:lnTo>
                    <a:pt x="5462588" y="3688671"/>
                  </a:lnTo>
                  <a:lnTo>
                    <a:pt x="5467350" y="3688671"/>
                  </a:lnTo>
                  <a:lnTo>
                    <a:pt x="5467350" y="3693433"/>
                  </a:lnTo>
                  <a:lnTo>
                    <a:pt x="5467350" y="3698196"/>
                  </a:lnTo>
                  <a:close/>
                  <a:moveTo>
                    <a:pt x="661988" y="3688671"/>
                  </a:moveTo>
                  <a:lnTo>
                    <a:pt x="657225" y="3688671"/>
                  </a:lnTo>
                  <a:lnTo>
                    <a:pt x="657225" y="3683908"/>
                  </a:lnTo>
                  <a:lnTo>
                    <a:pt x="657225" y="3679146"/>
                  </a:lnTo>
                  <a:lnTo>
                    <a:pt x="661988" y="3679146"/>
                  </a:lnTo>
                  <a:lnTo>
                    <a:pt x="666750" y="3679146"/>
                  </a:lnTo>
                  <a:lnTo>
                    <a:pt x="666750" y="3683908"/>
                  </a:lnTo>
                  <a:lnTo>
                    <a:pt x="666750" y="3688671"/>
                  </a:lnTo>
                  <a:close/>
                  <a:moveTo>
                    <a:pt x="1852613" y="3688671"/>
                  </a:moveTo>
                  <a:lnTo>
                    <a:pt x="1847850" y="3688671"/>
                  </a:lnTo>
                  <a:lnTo>
                    <a:pt x="1847850" y="3683908"/>
                  </a:lnTo>
                  <a:lnTo>
                    <a:pt x="1847850" y="3679146"/>
                  </a:lnTo>
                  <a:lnTo>
                    <a:pt x="1852613" y="3679146"/>
                  </a:lnTo>
                  <a:lnTo>
                    <a:pt x="1857375" y="3679146"/>
                  </a:lnTo>
                  <a:lnTo>
                    <a:pt x="1857375" y="3683908"/>
                  </a:lnTo>
                  <a:lnTo>
                    <a:pt x="1857375" y="3688671"/>
                  </a:lnTo>
                  <a:close/>
                  <a:moveTo>
                    <a:pt x="2690813" y="3688671"/>
                  </a:moveTo>
                  <a:lnTo>
                    <a:pt x="2686050" y="3688671"/>
                  </a:lnTo>
                  <a:lnTo>
                    <a:pt x="2686050" y="3683908"/>
                  </a:lnTo>
                  <a:lnTo>
                    <a:pt x="2686050" y="3679146"/>
                  </a:lnTo>
                  <a:lnTo>
                    <a:pt x="2690813" y="3679146"/>
                  </a:lnTo>
                  <a:lnTo>
                    <a:pt x="2695575" y="3679146"/>
                  </a:lnTo>
                  <a:lnTo>
                    <a:pt x="2695575" y="3683908"/>
                  </a:lnTo>
                  <a:lnTo>
                    <a:pt x="2695575" y="3688671"/>
                  </a:lnTo>
                  <a:close/>
                  <a:moveTo>
                    <a:pt x="4376738" y="3688671"/>
                  </a:moveTo>
                  <a:lnTo>
                    <a:pt x="4371975" y="3688671"/>
                  </a:lnTo>
                  <a:lnTo>
                    <a:pt x="4371975" y="3683908"/>
                  </a:lnTo>
                  <a:lnTo>
                    <a:pt x="4371975" y="3679146"/>
                  </a:lnTo>
                  <a:lnTo>
                    <a:pt x="4376738" y="3679146"/>
                  </a:lnTo>
                  <a:lnTo>
                    <a:pt x="4381500" y="3679146"/>
                  </a:lnTo>
                  <a:lnTo>
                    <a:pt x="4381500" y="3683908"/>
                  </a:lnTo>
                  <a:lnTo>
                    <a:pt x="4381500" y="3688671"/>
                  </a:lnTo>
                  <a:close/>
                  <a:moveTo>
                    <a:pt x="690563" y="3679146"/>
                  </a:moveTo>
                  <a:lnTo>
                    <a:pt x="685800" y="3679146"/>
                  </a:lnTo>
                  <a:lnTo>
                    <a:pt x="685800" y="3674383"/>
                  </a:lnTo>
                  <a:lnTo>
                    <a:pt x="685800" y="3669621"/>
                  </a:lnTo>
                  <a:lnTo>
                    <a:pt x="690563" y="3669621"/>
                  </a:lnTo>
                  <a:lnTo>
                    <a:pt x="695325" y="3669621"/>
                  </a:lnTo>
                  <a:lnTo>
                    <a:pt x="695325" y="3674383"/>
                  </a:lnTo>
                  <a:lnTo>
                    <a:pt x="695325" y="3679146"/>
                  </a:lnTo>
                  <a:close/>
                  <a:moveTo>
                    <a:pt x="1905000" y="3679146"/>
                  </a:moveTo>
                  <a:lnTo>
                    <a:pt x="1892303" y="3679146"/>
                  </a:lnTo>
                  <a:lnTo>
                    <a:pt x="1898647" y="3672793"/>
                  </a:lnTo>
                  <a:lnTo>
                    <a:pt x="1905000" y="3666449"/>
                  </a:lnTo>
                  <a:lnTo>
                    <a:pt x="1911353" y="3672793"/>
                  </a:lnTo>
                  <a:lnTo>
                    <a:pt x="1917697" y="3679146"/>
                  </a:lnTo>
                  <a:close/>
                  <a:moveTo>
                    <a:pt x="2224088" y="3679146"/>
                  </a:moveTo>
                  <a:lnTo>
                    <a:pt x="2219325" y="3679146"/>
                  </a:lnTo>
                  <a:lnTo>
                    <a:pt x="2219325" y="3674383"/>
                  </a:lnTo>
                  <a:lnTo>
                    <a:pt x="2219325" y="3669621"/>
                  </a:lnTo>
                  <a:lnTo>
                    <a:pt x="2224088" y="3669621"/>
                  </a:lnTo>
                  <a:lnTo>
                    <a:pt x="2228850" y="3669621"/>
                  </a:lnTo>
                  <a:lnTo>
                    <a:pt x="2228850" y="3674383"/>
                  </a:lnTo>
                  <a:lnTo>
                    <a:pt x="2228850" y="3679146"/>
                  </a:lnTo>
                  <a:close/>
                  <a:moveTo>
                    <a:pt x="4111076" y="3679146"/>
                  </a:moveTo>
                  <a:lnTo>
                    <a:pt x="4089864" y="3679146"/>
                  </a:lnTo>
                  <a:lnTo>
                    <a:pt x="4074186" y="3667239"/>
                  </a:lnTo>
                  <a:lnTo>
                    <a:pt x="4058508" y="3655333"/>
                  </a:lnTo>
                  <a:lnTo>
                    <a:pt x="4049773" y="3631521"/>
                  </a:lnTo>
                  <a:lnTo>
                    <a:pt x="4041029" y="3607708"/>
                  </a:lnTo>
                  <a:lnTo>
                    <a:pt x="4049592" y="3584762"/>
                  </a:lnTo>
                  <a:lnTo>
                    <a:pt x="4058155" y="3561807"/>
                  </a:lnTo>
                  <a:lnTo>
                    <a:pt x="4074576" y="3549348"/>
                  </a:lnTo>
                  <a:lnTo>
                    <a:pt x="4090988" y="3536880"/>
                  </a:lnTo>
                  <a:lnTo>
                    <a:pt x="4107209" y="3536576"/>
                  </a:lnTo>
                  <a:lnTo>
                    <a:pt x="4123430" y="3536271"/>
                  </a:lnTo>
                  <a:lnTo>
                    <a:pt x="4147214" y="3547110"/>
                  </a:lnTo>
                  <a:lnTo>
                    <a:pt x="4170998" y="3557950"/>
                  </a:lnTo>
                  <a:lnTo>
                    <a:pt x="4180808" y="3586067"/>
                  </a:lnTo>
                  <a:lnTo>
                    <a:pt x="4190609" y="3614185"/>
                  </a:lnTo>
                  <a:lnTo>
                    <a:pt x="4176865" y="3640750"/>
                  </a:lnTo>
                  <a:lnTo>
                    <a:pt x="4163130" y="3667316"/>
                  </a:lnTo>
                  <a:lnTo>
                    <a:pt x="4147709" y="3673231"/>
                  </a:lnTo>
                  <a:lnTo>
                    <a:pt x="4132288" y="3679146"/>
                  </a:lnTo>
                  <a:close/>
                  <a:moveTo>
                    <a:pt x="4654125" y="3679146"/>
                  </a:moveTo>
                  <a:lnTo>
                    <a:pt x="4650534" y="3679146"/>
                  </a:lnTo>
                  <a:lnTo>
                    <a:pt x="4637456" y="3662477"/>
                  </a:lnTo>
                  <a:lnTo>
                    <a:pt x="4624388" y="3645808"/>
                  </a:lnTo>
                  <a:lnTo>
                    <a:pt x="4641056" y="3658877"/>
                  </a:lnTo>
                  <a:lnTo>
                    <a:pt x="4657725" y="3671954"/>
                  </a:lnTo>
                  <a:lnTo>
                    <a:pt x="4657725" y="3675545"/>
                  </a:lnTo>
                  <a:lnTo>
                    <a:pt x="4657725" y="3679146"/>
                  </a:lnTo>
                  <a:close/>
                  <a:moveTo>
                    <a:pt x="2528888" y="3669621"/>
                  </a:moveTo>
                  <a:lnTo>
                    <a:pt x="2524125" y="3669621"/>
                  </a:lnTo>
                  <a:lnTo>
                    <a:pt x="2524125" y="3664858"/>
                  </a:lnTo>
                  <a:lnTo>
                    <a:pt x="2524125" y="3660096"/>
                  </a:lnTo>
                  <a:lnTo>
                    <a:pt x="2528888" y="3660096"/>
                  </a:lnTo>
                  <a:lnTo>
                    <a:pt x="2533650" y="3660096"/>
                  </a:lnTo>
                  <a:lnTo>
                    <a:pt x="2533650" y="3664858"/>
                  </a:lnTo>
                  <a:lnTo>
                    <a:pt x="2533650" y="3669621"/>
                  </a:lnTo>
                  <a:close/>
                  <a:moveTo>
                    <a:pt x="2557463" y="3669621"/>
                  </a:moveTo>
                  <a:lnTo>
                    <a:pt x="2552700" y="3669621"/>
                  </a:lnTo>
                  <a:lnTo>
                    <a:pt x="2552700" y="3664858"/>
                  </a:lnTo>
                  <a:lnTo>
                    <a:pt x="2552700" y="3660096"/>
                  </a:lnTo>
                  <a:lnTo>
                    <a:pt x="2557463" y="3660096"/>
                  </a:lnTo>
                  <a:lnTo>
                    <a:pt x="2562225" y="3660096"/>
                  </a:lnTo>
                  <a:lnTo>
                    <a:pt x="2562225" y="3664858"/>
                  </a:lnTo>
                  <a:lnTo>
                    <a:pt x="2562225" y="3669621"/>
                  </a:lnTo>
                  <a:close/>
                  <a:moveTo>
                    <a:pt x="2100263" y="3660096"/>
                  </a:moveTo>
                  <a:lnTo>
                    <a:pt x="2095500" y="3660096"/>
                  </a:lnTo>
                  <a:lnTo>
                    <a:pt x="2095500" y="3655333"/>
                  </a:lnTo>
                  <a:lnTo>
                    <a:pt x="2095500" y="3650571"/>
                  </a:lnTo>
                  <a:lnTo>
                    <a:pt x="2100263" y="3650571"/>
                  </a:lnTo>
                  <a:lnTo>
                    <a:pt x="2105025" y="3650571"/>
                  </a:lnTo>
                  <a:lnTo>
                    <a:pt x="2105025" y="3655333"/>
                  </a:lnTo>
                  <a:lnTo>
                    <a:pt x="2105025" y="3660096"/>
                  </a:lnTo>
                  <a:close/>
                  <a:moveTo>
                    <a:pt x="4033838" y="3660096"/>
                  </a:moveTo>
                  <a:lnTo>
                    <a:pt x="4029075" y="3660096"/>
                  </a:lnTo>
                  <a:lnTo>
                    <a:pt x="4029075" y="3655333"/>
                  </a:lnTo>
                  <a:lnTo>
                    <a:pt x="4029075" y="3650571"/>
                  </a:lnTo>
                  <a:lnTo>
                    <a:pt x="4033838" y="3650571"/>
                  </a:lnTo>
                  <a:lnTo>
                    <a:pt x="4038600" y="3650571"/>
                  </a:lnTo>
                  <a:lnTo>
                    <a:pt x="4038600" y="3655333"/>
                  </a:lnTo>
                  <a:lnTo>
                    <a:pt x="4038600" y="3660096"/>
                  </a:lnTo>
                  <a:close/>
                  <a:moveTo>
                    <a:pt x="4329113" y="3660096"/>
                  </a:moveTo>
                  <a:lnTo>
                    <a:pt x="4324350" y="3660096"/>
                  </a:lnTo>
                  <a:lnTo>
                    <a:pt x="4324350" y="3655333"/>
                  </a:lnTo>
                  <a:lnTo>
                    <a:pt x="4324350" y="3650571"/>
                  </a:lnTo>
                  <a:lnTo>
                    <a:pt x="4329113" y="3650571"/>
                  </a:lnTo>
                  <a:lnTo>
                    <a:pt x="4333875" y="3650571"/>
                  </a:lnTo>
                  <a:lnTo>
                    <a:pt x="4333875" y="3655333"/>
                  </a:lnTo>
                  <a:lnTo>
                    <a:pt x="4333875" y="3660096"/>
                  </a:lnTo>
                  <a:close/>
                  <a:moveTo>
                    <a:pt x="2309813" y="3650571"/>
                  </a:moveTo>
                  <a:lnTo>
                    <a:pt x="2305050" y="3650571"/>
                  </a:lnTo>
                  <a:lnTo>
                    <a:pt x="2305050" y="3645808"/>
                  </a:lnTo>
                  <a:lnTo>
                    <a:pt x="2305050" y="3641046"/>
                  </a:lnTo>
                  <a:lnTo>
                    <a:pt x="2309813" y="3641046"/>
                  </a:lnTo>
                  <a:lnTo>
                    <a:pt x="2314575" y="3641046"/>
                  </a:lnTo>
                  <a:lnTo>
                    <a:pt x="2314575" y="3645808"/>
                  </a:lnTo>
                  <a:lnTo>
                    <a:pt x="2314575" y="3650571"/>
                  </a:lnTo>
                  <a:close/>
                  <a:moveTo>
                    <a:pt x="5338763" y="3650571"/>
                  </a:moveTo>
                  <a:lnTo>
                    <a:pt x="5334000" y="3650571"/>
                  </a:lnTo>
                  <a:lnTo>
                    <a:pt x="5334000" y="3645808"/>
                  </a:lnTo>
                  <a:lnTo>
                    <a:pt x="5334000" y="3641046"/>
                  </a:lnTo>
                  <a:lnTo>
                    <a:pt x="5338763" y="3641046"/>
                  </a:lnTo>
                  <a:lnTo>
                    <a:pt x="5343525" y="3641046"/>
                  </a:lnTo>
                  <a:lnTo>
                    <a:pt x="5343525" y="3645808"/>
                  </a:lnTo>
                  <a:lnTo>
                    <a:pt x="5343525" y="3650571"/>
                  </a:lnTo>
                  <a:close/>
                  <a:moveTo>
                    <a:pt x="711203" y="3637874"/>
                  </a:moveTo>
                  <a:lnTo>
                    <a:pt x="704850" y="3644218"/>
                  </a:lnTo>
                  <a:lnTo>
                    <a:pt x="704850" y="3631521"/>
                  </a:lnTo>
                  <a:lnTo>
                    <a:pt x="704850" y="3618824"/>
                  </a:lnTo>
                  <a:lnTo>
                    <a:pt x="711203" y="3625168"/>
                  </a:lnTo>
                  <a:lnTo>
                    <a:pt x="717547" y="3631521"/>
                  </a:lnTo>
                  <a:close/>
                  <a:moveTo>
                    <a:pt x="2576513" y="3641046"/>
                  </a:moveTo>
                  <a:lnTo>
                    <a:pt x="2571750" y="3641046"/>
                  </a:lnTo>
                  <a:lnTo>
                    <a:pt x="2571750" y="3636283"/>
                  </a:lnTo>
                  <a:lnTo>
                    <a:pt x="2571750" y="3631521"/>
                  </a:lnTo>
                  <a:lnTo>
                    <a:pt x="2576513" y="3631521"/>
                  </a:lnTo>
                  <a:lnTo>
                    <a:pt x="2581275" y="3631521"/>
                  </a:lnTo>
                  <a:lnTo>
                    <a:pt x="2581275" y="3636283"/>
                  </a:lnTo>
                  <a:lnTo>
                    <a:pt x="2581275" y="3641046"/>
                  </a:lnTo>
                  <a:close/>
                  <a:moveTo>
                    <a:pt x="2709863" y="3641046"/>
                  </a:moveTo>
                  <a:lnTo>
                    <a:pt x="2705100" y="3641046"/>
                  </a:lnTo>
                  <a:lnTo>
                    <a:pt x="2705100" y="3636283"/>
                  </a:lnTo>
                  <a:lnTo>
                    <a:pt x="2705100" y="3631521"/>
                  </a:lnTo>
                  <a:lnTo>
                    <a:pt x="2709863" y="3631521"/>
                  </a:lnTo>
                  <a:lnTo>
                    <a:pt x="2714625" y="3631521"/>
                  </a:lnTo>
                  <a:lnTo>
                    <a:pt x="2714625" y="3636283"/>
                  </a:lnTo>
                  <a:lnTo>
                    <a:pt x="2714625" y="3641046"/>
                  </a:lnTo>
                  <a:close/>
                  <a:moveTo>
                    <a:pt x="1376363" y="3621996"/>
                  </a:moveTo>
                  <a:lnTo>
                    <a:pt x="1371600" y="3621996"/>
                  </a:lnTo>
                  <a:lnTo>
                    <a:pt x="1371600" y="3617233"/>
                  </a:lnTo>
                  <a:lnTo>
                    <a:pt x="1371600" y="3612471"/>
                  </a:lnTo>
                  <a:lnTo>
                    <a:pt x="1376363" y="3612471"/>
                  </a:lnTo>
                  <a:lnTo>
                    <a:pt x="1381125" y="3612471"/>
                  </a:lnTo>
                  <a:lnTo>
                    <a:pt x="1381125" y="3617233"/>
                  </a:lnTo>
                  <a:lnTo>
                    <a:pt x="1381125" y="3621996"/>
                  </a:lnTo>
                  <a:close/>
                  <a:moveTo>
                    <a:pt x="5366176" y="3621996"/>
                  </a:moveTo>
                  <a:lnTo>
                    <a:pt x="5362575" y="3621996"/>
                  </a:lnTo>
                  <a:lnTo>
                    <a:pt x="5362575" y="3618395"/>
                  </a:lnTo>
                  <a:lnTo>
                    <a:pt x="5362575" y="3614804"/>
                  </a:lnTo>
                  <a:lnTo>
                    <a:pt x="5379244" y="3601727"/>
                  </a:lnTo>
                  <a:lnTo>
                    <a:pt x="5395913" y="3588658"/>
                  </a:lnTo>
                  <a:lnTo>
                    <a:pt x="5382844" y="3605327"/>
                  </a:lnTo>
                  <a:lnTo>
                    <a:pt x="5369767" y="3621996"/>
                  </a:lnTo>
                  <a:close/>
                  <a:moveTo>
                    <a:pt x="711203" y="3609299"/>
                  </a:moveTo>
                  <a:lnTo>
                    <a:pt x="704850" y="3615643"/>
                  </a:lnTo>
                  <a:lnTo>
                    <a:pt x="704850" y="3602946"/>
                  </a:lnTo>
                  <a:lnTo>
                    <a:pt x="704850" y="3590249"/>
                  </a:lnTo>
                  <a:lnTo>
                    <a:pt x="711203" y="3596593"/>
                  </a:lnTo>
                  <a:lnTo>
                    <a:pt x="717547" y="3602946"/>
                  </a:lnTo>
                  <a:close/>
                  <a:moveTo>
                    <a:pt x="2128838" y="3612471"/>
                  </a:moveTo>
                  <a:lnTo>
                    <a:pt x="2124075" y="3612471"/>
                  </a:lnTo>
                  <a:lnTo>
                    <a:pt x="2124075" y="3607708"/>
                  </a:lnTo>
                  <a:lnTo>
                    <a:pt x="2124075" y="3602946"/>
                  </a:lnTo>
                  <a:lnTo>
                    <a:pt x="2128838" y="3602946"/>
                  </a:lnTo>
                  <a:lnTo>
                    <a:pt x="2133600" y="3602946"/>
                  </a:lnTo>
                  <a:lnTo>
                    <a:pt x="2133600" y="3607708"/>
                  </a:lnTo>
                  <a:lnTo>
                    <a:pt x="2133600" y="3612471"/>
                  </a:lnTo>
                  <a:close/>
                  <a:moveTo>
                    <a:pt x="2271713" y="3612471"/>
                  </a:moveTo>
                  <a:lnTo>
                    <a:pt x="2266950" y="3612471"/>
                  </a:lnTo>
                  <a:lnTo>
                    <a:pt x="2266950" y="3607708"/>
                  </a:lnTo>
                  <a:lnTo>
                    <a:pt x="2266950" y="3602946"/>
                  </a:lnTo>
                  <a:lnTo>
                    <a:pt x="2271713" y="3602946"/>
                  </a:lnTo>
                  <a:lnTo>
                    <a:pt x="2276475" y="3602946"/>
                  </a:lnTo>
                  <a:lnTo>
                    <a:pt x="2276475" y="3607708"/>
                  </a:lnTo>
                  <a:lnTo>
                    <a:pt x="2276475" y="3612471"/>
                  </a:lnTo>
                  <a:close/>
                  <a:moveTo>
                    <a:pt x="2719388" y="3612471"/>
                  </a:moveTo>
                  <a:lnTo>
                    <a:pt x="2714625" y="3612471"/>
                  </a:lnTo>
                  <a:lnTo>
                    <a:pt x="2714625" y="3607708"/>
                  </a:lnTo>
                  <a:lnTo>
                    <a:pt x="2714625" y="3602946"/>
                  </a:lnTo>
                  <a:lnTo>
                    <a:pt x="2719388" y="3602946"/>
                  </a:lnTo>
                  <a:lnTo>
                    <a:pt x="2724150" y="3602946"/>
                  </a:lnTo>
                  <a:lnTo>
                    <a:pt x="2724150" y="3607708"/>
                  </a:lnTo>
                  <a:lnTo>
                    <a:pt x="2724150" y="3612471"/>
                  </a:lnTo>
                  <a:close/>
                  <a:moveTo>
                    <a:pt x="3957638" y="3612471"/>
                  </a:moveTo>
                  <a:lnTo>
                    <a:pt x="3952875" y="3612471"/>
                  </a:lnTo>
                  <a:lnTo>
                    <a:pt x="3952875" y="3607708"/>
                  </a:lnTo>
                  <a:lnTo>
                    <a:pt x="3952875" y="3602946"/>
                  </a:lnTo>
                  <a:lnTo>
                    <a:pt x="3957638" y="3602946"/>
                  </a:lnTo>
                  <a:lnTo>
                    <a:pt x="3962400" y="3602946"/>
                  </a:lnTo>
                  <a:lnTo>
                    <a:pt x="3962400" y="3607708"/>
                  </a:lnTo>
                  <a:lnTo>
                    <a:pt x="3962400" y="3612471"/>
                  </a:lnTo>
                  <a:close/>
                  <a:moveTo>
                    <a:pt x="4243388" y="3612471"/>
                  </a:moveTo>
                  <a:lnTo>
                    <a:pt x="4238625" y="3612471"/>
                  </a:lnTo>
                  <a:lnTo>
                    <a:pt x="4238625" y="3607708"/>
                  </a:lnTo>
                  <a:lnTo>
                    <a:pt x="4238625" y="3602946"/>
                  </a:lnTo>
                  <a:lnTo>
                    <a:pt x="4243388" y="3602946"/>
                  </a:lnTo>
                  <a:lnTo>
                    <a:pt x="4248150" y="3602946"/>
                  </a:lnTo>
                  <a:lnTo>
                    <a:pt x="4248150" y="3607708"/>
                  </a:lnTo>
                  <a:lnTo>
                    <a:pt x="4248150" y="3612471"/>
                  </a:lnTo>
                  <a:close/>
                  <a:moveTo>
                    <a:pt x="5481638" y="3602946"/>
                  </a:moveTo>
                  <a:lnTo>
                    <a:pt x="5476875" y="3602946"/>
                  </a:lnTo>
                  <a:lnTo>
                    <a:pt x="5476875" y="3598183"/>
                  </a:lnTo>
                  <a:lnTo>
                    <a:pt x="5476875" y="3593421"/>
                  </a:lnTo>
                  <a:lnTo>
                    <a:pt x="5481638" y="3593421"/>
                  </a:lnTo>
                  <a:lnTo>
                    <a:pt x="5486400" y="3593421"/>
                  </a:lnTo>
                  <a:lnTo>
                    <a:pt x="5486400" y="3598183"/>
                  </a:lnTo>
                  <a:lnTo>
                    <a:pt x="5486400" y="3602946"/>
                  </a:lnTo>
                  <a:close/>
                  <a:moveTo>
                    <a:pt x="2386013" y="3593421"/>
                  </a:moveTo>
                  <a:lnTo>
                    <a:pt x="2381250" y="3593421"/>
                  </a:lnTo>
                  <a:lnTo>
                    <a:pt x="2381250" y="3588658"/>
                  </a:lnTo>
                  <a:lnTo>
                    <a:pt x="2381250" y="3583896"/>
                  </a:lnTo>
                  <a:lnTo>
                    <a:pt x="2386013" y="3583896"/>
                  </a:lnTo>
                  <a:lnTo>
                    <a:pt x="2390775" y="3583896"/>
                  </a:lnTo>
                  <a:lnTo>
                    <a:pt x="2390775" y="3588658"/>
                  </a:lnTo>
                  <a:lnTo>
                    <a:pt x="2390775" y="3593421"/>
                  </a:lnTo>
                  <a:close/>
                  <a:moveTo>
                    <a:pt x="4824413" y="3593421"/>
                  </a:moveTo>
                  <a:lnTo>
                    <a:pt x="4819650" y="3593421"/>
                  </a:lnTo>
                  <a:lnTo>
                    <a:pt x="4819650" y="3588658"/>
                  </a:lnTo>
                  <a:lnTo>
                    <a:pt x="4819650" y="3583896"/>
                  </a:lnTo>
                  <a:lnTo>
                    <a:pt x="4824413" y="3583896"/>
                  </a:lnTo>
                  <a:lnTo>
                    <a:pt x="4829175" y="3583896"/>
                  </a:lnTo>
                  <a:lnTo>
                    <a:pt x="4829175" y="3588658"/>
                  </a:lnTo>
                  <a:lnTo>
                    <a:pt x="4829175" y="3593421"/>
                  </a:lnTo>
                  <a:close/>
                  <a:moveTo>
                    <a:pt x="4938713" y="3593421"/>
                  </a:moveTo>
                  <a:lnTo>
                    <a:pt x="4933950" y="3593421"/>
                  </a:lnTo>
                  <a:lnTo>
                    <a:pt x="4933950" y="3588658"/>
                  </a:lnTo>
                  <a:lnTo>
                    <a:pt x="4933950" y="3583896"/>
                  </a:lnTo>
                  <a:lnTo>
                    <a:pt x="4938713" y="3583896"/>
                  </a:lnTo>
                  <a:lnTo>
                    <a:pt x="4943475" y="3583896"/>
                  </a:lnTo>
                  <a:lnTo>
                    <a:pt x="4943475" y="3588658"/>
                  </a:lnTo>
                  <a:lnTo>
                    <a:pt x="4943475" y="3593421"/>
                  </a:lnTo>
                  <a:close/>
                  <a:moveTo>
                    <a:pt x="357188" y="3583896"/>
                  </a:moveTo>
                  <a:lnTo>
                    <a:pt x="352425" y="3583896"/>
                  </a:lnTo>
                  <a:lnTo>
                    <a:pt x="352425" y="3579133"/>
                  </a:lnTo>
                  <a:lnTo>
                    <a:pt x="352425" y="3574371"/>
                  </a:lnTo>
                  <a:lnTo>
                    <a:pt x="357188" y="3574371"/>
                  </a:lnTo>
                  <a:lnTo>
                    <a:pt x="361950" y="3574371"/>
                  </a:lnTo>
                  <a:lnTo>
                    <a:pt x="361950" y="3579133"/>
                  </a:lnTo>
                  <a:lnTo>
                    <a:pt x="361950" y="3583896"/>
                  </a:lnTo>
                  <a:close/>
                  <a:moveTo>
                    <a:pt x="1348349" y="3583896"/>
                  </a:moveTo>
                  <a:lnTo>
                    <a:pt x="1344149" y="3583896"/>
                  </a:lnTo>
                  <a:lnTo>
                    <a:pt x="1337358" y="3572894"/>
                  </a:lnTo>
                  <a:lnTo>
                    <a:pt x="1330557" y="3561903"/>
                  </a:lnTo>
                  <a:lnTo>
                    <a:pt x="1341549" y="3568703"/>
                  </a:lnTo>
                  <a:lnTo>
                    <a:pt x="1352550" y="3575495"/>
                  </a:lnTo>
                  <a:lnTo>
                    <a:pt x="1352550" y="3579695"/>
                  </a:lnTo>
                  <a:lnTo>
                    <a:pt x="1352550" y="3583896"/>
                  </a:lnTo>
                  <a:close/>
                  <a:moveTo>
                    <a:pt x="2357438" y="3583896"/>
                  </a:moveTo>
                  <a:lnTo>
                    <a:pt x="2352675" y="3583896"/>
                  </a:lnTo>
                  <a:lnTo>
                    <a:pt x="2352675" y="3579133"/>
                  </a:lnTo>
                  <a:lnTo>
                    <a:pt x="2352675" y="3574371"/>
                  </a:lnTo>
                  <a:lnTo>
                    <a:pt x="2357438" y="3574371"/>
                  </a:lnTo>
                  <a:lnTo>
                    <a:pt x="2362200" y="3574371"/>
                  </a:lnTo>
                  <a:lnTo>
                    <a:pt x="2362200" y="3579133"/>
                  </a:lnTo>
                  <a:lnTo>
                    <a:pt x="2362200" y="3583896"/>
                  </a:lnTo>
                  <a:close/>
                  <a:moveTo>
                    <a:pt x="4786313" y="3583896"/>
                  </a:moveTo>
                  <a:lnTo>
                    <a:pt x="4781550" y="3583896"/>
                  </a:lnTo>
                  <a:lnTo>
                    <a:pt x="4781550" y="3579133"/>
                  </a:lnTo>
                  <a:lnTo>
                    <a:pt x="4781550" y="3574371"/>
                  </a:lnTo>
                  <a:lnTo>
                    <a:pt x="4786313" y="3574371"/>
                  </a:lnTo>
                  <a:lnTo>
                    <a:pt x="4791075" y="3574371"/>
                  </a:lnTo>
                  <a:lnTo>
                    <a:pt x="4791075" y="3579133"/>
                  </a:lnTo>
                  <a:lnTo>
                    <a:pt x="4791075" y="3583896"/>
                  </a:lnTo>
                  <a:close/>
                  <a:moveTo>
                    <a:pt x="2300288" y="3574371"/>
                  </a:moveTo>
                  <a:lnTo>
                    <a:pt x="2295525" y="3574371"/>
                  </a:lnTo>
                  <a:lnTo>
                    <a:pt x="2295525" y="3569608"/>
                  </a:lnTo>
                  <a:lnTo>
                    <a:pt x="2295525" y="3564846"/>
                  </a:lnTo>
                  <a:lnTo>
                    <a:pt x="2300288" y="3564846"/>
                  </a:lnTo>
                  <a:lnTo>
                    <a:pt x="2305050" y="3564846"/>
                  </a:lnTo>
                  <a:lnTo>
                    <a:pt x="2305050" y="3569608"/>
                  </a:lnTo>
                  <a:lnTo>
                    <a:pt x="2305050" y="3574371"/>
                  </a:lnTo>
                  <a:close/>
                  <a:moveTo>
                    <a:pt x="4995863" y="3574371"/>
                  </a:moveTo>
                  <a:lnTo>
                    <a:pt x="4991100" y="3574371"/>
                  </a:lnTo>
                  <a:lnTo>
                    <a:pt x="4991100" y="3569608"/>
                  </a:lnTo>
                  <a:lnTo>
                    <a:pt x="4991100" y="3564846"/>
                  </a:lnTo>
                  <a:lnTo>
                    <a:pt x="4995863" y="3564846"/>
                  </a:lnTo>
                  <a:lnTo>
                    <a:pt x="5000625" y="3564846"/>
                  </a:lnTo>
                  <a:lnTo>
                    <a:pt x="5000625" y="3569608"/>
                  </a:lnTo>
                  <a:lnTo>
                    <a:pt x="5000625" y="3574371"/>
                  </a:lnTo>
                  <a:close/>
                  <a:moveTo>
                    <a:pt x="5405438" y="3574371"/>
                  </a:moveTo>
                  <a:lnTo>
                    <a:pt x="5400675" y="3574371"/>
                  </a:lnTo>
                  <a:lnTo>
                    <a:pt x="5400675" y="3569608"/>
                  </a:lnTo>
                  <a:lnTo>
                    <a:pt x="5400675" y="3564846"/>
                  </a:lnTo>
                  <a:lnTo>
                    <a:pt x="5405438" y="3564846"/>
                  </a:lnTo>
                  <a:lnTo>
                    <a:pt x="5410200" y="3564846"/>
                  </a:lnTo>
                  <a:lnTo>
                    <a:pt x="5410200" y="3569608"/>
                  </a:lnTo>
                  <a:lnTo>
                    <a:pt x="5410200" y="3574371"/>
                  </a:lnTo>
                  <a:close/>
                  <a:moveTo>
                    <a:pt x="252413" y="3564846"/>
                  </a:moveTo>
                  <a:lnTo>
                    <a:pt x="247650" y="3564846"/>
                  </a:lnTo>
                  <a:lnTo>
                    <a:pt x="247650" y="3560083"/>
                  </a:lnTo>
                  <a:lnTo>
                    <a:pt x="247650" y="3555321"/>
                  </a:lnTo>
                  <a:lnTo>
                    <a:pt x="252413" y="3555321"/>
                  </a:lnTo>
                  <a:lnTo>
                    <a:pt x="257175" y="3555321"/>
                  </a:lnTo>
                  <a:lnTo>
                    <a:pt x="257175" y="3560083"/>
                  </a:lnTo>
                  <a:lnTo>
                    <a:pt x="257175" y="3564846"/>
                  </a:lnTo>
                  <a:close/>
                  <a:moveTo>
                    <a:pt x="2157413" y="3564846"/>
                  </a:moveTo>
                  <a:lnTo>
                    <a:pt x="2152650" y="3564846"/>
                  </a:lnTo>
                  <a:lnTo>
                    <a:pt x="2152650" y="3560083"/>
                  </a:lnTo>
                  <a:lnTo>
                    <a:pt x="2152650" y="3555321"/>
                  </a:lnTo>
                  <a:lnTo>
                    <a:pt x="2157413" y="3555321"/>
                  </a:lnTo>
                  <a:lnTo>
                    <a:pt x="2162175" y="3555321"/>
                  </a:lnTo>
                  <a:lnTo>
                    <a:pt x="2162175" y="3560083"/>
                  </a:lnTo>
                  <a:lnTo>
                    <a:pt x="2162175" y="3564846"/>
                  </a:lnTo>
                  <a:close/>
                  <a:moveTo>
                    <a:pt x="3243263" y="3564846"/>
                  </a:moveTo>
                  <a:lnTo>
                    <a:pt x="3238500" y="3564846"/>
                  </a:lnTo>
                  <a:lnTo>
                    <a:pt x="3238500" y="3560083"/>
                  </a:lnTo>
                  <a:lnTo>
                    <a:pt x="3238500" y="3555321"/>
                  </a:lnTo>
                  <a:lnTo>
                    <a:pt x="3243263" y="3555321"/>
                  </a:lnTo>
                  <a:lnTo>
                    <a:pt x="3248025" y="3555321"/>
                  </a:lnTo>
                  <a:lnTo>
                    <a:pt x="3248025" y="3560083"/>
                  </a:lnTo>
                  <a:lnTo>
                    <a:pt x="3248025" y="3564846"/>
                  </a:lnTo>
                  <a:close/>
                  <a:moveTo>
                    <a:pt x="3843338" y="3564846"/>
                  </a:moveTo>
                  <a:lnTo>
                    <a:pt x="3838575" y="3564846"/>
                  </a:lnTo>
                  <a:lnTo>
                    <a:pt x="3838575" y="3560083"/>
                  </a:lnTo>
                  <a:lnTo>
                    <a:pt x="3838575" y="3555321"/>
                  </a:lnTo>
                  <a:lnTo>
                    <a:pt x="3843338" y="3555321"/>
                  </a:lnTo>
                  <a:lnTo>
                    <a:pt x="3848100" y="3555321"/>
                  </a:lnTo>
                  <a:lnTo>
                    <a:pt x="3848100" y="3560083"/>
                  </a:lnTo>
                  <a:lnTo>
                    <a:pt x="3848100" y="3564846"/>
                  </a:lnTo>
                  <a:close/>
                  <a:moveTo>
                    <a:pt x="4738688" y="3564846"/>
                  </a:moveTo>
                  <a:lnTo>
                    <a:pt x="4733925" y="3564846"/>
                  </a:lnTo>
                  <a:lnTo>
                    <a:pt x="4733925" y="3560083"/>
                  </a:lnTo>
                  <a:lnTo>
                    <a:pt x="4733925" y="3555321"/>
                  </a:lnTo>
                  <a:lnTo>
                    <a:pt x="4738688" y="3555321"/>
                  </a:lnTo>
                  <a:lnTo>
                    <a:pt x="4743450" y="3555321"/>
                  </a:lnTo>
                  <a:lnTo>
                    <a:pt x="4743450" y="3560083"/>
                  </a:lnTo>
                  <a:lnTo>
                    <a:pt x="4743450" y="3564846"/>
                  </a:lnTo>
                  <a:close/>
                  <a:moveTo>
                    <a:pt x="280988" y="3555321"/>
                  </a:moveTo>
                  <a:lnTo>
                    <a:pt x="276225" y="3555321"/>
                  </a:lnTo>
                  <a:lnTo>
                    <a:pt x="276225" y="3550558"/>
                  </a:lnTo>
                  <a:lnTo>
                    <a:pt x="276225" y="3545796"/>
                  </a:lnTo>
                  <a:lnTo>
                    <a:pt x="280988" y="3545796"/>
                  </a:lnTo>
                  <a:lnTo>
                    <a:pt x="285750" y="3545796"/>
                  </a:lnTo>
                  <a:lnTo>
                    <a:pt x="285750" y="3550558"/>
                  </a:lnTo>
                  <a:lnTo>
                    <a:pt x="285750" y="3555321"/>
                  </a:lnTo>
                  <a:close/>
                  <a:moveTo>
                    <a:pt x="3214688" y="3555321"/>
                  </a:moveTo>
                  <a:lnTo>
                    <a:pt x="3209925" y="3555321"/>
                  </a:lnTo>
                  <a:lnTo>
                    <a:pt x="3209925" y="3550558"/>
                  </a:lnTo>
                  <a:lnTo>
                    <a:pt x="3209925" y="3545796"/>
                  </a:lnTo>
                  <a:lnTo>
                    <a:pt x="3214688" y="3545796"/>
                  </a:lnTo>
                  <a:lnTo>
                    <a:pt x="3219450" y="3545796"/>
                  </a:lnTo>
                  <a:lnTo>
                    <a:pt x="3219450" y="3550558"/>
                  </a:lnTo>
                  <a:lnTo>
                    <a:pt x="3219450" y="3555321"/>
                  </a:lnTo>
                  <a:close/>
                  <a:moveTo>
                    <a:pt x="4719638" y="3555321"/>
                  </a:moveTo>
                  <a:lnTo>
                    <a:pt x="4714875" y="3555321"/>
                  </a:lnTo>
                  <a:lnTo>
                    <a:pt x="4714875" y="3550558"/>
                  </a:lnTo>
                  <a:lnTo>
                    <a:pt x="4714875" y="3545796"/>
                  </a:lnTo>
                  <a:lnTo>
                    <a:pt x="4719638" y="3545796"/>
                  </a:lnTo>
                  <a:lnTo>
                    <a:pt x="4724400" y="3545796"/>
                  </a:lnTo>
                  <a:lnTo>
                    <a:pt x="4724400" y="3550558"/>
                  </a:lnTo>
                  <a:lnTo>
                    <a:pt x="4724400" y="3555321"/>
                  </a:lnTo>
                  <a:close/>
                  <a:moveTo>
                    <a:pt x="309563" y="3545796"/>
                  </a:moveTo>
                  <a:lnTo>
                    <a:pt x="304800" y="3545796"/>
                  </a:lnTo>
                  <a:lnTo>
                    <a:pt x="304800" y="3541033"/>
                  </a:lnTo>
                  <a:lnTo>
                    <a:pt x="304800" y="3536271"/>
                  </a:lnTo>
                  <a:lnTo>
                    <a:pt x="309563" y="3536271"/>
                  </a:lnTo>
                  <a:lnTo>
                    <a:pt x="314325" y="3536271"/>
                  </a:lnTo>
                  <a:lnTo>
                    <a:pt x="314325" y="3541033"/>
                  </a:lnTo>
                  <a:lnTo>
                    <a:pt x="314325" y="3545796"/>
                  </a:lnTo>
                  <a:close/>
                  <a:moveTo>
                    <a:pt x="376238" y="3545796"/>
                  </a:moveTo>
                  <a:lnTo>
                    <a:pt x="371475" y="3545796"/>
                  </a:lnTo>
                  <a:lnTo>
                    <a:pt x="371475" y="3541033"/>
                  </a:lnTo>
                  <a:lnTo>
                    <a:pt x="371475" y="3536271"/>
                  </a:lnTo>
                  <a:lnTo>
                    <a:pt x="376238" y="3536271"/>
                  </a:lnTo>
                  <a:lnTo>
                    <a:pt x="381000" y="3536271"/>
                  </a:lnTo>
                  <a:lnTo>
                    <a:pt x="381000" y="3541033"/>
                  </a:lnTo>
                  <a:lnTo>
                    <a:pt x="381000" y="3545796"/>
                  </a:lnTo>
                  <a:close/>
                  <a:moveTo>
                    <a:pt x="2166938" y="3545796"/>
                  </a:moveTo>
                  <a:lnTo>
                    <a:pt x="2162175" y="3545796"/>
                  </a:lnTo>
                  <a:lnTo>
                    <a:pt x="2162175" y="3541033"/>
                  </a:lnTo>
                  <a:lnTo>
                    <a:pt x="2162175" y="3536271"/>
                  </a:lnTo>
                  <a:lnTo>
                    <a:pt x="2166938" y="3536271"/>
                  </a:lnTo>
                  <a:lnTo>
                    <a:pt x="2171700" y="3536271"/>
                  </a:lnTo>
                  <a:lnTo>
                    <a:pt x="2171700" y="3541033"/>
                  </a:lnTo>
                  <a:lnTo>
                    <a:pt x="2171700" y="3545796"/>
                  </a:lnTo>
                  <a:close/>
                  <a:moveTo>
                    <a:pt x="2386013" y="3545796"/>
                  </a:moveTo>
                  <a:lnTo>
                    <a:pt x="2381250" y="3545796"/>
                  </a:lnTo>
                  <a:lnTo>
                    <a:pt x="2381250" y="3541033"/>
                  </a:lnTo>
                  <a:lnTo>
                    <a:pt x="2381250" y="3536271"/>
                  </a:lnTo>
                  <a:lnTo>
                    <a:pt x="2386013" y="3536271"/>
                  </a:lnTo>
                  <a:lnTo>
                    <a:pt x="2390775" y="3536271"/>
                  </a:lnTo>
                  <a:lnTo>
                    <a:pt x="2390775" y="3541033"/>
                  </a:lnTo>
                  <a:lnTo>
                    <a:pt x="2390775" y="3545796"/>
                  </a:lnTo>
                  <a:close/>
                  <a:moveTo>
                    <a:pt x="3663953" y="3542624"/>
                  </a:moveTo>
                  <a:lnTo>
                    <a:pt x="3657600" y="3548968"/>
                  </a:lnTo>
                  <a:lnTo>
                    <a:pt x="3657600" y="3536271"/>
                  </a:lnTo>
                  <a:lnTo>
                    <a:pt x="3657600" y="3523574"/>
                  </a:lnTo>
                  <a:lnTo>
                    <a:pt x="3663953" y="3529918"/>
                  </a:lnTo>
                  <a:lnTo>
                    <a:pt x="3670297" y="3536271"/>
                  </a:lnTo>
                  <a:close/>
                  <a:moveTo>
                    <a:pt x="4700588" y="3545796"/>
                  </a:moveTo>
                  <a:lnTo>
                    <a:pt x="4695825" y="3545796"/>
                  </a:lnTo>
                  <a:lnTo>
                    <a:pt x="4695825" y="3541033"/>
                  </a:lnTo>
                  <a:lnTo>
                    <a:pt x="4695825" y="3536271"/>
                  </a:lnTo>
                  <a:lnTo>
                    <a:pt x="4700588" y="3536271"/>
                  </a:lnTo>
                  <a:lnTo>
                    <a:pt x="4705350" y="3536271"/>
                  </a:lnTo>
                  <a:lnTo>
                    <a:pt x="4705350" y="3541033"/>
                  </a:lnTo>
                  <a:lnTo>
                    <a:pt x="4705350" y="3545796"/>
                  </a:lnTo>
                  <a:close/>
                  <a:moveTo>
                    <a:pt x="338138" y="3536271"/>
                  </a:moveTo>
                  <a:lnTo>
                    <a:pt x="333375" y="3536271"/>
                  </a:lnTo>
                  <a:lnTo>
                    <a:pt x="333375" y="3531508"/>
                  </a:lnTo>
                  <a:lnTo>
                    <a:pt x="333375" y="3526746"/>
                  </a:lnTo>
                  <a:lnTo>
                    <a:pt x="338138" y="3526746"/>
                  </a:lnTo>
                  <a:lnTo>
                    <a:pt x="342900" y="3526746"/>
                  </a:lnTo>
                  <a:lnTo>
                    <a:pt x="342900" y="3531508"/>
                  </a:lnTo>
                  <a:lnTo>
                    <a:pt x="342900" y="3536271"/>
                  </a:lnTo>
                  <a:close/>
                  <a:moveTo>
                    <a:pt x="1309688" y="3536271"/>
                  </a:moveTo>
                  <a:lnTo>
                    <a:pt x="1304925" y="3536271"/>
                  </a:lnTo>
                  <a:lnTo>
                    <a:pt x="1304925" y="3531508"/>
                  </a:lnTo>
                  <a:lnTo>
                    <a:pt x="1304925" y="3526746"/>
                  </a:lnTo>
                  <a:lnTo>
                    <a:pt x="1309688" y="3526746"/>
                  </a:lnTo>
                  <a:lnTo>
                    <a:pt x="1314450" y="3526746"/>
                  </a:lnTo>
                  <a:lnTo>
                    <a:pt x="1314450" y="3531508"/>
                  </a:lnTo>
                  <a:lnTo>
                    <a:pt x="1314450" y="3536271"/>
                  </a:lnTo>
                  <a:close/>
                  <a:moveTo>
                    <a:pt x="2328863" y="3536271"/>
                  </a:moveTo>
                  <a:lnTo>
                    <a:pt x="2324100" y="3536271"/>
                  </a:lnTo>
                  <a:lnTo>
                    <a:pt x="2324100" y="3531508"/>
                  </a:lnTo>
                  <a:lnTo>
                    <a:pt x="2324100" y="3526746"/>
                  </a:lnTo>
                  <a:lnTo>
                    <a:pt x="2328863" y="3526746"/>
                  </a:lnTo>
                  <a:lnTo>
                    <a:pt x="2333625" y="3526746"/>
                  </a:lnTo>
                  <a:lnTo>
                    <a:pt x="2333625" y="3531508"/>
                  </a:lnTo>
                  <a:lnTo>
                    <a:pt x="2333625" y="3536271"/>
                  </a:lnTo>
                  <a:close/>
                  <a:moveTo>
                    <a:pt x="2728913" y="3536271"/>
                  </a:moveTo>
                  <a:lnTo>
                    <a:pt x="2724150" y="3536271"/>
                  </a:lnTo>
                  <a:lnTo>
                    <a:pt x="2724150" y="3531508"/>
                  </a:lnTo>
                  <a:lnTo>
                    <a:pt x="2724150" y="3526746"/>
                  </a:lnTo>
                  <a:lnTo>
                    <a:pt x="2728913" y="3526746"/>
                  </a:lnTo>
                  <a:lnTo>
                    <a:pt x="2733675" y="3526746"/>
                  </a:lnTo>
                  <a:lnTo>
                    <a:pt x="2733675" y="3531508"/>
                  </a:lnTo>
                  <a:lnTo>
                    <a:pt x="2733675" y="3536271"/>
                  </a:lnTo>
                  <a:close/>
                  <a:moveTo>
                    <a:pt x="213188" y="3526746"/>
                  </a:moveTo>
                  <a:lnTo>
                    <a:pt x="208426" y="3526746"/>
                  </a:lnTo>
                  <a:lnTo>
                    <a:pt x="214313" y="3517221"/>
                  </a:lnTo>
                  <a:lnTo>
                    <a:pt x="220199" y="3507696"/>
                  </a:lnTo>
                  <a:lnTo>
                    <a:pt x="224962" y="3507696"/>
                  </a:lnTo>
                  <a:lnTo>
                    <a:pt x="229724" y="3507696"/>
                  </a:lnTo>
                  <a:lnTo>
                    <a:pt x="223838" y="3517221"/>
                  </a:lnTo>
                  <a:lnTo>
                    <a:pt x="217951" y="3526746"/>
                  </a:lnTo>
                  <a:close/>
                  <a:moveTo>
                    <a:pt x="690563" y="3526746"/>
                  </a:moveTo>
                  <a:lnTo>
                    <a:pt x="685800" y="3526746"/>
                  </a:lnTo>
                  <a:lnTo>
                    <a:pt x="685800" y="3521983"/>
                  </a:lnTo>
                  <a:lnTo>
                    <a:pt x="685800" y="3517221"/>
                  </a:lnTo>
                  <a:lnTo>
                    <a:pt x="690563" y="3517221"/>
                  </a:lnTo>
                  <a:lnTo>
                    <a:pt x="695325" y="3517221"/>
                  </a:lnTo>
                  <a:lnTo>
                    <a:pt x="695325" y="3521983"/>
                  </a:lnTo>
                  <a:lnTo>
                    <a:pt x="695325" y="3526746"/>
                  </a:lnTo>
                  <a:close/>
                  <a:moveTo>
                    <a:pt x="1681163" y="3526746"/>
                  </a:moveTo>
                  <a:lnTo>
                    <a:pt x="1676400" y="3526746"/>
                  </a:lnTo>
                  <a:lnTo>
                    <a:pt x="1676400" y="3521983"/>
                  </a:lnTo>
                  <a:lnTo>
                    <a:pt x="1676400" y="3517221"/>
                  </a:lnTo>
                  <a:lnTo>
                    <a:pt x="1681163" y="3517221"/>
                  </a:lnTo>
                  <a:lnTo>
                    <a:pt x="1685925" y="3517221"/>
                  </a:lnTo>
                  <a:lnTo>
                    <a:pt x="1685925" y="3521983"/>
                  </a:lnTo>
                  <a:lnTo>
                    <a:pt x="1685925" y="3526746"/>
                  </a:lnTo>
                  <a:close/>
                  <a:moveTo>
                    <a:pt x="2433638" y="3526746"/>
                  </a:moveTo>
                  <a:lnTo>
                    <a:pt x="2428875" y="3526746"/>
                  </a:lnTo>
                  <a:lnTo>
                    <a:pt x="2428875" y="3521983"/>
                  </a:lnTo>
                  <a:lnTo>
                    <a:pt x="2428875" y="3517221"/>
                  </a:lnTo>
                  <a:lnTo>
                    <a:pt x="2433638" y="3517221"/>
                  </a:lnTo>
                  <a:lnTo>
                    <a:pt x="2438400" y="3517221"/>
                  </a:lnTo>
                  <a:lnTo>
                    <a:pt x="2438400" y="3521983"/>
                  </a:lnTo>
                  <a:lnTo>
                    <a:pt x="2438400" y="3526746"/>
                  </a:lnTo>
                  <a:close/>
                  <a:moveTo>
                    <a:pt x="3271838" y="3526746"/>
                  </a:moveTo>
                  <a:lnTo>
                    <a:pt x="3267075" y="3526746"/>
                  </a:lnTo>
                  <a:lnTo>
                    <a:pt x="3267075" y="3521983"/>
                  </a:lnTo>
                  <a:lnTo>
                    <a:pt x="3267075" y="3517221"/>
                  </a:lnTo>
                  <a:lnTo>
                    <a:pt x="3271838" y="3517221"/>
                  </a:lnTo>
                  <a:lnTo>
                    <a:pt x="3276600" y="3517221"/>
                  </a:lnTo>
                  <a:lnTo>
                    <a:pt x="3276600" y="3521983"/>
                  </a:lnTo>
                  <a:lnTo>
                    <a:pt x="3276600" y="3526746"/>
                  </a:lnTo>
                  <a:close/>
                  <a:moveTo>
                    <a:pt x="3722941" y="3526746"/>
                  </a:moveTo>
                  <a:lnTo>
                    <a:pt x="3699024" y="3526746"/>
                  </a:lnTo>
                  <a:lnTo>
                    <a:pt x="3678308" y="3504705"/>
                  </a:lnTo>
                  <a:lnTo>
                    <a:pt x="3657600" y="3482654"/>
                  </a:lnTo>
                  <a:lnTo>
                    <a:pt x="3657600" y="3459194"/>
                  </a:lnTo>
                  <a:lnTo>
                    <a:pt x="3657600" y="3435734"/>
                  </a:lnTo>
                  <a:lnTo>
                    <a:pt x="3672431" y="3414570"/>
                  </a:lnTo>
                  <a:lnTo>
                    <a:pt x="3687251" y="3393396"/>
                  </a:lnTo>
                  <a:lnTo>
                    <a:pt x="3724275" y="3393396"/>
                  </a:lnTo>
                  <a:lnTo>
                    <a:pt x="3761299" y="3393396"/>
                  </a:lnTo>
                  <a:lnTo>
                    <a:pt x="3776120" y="3414570"/>
                  </a:lnTo>
                  <a:lnTo>
                    <a:pt x="3790950" y="3435734"/>
                  </a:lnTo>
                  <a:lnTo>
                    <a:pt x="3790950" y="3460528"/>
                  </a:lnTo>
                  <a:lnTo>
                    <a:pt x="3790950" y="3485321"/>
                  </a:lnTo>
                  <a:lnTo>
                    <a:pt x="3768909" y="3506038"/>
                  </a:lnTo>
                  <a:lnTo>
                    <a:pt x="3746859" y="3526746"/>
                  </a:lnTo>
                  <a:close/>
                  <a:moveTo>
                    <a:pt x="4672013" y="3526746"/>
                  </a:moveTo>
                  <a:lnTo>
                    <a:pt x="4667250" y="3526746"/>
                  </a:lnTo>
                  <a:lnTo>
                    <a:pt x="4667250" y="3521983"/>
                  </a:lnTo>
                  <a:lnTo>
                    <a:pt x="4667250" y="3517221"/>
                  </a:lnTo>
                  <a:lnTo>
                    <a:pt x="4672013" y="3517221"/>
                  </a:lnTo>
                  <a:lnTo>
                    <a:pt x="4676775" y="3517221"/>
                  </a:lnTo>
                  <a:lnTo>
                    <a:pt x="4676775" y="3521983"/>
                  </a:lnTo>
                  <a:lnTo>
                    <a:pt x="4676775" y="3526746"/>
                  </a:lnTo>
                  <a:close/>
                  <a:moveTo>
                    <a:pt x="2405063" y="3517221"/>
                  </a:moveTo>
                  <a:lnTo>
                    <a:pt x="2400300" y="3517221"/>
                  </a:lnTo>
                  <a:lnTo>
                    <a:pt x="2400300" y="3512458"/>
                  </a:lnTo>
                  <a:lnTo>
                    <a:pt x="2400300" y="3507696"/>
                  </a:lnTo>
                  <a:lnTo>
                    <a:pt x="2405063" y="3507696"/>
                  </a:lnTo>
                  <a:lnTo>
                    <a:pt x="2409825" y="3507696"/>
                  </a:lnTo>
                  <a:lnTo>
                    <a:pt x="2409825" y="3512458"/>
                  </a:lnTo>
                  <a:lnTo>
                    <a:pt x="2409825" y="3517221"/>
                  </a:lnTo>
                  <a:close/>
                  <a:moveTo>
                    <a:pt x="1690688" y="3507696"/>
                  </a:moveTo>
                  <a:lnTo>
                    <a:pt x="1685925" y="3507696"/>
                  </a:lnTo>
                  <a:lnTo>
                    <a:pt x="1685925" y="3502933"/>
                  </a:lnTo>
                  <a:lnTo>
                    <a:pt x="1685925" y="3498171"/>
                  </a:lnTo>
                  <a:lnTo>
                    <a:pt x="1690688" y="3498171"/>
                  </a:lnTo>
                  <a:lnTo>
                    <a:pt x="1695450" y="3498171"/>
                  </a:lnTo>
                  <a:lnTo>
                    <a:pt x="1695450" y="3502933"/>
                  </a:lnTo>
                  <a:lnTo>
                    <a:pt x="1695450" y="3507696"/>
                  </a:lnTo>
                  <a:close/>
                  <a:moveTo>
                    <a:pt x="2795588" y="3507696"/>
                  </a:moveTo>
                  <a:lnTo>
                    <a:pt x="2790825" y="3507696"/>
                  </a:lnTo>
                  <a:lnTo>
                    <a:pt x="2790825" y="3502933"/>
                  </a:lnTo>
                  <a:lnTo>
                    <a:pt x="2790825" y="3498171"/>
                  </a:lnTo>
                  <a:lnTo>
                    <a:pt x="2795588" y="3498171"/>
                  </a:lnTo>
                  <a:lnTo>
                    <a:pt x="2800350" y="3498171"/>
                  </a:lnTo>
                  <a:lnTo>
                    <a:pt x="2800350" y="3502933"/>
                  </a:lnTo>
                  <a:lnTo>
                    <a:pt x="2800350" y="3507696"/>
                  </a:lnTo>
                  <a:close/>
                  <a:moveTo>
                    <a:pt x="3643313" y="3507696"/>
                  </a:moveTo>
                  <a:lnTo>
                    <a:pt x="3638550" y="3507696"/>
                  </a:lnTo>
                  <a:lnTo>
                    <a:pt x="3638550" y="3502933"/>
                  </a:lnTo>
                  <a:lnTo>
                    <a:pt x="3638550" y="3498171"/>
                  </a:lnTo>
                  <a:lnTo>
                    <a:pt x="3643313" y="3498171"/>
                  </a:lnTo>
                  <a:lnTo>
                    <a:pt x="3648075" y="3498171"/>
                  </a:lnTo>
                  <a:lnTo>
                    <a:pt x="3648075" y="3502933"/>
                  </a:lnTo>
                  <a:lnTo>
                    <a:pt x="3648075" y="3507696"/>
                  </a:lnTo>
                  <a:close/>
                  <a:moveTo>
                    <a:pt x="404813" y="3498171"/>
                  </a:moveTo>
                  <a:lnTo>
                    <a:pt x="400050" y="3498171"/>
                  </a:lnTo>
                  <a:lnTo>
                    <a:pt x="400050" y="3493408"/>
                  </a:lnTo>
                  <a:lnTo>
                    <a:pt x="400050" y="3488646"/>
                  </a:lnTo>
                  <a:lnTo>
                    <a:pt x="404813" y="3488646"/>
                  </a:lnTo>
                  <a:lnTo>
                    <a:pt x="409575" y="3488646"/>
                  </a:lnTo>
                  <a:lnTo>
                    <a:pt x="409575" y="3493408"/>
                  </a:lnTo>
                  <a:lnTo>
                    <a:pt x="409575" y="3498171"/>
                  </a:lnTo>
                  <a:close/>
                  <a:moveTo>
                    <a:pt x="1281113" y="3498171"/>
                  </a:moveTo>
                  <a:lnTo>
                    <a:pt x="1276350" y="3498171"/>
                  </a:lnTo>
                  <a:lnTo>
                    <a:pt x="1276350" y="3493408"/>
                  </a:lnTo>
                  <a:lnTo>
                    <a:pt x="1276350" y="3488646"/>
                  </a:lnTo>
                  <a:lnTo>
                    <a:pt x="1281113" y="3488646"/>
                  </a:lnTo>
                  <a:lnTo>
                    <a:pt x="1285875" y="3488646"/>
                  </a:lnTo>
                  <a:lnTo>
                    <a:pt x="1285875" y="3493408"/>
                  </a:lnTo>
                  <a:lnTo>
                    <a:pt x="1285875" y="3498171"/>
                  </a:lnTo>
                  <a:close/>
                  <a:moveTo>
                    <a:pt x="2195513" y="3498171"/>
                  </a:moveTo>
                  <a:lnTo>
                    <a:pt x="2190750" y="3498171"/>
                  </a:lnTo>
                  <a:lnTo>
                    <a:pt x="2190750" y="3493408"/>
                  </a:lnTo>
                  <a:lnTo>
                    <a:pt x="2190750" y="3488646"/>
                  </a:lnTo>
                  <a:lnTo>
                    <a:pt x="2195513" y="3488646"/>
                  </a:lnTo>
                  <a:lnTo>
                    <a:pt x="2200275" y="3488646"/>
                  </a:lnTo>
                  <a:lnTo>
                    <a:pt x="2200275" y="3493408"/>
                  </a:lnTo>
                  <a:lnTo>
                    <a:pt x="2200275" y="3498171"/>
                  </a:lnTo>
                  <a:close/>
                  <a:moveTo>
                    <a:pt x="2643188" y="3498171"/>
                  </a:moveTo>
                  <a:lnTo>
                    <a:pt x="2638425" y="3498171"/>
                  </a:lnTo>
                  <a:lnTo>
                    <a:pt x="2638425" y="3493408"/>
                  </a:lnTo>
                  <a:lnTo>
                    <a:pt x="2638425" y="3488646"/>
                  </a:lnTo>
                  <a:lnTo>
                    <a:pt x="2643188" y="3488646"/>
                  </a:lnTo>
                  <a:lnTo>
                    <a:pt x="2647950" y="3488646"/>
                  </a:lnTo>
                  <a:lnTo>
                    <a:pt x="2647950" y="3493408"/>
                  </a:lnTo>
                  <a:lnTo>
                    <a:pt x="2647950" y="3498171"/>
                  </a:lnTo>
                  <a:close/>
                  <a:moveTo>
                    <a:pt x="5033963" y="3498171"/>
                  </a:moveTo>
                  <a:lnTo>
                    <a:pt x="5029200" y="3498171"/>
                  </a:lnTo>
                  <a:lnTo>
                    <a:pt x="5029200" y="3493408"/>
                  </a:lnTo>
                  <a:lnTo>
                    <a:pt x="5029200" y="3488646"/>
                  </a:lnTo>
                  <a:lnTo>
                    <a:pt x="5033963" y="3488646"/>
                  </a:lnTo>
                  <a:lnTo>
                    <a:pt x="5038725" y="3488646"/>
                  </a:lnTo>
                  <a:lnTo>
                    <a:pt x="5038725" y="3493408"/>
                  </a:lnTo>
                  <a:lnTo>
                    <a:pt x="5038725" y="3498171"/>
                  </a:lnTo>
                  <a:close/>
                  <a:moveTo>
                    <a:pt x="5492649" y="3491208"/>
                  </a:moveTo>
                  <a:lnTo>
                    <a:pt x="5487905" y="3502933"/>
                  </a:lnTo>
                  <a:lnTo>
                    <a:pt x="5488258" y="3474358"/>
                  </a:lnTo>
                  <a:lnTo>
                    <a:pt x="5488610" y="3445783"/>
                  </a:lnTo>
                  <a:lnTo>
                    <a:pt x="5493001" y="3462633"/>
                  </a:lnTo>
                  <a:lnTo>
                    <a:pt x="5497392" y="3479483"/>
                  </a:lnTo>
                  <a:close/>
                  <a:moveTo>
                    <a:pt x="385763" y="3488646"/>
                  </a:moveTo>
                  <a:lnTo>
                    <a:pt x="381000" y="3488646"/>
                  </a:lnTo>
                  <a:lnTo>
                    <a:pt x="381000" y="3483883"/>
                  </a:lnTo>
                  <a:lnTo>
                    <a:pt x="381000" y="3479121"/>
                  </a:lnTo>
                  <a:lnTo>
                    <a:pt x="385763" y="3479121"/>
                  </a:lnTo>
                  <a:lnTo>
                    <a:pt x="390525" y="3479121"/>
                  </a:lnTo>
                  <a:lnTo>
                    <a:pt x="390525" y="3483883"/>
                  </a:lnTo>
                  <a:lnTo>
                    <a:pt x="390525" y="3488646"/>
                  </a:lnTo>
                  <a:close/>
                  <a:moveTo>
                    <a:pt x="2462213" y="3488646"/>
                  </a:moveTo>
                  <a:lnTo>
                    <a:pt x="2457450" y="3488646"/>
                  </a:lnTo>
                  <a:lnTo>
                    <a:pt x="2457450" y="3483883"/>
                  </a:lnTo>
                  <a:lnTo>
                    <a:pt x="2457450" y="3479121"/>
                  </a:lnTo>
                  <a:lnTo>
                    <a:pt x="2462213" y="3479121"/>
                  </a:lnTo>
                  <a:lnTo>
                    <a:pt x="2466975" y="3479121"/>
                  </a:lnTo>
                  <a:lnTo>
                    <a:pt x="2466975" y="3483883"/>
                  </a:lnTo>
                  <a:lnTo>
                    <a:pt x="2466975" y="3488646"/>
                  </a:lnTo>
                  <a:close/>
                  <a:moveTo>
                    <a:pt x="2690813" y="3488646"/>
                  </a:moveTo>
                  <a:lnTo>
                    <a:pt x="2686050" y="3488646"/>
                  </a:lnTo>
                  <a:lnTo>
                    <a:pt x="2686050" y="3483883"/>
                  </a:lnTo>
                  <a:lnTo>
                    <a:pt x="2686050" y="3479121"/>
                  </a:lnTo>
                  <a:lnTo>
                    <a:pt x="2690813" y="3479121"/>
                  </a:lnTo>
                  <a:lnTo>
                    <a:pt x="2695575" y="3479121"/>
                  </a:lnTo>
                  <a:lnTo>
                    <a:pt x="2695575" y="3483883"/>
                  </a:lnTo>
                  <a:lnTo>
                    <a:pt x="2695575" y="3488646"/>
                  </a:lnTo>
                  <a:close/>
                  <a:moveTo>
                    <a:pt x="4064213" y="3476739"/>
                  </a:moveTo>
                  <a:lnTo>
                    <a:pt x="4059860" y="3493408"/>
                  </a:lnTo>
                  <a:lnTo>
                    <a:pt x="4059860" y="3460071"/>
                  </a:lnTo>
                  <a:lnTo>
                    <a:pt x="4059860" y="3426733"/>
                  </a:lnTo>
                  <a:lnTo>
                    <a:pt x="4064213" y="3443402"/>
                  </a:lnTo>
                  <a:lnTo>
                    <a:pt x="4068575" y="3460071"/>
                  </a:lnTo>
                  <a:close/>
                  <a:moveTo>
                    <a:pt x="5453063" y="3488646"/>
                  </a:moveTo>
                  <a:lnTo>
                    <a:pt x="5448300" y="3488646"/>
                  </a:lnTo>
                  <a:lnTo>
                    <a:pt x="5448300" y="3483883"/>
                  </a:lnTo>
                  <a:lnTo>
                    <a:pt x="5448300" y="3479121"/>
                  </a:lnTo>
                  <a:lnTo>
                    <a:pt x="5453063" y="3479121"/>
                  </a:lnTo>
                  <a:lnTo>
                    <a:pt x="5457825" y="3479121"/>
                  </a:lnTo>
                  <a:lnTo>
                    <a:pt x="5457825" y="3483883"/>
                  </a:lnTo>
                  <a:lnTo>
                    <a:pt x="5457825" y="3488646"/>
                  </a:lnTo>
                  <a:close/>
                  <a:moveTo>
                    <a:pt x="728663" y="3479121"/>
                  </a:moveTo>
                  <a:lnTo>
                    <a:pt x="723900" y="3479121"/>
                  </a:lnTo>
                  <a:lnTo>
                    <a:pt x="723900" y="3474358"/>
                  </a:lnTo>
                  <a:lnTo>
                    <a:pt x="723900" y="3469596"/>
                  </a:lnTo>
                  <a:lnTo>
                    <a:pt x="728663" y="3469596"/>
                  </a:lnTo>
                  <a:lnTo>
                    <a:pt x="733425" y="3469596"/>
                  </a:lnTo>
                  <a:lnTo>
                    <a:pt x="733425" y="3474358"/>
                  </a:lnTo>
                  <a:lnTo>
                    <a:pt x="733425" y="3479121"/>
                  </a:lnTo>
                  <a:close/>
                  <a:moveTo>
                    <a:pt x="2624138" y="3479121"/>
                  </a:moveTo>
                  <a:lnTo>
                    <a:pt x="2619375" y="3479121"/>
                  </a:lnTo>
                  <a:lnTo>
                    <a:pt x="2619375" y="3474358"/>
                  </a:lnTo>
                  <a:lnTo>
                    <a:pt x="2619375" y="3469596"/>
                  </a:lnTo>
                  <a:lnTo>
                    <a:pt x="2624138" y="3469596"/>
                  </a:lnTo>
                  <a:lnTo>
                    <a:pt x="2628900" y="3469596"/>
                  </a:lnTo>
                  <a:lnTo>
                    <a:pt x="2628900" y="3474358"/>
                  </a:lnTo>
                  <a:lnTo>
                    <a:pt x="2628900" y="3479121"/>
                  </a:lnTo>
                  <a:close/>
                  <a:moveTo>
                    <a:pt x="290513" y="3469596"/>
                  </a:moveTo>
                  <a:lnTo>
                    <a:pt x="285750" y="3469596"/>
                  </a:lnTo>
                  <a:lnTo>
                    <a:pt x="285750" y="3464833"/>
                  </a:lnTo>
                  <a:lnTo>
                    <a:pt x="285750" y="3460071"/>
                  </a:lnTo>
                  <a:lnTo>
                    <a:pt x="290513" y="3460071"/>
                  </a:lnTo>
                  <a:lnTo>
                    <a:pt x="295275" y="3460071"/>
                  </a:lnTo>
                  <a:lnTo>
                    <a:pt x="295275" y="3464833"/>
                  </a:lnTo>
                  <a:lnTo>
                    <a:pt x="295275" y="3469596"/>
                  </a:lnTo>
                  <a:close/>
                  <a:moveTo>
                    <a:pt x="1682963" y="3457689"/>
                  </a:moveTo>
                  <a:lnTo>
                    <a:pt x="1678610" y="3474358"/>
                  </a:lnTo>
                  <a:lnTo>
                    <a:pt x="1678610" y="3441021"/>
                  </a:lnTo>
                  <a:lnTo>
                    <a:pt x="1678610" y="3407683"/>
                  </a:lnTo>
                  <a:lnTo>
                    <a:pt x="1682963" y="3424352"/>
                  </a:lnTo>
                  <a:lnTo>
                    <a:pt x="1687325" y="3441021"/>
                  </a:lnTo>
                  <a:close/>
                  <a:moveTo>
                    <a:pt x="1701803" y="3466424"/>
                  </a:moveTo>
                  <a:lnTo>
                    <a:pt x="1695450" y="3472768"/>
                  </a:lnTo>
                  <a:lnTo>
                    <a:pt x="1695450" y="3460071"/>
                  </a:lnTo>
                  <a:lnTo>
                    <a:pt x="1695450" y="3447374"/>
                  </a:lnTo>
                  <a:lnTo>
                    <a:pt x="1701803" y="3453718"/>
                  </a:lnTo>
                  <a:lnTo>
                    <a:pt x="1708147" y="3460071"/>
                  </a:lnTo>
                  <a:close/>
                  <a:moveTo>
                    <a:pt x="2214563" y="3469596"/>
                  </a:moveTo>
                  <a:lnTo>
                    <a:pt x="2209800" y="3469596"/>
                  </a:lnTo>
                  <a:lnTo>
                    <a:pt x="2209800" y="3464833"/>
                  </a:lnTo>
                  <a:lnTo>
                    <a:pt x="2209800" y="3460071"/>
                  </a:lnTo>
                  <a:lnTo>
                    <a:pt x="2214563" y="3460071"/>
                  </a:lnTo>
                  <a:lnTo>
                    <a:pt x="2219325" y="3460071"/>
                  </a:lnTo>
                  <a:lnTo>
                    <a:pt x="2219325" y="3464833"/>
                  </a:lnTo>
                  <a:lnTo>
                    <a:pt x="2219325" y="3469596"/>
                  </a:lnTo>
                  <a:close/>
                  <a:moveTo>
                    <a:pt x="2376488" y="3469596"/>
                  </a:moveTo>
                  <a:lnTo>
                    <a:pt x="2371725" y="3469596"/>
                  </a:lnTo>
                  <a:lnTo>
                    <a:pt x="2371725" y="3464833"/>
                  </a:lnTo>
                  <a:lnTo>
                    <a:pt x="2371725" y="3460071"/>
                  </a:lnTo>
                  <a:lnTo>
                    <a:pt x="2376488" y="3460071"/>
                  </a:lnTo>
                  <a:lnTo>
                    <a:pt x="2381250" y="3460071"/>
                  </a:lnTo>
                  <a:lnTo>
                    <a:pt x="2381250" y="3464833"/>
                  </a:lnTo>
                  <a:lnTo>
                    <a:pt x="2381250" y="3469596"/>
                  </a:lnTo>
                  <a:close/>
                  <a:moveTo>
                    <a:pt x="2795588" y="3469596"/>
                  </a:moveTo>
                  <a:lnTo>
                    <a:pt x="2790825" y="3469596"/>
                  </a:lnTo>
                  <a:lnTo>
                    <a:pt x="2790825" y="3464833"/>
                  </a:lnTo>
                  <a:lnTo>
                    <a:pt x="2790825" y="3460071"/>
                  </a:lnTo>
                  <a:lnTo>
                    <a:pt x="2795588" y="3460071"/>
                  </a:lnTo>
                  <a:lnTo>
                    <a:pt x="2800350" y="3460071"/>
                  </a:lnTo>
                  <a:lnTo>
                    <a:pt x="2800350" y="3464833"/>
                  </a:lnTo>
                  <a:lnTo>
                    <a:pt x="2800350" y="3469596"/>
                  </a:lnTo>
                  <a:close/>
                  <a:moveTo>
                    <a:pt x="4586288" y="3469596"/>
                  </a:moveTo>
                  <a:lnTo>
                    <a:pt x="4581525" y="3469596"/>
                  </a:lnTo>
                  <a:lnTo>
                    <a:pt x="4581525" y="3464833"/>
                  </a:lnTo>
                  <a:lnTo>
                    <a:pt x="4581525" y="3460071"/>
                  </a:lnTo>
                  <a:lnTo>
                    <a:pt x="4586288" y="3460071"/>
                  </a:lnTo>
                  <a:lnTo>
                    <a:pt x="4591050" y="3460071"/>
                  </a:lnTo>
                  <a:lnTo>
                    <a:pt x="4591050" y="3464833"/>
                  </a:lnTo>
                  <a:lnTo>
                    <a:pt x="4591050" y="3469596"/>
                  </a:lnTo>
                  <a:close/>
                  <a:moveTo>
                    <a:pt x="5435003" y="3467014"/>
                  </a:moveTo>
                  <a:lnTo>
                    <a:pt x="5429250" y="3472768"/>
                  </a:lnTo>
                  <a:lnTo>
                    <a:pt x="5430003" y="3454518"/>
                  </a:lnTo>
                  <a:lnTo>
                    <a:pt x="5430755" y="3436258"/>
                  </a:lnTo>
                  <a:lnTo>
                    <a:pt x="5435756" y="3448755"/>
                  </a:lnTo>
                  <a:lnTo>
                    <a:pt x="5440757" y="3461261"/>
                  </a:lnTo>
                  <a:close/>
                  <a:moveTo>
                    <a:pt x="319088" y="3460071"/>
                  </a:moveTo>
                  <a:lnTo>
                    <a:pt x="314325" y="3460071"/>
                  </a:lnTo>
                  <a:lnTo>
                    <a:pt x="314325" y="3455308"/>
                  </a:lnTo>
                  <a:lnTo>
                    <a:pt x="314325" y="3450546"/>
                  </a:lnTo>
                  <a:lnTo>
                    <a:pt x="319088" y="3450546"/>
                  </a:lnTo>
                  <a:lnTo>
                    <a:pt x="323850" y="3450546"/>
                  </a:lnTo>
                  <a:lnTo>
                    <a:pt x="323850" y="3455308"/>
                  </a:lnTo>
                  <a:lnTo>
                    <a:pt x="323850" y="3460071"/>
                  </a:lnTo>
                  <a:close/>
                  <a:moveTo>
                    <a:pt x="404813" y="3460071"/>
                  </a:moveTo>
                  <a:lnTo>
                    <a:pt x="400050" y="3460071"/>
                  </a:lnTo>
                  <a:lnTo>
                    <a:pt x="400050" y="3455308"/>
                  </a:lnTo>
                  <a:lnTo>
                    <a:pt x="400050" y="3450546"/>
                  </a:lnTo>
                  <a:lnTo>
                    <a:pt x="404813" y="3450546"/>
                  </a:lnTo>
                  <a:lnTo>
                    <a:pt x="409575" y="3450546"/>
                  </a:lnTo>
                  <a:lnTo>
                    <a:pt x="409575" y="3455308"/>
                  </a:lnTo>
                  <a:lnTo>
                    <a:pt x="409575" y="3460071"/>
                  </a:lnTo>
                  <a:close/>
                  <a:moveTo>
                    <a:pt x="433388" y="3460071"/>
                  </a:moveTo>
                  <a:lnTo>
                    <a:pt x="428625" y="3460071"/>
                  </a:lnTo>
                  <a:lnTo>
                    <a:pt x="428625" y="3455308"/>
                  </a:lnTo>
                  <a:lnTo>
                    <a:pt x="428625" y="3450546"/>
                  </a:lnTo>
                  <a:lnTo>
                    <a:pt x="433388" y="3450546"/>
                  </a:lnTo>
                  <a:lnTo>
                    <a:pt x="438150" y="3450546"/>
                  </a:lnTo>
                  <a:lnTo>
                    <a:pt x="438150" y="3455308"/>
                  </a:lnTo>
                  <a:lnTo>
                    <a:pt x="438150" y="3460071"/>
                  </a:lnTo>
                  <a:close/>
                  <a:moveTo>
                    <a:pt x="690563" y="3460071"/>
                  </a:moveTo>
                  <a:lnTo>
                    <a:pt x="685800" y="3460071"/>
                  </a:lnTo>
                  <a:lnTo>
                    <a:pt x="685800" y="3455308"/>
                  </a:lnTo>
                  <a:lnTo>
                    <a:pt x="685800" y="3450546"/>
                  </a:lnTo>
                  <a:lnTo>
                    <a:pt x="690563" y="3450546"/>
                  </a:lnTo>
                  <a:lnTo>
                    <a:pt x="695325" y="3450546"/>
                  </a:lnTo>
                  <a:lnTo>
                    <a:pt x="695325" y="3455308"/>
                  </a:lnTo>
                  <a:lnTo>
                    <a:pt x="695325" y="3460071"/>
                  </a:lnTo>
                  <a:close/>
                  <a:moveTo>
                    <a:pt x="709613" y="3460071"/>
                  </a:moveTo>
                  <a:lnTo>
                    <a:pt x="704850" y="3460071"/>
                  </a:lnTo>
                  <a:lnTo>
                    <a:pt x="704850" y="3455308"/>
                  </a:lnTo>
                  <a:lnTo>
                    <a:pt x="704850" y="3450546"/>
                  </a:lnTo>
                  <a:lnTo>
                    <a:pt x="709613" y="3450546"/>
                  </a:lnTo>
                  <a:lnTo>
                    <a:pt x="714375" y="3450546"/>
                  </a:lnTo>
                  <a:lnTo>
                    <a:pt x="714375" y="3455308"/>
                  </a:lnTo>
                  <a:lnTo>
                    <a:pt x="714375" y="3460071"/>
                  </a:lnTo>
                  <a:close/>
                  <a:moveTo>
                    <a:pt x="2681288" y="3460071"/>
                  </a:moveTo>
                  <a:lnTo>
                    <a:pt x="2676525" y="3460071"/>
                  </a:lnTo>
                  <a:lnTo>
                    <a:pt x="2676525" y="3455308"/>
                  </a:lnTo>
                  <a:lnTo>
                    <a:pt x="2676525" y="3450546"/>
                  </a:lnTo>
                  <a:lnTo>
                    <a:pt x="2681288" y="3450546"/>
                  </a:lnTo>
                  <a:lnTo>
                    <a:pt x="2686050" y="3450546"/>
                  </a:lnTo>
                  <a:lnTo>
                    <a:pt x="2686050" y="3455308"/>
                  </a:lnTo>
                  <a:lnTo>
                    <a:pt x="2686050" y="3460071"/>
                  </a:lnTo>
                  <a:close/>
                  <a:moveTo>
                    <a:pt x="3910013" y="3460071"/>
                  </a:moveTo>
                  <a:lnTo>
                    <a:pt x="3905250" y="3460071"/>
                  </a:lnTo>
                  <a:lnTo>
                    <a:pt x="3905250" y="3455308"/>
                  </a:lnTo>
                  <a:lnTo>
                    <a:pt x="3905250" y="3450546"/>
                  </a:lnTo>
                  <a:lnTo>
                    <a:pt x="3910013" y="3450546"/>
                  </a:lnTo>
                  <a:lnTo>
                    <a:pt x="3914775" y="3450546"/>
                  </a:lnTo>
                  <a:lnTo>
                    <a:pt x="3914775" y="3455308"/>
                  </a:lnTo>
                  <a:lnTo>
                    <a:pt x="3914775" y="3460071"/>
                  </a:lnTo>
                  <a:close/>
                  <a:moveTo>
                    <a:pt x="347663" y="3450546"/>
                  </a:moveTo>
                  <a:lnTo>
                    <a:pt x="342900" y="3450546"/>
                  </a:lnTo>
                  <a:lnTo>
                    <a:pt x="342900" y="3445783"/>
                  </a:lnTo>
                  <a:lnTo>
                    <a:pt x="342900" y="3441021"/>
                  </a:lnTo>
                  <a:lnTo>
                    <a:pt x="347663" y="3441021"/>
                  </a:lnTo>
                  <a:lnTo>
                    <a:pt x="352425" y="3441021"/>
                  </a:lnTo>
                  <a:lnTo>
                    <a:pt x="352425" y="3445783"/>
                  </a:lnTo>
                  <a:lnTo>
                    <a:pt x="352425" y="3450546"/>
                  </a:lnTo>
                  <a:close/>
                  <a:moveTo>
                    <a:pt x="747713" y="3450546"/>
                  </a:moveTo>
                  <a:lnTo>
                    <a:pt x="742950" y="3450546"/>
                  </a:lnTo>
                  <a:lnTo>
                    <a:pt x="742950" y="3445783"/>
                  </a:lnTo>
                  <a:lnTo>
                    <a:pt x="742950" y="3441021"/>
                  </a:lnTo>
                  <a:lnTo>
                    <a:pt x="747713" y="3441021"/>
                  </a:lnTo>
                  <a:lnTo>
                    <a:pt x="752475" y="3441021"/>
                  </a:lnTo>
                  <a:lnTo>
                    <a:pt x="752475" y="3445783"/>
                  </a:lnTo>
                  <a:lnTo>
                    <a:pt x="752475" y="3450546"/>
                  </a:lnTo>
                  <a:close/>
                  <a:moveTo>
                    <a:pt x="2224088" y="3450546"/>
                  </a:moveTo>
                  <a:lnTo>
                    <a:pt x="2219325" y="3450546"/>
                  </a:lnTo>
                  <a:lnTo>
                    <a:pt x="2219325" y="3445783"/>
                  </a:lnTo>
                  <a:lnTo>
                    <a:pt x="2219325" y="3441021"/>
                  </a:lnTo>
                  <a:lnTo>
                    <a:pt x="2224088" y="3441021"/>
                  </a:lnTo>
                  <a:lnTo>
                    <a:pt x="2228850" y="3441021"/>
                  </a:lnTo>
                  <a:lnTo>
                    <a:pt x="2228850" y="3445783"/>
                  </a:lnTo>
                  <a:lnTo>
                    <a:pt x="2228850" y="3450546"/>
                  </a:lnTo>
                  <a:close/>
                  <a:moveTo>
                    <a:pt x="2452688" y="3450546"/>
                  </a:moveTo>
                  <a:lnTo>
                    <a:pt x="2447925" y="3450546"/>
                  </a:lnTo>
                  <a:lnTo>
                    <a:pt x="2447925" y="3445783"/>
                  </a:lnTo>
                  <a:lnTo>
                    <a:pt x="2447925" y="3441021"/>
                  </a:lnTo>
                  <a:lnTo>
                    <a:pt x="2452688" y="3441021"/>
                  </a:lnTo>
                  <a:lnTo>
                    <a:pt x="2457450" y="3441021"/>
                  </a:lnTo>
                  <a:lnTo>
                    <a:pt x="2457450" y="3445783"/>
                  </a:lnTo>
                  <a:lnTo>
                    <a:pt x="2457450" y="3450546"/>
                  </a:lnTo>
                  <a:close/>
                  <a:moveTo>
                    <a:pt x="5462588" y="3450546"/>
                  </a:moveTo>
                  <a:lnTo>
                    <a:pt x="5457825" y="3450546"/>
                  </a:lnTo>
                  <a:lnTo>
                    <a:pt x="5457825" y="3445783"/>
                  </a:lnTo>
                  <a:lnTo>
                    <a:pt x="5457825" y="3441021"/>
                  </a:lnTo>
                  <a:lnTo>
                    <a:pt x="5462588" y="3441021"/>
                  </a:lnTo>
                  <a:lnTo>
                    <a:pt x="5467350" y="3441021"/>
                  </a:lnTo>
                  <a:lnTo>
                    <a:pt x="5467350" y="3445783"/>
                  </a:lnTo>
                  <a:lnTo>
                    <a:pt x="5467350" y="3450546"/>
                  </a:lnTo>
                  <a:close/>
                  <a:moveTo>
                    <a:pt x="709613" y="3441021"/>
                  </a:moveTo>
                  <a:lnTo>
                    <a:pt x="704850" y="3441021"/>
                  </a:lnTo>
                  <a:lnTo>
                    <a:pt x="704850" y="3436258"/>
                  </a:lnTo>
                  <a:lnTo>
                    <a:pt x="704850" y="3431496"/>
                  </a:lnTo>
                  <a:lnTo>
                    <a:pt x="709613" y="3431496"/>
                  </a:lnTo>
                  <a:lnTo>
                    <a:pt x="714375" y="3431496"/>
                  </a:lnTo>
                  <a:lnTo>
                    <a:pt x="714375" y="3436258"/>
                  </a:lnTo>
                  <a:lnTo>
                    <a:pt x="714375" y="3441021"/>
                  </a:lnTo>
                  <a:close/>
                  <a:moveTo>
                    <a:pt x="1243013" y="3441021"/>
                  </a:moveTo>
                  <a:lnTo>
                    <a:pt x="1238250" y="3441021"/>
                  </a:lnTo>
                  <a:lnTo>
                    <a:pt x="1238250" y="3436258"/>
                  </a:lnTo>
                  <a:lnTo>
                    <a:pt x="1238250" y="3431496"/>
                  </a:lnTo>
                  <a:lnTo>
                    <a:pt x="1243013" y="3431496"/>
                  </a:lnTo>
                  <a:lnTo>
                    <a:pt x="1247775" y="3431496"/>
                  </a:lnTo>
                  <a:lnTo>
                    <a:pt x="1247775" y="3436258"/>
                  </a:lnTo>
                  <a:lnTo>
                    <a:pt x="1247775" y="3441021"/>
                  </a:lnTo>
                  <a:close/>
                  <a:moveTo>
                    <a:pt x="452438" y="3431496"/>
                  </a:moveTo>
                  <a:lnTo>
                    <a:pt x="447675" y="3431496"/>
                  </a:lnTo>
                  <a:lnTo>
                    <a:pt x="447675" y="3426733"/>
                  </a:lnTo>
                  <a:lnTo>
                    <a:pt x="447675" y="3421971"/>
                  </a:lnTo>
                  <a:lnTo>
                    <a:pt x="452438" y="3421971"/>
                  </a:lnTo>
                  <a:lnTo>
                    <a:pt x="457200" y="3421971"/>
                  </a:lnTo>
                  <a:lnTo>
                    <a:pt x="457200" y="3426733"/>
                  </a:lnTo>
                  <a:lnTo>
                    <a:pt x="457200" y="3431496"/>
                  </a:lnTo>
                  <a:close/>
                  <a:moveTo>
                    <a:pt x="2405063" y="3431496"/>
                  </a:moveTo>
                  <a:lnTo>
                    <a:pt x="2400300" y="3431496"/>
                  </a:lnTo>
                  <a:lnTo>
                    <a:pt x="2400300" y="3426733"/>
                  </a:lnTo>
                  <a:lnTo>
                    <a:pt x="2400300" y="3421971"/>
                  </a:lnTo>
                  <a:lnTo>
                    <a:pt x="2405063" y="3421971"/>
                  </a:lnTo>
                  <a:lnTo>
                    <a:pt x="2409825" y="3421971"/>
                  </a:lnTo>
                  <a:lnTo>
                    <a:pt x="2409825" y="3426733"/>
                  </a:lnTo>
                  <a:lnTo>
                    <a:pt x="2409825" y="3431496"/>
                  </a:lnTo>
                  <a:close/>
                  <a:moveTo>
                    <a:pt x="2624138" y="3431496"/>
                  </a:moveTo>
                  <a:lnTo>
                    <a:pt x="2619375" y="3431496"/>
                  </a:lnTo>
                  <a:lnTo>
                    <a:pt x="2619375" y="3426733"/>
                  </a:lnTo>
                  <a:lnTo>
                    <a:pt x="2619375" y="3421971"/>
                  </a:lnTo>
                  <a:lnTo>
                    <a:pt x="2624138" y="3421971"/>
                  </a:lnTo>
                  <a:lnTo>
                    <a:pt x="2628900" y="3421971"/>
                  </a:lnTo>
                  <a:lnTo>
                    <a:pt x="2628900" y="3426733"/>
                  </a:lnTo>
                  <a:lnTo>
                    <a:pt x="2628900" y="3431496"/>
                  </a:lnTo>
                  <a:close/>
                  <a:moveTo>
                    <a:pt x="3462338" y="3431496"/>
                  </a:moveTo>
                  <a:lnTo>
                    <a:pt x="3457575" y="3431496"/>
                  </a:lnTo>
                  <a:lnTo>
                    <a:pt x="3457575" y="3426733"/>
                  </a:lnTo>
                  <a:lnTo>
                    <a:pt x="3457575" y="3421971"/>
                  </a:lnTo>
                  <a:lnTo>
                    <a:pt x="3462338" y="3421971"/>
                  </a:lnTo>
                  <a:lnTo>
                    <a:pt x="3467100" y="3421971"/>
                  </a:lnTo>
                  <a:lnTo>
                    <a:pt x="3467100" y="3426733"/>
                  </a:lnTo>
                  <a:lnTo>
                    <a:pt x="3467100" y="3431496"/>
                  </a:lnTo>
                  <a:close/>
                  <a:moveTo>
                    <a:pt x="766763" y="3421971"/>
                  </a:moveTo>
                  <a:lnTo>
                    <a:pt x="762000" y="3421971"/>
                  </a:lnTo>
                  <a:lnTo>
                    <a:pt x="762000" y="3417208"/>
                  </a:lnTo>
                  <a:lnTo>
                    <a:pt x="762000" y="3412446"/>
                  </a:lnTo>
                  <a:lnTo>
                    <a:pt x="766763" y="3412446"/>
                  </a:lnTo>
                  <a:lnTo>
                    <a:pt x="771525" y="3412446"/>
                  </a:lnTo>
                  <a:lnTo>
                    <a:pt x="771525" y="3417208"/>
                  </a:lnTo>
                  <a:lnTo>
                    <a:pt x="771525" y="3421971"/>
                  </a:lnTo>
                  <a:close/>
                  <a:moveTo>
                    <a:pt x="2805113" y="3421971"/>
                  </a:moveTo>
                  <a:lnTo>
                    <a:pt x="2800350" y="3421971"/>
                  </a:lnTo>
                  <a:lnTo>
                    <a:pt x="2800350" y="3417208"/>
                  </a:lnTo>
                  <a:lnTo>
                    <a:pt x="2800350" y="3412446"/>
                  </a:lnTo>
                  <a:lnTo>
                    <a:pt x="2805113" y="3412446"/>
                  </a:lnTo>
                  <a:lnTo>
                    <a:pt x="2809875" y="3412446"/>
                  </a:lnTo>
                  <a:lnTo>
                    <a:pt x="2809875" y="3417208"/>
                  </a:lnTo>
                  <a:lnTo>
                    <a:pt x="2809875" y="3421971"/>
                  </a:lnTo>
                  <a:close/>
                  <a:moveTo>
                    <a:pt x="2852738" y="3421971"/>
                  </a:moveTo>
                  <a:lnTo>
                    <a:pt x="2847975" y="3421971"/>
                  </a:lnTo>
                  <a:lnTo>
                    <a:pt x="2847975" y="3417208"/>
                  </a:lnTo>
                  <a:lnTo>
                    <a:pt x="2847975" y="3412446"/>
                  </a:lnTo>
                  <a:lnTo>
                    <a:pt x="2852738" y="3412446"/>
                  </a:lnTo>
                  <a:lnTo>
                    <a:pt x="2857500" y="3412446"/>
                  </a:lnTo>
                  <a:lnTo>
                    <a:pt x="2857500" y="3417208"/>
                  </a:lnTo>
                  <a:lnTo>
                    <a:pt x="2857500" y="3421971"/>
                  </a:lnTo>
                  <a:close/>
                  <a:moveTo>
                    <a:pt x="3433763" y="3421971"/>
                  </a:moveTo>
                  <a:lnTo>
                    <a:pt x="3429000" y="3421971"/>
                  </a:lnTo>
                  <a:lnTo>
                    <a:pt x="3429000" y="3417208"/>
                  </a:lnTo>
                  <a:lnTo>
                    <a:pt x="3429000" y="3412446"/>
                  </a:lnTo>
                  <a:lnTo>
                    <a:pt x="3433763" y="3412446"/>
                  </a:lnTo>
                  <a:lnTo>
                    <a:pt x="3438525" y="3412446"/>
                  </a:lnTo>
                  <a:lnTo>
                    <a:pt x="3438525" y="3417208"/>
                  </a:lnTo>
                  <a:lnTo>
                    <a:pt x="3438525" y="3421971"/>
                  </a:lnTo>
                  <a:close/>
                  <a:moveTo>
                    <a:pt x="423863" y="3412446"/>
                  </a:moveTo>
                  <a:lnTo>
                    <a:pt x="419100" y="3412446"/>
                  </a:lnTo>
                  <a:lnTo>
                    <a:pt x="419100" y="3407683"/>
                  </a:lnTo>
                  <a:lnTo>
                    <a:pt x="419100" y="3402921"/>
                  </a:lnTo>
                  <a:lnTo>
                    <a:pt x="423863" y="3402921"/>
                  </a:lnTo>
                  <a:lnTo>
                    <a:pt x="428625" y="3402921"/>
                  </a:lnTo>
                  <a:lnTo>
                    <a:pt x="428625" y="3407683"/>
                  </a:lnTo>
                  <a:lnTo>
                    <a:pt x="428625" y="3412446"/>
                  </a:lnTo>
                  <a:close/>
                  <a:moveTo>
                    <a:pt x="3300413" y="3412446"/>
                  </a:moveTo>
                  <a:lnTo>
                    <a:pt x="3295650" y="3412446"/>
                  </a:lnTo>
                  <a:lnTo>
                    <a:pt x="3295650" y="3407683"/>
                  </a:lnTo>
                  <a:lnTo>
                    <a:pt x="3295650" y="3402921"/>
                  </a:lnTo>
                  <a:lnTo>
                    <a:pt x="3300413" y="3402921"/>
                  </a:lnTo>
                  <a:lnTo>
                    <a:pt x="3305175" y="3402921"/>
                  </a:lnTo>
                  <a:lnTo>
                    <a:pt x="3305175" y="3407683"/>
                  </a:lnTo>
                  <a:lnTo>
                    <a:pt x="3305175" y="3412446"/>
                  </a:lnTo>
                  <a:close/>
                  <a:moveTo>
                    <a:pt x="2252663" y="3402921"/>
                  </a:moveTo>
                  <a:lnTo>
                    <a:pt x="2247900" y="3402921"/>
                  </a:lnTo>
                  <a:lnTo>
                    <a:pt x="2247900" y="3398158"/>
                  </a:lnTo>
                  <a:lnTo>
                    <a:pt x="2247900" y="3393396"/>
                  </a:lnTo>
                  <a:lnTo>
                    <a:pt x="2252663" y="3393396"/>
                  </a:lnTo>
                  <a:lnTo>
                    <a:pt x="2257425" y="3393396"/>
                  </a:lnTo>
                  <a:lnTo>
                    <a:pt x="2257425" y="3398158"/>
                  </a:lnTo>
                  <a:lnTo>
                    <a:pt x="2257425" y="3402921"/>
                  </a:lnTo>
                  <a:close/>
                  <a:moveTo>
                    <a:pt x="2462213" y="3402921"/>
                  </a:moveTo>
                  <a:lnTo>
                    <a:pt x="2457450" y="3402921"/>
                  </a:lnTo>
                  <a:lnTo>
                    <a:pt x="2457450" y="3398158"/>
                  </a:lnTo>
                  <a:lnTo>
                    <a:pt x="2457450" y="3393396"/>
                  </a:lnTo>
                  <a:lnTo>
                    <a:pt x="2462213" y="3393396"/>
                  </a:lnTo>
                  <a:lnTo>
                    <a:pt x="2466975" y="3393396"/>
                  </a:lnTo>
                  <a:lnTo>
                    <a:pt x="2466975" y="3398158"/>
                  </a:lnTo>
                  <a:lnTo>
                    <a:pt x="2466975" y="3402921"/>
                  </a:lnTo>
                  <a:close/>
                  <a:moveTo>
                    <a:pt x="2490788" y="3402921"/>
                  </a:moveTo>
                  <a:lnTo>
                    <a:pt x="2486025" y="3402921"/>
                  </a:lnTo>
                  <a:lnTo>
                    <a:pt x="2486025" y="3398158"/>
                  </a:lnTo>
                  <a:lnTo>
                    <a:pt x="2486025" y="3393396"/>
                  </a:lnTo>
                  <a:lnTo>
                    <a:pt x="2490788" y="3393396"/>
                  </a:lnTo>
                  <a:lnTo>
                    <a:pt x="2495550" y="3393396"/>
                  </a:lnTo>
                  <a:lnTo>
                    <a:pt x="2495550" y="3398158"/>
                  </a:lnTo>
                  <a:lnTo>
                    <a:pt x="2495550" y="3402921"/>
                  </a:lnTo>
                  <a:close/>
                  <a:moveTo>
                    <a:pt x="3367088" y="3402921"/>
                  </a:moveTo>
                  <a:lnTo>
                    <a:pt x="3362325" y="3402921"/>
                  </a:lnTo>
                  <a:lnTo>
                    <a:pt x="3362325" y="3398158"/>
                  </a:lnTo>
                  <a:lnTo>
                    <a:pt x="3362325" y="3393396"/>
                  </a:lnTo>
                  <a:lnTo>
                    <a:pt x="3367088" y="3393396"/>
                  </a:lnTo>
                  <a:lnTo>
                    <a:pt x="3371850" y="3393396"/>
                  </a:lnTo>
                  <a:lnTo>
                    <a:pt x="3371850" y="3398158"/>
                  </a:lnTo>
                  <a:lnTo>
                    <a:pt x="3371850" y="3402921"/>
                  </a:lnTo>
                  <a:close/>
                  <a:moveTo>
                    <a:pt x="3796275" y="3402921"/>
                  </a:moveTo>
                  <a:lnTo>
                    <a:pt x="3792074" y="3402921"/>
                  </a:lnTo>
                  <a:lnTo>
                    <a:pt x="3785273" y="3391919"/>
                  </a:lnTo>
                  <a:lnTo>
                    <a:pt x="3778482" y="3380928"/>
                  </a:lnTo>
                  <a:lnTo>
                    <a:pt x="3789483" y="3387728"/>
                  </a:lnTo>
                  <a:lnTo>
                    <a:pt x="3800475" y="3394520"/>
                  </a:lnTo>
                  <a:lnTo>
                    <a:pt x="3800475" y="3398720"/>
                  </a:lnTo>
                  <a:lnTo>
                    <a:pt x="3800475" y="3402921"/>
                  </a:lnTo>
                  <a:close/>
                  <a:moveTo>
                    <a:pt x="4958925" y="3402921"/>
                  </a:moveTo>
                  <a:lnTo>
                    <a:pt x="4955334" y="3402921"/>
                  </a:lnTo>
                  <a:lnTo>
                    <a:pt x="4942256" y="3386252"/>
                  </a:lnTo>
                  <a:lnTo>
                    <a:pt x="4929188" y="3369583"/>
                  </a:lnTo>
                  <a:lnTo>
                    <a:pt x="4945856" y="3382652"/>
                  </a:lnTo>
                  <a:lnTo>
                    <a:pt x="4962525" y="3395729"/>
                  </a:lnTo>
                  <a:lnTo>
                    <a:pt x="4962525" y="3399320"/>
                  </a:lnTo>
                  <a:lnTo>
                    <a:pt x="4962525" y="3402921"/>
                  </a:lnTo>
                  <a:close/>
                  <a:moveTo>
                    <a:pt x="5500688" y="3402921"/>
                  </a:moveTo>
                  <a:lnTo>
                    <a:pt x="5495925" y="3402921"/>
                  </a:lnTo>
                  <a:lnTo>
                    <a:pt x="5495925" y="3398158"/>
                  </a:lnTo>
                  <a:lnTo>
                    <a:pt x="5495925" y="3393396"/>
                  </a:lnTo>
                  <a:lnTo>
                    <a:pt x="5500688" y="3393396"/>
                  </a:lnTo>
                  <a:lnTo>
                    <a:pt x="5505450" y="3393396"/>
                  </a:lnTo>
                  <a:lnTo>
                    <a:pt x="5505450" y="3398158"/>
                  </a:lnTo>
                  <a:lnTo>
                    <a:pt x="5505450" y="3402921"/>
                  </a:lnTo>
                  <a:close/>
                  <a:moveTo>
                    <a:pt x="252413" y="3393396"/>
                  </a:moveTo>
                  <a:lnTo>
                    <a:pt x="247650" y="3393396"/>
                  </a:lnTo>
                  <a:lnTo>
                    <a:pt x="247650" y="3388633"/>
                  </a:lnTo>
                  <a:lnTo>
                    <a:pt x="247650" y="3383871"/>
                  </a:lnTo>
                  <a:lnTo>
                    <a:pt x="252413" y="3383871"/>
                  </a:lnTo>
                  <a:lnTo>
                    <a:pt x="257175" y="3383871"/>
                  </a:lnTo>
                  <a:lnTo>
                    <a:pt x="257175" y="3388633"/>
                  </a:lnTo>
                  <a:lnTo>
                    <a:pt x="257175" y="3393396"/>
                  </a:lnTo>
                  <a:close/>
                  <a:moveTo>
                    <a:pt x="481013" y="3393396"/>
                  </a:moveTo>
                  <a:lnTo>
                    <a:pt x="476250" y="3393396"/>
                  </a:lnTo>
                  <a:lnTo>
                    <a:pt x="476250" y="3388633"/>
                  </a:lnTo>
                  <a:lnTo>
                    <a:pt x="476250" y="3383871"/>
                  </a:lnTo>
                  <a:lnTo>
                    <a:pt x="481013" y="3383871"/>
                  </a:lnTo>
                  <a:lnTo>
                    <a:pt x="485775" y="3383871"/>
                  </a:lnTo>
                  <a:lnTo>
                    <a:pt x="485775" y="3388633"/>
                  </a:lnTo>
                  <a:lnTo>
                    <a:pt x="485775" y="3393396"/>
                  </a:lnTo>
                  <a:close/>
                  <a:moveTo>
                    <a:pt x="1233488" y="3393396"/>
                  </a:moveTo>
                  <a:lnTo>
                    <a:pt x="1228725" y="3393396"/>
                  </a:lnTo>
                  <a:lnTo>
                    <a:pt x="1228725" y="3388633"/>
                  </a:lnTo>
                  <a:lnTo>
                    <a:pt x="1228725" y="3383871"/>
                  </a:lnTo>
                  <a:lnTo>
                    <a:pt x="1233488" y="3383871"/>
                  </a:lnTo>
                  <a:lnTo>
                    <a:pt x="1238250" y="3383871"/>
                  </a:lnTo>
                  <a:lnTo>
                    <a:pt x="1238250" y="3388633"/>
                  </a:lnTo>
                  <a:lnTo>
                    <a:pt x="1238250" y="3393396"/>
                  </a:lnTo>
                  <a:close/>
                  <a:moveTo>
                    <a:pt x="2433638" y="3393396"/>
                  </a:moveTo>
                  <a:lnTo>
                    <a:pt x="2428875" y="3393396"/>
                  </a:lnTo>
                  <a:lnTo>
                    <a:pt x="2428875" y="3388633"/>
                  </a:lnTo>
                  <a:lnTo>
                    <a:pt x="2428875" y="3383871"/>
                  </a:lnTo>
                  <a:lnTo>
                    <a:pt x="2433638" y="3383871"/>
                  </a:lnTo>
                  <a:lnTo>
                    <a:pt x="2438400" y="3383871"/>
                  </a:lnTo>
                  <a:lnTo>
                    <a:pt x="2438400" y="3388633"/>
                  </a:lnTo>
                  <a:lnTo>
                    <a:pt x="2438400" y="3393396"/>
                  </a:lnTo>
                  <a:close/>
                  <a:moveTo>
                    <a:pt x="3333750" y="3393396"/>
                  </a:moveTo>
                  <a:lnTo>
                    <a:pt x="3321053" y="3393396"/>
                  </a:lnTo>
                  <a:lnTo>
                    <a:pt x="3327397" y="3387043"/>
                  </a:lnTo>
                  <a:lnTo>
                    <a:pt x="3333750" y="3380699"/>
                  </a:lnTo>
                  <a:lnTo>
                    <a:pt x="3340103" y="3387043"/>
                  </a:lnTo>
                  <a:lnTo>
                    <a:pt x="3346447" y="3393396"/>
                  </a:lnTo>
                  <a:close/>
                  <a:moveTo>
                    <a:pt x="1701803" y="3380699"/>
                  </a:moveTo>
                  <a:lnTo>
                    <a:pt x="1695450" y="3387043"/>
                  </a:lnTo>
                  <a:lnTo>
                    <a:pt x="1695450" y="3374346"/>
                  </a:lnTo>
                  <a:lnTo>
                    <a:pt x="1695450" y="3361649"/>
                  </a:lnTo>
                  <a:lnTo>
                    <a:pt x="1701803" y="3367993"/>
                  </a:lnTo>
                  <a:lnTo>
                    <a:pt x="1708147" y="3374346"/>
                  </a:lnTo>
                  <a:close/>
                  <a:moveTo>
                    <a:pt x="2719388" y="3383871"/>
                  </a:moveTo>
                  <a:lnTo>
                    <a:pt x="2714625" y="3383871"/>
                  </a:lnTo>
                  <a:lnTo>
                    <a:pt x="2714625" y="3379108"/>
                  </a:lnTo>
                  <a:lnTo>
                    <a:pt x="2714625" y="3374346"/>
                  </a:lnTo>
                  <a:lnTo>
                    <a:pt x="2719388" y="3374346"/>
                  </a:lnTo>
                  <a:lnTo>
                    <a:pt x="2724150" y="3374346"/>
                  </a:lnTo>
                  <a:lnTo>
                    <a:pt x="2724150" y="3379108"/>
                  </a:lnTo>
                  <a:lnTo>
                    <a:pt x="2724150" y="3383871"/>
                  </a:lnTo>
                  <a:close/>
                  <a:moveTo>
                    <a:pt x="2757488" y="3383871"/>
                  </a:moveTo>
                  <a:lnTo>
                    <a:pt x="2752725" y="3383871"/>
                  </a:lnTo>
                  <a:lnTo>
                    <a:pt x="2752725" y="3379108"/>
                  </a:lnTo>
                  <a:lnTo>
                    <a:pt x="2752725" y="3374346"/>
                  </a:lnTo>
                  <a:lnTo>
                    <a:pt x="2757488" y="3374346"/>
                  </a:lnTo>
                  <a:lnTo>
                    <a:pt x="2762250" y="3374346"/>
                  </a:lnTo>
                  <a:lnTo>
                    <a:pt x="2762250" y="3379108"/>
                  </a:lnTo>
                  <a:lnTo>
                    <a:pt x="2762250" y="3383871"/>
                  </a:lnTo>
                  <a:close/>
                  <a:moveTo>
                    <a:pt x="1671638" y="3374346"/>
                  </a:moveTo>
                  <a:lnTo>
                    <a:pt x="1666875" y="3374346"/>
                  </a:lnTo>
                  <a:lnTo>
                    <a:pt x="1666875" y="3369583"/>
                  </a:lnTo>
                  <a:lnTo>
                    <a:pt x="1666875" y="3364821"/>
                  </a:lnTo>
                  <a:lnTo>
                    <a:pt x="1671638" y="3364821"/>
                  </a:lnTo>
                  <a:lnTo>
                    <a:pt x="1676400" y="3364821"/>
                  </a:lnTo>
                  <a:lnTo>
                    <a:pt x="1676400" y="3369583"/>
                  </a:lnTo>
                  <a:lnTo>
                    <a:pt x="1676400" y="3374346"/>
                  </a:lnTo>
                  <a:close/>
                  <a:moveTo>
                    <a:pt x="2452688" y="3374346"/>
                  </a:moveTo>
                  <a:lnTo>
                    <a:pt x="2447925" y="3374346"/>
                  </a:lnTo>
                  <a:lnTo>
                    <a:pt x="2447925" y="3369583"/>
                  </a:lnTo>
                  <a:lnTo>
                    <a:pt x="2447925" y="3364821"/>
                  </a:lnTo>
                  <a:lnTo>
                    <a:pt x="2452688" y="3364821"/>
                  </a:lnTo>
                  <a:lnTo>
                    <a:pt x="2457450" y="3364821"/>
                  </a:lnTo>
                  <a:lnTo>
                    <a:pt x="2457450" y="3369583"/>
                  </a:lnTo>
                  <a:lnTo>
                    <a:pt x="2457450" y="3374346"/>
                  </a:lnTo>
                  <a:close/>
                  <a:moveTo>
                    <a:pt x="2481263" y="3374346"/>
                  </a:moveTo>
                  <a:lnTo>
                    <a:pt x="2476500" y="3374346"/>
                  </a:lnTo>
                  <a:lnTo>
                    <a:pt x="2476500" y="3369583"/>
                  </a:lnTo>
                  <a:lnTo>
                    <a:pt x="2476500" y="3364821"/>
                  </a:lnTo>
                  <a:lnTo>
                    <a:pt x="2481263" y="3364821"/>
                  </a:lnTo>
                  <a:lnTo>
                    <a:pt x="2486025" y="3364821"/>
                  </a:lnTo>
                  <a:lnTo>
                    <a:pt x="2486025" y="3369583"/>
                  </a:lnTo>
                  <a:lnTo>
                    <a:pt x="2486025" y="3374346"/>
                  </a:lnTo>
                  <a:close/>
                  <a:moveTo>
                    <a:pt x="4063899" y="3367383"/>
                  </a:moveTo>
                  <a:lnTo>
                    <a:pt x="4059155" y="3379108"/>
                  </a:lnTo>
                  <a:lnTo>
                    <a:pt x="4059508" y="3350533"/>
                  </a:lnTo>
                  <a:lnTo>
                    <a:pt x="4059860" y="3321958"/>
                  </a:lnTo>
                  <a:lnTo>
                    <a:pt x="4064251" y="3338808"/>
                  </a:lnTo>
                  <a:lnTo>
                    <a:pt x="4068642" y="3355658"/>
                  </a:lnTo>
                  <a:close/>
                  <a:moveTo>
                    <a:pt x="4462463" y="3374346"/>
                  </a:moveTo>
                  <a:lnTo>
                    <a:pt x="4457700" y="3374346"/>
                  </a:lnTo>
                  <a:lnTo>
                    <a:pt x="4457700" y="3369583"/>
                  </a:lnTo>
                  <a:lnTo>
                    <a:pt x="4457700" y="3364821"/>
                  </a:lnTo>
                  <a:lnTo>
                    <a:pt x="4462463" y="3364821"/>
                  </a:lnTo>
                  <a:lnTo>
                    <a:pt x="4467225" y="3364821"/>
                  </a:lnTo>
                  <a:lnTo>
                    <a:pt x="4467225" y="3369583"/>
                  </a:lnTo>
                  <a:lnTo>
                    <a:pt x="4467225" y="3374346"/>
                  </a:lnTo>
                  <a:close/>
                  <a:moveTo>
                    <a:pt x="1223963" y="3364821"/>
                  </a:moveTo>
                  <a:lnTo>
                    <a:pt x="1219200" y="3364821"/>
                  </a:lnTo>
                  <a:lnTo>
                    <a:pt x="1219200" y="3360058"/>
                  </a:lnTo>
                  <a:lnTo>
                    <a:pt x="1219200" y="3355296"/>
                  </a:lnTo>
                  <a:lnTo>
                    <a:pt x="1223963" y="3355296"/>
                  </a:lnTo>
                  <a:lnTo>
                    <a:pt x="1228725" y="3355296"/>
                  </a:lnTo>
                  <a:lnTo>
                    <a:pt x="1228725" y="3360058"/>
                  </a:lnTo>
                  <a:lnTo>
                    <a:pt x="1228725" y="3364821"/>
                  </a:lnTo>
                  <a:close/>
                  <a:moveTo>
                    <a:pt x="3643313" y="3364821"/>
                  </a:moveTo>
                  <a:lnTo>
                    <a:pt x="3638550" y="3364821"/>
                  </a:lnTo>
                  <a:lnTo>
                    <a:pt x="3638550" y="3360058"/>
                  </a:lnTo>
                  <a:lnTo>
                    <a:pt x="3638550" y="3355296"/>
                  </a:lnTo>
                  <a:lnTo>
                    <a:pt x="3643313" y="3355296"/>
                  </a:lnTo>
                  <a:lnTo>
                    <a:pt x="3648075" y="3355296"/>
                  </a:lnTo>
                  <a:lnTo>
                    <a:pt x="3648075" y="3360058"/>
                  </a:lnTo>
                  <a:lnTo>
                    <a:pt x="3648075" y="3364821"/>
                  </a:lnTo>
                  <a:close/>
                  <a:moveTo>
                    <a:pt x="509588" y="3355296"/>
                  </a:moveTo>
                  <a:lnTo>
                    <a:pt x="504825" y="3355296"/>
                  </a:lnTo>
                  <a:lnTo>
                    <a:pt x="504825" y="3350533"/>
                  </a:lnTo>
                  <a:lnTo>
                    <a:pt x="504825" y="3345771"/>
                  </a:lnTo>
                  <a:lnTo>
                    <a:pt x="509588" y="3345771"/>
                  </a:lnTo>
                  <a:lnTo>
                    <a:pt x="514350" y="3345771"/>
                  </a:lnTo>
                  <a:lnTo>
                    <a:pt x="514350" y="3350533"/>
                  </a:lnTo>
                  <a:lnTo>
                    <a:pt x="514350" y="3355296"/>
                  </a:lnTo>
                  <a:close/>
                  <a:moveTo>
                    <a:pt x="2281238" y="3355296"/>
                  </a:moveTo>
                  <a:lnTo>
                    <a:pt x="2276475" y="3355296"/>
                  </a:lnTo>
                  <a:lnTo>
                    <a:pt x="2276475" y="3350533"/>
                  </a:lnTo>
                  <a:lnTo>
                    <a:pt x="2276475" y="3345771"/>
                  </a:lnTo>
                  <a:lnTo>
                    <a:pt x="2281238" y="3345771"/>
                  </a:lnTo>
                  <a:lnTo>
                    <a:pt x="2286000" y="3345771"/>
                  </a:lnTo>
                  <a:lnTo>
                    <a:pt x="2286000" y="3350533"/>
                  </a:lnTo>
                  <a:lnTo>
                    <a:pt x="2286000" y="3355296"/>
                  </a:lnTo>
                  <a:close/>
                  <a:moveTo>
                    <a:pt x="2681288" y="3355296"/>
                  </a:moveTo>
                  <a:lnTo>
                    <a:pt x="2676525" y="3355296"/>
                  </a:lnTo>
                  <a:lnTo>
                    <a:pt x="2676525" y="3350533"/>
                  </a:lnTo>
                  <a:lnTo>
                    <a:pt x="2676525" y="3345771"/>
                  </a:lnTo>
                  <a:lnTo>
                    <a:pt x="2681288" y="3345771"/>
                  </a:lnTo>
                  <a:lnTo>
                    <a:pt x="2686050" y="3345771"/>
                  </a:lnTo>
                  <a:lnTo>
                    <a:pt x="2686050" y="3350533"/>
                  </a:lnTo>
                  <a:lnTo>
                    <a:pt x="2686050" y="3355296"/>
                  </a:lnTo>
                  <a:close/>
                  <a:moveTo>
                    <a:pt x="2719388" y="3355296"/>
                  </a:moveTo>
                  <a:lnTo>
                    <a:pt x="2714625" y="3355296"/>
                  </a:lnTo>
                  <a:lnTo>
                    <a:pt x="2714625" y="3350533"/>
                  </a:lnTo>
                  <a:lnTo>
                    <a:pt x="2714625" y="3345771"/>
                  </a:lnTo>
                  <a:lnTo>
                    <a:pt x="2719388" y="3345771"/>
                  </a:lnTo>
                  <a:lnTo>
                    <a:pt x="2724150" y="3345771"/>
                  </a:lnTo>
                  <a:lnTo>
                    <a:pt x="2724150" y="3350533"/>
                  </a:lnTo>
                  <a:lnTo>
                    <a:pt x="2724150" y="3355296"/>
                  </a:lnTo>
                  <a:close/>
                  <a:moveTo>
                    <a:pt x="2890838" y="3355296"/>
                  </a:moveTo>
                  <a:lnTo>
                    <a:pt x="2886075" y="3355296"/>
                  </a:lnTo>
                  <a:lnTo>
                    <a:pt x="2886075" y="3350533"/>
                  </a:lnTo>
                  <a:lnTo>
                    <a:pt x="2886075" y="3345771"/>
                  </a:lnTo>
                  <a:lnTo>
                    <a:pt x="2890838" y="3345771"/>
                  </a:lnTo>
                  <a:lnTo>
                    <a:pt x="2895600" y="3345771"/>
                  </a:lnTo>
                  <a:lnTo>
                    <a:pt x="2895600" y="3350533"/>
                  </a:lnTo>
                  <a:lnTo>
                    <a:pt x="2895600" y="3355296"/>
                  </a:lnTo>
                  <a:close/>
                  <a:moveTo>
                    <a:pt x="271463" y="3345771"/>
                  </a:moveTo>
                  <a:lnTo>
                    <a:pt x="266700" y="3345771"/>
                  </a:lnTo>
                  <a:lnTo>
                    <a:pt x="266700" y="3341008"/>
                  </a:lnTo>
                  <a:lnTo>
                    <a:pt x="266700" y="3336246"/>
                  </a:lnTo>
                  <a:lnTo>
                    <a:pt x="271463" y="3336246"/>
                  </a:lnTo>
                  <a:lnTo>
                    <a:pt x="276225" y="3336246"/>
                  </a:lnTo>
                  <a:lnTo>
                    <a:pt x="276225" y="3341008"/>
                  </a:lnTo>
                  <a:lnTo>
                    <a:pt x="276225" y="3345771"/>
                  </a:lnTo>
                  <a:close/>
                  <a:moveTo>
                    <a:pt x="490538" y="3345771"/>
                  </a:moveTo>
                  <a:lnTo>
                    <a:pt x="485775" y="3345771"/>
                  </a:lnTo>
                  <a:lnTo>
                    <a:pt x="485775" y="3341008"/>
                  </a:lnTo>
                  <a:lnTo>
                    <a:pt x="485775" y="3336246"/>
                  </a:lnTo>
                  <a:lnTo>
                    <a:pt x="490538" y="3336246"/>
                  </a:lnTo>
                  <a:lnTo>
                    <a:pt x="495300" y="3336246"/>
                  </a:lnTo>
                  <a:lnTo>
                    <a:pt x="495300" y="3341008"/>
                  </a:lnTo>
                  <a:lnTo>
                    <a:pt x="495300" y="3345771"/>
                  </a:lnTo>
                  <a:close/>
                  <a:moveTo>
                    <a:pt x="823913" y="3345771"/>
                  </a:moveTo>
                  <a:lnTo>
                    <a:pt x="819150" y="3345771"/>
                  </a:lnTo>
                  <a:lnTo>
                    <a:pt x="819150" y="3341008"/>
                  </a:lnTo>
                  <a:lnTo>
                    <a:pt x="819150" y="3336246"/>
                  </a:lnTo>
                  <a:lnTo>
                    <a:pt x="823913" y="3336246"/>
                  </a:lnTo>
                  <a:lnTo>
                    <a:pt x="828675" y="3336246"/>
                  </a:lnTo>
                  <a:lnTo>
                    <a:pt x="828675" y="3341008"/>
                  </a:lnTo>
                  <a:lnTo>
                    <a:pt x="828675" y="3345771"/>
                  </a:lnTo>
                  <a:close/>
                  <a:moveTo>
                    <a:pt x="1662113" y="3345771"/>
                  </a:moveTo>
                  <a:lnTo>
                    <a:pt x="1657350" y="3345771"/>
                  </a:lnTo>
                  <a:lnTo>
                    <a:pt x="1657350" y="3341008"/>
                  </a:lnTo>
                  <a:lnTo>
                    <a:pt x="1657350" y="3336246"/>
                  </a:lnTo>
                  <a:lnTo>
                    <a:pt x="1662113" y="3336246"/>
                  </a:lnTo>
                  <a:lnTo>
                    <a:pt x="1666875" y="3336246"/>
                  </a:lnTo>
                  <a:lnTo>
                    <a:pt x="1666875" y="3341008"/>
                  </a:lnTo>
                  <a:lnTo>
                    <a:pt x="1666875" y="3345771"/>
                  </a:lnTo>
                  <a:close/>
                  <a:moveTo>
                    <a:pt x="3586163" y="3345771"/>
                  </a:moveTo>
                  <a:lnTo>
                    <a:pt x="3581400" y="3345771"/>
                  </a:lnTo>
                  <a:lnTo>
                    <a:pt x="3581400" y="3341008"/>
                  </a:lnTo>
                  <a:lnTo>
                    <a:pt x="3581400" y="3336246"/>
                  </a:lnTo>
                  <a:lnTo>
                    <a:pt x="3586163" y="3336246"/>
                  </a:lnTo>
                  <a:lnTo>
                    <a:pt x="3590925" y="3336246"/>
                  </a:lnTo>
                  <a:lnTo>
                    <a:pt x="3590925" y="3341008"/>
                  </a:lnTo>
                  <a:lnTo>
                    <a:pt x="3590925" y="3345771"/>
                  </a:lnTo>
                  <a:close/>
                  <a:moveTo>
                    <a:pt x="5414963" y="3345771"/>
                  </a:moveTo>
                  <a:lnTo>
                    <a:pt x="5410200" y="3345771"/>
                  </a:lnTo>
                  <a:lnTo>
                    <a:pt x="5410200" y="3341008"/>
                  </a:lnTo>
                  <a:lnTo>
                    <a:pt x="5410200" y="3336246"/>
                  </a:lnTo>
                  <a:lnTo>
                    <a:pt x="5414963" y="3336246"/>
                  </a:lnTo>
                  <a:lnTo>
                    <a:pt x="5419725" y="3336246"/>
                  </a:lnTo>
                  <a:lnTo>
                    <a:pt x="5419725" y="3341008"/>
                  </a:lnTo>
                  <a:lnTo>
                    <a:pt x="5419725" y="3345771"/>
                  </a:lnTo>
                  <a:close/>
                  <a:moveTo>
                    <a:pt x="1214438" y="3336246"/>
                  </a:moveTo>
                  <a:lnTo>
                    <a:pt x="1209675" y="3336246"/>
                  </a:lnTo>
                  <a:lnTo>
                    <a:pt x="1209675" y="3331483"/>
                  </a:lnTo>
                  <a:lnTo>
                    <a:pt x="1209675" y="3326721"/>
                  </a:lnTo>
                  <a:lnTo>
                    <a:pt x="1214438" y="3326721"/>
                  </a:lnTo>
                  <a:lnTo>
                    <a:pt x="1219200" y="3326721"/>
                  </a:lnTo>
                  <a:lnTo>
                    <a:pt x="1219200" y="3331483"/>
                  </a:lnTo>
                  <a:lnTo>
                    <a:pt x="1219200" y="3336246"/>
                  </a:lnTo>
                  <a:close/>
                  <a:moveTo>
                    <a:pt x="2833688" y="3336246"/>
                  </a:moveTo>
                  <a:lnTo>
                    <a:pt x="2828925" y="3336246"/>
                  </a:lnTo>
                  <a:lnTo>
                    <a:pt x="2828925" y="3331483"/>
                  </a:lnTo>
                  <a:lnTo>
                    <a:pt x="2828925" y="3326721"/>
                  </a:lnTo>
                  <a:lnTo>
                    <a:pt x="2833688" y="3326721"/>
                  </a:lnTo>
                  <a:lnTo>
                    <a:pt x="2838450" y="3326721"/>
                  </a:lnTo>
                  <a:lnTo>
                    <a:pt x="2838450" y="3331483"/>
                  </a:lnTo>
                  <a:lnTo>
                    <a:pt x="2838450" y="3336246"/>
                  </a:lnTo>
                  <a:close/>
                  <a:moveTo>
                    <a:pt x="3557588" y="3336246"/>
                  </a:moveTo>
                  <a:lnTo>
                    <a:pt x="3552825" y="3336246"/>
                  </a:lnTo>
                  <a:lnTo>
                    <a:pt x="3552825" y="3331483"/>
                  </a:lnTo>
                  <a:lnTo>
                    <a:pt x="3552825" y="3326721"/>
                  </a:lnTo>
                  <a:lnTo>
                    <a:pt x="3557588" y="3326721"/>
                  </a:lnTo>
                  <a:lnTo>
                    <a:pt x="3562350" y="3326721"/>
                  </a:lnTo>
                  <a:lnTo>
                    <a:pt x="3562350" y="3331483"/>
                  </a:lnTo>
                  <a:lnTo>
                    <a:pt x="3562350" y="3336246"/>
                  </a:lnTo>
                  <a:close/>
                  <a:moveTo>
                    <a:pt x="4414838" y="3336246"/>
                  </a:moveTo>
                  <a:lnTo>
                    <a:pt x="4410075" y="3336246"/>
                  </a:lnTo>
                  <a:lnTo>
                    <a:pt x="4410075" y="3331483"/>
                  </a:lnTo>
                  <a:lnTo>
                    <a:pt x="4410075" y="3326721"/>
                  </a:lnTo>
                  <a:lnTo>
                    <a:pt x="4414838" y="3326721"/>
                  </a:lnTo>
                  <a:lnTo>
                    <a:pt x="4419600" y="3326721"/>
                  </a:lnTo>
                  <a:lnTo>
                    <a:pt x="4419600" y="3331483"/>
                  </a:lnTo>
                  <a:lnTo>
                    <a:pt x="4419600" y="3336246"/>
                  </a:lnTo>
                  <a:close/>
                  <a:moveTo>
                    <a:pt x="500624" y="3326721"/>
                  </a:moveTo>
                  <a:lnTo>
                    <a:pt x="496424" y="3326721"/>
                  </a:lnTo>
                  <a:lnTo>
                    <a:pt x="489633" y="3315719"/>
                  </a:lnTo>
                  <a:lnTo>
                    <a:pt x="482832" y="3304728"/>
                  </a:lnTo>
                  <a:lnTo>
                    <a:pt x="493824" y="3311528"/>
                  </a:lnTo>
                  <a:lnTo>
                    <a:pt x="504825" y="3318320"/>
                  </a:lnTo>
                  <a:lnTo>
                    <a:pt x="504825" y="3322520"/>
                  </a:lnTo>
                  <a:lnTo>
                    <a:pt x="504825" y="3326721"/>
                  </a:lnTo>
                  <a:close/>
                  <a:moveTo>
                    <a:pt x="2300288" y="3326721"/>
                  </a:moveTo>
                  <a:lnTo>
                    <a:pt x="2295525" y="3326721"/>
                  </a:lnTo>
                  <a:lnTo>
                    <a:pt x="2295525" y="3321958"/>
                  </a:lnTo>
                  <a:lnTo>
                    <a:pt x="2295525" y="3317196"/>
                  </a:lnTo>
                  <a:lnTo>
                    <a:pt x="2300288" y="3317196"/>
                  </a:lnTo>
                  <a:lnTo>
                    <a:pt x="2305050" y="3317196"/>
                  </a:lnTo>
                  <a:lnTo>
                    <a:pt x="2305050" y="3321958"/>
                  </a:lnTo>
                  <a:lnTo>
                    <a:pt x="2305050" y="3326721"/>
                  </a:lnTo>
                  <a:close/>
                  <a:moveTo>
                    <a:pt x="2471738" y="3326721"/>
                  </a:moveTo>
                  <a:lnTo>
                    <a:pt x="2466975" y="3326721"/>
                  </a:lnTo>
                  <a:lnTo>
                    <a:pt x="2466975" y="3321958"/>
                  </a:lnTo>
                  <a:lnTo>
                    <a:pt x="2466975" y="3317196"/>
                  </a:lnTo>
                  <a:lnTo>
                    <a:pt x="2471738" y="3317196"/>
                  </a:lnTo>
                  <a:lnTo>
                    <a:pt x="2476500" y="3317196"/>
                  </a:lnTo>
                  <a:lnTo>
                    <a:pt x="2476500" y="3321958"/>
                  </a:lnTo>
                  <a:lnTo>
                    <a:pt x="2476500" y="3326721"/>
                  </a:lnTo>
                  <a:close/>
                  <a:moveTo>
                    <a:pt x="2681288" y="3326721"/>
                  </a:moveTo>
                  <a:lnTo>
                    <a:pt x="2676525" y="3326721"/>
                  </a:lnTo>
                  <a:lnTo>
                    <a:pt x="2676525" y="3321958"/>
                  </a:lnTo>
                  <a:lnTo>
                    <a:pt x="2676525" y="3317196"/>
                  </a:lnTo>
                  <a:lnTo>
                    <a:pt x="2681288" y="3317196"/>
                  </a:lnTo>
                  <a:lnTo>
                    <a:pt x="2686050" y="3317196"/>
                  </a:lnTo>
                  <a:lnTo>
                    <a:pt x="2686050" y="3321958"/>
                  </a:lnTo>
                  <a:lnTo>
                    <a:pt x="2686050" y="3326721"/>
                  </a:lnTo>
                  <a:close/>
                  <a:moveTo>
                    <a:pt x="2814638" y="3326721"/>
                  </a:moveTo>
                  <a:lnTo>
                    <a:pt x="2809875" y="3326721"/>
                  </a:lnTo>
                  <a:lnTo>
                    <a:pt x="2809875" y="3321958"/>
                  </a:lnTo>
                  <a:lnTo>
                    <a:pt x="2809875" y="3317196"/>
                  </a:lnTo>
                  <a:lnTo>
                    <a:pt x="2814638" y="3317196"/>
                  </a:lnTo>
                  <a:lnTo>
                    <a:pt x="2819400" y="3317196"/>
                  </a:lnTo>
                  <a:lnTo>
                    <a:pt x="2819400" y="3321958"/>
                  </a:lnTo>
                  <a:lnTo>
                    <a:pt x="2819400" y="3326721"/>
                  </a:lnTo>
                  <a:close/>
                  <a:moveTo>
                    <a:pt x="2881313" y="3326721"/>
                  </a:moveTo>
                  <a:lnTo>
                    <a:pt x="2876550" y="3326721"/>
                  </a:lnTo>
                  <a:lnTo>
                    <a:pt x="2876550" y="3321958"/>
                  </a:lnTo>
                  <a:lnTo>
                    <a:pt x="2876550" y="3317196"/>
                  </a:lnTo>
                  <a:lnTo>
                    <a:pt x="2881313" y="3317196"/>
                  </a:lnTo>
                  <a:lnTo>
                    <a:pt x="2886075" y="3317196"/>
                  </a:lnTo>
                  <a:lnTo>
                    <a:pt x="2886075" y="3321958"/>
                  </a:lnTo>
                  <a:lnTo>
                    <a:pt x="2886075" y="3326721"/>
                  </a:lnTo>
                  <a:close/>
                  <a:moveTo>
                    <a:pt x="2919413" y="3326721"/>
                  </a:moveTo>
                  <a:lnTo>
                    <a:pt x="2914650" y="3326721"/>
                  </a:lnTo>
                  <a:lnTo>
                    <a:pt x="2914650" y="3321958"/>
                  </a:lnTo>
                  <a:lnTo>
                    <a:pt x="2914650" y="3317196"/>
                  </a:lnTo>
                  <a:lnTo>
                    <a:pt x="2919413" y="3317196"/>
                  </a:lnTo>
                  <a:lnTo>
                    <a:pt x="2924175" y="3317196"/>
                  </a:lnTo>
                  <a:lnTo>
                    <a:pt x="2924175" y="3321958"/>
                  </a:lnTo>
                  <a:lnTo>
                    <a:pt x="2924175" y="3326721"/>
                  </a:lnTo>
                  <a:close/>
                  <a:moveTo>
                    <a:pt x="538163" y="3317196"/>
                  </a:moveTo>
                  <a:lnTo>
                    <a:pt x="533400" y="3317196"/>
                  </a:lnTo>
                  <a:lnTo>
                    <a:pt x="533400" y="3312433"/>
                  </a:lnTo>
                  <a:lnTo>
                    <a:pt x="533400" y="3307671"/>
                  </a:lnTo>
                  <a:lnTo>
                    <a:pt x="538163" y="3307671"/>
                  </a:lnTo>
                  <a:lnTo>
                    <a:pt x="542925" y="3307671"/>
                  </a:lnTo>
                  <a:lnTo>
                    <a:pt x="542925" y="3312433"/>
                  </a:lnTo>
                  <a:lnTo>
                    <a:pt x="542925" y="3317196"/>
                  </a:lnTo>
                  <a:close/>
                  <a:moveTo>
                    <a:pt x="1681163" y="3317196"/>
                  </a:moveTo>
                  <a:lnTo>
                    <a:pt x="1676400" y="3317196"/>
                  </a:lnTo>
                  <a:lnTo>
                    <a:pt x="1676400" y="3312433"/>
                  </a:lnTo>
                  <a:lnTo>
                    <a:pt x="1676400" y="3307671"/>
                  </a:lnTo>
                  <a:lnTo>
                    <a:pt x="1681163" y="3307671"/>
                  </a:lnTo>
                  <a:lnTo>
                    <a:pt x="1685925" y="3307671"/>
                  </a:lnTo>
                  <a:lnTo>
                    <a:pt x="1685925" y="3312433"/>
                  </a:lnTo>
                  <a:lnTo>
                    <a:pt x="1685925" y="3317196"/>
                  </a:lnTo>
                  <a:close/>
                  <a:moveTo>
                    <a:pt x="2624138" y="3317196"/>
                  </a:moveTo>
                  <a:lnTo>
                    <a:pt x="2619375" y="3317196"/>
                  </a:lnTo>
                  <a:lnTo>
                    <a:pt x="2619375" y="3312433"/>
                  </a:lnTo>
                  <a:lnTo>
                    <a:pt x="2619375" y="3307671"/>
                  </a:lnTo>
                  <a:lnTo>
                    <a:pt x="2624138" y="3307671"/>
                  </a:lnTo>
                  <a:lnTo>
                    <a:pt x="2628900" y="3307671"/>
                  </a:lnTo>
                  <a:lnTo>
                    <a:pt x="2628900" y="3312433"/>
                  </a:lnTo>
                  <a:lnTo>
                    <a:pt x="2628900" y="3317196"/>
                  </a:lnTo>
                  <a:close/>
                  <a:moveTo>
                    <a:pt x="3548063" y="3317196"/>
                  </a:moveTo>
                  <a:lnTo>
                    <a:pt x="3543300" y="3317196"/>
                  </a:lnTo>
                  <a:lnTo>
                    <a:pt x="3543300" y="3312433"/>
                  </a:lnTo>
                  <a:lnTo>
                    <a:pt x="3543300" y="3307671"/>
                  </a:lnTo>
                  <a:lnTo>
                    <a:pt x="3548063" y="3307671"/>
                  </a:lnTo>
                  <a:lnTo>
                    <a:pt x="3552825" y="3307671"/>
                  </a:lnTo>
                  <a:lnTo>
                    <a:pt x="3552825" y="3312433"/>
                  </a:lnTo>
                  <a:lnTo>
                    <a:pt x="3552825" y="3317196"/>
                  </a:lnTo>
                  <a:close/>
                  <a:moveTo>
                    <a:pt x="4168778" y="3314024"/>
                  </a:moveTo>
                  <a:lnTo>
                    <a:pt x="4162425" y="3320368"/>
                  </a:lnTo>
                  <a:lnTo>
                    <a:pt x="4162425" y="3307671"/>
                  </a:lnTo>
                  <a:lnTo>
                    <a:pt x="4162425" y="3294974"/>
                  </a:lnTo>
                  <a:lnTo>
                    <a:pt x="4168778" y="3301318"/>
                  </a:lnTo>
                  <a:lnTo>
                    <a:pt x="4175122" y="3307671"/>
                  </a:lnTo>
                  <a:close/>
                  <a:moveTo>
                    <a:pt x="5405438" y="3317196"/>
                  </a:moveTo>
                  <a:lnTo>
                    <a:pt x="5400675" y="3317196"/>
                  </a:lnTo>
                  <a:lnTo>
                    <a:pt x="5400675" y="3312433"/>
                  </a:lnTo>
                  <a:lnTo>
                    <a:pt x="5400675" y="3307671"/>
                  </a:lnTo>
                  <a:lnTo>
                    <a:pt x="5405438" y="3307671"/>
                  </a:lnTo>
                  <a:lnTo>
                    <a:pt x="5410200" y="3307671"/>
                  </a:lnTo>
                  <a:lnTo>
                    <a:pt x="5410200" y="3312433"/>
                  </a:lnTo>
                  <a:lnTo>
                    <a:pt x="5410200" y="3317196"/>
                  </a:lnTo>
                  <a:close/>
                  <a:moveTo>
                    <a:pt x="1643063" y="3307671"/>
                  </a:moveTo>
                  <a:lnTo>
                    <a:pt x="1638300" y="3307671"/>
                  </a:lnTo>
                  <a:lnTo>
                    <a:pt x="1638300" y="3302908"/>
                  </a:lnTo>
                  <a:lnTo>
                    <a:pt x="1638300" y="3298146"/>
                  </a:lnTo>
                  <a:lnTo>
                    <a:pt x="1643063" y="3298146"/>
                  </a:lnTo>
                  <a:lnTo>
                    <a:pt x="1647825" y="3298146"/>
                  </a:lnTo>
                  <a:lnTo>
                    <a:pt x="1647825" y="3302908"/>
                  </a:lnTo>
                  <a:lnTo>
                    <a:pt x="1647825" y="3307671"/>
                  </a:lnTo>
                  <a:close/>
                  <a:moveTo>
                    <a:pt x="2309813" y="3307671"/>
                  </a:moveTo>
                  <a:lnTo>
                    <a:pt x="2305050" y="3307671"/>
                  </a:lnTo>
                  <a:lnTo>
                    <a:pt x="2305050" y="3302908"/>
                  </a:lnTo>
                  <a:lnTo>
                    <a:pt x="2305050" y="3298146"/>
                  </a:lnTo>
                  <a:lnTo>
                    <a:pt x="2309813" y="3298146"/>
                  </a:lnTo>
                  <a:lnTo>
                    <a:pt x="2314575" y="3298146"/>
                  </a:lnTo>
                  <a:lnTo>
                    <a:pt x="2314575" y="3302908"/>
                  </a:lnTo>
                  <a:lnTo>
                    <a:pt x="2314575" y="3307671"/>
                  </a:lnTo>
                  <a:close/>
                  <a:moveTo>
                    <a:pt x="2786625" y="3307671"/>
                  </a:moveTo>
                  <a:lnTo>
                    <a:pt x="2782424" y="3307671"/>
                  </a:lnTo>
                  <a:lnTo>
                    <a:pt x="2775623" y="3296669"/>
                  </a:lnTo>
                  <a:lnTo>
                    <a:pt x="2768832" y="3285678"/>
                  </a:lnTo>
                  <a:lnTo>
                    <a:pt x="2779833" y="3292478"/>
                  </a:lnTo>
                  <a:lnTo>
                    <a:pt x="2790825" y="3299270"/>
                  </a:lnTo>
                  <a:lnTo>
                    <a:pt x="2790825" y="3303470"/>
                  </a:lnTo>
                  <a:lnTo>
                    <a:pt x="2790825" y="3307671"/>
                  </a:lnTo>
                  <a:close/>
                  <a:moveTo>
                    <a:pt x="3567113" y="3307671"/>
                  </a:moveTo>
                  <a:lnTo>
                    <a:pt x="3562350" y="3307671"/>
                  </a:lnTo>
                  <a:lnTo>
                    <a:pt x="3562350" y="3302908"/>
                  </a:lnTo>
                  <a:lnTo>
                    <a:pt x="3562350" y="3298146"/>
                  </a:lnTo>
                  <a:lnTo>
                    <a:pt x="3567113" y="3298146"/>
                  </a:lnTo>
                  <a:lnTo>
                    <a:pt x="3571875" y="3298146"/>
                  </a:lnTo>
                  <a:lnTo>
                    <a:pt x="3571875" y="3302908"/>
                  </a:lnTo>
                  <a:lnTo>
                    <a:pt x="3571875" y="3307671"/>
                  </a:lnTo>
                  <a:close/>
                  <a:moveTo>
                    <a:pt x="461963" y="3298146"/>
                  </a:moveTo>
                  <a:lnTo>
                    <a:pt x="457200" y="3298146"/>
                  </a:lnTo>
                  <a:lnTo>
                    <a:pt x="457200" y="3293383"/>
                  </a:lnTo>
                  <a:lnTo>
                    <a:pt x="457200" y="3288621"/>
                  </a:lnTo>
                  <a:lnTo>
                    <a:pt x="461963" y="3288621"/>
                  </a:lnTo>
                  <a:lnTo>
                    <a:pt x="466725" y="3288621"/>
                  </a:lnTo>
                  <a:lnTo>
                    <a:pt x="466725" y="3293383"/>
                  </a:lnTo>
                  <a:lnTo>
                    <a:pt x="466725" y="3298146"/>
                  </a:lnTo>
                  <a:close/>
                  <a:moveTo>
                    <a:pt x="860888" y="3298146"/>
                  </a:moveTo>
                  <a:lnTo>
                    <a:pt x="856126" y="3298146"/>
                  </a:lnTo>
                  <a:lnTo>
                    <a:pt x="862013" y="3288621"/>
                  </a:lnTo>
                  <a:lnTo>
                    <a:pt x="867899" y="3279096"/>
                  </a:lnTo>
                  <a:lnTo>
                    <a:pt x="872662" y="3279096"/>
                  </a:lnTo>
                  <a:lnTo>
                    <a:pt x="877424" y="3279096"/>
                  </a:lnTo>
                  <a:lnTo>
                    <a:pt x="871538" y="3288621"/>
                  </a:lnTo>
                  <a:lnTo>
                    <a:pt x="865651" y="3298146"/>
                  </a:lnTo>
                  <a:close/>
                  <a:moveTo>
                    <a:pt x="1671638" y="3298146"/>
                  </a:moveTo>
                  <a:lnTo>
                    <a:pt x="1666875" y="3298146"/>
                  </a:lnTo>
                  <a:lnTo>
                    <a:pt x="1666875" y="3293383"/>
                  </a:lnTo>
                  <a:lnTo>
                    <a:pt x="1666875" y="3288621"/>
                  </a:lnTo>
                  <a:lnTo>
                    <a:pt x="1671638" y="3288621"/>
                  </a:lnTo>
                  <a:lnTo>
                    <a:pt x="1676400" y="3288621"/>
                  </a:lnTo>
                  <a:lnTo>
                    <a:pt x="1676400" y="3293383"/>
                  </a:lnTo>
                  <a:lnTo>
                    <a:pt x="1676400" y="3298146"/>
                  </a:lnTo>
                  <a:close/>
                  <a:moveTo>
                    <a:pt x="2815800" y="3298146"/>
                  </a:moveTo>
                  <a:lnTo>
                    <a:pt x="2812209" y="3298146"/>
                  </a:lnTo>
                  <a:lnTo>
                    <a:pt x="2799131" y="3281477"/>
                  </a:lnTo>
                  <a:lnTo>
                    <a:pt x="2786063" y="3264808"/>
                  </a:lnTo>
                  <a:lnTo>
                    <a:pt x="2802731" y="3277877"/>
                  </a:lnTo>
                  <a:lnTo>
                    <a:pt x="2819400" y="3290954"/>
                  </a:lnTo>
                  <a:lnTo>
                    <a:pt x="2819400" y="3294545"/>
                  </a:lnTo>
                  <a:lnTo>
                    <a:pt x="2819400" y="3298146"/>
                  </a:lnTo>
                  <a:close/>
                  <a:moveTo>
                    <a:pt x="3586163" y="3298146"/>
                  </a:moveTo>
                  <a:lnTo>
                    <a:pt x="3581400" y="3298146"/>
                  </a:lnTo>
                  <a:lnTo>
                    <a:pt x="3581400" y="3293383"/>
                  </a:lnTo>
                  <a:lnTo>
                    <a:pt x="3581400" y="3288621"/>
                  </a:lnTo>
                  <a:lnTo>
                    <a:pt x="3586163" y="3288621"/>
                  </a:lnTo>
                  <a:lnTo>
                    <a:pt x="3590925" y="3288621"/>
                  </a:lnTo>
                  <a:lnTo>
                    <a:pt x="3590925" y="3293383"/>
                  </a:lnTo>
                  <a:lnTo>
                    <a:pt x="3590925" y="3298146"/>
                  </a:lnTo>
                  <a:close/>
                  <a:moveTo>
                    <a:pt x="300038" y="3288621"/>
                  </a:moveTo>
                  <a:lnTo>
                    <a:pt x="295275" y="3288621"/>
                  </a:lnTo>
                  <a:lnTo>
                    <a:pt x="295275" y="3283858"/>
                  </a:lnTo>
                  <a:lnTo>
                    <a:pt x="295275" y="3279096"/>
                  </a:lnTo>
                  <a:lnTo>
                    <a:pt x="300038" y="3279096"/>
                  </a:lnTo>
                  <a:lnTo>
                    <a:pt x="304800" y="3279096"/>
                  </a:lnTo>
                  <a:lnTo>
                    <a:pt x="304800" y="3283858"/>
                  </a:lnTo>
                  <a:lnTo>
                    <a:pt x="304800" y="3288621"/>
                  </a:lnTo>
                  <a:close/>
                  <a:moveTo>
                    <a:pt x="509588" y="3288621"/>
                  </a:moveTo>
                  <a:lnTo>
                    <a:pt x="504825" y="3288621"/>
                  </a:lnTo>
                  <a:lnTo>
                    <a:pt x="504825" y="3283858"/>
                  </a:lnTo>
                  <a:lnTo>
                    <a:pt x="504825" y="3279096"/>
                  </a:lnTo>
                  <a:lnTo>
                    <a:pt x="509588" y="3279096"/>
                  </a:lnTo>
                  <a:lnTo>
                    <a:pt x="514350" y="3279096"/>
                  </a:lnTo>
                  <a:lnTo>
                    <a:pt x="514350" y="3283858"/>
                  </a:lnTo>
                  <a:lnTo>
                    <a:pt x="514350" y="3288621"/>
                  </a:lnTo>
                  <a:close/>
                  <a:moveTo>
                    <a:pt x="3605213" y="3288621"/>
                  </a:moveTo>
                  <a:lnTo>
                    <a:pt x="3600450" y="3288621"/>
                  </a:lnTo>
                  <a:lnTo>
                    <a:pt x="3600450" y="3283858"/>
                  </a:lnTo>
                  <a:lnTo>
                    <a:pt x="3600450" y="3279096"/>
                  </a:lnTo>
                  <a:lnTo>
                    <a:pt x="3605213" y="3279096"/>
                  </a:lnTo>
                  <a:lnTo>
                    <a:pt x="3609975" y="3279096"/>
                  </a:lnTo>
                  <a:lnTo>
                    <a:pt x="3609975" y="3283858"/>
                  </a:lnTo>
                  <a:lnTo>
                    <a:pt x="3609975" y="3288621"/>
                  </a:lnTo>
                  <a:close/>
                  <a:moveTo>
                    <a:pt x="3662363" y="3288621"/>
                  </a:moveTo>
                  <a:lnTo>
                    <a:pt x="3657600" y="3288621"/>
                  </a:lnTo>
                  <a:lnTo>
                    <a:pt x="3657600" y="3283858"/>
                  </a:lnTo>
                  <a:lnTo>
                    <a:pt x="3657600" y="3279096"/>
                  </a:lnTo>
                  <a:lnTo>
                    <a:pt x="3662363" y="3279096"/>
                  </a:lnTo>
                  <a:lnTo>
                    <a:pt x="3667125" y="3279096"/>
                  </a:lnTo>
                  <a:lnTo>
                    <a:pt x="3667125" y="3283858"/>
                  </a:lnTo>
                  <a:lnTo>
                    <a:pt x="3667125" y="3288621"/>
                  </a:lnTo>
                  <a:close/>
                  <a:moveTo>
                    <a:pt x="3787778" y="3285449"/>
                  </a:moveTo>
                  <a:lnTo>
                    <a:pt x="3781425" y="3291793"/>
                  </a:lnTo>
                  <a:lnTo>
                    <a:pt x="3781425" y="3279096"/>
                  </a:lnTo>
                  <a:lnTo>
                    <a:pt x="3781425" y="3266399"/>
                  </a:lnTo>
                  <a:lnTo>
                    <a:pt x="3787778" y="3272743"/>
                  </a:lnTo>
                  <a:lnTo>
                    <a:pt x="3794122" y="3279096"/>
                  </a:lnTo>
                  <a:close/>
                  <a:moveTo>
                    <a:pt x="4357688" y="3288621"/>
                  </a:moveTo>
                  <a:lnTo>
                    <a:pt x="4352925" y="3288621"/>
                  </a:lnTo>
                  <a:lnTo>
                    <a:pt x="4352925" y="3283858"/>
                  </a:lnTo>
                  <a:lnTo>
                    <a:pt x="4352925" y="3279096"/>
                  </a:lnTo>
                  <a:lnTo>
                    <a:pt x="4357688" y="3279096"/>
                  </a:lnTo>
                  <a:lnTo>
                    <a:pt x="4362450" y="3279096"/>
                  </a:lnTo>
                  <a:lnTo>
                    <a:pt x="4362450" y="3283858"/>
                  </a:lnTo>
                  <a:lnTo>
                    <a:pt x="4362450" y="3288621"/>
                  </a:lnTo>
                  <a:close/>
                  <a:moveTo>
                    <a:pt x="404813" y="3279096"/>
                  </a:moveTo>
                  <a:lnTo>
                    <a:pt x="400050" y="3279096"/>
                  </a:lnTo>
                  <a:lnTo>
                    <a:pt x="400050" y="3274333"/>
                  </a:lnTo>
                  <a:lnTo>
                    <a:pt x="400050" y="3269571"/>
                  </a:lnTo>
                  <a:lnTo>
                    <a:pt x="404813" y="3269571"/>
                  </a:lnTo>
                  <a:lnTo>
                    <a:pt x="409575" y="3269571"/>
                  </a:lnTo>
                  <a:lnTo>
                    <a:pt x="409575" y="3274333"/>
                  </a:lnTo>
                  <a:lnTo>
                    <a:pt x="409575" y="3279096"/>
                  </a:lnTo>
                  <a:close/>
                  <a:moveTo>
                    <a:pt x="490538" y="3279096"/>
                  </a:moveTo>
                  <a:lnTo>
                    <a:pt x="485775" y="3279096"/>
                  </a:lnTo>
                  <a:lnTo>
                    <a:pt x="485775" y="3274333"/>
                  </a:lnTo>
                  <a:lnTo>
                    <a:pt x="485775" y="3269571"/>
                  </a:lnTo>
                  <a:lnTo>
                    <a:pt x="490538" y="3269571"/>
                  </a:lnTo>
                  <a:lnTo>
                    <a:pt x="495300" y="3269571"/>
                  </a:lnTo>
                  <a:lnTo>
                    <a:pt x="495300" y="3274333"/>
                  </a:lnTo>
                  <a:lnTo>
                    <a:pt x="495300" y="3279096"/>
                  </a:lnTo>
                  <a:close/>
                  <a:moveTo>
                    <a:pt x="566738" y="3279096"/>
                  </a:moveTo>
                  <a:lnTo>
                    <a:pt x="561975" y="3279096"/>
                  </a:lnTo>
                  <a:lnTo>
                    <a:pt x="561975" y="3274333"/>
                  </a:lnTo>
                  <a:lnTo>
                    <a:pt x="561975" y="3269571"/>
                  </a:lnTo>
                  <a:lnTo>
                    <a:pt x="566738" y="3269571"/>
                  </a:lnTo>
                  <a:lnTo>
                    <a:pt x="571500" y="3269571"/>
                  </a:lnTo>
                  <a:lnTo>
                    <a:pt x="571500" y="3274333"/>
                  </a:lnTo>
                  <a:lnTo>
                    <a:pt x="571500" y="3279096"/>
                  </a:lnTo>
                  <a:close/>
                  <a:moveTo>
                    <a:pt x="1625670" y="3279096"/>
                  </a:moveTo>
                  <a:lnTo>
                    <a:pt x="1622574" y="3279096"/>
                  </a:lnTo>
                  <a:lnTo>
                    <a:pt x="1599476" y="3252902"/>
                  </a:lnTo>
                  <a:lnTo>
                    <a:pt x="1576388" y="3226708"/>
                  </a:lnTo>
                  <a:lnTo>
                    <a:pt x="1602581" y="3249797"/>
                  </a:lnTo>
                  <a:lnTo>
                    <a:pt x="1628775" y="3272895"/>
                  </a:lnTo>
                  <a:lnTo>
                    <a:pt x="1628775" y="3275991"/>
                  </a:lnTo>
                  <a:lnTo>
                    <a:pt x="1628775" y="3279096"/>
                  </a:lnTo>
                  <a:close/>
                  <a:moveTo>
                    <a:pt x="1662113" y="3279096"/>
                  </a:moveTo>
                  <a:lnTo>
                    <a:pt x="1657350" y="3279096"/>
                  </a:lnTo>
                  <a:lnTo>
                    <a:pt x="1657350" y="3274333"/>
                  </a:lnTo>
                  <a:lnTo>
                    <a:pt x="1657350" y="3269571"/>
                  </a:lnTo>
                  <a:lnTo>
                    <a:pt x="1662113" y="3269571"/>
                  </a:lnTo>
                  <a:lnTo>
                    <a:pt x="1666875" y="3269571"/>
                  </a:lnTo>
                  <a:lnTo>
                    <a:pt x="1666875" y="3274333"/>
                  </a:lnTo>
                  <a:lnTo>
                    <a:pt x="1666875" y="3279096"/>
                  </a:lnTo>
                  <a:close/>
                  <a:moveTo>
                    <a:pt x="2605088" y="3279096"/>
                  </a:moveTo>
                  <a:lnTo>
                    <a:pt x="2600325" y="3279096"/>
                  </a:lnTo>
                  <a:lnTo>
                    <a:pt x="2600325" y="3274333"/>
                  </a:lnTo>
                  <a:lnTo>
                    <a:pt x="2600325" y="3269571"/>
                  </a:lnTo>
                  <a:lnTo>
                    <a:pt x="2605088" y="3269571"/>
                  </a:lnTo>
                  <a:lnTo>
                    <a:pt x="2609850" y="3269571"/>
                  </a:lnTo>
                  <a:lnTo>
                    <a:pt x="2609850" y="3274333"/>
                  </a:lnTo>
                  <a:lnTo>
                    <a:pt x="2609850" y="3279096"/>
                  </a:lnTo>
                  <a:close/>
                  <a:moveTo>
                    <a:pt x="2919413" y="3279096"/>
                  </a:moveTo>
                  <a:lnTo>
                    <a:pt x="2914650" y="3279096"/>
                  </a:lnTo>
                  <a:lnTo>
                    <a:pt x="2914650" y="3274333"/>
                  </a:lnTo>
                  <a:lnTo>
                    <a:pt x="2914650" y="3269571"/>
                  </a:lnTo>
                  <a:lnTo>
                    <a:pt x="2919413" y="3269571"/>
                  </a:lnTo>
                  <a:lnTo>
                    <a:pt x="2924175" y="3269571"/>
                  </a:lnTo>
                  <a:lnTo>
                    <a:pt x="2924175" y="3274333"/>
                  </a:lnTo>
                  <a:lnTo>
                    <a:pt x="2924175" y="3279096"/>
                  </a:lnTo>
                  <a:close/>
                  <a:moveTo>
                    <a:pt x="3624263" y="3279096"/>
                  </a:moveTo>
                  <a:lnTo>
                    <a:pt x="3619500" y="3279096"/>
                  </a:lnTo>
                  <a:lnTo>
                    <a:pt x="3619500" y="3274333"/>
                  </a:lnTo>
                  <a:lnTo>
                    <a:pt x="3619500" y="3269571"/>
                  </a:lnTo>
                  <a:lnTo>
                    <a:pt x="3624263" y="3269571"/>
                  </a:lnTo>
                  <a:lnTo>
                    <a:pt x="3629025" y="3269571"/>
                  </a:lnTo>
                  <a:lnTo>
                    <a:pt x="3629025" y="3274333"/>
                  </a:lnTo>
                  <a:lnTo>
                    <a:pt x="3629025" y="3279096"/>
                  </a:lnTo>
                  <a:close/>
                  <a:moveTo>
                    <a:pt x="471488" y="3269571"/>
                  </a:moveTo>
                  <a:lnTo>
                    <a:pt x="466725" y="3269571"/>
                  </a:lnTo>
                  <a:lnTo>
                    <a:pt x="466725" y="3264808"/>
                  </a:lnTo>
                  <a:lnTo>
                    <a:pt x="466725" y="3260046"/>
                  </a:lnTo>
                  <a:lnTo>
                    <a:pt x="471488" y="3260046"/>
                  </a:lnTo>
                  <a:lnTo>
                    <a:pt x="476250" y="3260046"/>
                  </a:lnTo>
                  <a:lnTo>
                    <a:pt x="476250" y="3264808"/>
                  </a:lnTo>
                  <a:lnTo>
                    <a:pt x="476250" y="3269571"/>
                  </a:lnTo>
                  <a:close/>
                  <a:moveTo>
                    <a:pt x="538163" y="3269571"/>
                  </a:moveTo>
                  <a:lnTo>
                    <a:pt x="533400" y="3269571"/>
                  </a:lnTo>
                  <a:lnTo>
                    <a:pt x="533400" y="3264808"/>
                  </a:lnTo>
                  <a:lnTo>
                    <a:pt x="533400" y="3260046"/>
                  </a:lnTo>
                  <a:lnTo>
                    <a:pt x="538163" y="3260046"/>
                  </a:lnTo>
                  <a:lnTo>
                    <a:pt x="542925" y="3260046"/>
                  </a:lnTo>
                  <a:lnTo>
                    <a:pt x="542925" y="3264808"/>
                  </a:lnTo>
                  <a:lnTo>
                    <a:pt x="542925" y="3269571"/>
                  </a:lnTo>
                  <a:close/>
                  <a:moveTo>
                    <a:pt x="2528888" y="3269571"/>
                  </a:moveTo>
                  <a:lnTo>
                    <a:pt x="2524125" y="3269571"/>
                  </a:lnTo>
                  <a:lnTo>
                    <a:pt x="2524125" y="3264808"/>
                  </a:lnTo>
                  <a:lnTo>
                    <a:pt x="2524125" y="3260046"/>
                  </a:lnTo>
                  <a:lnTo>
                    <a:pt x="2528888" y="3260046"/>
                  </a:lnTo>
                  <a:lnTo>
                    <a:pt x="2533650" y="3260046"/>
                  </a:lnTo>
                  <a:lnTo>
                    <a:pt x="2533650" y="3264808"/>
                  </a:lnTo>
                  <a:lnTo>
                    <a:pt x="2533650" y="3269571"/>
                  </a:lnTo>
                  <a:close/>
                  <a:moveTo>
                    <a:pt x="2586038" y="3269571"/>
                  </a:moveTo>
                  <a:lnTo>
                    <a:pt x="2581275" y="3269571"/>
                  </a:lnTo>
                  <a:lnTo>
                    <a:pt x="2581275" y="3264808"/>
                  </a:lnTo>
                  <a:lnTo>
                    <a:pt x="2581275" y="3260046"/>
                  </a:lnTo>
                  <a:lnTo>
                    <a:pt x="2586038" y="3260046"/>
                  </a:lnTo>
                  <a:lnTo>
                    <a:pt x="2590800" y="3260046"/>
                  </a:lnTo>
                  <a:lnTo>
                    <a:pt x="2590800" y="3264808"/>
                  </a:lnTo>
                  <a:lnTo>
                    <a:pt x="2590800" y="3269571"/>
                  </a:lnTo>
                  <a:close/>
                  <a:moveTo>
                    <a:pt x="3178702" y="3243587"/>
                  </a:moveTo>
                  <a:lnTo>
                    <a:pt x="3174873" y="3274333"/>
                  </a:lnTo>
                  <a:lnTo>
                    <a:pt x="3174949" y="3207658"/>
                  </a:lnTo>
                  <a:lnTo>
                    <a:pt x="3175026" y="3140983"/>
                  </a:lnTo>
                  <a:lnTo>
                    <a:pt x="3178778" y="3176912"/>
                  </a:lnTo>
                  <a:lnTo>
                    <a:pt x="3182522" y="3212849"/>
                  </a:lnTo>
                  <a:close/>
                  <a:moveTo>
                    <a:pt x="3643313" y="3269571"/>
                  </a:moveTo>
                  <a:lnTo>
                    <a:pt x="3638550" y="3269571"/>
                  </a:lnTo>
                  <a:lnTo>
                    <a:pt x="3638550" y="3264808"/>
                  </a:lnTo>
                  <a:lnTo>
                    <a:pt x="3638550" y="3260046"/>
                  </a:lnTo>
                  <a:lnTo>
                    <a:pt x="3643313" y="3260046"/>
                  </a:lnTo>
                  <a:lnTo>
                    <a:pt x="3648075" y="3260046"/>
                  </a:lnTo>
                  <a:lnTo>
                    <a:pt x="3648075" y="3264808"/>
                  </a:lnTo>
                  <a:lnTo>
                    <a:pt x="3648075" y="3269571"/>
                  </a:lnTo>
                  <a:close/>
                  <a:moveTo>
                    <a:pt x="5386388" y="3269571"/>
                  </a:moveTo>
                  <a:lnTo>
                    <a:pt x="5381625" y="3269571"/>
                  </a:lnTo>
                  <a:lnTo>
                    <a:pt x="5381625" y="3264808"/>
                  </a:lnTo>
                  <a:lnTo>
                    <a:pt x="5381625" y="3260046"/>
                  </a:lnTo>
                  <a:lnTo>
                    <a:pt x="5386388" y="3260046"/>
                  </a:lnTo>
                  <a:lnTo>
                    <a:pt x="5391150" y="3260046"/>
                  </a:lnTo>
                  <a:lnTo>
                    <a:pt x="5391150" y="3264808"/>
                  </a:lnTo>
                  <a:lnTo>
                    <a:pt x="5391150" y="3269571"/>
                  </a:lnTo>
                  <a:close/>
                  <a:moveTo>
                    <a:pt x="442913" y="3260046"/>
                  </a:moveTo>
                  <a:lnTo>
                    <a:pt x="438150" y="3260046"/>
                  </a:lnTo>
                  <a:lnTo>
                    <a:pt x="438150" y="3255283"/>
                  </a:lnTo>
                  <a:lnTo>
                    <a:pt x="438150" y="3250521"/>
                  </a:lnTo>
                  <a:lnTo>
                    <a:pt x="442913" y="3250521"/>
                  </a:lnTo>
                  <a:lnTo>
                    <a:pt x="447675" y="3250521"/>
                  </a:lnTo>
                  <a:lnTo>
                    <a:pt x="447675" y="3255283"/>
                  </a:lnTo>
                  <a:lnTo>
                    <a:pt x="447675" y="3260046"/>
                  </a:lnTo>
                  <a:close/>
                  <a:moveTo>
                    <a:pt x="2338388" y="3260046"/>
                  </a:moveTo>
                  <a:lnTo>
                    <a:pt x="2333625" y="3260046"/>
                  </a:lnTo>
                  <a:lnTo>
                    <a:pt x="2333625" y="3255283"/>
                  </a:lnTo>
                  <a:lnTo>
                    <a:pt x="2333625" y="3250521"/>
                  </a:lnTo>
                  <a:lnTo>
                    <a:pt x="2338388" y="3250521"/>
                  </a:lnTo>
                  <a:lnTo>
                    <a:pt x="2343150" y="3250521"/>
                  </a:lnTo>
                  <a:lnTo>
                    <a:pt x="2343150" y="3255283"/>
                  </a:lnTo>
                  <a:lnTo>
                    <a:pt x="2343150" y="3260046"/>
                  </a:lnTo>
                  <a:close/>
                  <a:moveTo>
                    <a:pt x="2738438" y="3260046"/>
                  </a:moveTo>
                  <a:lnTo>
                    <a:pt x="2733675" y="3260046"/>
                  </a:lnTo>
                  <a:lnTo>
                    <a:pt x="2733675" y="3255283"/>
                  </a:lnTo>
                  <a:lnTo>
                    <a:pt x="2733675" y="3250521"/>
                  </a:lnTo>
                  <a:lnTo>
                    <a:pt x="2738438" y="3250521"/>
                  </a:lnTo>
                  <a:lnTo>
                    <a:pt x="2743200" y="3250521"/>
                  </a:lnTo>
                  <a:lnTo>
                    <a:pt x="2743200" y="3255283"/>
                  </a:lnTo>
                  <a:lnTo>
                    <a:pt x="2743200" y="3260046"/>
                  </a:lnTo>
                  <a:close/>
                  <a:moveTo>
                    <a:pt x="2921661" y="3219279"/>
                  </a:moveTo>
                  <a:lnTo>
                    <a:pt x="2918079" y="3264808"/>
                  </a:lnTo>
                  <a:lnTo>
                    <a:pt x="2918022" y="3179083"/>
                  </a:lnTo>
                  <a:lnTo>
                    <a:pt x="2917974" y="3093358"/>
                  </a:lnTo>
                  <a:lnTo>
                    <a:pt x="2921603" y="3133554"/>
                  </a:lnTo>
                  <a:lnTo>
                    <a:pt x="2925233" y="3173749"/>
                  </a:lnTo>
                  <a:close/>
                  <a:moveTo>
                    <a:pt x="5376863" y="3250521"/>
                  </a:moveTo>
                  <a:lnTo>
                    <a:pt x="5372100" y="3250521"/>
                  </a:lnTo>
                  <a:lnTo>
                    <a:pt x="5372100" y="3245758"/>
                  </a:lnTo>
                  <a:lnTo>
                    <a:pt x="5372100" y="3240996"/>
                  </a:lnTo>
                  <a:lnTo>
                    <a:pt x="5376863" y="3240996"/>
                  </a:lnTo>
                  <a:lnTo>
                    <a:pt x="5381625" y="3240996"/>
                  </a:lnTo>
                  <a:lnTo>
                    <a:pt x="5381625" y="3245758"/>
                  </a:lnTo>
                  <a:lnTo>
                    <a:pt x="5381625" y="3250521"/>
                  </a:lnTo>
                  <a:close/>
                  <a:moveTo>
                    <a:pt x="357188" y="3240996"/>
                  </a:moveTo>
                  <a:lnTo>
                    <a:pt x="352425" y="3240996"/>
                  </a:lnTo>
                  <a:lnTo>
                    <a:pt x="352425" y="3236233"/>
                  </a:lnTo>
                  <a:lnTo>
                    <a:pt x="352425" y="3231471"/>
                  </a:lnTo>
                  <a:lnTo>
                    <a:pt x="357188" y="3231471"/>
                  </a:lnTo>
                  <a:lnTo>
                    <a:pt x="361950" y="3231471"/>
                  </a:lnTo>
                  <a:lnTo>
                    <a:pt x="361950" y="3236233"/>
                  </a:lnTo>
                  <a:lnTo>
                    <a:pt x="361950" y="3240996"/>
                  </a:lnTo>
                  <a:close/>
                  <a:moveTo>
                    <a:pt x="595313" y="3240996"/>
                  </a:moveTo>
                  <a:lnTo>
                    <a:pt x="590550" y="3240996"/>
                  </a:lnTo>
                  <a:lnTo>
                    <a:pt x="590550" y="3236233"/>
                  </a:lnTo>
                  <a:lnTo>
                    <a:pt x="590550" y="3231471"/>
                  </a:lnTo>
                  <a:lnTo>
                    <a:pt x="595313" y="3231471"/>
                  </a:lnTo>
                  <a:lnTo>
                    <a:pt x="600075" y="3231471"/>
                  </a:lnTo>
                  <a:lnTo>
                    <a:pt x="600075" y="3236233"/>
                  </a:lnTo>
                  <a:lnTo>
                    <a:pt x="600075" y="3240996"/>
                  </a:lnTo>
                  <a:close/>
                  <a:moveTo>
                    <a:pt x="1167975" y="3240996"/>
                  </a:moveTo>
                  <a:lnTo>
                    <a:pt x="1164384" y="3240996"/>
                  </a:lnTo>
                  <a:lnTo>
                    <a:pt x="1151306" y="3224327"/>
                  </a:lnTo>
                  <a:lnTo>
                    <a:pt x="1138238" y="3207658"/>
                  </a:lnTo>
                  <a:lnTo>
                    <a:pt x="1154906" y="3220727"/>
                  </a:lnTo>
                  <a:lnTo>
                    <a:pt x="1171575" y="3233804"/>
                  </a:lnTo>
                  <a:lnTo>
                    <a:pt x="1171575" y="3237395"/>
                  </a:lnTo>
                  <a:lnTo>
                    <a:pt x="1171575" y="3240996"/>
                  </a:lnTo>
                  <a:close/>
                  <a:moveTo>
                    <a:pt x="2528888" y="3240996"/>
                  </a:moveTo>
                  <a:lnTo>
                    <a:pt x="2524125" y="3240996"/>
                  </a:lnTo>
                  <a:lnTo>
                    <a:pt x="2524125" y="3236233"/>
                  </a:lnTo>
                  <a:lnTo>
                    <a:pt x="2524125" y="3231471"/>
                  </a:lnTo>
                  <a:lnTo>
                    <a:pt x="2528888" y="3231471"/>
                  </a:lnTo>
                  <a:lnTo>
                    <a:pt x="2533650" y="3231471"/>
                  </a:lnTo>
                  <a:lnTo>
                    <a:pt x="2533650" y="3236233"/>
                  </a:lnTo>
                  <a:lnTo>
                    <a:pt x="2533650" y="3240996"/>
                  </a:lnTo>
                  <a:close/>
                  <a:moveTo>
                    <a:pt x="2805113" y="3240996"/>
                  </a:moveTo>
                  <a:lnTo>
                    <a:pt x="2800350" y="3240996"/>
                  </a:lnTo>
                  <a:lnTo>
                    <a:pt x="2800350" y="3236233"/>
                  </a:lnTo>
                  <a:lnTo>
                    <a:pt x="2800350" y="3231471"/>
                  </a:lnTo>
                  <a:lnTo>
                    <a:pt x="2805113" y="3231471"/>
                  </a:lnTo>
                  <a:lnTo>
                    <a:pt x="2809875" y="3231471"/>
                  </a:lnTo>
                  <a:lnTo>
                    <a:pt x="2809875" y="3236233"/>
                  </a:lnTo>
                  <a:lnTo>
                    <a:pt x="2809875" y="3240996"/>
                  </a:lnTo>
                  <a:close/>
                  <a:moveTo>
                    <a:pt x="1625175" y="3231471"/>
                  </a:moveTo>
                  <a:lnTo>
                    <a:pt x="1621584" y="3231471"/>
                  </a:lnTo>
                  <a:lnTo>
                    <a:pt x="1608506" y="3214802"/>
                  </a:lnTo>
                  <a:lnTo>
                    <a:pt x="1595438" y="3198133"/>
                  </a:lnTo>
                  <a:lnTo>
                    <a:pt x="1612106" y="3211202"/>
                  </a:lnTo>
                  <a:lnTo>
                    <a:pt x="1628775" y="3224279"/>
                  </a:lnTo>
                  <a:lnTo>
                    <a:pt x="1628775" y="3227870"/>
                  </a:lnTo>
                  <a:lnTo>
                    <a:pt x="1628775" y="3231471"/>
                  </a:lnTo>
                  <a:close/>
                  <a:moveTo>
                    <a:pt x="2509838" y="3231471"/>
                  </a:moveTo>
                  <a:lnTo>
                    <a:pt x="2505075" y="3231471"/>
                  </a:lnTo>
                  <a:lnTo>
                    <a:pt x="2505075" y="3226708"/>
                  </a:lnTo>
                  <a:lnTo>
                    <a:pt x="2505075" y="3221946"/>
                  </a:lnTo>
                  <a:lnTo>
                    <a:pt x="2509838" y="3221946"/>
                  </a:lnTo>
                  <a:lnTo>
                    <a:pt x="2514600" y="3221946"/>
                  </a:lnTo>
                  <a:lnTo>
                    <a:pt x="2514600" y="3226708"/>
                  </a:lnTo>
                  <a:lnTo>
                    <a:pt x="2514600" y="3231471"/>
                  </a:lnTo>
                  <a:close/>
                  <a:moveTo>
                    <a:pt x="2748525" y="3231471"/>
                  </a:moveTo>
                  <a:lnTo>
                    <a:pt x="2744324" y="3231471"/>
                  </a:lnTo>
                  <a:lnTo>
                    <a:pt x="2737523" y="3220469"/>
                  </a:lnTo>
                  <a:lnTo>
                    <a:pt x="2730732" y="3209478"/>
                  </a:lnTo>
                  <a:lnTo>
                    <a:pt x="2741733" y="3216278"/>
                  </a:lnTo>
                  <a:lnTo>
                    <a:pt x="2752725" y="3223070"/>
                  </a:lnTo>
                  <a:lnTo>
                    <a:pt x="2752725" y="3227270"/>
                  </a:lnTo>
                  <a:lnTo>
                    <a:pt x="2752725" y="3231471"/>
                  </a:lnTo>
                  <a:close/>
                  <a:moveTo>
                    <a:pt x="5367338" y="3231471"/>
                  </a:moveTo>
                  <a:lnTo>
                    <a:pt x="5362575" y="3231471"/>
                  </a:lnTo>
                  <a:lnTo>
                    <a:pt x="5362575" y="3226708"/>
                  </a:lnTo>
                  <a:lnTo>
                    <a:pt x="5362575" y="3221946"/>
                  </a:lnTo>
                  <a:lnTo>
                    <a:pt x="5367338" y="3221946"/>
                  </a:lnTo>
                  <a:lnTo>
                    <a:pt x="5372100" y="3221946"/>
                  </a:lnTo>
                  <a:lnTo>
                    <a:pt x="5372100" y="3226708"/>
                  </a:lnTo>
                  <a:lnTo>
                    <a:pt x="5372100" y="3231471"/>
                  </a:lnTo>
                  <a:close/>
                  <a:moveTo>
                    <a:pt x="575138" y="3221946"/>
                  </a:moveTo>
                  <a:lnTo>
                    <a:pt x="570376" y="3221946"/>
                  </a:lnTo>
                  <a:lnTo>
                    <a:pt x="576263" y="3212421"/>
                  </a:lnTo>
                  <a:lnTo>
                    <a:pt x="582149" y="3202896"/>
                  </a:lnTo>
                  <a:lnTo>
                    <a:pt x="586912" y="3202896"/>
                  </a:lnTo>
                  <a:lnTo>
                    <a:pt x="591674" y="3202896"/>
                  </a:lnTo>
                  <a:lnTo>
                    <a:pt x="585788" y="3212421"/>
                  </a:lnTo>
                  <a:lnTo>
                    <a:pt x="579901" y="3221946"/>
                  </a:lnTo>
                  <a:close/>
                  <a:moveTo>
                    <a:pt x="1557338" y="3221946"/>
                  </a:moveTo>
                  <a:lnTo>
                    <a:pt x="1552575" y="3221946"/>
                  </a:lnTo>
                  <a:lnTo>
                    <a:pt x="1552575" y="3217183"/>
                  </a:lnTo>
                  <a:lnTo>
                    <a:pt x="1552575" y="3212421"/>
                  </a:lnTo>
                  <a:lnTo>
                    <a:pt x="1557338" y="3212421"/>
                  </a:lnTo>
                  <a:lnTo>
                    <a:pt x="1562100" y="3212421"/>
                  </a:lnTo>
                  <a:lnTo>
                    <a:pt x="1562100" y="3217183"/>
                  </a:lnTo>
                  <a:lnTo>
                    <a:pt x="1562100" y="3221946"/>
                  </a:lnTo>
                  <a:close/>
                  <a:moveTo>
                    <a:pt x="2786063" y="3221946"/>
                  </a:moveTo>
                  <a:lnTo>
                    <a:pt x="2781300" y="3221946"/>
                  </a:lnTo>
                  <a:lnTo>
                    <a:pt x="2781300" y="3217183"/>
                  </a:lnTo>
                  <a:lnTo>
                    <a:pt x="2781300" y="3212421"/>
                  </a:lnTo>
                  <a:lnTo>
                    <a:pt x="2786063" y="3212421"/>
                  </a:lnTo>
                  <a:lnTo>
                    <a:pt x="2790825" y="3212421"/>
                  </a:lnTo>
                  <a:lnTo>
                    <a:pt x="2790825" y="3217183"/>
                  </a:lnTo>
                  <a:lnTo>
                    <a:pt x="2790825" y="3221946"/>
                  </a:lnTo>
                  <a:close/>
                  <a:moveTo>
                    <a:pt x="2949788" y="3210039"/>
                  </a:moveTo>
                  <a:lnTo>
                    <a:pt x="2945435" y="3226708"/>
                  </a:lnTo>
                  <a:lnTo>
                    <a:pt x="2945435" y="3193371"/>
                  </a:lnTo>
                  <a:lnTo>
                    <a:pt x="2945435" y="3160033"/>
                  </a:lnTo>
                  <a:lnTo>
                    <a:pt x="2949788" y="3176702"/>
                  </a:lnTo>
                  <a:lnTo>
                    <a:pt x="2954150" y="3193371"/>
                  </a:lnTo>
                  <a:close/>
                  <a:moveTo>
                    <a:pt x="3776663" y="3221946"/>
                  </a:moveTo>
                  <a:lnTo>
                    <a:pt x="3771900" y="3221946"/>
                  </a:lnTo>
                  <a:lnTo>
                    <a:pt x="3771900" y="3217183"/>
                  </a:lnTo>
                  <a:lnTo>
                    <a:pt x="3771900" y="3212421"/>
                  </a:lnTo>
                  <a:lnTo>
                    <a:pt x="3776663" y="3212421"/>
                  </a:lnTo>
                  <a:lnTo>
                    <a:pt x="3781425" y="3212421"/>
                  </a:lnTo>
                  <a:lnTo>
                    <a:pt x="3781425" y="3217183"/>
                  </a:lnTo>
                  <a:lnTo>
                    <a:pt x="3781425" y="3221946"/>
                  </a:lnTo>
                  <a:close/>
                  <a:moveTo>
                    <a:pt x="4044953" y="3218774"/>
                  </a:moveTo>
                  <a:lnTo>
                    <a:pt x="4038600" y="3225118"/>
                  </a:lnTo>
                  <a:lnTo>
                    <a:pt x="4038600" y="3212421"/>
                  </a:lnTo>
                  <a:lnTo>
                    <a:pt x="4038600" y="3199724"/>
                  </a:lnTo>
                  <a:lnTo>
                    <a:pt x="4044953" y="3206068"/>
                  </a:lnTo>
                  <a:lnTo>
                    <a:pt x="4051297" y="3212421"/>
                  </a:lnTo>
                  <a:close/>
                  <a:moveTo>
                    <a:pt x="328613" y="3212421"/>
                  </a:moveTo>
                  <a:lnTo>
                    <a:pt x="323850" y="3212421"/>
                  </a:lnTo>
                  <a:lnTo>
                    <a:pt x="323850" y="3207658"/>
                  </a:lnTo>
                  <a:lnTo>
                    <a:pt x="323850" y="3202896"/>
                  </a:lnTo>
                  <a:lnTo>
                    <a:pt x="328613" y="3202896"/>
                  </a:lnTo>
                  <a:lnTo>
                    <a:pt x="333375" y="3202896"/>
                  </a:lnTo>
                  <a:lnTo>
                    <a:pt x="333375" y="3207658"/>
                  </a:lnTo>
                  <a:lnTo>
                    <a:pt x="333375" y="3212421"/>
                  </a:lnTo>
                  <a:close/>
                  <a:moveTo>
                    <a:pt x="947738" y="3212421"/>
                  </a:moveTo>
                  <a:lnTo>
                    <a:pt x="942975" y="3212421"/>
                  </a:lnTo>
                  <a:lnTo>
                    <a:pt x="942975" y="3207658"/>
                  </a:lnTo>
                  <a:lnTo>
                    <a:pt x="942975" y="3202896"/>
                  </a:lnTo>
                  <a:lnTo>
                    <a:pt x="947738" y="3202896"/>
                  </a:lnTo>
                  <a:lnTo>
                    <a:pt x="952500" y="3202896"/>
                  </a:lnTo>
                  <a:lnTo>
                    <a:pt x="952500" y="3207658"/>
                  </a:lnTo>
                  <a:lnTo>
                    <a:pt x="952500" y="3212421"/>
                  </a:lnTo>
                  <a:close/>
                  <a:moveTo>
                    <a:pt x="2366963" y="3212421"/>
                  </a:moveTo>
                  <a:lnTo>
                    <a:pt x="2362200" y="3212421"/>
                  </a:lnTo>
                  <a:lnTo>
                    <a:pt x="2362200" y="3207658"/>
                  </a:lnTo>
                  <a:lnTo>
                    <a:pt x="2362200" y="3202896"/>
                  </a:lnTo>
                  <a:lnTo>
                    <a:pt x="2366963" y="3202896"/>
                  </a:lnTo>
                  <a:lnTo>
                    <a:pt x="2371725" y="3202896"/>
                  </a:lnTo>
                  <a:lnTo>
                    <a:pt x="2371725" y="3207658"/>
                  </a:lnTo>
                  <a:lnTo>
                    <a:pt x="2371725" y="3212421"/>
                  </a:lnTo>
                  <a:close/>
                  <a:moveTo>
                    <a:pt x="4148138" y="3212421"/>
                  </a:moveTo>
                  <a:lnTo>
                    <a:pt x="4143375" y="3212421"/>
                  </a:lnTo>
                  <a:lnTo>
                    <a:pt x="4143375" y="3207658"/>
                  </a:lnTo>
                  <a:lnTo>
                    <a:pt x="4143375" y="3202896"/>
                  </a:lnTo>
                  <a:lnTo>
                    <a:pt x="4148138" y="3202896"/>
                  </a:lnTo>
                  <a:lnTo>
                    <a:pt x="4152900" y="3202896"/>
                  </a:lnTo>
                  <a:lnTo>
                    <a:pt x="4152900" y="3207658"/>
                  </a:lnTo>
                  <a:lnTo>
                    <a:pt x="4152900" y="3212421"/>
                  </a:lnTo>
                  <a:close/>
                  <a:moveTo>
                    <a:pt x="5357813" y="3212421"/>
                  </a:moveTo>
                  <a:lnTo>
                    <a:pt x="5353050" y="3212421"/>
                  </a:lnTo>
                  <a:lnTo>
                    <a:pt x="5353050" y="3207658"/>
                  </a:lnTo>
                  <a:lnTo>
                    <a:pt x="5353050" y="3202896"/>
                  </a:lnTo>
                  <a:lnTo>
                    <a:pt x="5357813" y="3202896"/>
                  </a:lnTo>
                  <a:lnTo>
                    <a:pt x="5362575" y="3202896"/>
                  </a:lnTo>
                  <a:lnTo>
                    <a:pt x="5362575" y="3207658"/>
                  </a:lnTo>
                  <a:lnTo>
                    <a:pt x="5362575" y="3212421"/>
                  </a:lnTo>
                  <a:close/>
                  <a:moveTo>
                    <a:pt x="4253475" y="3202896"/>
                  </a:moveTo>
                  <a:lnTo>
                    <a:pt x="4249274" y="3202896"/>
                  </a:lnTo>
                  <a:lnTo>
                    <a:pt x="4242473" y="3191894"/>
                  </a:lnTo>
                  <a:lnTo>
                    <a:pt x="4235682" y="3180903"/>
                  </a:lnTo>
                  <a:lnTo>
                    <a:pt x="4246683" y="3187703"/>
                  </a:lnTo>
                  <a:lnTo>
                    <a:pt x="4257675" y="3194495"/>
                  </a:lnTo>
                  <a:lnTo>
                    <a:pt x="4257675" y="3198695"/>
                  </a:lnTo>
                  <a:lnTo>
                    <a:pt x="4257675" y="3202896"/>
                  </a:lnTo>
                  <a:close/>
                  <a:moveTo>
                    <a:pt x="633413" y="3193371"/>
                  </a:moveTo>
                  <a:lnTo>
                    <a:pt x="628650" y="3193371"/>
                  </a:lnTo>
                  <a:lnTo>
                    <a:pt x="628650" y="3188608"/>
                  </a:lnTo>
                  <a:lnTo>
                    <a:pt x="628650" y="3183846"/>
                  </a:lnTo>
                  <a:lnTo>
                    <a:pt x="633413" y="3183846"/>
                  </a:lnTo>
                  <a:lnTo>
                    <a:pt x="638175" y="3183846"/>
                  </a:lnTo>
                  <a:lnTo>
                    <a:pt x="638175" y="3188608"/>
                  </a:lnTo>
                  <a:lnTo>
                    <a:pt x="638175" y="3193371"/>
                  </a:lnTo>
                  <a:close/>
                  <a:moveTo>
                    <a:pt x="976313" y="3193371"/>
                  </a:moveTo>
                  <a:lnTo>
                    <a:pt x="971550" y="3193371"/>
                  </a:lnTo>
                  <a:lnTo>
                    <a:pt x="971550" y="3188608"/>
                  </a:lnTo>
                  <a:lnTo>
                    <a:pt x="971550" y="3183846"/>
                  </a:lnTo>
                  <a:lnTo>
                    <a:pt x="976313" y="3183846"/>
                  </a:lnTo>
                  <a:lnTo>
                    <a:pt x="981075" y="3183846"/>
                  </a:lnTo>
                  <a:lnTo>
                    <a:pt x="981075" y="3188608"/>
                  </a:lnTo>
                  <a:lnTo>
                    <a:pt x="981075" y="3193371"/>
                  </a:lnTo>
                  <a:close/>
                  <a:moveTo>
                    <a:pt x="1109663" y="3193371"/>
                  </a:moveTo>
                  <a:lnTo>
                    <a:pt x="1104900" y="3193371"/>
                  </a:lnTo>
                  <a:lnTo>
                    <a:pt x="1104900" y="3188608"/>
                  </a:lnTo>
                  <a:lnTo>
                    <a:pt x="1104900" y="3183846"/>
                  </a:lnTo>
                  <a:lnTo>
                    <a:pt x="1109663" y="3183846"/>
                  </a:lnTo>
                  <a:lnTo>
                    <a:pt x="1114425" y="3183846"/>
                  </a:lnTo>
                  <a:lnTo>
                    <a:pt x="1114425" y="3188608"/>
                  </a:lnTo>
                  <a:lnTo>
                    <a:pt x="1114425" y="3193371"/>
                  </a:lnTo>
                  <a:close/>
                  <a:moveTo>
                    <a:pt x="2690813" y="3193371"/>
                  </a:moveTo>
                  <a:lnTo>
                    <a:pt x="2686050" y="3193371"/>
                  </a:lnTo>
                  <a:lnTo>
                    <a:pt x="2686050" y="3188608"/>
                  </a:lnTo>
                  <a:lnTo>
                    <a:pt x="2686050" y="3183846"/>
                  </a:lnTo>
                  <a:lnTo>
                    <a:pt x="2690813" y="3183846"/>
                  </a:lnTo>
                  <a:lnTo>
                    <a:pt x="2695575" y="3183846"/>
                  </a:lnTo>
                  <a:lnTo>
                    <a:pt x="2695575" y="3188608"/>
                  </a:lnTo>
                  <a:lnTo>
                    <a:pt x="2695575" y="3193371"/>
                  </a:lnTo>
                  <a:close/>
                  <a:moveTo>
                    <a:pt x="2805113" y="3193371"/>
                  </a:moveTo>
                  <a:lnTo>
                    <a:pt x="2800350" y="3193371"/>
                  </a:lnTo>
                  <a:lnTo>
                    <a:pt x="2800350" y="3188608"/>
                  </a:lnTo>
                  <a:lnTo>
                    <a:pt x="2800350" y="3183846"/>
                  </a:lnTo>
                  <a:lnTo>
                    <a:pt x="2805113" y="3183846"/>
                  </a:lnTo>
                  <a:lnTo>
                    <a:pt x="2809875" y="3183846"/>
                  </a:lnTo>
                  <a:lnTo>
                    <a:pt x="2809875" y="3188608"/>
                  </a:lnTo>
                  <a:lnTo>
                    <a:pt x="2809875" y="3193371"/>
                  </a:lnTo>
                  <a:close/>
                  <a:moveTo>
                    <a:pt x="4758900" y="3193371"/>
                  </a:moveTo>
                  <a:lnTo>
                    <a:pt x="4755309" y="3193371"/>
                  </a:lnTo>
                  <a:lnTo>
                    <a:pt x="4742231" y="3176702"/>
                  </a:lnTo>
                  <a:lnTo>
                    <a:pt x="4729163" y="3160033"/>
                  </a:lnTo>
                  <a:lnTo>
                    <a:pt x="4745831" y="3173102"/>
                  </a:lnTo>
                  <a:lnTo>
                    <a:pt x="4762500" y="3186179"/>
                  </a:lnTo>
                  <a:lnTo>
                    <a:pt x="4762500" y="3189770"/>
                  </a:lnTo>
                  <a:lnTo>
                    <a:pt x="4762500" y="3193371"/>
                  </a:lnTo>
                  <a:close/>
                  <a:moveTo>
                    <a:pt x="5282175" y="3193371"/>
                  </a:moveTo>
                  <a:lnTo>
                    <a:pt x="5277974" y="3193371"/>
                  </a:lnTo>
                  <a:lnTo>
                    <a:pt x="5271173" y="3182369"/>
                  </a:lnTo>
                  <a:lnTo>
                    <a:pt x="5264382" y="3171378"/>
                  </a:lnTo>
                  <a:lnTo>
                    <a:pt x="5275383" y="3178178"/>
                  </a:lnTo>
                  <a:lnTo>
                    <a:pt x="5286375" y="3184970"/>
                  </a:lnTo>
                  <a:lnTo>
                    <a:pt x="5286375" y="3189170"/>
                  </a:lnTo>
                  <a:lnTo>
                    <a:pt x="5286375" y="3193371"/>
                  </a:lnTo>
                  <a:close/>
                  <a:moveTo>
                    <a:pt x="995363" y="3183846"/>
                  </a:moveTo>
                  <a:lnTo>
                    <a:pt x="990600" y="3183846"/>
                  </a:lnTo>
                  <a:lnTo>
                    <a:pt x="990600" y="3179083"/>
                  </a:lnTo>
                  <a:lnTo>
                    <a:pt x="990600" y="3174321"/>
                  </a:lnTo>
                  <a:lnTo>
                    <a:pt x="995363" y="3174321"/>
                  </a:lnTo>
                  <a:lnTo>
                    <a:pt x="1000125" y="3174321"/>
                  </a:lnTo>
                  <a:lnTo>
                    <a:pt x="1000125" y="3179083"/>
                  </a:lnTo>
                  <a:lnTo>
                    <a:pt x="1000125" y="3183846"/>
                  </a:lnTo>
                  <a:close/>
                  <a:moveTo>
                    <a:pt x="1090613" y="3183846"/>
                  </a:moveTo>
                  <a:lnTo>
                    <a:pt x="1085850" y="3183846"/>
                  </a:lnTo>
                  <a:lnTo>
                    <a:pt x="1085850" y="3179083"/>
                  </a:lnTo>
                  <a:lnTo>
                    <a:pt x="1085850" y="3174321"/>
                  </a:lnTo>
                  <a:lnTo>
                    <a:pt x="1090613" y="3174321"/>
                  </a:lnTo>
                  <a:lnTo>
                    <a:pt x="1095375" y="3174321"/>
                  </a:lnTo>
                  <a:lnTo>
                    <a:pt x="1095375" y="3179083"/>
                  </a:lnTo>
                  <a:lnTo>
                    <a:pt x="1095375" y="3183846"/>
                  </a:lnTo>
                  <a:close/>
                  <a:moveTo>
                    <a:pt x="1566863" y="3183846"/>
                  </a:moveTo>
                  <a:lnTo>
                    <a:pt x="1562100" y="3183846"/>
                  </a:lnTo>
                  <a:lnTo>
                    <a:pt x="1562100" y="3179083"/>
                  </a:lnTo>
                  <a:lnTo>
                    <a:pt x="1562100" y="3174321"/>
                  </a:lnTo>
                  <a:lnTo>
                    <a:pt x="1566863" y="3174321"/>
                  </a:lnTo>
                  <a:lnTo>
                    <a:pt x="1571625" y="3174321"/>
                  </a:lnTo>
                  <a:lnTo>
                    <a:pt x="1571625" y="3179083"/>
                  </a:lnTo>
                  <a:lnTo>
                    <a:pt x="1571625" y="3183846"/>
                  </a:lnTo>
                  <a:close/>
                  <a:moveTo>
                    <a:pt x="3776663" y="3183846"/>
                  </a:moveTo>
                  <a:lnTo>
                    <a:pt x="3771900" y="3183846"/>
                  </a:lnTo>
                  <a:lnTo>
                    <a:pt x="3771900" y="3179083"/>
                  </a:lnTo>
                  <a:lnTo>
                    <a:pt x="3771900" y="3174321"/>
                  </a:lnTo>
                  <a:lnTo>
                    <a:pt x="3776663" y="3174321"/>
                  </a:lnTo>
                  <a:lnTo>
                    <a:pt x="3781425" y="3174321"/>
                  </a:lnTo>
                  <a:lnTo>
                    <a:pt x="3781425" y="3179083"/>
                  </a:lnTo>
                  <a:lnTo>
                    <a:pt x="3781425" y="3183846"/>
                  </a:lnTo>
                  <a:close/>
                  <a:moveTo>
                    <a:pt x="5338763" y="3183846"/>
                  </a:moveTo>
                  <a:lnTo>
                    <a:pt x="5334000" y="3183846"/>
                  </a:lnTo>
                  <a:lnTo>
                    <a:pt x="5334000" y="3179083"/>
                  </a:lnTo>
                  <a:lnTo>
                    <a:pt x="5334000" y="3174321"/>
                  </a:lnTo>
                  <a:lnTo>
                    <a:pt x="5338763" y="3174321"/>
                  </a:lnTo>
                  <a:lnTo>
                    <a:pt x="5343525" y="3174321"/>
                  </a:lnTo>
                  <a:lnTo>
                    <a:pt x="5343525" y="3179083"/>
                  </a:lnTo>
                  <a:lnTo>
                    <a:pt x="5343525" y="3183846"/>
                  </a:lnTo>
                  <a:close/>
                  <a:moveTo>
                    <a:pt x="1047750" y="3174321"/>
                  </a:moveTo>
                  <a:lnTo>
                    <a:pt x="1035053" y="3174321"/>
                  </a:lnTo>
                  <a:lnTo>
                    <a:pt x="1041397" y="3167968"/>
                  </a:lnTo>
                  <a:lnTo>
                    <a:pt x="1047750" y="3161624"/>
                  </a:lnTo>
                  <a:lnTo>
                    <a:pt x="1054103" y="3167968"/>
                  </a:lnTo>
                  <a:lnTo>
                    <a:pt x="1060447" y="3174321"/>
                  </a:lnTo>
                  <a:close/>
                  <a:moveTo>
                    <a:pt x="595313" y="3164796"/>
                  </a:moveTo>
                  <a:lnTo>
                    <a:pt x="590550" y="3164796"/>
                  </a:lnTo>
                  <a:lnTo>
                    <a:pt x="590550" y="3160033"/>
                  </a:lnTo>
                  <a:lnTo>
                    <a:pt x="590550" y="3155271"/>
                  </a:lnTo>
                  <a:lnTo>
                    <a:pt x="595313" y="3155271"/>
                  </a:lnTo>
                  <a:lnTo>
                    <a:pt x="600075" y="3155271"/>
                  </a:lnTo>
                  <a:lnTo>
                    <a:pt x="600075" y="3160033"/>
                  </a:lnTo>
                  <a:lnTo>
                    <a:pt x="600075" y="3164796"/>
                  </a:lnTo>
                  <a:close/>
                  <a:moveTo>
                    <a:pt x="1481138" y="3164796"/>
                  </a:moveTo>
                  <a:lnTo>
                    <a:pt x="1476375" y="3164796"/>
                  </a:lnTo>
                  <a:lnTo>
                    <a:pt x="1476375" y="3160033"/>
                  </a:lnTo>
                  <a:lnTo>
                    <a:pt x="1476375" y="3155271"/>
                  </a:lnTo>
                  <a:lnTo>
                    <a:pt x="1481138" y="3155271"/>
                  </a:lnTo>
                  <a:lnTo>
                    <a:pt x="1485900" y="3155271"/>
                  </a:lnTo>
                  <a:lnTo>
                    <a:pt x="1485900" y="3160033"/>
                  </a:lnTo>
                  <a:lnTo>
                    <a:pt x="1485900" y="3164796"/>
                  </a:lnTo>
                  <a:close/>
                  <a:moveTo>
                    <a:pt x="1568453" y="3161624"/>
                  </a:moveTo>
                  <a:lnTo>
                    <a:pt x="1562100" y="3167968"/>
                  </a:lnTo>
                  <a:lnTo>
                    <a:pt x="1562100" y="3155271"/>
                  </a:lnTo>
                  <a:lnTo>
                    <a:pt x="1562100" y="3142574"/>
                  </a:lnTo>
                  <a:lnTo>
                    <a:pt x="1568453" y="3148918"/>
                  </a:lnTo>
                  <a:lnTo>
                    <a:pt x="1574797" y="3155271"/>
                  </a:lnTo>
                  <a:close/>
                  <a:moveTo>
                    <a:pt x="2395538" y="3164796"/>
                  </a:moveTo>
                  <a:lnTo>
                    <a:pt x="2390775" y="3164796"/>
                  </a:lnTo>
                  <a:lnTo>
                    <a:pt x="2390775" y="3160033"/>
                  </a:lnTo>
                  <a:lnTo>
                    <a:pt x="2390775" y="3155271"/>
                  </a:lnTo>
                  <a:lnTo>
                    <a:pt x="2395538" y="3155271"/>
                  </a:lnTo>
                  <a:lnTo>
                    <a:pt x="2400300" y="3155271"/>
                  </a:lnTo>
                  <a:lnTo>
                    <a:pt x="2400300" y="3160033"/>
                  </a:lnTo>
                  <a:lnTo>
                    <a:pt x="2400300" y="3164796"/>
                  </a:lnTo>
                  <a:close/>
                  <a:moveTo>
                    <a:pt x="2566988" y="3164796"/>
                  </a:moveTo>
                  <a:lnTo>
                    <a:pt x="2562225" y="3164796"/>
                  </a:lnTo>
                  <a:lnTo>
                    <a:pt x="2562225" y="3160033"/>
                  </a:lnTo>
                  <a:lnTo>
                    <a:pt x="2562225" y="3155271"/>
                  </a:lnTo>
                  <a:lnTo>
                    <a:pt x="2566988" y="3155271"/>
                  </a:lnTo>
                  <a:lnTo>
                    <a:pt x="2571750" y="3155271"/>
                  </a:lnTo>
                  <a:lnTo>
                    <a:pt x="2571750" y="3160033"/>
                  </a:lnTo>
                  <a:lnTo>
                    <a:pt x="2571750" y="3164796"/>
                  </a:lnTo>
                  <a:close/>
                  <a:moveTo>
                    <a:pt x="2671763" y="3164796"/>
                  </a:moveTo>
                  <a:lnTo>
                    <a:pt x="2667000" y="3164796"/>
                  </a:lnTo>
                  <a:lnTo>
                    <a:pt x="2667000" y="3160033"/>
                  </a:lnTo>
                  <a:lnTo>
                    <a:pt x="2667000" y="3155271"/>
                  </a:lnTo>
                  <a:lnTo>
                    <a:pt x="2671763" y="3155271"/>
                  </a:lnTo>
                  <a:lnTo>
                    <a:pt x="2676525" y="3155271"/>
                  </a:lnTo>
                  <a:lnTo>
                    <a:pt x="2676525" y="3160033"/>
                  </a:lnTo>
                  <a:lnTo>
                    <a:pt x="2676525" y="3164796"/>
                  </a:lnTo>
                  <a:close/>
                  <a:moveTo>
                    <a:pt x="2700338" y="3164796"/>
                  </a:moveTo>
                  <a:lnTo>
                    <a:pt x="2695575" y="3164796"/>
                  </a:lnTo>
                  <a:lnTo>
                    <a:pt x="2695575" y="3160033"/>
                  </a:lnTo>
                  <a:lnTo>
                    <a:pt x="2695575" y="3155271"/>
                  </a:lnTo>
                  <a:lnTo>
                    <a:pt x="2700338" y="3155271"/>
                  </a:lnTo>
                  <a:lnTo>
                    <a:pt x="2705100" y="3155271"/>
                  </a:lnTo>
                  <a:lnTo>
                    <a:pt x="2705100" y="3160033"/>
                  </a:lnTo>
                  <a:lnTo>
                    <a:pt x="2705100" y="3164796"/>
                  </a:lnTo>
                  <a:close/>
                  <a:moveTo>
                    <a:pt x="661988" y="3155271"/>
                  </a:moveTo>
                  <a:lnTo>
                    <a:pt x="657225" y="3155271"/>
                  </a:lnTo>
                  <a:lnTo>
                    <a:pt x="657225" y="3150508"/>
                  </a:lnTo>
                  <a:lnTo>
                    <a:pt x="657225" y="3145746"/>
                  </a:lnTo>
                  <a:lnTo>
                    <a:pt x="661988" y="3145746"/>
                  </a:lnTo>
                  <a:lnTo>
                    <a:pt x="666750" y="3145746"/>
                  </a:lnTo>
                  <a:lnTo>
                    <a:pt x="666750" y="3150508"/>
                  </a:lnTo>
                  <a:lnTo>
                    <a:pt x="666750" y="3155271"/>
                  </a:lnTo>
                  <a:close/>
                  <a:moveTo>
                    <a:pt x="2833688" y="3155271"/>
                  </a:moveTo>
                  <a:lnTo>
                    <a:pt x="2828925" y="3155271"/>
                  </a:lnTo>
                  <a:lnTo>
                    <a:pt x="2828925" y="3150508"/>
                  </a:lnTo>
                  <a:lnTo>
                    <a:pt x="2828925" y="3145746"/>
                  </a:lnTo>
                  <a:lnTo>
                    <a:pt x="2833688" y="3145746"/>
                  </a:lnTo>
                  <a:lnTo>
                    <a:pt x="2838450" y="3145746"/>
                  </a:lnTo>
                  <a:lnTo>
                    <a:pt x="2838450" y="3150508"/>
                  </a:lnTo>
                  <a:lnTo>
                    <a:pt x="2838450" y="3155271"/>
                  </a:lnTo>
                  <a:close/>
                  <a:moveTo>
                    <a:pt x="2861139" y="3155271"/>
                  </a:moveTo>
                  <a:lnTo>
                    <a:pt x="2856376" y="3155271"/>
                  </a:lnTo>
                  <a:lnTo>
                    <a:pt x="2862263" y="3145746"/>
                  </a:lnTo>
                  <a:lnTo>
                    <a:pt x="2868149" y="3136221"/>
                  </a:lnTo>
                  <a:lnTo>
                    <a:pt x="2872911" y="3136221"/>
                  </a:lnTo>
                  <a:lnTo>
                    <a:pt x="2877674" y="3136221"/>
                  </a:lnTo>
                  <a:lnTo>
                    <a:pt x="2871788" y="3145746"/>
                  </a:lnTo>
                  <a:lnTo>
                    <a:pt x="2865901" y="3155271"/>
                  </a:lnTo>
                  <a:close/>
                  <a:moveTo>
                    <a:pt x="2947988" y="3155271"/>
                  </a:moveTo>
                  <a:lnTo>
                    <a:pt x="2943225" y="3155271"/>
                  </a:lnTo>
                  <a:lnTo>
                    <a:pt x="2943225" y="3150508"/>
                  </a:lnTo>
                  <a:lnTo>
                    <a:pt x="2943225" y="3145746"/>
                  </a:lnTo>
                  <a:lnTo>
                    <a:pt x="2947988" y="3145746"/>
                  </a:lnTo>
                  <a:lnTo>
                    <a:pt x="2952750" y="3145746"/>
                  </a:lnTo>
                  <a:lnTo>
                    <a:pt x="2952750" y="3150508"/>
                  </a:lnTo>
                  <a:lnTo>
                    <a:pt x="2952750" y="3155271"/>
                  </a:lnTo>
                  <a:close/>
                  <a:moveTo>
                    <a:pt x="3814763" y="3155271"/>
                  </a:moveTo>
                  <a:lnTo>
                    <a:pt x="3810000" y="3155271"/>
                  </a:lnTo>
                  <a:lnTo>
                    <a:pt x="3810000" y="3150508"/>
                  </a:lnTo>
                  <a:lnTo>
                    <a:pt x="3810000" y="3145746"/>
                  </a:lnTo>
                  <a:lnTo>
                    <a:pt x="3814763" y="3145746"/>
                  </a:lnTo>
                  <a:lnTo>
                    <a:pt x="3819525" y="3145746"/>
                  </a:lnTo>
                  <a:lnTo>
                    <a:pt x="3819525" y="3150508"/>
                  </a:lnTo>
                  <a:lnTo>
                    <a:pt x="3819525" y="3155271"/>
                  </a:lnTo>
                  <a:close/>
                  <a:moveTo>
                    <a:pt x="4186238" y="3155271"/>
                  </a:moveTo>
                  <a:lnTo>
                    <a:pt x="4181475" y="3155271"/>
                  </a:lnTo>
                  <a:lnTo>
                    <a:pt x="4181475" y="3150508"/>
                  </a:lnTo>
                  <a:lnTo>
                    <a:pt x="4181475" y="3145746"/>
                  </a:lnTo>
                  <a:lnTo>
                    <a:pt x="4186238" y="3145746"/>
                  </a:lnTo>
                  <a:lnTo>
                    <a:pt x="4191000" y="3145746"/>
                  </a:lnTo>
                  <a:lnTo>
                    <a:pt x="4191000" y="3150508"/>
                  </a:lnTo>
                  <a:lnTo>
                    <a:pt x="4191000" y="3155271"/>
                  </a:lnTo>
                  <a:close/>
                  <a:moveTo>
                    <a:pt x="1509713" y="3145746"/>
                  </a:moveTo>
                  <a:lnTo>
                    <a:pt x="1504950" y="3145746"/>
                  </a:lnTo>
                  <a:lnTo>
                    <a:pt x="1504950" y="3140983"/>
                  </a:lnTo>
                  <a:lnTo>
                    <a:pt x="1504950" y="3136221"/>
                  </a:lnTo>
                  <a:lnTo>
                    <a:pt x="1509713" y="3136221"/>
                  </a:lnTo>
                  <a:lnTo>
                    <a:pt x="1514475" y="3136221"/>
                  </a:lnTo>
                  <a:lnTo>
                    <a:pt x="1514475" y="3140983"/>
                  </a:lnTo>
                  <a:lnTo>
                    <a:pt x="1514475" y="3145746"/>
                  </a:lnTo>
                  <a:close/>
                  <a:moveTo>
                    <a:pt x="1538288" y="3145746"/>
                  </a:moveTo>
                  <a:lnTo>
                    <a:pt x="1533525" y="3145746"/>
                  </a:lnTo>
                  <a:lnTo>
                    <a:pt x="1533525" y="3140983"/>
                  </a:lnTo>
                  <a:lnTo>
                    <a:pt x="1533525" y="3136221"/>
                  </a:lnTo>
                  <a:lnTo>
                    <a:pt x="1538288" y="3136221"/>
                  </a:lnTo>
                  <a:lnTo>
                    <a:pt x="1543050" y="3136221"/>
                  </a:lnTo>
                  <a:lnTo>
                    <a:pt x="1543050" y="3140983"/>
                  </a:lnTo>
                  <a:lnTo>
                    <a:pt x="1543050" y="3145746"/>
                  </a:lnTo>
                  <a:close/>
                  <a:moveTo>
                    <a:pt x="2662238" y="3145746"/>
                  </a:moveTo>
                  <a:lnTo>
                    <a:pt x="2657475" y="3145746"/>
                  </a:lnTo>
                  <a:lnTo>
                    <a:pt x="2657475" y="3140983"/>
                  </a:lnTo>
                  <a:lnTo>
                    <a:pt x="2657475" y="3136221"/>
                  </a:lnTo>
                  <a:lnTo>
                    <a:pt x="2662238" y="3136221"/>
                  </a:lnTo>
                  <a:lnTo>
                    <a:pt x="2667000" y="3136221"/>
                  </a:lnTo>
                  <a:lnTo>
                    <a:pt x="2667000" y="3140983"/>
                  </a:lnTo>
                  <a:lnTo>
                    <a:pt x="2667000" y="3145746"/>
                  </a:lnTo>
                  <a:close/>
                  <a:moveTo>
                    <a:pt x="5254200" y="3145746"/>
                  </a:moveTo>
                  <a:lnTo>
                    <a:pt x="5250609" y="3145746"/>
                  </a:lnTo>
                  <a:lnTo>
                    <a:pt x="5237531" y="3129077"/>
                  </a:lnTo>
                  <a:lnTo>
                    <a:pt x="5224463" y="3112408"/>
                  </a:lnTo>
                  <a:lnTo>
                    <a:pt x="5241131" y="3125477"/>
                  </a:lnTo>
                  <a:lnTo>
                    <a:pt x="5257800" y="3138554"/>
                  </a:lnTo>
                  <a:lnTo>
                    <a:pt x="5257800" y="3142145"/>
                  </a:lnTo>
                  <a:lnTo>
                    <a:pt x="5257800" y="3145746"/>
                  </a:lnTo>
                  <a:close/>
                  <a:moveTo>
                    <a:pt x="1462649" y="3136221"/>
                  </a:moveTo>
                  <a:lnTo>
                    <a:pt x="1458449" y="3136221"/>
                  </a:lnTo>
                  <a:lnTo>
                    <a:pt x="1451658" y="3125219"/>
                  </a:lnTo>
                  <a:lnTo>
                    <a:pt x="1444857" y="3114228"/>
                  </a:lnTo>
                  <a:lnTo>
                    <a:pt x="1455849" y="3121028"/>
                  </a:lnTo>
                  <a:lnTo>
                    <a:pt x="1466850" y="3127820"/>
                  </a:lnTo>
                  <a:lnTo>
                    <a:pt x="1466850" y="3132020"/>
                  </a:lnTo>
                  <a:lnTo>
                    <a:pt x="1466850" y="3136221"/>
                  </a:lnTo>
                  <a:close/>
                  <a:moveTo>
                    <a:pt x="4130678" y="3133049"/>
                  </a:moveTo>
                  <a:lnTo>
                    <a:pt x="4124325" y="3139393"/>
                  </a:lnTo>
                  <a:lnTo>
                    <a:pt x="4124325" y="3126696"/>
                  </a:lnTo>
                  <a:lnTo>
                    <a:pt x="4124325" y="3113999"/>
                  </a:lnTo>
                  <a:lnTo>
                    <a:pt x="4130678" y="3120343"/>
                  </a:lnTo>
                  <a:lnTo>
                    <a:pt x="4137022" y="3126696"/>
                  </a:lnTo>
                  <a:close/>
                  <a:moveTo>
                    <a:pt x="595313" y="3126696"/>
                  </a:moveTo>
                  <a:lnTo>
                    <a:pt x="590550" y="3126696"/>
                  </a:lnTo>
                  <a:lnTo>
                    <a:pt x="590550" y="3121933"/>
                  </a:lnTo>
                  <a:lnTo>
                    <a:pt x="590550" y="3117171"/>
                  </a:lnTo>
                  <a:lnTo>
                    <a:pt x="595313" y="3117171"/>
                  </a:lnTo>
                  <a:lnTo>
                    <a:pt x="600075" y="3117171"/>
                  </a:lnTo>
                  <a:lnTo>
                    <a:pt x="600075" y="3121933"/>
                  </a:lnTo>
                  <a:lnTo>
                    <a:pt x="600075" y="3126696"/>
                  </a:lnTo>
                  <a:close/>
                  <a:moveTo>
                    <a:pt x="1490663" y="3126696"/>
                  </a:moveTo>
                  <a:lnTo>
                    <a:pt x="1485900" y="3126696"/>
                  </a:lnTo>
                  <a:lnTo>
                    <a:pt x="1485900" y="3121933"/>
                  </a:lnTo>
                  <a:lnTo>
                    <a:pt x="1485900" y="3117171"/>
                  </a:lnTo>
                  <a:lnTo>
                    <a:pt x="1490663" y="3117171"/>
                  </a:lnTo>
                  <a:lnTo>
                    <a:pt x="1495425" y="3117171"/>
                  </a:lnTo>
                  <a:lnTo>
                    <a:pt x="1495425" y="3121933"/>
                  </a:lnTo>
                  <a:lnTo>
                    <a:pt x="1495425" y="3126696"/>
                  </a:lnTo>
                  <a:close/>
                  <a:moveTo>
                    <a:pt x="1547813" y="3126696"/>
                  </a:moveTo>
                  <a:lnTo>
                    <a:pt x="1543050" y="3126696"/>
                  </a:lnTo>
                  <a:lnTo>
                    <a:pt x="1543050" y="3121933"/>
                  </a:lnTo>
                  <a:lnTo>
                    <a:pt x="1543050" y="3117171"/>
                  </a:lnTo>
                  <a:lnTo>
                    <a:pt x="1547813" y="3117171"/>
                  </a:lnTo>
                  <a:lnTo>
                    <a:pt x="1552575" y="3117171"/>
                  </a:lnTo>
                  <a:lnTo>
                    <a:pt x="1552575" y="3121933"/>
                  </a:lnTo>
                  <a:lnTo>
                    <a:pt x="1552575" y="3126696"/>
                  </a:lnTo>
                  <a:close/>
                  <a:moveTo>
                    <a:pt x="1576388" y="3126696"/>
                  </a:moveTo>
                  <a:lnTo>
                    <a:pt x="1571625" y="3126696"/>
                  </a:lnTo>
                  <a:lnTo>
                    <a:pt x="1571625" y="3121933"/>
                  </a:lnTo>
                  <a:lnTo>
                    <a:pt x="1571625" y="3117171"/>
                  </a:lnTo>
                  <a:lnTo>
                    <a:pt x="1576388" y="3117171"/>
                  </a:lnTo>
                  <a:lnTo>
                    <a:pt x="1581150" y="3117171"/>
                  </a:lnTo>
                  <a:lnTo>
                    <a:pt x="1581150" y="3121933"/>
                  </a:lnTo>
                  <a:lnTo>
                    <a:pt x="1581150" y="3126696"/>
                  </a:lnTo>
                  <a:close/>
                  <a:moveTo>
                    <a:pt x="4014788" y="3126696"/>
                  </a:moveTo>
                  <a:lnTo>
                    <a:pt x="4010025" y="3126696"/>
                  </a:lnTo>
                  <a:lnTo>
                    <a:pt x="4010025" y="3121933"/>
                  </a:lnTo>
                  <a:lnTo>
                    <a:pt x="4010025" y="3117171"/>
                  </a:lnTo>
                  <a:lnTo>
                    <a:pt x="4014788" y="3117171"/>
                  </a:lnTo>
                  <a:lnTo>
                    <a:pt x="4019550" y="3117171"/>
                  </a:lnTo>
                  <a:lnTo>
                    <a:pt x="4019550" y="3121933"/>
                  </a:lnTo>
                  <a:lnTo>
                    <a:pt x="4019550" y="3126696"/>
                  </a:lnTo>
                  <a:close/>
                  <a:moveTo>
                    <a:pt x="2424113" y="3117171"/>
                  </a:moveTo>
                  <a:lnTo>
                    <a:pt x="2419350" y="3117171"/>
                  </a:lnTo>
                  <a:lnTo>
                    <a:pt x="2419350" y="3112408"/>
                  </a:lnTo>
                  <a:lnTo>
                    <a:pt x="2419350" y="3107646"/>
                  </a:lnTo>
                  <a:lnTo>
                    <a:pt x="2424113" y="3107646"/>
                  </a:lnTo>
                  <a:lnTo>
                    <a:pt x="2428875" y="3107646"/>
                  </a:lnTo>
                  <a:lnTo>
                    <a:pt x="2428875" y="3112408"/>
                  </a:lnTo>
                  <a:lnTo>
                    <a:pt x="2428875" y="3117171"/>
                  </a:lnTo>
                  <a:close/>
                  <a:moveTo>
                    <a:pt x="2681288" y="3117171"/>
                  </a:moveTo>
                  <a:lnTo>
                    <a:pt x="2676525" y="3117171"/>
                  </a:lnTo>
                  <a:lnTo>
                    <a:pt x="2676525" y="3112408"/>
                  </a:lnTo>
                  <a:lnTo>
                    <a:pt x="2676525" y="3107646"/>
                  </a:lnTo>
                  <a:lnTo>
                    <a:pt x="2681288" y="3107646"/>
                  </a:lnTo>
                  <a:lnTo>
                    <a:pt x="2686050" y="3107646"/>
                  </a:lnTo>
                  <a:lnTo>
                    <a:pt x="2686050" y="3112408"/>
                  </a:lnTo>
                  <a:lnTo>
                    <a:pt x="2686050" y="3117171"/>
                  </a:lnTo>
                  <a:close/>
                  <a:moveTo>
                    <a:pt x="2861139" y="3117171"/>
                  </a:moveTo>
                  <a:lnTo>
                    <a:pt x="2856376" y="3117171"/>
                  </a:lnTo>
                  <a:lnTo>
                    <a:pt x="2862263" y="3107646"/>
                  </a:lnTo>
                  <a:lnTo>
                    <a:pt x="2868149" y="3098121"/>
                  </a:lnTo>
                  <a:lnTo>
                    <a:pt x="2872911" y="3098121"/>
                  </a:lnTo>
                  <a:lnTo>
                    <a:pt x="2877674" y="3098121"/>
                  </a:lnTo>
                  <a:lnTo>
                    <a:pt x="2871788" y="3107646"/>
                  </a:lnTo>
                  <a:lnTo>
                    <a:pt x="2865901" y="3117171"/>
                  </a:lnTo>
                  <a:close/>
                  <a:moveTo>
                    <a:pt x="3055935" y="3117171"/>
                  </a:moveTo>
                  <a:lnTo>
                    <a:pt x="2943225" y="3117171"/>
                  </a:lnTo>
                  <a:lnTo>
                    <a:pt x="2943225" y="3093539"/>
                  </a:lnTo>
                  <a:lnTo>
                    <a:pt x="2943225" y="3069908"/>
                  </a:lnTo>
                  <a:lnTo>
                    <a:pt x="2967066" y="3063926"/>
                  </a:lnTo>
                  <a:lnTo>
                    <a:pt x="2990907" y="3057944"/>
                  </a:lnTo>
                  <a:lnTo>
                    <a:pt x="3014691" y="3029674"/>
                  </a:lnTo>
                  <a:lnTo>
                    <a:pt x="3038475" y="3001413"/>
                  </a:lnTo>
                  <a:lnTo>
                    <a:pt x="3038475" y="2982354"/>
                  </a:lnTo>
                  <a:lnTo>
                    <a:pt x="3038475" y="2963304"/>
                  </a:lnTo>
                  <a:lnTo>
                    <a:pt x="3010634" y="2935462"/>
                  </a:lnTo>
                  <a:lnTo>
                    <a:pt x="2982792" y="2907621"/>
                  </a:lnTo>
                  <a:lnTo>
                    <a:pt x="2967771" y="2907621"/>
                  </a:lnTo>
                  <a:lnTo>
                    <a:pt x="2952750" y="2907621"/>
                  </a:lnTo>
                  <a:lnTo>
                    <a:pt x="2952750" y="2874283"/>
                  </a:lnTo>
                  <a:lnTo>
                    <a:pt x="2952750" y="2840946"/>
                  </a:lnTo>
                  <a:lnTo>
                    <a:pt x="3040856" y="2840812"/>
                  </a:lnTo>
                  <a:lnTo>
                    <a:pt x="3128963" y="2840688"/>
                  </a:lnTo>
                  <a:lnTo>
                    <a:pt x="3150394" y="2834945"/>
                  </a:lnTo>
                  <a:lnTo>
                    <a:pt x="3171825" y="2829201"/>
                  </a:lnTo>
                  <a:lnTo>
                    <a:pt x="3171825" y="2863406"/>
                  </a:lnTo>
                  <a:lnTo>
                    <a:pt x="3171825" y="2897610"/>
                  </a:lnTo>
                  <a:lnTo>
                    <a:pt x="3144593" y="2911688"/>
                  </a:lnTo>
                  <a:lnTo>
                    <a:pt x="3117361" y="2925775"/>
                  </a:lnTo>
                  <a:lnTo>
                    <a:pt x="3106065" y="2953046"/>
                  </a:lnTo>
                  <a:lnTo>
                    <a:pt x="3094768" y="2980315"/>
                  </a:lnTo>
                  <a:lnTo>
                    <a:pt x="3104636" y="3006271"/>
                  </a:lnTo>
                  <a:lnTo>
                    <a:pt x="3114504" y="3032236"/>
                  </a:lnTo>
                  <a:lnTo>
                    <a:pt x="3142469" y="3048286"/>
                  </a:lnTo>
                  <a:lnTo>
                    <a:pt x="3170425" y="3064326"/>
                  </a:lnTo>
                  <a:lnTo>
                    <a:pt x="3174530" y="3085767"/>
                  </a:lnTo>
                  <a:lnTo>
                    <a:pt x="3178626" y="3107198"/>
                  </a:lnTo>
                  <a:lnTo>
                    <a:pt x="3173635" y="3112189"/>
                  </a:lnTo>
                  <a:lnTo>
                    <a:pt x="3168653" y="3117171"/>
                  </a:lnTo>
                  <a:close/>
                  <a:moveTo>
                    <a:pt x="614363" y="3107646"/>
                  </a:moveTo>
                  <a:lnTo>
                    <a:pt x="609600" y="3107646"/>
                  </a:lnTo>
                  <a:lnTo>
                    <a:pt x="609600" y="3102883"/>
                  </a:lnTo>
                  <a:lnTo>
                    <a:pt x="609600" y="3098121"/>
                  </a:lnTo>
                  <a:lnTo>
                    <a:pt x="614363" y="3098121"/>
                  </a:lnTo>
                  <a:lnTo>
                    <a:pt x="619125" y="3098121"/>
                  </a:lnTo>
                  <a:lnTo>
                    <a:pt x="619125" y="3102883"/>
                  </a:lnTo>
                  <a:lnTo>
                    <a:pt x="619125" y="3107646"/>
                  </a:lnTo>
                  <a:close/>
                  <a:moveTo>
                    <a:pt x="698963" y="3107646"/>
                  </a:moveTo>
                  <a:lnTo>
                    <a:pt x="694201" y="3107646"/>
                  </a:lnTo>
                  <a:lnTo>
                    <a:pt x="700088" y="3098121"/>
                  </a:lnTo>
                  <a:lnTo>
                    <a:pt x="705974" y="3088596"/>
                  </a:lnTo>
                  <a:lnTo>
                    <a:pt x="710737" y="3088596"/>
                  </a:lnTo>
                  <a:lnTo>
                    <a:pt x="715499" y="3088596"/>
                  </a:lnTo>
                  <a:lnTo>
                    <a:pt x="709613" y="3098121"/>
                  </a:lnTo>
                  <a:lnTo>
                    <a:pt x="703726" y="3107646"/>
                  </a:lnTo>
                  <a:close/>
                  <a:moveTo>
                    <a:pt x="5204384" y="3107646"/>
                  </a:moveTo>
                  <a:lnTo>
                    <a:pt x="5201774" y="3107646"/>
                  </a:lnTo>
                  <a:lnTo>
                    <a:pt x="5196298" y="3098778"/>
                  </a:lnTo>
                  <a:lnTo>
                    <a:pt x="5190811" y="3089910"/>
                  </a:lnTo>
                  <a:lnTo>
                    <a:pt x="5198907" y="3084910"/>
                  </a:lnTo>
                  <a:lnTo>
                    <a:pt x="5207003" y="3079909"/>
                  </a:lnTo>
                  <a:lnTo>
                    <a:pt x="5207003" y="3093777"/>
                  </a:lnTo>
                  <a:lnTo>
                    <a:pt x="5207003" y="3107646"/>
                  </a:lnTo>
                  <a:close/>
                  <a:moveTo>
                    <a:pt x="633413" y="3098121"/>
                  </a:moveTo>
                  <a:lnTo>
                    <a:pt x="628650" y="3098121"/>
                  </a:lnTo>
                  <a:lnTo>
                    <a:pt x="628650" y="3093358"/>
                  </a:lnTo>
                  <a:lnTo>
                    <a:pt x="628650" y="3088596"/>
                  </a:lnTo>
                  <a:lnTo>
                    <a:pt x="633413" y="3088596"/>
                  </a:lnTo>
                  <a:lnTo>
                    <a:pt x="638175" y="3088596"/>
                  </a:lnTo>
                  <a:lnTo>
                    <a:pt x="638175" y="3093358"/>
                  </a:lnTo>
                  <a:lnTo>
                    <a:pt x="638175" y="3098121"/>
                  </a:lnTo>
                  <a:close/>
                  <a:moveTo>
                    <a:pt x="1433513" y="3098121"/>
                  </a:moveTo>
                  <a:lnTo>
                    <a:pt x="1428750" y="3098121"/>
                  </a:lnTo>
                  <a:lnTo>
                    <a:pt x="1428750" y="3093358"/>
                  </a:lnTo>
                  <a:lnTo>
                    <a:pt x="1428750" y="3088596"/>
                  </a:lnTo>
                  <a:lnTo>
                    <a:pt x="1433513" y="3088596"/>
                  </a:lnTo>
                  <a:lnTo>
                    <a:pt x="1438275" y="3088596"/>
                  </a:lnTo>
                  <a:lnTo>
                    <a:pt x="1438275" y="3093358"/>
                  </a:lnTo>
                  <a:lnTo>
                    <a:pt x="1438275" y="3098121"/>
                  </a:lnTo>
                  <a:close/>
                  <a:moveTo>
                    <a:pt x="1471613" y="3098121"/>
                  </a:moveTo>
                  <a:lnTo>
                    <a:pt x="1466850" y="3098121"/>
                  </a:lnTo>
                  <a:lnTo>
                    <a:pt x="1466850" y="3093358"/>
                  </a:lnTo>
                  <a:lnTo>
                    <a:pt x="1466850" y="3088596"/>
                  </a:lnTo>
                  <a:lnTo>
                    <a:pt x="1471613" y="3088596"/>
                  </a:lnTo>
                  <a:lnTo>
                    <a:pt x="1476375" y="3088596"/>
                  </a:lnTo>
                  <a:lnTo>
                    <a:pt x="1476375" y="3093358"/>
                  </a:lnTo>
                  <a:lnTo>
                    <a:pt x="1476375" y="3098121"/>
                  </a:lnTo>
                  <a:close/>
                  <a:moveTo>
                    <a:pt x="1585913" y="3098121"/>
                  </a:moveTo>
                  <a:lnTo>
                    <a:pt x="1581150" y="3098121"/>
                  </a:lnTo>
                  <a:lnTo>
                    <a:pt x="1581150" y="3093358"/>
                  </a:lnTo>
                  <a:lnTo>
                    <a:pt x="1581150" y="3088596"/>
                  </a:lnTo>
                  <a:lnTo>
                    <a:pt x="1585913" y="3088596"/>
                  </a:lnTo>
                  <a:lnTo>
                    <a:pt x="1590675" y="3088596"/>
                  </a:lnTo>
                  <a:lnTo>
                    <a:pt x="1590675" y="3093358"/>
                  </a:lnTo>
                  <a:lnTo>
                    <a:pt x="1590675" y="3098121"/>
                  </a:lnTo>
                  <a:close/>
                  <a:moveTo>
                    <a:pt x="5281613" y="3098121"/>
                  </a:moveTo>
                  <a:lnTo>
                    <a:pt x="5276850" y="3098121"/>
                  </a:lnTo>
                  <a:lnTo>
                    <a:pt x="5276850" y="3093358"/>
                  </a:lnTo>
                  <a:lnTo>
                    <a:pt x="5276850" y="3088596"/>
                  </a:lnTo>
                  <a:lnTo>
                    <a:pt x="5281613" y="3088596"/>
                  </a:lnTo>
                  <a:lnTo>
                    <a:pt x="5286375" y="3088596"/>
                  </a:lnTo>
                  <a:lnTo>
                    <a:pt x="5286375" y="3093358"/>
                  </a:lnTo>
                  <a:lnTo>
                    <a:pt x="5286375" y="3098121"/>
                  </a:lnTo>
                  <a:close/>
                  <a:moveTo>
                    <a:pt x="652463" y="3088596"/>
                  </a:moveTo>
                  <a:lnTo>
                    <a:pt x="647700" y="3088596"/>
                  </a:lnTo>
                  <a:lnTo>
                    <a:pt x="647700" y="3083833"/>
                  </a:lnTo>
                  <a:lnTo>
                    <a:pt x="647700" y="3079071"/>
                  </a:lnTo>
                  <a:lnTo>
                    <a:pt x="652463" y="3079071"/>
                  </a:lnTo>
                  <a:lnTo>
                    <a:pt x="657225" y="3079071"/>
                  </a:lnTo>
                  <a:lnTo>
                    <a:pt x="657225" y="3083833"/>
                  </a:lnTo>
                  <a:lnTo>
                    <a:pt x="657225" y="3088596"/>
                  </a:lnTo>
                  <a:close/>
                  <a:moveTo>
                    <a:pt x="671513" y="3079071"/>
                  </a:moveTo>
                  <a:lnTo>
                    <a:pt x="666750" y="3079071"/>
                  </a:lnTo>
                  <a:lnTo>
                    <a:pt x="666750" y="3074308"/>
                  </a:lnTo>
                  <a:lnTo>
                    <a:pt x="666750" y="3069546"/>
                  </a:lnTo>
                  <a:lnTo>
                    <a:pt x="671513" y="3069546"/>
                  </a:lnTo>
                  <a:lnTo>
                    <a:pt x="676275" y="3069546"/>
                  </a:lnTo>
                  <a:lnTo>
                    <a:pt x="676275" y="3074308"/>
                  </a:lnTo>
                  <a:lnTo>
                    <a:pt x="676275" y="3079071"/>
                  </a:lnTo>
                  <a:close/>
                  <a:moveTo>
                    <a:pt x="1595438" y="3079071"/>
                  </a:moveTo>
                  <a:lnTo>
                    <a:pt x="1590675" y="3079071"/>
                  </a:lnTo>
                  <a:lnTo>
                    <a:pt x="1590675" y="3074308"/>
                  </a:lnTo>
                  <a:lnTo>
                    <a:pt x="1590675" y="3069546"/>
                  </a:lnTo>
                  <a:lnTo>
                    <a:pt x="1595438" y="3069546"/>
                  </a:lnTo>
                  <a:lnTo>
                    <a:pt x="1600200" y="3069546"/>
                  </a:lnTo>
                  <a:lnTo>
                    <a:pt x="1600200" y="3074308"/>
                  </a:lnTo>
                  <a:lnTo>
                    <a:pt x="1600200" y="3079071"/>
                  </a:lnTo>
                  <a:close/>
                  <a:moveTo>
                    <a:pt x="1462088" y="3069546"/>
                  </a:moveTo>
                  <a:lnTo>
                    <a:pt x="1457325" y="3069546"/>
                  </a:lnTo>
                  <a:lnTo>
                    <a:pt x="1457325" y="3064783"/>
                  </a:lnTo>
                  <a:lnTo>
                    <a:pt x="1457325" y="3060021"/>
                  </a:lnTo>
                  <a:lnTo>
                    <a:pt x="1462088" y="3060021"/>
                  </a:lnTo>
                  <a:lnTo>
                    <a:pt x="1466850" y="3060021"/>
                  </a:lnTo>
                  <a:lnTo>
                    <a:pt x="1466850" y="3064783"/>
                  </a:lnTo>
                  <a:lnTo>
                    <a:pt x="1466850" y="3069546"/>
                  </a:lnTo>
                  <a:close/>
                  <a:moveTo>
                    <a:pt x="2452688" y="3069546"/>
                  </a:moveTo>
                  <a:lnTo>
                    <a:pt x="2447925" y="3069546"/>
                  </a:lnTo>
                  <a:lnTo>
                    <a:pt x="2447925" y="3064783"/>
                  </a:lnTo>
                  <a:lnTo>
                    <a:pt x="2447925" y="3060021"/>
                  </a:lnTo>
                  <a:lnTo>
                    <a:pt x="2452688" y="3060021"/>
                  </a:lnTo>
                  <a:lnTo>
                    <a:pt x="2457450" y="3060021"/>
                  </a:lnTo>
                  <a:lnTo>
                    <a:pt x="2457450" y="3064783"/>
                  </a:lnTo>
                  <a:lnTo>
                    <a:pt x="2457450" y="3069546"/>
                  </a:lnTo>
                  <a:close/>
                  <a:moveTo>
                    <a:pt x="1404938" y="3060021"/>
                  </a:moveTo>
                  <a:lnTo>
                    <a:pt x="1400175" y="3060021"/>
                  </a:lnTo>
                  <a:lnTo>
                    <a:pt x="1400175" y="3055258"/>
                  </a:lnTo>
                  <a:lnTo>
                    <a:pt x="1400175" y="3050496"/>
                  </a:lnTo>
                  <a:lnTo>
                    <a:pt x="1404938" y="3050496"/>
                  </a:lnTo>
                  <a:lnTo>
                    <a:pt x="1409700" y="3050496"/>
                  </a:lnTo>
                  <a:lnTo>
                    <a:pt x="1409700" y="3055258"/>
                  </a:lnTo>
                  <a:lnTo>
                    <a:pt x="1409700" y="3060021"/>
                  </a:lnTo>
                  <a:close/>
                  <a:moveTo>
                    <a:pt x="1490663" y="3060021"/>
                  </a:moveTo>
                  <a:lnTo>
                    <a:pt x="1485900" y="3060021"/>
                  </a:lnTo>
                  <a:lnTo>
                    <a:pt x="1485900" y="3055258"/>
                  </a:lnTo>
                  <a:lnTo>
                    <a:pt x="1485900" y="3050496"/>
                  </a:lnTo>
                  <a:lnTo>
                    <a:pt x="1490663" y="3050496"/>
                  </a:lnTo>
                  <a:lnTo>
                    <a:pt x="1495425" y="3050496"/>
                  </a:lnTo>
                  <a:lnTo>
                    <a:pt x="1495425" y="3055258"/>
                  </a:lnTo>
                  <a:lnTo>
                    <a:pt x="1495425" y="3060021"/>
                  </a:lnTo>
                  <a:close/>
                  <a:moveTo>
                    <a:pt x="747713" y="3050496"/>
                  </a:moveTo>
                  <a:lnTo>
                    <a:pt x="742950" y="3050496"/>
                  </a:lnTo>
                  <a:lnTo>
                    <a:pt x="742950" y="3045733"/>
                  </a:lnTo>
                  <a:lnTo>
                    <a:pt x="742950" y="3040971"/>
                  </a:lnTo>
                  <a:lnTo>
                    <a:pt x="747713" y="3040971"/>
                  </a:lnTo>
                  <a:lnTo>
                    <a:pt x="752475" y="3040971"/>
                  </a:lnTo>
                  <a:lnTo>
                    <a:pt x="752475" y="3045733"/>
                  </a:lnTo>
                  <a:lnTo>
                    <a:pt x="752475" y="3050496"/>
                  </a:lnTo>
                  <a:close/>
                  <a:moveTo>
                    <a:pt x="5158350" y="3050496"/>
                  </a:moveTo>
                  <a:lnTo>
                    <a:pt x="5154149" y="3050496"/>
                  </a:lnTo>
                  <a:lnTo>
                    <a:pt x="5147348" y="3039494"/>
                  </a:lnTo>
                  <a:lnTo>
                    <a:pt x="5140557" y="3028503"/>
                  </a:lnTo>
                  <a:lnTo>
                    <a:pt x="5151558" y="3035303"/>
                  </a:lnTo>
                  <a:lnTo>
                    <a:pt x="5162550" y="3042095"/>
                  </a:lnTo>
                  <a:lnTo>
                    <a:pt x="5162550" y="3046295"/>
                  </a:lnTo>
                  <a:lnTo>
                    <a:pt x="5162550" y="3050496"/>
                  </a:lnTo>
                  <a:close/>
                  <a:moveTo>
                    <a:pt x="5176838" y="3050496"/>
                  </a:moveTo>
                  <a:lnTo>
                    <a:pt x="5172075" y="3050496"/>
                  </a:lnTo>
                  <a:lnTo>
                    <a:pt x="5172075" y="3045733"/>
                  </a:lnTo>
                  <a:lnTo>
                    <a:pt x="5172075" y="3040971"/>
                  </a:lnTo>
                  <a:lnTo>
                    <a:pt x="5176838" y="3040971"/>
                  </a:lnTo>
                  <a:lnTo>
                    <a:pt x="5181600" y="3040971"/>
                  </a:lnTo>
                  <a:lnTo>
                    <a:pt x="5181600" y="3045733"/>
                  </a:lnTo>
                  <a:lnTo>
                    <a:pt x="5181600" y="3050496"/>
                  </a:lnTo>
                  <a:close/>
                  <a:moveTo>
                    <a:pt x="1452191" y="3036304"/>
                  </a:moveTo>
                  <a:lnTo>
                    <a:pt x="1432760" y="3042142"/>
                  </a:lnTo>
                  <a:lnTo>
                    <a:pt x="1414786" y="3022283"/>
                  </a:lnTo>
                  <a:lnTo>
                    <a:pt x="1396813" y="3002423"/>
                  </a:lnTo>
                  <a:lnTo>
                    <a:pt x="1405642" y="2993727"/>
                  </a:lnTo>
                  <a:lnTo>
                    <a:pt x="1414463" y="2985040"/>
                  </a:lnTo>
                  <a:lnTo>
                    <a:pt x="1489834" y="2960504"/>
                  </a:lnTo>
                  <a:lnTo>
                    <a:pt x="1565205" y="2935977"/>
                  </a:lnTo>
                  <a:lnTo>
                    <a:pt x="1661284" y="2917003"/>
                  </a:lnTo>
                  <a:lnTo>
                    <a:pt x="1757363" y="2898038"/>
                  </a:lnTo>
                  <a:lnTo>
                    <a:pt x="1857375" y="2884018"/>
                  </a:lnTo>
                  <a:lnTo>
                    <a:pt x="1957388" y="2869997"/>
                  </a:lnTo>
                  <a:lnTo>
                    <a:pt x="2125037" y="2859005"/>
                  </a:lnTo>
                  <a:lnTo>
                    <a:pt x="2292687" y="2848013"/>
                  </a:lnTo>
                  <a:lnTo>
                    <a:pt x="2402767" y="2854890"/>
                  </a:lnTo>
                  <a:lnTo>
                    <a:pt x="2512838" y="2861767"/>
                  </a:lnTo>
                  <a:lnTo>
                    <a:pt x="2518353" y="2882313"/>
                  </a:lnTo>
                  <a:lnTo>
                    <a:pt x="2523868" y="2902858"/>
                  </a:lnTo>
                  <a:lnTo>
                    <a:pt x="2523992" y="2913164"/>
                  </a:lnTo>
                  <a:lnTo>
                    <a:pt x="2524125" y="2923470"/>
                  </a:lnTo>
                  <a:lnTo>
                    <a:pt x="2288381" y="2923404"/>
                  </a:lnTo>
                  <a:lnTo>
                    <a:pt x="2052638" y="2923337"/>
                  </a:lnTo>
                  <a:lnTo>
                    <a:pt x="1957388" y="2934662"/>
                  </a:lnTo>
                  <a:lnTo>
                    <a:pt x="1862138" y="2945988"/>
                  </a:lnTo>
                  <a:lnTo>
                    <a:pt x="1771650" y="2961113"/>
                  </a:lnTo>
                  <a:lnTo>
                    <a:pt x="1681163" y="2976239"/>
                  </a:lnTo>
                  <a:lnTo>
                    <a:pt x="1576388" y="3003347"/>
                  </a:lnTo>
                  <a:lnTo>
                    <a:pt x="1471613" y="3030445"/>
                  </a:lnTo>
                  <a:close/>
                  <a:moveTo>
                    <a:pt x="1547813" y="3040971"/>
                  </a:moveTo>
                  <a:lnTo>
                    <a:pt x="1543050" y="3040971"/>
                  </a:lnTo>
                  <a:lnTo>
                    <a:pt x="1543050" y="3036208"/>
                  </a:lnTo>
                  <a:lnTo>
                    <a:pt x="1543050" y="3031446"/>
                  </a:lnTo>
                  <a:lnTo>
                    <a:pt x="1547813" y="3031446"/>
                  </a:lnTo>
                  <a:lnTo>
                    <a:pt x="1552575" y="3031446"/>
                  </a:lnTo>
                  <a:lnTo>
                    <a:pt x="1552575" y="3036208"/>
                  </a:lnTo>
                  <a:lnTo>
                    <a:pt x="1552575" y="3040971"/>
                  </a:lnTo>
                  <a:close/>
                  <a:moveTo>
                    <a:pt x="2719388" y="3040971"/>
                  </a:moveTo>
                  <a:lnTo>
                    <a:pt x="2714625" y="3040971"/>
                  </a:lnTo>
                  <a:lnTo>
                    <a:pt x="2714625" y="3036208"/>
                  </a:lnTo>
                  <a:lnTo>
                    <a:pt x="2714625" y="3031446"/>
                  </a:lnTo>
                  <a:lnTo>
                    <a:pt x="2719388" y="3031446"/>
                  </a:lnTo>
                  <a:lnTo>
                    <a:pt x="2724150" y="3031446"/>
                  </a:lnTo>
                  <a:lnTo>
                    <a:pt x="2724150" y="3036208"/>
                  </a:lnTo>
                  <a:lnTo>
                    <a:pt x="2724150" y="3040971"/>
                  </a:lnTo>
                  <a:close/>
                  <a:moveTo>
                    <a:pt x="3281363" y="3040971"/>
                  </a:moveTo>
                  <a:lnTo>
                    <a:pt x="3276600" y="3040971"/>
                  </a:lnTo>
                  <a:lnTo>
                    <a:pt x="3276600" y="3036208"/>
                  </a:lnTo>
                  <a:lnTo>
                    <a:pt x="3276600" y="3031446"/>
                  </a:lnTo>
                  <a:lnTo>
                    <a:pt x="3281363" y="3031446"/>
                  </a:lnTo>
                  <a:lnTo>
                    <a:pt x="3286125" y="3031446"/>
                  </a:lnTo>
                  <a:lnTo>
                    <a:pt x="3286125" y="3036208"/>
                  </a:lnTo>
                  <a:lnTo>
                    <a:pt x="3286125" y="3040971"/>
                  </a:lnTo>
                  <a:close/>
                  <a:moveTo>
                    <a:pt x="3938588" y="3040971"/>
                  </a:moveTo>
                  <a:lnTo>
                    <a:pt x="3933825" y="3040971"/>
                  </a:lnTo>
                  <a:lnTo>
                    <a:pt x="3933825" y="3036208"/>
                  </a:lnTo>
                  <a:lnTo>
                    <a:pt x="3933825" y="3031446"/>
                  </a:lnTo>
                  <a:lnTo>
                    <a:pt x="3938588" y="3031446"/>
                  </a:lnTo>
                  <a:lnTo>
                    <a:pt x="3943350" y="3031446"/>
                  </a:lnTo>
                  <a:lnTo>
                    <a:pt x="3943350" y="3036208"/>
                  </a:lnTo>
                  <a:lnTo>
                    <a:pt x="3943350" y="3040971"/>
                  </a:lnTo>
                  <a:close/>
                  <a:moveTo>
                    <a:pt x="1585913" y="3031446"/>
                  </a:moveTo>
                  <a:lnTo>
                    <a:pt x="1581150" y="3031446"/>
                  </a:lnTo>
                  <a:lnTo>
                    <a:pt x="1581150" y="3026683"/>
                  </a:lnTo>
                  <a:lnTo>
                    <a:pt x="1581150" y="3021921"/>
                  </a:lnTo>
                  <a:lnTo>
                    <a:pt x="1585913" y="3021921"/>
                  </a:lnTo>
                  <a:lnTo>
                    <a:pt x="1590675" y="3021921"/>
                  </a:lnTo>
                  <a:lnTo>
                    <a:pt x="1590675" y="3026683"/>
                  </a:lnTo>
                  <a:lnTo>
                    <a:pt x="1590675" y="3031446"/>
                  </a:lnTo>
                  <a:close/>
                  <a:moveTo>
                    <a:pt x="1624013" y="3021921"/>
                  </a:moveTo>
                  <a:lnTo>
                    <a:pt x="1619250" y="3021921"/>
                  </a:lnTo>
                  <a:lnTo>
                    <a:pt x="1619250" y="3017158"/>
                  </a:lnTo>
                  <a:lnTo>
                    <a:pt x="1619250" y="3012396"/>
                  </a:lnTo>
                  <a:lnTo>
                    <a:pt x="1624013" y="3012396"/>
                  </a:lnTo>
                  <a:lnTo>
                    <a:pt x="1628775" y="3012396"/>
                  </a:lnTo>
                  <a:lnTo>
                    <a:pt x="1628775" y="3017158"/>
                  </a:lnTo>
                  <a:lnTo>
                    <a:pt x="1628775" y="3021921"/>
                  </a:lnTo>
                  <a:close/>
                  <a:moveTo>
                    <a:pt x="2481263" y="3021921"/>
                  </a:moveTo>
                  <a:lnTo>
                    <a:pt x="2476500" y="3021921"/>
                  </a:lnTo>
                  <a:lnTo>
                    <a:pt x="2476500" y="3017158"/>
                  </a:lnTo>
                  <a:lnTo>
                    <a:pt x="2476500" y="3012396"/>
                  </a:lnTo>
                  <a:lnTo>
                    <a:pt x="2481263" y="3012396"/>
                  </a:lnTo>
                  <a:lnTo>
                    <a:pt x="2486025" y="3012396"/>
                  </a:lnTo>
                  <a:lnTo>
                    <a:pt x="2486025" y="3017158"/>
                  </a:lnTo>
                  <a:lnTo>
                    <a:pt x="2486025" y="3021921"/>
                  </a:lnTo>
                  <a:close/>
                  <a:moveTo>
                    <a:pt x="2728913" y="3021921"/>
                  </a:moveTo>
                  <a:lnTo>
                    <a:pt x="2724150" y="3021921"/>
                  </a:lnTo>
                  <a:lnTo>
                    <a:pt x="2724150" y="3017158"/>
                  </a:lnTo>
                  <a:lnTo>
                    <a:pt x="2724150" y="3012396"/>
                  </a:lnTo>
                  <a:lnTo>
                    <a:pt x="2728913" y="3012396"/>
                  </a:lnTo>
                  <a:lnTo>
                    <a:pt x="2733675" y="3012396"/>
                  </a:lnTo>
                  <a:lnTo>
                    <a:pt x="2733675" y="3017158"/>
                  </a:lnTo>
                  <a:lnTo>
                    <a:pt x="2733675" y="3021921"/>
                  </a:lnTo>
                  <a:close/>
                  <a:moveTo>
                    <a:pt x="3139050" y="3021921"/>
                  </a:moveTo>
                  <a:lnTo>
                    <a:pt x="3134849" y="3021921"/>
                  </a:lnTo>
                  <a:lnTo>
                    <a:pt x="3128048" y="3010919"/>
                  </a:lnTo>
                  <a:lnTo>
                    <a:pt x="3121257" y="2999928"/>
                  </a:lnTo>
                  <a:lnTo>
                    <a:pt x="3132258" y="3006728"/>
                  </a:lnTo>
                  <a:lnTo>
                    <a:pt x="3143250" y="3013520"/>
                  </a:lnTo>
                  <a:lnTo>
                    <a:pt x="3143250" y="3017720"/>
                  </a:lnTo>
                  <a:lnTo>
                    <a:pt x="3143250" y="3021921"/>
                  </a:lnTo>
                  <a:close/>
                  <a:moveTo>
                    <a:pt x="3309938" y="3021921"/>
                  </a:moveTo>
                  <a:lnTo>
                    <a:pt x="3305175" y="3021921"/>
                  </a:lnTo>
                  <a:lnTo>
                    <a:pt x="3305175" y="3017158"/>
                  </a:lnTo>
                  <a:lnTo>
                    <a:pt x="3305175" y="3012396"/>
                  </a:lnTo>
                  <a:lnTo>
                    <a:pt x="3309938" y="3012396"/>
                  </a:lnTo>
                  <a:lnTo>
                    <a:pt x="3314700" y="3012396"/>
                  </a:lnTo>
                  <a:lnTo>
                    <a:pt x="3314700" y="3017158"/>
                  </a:lnTo>
                  <a:lnTo>
                    <a:pt x="3314700" y="3021921"/>
                  </a:lnTo>
                  <a:close/>
                  <a:moveTo>
                    <a:pt x="5224463" y="3021921"/>
                  </a:moveTo>
                  <a:lnTo>
                    <a:pt x="5219700" y="3021921"/>
                  </a:lnTo>
                  <a:lnTo>
                    <a:pt x="5219700" y="3017158"/>
                  </a:lnTo>
                  <a:lnTo>
                    <a:pt x="5219700" y="3012396"/>
                  </a:lnTo>
                  <a:lnTo>
                    <a:pt x="5224463" y="3012396"/>
                  </a:lnTo>
                  <a:lnTo>
                    <a:pt x="5229225" y="3012396"/>
                  </a:lnTo>
                  <a:lnTo>
                    <a:pt x="5229225" y="3017158"/>
                  </a:lnTo>
                  <a:lnTo>
                    <a:pt x="5229225" y="3021921"/>
                  </a:lnTo>
                  <a:close/>
                  <a:moveTo>
                    <a:pt x="738188" y="3012396"/>
                  </a:moveTo>
                  <a:lnTo>
                    <a:pt x="733425" y="3012396"/>
                  </a:lnTo>
                  <a:lnTo>
                    <a:pt x="733425" y="3007633"/>
                  </a:lnTo>
                  <a:lnTo>
                    <a:pt x="733425" y="3002871"/>
                  </a:lnTo>
                  <a:lnTo>
                    <a:pt x="738188" y="3002871"/>
                  </a:lnTo>
                  <a:lnTo>
                    <a:pt x="742950" y="3002871"/>
                  </a:lnTo>
                  <a:lnTo>
                    <a:pt x="742950" y="3007633"/>
                  </a:lnTo>
                  <a:lnTo>
                    <a:pt x="742950" y="3012396"/>
                  </a:lnTo>
                  <a:close/>
                  <a:moveTo>
                    <a:pt x="871538" y="3002871"/>
                  </a:moveTo>
                  <a:lnTo>
                    <a:pt x="866775" y="3002871"/>
                  </a:lnTo>
                  <a:lnTo>
                    <a:pt x="866775" y="2998108"/>
                  </a:lnTo>
                  <a:lnTo>
                    <a:pt x="866775" y="2993346"/>
                  </a:lnTo>
                  <a:lnTo>
                    <a:pt x="871538" y="2993346"/>
                  </a:lnTo>
                  <a:lnTo>
                    <a:pt x="876300" y="2993346"/>
                  </a:lnTo>
                  <a:lnTo>
                    <a:pt x="876300" y="2998108"/>
                  </a:lnTo>
                  <a:lnTo>
                    <a:pt x="876300" y="3002871"/>
                  </a:lnTo>
                  <a:close/>
                  <a:moveTo>
                    <a:pt x="1700213" y="3002871"/>
                  </a:moveTo>
                  <a:lnTo>
                    <a:pt x="1695450" y="3002871"/>
                  </a:lnTo>
                  <a:lnTo>
                    <a:pt x="1695450" y="2998108"/>
                  </a:lnTo>
                  <a:lnTo>
                    <a:pt x="1695450" y="2993346"/>
                  </a:lnTo>
                  <a:lnTo>
                    <a:pt x="1700213" y="2993346"/>
                  </a:lnTo>
                  <a:lnTo>
                    <a:pt x="1704975" y="2993346"/>
                  </a:lnTo>
                  <a:lnTo>
                    <a:pt x="1704975" y="2998108"/>
                  </a:lnTo>
                  <a:lnTo>
                    <a:pt x="1704975" y="3002871"/>
                  </a:lnTo>
                  <a:close/>
                  <a:moveTo>
                    <a:pt x="5119688" y="3002871"/>
                  </a:moveTo>
                  <a:lnTo>
                    <a:pt x="5114925" y="3002871"/>
                  </a:lnTo>
                  <a:lnTo>
                    <a:pt x="5114925" y="2998108"/>
                  </a:lnTo>
                  <a:lnTo>
                    <a:pt x="5114925" y="2993346"/>
                  </a:lnTo>
                  <a:lnTo>
                    <a:pt x="5119688" y="2993346"/>
                  </a:lnTo>
                  <a:lnTo>
                    <a:pt x="5124450" y="2993346"/>
                  </a:lnTo>
                  <a:lnTo>
                    <a:pt x="5124450" y="2998108"/>
                  </a:lnTo>
                  <a:lnTo>
                    <a:pt x="5124450" y="3002871"/>
                  </a:lnTo>
                  <a:close/>
                  <a:moveTo>
                    <a:pt x="795338" y="2993346"/>
                  </a:moveTo>
                  <a:lnTo>
                    <a:pt x="790575" y="2993346"/>
                  </a:lnTo>
                  <a:lnTo>
                    <a:pt x="790575" y="2988583"/>
                  </a:lnTo>
                  <a:lnTo>
                    <a:pt x="790575" y="2983821"/>
                  </a:lnTo>
                  <a:lnTo>
                    <a:pt x="795338" y="2983821"/>
                  </a:lnTo>
                  <a:lnTo>
                    <a:pt x="800100" y="2983821"/>
                  </a:lnTo>
                  <a:lnTo>
                    <a:pt x="800100" y="2988583"/>
                  </a:lnTo>
                  <a:lnTo>
                    <a:pt x="800100" y="2993346"/>
                  </a:lnTo>
                  <a:close/>
                  <a:moveTo>
                    <a:pt x="4624388" y="2993346"/>
                  </a:moveTo>
                  <a:lnTo>
                    <a:pt x="4619625" y="2993346"/>
                  </a:lnTo>
                  <a:lnTo>
                    <a:pt x="4619625" y="2988583"/>
                  </a:lnTo>
                  <a:lnTo>
                    <a:pt x="4619625" y="2983821"/>
                  </a:lnTo>
                  <a:lnTo>
                    <a:pt x="4624388" y="2983821"/>
                  </a:lnTo>
                  <a:lnTo>
                    <a:pt x="4629150" y="2983821"/>
                  </a:lnTo>
                  <a:lnTo>
                    <a:pt x="4629150" y="2988583"/>
                  </a:lnTo>
                  <a:lnTo>
                    <a:pt x="4629150" y="2993346"/>
                  </a:lnTo>
                  <a:close/>
                  <a:moveTo>
                    <a:pt x="5148263" y="2993346"/>
                  </a:moveTo>
                  <a:lnTo>
                    <a:pt x="5143500" y="2993346"/>
                  </a:lnTo>
                  <a:lnTo>
                    <a:pt x="5143500" y="2988583"/>
                  </a:lnTo>
                  <a:lnTo>
                    <a:pt x="5143500" y="2983821"/>
                  </a:lnTo>
                  <a:lnTo>
                    <a:pt x="5148263" y="2983821"/>
                  </a:lnTo>
                  <a:lnTo>
                    <a:pt x="5153025" y="2983821"/>
                  </a:lnTo>
                  <a:lnTo>
                    <a:pt x="5153025" y="2988583"/>
                  </a:lnTo>
                  <a:lnTo>
                    <a:pt x="5153025" y="2993346"/>
                  </a:lnTo>
                  <a:close/>
                  <a:moveTo>
                    <a:pt x="881624" y="2983821"/>
                  </a:moveTo>
                  <a:lnTo>
                    <a:pt x="877424" y="2983821"/>
                  </a:lnTo>
                  <a:lnTo>
                    <a:pt x="870633" y="2972819"/>
                  </a:lnTo>
                  <a:lnTo>
                    <a:pt x="863832" y="2961828"/>
                  </a:lnTo>
                  <a:lnTo>
                    <a:pt x="874824" y="2968628"/>
                  </a:lnTo>
                  <a:lnTo>
                    <a:pt x="885825" y="2975420"/>
                  </a:lnTo>
                  <a:lnTo>
                    <a:pt x="885825" y="2979620"/>
                  </a:lnTo>
                  <a:lnTo>
                    <a:pt x="885825" y="2983821"/>
                  </a:lnTo>
                  <a:close/>
                  <a:moveTo>
                    <a:pt x="1804988" y="2983821"/>
                  </a:moveTo>
                  <a:lnTo>
                    <a:pt x="1800225" y="2983821"/>
                  </a:lnTo>
                  <a:lnTo>
                    <a:pt x="1800225" y="2979058"/>
                  </a:lnTo>
                  <a:lnTo>
                    <a:pt x="1800225" y="2974296"/>
                  </a:lnTo>
                  <a:lnTo>
                    <a:pt x="1804988" y="2974296"/>
                  </a:lnTo>
                  <a:lnTo>
                    <a:pt x="1809750" y="2974296"/>
                  </a:lnTo>
                  <a:lnTo>
                    <a:pt x="1809750" y="2979058"/>
                  </a:lnTo>
                  <a:lnTo>
                    <a:pt x="1809750" y="2983821"/>
                  </a:lnTo>
                  <a:close/>
                  <a:moveTo>
                    <a:pt x="5195888" y="2983821"/>
                  </a:moveTo>
                  <a:lnTo>
                    <a:pt x="5191125" y="2983821"/>
                  </a:lnTo>
                  <a:lnTo>
                    <a:pt x="5191125" y="2979058"/>
                  </a:lnTo>
                  <a:lnTo>
                    <a:pt x="5191125" y="2974296"/>
                  </a:lnTo>
                  <a:lnTo>
                    <a:pt x="5195888" y="2974296"/>
                  </a:lnTo>
                  <a:lnTo>
                    <a:pt x="5200650" y="2974296"/>
                  </a:lnTo>
                  <a:lnTo>
                    <a:pt x="5200650" y="2979058"/>
                  </a:lnTo>
                  <a:lnTo>
                    <a:pt x="5200650" y="2983821"/>
                  </a:lnTo>
                  <a:close/>
                  <a:moveTo>
                    <a:pt x="842963" y="2974296"/>
                  </a:moveTo>
                  <a:lnTo>
                    <a:pt x="838200" y="2974296"/>
                  </a:lnTo>
                  <a:lnTo>
                    <a:pt x="838200" y="2969533"/>
                  </a:lnTo>
                  <a:lnTo>
                    <a:pt x="838200" y="2964771"/>
                  </a:lnTo>
                  <a:lnTo>
                    <a:pt x="842963" y="2964771"/>
                  </a:lnTo>
                  <a:lnTo>
                    <a:pt x="847725" y="2964771"/>
                  </a:lnTo>
                  <a:lnTo>
                    <a:pt x="847725" y="2969533"/>
                  </a:lnTo>
                  <a:lnTo>
                    <a:pt x="847725" y="2974296"/>
                  </a:lnTo>
                  <a:close/>
                  <a:moveTo>
                    <a:pt x="2757488" y="2974296"/>
                  </a:moveTo>
                  <a:lnTo>
                    <a:pt x="2752725" y="2974296"/>
                  </a:lnTo>
                  <a:lnTo>
                    <a:pt x="2752725" y="2969533"/>
                  </a:lnTo>
                  <a:lnTo>
                    <a:pt x="2752725" y="2964771"/>
                  </a:lnTo>
                  <a:lnTo>
                    <a:pt x="2757488" y="2964771"/>
                  </a:lnTo>
                  <a:lnTo>
                    <a:pt x="2762250" y="2964771"/>
                  </a:lnTo>
                  <a:lnTo>
                    <a:pt x="2762250" y="2969533"/>
                  </a:lnTo>
                  <a:lnTo>
                    <a:pt x="2762250" y="2974296"/>
                  </a:lnTo>
                  <a:close/>
                  <a:moveTo>
                    <a:pt x="776288" y="2964771"/>
                  </a:moveTo>
                  <a:lnTo>
                    <a:pt x="771525" y="2964771"/>
                  </a:lnTo>
                  <a:lnTo>
                    <a:pt x="771525" y="2960008"/>
                  </a:lnTo>
                  <a:lnTo>
                    <a:pt x="771525" y="2955246"/>
                  </a:lnTo>
                  <a:lnTo>
                    <a:pt x="776288" y="2955246"/>
                  </a:lnTo>
                  <a:lnTo>
                    <a:pt x="781050" y="2955246"/>
                  </a:lnTo>
                  <a:lnTo>
                    <a:pt x="781050" y="2960008"/>
                  </a:lnTo>
                  <a:lnTo>
                    <a:pt x="781050" y="2964771"/>
                  </a:lnTo>
                  <a:close/>
                  <a:moveTo>
                    <a:pt x="1943100" y="2964771"/>
                  </a:moveTo>
                  <a:lnTo>
                    <a:pt x="1930403" y="2964771"/>
                  </a:lnTo>
                  <a:lnTo>
                    <a:pt x="1936747" y="2958418"/>
                  </a:lnTo>
                  <a:lnTo>
                    <a:pt x="1943100" y="2952074"/>
                  </a:lnTo>
                  <a:lnTo>
                    <a:pt x="1949453" y="2958418"/>
                  </a:lnTo>
                  <a:lnTo>
                    <a:pt x="1955797" y="2964771"/>
                  </a:lnTo>
                  <a:close/>
                  <a:moveTo>
                    <a:pt x="2495550" y="2964771"/>
                  </a:moveTo>
                  <a:lnTo>
                    <a:pt x="2482853" y="2964771"/>
                  </a:lnTo>
                  <a:lnTo>
                    <a:pt x="2489197" y="2958418"/>
                  </a:lnTo>
                  <a:lnTo>
                    <a:pt x="2495550" y="2952074"/>
                  </a:lnTo>
                  <a:lnTo>
                    <a:pt x="2501903" y="2958418"/>
                  </a:lnTo>
                  <a:lnTo>
                    <a:pt x="2508247" y="2964771"/>
                  </a:lnTo>
                  <a:close/>
                  <a:moveTo>
                    <a:pt x="5091113" y="2964771"/>
                  </a:moveTo>
                  <a:lnTo>
                    <a:pt x="5086350" y="2964771"/>
                  </a:lnTo>
                  <a:lnTo>
                    <a:pt x="5086350" y="2960008"/>
                  </a:lnTo>
                  <a:lnTo>
                    <a:pt x="5086350" y="2955246"/>
                  </a:lnTo>
                  <a:lnTo>
                    <a:pt x="5091113" y="2955246"/>
                  </a:lnTo>
                  <a:lnTo>
                    <a:pt x="5095875" y="2955246"/>
                  </a:lnTo>
                  <a:lnTo>
                    <a:pt x="5095875" y="2960008"/>
                  </a:lnTo>
                  <a:lnTo>
                    <a:pt x="5095875" y="2964771"/>
                  </a:lnTo>
                  <a:close/>
                  <a:moveTo>
                    <a:pt x="833438" y="2955246"/>
                  </a:moveTo>
                  <a:lnTo>
                    <a:pt x="828675" y="2955246"/>
                  </a:lnTo>
                  <a:lnTo>
                    <a:pt x="828675" y="2950483"/>
                  </a:lnTo>
                  <a:lnTo>
                    <a:pt x="828675" y="2945721"/>
                  </a:lnTo>
                  <a:lnTo>
                    <a:pt x="833438" y="2945721"/>
                  </a:lnTo>
                  <a:lnTo>
                    <a:pt x="838200" y="2945721"/>
                  </a:lnTo>
                  <a:lnTo>
                    <a:pt x="838200" y="2950483"/>
                  </a:lnTo>
                  <a:lnTo>
                    <a:pt x="838200" y="2955246"/>
                  </a:lnTo>
                  <a:close/>
                  <a:moveTo>
                    <a:pt x="862013" y="2955246"/>
                  </a:moveTo>
                  <a:lnTo>
                    <a:pt x="857250" y="2955246"/>
                  </a:lnTo>
                  <a:lnTo>
                    <a:pt x="857250" y="2950483"/>
                  </a:lnTo>
                  <a:lnTo>
                    <a:pt x="857250" y="2945721"/>
                  </a:lnTo>
                  <a:lnTo>
                    <a:pt x="862013" y="2945721"/>
                  </a:lnTo>
                  <a:lnTo>
                    <a:pt x="866775" y="2945721"/>
                  </a:lnTo>
                  <a:lnTo>
                    <a:pt x="866775" y="2950483"/>
                  </a:lnTo>
                  <a:lnTo>
                    <a:pt x="866775" y="2955246"/>
                  </a:lnTo>
                  <a:close/>
                  <a:moveTo>
                    <a:pt x="1321080" y="2955246"/>
                  </a:moveTo>
                  <a:lnTo>
                    <a:pt x="1318184" y="2955246"/>
                  </a:lnTo>
                  <a:lnTo>
                    <a:pt x="1285361" y="2919527"/>
                  </a:lnTo>
                  <a:lnTo>
                    <a:pt x="1252538" y="2883808"/>
                  </a:lnTo>
                  <a:lnTo>
                    <a:pt x="1288256" y="2916631"/>
                  </a:lnTo>
                  <a:lnTo>
                    <a:pt x="1323975" y="2949454"/>
                  </a:lnTo>
                  <a:lnTo>
                    <a:pt x="1323975" y="2952350"/>
                  </a:lnTo>
                  <a:lnTo>
                    <a:pt x="1323975" y="2955246"/>
                  </a:lnTo>
                  <a:close/>
                  <a:moveTo>
                    <a:pt x="2042322" y="2954493"/>
                  </a:moveTo>
                  <a:lnTo>
                    <a:pt x="2024063" y="2953741"/>
                  </a:lnTo>
                  <a:lnTo>
                    <a:pt x="2036559" y="2948740"/>
                  </a:lnTo>
                  <a:lnTo>
                    <a:pt x="2049066" y="2943739"/>
                  </a:lnTo>
                  <a:lnTo>
                    <a:pt x="2054819" y="2949493"/>
                  </a:lnTo>
                  <a:lnTo>
                    <a:pt x="2060572" y="2955246"/>
                  </a:lnTo>
                  <a:close/>
                  <a:moveTo>
                    <a:pt x="2394747" y="2954493"/>
                  </a:moveTo>
                  <a:lnTo>
                    <a:pt x="2376488" y="2953741"/>
                  </a:lnTo>
                  <a:lnTo>
                    <a:pt x="2388985" y="2948740"/>
                  </a:lnTo>
                  <a:lnTo>
                    <a:pt x="2401491" y="2943739"/>
                  </a:lnTo>
                  <a:lnTo>
                    <a:pt x="2407244" y="2949493"/>
                  </a:lnTo>
                  <a:lnTo>
                    <a:pt x="2412997" y="2955246"/>
                  </a:lnTo>
                  <a:close/>
                  <a:moveTo>
                    <a:pt x="3127839" y="2955246"/>
                  </a:moveTo>
                  <a:lnTo>
                    <a:pt x="3123076" y="2955246"/>
                  </a:lnTo>
                  <a:lnTo>
                    <a:pt x="3128963" y="2945721"/>
                  </a:lnTo>
                  <a:lnTo>
                    <a:pt x="3134849" y="2936196"/>
                  </a:lnTo>
                  <a:lnTo>
                    <a:pt x="3139611" y="2936196"/>
                  </a:lnTo>
                  <a:lnTo>
                    <a:pt x="3144374" y="2936196"/>
                  </a:lnTo>
                  <a:lnTo>
                    <a:pt x="3138488" y="2945721"/>
                  </a:lnTo>
                  <a:lnTo>
                    <a:pt x="3132601" y="2955246"/>
                  </a:lnTo>
                  <a:close/>
                  <a:moveTo>
                    <a:pt x="4616453" y="2952074"/>
                  </a:moveTo>
                  <a:lnTo>
                    <a:pt x="4610100" y="2958418"/>
                  </a:lnTo>
                  <a:lnTo>
                    <a:pt x="4610100" y="2945721"/>
                  </a:lnTo>
                  <a:lnTo>
                    <a:pt x="4610100" y="2933024"/>
                  </a:lnTo>
                  <a:lnTo>
                    <a:pt x="4616453" y="2939368"/>
                  </a:lnTo>
                  <a:lnTo>
                    <a:pt x="4622797" y="2945721"/>
                  </a:lnTo>
                  <a:close/>
                  <a:moveTo>
                    <a:pt x="5176838" y="2955246"/>
                  </a:moveTo>
                  <a:lnTo>
                    <a:pt x="5172075" y="2955246"/>
                  </a:lnTo>
                  <a:lnTo>
                    <a:pt x="5172075" y="2950483"/>
                  </a:lnTo>
                  <a:lnTo>
                    <a:pt x="5172075" y="2945721"/>
                  </a:lnTo>
                  <a:lnTo>
                    <a:pt x="5176838" y="2945721"/>
                  </a:lnTo>
                  <a:lnTo>
                    <a:pt x="5181600" y="2945721"/>
                  </a:lnTo>
                  <a:lnTo>
                    <a:pt x="5181600" y="2950483"/>
                  </a:lnTo>
                  <a:lnTo>
                    <a:pt x="5181600" y="2955246"/>
                  </a:lnTo>
                  <a:close/>
                  <a:moveTo>
                    <a:pt x="2976563" y="2945721"/>
                  </a:moveTo>
                  <a:lnTo>
                    <a:pt x="2971800" y="2945721"/>
                  </a:lnTo>
                  <a:lnTo>
                    <a:pt x="2971800" y="2940958"/>
                  </a:lnTo>
                  <a:lnTo>
                    <a:pt x="2971800" y="2936196"/>
                  </a:lnTo>
                  <a:lnTo>
                    <a:pt x="2976563" y="2936196"/>
                  </a:lnTo>
                  <a:lnTo>
                    <a:pt x="2981325" y="2936196"/>
                  </a:lnTo>
                  <a:lnTo>
                    <a:pt x="2981325" y="2940958"/>
                  </a:lnTo>
                  <a:lnTo>
                    <a:pt x="2981325" y="2945721"/>
                  </a:lnTo>
                  <a:close/>
                  <a:moveTo>
                    <a:pt x="3405188" y="2945721"/>
                  </a:moveTo>
                  <a:lnTo>
                    <a:pt x="3400425" y="2945721"/>
                  </a:lnTo>
                  <a:lnTo>
                    <a:pt x="3400425" y="2940958"/>
                  </a:lnTo>
                  <a:lnTo>
                    <a:pt x="3400425" y="2936196"/>
                  </a:lnTo>
                  <a:lnTo>
                    <a:pt x="3405188" y="2936196"/>
                  </a:lnTo>
                  <a:lnTo>
                    <a:pt x="3409950" y="2936196"/>
                  </a:lnTo>
                  <a:lnTo>
                    <a:pt x="3409950" y="2940958"/>
                  </a:lnTo>
                  <a:lnTo>
                    <a:pt x="3409950" y="2945721"/>
                  </a:lnTo>
                  <a:close/>
                  <a:moveTo>
                    <a:pt x="5072063" y="2936196"/>
                  </a:moveTo>
                  <a:lnTo>
                    <a:pt x="5067300" y="2936196"/>
                  </a:lnTo>
                  <a:lnTo>
                    <a:pt x="5067300" y="2931433"/>
                  </a:lnTo>
                  <a:lnTo>
                    <a:pt x="5067300" y="2926671"/>
                  </a:lnTo>
                  <a:lnTo>
                    <a:pt x="5072063" y="2926671"/>
                  </a:lnTo>
                  <a:lnTo>
                    <a:pt x="5076825" y="2926671"/>
                  </a:lnTo>
                  <a:lnTo>
                    <a:pt x="5076825" y="2931433"/>
                  </a:lnTo>
                  <a:lnTo>
                    <a:pt x="5076825" y="2936196"/>
                  </a:lnTo>
                  <a:close/>
                  <a:moveTo>
                    <a:pt x="5167313" y="2936196"/>
                  </a:moveTo>
                  <a:lnTo>
                    <a:pt x="5162550" y="2936196"/>
                  </a:lnTo>
                  <a:lnTo>
                    <a:pt x="5162550" y="2931433"/>
                  </a:lnTo>
                  <a:lnTo>
                    <a:pt x="5162550" y="2926671"/>
                  </a:lnTo>
                  <a:lnTo>
                    <a:pt x="5167313" y="2926671"/>
                  </a:lnTo>
                  <a:lnTo>
                    <a:pt x="5172075" y="2926671"/>
                  </a:lnTo>
                  <a:lnTo>
                    <a:pt x="5172075" y="2931433"/>
                  </a:lnTo>
                  <a:lnTo>
                    <a:pt x="5172075" y="2936196"/>
                  </a:lnTo>
                  <a:close/>
                  <a:moveTo>
                    <a:pt x="538163" y="2926671"/>
                  </a:moveTo>
                  <a:lnTo>
                    <a:pt x="533400" y="2926671"/>
                  </a:lnTo>
                  <a:lnTo>
                    <a:pt x="533400" y="2921908"/>
                  </a:lnTo>
                  <a:lnTo>
                    <a:pt x="533400" y="2917146"/>
                  </a:lnTo>
                  <a:lnTo>
                    <a:pt x="538163" y="2917146"/>
                  </a:lnTo>
                  <a:lnTo>
                    <a:pt x="542925" y="2917146"/>
                  </a:lnTo>
                  <a:lnTo>
                    <a:pt x="542925" y="2921908"/>
                  </a:lnTo>
                  <a:lnTo>
                    <a:pt x="542925" y="2926671"/>
                  </a:lnTo>
                  <a:close/>
                  <a:moveTo>
                    <a:pt x="813263" y="2917146"/>
                  </a:moveTo>
                  <a:lnTo>
                    <a:pt x="808501" y="2917146"/>
                  </a:lnTo>
                  <a:lnTo>
                    <a:pt x="814388" y="2907621"/>
                  </a:lnTo>
                  <a:lnTo>
                    <a:pt x="820274" y="2898096"/>
                  </a:lnTo>
                  <a:lnTo>
                    <a:pt x="825037" y="2898096"/>
                  </a:lnTo>
                  <a:lnTo>
                    <a:pt x="829799" y="2898096"/>
                  </a:lnTo>
                  <a:lnTo>
                    <a:pt x="823913" y="2907621"/>
                  </a:lnTo>
                  <a:lnTo>
                    <a:pt x="818026" y="2917146"/>
                  </a:lnTo>
                  <a:close/>
                  <a:moveTo>
                    <a:pt x="862013" y="2917146"/>
                  </a:moveTo>
                  <a:lnTo>
                    <a:pt x="857250" y="2917146"/>
                  </a:lnTo>
                  <a:lnTo>
                    <a:pt x="857250" y="2912383"/>
                  </a:lnTo>
                  <a:lnTo>
                    <a:pt x="857250" y="2907621"/>
                  </a:lnTo>
                  <a:lnTo>
                    <a:pt x="862013" y="2907621"/>
                  </a:lnTo>
                  <a:lnTo>
                    <a:pt x="866775" y="2907621"/>
                  </a:lnTo>
                  <a:lnTo>
                    <a:pt x="866775" y="2912383"/>
                  </a:lnTo>
                  <a:lnTo>
                    <a:pt x="866775" y="2917146"/>
                  </a:lnTo>
                  <a:close/>
                  <a:moveTo>
                    <a:pt x="5157788" y="2917146"/>
                  </a:moveTo>
                  <a:lnTo>
                    <a:pt x="5153025" y="2917146"/>
                  </a:lnTo>
                  <a:lnTo>
                    <a:pt x="5153025" y="2912383"/>
                  </a:lnTo>
                  <a:lnTo>
                    <a:pt x="5153025" y="2907621"/>
                  </a:lnTo>
                  <a:lnTo>
                    <a:pt x="5157788" y="2907621"/>
                  </a:lnTo>
                  <a:lnTo>
                    <a:pt x="5162550" y="2907621"/>
                  </a:lnTo>
                  <a:lnTo>
                    <a:pt x="5162550" y="2912383"/>
                  </a:lnTo>
                  <a:lnTo>
                    <a:pt x="5162550" y="2917146"/>
                  </a:lnTo>
                  <a:close/>
                  <a:moveTo>
                    <a:pt x="566738" y="2907621"/>
                  </a:moveTo>
                  <a:lnTo>
                    <a:pt x="561975" y="2907621"/>
                  </a:lnTo>
                  <a:lnTo>
                    <a:pt x="561975" y="2902858"/>
                  </a:lnTo>
                  <a:lnTo>
                    <a:pt x="561975" y="2898096"/>
                  </a:lnTo>
                  <a:lnTo>
                    <a:pt x="566738" y="2898096"/>
                  </a:lnTo>
                  <a:lnTo>
                    <a:pt x="571500" y="2898096"/>
                  </a:lnTo>
                  <a:lnTo>
                    <a:pt x="571500" y="2902858"/>
                  </a:lnTo>
                  <a:lnTo>
                    <a:pt x="571500" y="2907621"/>
                  </a:lnTo>
                  <a:close/>
                  <a:moveTo>
                    <a:pt x="5053013" y="2907621"/>
                  </a:moveTo>
                  <a:lnTo>
                    <a:pt x="5048250" y="2907621"/>
                  </a:lnTo>
                  <a:lnTo>
                    <a:pt x="5048250" y="2902858"/>
                  </a:lnTo>
                  <a:lnTo>
                    <a:pt x="5048250" y="2898096"/>
                  </a:lnTo>
                  <a:lnTo>
                    <a:pt x="5053013" y="2898096"/>
                  </a:lnTo>
                  <a:lnTo>
                    <a:pt x="5057775" y="2898096"/>
                  </a:lnTo>
                  <a:lnTo>
                    <a:pt x="5057775" y="2902858"/>
                  </a:lnTo>
                  <a:lnTo>
                    <a:pt x="5057775" y="2907621"/>
                  </a:lnTo>
                  <a:close/>
                  <a:moveTo>
                    <a:pt x="871538" y="2898096"/>
                  </a:moveTo>
                  <a:lnTo>
                    <a:pt x="866775" y="2898096"/>
                  </a:lnTo>
                  <a:lnTo>
                    <a:pt x="866775" y="2893333"/>
                  </a:lnTo>
                  <a:lnTo>
                    <a:pt x="866775" y="2888571"/>
                  </a:lnTo>
                  <a:lnTo>
                    <a:pt x="871538" y="2888571"/>
                  </a:lnTo>
                  <a:lnTo>
                    <a:pt x="876300" y="2888571"/>
                  </a:lnTo>
                  <a:lnTo>
                    <a:pt x="876300" y="2893333"/>
                  </a:lnTo>
                  <a:lnTo>
                    <a:pt x="876300" y="2898096"/>
                  </a:lnTo>
                  <a:close/>
                  <a:moveTo>
                    <a:pt x="3524250" y="2898096"/>
                  </a:moveTo>
                  <a:lnTo>
                    <a:pt x="3511553" y="2898096"/>
                  </a:lnTo>
                  <a:lnTo>
                    <a:pt x="3517897" y="2891743"/>
                  </a:lnTo>
                  <a:lnTo>
                    <a:pt x="3524250" y="2885399"/>
                  </a:lnTo>
                  <a:lnTo>
                    <a:pt x="3530603" y="2891743"/>
                  </a:lnTo>
                  <a:lnTo>
                    <a:pt x="3536947" y="2898096"/>
                  </a:lnTo>
                  <a:close/>
                  <a:moveTo>
                    <a:pt x="3605213" y="2879046"/>
                  </a:moveTo>
                  <a:lnTo>
                    <a:pt x="3600450" y="2879046"/>
                  </a:lnTo>
                  <a:lnTo>
                    <a:pt x="3600450" y="2874283"/>
                  </a:lnTo>
                  <a:lnTo>
                    <a:pt x="3600450" y="2869521"/>
                  </a:lnTo>
                  <a:lnTo>
                    <a:pt x="3605213" y="2869521"/>
                  </a:lnTo>
                  <a:lnTo>
                    <a:pt x="3609975" y="2869521"/>
                  </a:lnTo>
                  <a:lnTo>
                    <a:pt x="3609975" y="2874283"/>
                  </a:lnTo>
                  <a:lnTo>
                    <a:pt x="3609975" y="2879046"/>
                  </a:lnTo>
                  <a:close/>
                  <a:moveTo>
                    <a:pt x="5033963" y="2879046"/>
                  </a:moveTo>
                  <a:lnTo>
                    <a:pt x="5029200" y="2879046"/>
                  </a:lnTo>
                  <a:lnTo>
                    <a:pt x="5029200" y="2874283"/>
                  </a:lnTo>
                  <a:lnTo>
                    <a:pt x="5029200" y="2869521"/>
                  </a:lnTo>
                  <a:lnTo>
                    <a:pt x="5033963" y="2869521"/>
                  </a:lnTo>
                  <a:lnTo>
                    <a:pt x="5038725" y="2869521"/>
                  </a:lnTo>
                  <a:lnTo>
                    <a:pt x="5038725" y="2874283"/>
                  </a:lnTo>
                  <a:lnTo>
                    <a:pt x="5038725" y="2879046"/>
                  </a:lnTo>
                  <a:close/>
                  <a:moveTo>
                    <a:pt x="642938" y="2859996"/>
                  </a:moveTo>
                  <a:lnTo>
                    <a:pt x="638175" y="2859996"/>
                  </a:lnTo>
                  <a:lnTo>
                    <a:pt x="638175" y="2855233"/>
                  </a:lnTo>
                  <a:lnTo>
                    <a:pt x="638175" y="2850471"/>
                  </a:lnTo>
                  <a:lnTo>
                    <a:pt x="642938" y="2850471"/>
                  </a:lnTo>
                  <a:lnTo>
                    <a:pt x="647700" y="2850471"/>
                  </a:lnTo>
                  <a:lnTo>
                    <a:pt x="647700" y="2855233"/>
                  </a:lnTo>
                  <a:lnTo>
                    <a:pt x="647700" y="2859996"/>
                  </a:lnTo>
                  <a:close/>
                  <a:moveTo>
                    <a:pt x="919163" y="2859996"/>
                  </a:moveTo>
                  <a:lnTo>
                    <a:pt x="914400" y="2859996"/>
                  </a:lnTo>
                  <a:lnTo>
                    <a:pt x="914400" y="2855233"/>
                  </a:lnTo>
                  <a:lnTo>
                    <a:pt x="914400" y="2850471"/>
                  </a:lnTo>
                  <a:lnTo>
                    <a:pt x="919163" y="2850471"/>
                  </a:lnTo>
                  <a:lnTo>
                    <a:pt x="923925" y="2850471"/>
                  </a:lnTo>
                  <a:lnTo>
                    <a:pt x="923925" y="2855233"/>
                  </a:lnTo>
                  <a:lnTo>
                    <a:pt x="923925" y="2859996"/>
                  </a:lnTo>
                  <a:close/>
                  <a:moveTo>
                    <a:pt x="1266825" y="2859996"/>
                  </a:moveTo>
                  <a:lnTo>
                    <a:pt x="1254128" y="2859996"/>
                  </a:lnTo>
                  <a:lnTo>
                    <a:pt x="1260472" y="2853643"/>
                  </a:lnTo>
                  <a:lnTo>
                    <a:pt x="1266825" y="2847299"/>
                  </a:lnTo>
                  <a:lnTo>
                    <a:pt x="1273178" y="2853643"/>
                  </a:lnTo>
                  <a:lnTo>
                    <a:pt x="1279522" y="2859996"/>
                  </a:lnTo>
                  <a:close/>
                  <a:moveTo>
                    <a:pt x="2833688" y="2859996"/>
                  </a:moveTo>
                  <a:lnTo>
                    <a:pt x="2828925" y="2859996"/>
                  </a:lnTo>
                  <a:lnTo>
                    <a:pt x="2828925" y="2855233"/>
                  </a:lnTo>
                  <a:lnTo>
                    <a:pt x="2828925" y="2850471"/>
                  </a:lnTo>
                  <a:lnTo>
                    <a:pt x="2833688" y="2850471"/>
                  </a:lnTo>
                  <a:lnTo>
                    <a:pt x="2838450" y="2850471"/>
                  </a:lnTo>
                  <a:lnTo>
                    <a:pt x="2838450" y="2855233"/>
                  </a:lnTo>
                  <a:lnTo>
                    <a:pt x="2838450" y="2859996"/>
                  </a:lnTo>
                  <a:close/>
                  <a:moveTo>
                    <a:pt x="4700588" y="2859996"/>
                  </a:moveTo>
                  <a:lnTo>
                    <a:pt x="4695825" y="2859996"/>
                  </a:lnTo>
                  <a:lnTo>
                    <a:pt x="4695825" y="2855233"/>
                  </a:lnTo>
                  <a:lnTo>
                    <a:pt x="4695825" y="2850471"/>
                  </a:lnTo>
                  <a:lnTo>
                    <a:pt x="4700588" y="2850471"/>
                  </a:lnTo>
                  <a:lnTo>
                    <a:pt x="4705350" y="2850471"/>
                  </a:lnTo>
                  <a:lnTo>
                    <a:pt x="4705350" y="2855233"/>
                  </a:lnTo>
                  <a:lnTo>
                    <a:pt x="4705350" y="2859996"/>
                  </a:lnTo>
                  <a:close/>
                  <a:moveTo>
                    <a:pt x="5024438" y="2859996"/>
                  </a:moveTo>
                  <a:lnTo>
                    <a:pt x="5019675" y="2859996"/>
                  </a:lnTo>
                  <a:lnTo>
                    <a:pt x="5019675" y="2855233"/>
                  </a:lnTo>
                  <a:lnTo>
                    <a:pt x="5019675" y="2850471"/>
                  </a:lnTo>
                  <a:lnTo>
                    <a:pt x="5024438" y="2850471"/>
                  </a:lnTo>
                  <a:lnTo>
                    <a:pt x="5029200" y="2850471"/>
                  </a:lnTo>
                  <a:lnTo>
                    <a:pt x="5029200" y="2855233"/>
                  </a:lnTo>
                  <a:lnTo>
                    <a:pt x="5029200" y="2859996"/>
                  </a:lnTo>
                  <a:close/>
                  <a:moveTo>
                    <a:pt x="881063" y="2850471"/>
                  </a:moveTo>
                  <a:lnTo>
                    <a:pt x="876300" y="2850471"/>
                  </a:lnTo>
                  <a:lnTo>
                    <a:pt x="876300" y="2845708"/>
                  </a:lnTo>
                  <a:lnTo>
                    <a:pt x="876300" y="2840946"/>
                  </a:lnTo>
                  <a:lnTo>
                    <a:pt x="881063" y="2840946"/>
                  </a:lnTo>
                  <a:lnTo>
                    <a:pt x="885825" y="2840946"/>
                  </a:lnTo>
                  <a:lnTo>
                    <a:pt x="885825" y="2845708"/>
                  </a:lnTo>
                  <a:lnTo>
                    <a:pt x="885825" y="2850471"/>
                  </a:lnTo>
                  <a:close/>
                  <a:moveTo>
                    <a:pt x="957263" y="2850471"/>
                  </a:moveTo>
                  <a:lnTo>
                    <a:pt x="952500" y="2850471"/>
                  </a:lnTo>
                  <a:lnTo>
                    <a:pt x="952500" y="2845708"/>
                  </a:lnTo>
                  <a:lnTo>
                    <a:pt x="952500" y="2840946"/>
                  </a:lnTo>
                  <a:lnTo>
                    <a:pt x="957263" y="2840946"/>
                  </a:lnTo>
                  <a:lnTo>
                    <a:pt x="962025" y="2840946"/>
                  </a:lnTo>
                  <a:lnTo>
                    <a:pt x="962025" y="2845708"/>
                  </a:lnTo>
                  <a:lnTo>
                    <a:pt x="962025" y="2850471"/>
                  </a:lnTo>
                  <a:close/>
                  <a:moveTo>
                    <a:pt x="1162050" y="2850471"/>
                  </a:moveTo>
                  <a:lnTo>
                    <a:pt x="1149353" y="2850471"/>
                  </a:lnTo>
                  <a:lnTo>
                    <a:pt x="1155697" y="2844118"/>
                  </a:lnTo>
                  <a:lnTo>
                    <a:pt x="1162050" y="2837774"/>
                  </a:lnTo>
                  <a:lnTo>
                    <a:pt x="1168403" y="2844118"/>
                  </a:lnTo>
                  <a:lnTo>
                    <a:pt x="1174747" y="2850471"/>
                  </a:lnTo>
                  <a:close/>
                  <a:moveTo>
                    <a:pt x="1233488" y="2840946"/>
                  </a:moveTo>
                  <a:lnTo>
                    <a:pt x="1228725" y="2840946"/>
                  </a:lnTo>
                  <a:lnTo>
                    <a:pt x="1228725" y="2836183"/>
                  </a:lnTo>
                  <a:lnTo>
                    <a:pt x="1228725" y="2831421"/>
                  </a:lnTo>
                  <a:lnTo>
                    <a:pt x="1233488" y="2831421"/>
                  </a:lnTo>
                  <a:lnTo>
                    <a:pt x="1238250" y="2831421"/>
                  </a:lnTo>
                  <a:lnTo>
                    <a:pt x="1238250" y="2836183"/>
                  </a:lnTo>
                  <a:lnTo>
                    <a:pt x="1238250" y="2840946"/>
                  </a:lnTo>
                  <a:close/>
                  <a:moveTo>
                    <a:pt x="690563" y="2831421"/>
                  </a:moveTo>
                  <a:lnTo>
                    <a:pt x="685800" y="2831421"/>
                  </a:lnTo>
                  <a:lnTo>
                    <a:pt x="685800" y="2826658"/>
                  </a:lnTo>
                  <a:lnTo>
                    <a:pt x="685800" y="2821896"/>
                  </a:lnTo>
                  <a:lnTo>
                    <a:pt x="690563" y="2821896"/>
                  </a:lnTo>
                  <a:lnTo>
                    <a:pt x="695325" y="2821896"/>
                  </a:lnTo>
                  <a:lnTo>
                    <a:pt x="695325" y="2826658"/>
                  </a:lnTo>
                  <a:lnTo>
                    <a:pt x="695325" y="2831421"/>
                  </a:lnTo>
                  <a:close/>
                  <a:moveTo>
                    <a:pt x="928688" y="2831421"/>
                  </a:moveTo>
                  <a:lnTo>
                    <a:pt x="923925" y="2831421"/>
                  </a:lnTo>
                  <a:lnTo>
                    <a:pt x="923925" y="2826658"/>
                  </a:lnTo>
                  <a:lnTo>
                    <a:pt x="923925" y="2821896"/>
                  </a:lnTo>
                  <a:lnTo>
                    <a:pt x="928688" y="2821896"/>
                  </a:lnTo>
                  <a:lnTo>
                    <a:pt x="933450" y="2821896"/>
                  </a:lnTo>
                  <a:lnTo>
                    <a:pt x="933450" y="2826658"/>
                  </a:lnTo>
                  <a:lnTo>
                    <a:pt x="933450" y="2831421"/>
                  </a:lnTo>
                  <a:close/>
                  <a:moveTo>
                    <a:pt x="1214438" y="2831421"/>
                  </a:moveTo>
                  <a:lnTo>
                    <a:pt x="1209675" y="2831421"/>
                  </a:lnTo>
                  <a:lnTo>
                    <a:pt x="1209675" y="2826658"/>
                  </a:lnTo>
                  <a:lnTo>
                    <a:pt x="1209675" y="2821896"/>
                  </a:lnTo>
                  <a:lnTo>
                    <a:pt x="1214438" y="2821896"/>
                  </a:lnTo>
                  <a:lnTo>
                    <a:pt x="1219200" y="2821896"/>
                  </a:lnTo>
                  <a:lnTo>
                    <a:pt x="1219200" y="2826658"/>
                  </a:lnTo>
                  <a:lnTo>
                    <a:pt x="1219200" y="2831421"/>
                  </a:lnTo>
                  <a:close/>
                  <a:moveTo>
                    <a:pt x="3690938" y="2831421"/>
                  </a:moveTo>
                  <a:lnTo>
                    <a:pt x="3686175" y="2831421"/>
                  </a:lnTo>
                  <a:lnTo>
                    <a:pt x="3686175" y="2826658"/>
                  </a:lnTo>
                  <a:lnTo>
                    <a:pt x="3686175" y="2821896"/>
                  </a:lnTo>
                  <a:lnTo>
                    <a:pt x="3690938" y="2821896"/>
                  </a:lnTo>
                  <a:lnTo>
                    <a:pt x="3695700" y="2821896"/>
                  </a:lnTo>
                  <a:lnTo>
                    <a:pt x="3695700" y="2826658"/>
                  </a:lnTo>
                  <a:lnTo>
                    <a:pt x="3695700" y="2831421"/>
                  </a:lnTo>
                  <a:close/>
                  <a:moveTo>
                    <a:pt x="4205288" y="2831421"/>
                  </a:moveTo>
                  <a:lnTo>
                    <a:pt x="4200525" y="2831421"/>
                  </a:lnTo>
                  <a:lnTo>
                    <a:pt x="4200525" y="2826658"/>
                  </a:lnTo>
                  <a:lnTo>
                    <a:pt x="4200525" y="2821896"/>
                  </a:lnTo>
                  <a:lnTo>
                    <a:pt x="4205288" y="2821896"/>
                  </a:lnTo>
                  <a:lnTo>
                    <a:pt x="4210050" y="2821896"/>
                  </a:lnTo>
                  <a:lnTo>
                    <a:pt x="4210050" y="2826658"/>
                  </a:lnTo>
                  <a:lnTo>
                    <a:pt x="4210050" y="2831421"/>
                  </a:lnTo>
                  <a:close/>
                  <a:moveTo>
                    <a:pt x="4616453" y="2828249"/>
                  </a:moveTo>
                  <a:lnTo>
                    <a:pt x="4610100" y="2834593"/>
                  </a:lnTo>
                  <a:lnTo>
                    <a:pt x="4610100" y="2821896"/>
                  </a:lnTo>
                  <a:lnTo>
                    <a:pt x="4610100" y="2809199"/>
                  </a:lnTo>
                  <a:lnTo>
                    <a:pt x="4616453" y="2815543"/>
                  </a:lnTo>
                  <a:lnTo>
                    <a:pt x="4622797" y="2821896"/>
                  </a:lnTo>
                  <a:close/>
                  <a:moveTo>
                    <a:pt x="4691063" y="2831421"/>
                  </a:moveTo>
                  <a:lnTo>
                    <a:pt x="4686300" y="2831421"/>
                  </a:lnTo>
                  <a:lnTo>
                    <a:pt x="4686300" y="2826658"/>
                  </a:lnTo>
                  <a:lnTo>
                    <a:pt x="4686300" y="2821896"/>
                  </a:lnTo>
                  <a:lnTo>
                    <a:pt x="4691063" y="2821896"/>
                  </a:lnTo>
                  <a:lnTo>
                    <a:pt x="4695825" y="2821896"/>
                  </a:lnTo>
                  <a:lnTo>
                    <a:pt x="4695825" y="2826658"/>
                  </a:lnTo>
                  <a:lnTo>
                    <a:pt x="4695825" y="2831421"/>
                  </a:lnTo>
                  <a:close/>
                  <a:moveTo>
                    <a:pt x="981075" y="2821896"/>
                  </a:moveTo>
                  <a:lnTo>
                    <a:pt x="968378" y="2821896"/>
                  </a:lnTo>
                  <a:lnTo>
                    <a:pt x="974722" y="2815543"/>
                  </a:lnTo>
                  <a:lnTo>
                    <a:pt x="981075" y="2809199"/>
                  </a:lnTo>
                  <a:lnTo>
                    <a:pt x="987428" y="2815543"/>
                  </a:lnTo>
                  <a:lnTo>
                    <a:pt x="993772" y="2821896"/>
                  </a:lnTo>
                  <a:close/>
                  <a:moveTo>
                    <a:pt x="1185863" y="2821896"/>
                  </a:moveTo>
                  <a:lnTo>
                    <a:pt x="1181100" y="2821896"/>
                  </a:lnTo>
                  <a:lnTo>
                    <a:pt x="1181100" y="2817133"/>
                  </a:lnTo>
                  <a:lnTo>
                    <a:pt x="1181100" y="2812371"/>
                  </a:lnTo>
                  <a:lnTo>
                    <a:pt x="1185863" y="2812371"/>
                  </a:lnTo>
                  <a:lnTo>
                    <a:pt x="1190625" y="2812371"/>
                  </a:lnTo>
                  <a:lnTo>
                    <a:pt x="1190625" y="2817133"/>
                  </a:lnTo>
                  <a:lnTo>
                    <a:pt x="1190625" y="2821896"/>
                  </a:lnTo>
                  <a:close/>
                  <a:moveTo>
                    <a:pt x="3290888" y="2821896"/>
                  </a:moveTo>
                  <a:lnTo>
                    <a:pt x="3286125" y="2821896"/>
                  </a:lnTo>
                  <a:lnTo>
                    <a:pt x="3286125" y="2817133"/>
                  </a:lnTo>
                  <a:lnTo>
                    <a:pt x="3286125" y="2812371"/>
                  </a:lnTo>
                  <a:lnTo>
                    <a:pt x="3290888" y="2812371"/>
                  </a:lnTo>
                  <a:lnTo>
                    <a:pt x="3295650" y="2812371"/>
                  </a:lnTo>
                  <a:lnTo>
                    <a:pt x="3295650" y="2817133"/>
                  </a:lnTo>
                  <a:lnTo>
                    <a:pt x="3295650" y="2821896"/>
                  </a:lnTo>
                  <a:close/>
                  <a:moveTo>
                    <a:pt x="719138" y="2812371"/>
                  </a:moveTo>
                  <a:lnTo>
                    <a:pt x="714375" y="2812371"/>
                  </a:lnTo>
                  <a:lnTo>
                    <a:pt x="714375" y="2807608"/>
                  </a:lnTo>
                  <a:lnTo>
                    <a:pt x="714375" y="2802846"/>
                  </a:lnTo>
                  <a:lnTo>
                    <a:pt x="719138" y="2802846"/>
                  </a:lnTo>
                  <a:lnTo>
                    <a:pt x="723900" y="2802846"/>
                  </a:lnTo>
                  <a:lnTo>
                    <a:pt x="723900" y="2807608"/>
                  </a:lnTo>
                  <a:lnTo>
                    <a:pt x="723900" y="2812371"/>
                  </a:lnTo>
                  <a:close/>
                  <a:moveTo>
                    <a:pt x="2957513" y="2809646"/>
                  </a:moveTo>
                  <a:lnTo>
                    <a:pt x="2909888" y="2809513"/>
                  </a:lnTo>
                  <a:lnTo>
                    <a:pt x="2936215" y="2805532"/>
                  </a:lnTo>
                  <a:lnTo>
                    <a:pt x="2962542" y="2801550"/>
                  </a:lnTo>
                  <a:lnTo>
                    <a:pt x="2983840" y="2805665"/>
                  </a:lnTo>
                  <a:lnTo>
                    <a:pt x="3005138" y="2809780"/>
                  </a:lnTo>
                  <a:close/>
                  <a:moveTo>
                    <a:pt x="3167063" y="2812371"/>
                  </a:moveTo>
                  <a:lnTo>
                    <a:pt x="3162300" y="2812371"/>
                  </a:lnTo>
                  <a:lnTo>
                    <a:pt x="3162300" y="2807608"/>
                  </a:lnTo>
                  <a:lnTo>
                    <a:pt x="3162300" y="2802846"/>
                  </a:lnTo>
                  <a:lnTo>
                    <a:pt x="3167063" y="2802846"/>
                  </a:lnTo>
                  <a:lnTo>
                    <a:pt x="3171825" y="2802846"/>
                  </a:lnTo>
                  <a:lnTo>
                    <a:pt x="3171825" y="2807608"/>
                  </a:lnTo>
                  <a:lnTo>
                    <a:pt x="3171825" y="2812371"/>
                  </a:lnTo>
                  <a:close/>
                  <a:moveTo>
                    <a:pt x="3206753" y="2809199"/>
                  </a:moveTo>
                  <a:lnTo>
                    <a:pt x="3200400" y="2815543"/>
                  </a:lnTo>
                  <a:lnTo>
                    <a:pt x="3200400" y="2802846"/>
                  </a:lnTo>
                  <a:lnTo>
                    <a:pt x="3200400" y="2790149"/>
                  </a:lnTo>
                  <a:lnTo>
                    <a:pt x="3206753" y="2796493"/>
                  </a:lnTo>
                  <a:lnTo>
                    <a:pt x="3213097" y="2802846"/>
                  </a:lnTo>
                  <a:close/>
                  <a:moveTo>
                    <a:pt x="3309938" y="2812371"/>
                  </a:moveTo>
                  <a:lnTo>
                    <a:pt x="3305175" y="2812371"/>
                  </a:lnTo>
                  <a:lnTo>
                    <a:pt x="3305175" y="2807608"/>
                  </a:lnTo>
                  <a:lnTo>
                    <a:pt x="3305175" y="2802846"/>
                  </a:lnTo>
                  <a:lnTo>
                    <a:pt x="3309938" y="2802846"/>
                  </a:lnTo>
                  <a:lnTo>
                    <a:pt x="3314700" y="2802846"/>
                  </a:lnTo>
                  <a:lnTo>
                    <a:pt x="3314700" y="2807608"/>
                  </a:lnTo>
                  <a:lnTo>
                    <a:pt x="3314700" y="2812371"/>
                  </a:lnTo>
                  <a:close/>
                  <a:moveTo>
                    <a:pt x="4157663" y="2812371"/>
                  </a:moveTo>
                  <a:lnTo>
                    <a:pt x="4152900" y="2812371"/>
                  </a:lnTo>
                  <a:lnTo>
                    <a:pt x="4152900" y="2807608"/>
                  </a:lnTo>
                  <a:lnTo>
                    <a:pt x="4152900" y="2802846"/>
                  </a:lnTo>
                  <a:lnTo>
                    <a:pt x="4157663" y="2802846"/>
                  </a:lnTo>
                  <a:lnTo>
                    <a:pt x="4162425" y="2802846"/>
                  </a:lnTo>
                  <a:lnTo>
                    <a:pt x="4162425" y="2807608"/>
                  </a:lnTo>
                  <a:lnTo>
                    <a:pt x="4162425" y="2812371"/>
                  </a:lnTo>
                  <a:close/>
                  <a:moveTo>
                    <a:pt x="4251751" y="2812371"/>
                  </a:moveTo>
                  <a:lnTo>
                    <a:pt x="4248150" y="2812371"/>
                  </a:lnTo>
                  <a:lnTo>
                    <a:pt x="4248150" y="2808770"/>
                  </a:lnTo>
                  <a:lnTo>
                    <a:pt x="4248150" y="2805179"/>
                  </a:lnTo>
                  <a:lnTo>
                    <a:pt x="4264819" y="2792102"/>
                  </a:lnTo>
                  <a:lnTo>
                    <a:pt x="4281488" y="2779033"/>
                  </a:lnTo>
                  <a:lnTo>
                    <a:pt x="4268419" y="2795702"/>
                  </a:lnTo>
                  <a:lnTo>
                    <a:pt x="4255342" y="2812371"/>
                  </a:lnTo>
                  <a:close/>
                  <a:moveTo>
                    <a:pt x="738188" y="2802846"/>
                  </a:moveTo>
                  <a:lnTo>
                    <a:pt x="733425" y="2802846"/>
                  </a:lnTo>
                  <a:lnTo>
                    <a:pt x="733425" y="2798083"/>
                  </a:lnTo>
                  <a:lnTo>
                    <a:pt x="733425" y="2793321"/>
                  </a:lnTo>
                  <a:lnTo>
                    <a:pt x="738188" y="2793321"/>
                  </a:lnTo>
                  <a:lnTo>
                    <a:pt x="742950" y="2793321"/>
                  </a:lnTo>
                  <a:lnTo>
                    <a:pt x="742950" y="2798083"/>
                  </a:lnTo>
                  <a:lnTo>
                    <a:pt x="742950" y="2802846"/>
                  </a:lnTo>
                  <a:close/>
                  <a:moveTo>
                    <a:pt x="1309688" y="2802846"/>
                  </a:moveTo>
                  <a:lnTo>
                    <a:pt x="1304925" y="2802846"/>
                  </a:lnTo>
                  <a:lnTo>
                    <a:pt x="1304925" y="2798083"/>
                  </a:lnTo>
                  <a:lnTo>
                    <a:pt x="1304925" y="2793321"/>
                  </a:lnTo>
                  <a:lnTo>
                    <a:pt x="1309688" y="2793321"/>
                  </a:lnTo>
                  <a:lnTo>
                    <a:pt x="1314450" y="2793321"/>
                  </a:lnTo>
                  <a:lnTo>
                    <a:pt x="1314450" y="2798083"/>
                  </a:lnTo>
                  <a:lnTo>
                    <a:pt x="1314450" y="2802846"/>
                  </a:lnTo>
                  <a:close/>
                  <a:moveTo>
                    <a:pt x="4138613" y="2802846"/>
                  </a:moveTo>
                  <a:lnTo>
                    <a:pt x="4133850" y="2802846"/>
                  </a:lnTo>
                  <a:lnTo>
                    <a:pt x="4133850" y="2798083"/>
                  </a:lnTo>
                  <a:lnTo>
                    <a:pt x="4133850" y="2793321"/>
                  </a:lnTo>
                  <a:lnTo>
                    <a:pt x="4138613" y="2793321"/>
                  </a:lnTo>
                  <a:lnTo>
                    <a:pt x="4143375" y="2793321"/>
                  </a:lnTo>
                  <a:lnTo>
                    <a:pt x="4143375" y="2798083"/>
                  </a:lnTo>
                  <a:lnTo>
                    <a:pt x="4143375" y="2802846"/>
                  </a:lnTo>
                  <a:close/>
                  <a:moveTo>
                    <a:pt x="4119563" y="2793321"/>
                  </a:moveTo>
                  <a:lnTo>
                    <a:pt x="4114800" y="2793321"/>
                  </a:lnTo>
                  <a:lnTo>
                    <a:pt x="4114800" y="2788558"/>
                  </a:lnTo>
                  <a:lnTo>
                    <a:pt x="4114800" y="2783796"/>
                  </a:lnTo>
                  <a:lnTo>
                    <a:pt x="4119563" y="2783796"/>
                  </a:lnTo>
                  <a:lnTo>
                    <a:pt x="4124325" y="2783796"/>
                  </a:lnTo>
                  <a:lnTo>
                    <a:pt x="4124325" y="2788558"/>
                  </a:lnTo>
                  <a:lnTo>
                    <a:pt x="4124325" y="2793321"/>
                  </a:lnTo>
                  <a:close/>
                  <a:moveTo>
                    <a:pt x="1404938" y="2783796"/>
                  </a:moveTo>
                  <a:lnTo>
                    <a:pt x="1400175" y="2783796"/>
                  </a:lnTo>
                  <a:lnTo>
                    <a:pt x="1400175" y="2779033"/>
                  </a:lnTo>
                  <a:lnTo>
                    <a:pt x="1400175" y="2774271"/>
                  </a:lnTo>
                  <a:lnTo>
                    <a:pt x="1404938" y="2774271"/>
                  </a:lnTo>
                  <a:lnTo>
                    <a:pt x="1409700" y="2774271"/>
                  </a:lnTo>
                  <a:lnTo>
                    <a:pt x="1409700" y="2779033"/>
                  </a:lnTo>
                  <a:lnTo>
                    <a:pt x="1409700" y="2783796"/>
                  </a:lnTo>
                  <a:close/>
                  <a:moveTo>
                    <a:pt x="3186113" y="2783796"/>
                  </a:moveTo>
                  <a:lnTo>
                    <a:pt x="3181350" y="2783796"/>
                  </a:lnTo>
                  <a:lnTo>
                    <a:pt x="3181350" y="2779033"/>
                  </a:lnTo>
                  <a:lnTo>
                    <a:pt x="3181350" y="2774271"/>
                  </a:lnTo>
                  <a:lnTo>
                    <a:pt x="3186113" y="2774271"/>
                  </a:lnTo>
                  <a:lnTo>
                    <a:pt x="3190875" y="2774271"/>
                  </a:lnTo>
                  <a:lnTo>
                    <a:pt x="3190875" y="2779033"/>
                  </a:lnTo>
                  <a:lnTo>
                    <a:pt x="3190875" y="2783796"/>
                  </a:lnTo>
                  <a:close/>
                  <a:moveTo>
                    <a:pt x="3295650" y="2783796"/>
                  </a:moveTo>
                  <a:lnTo>
                    <a:pt x="3282953" y="2783796"/>
                  </a:lnTo>
                  <a:lnTo>
                    <a:pt x="3289297" y="2777443"/>
                  </a:lnTo>
                  <a:lnTo>
                    <a:pt x="3295650" y="2771099"/>
                  </a:lnTo>
                  <a:lnTo>
                    <a:pt x="3302003" y="2777443"/>
                  </a:lnTo>
                  <a:lnTo>
                    <a:pt x="3308347" y="2783796"/>
                  </a:lnTo>
                  <a:close/>
                  <a:moveTo>
                    <a:pt x="3395663" y="2783796"/>
                  </a:moveTo>
                  <a:lnTo>
                    <a:pt x="3390900" y="2783796"/>
                  </a:lnTo>
                  <a:lnTo>
                    <a:pt x="3390900" y="2779033"/>
                  </a:lnTo>
                  <a:lnTo>
                    <a:pt x="3390900" y="2774271"/>
                  </a:lnTo>
                  <a:lnTo>
                    <a:pt x="3395663" y="2774271"/>
                  </a:lnTo>
                  <a:lnTo>
                    <a:pt x="3400425" y="2774271"/>
                  </a:lnTo>
                  <a:lnTo>
                    <a:pt x="3400425" y="2779033"/>
                  </a:lnTo>
                  <a:lnTo>
                    <a:pt x="3400425" y="2783796"/>
                  </a:lnTo>
                  <a:close/>
                  <a:moveTo>
                    <a:pt x="4681538" y="2783796"/>
                  </a:moveTo>
                  <a:lnTo>
                    <a:pt x="4676775" y="2783796"/>
                  </a:lnTo>
                  <a:lnTo>
                    <a:pt x="4676775" y="2779033"/>
                  </a:lnTo>
                  <a:lnTo>
                    <a:pt x="4676775" y="2774271"/>
                  </a:lnTo>
                  <a:lnTo>
                    <a:pt x="4681538" y="2774271"/>
                  </a:lnTo>
                  <a:lnTo>
                    <a:pt x="4686300" y="2774271"/>
                  </a:lnTo>
                  <a:lnTo>
                    <a:pt x="4686300" y="2779033"/>
                  </a:lnTo>
                  <a:lnTo>
                    <a:pt x="4686300" y="2783796"/>
                  </a:lnTo>
                  <a:close/>
                  <a:moveTo>
                    <a:pt x="785813" y="2774271"/>
                  </a:moveTo>
                  <a:lnTo>
                    <a:pt x="781050" y="2774271"/>
                  </a:lnTo>
                  <a:lnTo>
                    <a:pt x="781050" y="2769508"/>
                  </a:lnTo>
                  <a:lnTo>
                    <a:pt x="781050" y="2764746"/>
                  </a:lnTo>
                  <a:lnTo>
                    <a:pt x="785813" y="2764746"/>
                  </a:lnTo>
                  <a:lnTo>
                    <a:pt x="790575" y="2764746"/>
                  </a:lnTo>
                  <a:lnTo>
                    <a:pt x="790575" y="2769508"/>
                  </a:lnTo>
                  <a:lnTo>
                    <a:pt x="790575" y="2774271"/>
                  </a:lnTo>
                  <a:close/>
                  <a:moveTo>
                    <a:pt x="1328738" y="2774271"/>
                  </a:moveTo>
                  <a:lnTo>
                    <a:pt x="1323975" y="2774271"/>
                  </a:lnTo>
                  <a:lnTo>
                    <a:pt x="1323975" y="2769508"/>
                  </a:lnTo>
                  <a:lnTo>
                    <a:pt x="1323975" y="2764746"/>
                  </a:lnTo>
                  <a:lnTo>
                    <a:pt x="1328738" y="2764746"/>
                  </a:lnTo>
                  <a:lnTo>
                    <a:pt x="1333500" y="2764746"/>
                  </a:lnTo>
                  <a:lnTo>
                    <a:pt x="1333500" y="2769508"/>
                  </a:lnTo>
                  <a:lnTo>
                    <a:pt x="1333500" y="2774271"/>
                  </a:lnTo>
                  <a:close/>
                  <a:moveTo>
                    <a:pt x="3328988" y="2774271"/>
                  </a:moveTo>
                  <a:lnTo>
                    <a:pt x="3324225" y="2774271"/>
                  </a:lnTo>
                  <a:lnTo>
                    <a:pt x="3324225" y="2769508"/>
                  </a:lnTo>
                  <a:lnTo>
                    <a:pt x="3324225" y="2764746"/>
                  </a:lnTo>
                  <a:lnTo>
                    <a:pt x="3328988" y="2764746"/>
                  </a:lnTo>
                  <a:lnTo>
                    <a:pt x="3333750" y="2764746"/>
                  </a:lnTo>
                  <a:lnTo>
                    <a:pt x="3333750" y="2769508"/>
                  </a:lnTo>
                  <a:lnTo>
                    <a:pt x="3333750" y="2774271"/>
                  </a:lnTo>
                  <a:close/>
                  <a:moveTo>
                    <a:pt x="3433763" y="2774271"/>
                  </a:moveTo>
                  <a:lnTo>
                    <a:pt x="3429000" y="2774271"/>
                  </a:lnTo>
                  <a:lnTo>
                    <a:pt x="3429000" y="2769508"/>
                  </a:lnTo>
                  <a:lnTo>
                    <a:pt x="3429000" y="2764746"/>
                  </a:lnTo>
                  <a:lnTo>
                    <a:pt x="3433763" y="2764746"/>
                  </a:lnTo>
                  <a:lnTo>
                    <a:pt x="3438525" y="2764746"/>
                  </a:lnTo>
                  <a:lnTo>
                    <a:pt x="3438525" y="2769508"/>
                  </a:lnTo>
                  <a:lnTo>
                    <a:pt x="3438525" y="2774271"/>
                  </a:lnTo>
                  <a:close/>
                  <a:moveTo>
                    <a:pt x="4081463" y="2774271"/>
                  </a:moveTo>
                  <a:lnTo>
                    <a:pt x="4076700" y="2774271"/>
                  </a:lnTo>
                  <a:lnTo>
                    <a:pt x="4076700" y="2769508"/>
                  </a:lnTo>
                  <a:lnTo>
                    <a:pt x="4076700" y="2764746"/>
                  </a:lnTo>
                  <a:lnTo>
                    <a:pt x="4081463" y="2764746"/>
                  </a:lnTo>
                  <a:lnTo>
                    <a:pt x="4086225" y="2764746"/>
                  </a:lnTo>
                  <a:lnTo>
                    <a:pt x="4086225" y="2769508"/>
                  </a:lnTo>
                  <a:lnTo>
                    <a:pt x="4086225" y="2774271"/>
                  </a:lnTo>
                  <a:close/>
                  <a:moveTo>
                    <a:pt x="2906935" y="2764746"/>
                  </a:moveTo>
                  <a:lnTo>
                    <a:pt x="2902172" y="2764746"/>
                  </a:lnTo>
                  <a:lnTo>
                    <a:pt x="2919413" y="2745696"/>
                  </a:lnTo>
                  <a:lnTo>
                    <a:pt x="2936653" y="2726646"/>
                  </a:lnTo>
                  <a:lnTo>
                    <a:pt x="2941415" y="2726646"/>
                  </a:lnTo>
                  <a:lnTo>
                    <a:pt x="2946178" y="2726646"/>
                  </a:lnTo>
                  <a:lnTo>
                    <a:pt x="2928938" y="2745696"/>
                  </a:lnTo>
                  <a:lnTo>
                    <a:pt x="2911697" y="2764746"/>
                  </a:lnTo>
                  <a:close/>
                  <a:moveTo>
                    <a:pt x="3263903" y="2761574"/>
                  </a:moveTo>
                  <a:lnTo>
                    <a:pt x="3257550" y="2767918"/>
                  </a:lnTo>
                  <a:lnTo>
                    <a:pt x="3257550" y="2755221"/>
                  </a:lnTo>
                  <a:lnTo>
                    <a:pt x="3257550" y="2742524"/>
                  </a:lnTo>
                  <a:lnTo>
                    <a:pt x="3263903" y="2748868"/>
                  </a:lnTo>
                  <a:lnTo>
                    <a:pt x="3270247" y="2755221"/>
                  </a:lnTo>
                  <a:close/>
                  <a:moveTo>
                    <a:pt x="3292431" y="2757602"/>
                  </a:moveTo>
                  <a:lnTo>
                    <a:pt x="3287630" y="2769508"/>
                  </a:lnTo>
                  <a:lnTo>
                    <a:pt x="3287630" y="2745696"/>
                  </a:lnTo>
                  <a:lnTo>
                    <a:pt x="3287630" y="2721883"/>
                  </a:lnTo>
                  <a:lnTo>
                    <a:pt x="3292431" y="2733789"/>
                  </a:lnTo>
                  <a:lnTo>
                    <a:pt x="3297241" y="2745696"/>
                  </a:lnTo>
                  <a:close/>
                  <a:moveTo>
                    <a:pt x="3357563" y="2764746"/>
                  </a:moveTo>
                  <a:lnTo>
                    <a:pt x="3352800" y="2764746"/>
                  </a:lnTo>
                  <a:lnTo>
                    <a:pt x="3352800" y="2759983"/>
                  </a:lnTo>
                  <a:lnTo>
                    <a:pt x="3352800" y="2755221"/>
                  </a:lnTo>
                  <a:lnTo>
                    <a:pt x="3357563" y="2755221"/>
                  </a:lnTo>
                  <a:lnTo>
                    <a:pt x="3362325" y="2755221"/>
                  </a:lnTo>
                  <a:lnTo>
                    <a:pt x="3362325" y="2759983"/>
                  </a:lnTo>
                  <a:lnTo>
                    <a:pt x="3362325" y="2764746"/>
                  </a:lnTo>
                  <a:close/>
                  <a:moveTo>
                    <a:pt x="3495675" y="2764746"/>
                  </a:moveTo>
                  <a:lnTo>
                    <a:pt x="3482978" y="2764746"/>
                  </a:lnTo>
                  <a:lnTo>
                    <a:pt x="3489322" y="2758393"/>
                  </a:lnTo>
                  <a:lnTo>
                    <a:pt x="3495675" y="2752049"/>
                  </a:lnTo>
                  <a:lnTo>
                    <a:pt x="3502028" y="2758393"/>
                  </a:lnTo>
                  <a:lnTo>
                    <a:pt x="3508372" y="2764746"/>
                  </a:lnTo>
                  <a:close/>
                  <a:moveTo>
                    <a:pt x="3700463" y="2764746"/>
                  </a:moveTo>
                  <a:lnTo>
                    <a:pt x="3695700" y="2764746"/>
                  </a:lnTo>
                  <a:lnTo>
                    <a:pt x="3695700" y="2759983"/>
                  </a:lnTo>
                  <a:lnTo>
                    <a:pt x="3695700" y="2755221"/>
                  </a:lnTo>
                  <a:lnTo>
                    <a:pt x="3700463" y="2755221"/>
                  </a:lnTo>
                  <a:lnTo>
                    <a:pt x="3705225" y="2755221"/>
                  </a:lnTo>
                  <a:lnTo>
                    <a:pt x="3705225" y="2759983"/>
                  </a:lnTo>
                  <a:lnTo>
                    <a:pt x="3705225" y="2764746"/>
                  </a:lnTo>
                  <a:close/>
                  <a:moveTo>
                    <a:pt x="4062413" y="2764746"/>
                  </a:moveTo>
                  <a:lnTo>
                    <a:pt x="4057650" y="2764746"/>
                  </a:lnTo>
                  <a:lnTo>
                    <a:pt x="4057650" y="2759983"/>
                  </a:lnTo>
                  <a:lnTo>
                    <a:pt x="4057650" y="2755221"/>
                  </a:lnTo>
                  <a:lnTo>
                    <a:pt x="4062413" y="2755221"/>
                  </a:lnTo>
                  <a:lnTo>
                    <a:pt x="4067175" y="2755221"/>
                  </a:lnTo>
                  <a:lnTo>
                    <a:pt x="4067175" y="2759983"/>
                  </a:lnTo>
                  <a:lnTo>
                    <a:pt x="4067175" y="2764746"/>
                  </a:lnTo>
                  <a:close/>
                  <a:moveTo>
                    <a:pt x="4768253" y="2762164"/>
                  </a:moveTo>
                  <a:lnTo>
                    <a:pt x="4762500" y="2767918"/>
                  </a:lnTo>
                  <a:lnTo>
                    <a:pt x="4763253" y="2749668"/>
                  </a:lnTo>
                  <a:lnTo>
                    <a:pt x="4764005" y="2731408"/>
                  </a:lnTo>
                  <a:lnTo>
                    <a:pt x="4769006" y="2743905"/>
                  </a:lnTo>
                  <a:lnTo>
                    <a:pt x="4774007" y="2756411"/>
                  </a:lnTo>
                  <a:close/>
                  <a:moveTo>
                    <a:pt x="1385888" y="2755221"/>
                  </a:moveTo>
                  <a:lnTo>
                    <a:pt x="1381125" y="2755221"/>
                  </a:lnTo>
                  <a:lnTo>
                    <a:pt x="1381125" y="2750458"/>
                  </a:lnTo>
                  <a:lnTo>
                    <a:pt x="1381125" y="2745696"/>
                  </a:lnTo>
                  <a:lnTo>
                    <a:pt x="1385888" y="2745696"/>
                  </a:lnTo>
                  <a:lnTo>
                    <a:pt x="1390650" y="2745696"/>
                  </a:lnTo>
                  <a:lnTo>
                    <a:pt x="1390650" y="2750458"/>
                  </a:lnTo>
                  <a:lnTo>
                    <a:pt x="1390650" y="2755221"/>
                  </a:lnTo>
                  <a:close/>
                  <a:moveTo>
                    <a:pt x="3109913" y="2755221"/>
                  </a:moveTo>
                  <a:lnTo>
                    <a:pt x="3105150" y="2755221"/>
                  </a:lnTo>
                  <a:lnTo>
                    <a:pt x="3105150" y="2750458"/>
                  </a:lnTo>
                  <a:lnTo>
                    <a:pt x="3105150" y="2745696"/>
                  </a:lnTo>
                  <a:lnTo>
                    <a:pt x="3109913" y="2745696"/>
                  </a:lnTo>
                  <a:lnTo>
                    <a:pt x="3114675" y="2745696"/>
                  </a:lnTo>
                  <a:lnTo>
                    <a:pt x="3114675" y="2750458"/>
                  </a:lnTo>
                  <a:lnTo>
                    <a:pt x="3114675" y="2755221"/>
                  </a:lnTo>
                  <a:close/>
                  <a:moveTo>
                    <a:pt x="3395663" y="2755221"/>
                  </a:moveTo>
                  <a:lnTo>
                    <a:pt x="3390900" y="2755221"/>
                  </a:lnTo>
                  <a:lnTo>
                    <a:pt x="3390900" y="2750458"/>
                  </a:lnTo>
                  <a:lnTo>
                    <a:pt x="3390900" y="2745696"/>
                  </a:lnTo>
                  <a:lnTo>
                    <a:pt x="3395663" y="2745696"/>
                  </a:lnTo>
                  <a:lnTo>
                    <a:pt x="3400425" y="2745696"/>
                  </a:lnTo>
                  <a:lnTo>
                    <a:pt x="3400425" y="2750458"/>
                  </a:lnTo>
                  <a:lnTo>
                    <a:pt x="3400425" y="2755221"/>
                  </a:lnTo>
                  <a:close/>
                  <a:moveTo>
                    <a:pt x="4300538" y="2755221"/>
                  </a:moveTo>
                  <a:lnTo>
                    <a:pt x="4295775" y="2755221"/>
                  </a:lnTo>
                  <a:lnTo>
                    <a:pt x="4295775" y="2750458"/>
                  </a:lnTo>
                  <a:lnTo>
                    <a:pt x="4295775" y="2745696"/>
                  </a:lnTo>
                  <a:lnTo>
                    <a:pt x="4300538" y="2745696"/>
                  </a:lnTo>
                  <a:lnTo>
                    <a:pt x="4305300" y="2745696"/>
                  </a:lnTo>
                  <a:lnTo>
                    <a:pt x="4305300" y="2750458"/>
                  </a:lnTo>
                  <a:lnTo>
                    <a:pt x="4305300" y="2755221"/>
                  </a:lnTo>
                  <a:close/>
                  <a:moveTo>
                    <a:pt x="4633913" y="2755221"/>
                  </a:moveTo>
                  <a:lnTo>
                    <a:pt x="4629150" y="2755221"/>
                  </a:lnTo>
                  <a:lnTo>
                    <a:pt x="4629150" y="2750458"/>
                  </a:lnTo>
                  <a:lnTo>
                    <a:pt x="4629150" y="2745696"/>
                  </a:lnTo>
                  <a:lnTo>
                    <a:pt x="4633913" y="2745696"/>
                  </a:lnTo>
                  <a:lnTo>
                    <a:pt x="4638675" y="2745696"/>
                  </a:lnTo>
                  <a:lnTo>
                    <a:pt x="4638675" y="2750458"/>
                  </a:lnTo>
                  <a:lnTo>
                    <a:pt x="4638675" y="2755221"/>
                  </a:lnTo>
                  <a:close/>
                  <a:moveTo>
                    <a:pt x="1538288" y="2745696"/>
                  </a:moveTo>
                  <a:lnTo>
                    <a:pt x="1533525" y="2745696"/>
                  </a:lnTo>
                  <a:lnTo>
                    <a:pt x="1533525" y="2740933"/>
                  </a:lnTo>
                  <a:lnTo>
                    <a:pt x="1533525" y="2736171"/>
                  </a:lnTo>
                  <a:lnTo>
                    <a:pt x="1538288" y="2736171"/>
                  </a:lnTo>
                  <a:lnTo>
                    <a:pt x="1543050" y="2736171"/>
                  </a:lnTo>
                  <a:lnTo>
                    <a:pt x="1543050" y="2740933"/>
                  </a:lnTo>
                  <a:lnTo>
                    <a:pt x="1543050" y="2745696"/>
                  </a:lnTo>
                  <a:close/>
                  <a:moveTo>
                    <a:pt x="3138488" y="2745696"/>
                  </a:moveTo>
                  <a:lnTo>
                    <a:pt x="3133725" y="2745696"/>
                  </a:lnTo>
                  <a:lnTo>
                    <a:pt x="3133725" y="2740933"/>
                  </a:lnTo>
                  <a:lnTo>
                    <a:pt x="3133725" y="2736171"/>
                  </a:lnTo>
                  <a:lnTo>
                    <a:pt x="3138488" y="2736171"/>
                  </a:lnTo>
                  <a:lnTo>
                    <a:pt x="3143250" y="2736171"/>
                  </a:lnTo>
                  <a:lnTo>
                    <a:pt x="3143250" y="2740933"/>
                  </a:lnTo>
                  <a:lnTo>
                    <a:pt x="3143250" y="2745696"/>
                  </a:lnTo>
                  <a:close/>
                  <a:moveTo>
                    <a:pt x="3448050" y="2745696"/>
                  </a:moveTo>
                  <a:lnTo>
                    <a:pt x="3435353" y="2745696"/>
                  </a:lnTo>
                  <a:lnTo>
                    <a:pt x="3441697" y="2739343"/>
                  </a:lnTo>
                  <a:lnTo>
                    <a:pt x="3448050" y="2732999"/>
                  </a:lnTo>
                  <a:lnTo>
                    <a:pt x="3454403" y="2739343"/>
                  </a:lnTo>
                  <a:lnTo>
                    <a:pt x="3460747" y="2745696"/>
                  </a:lnTo>
                  <a:close/>
                  <a:moveTo>
                    <a:pt x="852488" y="2736171"/>
                  </a:moveTo>
                  <a:lnTo>
                    <a:pt x="847725" y="2736171"/>
                  </a:lnTo>
                  <a:lnTo>
                    <a:pt x="847725" y="2731408"/>
                  </a:lnTo>
                  <a:lnTo>
                    <a:pt x="847725" y="2726646"/>
                  </a:lnTo>
                  <a:lnTo>
                    <a:pt x="852488" y="2726646"/>
                  </a:lnTo>
                  <a:lnTo>
                    <a:pt x="857250" y="2726646"/>
                  </a:lnTo>
                  <a:lnTo>
                    <a:pt x="857250" y="2731408"/>
                  </a:lnTo>
                  <a:lnTo>
                    <a:pt x="857250" y="2736171"/>
                  </a:lnTo>
                  <a:close/>
                  <a:moveTo>
                    <a:pt x="3195638" y="2736171"/>
                  </a:moveTo>
                  <a:lnTo>
                    <a:pt x="3190875" y="2736171"/>
                  </a:lnTo>
                  <a:lnTo>
                    <a:pt x="3190875" y="2731408"/>
                  </a:lnTo>
                  <a:lnTo>
                    <a:pt x="3190875" y="2726646"/>
                  </a:lnTo>
                  <a:lnTo>
                    <a:pt x="3195638" y="2726646"/>
                  </a:lnTo>
                  <a:lnTo>
                    <a:pt x="3200400" y="2726646"/>
                  </a:lnTo>
                  <a:lnTo>
                    <a:pt x="3200400" y="2731408"/>
                  </a:lnTo>
                  <a:lnTo>
                    <a:pt x="3200400" y="2736171"/>
                  </a:lnTo>
                  <a:close/>
                  <a:moveTo>
                    <a:pt x="3214688" y="2736171"/>
                  </a:moveTo>
                  <a:lnTo>
                    <a:pt x="3209925" y="2736171"/>
                  </a:lnTo>
                  <a:lnTo>
                    <a:pt x="3209925" y="2731408"/>
                  </a:lnTo>
                  <a:lnTo>
                    <a:pt x="3209925" y="2726646"/>
                  </a:lnTo>
                  <a:lnTo>
                    <a:pt x="3214688" y="2726646"/>
                  </a:lnTo>
                  <a:lnTo>
                    <a:pt x="3219450" y="2726646"/>
                  </a:lnTo>
                  <a:lnTo>
                    <a:pt x="3219450" y="2731408"/>
                  </a:lnTo>
                  <a:lnTo>
                    <a:pt x="3219450" y="2736171"/>
                  </a:lnTo>
                  <a:close/>
                  <a:moveTo>
                    <a:pt x="3528222" y="2735418"/>
                  </a:moveTo>
                  <a:lnTo>
                    <a:pt x="3509963" y="2734666"/>
                  </a:lnTo>
                  <a:lnTo>
                    <a:pt x="3522460" y="2729665"/>
                  </a:lnTo>
                  <a:lnTo>
                    <a:pt x="3534966" y="2724664"/>
                  </a:lnTo>
                  <a:lnTo>
                    <a:pt x="3540719" y="2730418"/>
                  </a:lnTo>
                  <a:lnTo>
                    <a:pt x="3546472" y="2736171"/>
                  </a:lnTo>
                  <a:close/>
                  <a:moveTo>
                    <a:pt x="3709197" y="2735418"/>
                  </a:moveTo>
                  <a:lnTo>
                    <a:pt x="3690938" y="2734666"/>
                  </a:lnTo>
                  <a:lnTo>
                    <a:pt x="3703435" y="2729665"/>
                  </a:lnTo>
                  <a:lnTo>
                    <a:pt x="3715941" y="2724664"/>
                  </a:lnTo>
                  <a:lnTo>
                    <a:pt x="3721694" y="2730418"/>
                  </a:lnTo>
                  <a:lnTo>
                    <a:pt x="3727447" y="2736171"/>
                  </a:lnTo>
                  <a:close/>
                  <a:moveTo>
                    <a:pt x="4014788" y="2736171"/>
                  </a:moveTo>
                  <a:lnTo>
                    <a:pt x="4010025" y="2736171"/>
                  </a:lnTo>
                  <a:lnTo>
                    <a:pt x="4010025" y="2731408"/>
                  </a:lnTo>
                  <a:lnTo>
                    <a:pt x="4010025" y="2726646"/>
                  </a:lnTo>
                  <a:lnTo>
                    <a:pt x="4014788" y="2726646"/>
                  </a:lnTo>
                  <a:lnTo>
                    <a:pt x="4019550" y="2726646"/>
                  </a:lnTo>
                  <a:lnTo>
                    <a:pt x="4019550" y="2731408"/>
                  </a:lnTo>
                  <a:lnTo>
                    <a:pt x="4019550" y="2736171"/>
                  </a:lnTo>
                  <a:close/>
                  <a:moveTo>
                    <a:pt x="4967288" y="2736171"/>
                  </a:moveTo>
                  <a:lnTo>
                    <a:pt x="4962525" y="2736171"/>
                  </a:lnTo>
                  <a:lnTo>
                    <a:pt x="4962525" y="2731408"/>
                  </a:lnTo>
                  <a:lnTo>
                    <a:pt x="4962525" y="2726646"/>
                  </a:lnTo>
                  <a:lnTo>
                    <a:pt x="4967288" y="2726646"/>
                  </a:lnTo>
                  <a:lnTo>
                    <a:pt x="4972050" y="2726646"/>
                  </a:lnTo>
                  <a:lnTo>
                    <a:pt x="4972050" y="2731408"/>
                  </a:lnTo>
                  <a:lnTo>
                    <a:pt x="4972050" y="2736171"/>
                  </a:lnTo>
                  <a:close/>
                  <a:moveTo>
                    <a:pt x="1404938" y="2726646"/>
                  </a:moveTo>
                  <a:lnTo>
                    <a:pt x="1400175" y="2726646"/>
                  </a:lnTo>
                  <a:lnTo>
                    <a:pt x="1400175" y="2721883"/>
                  </a:lnTo>
                  <a:lnTo>
                    <a:pt x="1400175" y="2717121"/>
                  </a:lnTo>
                  <a:lnTo>
                    <a:pt x="1404938" y="2717121"/>
                  </a:lnTo>
                  <a:lnTo>
                    <a:pt x="1409700" y="2717121"/>
                  </a:lnTo>
                  <a:lnTo>
                    <a:pt x="1409700" y="2721883"/>
                  </a:lnTo>
                  <a:lnTo>
                    <a:pt x="1409700" y="2726646"/>
                  </a:lnTo>
                  <a:close/>
                  <a:moveTo>
                    <a:pt x="1624013" y="2726646"/>
                  </a:moveTo>
                  <a:lnTo>
                    <a:pt x="1619250" y="2726646"/>
                  </a:lnTo>
                  <a:lnTo>
                    <a:pt x="1619250" y="2721883"/>
                  </a:lnTo>
                  <a:lnTo>
                    <a:pt x="1619250" y="2717121"/>
                  </a:lnTo>
                  <a:lnTo>
                    <a:pt x="1624013" y="2717121"/>
                  </a:lnTo>
                  <a:lnTo>
                    <a:pt x="1628775" y="2717121"/>
                  </a:lnTo>
                  <a:lnTo>
                    <a:pt x="1628775" y="2721883"/>
                  </a:lnTo>
                  <a:lnTo>
                    <a:pt x="1628775" y="2726646"/>
                  </a:lnTo>
                  <a:close/>
                  <a:moveTo>
                    <a:pt x="1671638" y="2717121"/>
                  </a:moveTo>
                  <a:lnTo>
                    <a:pt x="1666875" y="2717121"/>
                  </a:lnTo>
                  <a:lnTo>
                    <a:pt x="1666875" y="2712358"/>
                  </a:lnTo>
                  <a:lnTo>
                    <a:pt x="1666875" y="2707596"/>
                  </a:lnTo>
                  <a:lnTo>
                    <a:pt x="1671638" y="2707596"/>
                  </a:lnTo>
                  <a:lnTo>
                    <a:pt x="1676400" y="2707596"/>
                  </a:lnTo>
                  <a:lnTo>
                    <a:pt x="1676400" y="2712358"/>
                  </a:lnTo>
                  <a:lnTo>
                    <a:pt x="1676400" y="2717121"/>
                  </a:lnTo>
                  <a:close/>
                  <a:moveTo>
                    <a:pt x="3826069" y="2705329"/>
                  </a:moveTo>
                  <a:lnTo>
                    <a:pt x="3821735" y="2721883"/>
                  </a:lnTo>
                  <a:lnTo>
                    <a:pt x="3821926" y="2683783"/>
                  </a:lnTo>
                  <a:lnTo>
                    <a:pt x="3822116" y="2645683"/>
                  </a:lnTo>
                  <a:lnTo>
                    <a:pt x="3826259" y="2667229"/>
                  </a:lnTo>
                  <a:lnTo>
                    <a:pt x="3830403" y="2688765"/>
                  </a:lnTo>
                  <a:close/>
                  <a:moveTo>
                    <a:pt x="4329113" y="2717121"/>
                  </a:moveTo>
                  <a:lnTo>
                    <a:pt x="4324350" y="2717121"/>
                  </a:lnTo>
                  <a:lnTo>
                    <a:pt x="4324350" y="2712358"/>
                  </a:lnTo>
                  <a:lnTo>
                    <a:pt x="4324350" y="2707596"/>
                  </a:lnTo>
                  <a:lnTo>
                    <a:pt x="4329113" y="2707596"/>
                  </a:lnTo>
                  <a:lnTo>
                    <a:pt x="4333875" y="2707596"/>
                  </a:lnTo>
                  <a:lnTo>
                    <a:pt x="4333875" y="2712358"/>
                  </a:lnTo>
                  <a:lnTo>
                    <a:pt x="4333875" y="2717121"/>
                  </a:lnTo>
                  <a:close/>
                  <a:moveTo>
                    <a:pt x="1023938" y="2707596"/>
                  </a:moveTo>
                  <a:lnTo>
                    <a:pt x="1019175" y="2707596"/>
                  </a:lnTo>
                  <a:lnTo>
                    <a:pt x="1019175" y="2702833"/>
                  </a:lnTo>
                  <a:lnTo>
                    <a:pt x="1019175" y="2698071"/>
                  </a:lnTo>
                  <a:lnTo>
                    <a:pt x="1023938" y="2698071"/>
                  </a:lnTo>
                  <a:lnTo>
                    <a:pt x="1028700" y="2698071"/>
                  </a:lnTo>
                  <a:lnTo>
                    <a:pt x="1028700" y="2702833"/>
                  </a:lnTo>
                  <a:lnTo>
                    <a:pt x="1028700" y="2707596"/>
                  </a:lnTo>
                  <a:close/>
                  <a:moveTo>
                    <a:pt x="1719263" y="2707596"/>
                  </a:moveTo>
                  <a:lnTo>
                    <a:pt x="1714500" y="2707596"/>
                  </a:lnTo>
                  <a:lnTo>
                    <a:pt x="1714500" y="2702833"/>
                  </a:lnTo>
                  <a:lnTo>
                    <a:pt x="1714500" y="2698071"/>
                  </a:lnTo>
                  <a:lnTo>
                    <a:pt x="1719263" y="2698071"/>
                  </a:lnTo>
                  <a:lnTo>
                    <a:pt x="1724025" y="2698071"/>
                  </a:lnTo>
                  <a:lnTo>
                    <a:pt x="1724025" y="2702833"/>
                  </a:lnTo>
                  <a:lnTo>
                    <a:pt x="1724025" y="2707596"/>
                  </a:lnTo>
                  <a:close/>
                  <a:moveTo>
                    <a:pt x="2967038" y="2707596"/>
                  </a:moveTo>
                  <a:lnTo>
                    <a:pt x="2962275" y="2707596"/>
                  </a:lnTo>
                  <a:lnTo>
                    <a:pt x="2962275" y="2702833"/>
                  </a:lnTo>
                  <a:lnTo>
                    <a:pt x="2962275" y="2698071"/>
                  </a:lnTo>
                  <a:lnTo>
                    <a:pt x="2967038" y="2698071"/>
                  </a:lnTo>
                  <a:lnTo>
                    <a:pt x="2971800" y="2698071"/>
                  </a:lnTo>
                  <a:lnTo>
                    <a:pt x="2971800" y="2702833"/>
                  </a:lnTo>
                  <a:lnTo>
                    <a:pt x="2971800" y="2707596"/>
                  </a:lnTo>
                  <a:close/>
                  <a:moveTo>
                    <a:pt x="4652963" y="2707596"/>
                  </a:moveTo>
                  <a:lnTo>
                    <a:pt x="4648200" y="2707596"/>
                  </a:lnTo>
                  <a:lnTo>
                    <a:pt x="4648200" y="2702833"/>
                  </a:lnTo>
                  <a:lnTo>
                    <a:pt x="4648200" y="2698071"/>
                  </a:lnTo>
                  <a:lnTo>
                    <a:pt x="4652963" y="2698071"/>
                  </a:lnTo>
                  <a:lnTo>
                    <a:pt x="4657725" y="2698071"/>
                  </a:lnTo>
                  <a:lnTo>
                    <a:pt x="4657725" y="2702833"/>
                  </a:lnTo>
                  <a:lnTo>
                    <a:pt x="4657725" y="2707596"/>
                  </a:lnTo>
                  <a:close/>
                  <a:moveTo>
                    <a:pt x="919163" y="2698071"/>
                  </a:moveTo>
                  <a:lnTo>
                    <a:pt x="914400" y="2698071"/>
                  </a:lnTo>
                  <a:lnTo>
                    <a:pt x="914400" y="2693308"/>
                  </a:lnTo>
                  <a:lnTo>
                    <a:pt x="914400" y="2688546"/>
                  </a:lnTo>
                  <a:lnTo>
                    <a:pt x="919163" y="2688546"/>
                  </a:lnTo>
                  <a:lnTo>
                    <a:pt x="923925" y="2688546"/>
                  </a:lnTo>
                  <a:lnTo>
                    <a:pt x="923925" y="2693308"/>
                  </a:lnTo>
                  <a:lnTo>
                    <a:pt x="923925" y="2698071"/>
                  </a:lnTo>
                  <a:close/>
                  <a:moveTo>
                    <a:pt x="1781175" y="2698071"/>
                  </a:moveTo>
                  <a:lnTo>
                    <a:pt x="1768478" y="2698071"/>
                  </a:lnTo>
                  <a:lnTo>
                    <a:pt x="1774822" y="2691718"/>
                  </a:lnTo>
                  <a:lnTo>
                    <a:pt x="1781175" y="2685374"/>
                  </a:lnTo>
                  <a:lnTo>
                    <a:pt x="1787528" y="2691718"/>
                  </a:lnTo>
                  <a:lnTo>
                    <a:pt x="1793872" y="2698071"/>
                  </a:lnTo>
                  <a:close/>
                  <a:moveTo>
                    <a:pt x="3148013" y="2698071"/>
                  </a:moveTo>
                  <a:lnTo>
                    <a:pt x="3143250" y="2698071"/>
                  </a:lnTo>
                  <a:lnTo>
                    <a:pt x="3143250" y="2693308"/>
                  </a:lnTo>
                  <a:lnTo>
                    <a:pt x="3143250" y="2688546"/>
                  </a:lnTo>
                  <a:lnTo>
                    <a:pt x="3148013" y="2688546"/>
                  </a:lnTo>
                  <a:lnTo>
                    <a:pt x="3152775" y="2688546"/>
                  </a:lnTo>
                  <a:lnTo>
                    <a:pt x="3152775" y="2693308"/>
                  </a:lnTo>
                  <a:lnTo>
                    <a:pt x="3152775" y="2698071"/>
                  </a:lnTo>
                  <a:close/>
                  <a:moveTo>
                    <a:pt x="3205163" y="2698071"/>
                  </a:moveTo>
                  <a:lnTo>
                    <a:pt x="3200400" y="2698071"/>
                  </a:lnTo>
                  <a:lnTo>
                    <a:pt x="3200400" y="2693308"/>
                  </a:lnTo>
                  <a:lnTo>
                    <a:pt x="3200400" y="2688546"/>
                  </a:lnTo>
                  <a:lnTo>
                    <a:pt x="3205163" y="2688546"/>
                  </a:lnTo>
                  <a:lnTo>
                    <a:pt x="3209925" y="2688546"/>
                  </a:lnTo>
                  <a:lnTo>
                    <a:pt x="3209925" y="2693308"/>
                  </a:lnTo>
                  <a:lnTo>
                    <a:pt x="3209925" y="2698071"/>
                  </a:lnTo>
                  <a:close/>
                  <a:moveTo>
                    <a:pt x="3224213" y="2698071"/>
                  </a:moveTo>
                  <a:lnTo>
                    <a:pt x="3219450" y="2698071"/>
                  </a:lnTo>
                  <a:lnTo>
                    <a:pt x="3219450" y="2693308"/>
                  </a:lnTo>
                  <a:lnTo>
                    <a:pt x="3219450" y="2688546"/>
                  </a:lnTo>
                  <a:lnTo>
                    <a:pt x="3224213" y="2688546"/>
                  </a:lnTo>
                  <a:lnTo>
                    <a:pt x="3228975" y="2688546"/>
                  </a:lnTo>
                  <a:lnTo>
                    <a:pt x="3228975" y="2693308"/>
                  </a:lnTo>
                  <a:lnTo>
                    <a:pt x="3228975" y="2698071"/>
                  </a:lnTo>
                  <a:close/>
                  <a:moveTo>
                    <a:pt x="3957638" y="2698071"/>
                  </a:moveTo>
                  <a:lnTo>
                    <a:pt x="3952875" y="2698071"/>
                  </a:lnTo>
                  <a:lnTo>
                    <a:pt x="3952875" y="2693308"/>
                  </a:lnTo>
                  <a:lnTo>
                    <a:pt x="3952875" y="2688546"/>
                  </a:lnTo>
                  <a:lnTo>
                    <a:pt x="3957638" y="2688546"/>
                  </a:lnTo>
                  <a:lnTo>
                    <a:pt x="3962400" y="2688546"/>
                  </a:lnTo>
                  <a:lnTo>
                    <a:pt x="3962400" y="2693308"/>
                  </a:lnTo>
                  <a:lnTo>
                    <a:pt x="3962400" y="2698071"/>
                  </a:lnTo>
                  <a:close/>
                  <a:moveTo>
                    <a:pt x="1847850" y="2688546"/>
                  </a:moveTo>
                  <a:lnTo>
                    <a:pt x="1835153" y="2688546"/>
                  </a:lnTo>
                  <a:lnTo>
                    <a:pt x="1841497" y="2682193"/>
                  </a:lnTo>
                  <a:lnTo>
                    <a:pt x="1847850" y="2675849"/>
                  </a:lnTo>
                  <a:lnTo>
                    <a:pt x="1854203" y="2682193"/>
                  </a:lnTo>
                  <a:lnTo>
                    <a:pt x="1860547" y="2688546"/>
                  </a:lnTo>
                  <a:close/>
                  <a:moveTo>
                    <a:pt x="4348163" y="2688546"/>
                  </a:moveTo>
                  <a:lnTo>
                    <a:pt x="4343400" y="2688546"/>
                  </a:lnTo>
                  <a:lnTo>
                    <a:pt x="4343400" y="2683783"/>
                  </a:lnTo>
                  <a:lnTo>
                    <a:pt x="4343400" y="2679021"/>
                  </a:lnTo>
                  <a:lnTo>
                    <a:pt x="4348163" y="2679021"/>
                  </a:lnTo>
                  <a:lnTo>
                    <a:pt x="4352925" y="2679021"/>
                  </a:lnTo>
                  <a:lnTo>
                    <a:pt x="4352925" y="2683783"/>
                  </a:lnTo>
                  <a:lnTo>
                    <a:pt x="4352925" y="2688546"/>
                  </a:lnTo>
                  <a:close/>
                  <a:moveTo>
                    <a:pt x="1310249" y="2679021"/>
                  </a:moveTo>
                  <a:lnTo>
                    <a:pt x="1306049" y="2679021"/>
                  </a:lnTo>
                  <a:lnTo>
                    <a:pt x="1299258" y="2668019"/>
                  </a:lnTo>
                  <a:lnTo>
                    <a:pt x="1292457" y="2657028"/>
                  </a:lnTo>
                  <a:lnTo>
                    <a:pt x="1303449" y="2663828"/>
                  </a:lnTo>
                  <a:lnTo>
                    <a:pt x="1314450" y="2670620"/>
                  </a:lnTo>
                  <a:lnTo>
                    <a:pt x="1314450" y="2674820"/>
                  </a:lnTo>
                  <a:lnTo>
                    <a:pt x="1314450" y="2679021"/>
                  </a:lnTo>
                  <a:close/>
                  <a:moveTo>
                    <a:pt x="1933575" y="2679021"/>
                  </a:moveTo>
                  <a:lnTo>
                    <a:pt x="1920878" y="2679021"/>
                  </a:lnTo>
                  <a:lnTo>
                    <a:pt x="1927222" y="2672668"/>
                  </a:lnTo>
                  <a:lnTo>
                    <a:pt x="1933575" y="2666324"/>
                  </a:lnTo>
                  <a:lnTo>
                    <a:pt x="1939928" y="2672668"/>
                  </a:lnTo>
                  <a:lnTo>
                    <a:pt x="1946272" y="2679021"/>
                  </a:lnTo>
                  <a:close/>
                  <a:moveTo>
                    <a:pt x="3128963" y="2679021"/>
                  </a:moveTo>
                  <a:lnTo>
                    <a:pt x="3124200" y="2679021"/>
                  </a:lnTo>
                  <a:lnTo>
                    <a:pt x="3124200" y="2674258"/>
                  </a:lnTo>
                  <a:lnTo>
                    <a:pt x="3124200" y="2669496"/>
                  </a:lnTo>
                  <a:lnTo>
                    <a:pt x="3128963" y="2669496"/>
                  </a:lnTo>
                  <a:lnTo>
                    <a:pt x="3133725" y="2669496"/>
                  </a:lnTo>
                  <a:lnTo>
                    <a:pt x="3133725" y="2674258"/>
                  </a:lnTo>
                  <a:lnTo>
                    <a:pt x="3133725" y="2679021"/>
                  </a:lnTo>
                  <a:close/>
                  <a:moveTo>
                    <a:pt x="3281363" y="2679021"/>
                  </a:moveTo>
                  <a:lnTo>
                    <a:pt x="3276600" y="2679021"/>
                  </a:lnTo>
                  <a:lnTo>
                    <a:pt x="3276600" y="2674258"/>
                  </a:lnTo>
                  <a:lnTo>
                    <a:pt x="3276600" y="2669496"/>
                  </a:lnTo>
                  <a:lnTo>
                    <a:pt x="3281363" y="2669496"/>
                  </a:lnTo>
                  <a:lnTo>
                    <a:pt x="3286125" y="2669496"/>
                  </a:lnTo>
                  <a:lnTo>
                    <a:pt x="3286125" y="2674258"/>
                  </a:lnTo>
                  <a:lnTo>
                    <a:pt x="3286125" y="2679021"/>
                  </a:lnTo>
                  <a:close/>
                  <a:moveTo>
                    <a:pt x="3929063" y="2679021"/>
                  </a:moveTo>
                  <a:lnTo>
                    <a:pt x="3924300" y="2679021"/>
                  </a:lnTo>
                  <a:lnTo>
                    <a:pt x="3924300" y="2674258"/>
                  </a:lnTo>
                  <a:lnTo>
                    <a:pt x="3924300" y="2669496"/>
                  </a:lnTo>
                  <a:lnTo>
                    <a:pt x="3929063" y="2669496"/>
                  </a:lnTo>
                  <a:lnTo>
                    <a:pt x="3933825" y="2669496"/>
                  </a:lnTo>
                  <a:lnTo>
                    <a:pt x="3933825" y="2674258"/>
                  </a:lnTo>
                  <a:lnTo>
                    <a:pt x="3933825" y="2679021"/>
                  </a:lnTo>
                  <a:close/>
                  <a:moveTo>
                    <a:pt x="4776788" y="2679021"/>
                  </a:moveTo>
                  <a:lnTo>
                    <a:pt x="4772025" y="2679021"/>
                  </a:lnTo>
                  <a:lnTo>
                    <a:pt x="4772025" y="2674258"/>
                  </a:lnTo>
                  <a:lnTo>
                    <a:pt x="4772025" y="2669496"/>
                  </a:lnTo>
                  <a:lnTo>
                    <a:pt x="4776788" y="2669496"/>
                  </a:lnTo>
                  <a:lnTo>
                    <a:pt x="4781550" y="2669496"/>
                  </a:lnTo>
                  <a:lnTo>
                    <a:pt x="4781550" y="2674258"/>
                  </a:lnTo>
                  <a:lnTo>
                    <a:pt x="4781550" y="2679021"/>
                  </a:lnTo>
                  <a:close/>
                  <a:moveTo>
                    <a:pt x="2032797" y="2668743"/>
                  </a:moveTo>
                  <a:lnTo>
                    <a:pt x="2014538" y="2667991"/>
                  </a:lnTo>
                  <a:lnTo>
                    <a:pt x="2027034" y="2662990"/>
                  </a:lnTo>
                  <a:lnTo>
                    <a:pt x="2039541" y="2657989"/>
                  </a:lnTo>
                  <a:lnTo>
                    <a:pt x="2045294" y="2663743"/>
                  </a:lnTo>
                  <a:lnTo>
                    <a:pt x="2051047" y="2669496"/>
                  </a:lnTo>
                  <a:close/>
                  <a:moveTo>
                    <a:pt x="2243138" y="2657246"/>
                  </a:moveTo>
                  <a:lnTo>
                    <a:pt x="2195513" y="2657113"/>
                  </a:lnTo>
                  <a:lnTo>
                    <a:pt x="2221840" y="2653132"/>
                  </a:lnTo>
                  <a:lnTo>
                    <a:pt x="2248167" y="2649150"/>
                  </a:lnTo>
                  <a:lnTo>
                    <a:pt x="2269465" y="2653265"/>
                  </a:lnTo>
                  <a:lnTo>
                    <a:pt x="2290763" y="2657380"/>
                  </a:lnTo>
                  <a:close/>
                  <a:moveTo>
                    <a:pt x="2438400" y="2657113"/>
                  </a:moveTo>
                  <a:lnTo>
                    <a:pt x="2386013" y="2657113"/>
                  </a:lnTo>
                  <a:lnTo>
                    <a:pt x="2412206" y="2653151"/>
                  </a:lnTo>
                  <a:lnTo>
                    <a:pt x="2438400" y="2649179"/>
                  </a:lnTo>
                  <a:lnTo>
                    <a:pt x="2464594" y="2653151"/>
                  </a:lnTo>
                  <a:lnTo>
                    <a:pt x="2490788" y="2657113"/>
                  </a:lnTo>
                  <a:close/>
                  <a:moveTo>
                    <a:pt x="3157538" y="2659971"/>
                  </a:moveTo>
                  <a:lnTo>
                    <a:pt x="3152775" y="2659971"/>
                  </a:lnTo>
                  <a:lnTo>
                    <a:pt x="3152775" y="2655208"/>
                  </a:lnTo>
                  <a:lnTo>
                    <a:pt x="3152775" y="2650446"/>
                  </a:lnTo>
                  <a:lnTo>
                    <a:pt x="3157538" y="2650446"/>
                  </a:lnTo>
                  <a:lnTo>
                    <a:pt x="3162300" y="2650446"/>
                  </a:lnTo>
                  <a:lnTo>
                    <a:pt x="3162300" y="2655208"/>
                  </a:lnTo>
                  <a:lnTo>
                    <a:pt x="3162300" y="2659971"/>
                  </a:lnTo>
                  <a:close/>
                  <a:moveTo>
                    <a:pt x="3214688" y="2659971"/>
                  </a:moveTo>
                  <a:lnTo>
                    <a:pt x="3209925" y="2659971"/>
                  </a:lnTo>
                  <a:lnTo>
                    <a:pt x="3209925" y="2655208"/>
                  </a:lnTo>
                  <a:lnTo>
                    <a:pt x="3209925" y="2650446"/>
                  </a:lnTo>
                  <a:lnTo>
                    <a:pt x="3214688" y="2650446"/>
                  </a:lnTo>
                  <a:lnTo>
                    <a:pt x="3219450" y="2650446"/>
                  </a:lnTo>
                  <a:lnTo>
                    <a:pt x="3219450" y="2655208"/>
                  </a:lnTo>
                  <a:lnTo>
                    <a:pt x="3219450" y="2659971"/>
                  </a:lnTo>
                  <a:close/>
                  <a:moveTo>
                    <a:pt x="3309938" y="2659971"/>
                  </a:moveTo>
                  <a:lnTo>
                    <a:pt x="3305175" y="2659971"/>
                  </a:lnTo>
                  <a:lnTo>
                    <a:pt x="3305175" y="2655208"/>
                  </a:lnTo>
                  <a:lnTo>
                    <a:pt x="3305175" y="2650446"/>
                  </a:lnTo>
                  <a:lnTo>
                    <a:pt x="3309938" y="2650446"/>
                  </a:lnTo>
                  <a:lnTo>
                    <a:pt x="3314700" y="2650446"/>
                  </a:lnTo>
                  <a:lnTo>
                    <a:pt x="3314700" y="2655208"/>
                  </a:lnTo>
                  <a:lnTo>
                    <a:pt x="3314700" y="2659971"/>
                  </a:lnTo>
                  <a:close/>
                  <a:moveTo>
                    <a:pt x="4367213" y="2659971"/>
                  </a:moveTo>
                  <a:lnTo>
                    <a:pt x="4362450" y="2659971"/>
                  </a:lnTo>
                  <a:lnTo>
                    <a:pt x="4362450" y="2655208"/>
                  </a:lnTo>
                  <a:lnTo>
                    <a:pt x="4362450" y="2650446"/>
                  </a:lnTo>
                  <a:lnTo>
                    <a:pt x="4367213" y="2650446"/>
                  </a:lnTo>
                  <a:lnTo>
                    <a:pt x="4371975" y="2650446"/>
                  </a:lnTo>
                  <a:lnTo>
                    <a:pt x="4371975" y="2655208"/>
                  </a:lnTo>
                  <a:lnTo>
                    <a:pt x="4371975" y="2659971"/>
                  </a:lnTo>
                  <a:close/>
                  <a:moveTo>
                    <a:pt x="4948238" y="2659971"/>
                  </a:moveTo>
                  <a:lnTo>
                    <a:pt x="4943475" y="2659971"/>
                  </a:lnTo>
                  <a:lnTo>
                    <a:pt x="4943475" y="2655208"/>
                  </a:lnTo>
                  <a:lnTo>
                    <a:pt x="4943475" y="2650446"/>
                  </a:lnTo>
                  <a:lnTo>
                    <a:pt x="4948238" y="2650446"/>
                  </a:lnTo>
                  <a:lnTo>
                    <a:pt x="4953000" y="2650446"/>
                  </a:lnTo>
                  <a:lnTo>
                    <a:pt x="4953000" y="2655208"/>
                  </a:lnTo>
                  <a:lnTo>
                    <a:pt x="4953000" y="2659971"/>
                  </a:lnTo>
                  <a:close/>
                  <a:moveTo>
                    <a:pt x="1042988" y="2650446"/>
                  </a:moveTo>
                  <a:lnTo>
                    <a:pt x="1038225" y="2650446"/>
                  </a:lnTo>
                  <a:lnTo>
                    <a:pt x="1038225" y="2645683"/>
                  </a:lnTo>
                  <a:lnTo>
                    <a:pt x="1038225" y="2640921"/>
                  </a:lnTo>
                  <a:lnTo>
                    <a:pt x="1042988" y="2640921"/>
                  </a:lnTo>
                  <a:lnTo>
                    <a:pt x="1047750" y="2640921"/>
                  </a:lnTo>
                  <a:lnTo>
                    <a:pt x="1047750" y="2645683"/>
                  </a:lnTo>
                  <a:lnTo>
                    <a:pt x="1047750" y="2650446"/>
                  </a:lnTo>
                  <a:close/>
                  <a:moveTo>
                    <a:pt x="3138488" y="2650446"/>
                  </a:moveTo>
                  <a:lnTo>
                    <a:pt x="3133725" y="2650446"/>
                  </a:lnTo>
                  <a:lnTo>
                    <a:pt x="3133725" y="2645683"/>
                  </a:lnTo>
                  <a:lnTo>
                    <a:pt x="3133725" y="2640921"/>
                  </a:lnTo>
                  <a:lnTo>
                    <a:pt x="3138488" y="2640921"/>
                  </a:lnTo>
                  <a:lnTo>
                    <a:pt x="3143250" y="2640921"/>
                  </a:lnTo>
                  <a:lnTo>
                    <a:pt x="3143250" y="2645683"/>
                  </a:lnTo>
                  <a:lnTo>
                    <a:pt x="3143250" y="2650446"/>
                  </a:lnTo>
                  <a:close/>
                  <a:moveTo>
                    <a:pt x="3290888" y="2650446"/>
                  </a:moveTo>
                  <a:lnTo>
                    <a:pt x="3286125" y="2650446"/>
                  </a:lnTo>
                  <a:lnTo>
                    <a:pt x="3286125" y="2645683"/>
                  </a:lnTo>
                  <a:lnTo>
                    <a:pt x="3286125" y="2640921"/>
                  </a:lnTo>
                  <a:lnTo>
                    <a:pt x="3290888" y="2640921"/>
                  </a:lnTo>
                  <a:lnTo>
                    <a:pt x="3295650" y="2640921"/>
                  </a:lnTo>
                  <a:lnTo>
                    <a:pt x="3295650" y="2645683"/>
                  </a:lnTo>
                  <a:lnTo>
                    <a:pt x="3295650" y="2650446"/>
                  </a:lnTo>
                  <a:close/>
                  <a:moveTo>
                    <a:pt x="3319463" y="2640921"/>
                  </a:moveTo>
                  <a:lnTo>
                    <a:pt x="3314700" y="2640921"/>
                  </a:lnTo>
                  <a:lnTo>
                    <a:pt x="3314700" y="2636158"/>
                  </a:lnTo>
                  <a:lnTo>
                    <a:pt x="3314700" y="2631396"/>
                  </a:lnTo>
                  <a:lnTo>
                    <a:pt x="3319463" y="2631396"/>
                  </a:lnTo>
                  <a:lnTo>
                    <a:pt x="3324225" y="2631396"/>
                  </a:lnTo>
                  <a:lnTo>
                    <a:pt x="3324225" y="2636158"/>
                  </a:lnTo>
                  <a:lnTo>
                    <a:pt x="3324225" y="2640921"/>
                  </a:lnTo>
                  <a:close/>
                  <a:moveTo>
                    <a:pt x="1052513" y="2631396"/>
                  </a:moveTo>
                  <a:lnTo>
                    <a:pt x="1047750" y="2631396"/>
                  </a:lnTo>
                  <a:lnTo>
                    <a:pt x="1047750" y="2626633"/>
                  </a:lnTo>
                  <a:lnTo>
                    <a:pt x="1047750" y="2621871"/>
                  </a:lnTo>
                  <a:lnTo>
                    <a:pt x="1052513" y="2621871"/>
                  </a:lnTo>
                  <a:lnTo>
                    <a:pt x="1057275" y="2621871"/>
                  </a:lnTo>
                  <a:lnTo>
                    <a:pt x="1057275" y="2626633"/>
                  </a:lnTo>
                  <a:lnTo>
                    <a:pt x="1057275" y="2631396"/>
                  </a:lnTo>
                  <a:close/>
                  <a:moveTo>
                    <a:pt x="1462088" y="2631396"/>
                  </a:moveTo>
                  <a:lnTo>
                    <a:pt x="1457325" y="2631396"/>
                  </a:lnTo>
                  <a:lnTo>
                    <a:pt x="1457325" y="2626633"/>
                  </a:lnTo>
                  <a:lnTo>
                    <a:pt x="1457325" y="2621871"/>
                  </a:lnTo>
                  <a:lnTo>
                    <a:pt x="1462088" y="2621871"/>
                  </a:lnTo>
                  <a:lnTo>
                    <a:pt x="1466850" y="2621871"/>
                  </a:lnTo>
                  <a:lnTo>
                    <a:pt x="1466850" y="2626633"/>
                  </a:lnTo>
                  <a:lnTo>
                    <a:pt x="1466850" y="2631396"/>
                  </a:lnTo>
                  <a:close/>
                  <a:moveTo>
                    <a:pt x="2547938" y="2631396"/>
                  </a:moveTo>
                  <a:lnTo>
                    <a:pt x="2543175" y="2631396"/>
                  </a:lnTo>
                  <a:lnTo>
                    <a:pt x="2543175" y="2626633"/>
                  </a:lnTo>
                  <a:lnTo>
                    <a:pt x="2543175" y="2621871"/>
                  </a:lnTo>
                  <a:lnTo>
                    <a:pt x="2547938" y="2621871"/>
                  </a:lnTo>
                  <a:lnTo>
                    <a:pt x="2552700" y="2621871"/>
                  </a:lnTo>
                  <a:lnTo>
                    <a:pt x="2552700" y="2626633"/>
                  </a:lnTo>
                  <a:lnTo>
                    <a:pt x="2552700" y="2631396"/>
                  </a:lnTo>
                  <a:close/>
                  <a:moveTo>
                    <a:pt x="3052763" y="2631396"/>
                  </a:moveTo>
                  <a:lnTo>
                    <a:pt x="3048000" y="2631396"/>
                  </a:lnTo>
                  <a:lnTo>
                    <a:pt x="3048000" y="2626633"/>
                  </a:lnTo>
                  <a:lnTo>
                    <a:pt x="3048000" y="2621871"/>
                  </a:lnTo>
                  <a:lnTo>
                    <a:pt x="3052763" y="2621871"/>
                  </a:lnTo>
                  <a:lnTo>
                    <a:pt x="3057525" y="2621871"/>
                  </a:lnTo>
                  <a:lnTo>
                    <a:pt x="3057525" y="2626633"/>
                  </a:lnTo>
                  <a:lnTo>
                    <a:pt x="3057525" y="2631396"/>
                  </a:lnTo>
                  <a:close/>
                  <a:moveTo>
                    <a:pt x="3871913" y="2631396"/>
                  </a:moveTo>
                  <a:lnTo>
                    <a:pt x="3867150" y="2631396"/>
                  </a:lnTo>
                  <a:lnTo>
                    <a:pt x="3867150" y="2626633"/>
                  </a:lnTo>
                  <a:lnTo>
                    <a:pt x="3867150" y="2621871"/>
                  </a:lnTo>
                  <a:lnTo>
                    <a:pt x="3871913" y="2621871"/>
                  </a:lnTo>
                  <a:lnTo>
                    <a:pt x="3876675" y="2621871"/>
                  </a:lnTo>
                  <a:lnTo>
                    <a:pt x="3876675" y="2626633"/>
                  </a:lnTo>
                  <a:lnTo>
                    <a:pt x="3876675" y="2631396"/>
                  </a:lnTo>
                  <a:close/>
                  <a:moveTo>
                    <a:pt x="4386263" y="2631396"/>
                  </a:moveTo>
                  <a:lnTo>
                    <a:pt x="4381500" y="2631396"/>
                  </a:lnTo>
                  <a:lnTo>
                    <a:pt x="4381500" y="2626633"/>
                  </a:lnTo>
                  <a:lnTo>
                    <a:pt x="4381500" y="2621871"/>
                  </a:lnTo>
                  <a:lnTo>
                    <a:pt x="4386263" y="2621871"/>
                  </a:lnTo>
                  <a:lnTo>
                    <a:pt x="4391025" y="2621871"/>
                  </a:lnTo>
                  <a:lnTo>
                    <a:pt x="4391025" y="2626633"/>
                  </a:lnTo>
                  <a:lnTo>
                    <a:pt x="4391025" y="2631396"/>
                  </a:lnTo>
                  <a:close/>
                  <a:moveTo>
                    <a:pt x="4786313" y="2631396"/>
                  </a:moveTo>
                  <a:lnTo>
                    <a:pt x="4781550" y="2631396"/>
                  </a:lnTo>
                  <a:lnTo>
                    <a:pt x="4781550" y="2626633"/>
                  </a:lnTo>
                  <a:lnTo>
                    <a:pt x="4781550" y="2621871"/>
                  </a:lnTo>
                  <a:lnTo>
                    <a:pt x="4786313" y="2621871"/>
                  </a:lnTo>
                  <a:lnTo>
                    <a:pt x="4791075" y="2621871"/>
                  </a:lnTo>
                  <a:lnTo>
                    <a:pt x="4791075" y="2626633"/>
                  </a:lnTo>
                  <a:lnTo>
                    <a:pt x="4791075" y="2631396"/>
                  </a:lnTo>
                  <a:close/>
                  <a:moveTo>
                    <a:pt x="1204913" y="2621871"/>
                  </a:moveTo>
                  <a:lnTo>
                    <a:pt x="1200150" y="2621871"/>
                  </a:lnTo>
                  <a:lnTo>
                    <a:pt x="1200150" y="2617108"/>
                  </a:lnTo>
                  <a:lnTo>
                    <a:pt x="1200150" y="2612346"/>
                  </a:lnTo>
                  <a:lnTo>
                    <a:pt x="1204913" y="2612346"/>
                  </a:lnTo>
                  <a:lnTo>
                    <a:pt x="1209675" y="2612346"/>
                  </a:lnTo>
                  <a:lnTo>
                    <a:pt x="1209675" y="2617108"/>
                  </a:lnTo>
                  <a:lnTo>
                    <a:pt x="1209675" y="2621871"/>
                  </a:lnTo>
                  <a:close/>
                  <a:moveTo>
                    <a:pt x="3148013" y="2621871"/>
                  </a:moveTo>
                  <a:lnTo>
                    <a:pt x="3143250" y="2621871"/>
                  </a:lnTo>
                  <a:lnTo>
                    <a:pt x="3143250" y="2617108"/>
                  </a:lnTo>
                  <a:lnTo>
                    <a:pt x="3143250" y="2612346"/>
                  </a:lnTo>
                  <a:lnTo>
                    <a:pt x="3148013" y="2612346"/>
                  </a:lnTo>
                  <a:lnTo>
                    <a:pt x="3152775" y="2612346"/>
                  </a:lnTo>
                  <a:lnTo>
                    <a:pt x="3152775" y="2617108"/>
                  </a:lnTo>
                  <a:lnTo>
                    <a:pt x="3152775" y="2621871"/>
                  </a:lnTo>
                  <a:close/>
                  <a:moveTo>
                    <a:pt x="2557463" y="2612346"/>
                  </a:moveTo>
                  <a:lnTo>
                    <a:pt x="2552700" y="2612346"/>
                  </a:lnTo>
                  <a:lnTo>
                    <a:pt x="2552700" y="2607583"/>
                  </a:lnTo>
                  <a:lnTo>
                    <a:pt x="2552700" y="2602821"/>
                  </a:lnTo>
                  <a:lnTo>
                    <a:pt x="2557463" y="2602821"/>
                  </a:lnTo>
                  <a:lnTo>
                    <a:pt x="2562225" y="2602821"/>
                  </a:lnTo>
                  <a:lnTo>
                    <a:pt x="2562225" y="2607583"/>
                  </a:lnTo>
                  <a:lnTo>
                    <a:pt x="2562225" y="2612346"/>
                  </a:lnTo>
                  <a:close/>
                  <a:moveTo>
                    <a:pt x="3233738" y="2612346"/>
                  </a:moveTo>
                  <a:lnTo>
                    <a:pt x="3228975" y="2612346"/>
                  </a:lnTo>
                  <a:lnTo>
                    <a:pt x="3228975" y="2607583"/>
                  </a:lnTo>
                  <a:lnTo>
                    <a:pt x="3228975" y="2602821"/>
                  </a:lnTo>
                  <a:lnTo>
                    <a:pt x="3233738" y="2602821"/>
                  </a:lnTo>
                  <a:lnTo>
                    <a:pt x="3238500" y="2602821"/>
                  </a:lnTo>
                  <a:lnTo>
                    <a:pt x="3238500" y="2607583"/>
                  </a:lnTo>
                  <a:lnTo>
                    <a:pt x="3238500" y="2612346"/>
                  </a:lnTo>
                  <a:close/>
                  <a:moveTo>
                    <a:pt x="3252788" y="2612346"/>
                  </a:moveTo>
                  <a:lnTo>
                    <a:pt x="3248025" y="2612346"/>
                  </a:lnTo>
                  <a:lnTo>
                    <a:pt x="3248025" y="2607583"/>
                  </a:lnTo>
                  <a:lnTo>
                    <a:pt x="3248025" y="2602821"/>
                  </a:lnTo>
                  <a:lnTo>
                    <a:pt x="3252788" y="2602821"/>
                  </a:lnTo>
                  <a:lnTo>
                    <a:pt x="3257550" y="2602821"/>
                  </a:lnTo>
                  <a:lnTo>
                    <a:pt x="3257550" y="2607583"/>
                  </a:lnTo>
                  <a:lnTo>
                    <a:pt x="3257550" y="2612346"/>
                  </a:lnTo>
                  <a:close/>
                  <a:moveTo>
                    <a:pt x="3807019" y="2612346"/>
                  </a:moveTo>
                  <a:lnTo>
                    <a:pt x="3804038" y="2612346"/>
                  </a:lnTo>
                  <a:lnTo>
                    <a:pt x="3776063" y="2581389"/>
                  </a:lnTo>
                  <a:lnTo>
                    <a:pt x="3748088" y="2550433"/>
                  </a:lnTo>
                  <a:lnTo>
                    <a:pt x="3779044" y="2578408"/>
                  </a:lnTo>
                  <a:lnTo>
                    <a:pt x="3810000" y="2606383"/>
                  </a:lnTo>
                  <a:lnTo>
                    <a:pt x="3810000" y="2609364"/>
                  </a:lnTo>
                  <a:lnTo>
                    <a:pt x="3810000" y="2612346"/>
                  </a:lnTo>
                  <a:close/>
                  <a:moveTo>
                    <a:pt x="4395788" y="2612346"/>
                  </a:moveTo>
                  <a:lnTo>
                    <a:pt x="4391025" y="2612346"/>
                  </a:lnTo>
                  <a:lnTo>
                    <a:pt x="4391025" y="2607583"/>
                  </a:lnTo>
                  <a:lnTo>
                    <a:pt x="4391025" y="2602821"/>
                  </a:lnTo>
                  <a:lnTo>
                    <a:pt x="4395788" y="2602821"/>
                  </a:lnTo>
                  <a:lnTo>
                    <a:pt x="4400550" y="2602821"/>
                  </a:lnTo>
                  <a:lnTo>
                    <a:pt x="4400550" y="2607583"/>
                  </a:lnTo>
                  <a:lnTo>
                    <a:pt x="4400550" y="2612346"/>
                  </a:lnTo>
                  <a:close/>
                  <a:moveTo>
                    <a:pt x="3090863" y="2602821"/>
                  </a:moveTo>
                  <a:lnTo>
                    <a:pt x="3086100" y="2602821"/>
                  </a:lnTo>
                  <a:lnTo>
                    <a:pt x="3086100" y="2598058"/>
                  </a:lnTo>
                  <a:lnTo>
                    <a:pt x="3086100" y="2593296"/>
                  </a:lnTo>
                  <a:lnTo>
                    <a:pt x="3090863" y="2593296"/>
                  </a:lnTo>
                  <a:lnTo>
                    <a:pt x="3095625" y="2593296"/>
                  </a:lnTo>
                  <a:lnTo>
                    <a:pt x="3095625" y="2598058"/>
                  </a:lnTo>
                  <a:lnTo>
                    <a:pt x="3095625" y="2602821"/>
                  </a:lnTo>
                  <a:close/>
                  <a:moveTo>
                    <a:pt x="3176588" y="2602821"/>
                  </a:moveTo>
                  <a:lnTo>
                    <a:pt x="3171825" y="2602821"/>
                  </a:lnTo>
                  <a:lnTo>
                    <a:pt x="3171825" y="2598058"/>
                  </a:lnTo>
                  <a:lnTo>
                    <a:pt x="3171825" y="2593296"/>
                  </a:lnTo>
                  <a:lnTo>
                    <a:pt x="3176588" y="2593296"/>
                  </a:lnTo>
                  <a:lnTo>
                    <a:pt x="3181350" y="2593296"/>
                  </a:lnTo>
                  <a:lnTo>
                    <a:pt x="3181350" y="2598058"/>
                  </a:lnTo>
                  <a:lnTo>
                    <a:pt x="3181350" y="2602821"/>
                  </a:lnTo>
                  <a:close/>
                  <a:moveTo>
                    <a:pt x="3338513" y="2602821"/>
                  </a:moveTo>
                  <a:lnTo>
                    <a:pt x="3333750" y="2602821"/>
                  </a:lnTo>
                  <a:lnTo>
                    <a:pt x="3333750" y="2598058"/>
                  </a:lnTo>
                  <a:lnTo>
                    <a:pt x="3333750" y="2593296"/>
                  </a:lnTo>
                  <a:lnTo>
                    <a:pt x="3338513" y="2593296"/>
                  </a:lnTo>
                  <a:lnTo>
                    <a:pt x="3343275" y="2593296"/>
                  </a:lnTo>
                  <a:lnTo>
                    <a:pt x="3343275" y="2598058"/>
                  </a:lnTo>
                  <a:lnTo>
                    <a:pt x="3343275" y="2602821"/>
                  </a:lnTo>
                  <a:close/>
                  <a:moveTo>
                    <a:pt x="2566988" y="2593296"/>
                  </a:moveTo>
                  <a:lnTo>
                    <a:pt x="2562225" y="2593296"/>
                  </a:lnTo>
                  <a:lnTo>
                    <a:pt x="2562225" y="2588533"/>
                  </a:lnTo>
                  <a:lnTo>
                    <a:pt x="2562225" y="2583771"/>
                  </a:lnTo>
                  <a:lnTo>
                    <a:pt x="2566988" y="2583771"/>
                  </a:lnTo>
                  <a:lnTo>
                    <a:pt x="2571750" y="2583771"/>
                  </a:lnTo>
                  <a:lnTo>
                    <a:pt x="2571750" y="2588533"/>
                  </a:lnTo>
                  <a:lnTo>
                    <a:pt x="2571750" y="2593296"/>
                  </a:lnTo>
                  <a:close/>
                  <a:moveTo>
                    <a:pt x="3062288" y="2593296"/>
                  </a:moveTo>
                  <a:lnTo>
                    <a:pt x="3057525" y="2593296"/>
                  </a:lnTo>
                  <a:lnTo>
                    <a:pt x="3057525" y="2588533"/>
                  </a:lnTo>
                  <a:lnTo>
                    <a:pt x="3057525" y="2583771"/>
                  </a:lnTo>
                  <a:lnTo>
                    <a:pt x="3062288" y="2583771"/>
                  </a:lnTo>
                  <a:lnTo>
                    <a:pt x="3067050" y="2583771"/>
                  </a:lnTo>
                  <a:lnTo>
                    <a:pt x="3067050" y="2588533"/>
                  </a:lnTo>
                  <a:lnTo>
                    <a:pt x="3067050" y="2593296"/>
                  </a:lnTo>
                  <a:close/>
                  <a:moveTo>
                    <a:pt x="3157538" y="2593296"/>
                  </a:moveTo>
                  <a:lnTo>
                    <a:pt x="3152775" y="2593296"/>
                  </a:lnTo>
                  <a:lnTo>
                    <a:pt x="3152775" y="2588533"/>
                  </a:lnTo>
                  <a:lnTo>
                    <a:pt x="3152775" y="2583771"/>
                  </a:lnTo>
                  <a:lnTo>
                    <a:pt x="3157538" y="2583771"/>
                  </a:lnTo>
                  <a:lnTo>
                    <a:pt x="3162300" y="2583771"/>
                  </a:lnTo>
                  <a:lnTo>
                    <a:pt x="3162300" y="2588533"/>
                  </a:lnTo>
                  <a:lnTo>
                    <a:pt x="3162300" y="2593296"/>
                  </a:lnTo>
                  <a:close/>
                  <a:moveTo>
                    <a:pt x="3262313" y="2593296"/>
                  </a:moveTo>
                  <a:lnTo>
                    <a:pt x="3257550" y="2593296"/>
                  </a:lnTo>
                  <a:lnTo>
                    <a:pt x="3257550" y="2588533"/>
                  </a:lnTo>
                  <a:lnTo>
                    <a:pt x="3257550" y="2583771"/>
                  </a:lnTo>
                  <a:lnTo>
                    <a:pt x="3262313" y="2583771"/>
                  </a:lnTo>
                  <a:lnTo>
                    <a:pt x="3267075" y="2583771"/>
                  </a:lnTo>
                  <a:lnTo>
                    <a:pt x="3267075" y="2588533"/>
                  </a:lnTo>
                  <a:lnTo>
                    <a:pt x="3267075" y="2593296"/>
                  </a:lnTo>
                  <a:close/>
                  <a:moveTo>
                    <a:pt x="4795838" y="2593296"/>
                  </a:moveTo>
                  <a:lnTo>
                    <a:pt x="4791075" y="2593296"/>
                  </a:lnTo>
                  <a:lnTo>
                    <a:pt x="4791075" y="2588533"/>
                  </a:lnTo>
                  <a:lnTo>
                    <a:pt x="4791075" y="2583771"/>
                  </a:lnTo>
                  <a:lnTo>
                    <a:pt x="4795838" y="2583771"/>
                  </a:lnTo>
                  <a:lnTo>
                    <a:pt x="4800600" y="2583771"/>
                  </a:lnTo>
                  <a:lnTo>
                    <a:pt x="4800600" y="2588533"/>
                  </a:lnTo>
                  <a:lnTo>
                    <a:pt x="4800600" y="2593296"/>
                  </a:lnTo>
                  <a:close/>
                  <a:moveTo>
                    <a:pt x="1490663" y="2583771"/>
                  </a:moveTo>
                  <a:lnTo>
                    <a:pt x="1485900" y="2583771"/>
                  </a:lnTo>
                  <a:lnTo>
                    <a:pt x="1485900" y="2579008"/>
                  </a:lnTo>
                  <a:lnTo>
                    <a:pt x="1485900" y="2574246"/>
                  </a:lnTo>
                  <a:lnTo>
                    <a:pt x="1490663" y="2574246"/>
                  </a:lnTo>
                  <a:lnTo>
                    <a:pt x="1495425" y="2574246"/>
                  </a:lnTo>
                  <a:lnTo>
                    <a:pt x="1495425" y="2579008"/>
                  </a:lnTo>
                  <a:lnTo>
                    <a:pt x="1495425" y="2583771"/>
                  </a:lnTo>
                  <a:close/>
                  <a:moveTo>
                    <a:pt x="2576513" y="2574246"/>
                  </a:moveTo>
                  <a:lnTo>
                    <a:pt x="2571750" y="2574246"/>
                  </a:lnTo>
                  <a:lnTo>
                    <a:pt x="2571750" y="2569483"/>
                  </a:lnTo>
                  <a:lnTo>
                    <a:pt x="2571750" y="2564721"/>
                  </a:lnTo>
                  <a:lnTo>
                    <a:pt x="2576513" y="2564721"/>
                  </a:lnTo>
                  <a:lnTo>
                    <a:pt x="2581275" y="2564721"/>
                  </a:lnTo>
                  <a:lnTo>
                    <a:pt x="2581275" y="2569483"/>
                  </a:lnTo>
                  <a:lnTo>
                    <a:pt x="2581275" y="2574246"/>
                  </a:lnTo>
                  <a:close/>
                  <a:moveTo>
                    <a:pt x="3090863" y="2574246"/>
                  </a:moveTo>
                  <a:lnTo>
                    <a:pt x="3086100" y="2574246"/>
                  </a:lnTo>
                  <a:lnTo>
                    <a:pt x="3086100" y="2569483"/>
                  </a:lnTo>
                  <a:lnTo>
                    <a:pt x="3086100" y="2564721"/>
                  </a:lnTo>
                  <a:lnTo>
                    <a:pt x="3090863" y="2564721"/>
                  </a:lnTo>
                  <a:lnTo>
                    <a:pt x="3095625" y="2564721"/>
                  </a:lnTo>
                  <a:lnTo>
                    <a:pt x="3095625" y="2569483"/>
                  </a:lnTo>
                  <a:lnTo>
                    <a:pt x="3095625" y="2574246"/>
                  </a:lnTo>
                  <a:close/>
                  <a:moveTo>
                    <a:pt x="3167063" y="2574246"/>
                  </a:moveTo>
                  <a:lnTo>
                    <a:pt x="3162300" y="2574246"/>
                  </a:lnTo>
                  <a:lnTo>
                    <a:pt x="3162300" y="2569483"/>
                  </a:lnTo>
                  <a:lnTo>
                    <a:pt x="3162300" y="2564721"/>
                  </a:lnTo>
                  <a:lnTo>
                    <a:pt x="3167063" y="2564721"/>
                  </a:lnTo>
                  <a:lnTo>
                    <a:pt x="3171825" y="2564721"/>
                  </a:lnTo>
                  <a:lnTo>
                    <a:pt x="3171825" y="2569483"/>
                  </a:lnTo>
                  <a:lnTo>
                    <a:pt x="3171825" y="2574246"/>
                  </a:lnTo>
                  <a:close/>
                  <a:moveTo>
                    <a:pt x="3271838" y="2574246"/>
                  </a:moveTo>
                  <a:lnTo>
                    <a:pt x="3267075" y="2574246"/>
                  </a:lnTo>
                  <a:lnTo>
                    <a:pt x="3267075" y="2569483"/>
                  </a:lnTo>
                  <a:lnTo>
                    <a:pt x="3267075" y="2564721"/>
                  </a:lnTo>
                  <a:lnTo>
                    <a:pt x="3271838" y="2564721"/>
                  </a:lnTo>
                  <a:lnTo>
                    <a:pt x="3276600" y="2564721"/>
                  </a:lnTo>
                  <a:lnTo>
                    <a:pt x="3276600" y="2569483"/>
                  </a:lnTo>
                  <a:lnTo>
                    <a:pt x="3276600" y="2574246"/>
                  </a:lnTo>
                  <a:close/>
                  <a:moveTo>
                    <a:pt x="3328988" y="2574246"/>
                  </a:moveTo>
                  <a:lnTo>
                    <a:pt x="3324225" y="2574246"/>
                  </a:lnTo>
                  <a:lnTo>
                    <a:pt x="3324225" y="2569483"/>
                  </a:lnTo>
                  <a:lnTo>
                    <a:pt x="3324225" y="2564721"/>
                  </a:lnTo>
                  <a:lnTo>
                    <a:pt x="3328988" y="2564721"/>
                  </a:lnTo>
                  <a:lnTo>
                    <a:pt x="3333750" y="2564721"/>
                  </a:lnTo>
                  <a:lnTo>
                    <a:pt x="3333750" y="2569483"/>
                  </a:lnTo>
                  <a:lnTo>
                    <a:pt x="3333750" y="2574246"/>
                  </a:lnTo>
                  <a:close/>
                  <a:moveTo>
                    <a:pt x="3357563" y="2574246"/>
                  </a:moveTo>
                  <a:lnTo>
                    <a:pt x="3352800" y="2574246"/>
                  </a:lnTo>
                  <a:lnTo>
                    <a:pt x="3352800" y="2569483"/>
                  </a:lnTo>
                  <a:lnTo>
                    <a:pt x="3352800" y="2564721"/>
                  </a:lnTo>
                  <a:lnTo>
                    <a:pt x="3357563" y="2564721"/>
                  </a:lnTo>
                  <a:lnTo>
                    <a:pt x="3362325" y="2564721"/>
                  </a:lnTo>
                  <a:lnTo>
                    <a:pt x="3362325" y="2569483"/>
                  </a:lnTo>
                  <a:lnTo>
                    <a:pt x="3362325" y="2574246"/>
                  </a:lnTo>
                  <a:close/>
                  <a:moveTo>
                    <a:pt x="4940303" y="2561549"/>
                  </a:moveTo>
                  <a:lnTo>
                    <a:pt x="4933950" y="2567893"/>
                  </a:lnTo>
                  <a:lnTo>
                    <a:pt x="4933950" y="2555196"/>
                  </a:lnTo>
                  <a:lnTo>
                    <a:pt x="4933950" y="2542499"/>
                  </a:lnTo>
                  <a:lnTo>
                    <a:pt x="4940303" y="2548843"/>
                  </a:lnTo>
                  <a:lnTo>
                    <a:pt x="4946647" y="2555196"/>
                  </a:lnTo>
                  <a:close/>
                  <a:moveTo>
                    <a:pt x="1615049" y="2555196"/>
                  </a:moveTo>
                  <a:lnTo>
                    <a:pt x="1610849" y="2555196"/>
                  </a:lnTo>
                  <a:lnTo>
                    <a:pt x="1604058" y="2544194"/>
                  </a:lnTo>
                  <a:lnTo>
                    <a:pt x="1597257" y="2533203"/>
                  </a:lnTo>
                  <a:lnTo>
                    <a:pt x="1608249" y="2540003"/>
                  </a:lnTo>
                  <a:lnTo>
                    <a:pt x="1619250" y="2546795"/>
                  </a:lnTo>
                  <a:lnTo>
                    <a:pt x="1619250" y="2550995"/>
                  </a:lnTo>
                  <a:lnTo>
                    <a:pt x="1619250" y="2555196"/>
                  </a:lnTo>
                  <a:close/>
                  <a:moveTo>
                    <a:pt x="3043238" y="2545671"/>
                  </a:moveTo>
                  <a:lnTo>
                    <a:pt x="3038475" y="2545671"/>
                  </a:lnTo>
                  <a:lnTo>
                    <a:pt x="3038475" y="2540908"/>
                  </a:lnTo>
                  <a:lnTo>
                    <a:pt x="3038475" y="2536146"/>
                  </a:lnTo>
                  <a:lnTo>
                    <a:pt x="3043238" y="2536146"/>
                  </a:lnTo>
                  <a:lnTo>
                    <a:pt x="3048000" y="2536146"/>
                  </a:lnTo>
                  <a:lnTo>
                    <a:pt x="3048000" y="2540908"/>
                  </a:lnTo>
                  <a:lnTo>
                    <a:pt x="3048000" y="2545671"/>
                  </a:lnTo>
                  <a:close/>
                  <a:moveTo>
                    <a:pt x="3205163" y="2545671"/>
                  </a:moveTo>
                  <a:lnTo>
                    <a:pt x="3200400" y="2545671"/>
                  </a:lnTo>
                  <a:lnTo>
                    <a:pt x="3200400" y="2540908"/>
                  </a:lnTo>
                  <a:lnTo>
                    <a:pt x="3200400" y="2536146"/>
                  </a:lnTo>
                  <a:lnTo>
                    <a:pt x="3205163" y="2536146"/>
                  </a:lnTo>
                  <a:lnTo>
                    <a:pt x="3209925" y="2536146"/>
                  </a:lnTo>
                  <a:lnTo>
                    <a:pt x="3209925" y="2540908"/>
                  </a:lnTo>
                  <a:lnTo>
                    <a:pt x="3209925" y="2545671"/>
                  </a:lnTo>
                  <a:close/>
                  <a:moveTo>
                    <a:pt x="4814888" y="2545671"/>
                  </a:moveTo>
                  <a:lnTo>
                    <a:pt x="4810125" y="2545671"/>
                  </a:lnTo>
                  <a:lnTo>
                    <a:pt x="4810125" y="2540908"/>
                  </a:lnTo>
                  <a:lnTo>
                    <a:pt x="4810125" y="2536146"/>
                  </a:lnTo>
                  <a:lnTo>
                    <a:pt x="4814888" y="2536146"/>
                  </a:lnTo>
                  <a:lnTo>
                    <a:pt x="4819650" y="2536146"/>
                  </a:lnTo>
                  <a:lnTo>
                    <a:pt x="4819650" y="2540908"/>
                  </a:lnTo>
                  <a:lnTo>
                    <a:pt x="4819650" y="2545671"/>
                  </a:lnTo>
                  <a:close/>
                  <a:moveTo>
                    <a:pt x="3271838" y="2536146"/>
                  </a:moveTo>
                  <a:lnTo>
                    <a:pt x="3267075" y="2536146"/>
                  </a:lnTo>
                  <a:lnTo>
                    <a:pt x="3267075" y="2531383"/>
                  </a:lnTo>
                  <a:lnTo>
                    <a:pt x="3267075" y="2526621"/>
                  </a:lnTo>
                  <a:lnTo>
                    <a:pt x="3271838" y="2526621"/>
                  </a:lnTo>
                  <a:lnTo>
                    <a:pt x="3276600" y="2526621"/>
                  </a:lnTo>
                  <a:lnTo>
                    <a:pt x="3276600" y="2531383"/>
                  </a:lnTo>
                  <a:lnTo>
                    <a:pt x="3276600" y="2536146"/>
                  </a:lnTo>
                  <a:close/>
                  <a:moveTo>
                    <a:pt x="3357563" y="2536146"/>
                  </a:moveTo>
                  <a:lnTo>
                    <a:pt x="3352800" y="2536146"/>
                  </a:lnTo>
                  <a:lnTo>
                    <a:pt x="3352800" y="2531383"/>
                  </a:lnTo>
                  <a:lnTo>
                    <a:pt x="3352800" y="2526621"/>
                  </a:lnTo>
                  <a:lnTo>
                    <a:pt x="3357563" y="2526621"/>
                  </a:lnTo>
                  <a:lnTo>
                    <a:pt x="3362325" y="2526621"/>
                  </a:lnTo>
                  <a:lnTo>
                    <a:pt x="3362325" y="2531383"/>
                  </a:lnTo>
                  <a:lnTo>
                    <a:pt x="3362325" y="2536146"/>
                  </a:lnTo>
                  <a:close/>
                  <a:moveTo>
                    <a:pt x="1528763" y="2526621"/>
                  </a:moveTo>
                  <a:lnTo>
                    <a:pt x="1524000" y="2526621"/>
                  </a:lnTo>
                  <a:lnTo>
                    <a:pt x="1524000" y="2521858"/>
                  </a:lnTo>
                  <a:lnTo>
                    <a:pt x="1524000" y="2517096"/>
                  </a:lnTo>
                  <a:lnTo>
                    <a:pt x="1528763" y="2517096"/>
                  </a:lnTo>
                  <a:lnTo>
                    <a:pt x="1533525" y="2517096"/>
                  </a:lnTo>
                  <a:lnTo>
                    <a:pt x="1533525" y="2521858"/>
                  </a:lnTo>
                  <a:lnTo>
                    <a:pt x="1533525" y="2526621"/>
                  </a:lnTo>
                  <a:close/>
                  <a:moveTo>
                    <a:pt x="3214688" y="2526621"/>
                  </a:moveTo>
                  <a:lnTo>
                    <a:pt x="3209925" y="2526621"/>
                  </a:lnTo>
                  <a:lnTo>
                    <a:pt x="3209925" y="2521858"/>
                  </a:lnTo>
                  <a:lnTo>
                    <a:pt x="3209925" y="2517096"/>
                  </a:lnTo>
                  <a:lnTo>
                    <a:pt x="3214688" y="2517096"/>
                  </a:lnTo>
                  <a:lnTo>
                    <a:pt x="3219450" y="2517096"/>
                  </a:lnTo>
                  <a:lnTo>
                    <a:pt x="3219450" y="2521858"/>
                  </a:lnTo>
                  <a:lnTo>
                    <a:pt x="3219450" y="2526621"/>
                  </a:lnTo>
                  <a:close/>
                  <a:moveTo>
                    <a:pt x="4145919" y="2505771"/>
                  </a:moveTo>
                  <a:lnTo>
                    <a:pt x="4067508" y="2523858"/>
                  </a:lnTo>
                  <a:lnTo>
                    <a:pt x="4073224" y="2501094"/>
                  </a:lnTo>
                  <a:lnTo>
                    <a:pt x="4078929" y="2478329"/>
                  </a:lnTo>
                  <a:lnTo>
                    <a:pt x="4062193" y="2392118"/>
                  </a:lnTo>
                  <a:lnTo>
                    <a:pt x="4045449" y="2305917"/>
                  </a:lnTo>
                  <a:lnTo>
                    <a:pt x="4034590" y="2301754"/>
                  </a:lnTo>
                  <a:lnTo>
                    <a:pt x="4023741" y="2297592"/>
                  </a:lnTo>
                  <a:lnTo>
                    <a:pt x="3929634" y="2316956"/>
                  </a:lnTo>
                  <a:lnTo>
                    <a:pt x="3835527" y="2336321"/>
                  </a:lnTo>
                  <a:lnTo>
                    <a:pt x="3822535" y="2347103"/>
                  </a:lnTo>
                  <a:lnTo>
                    <a:pt x="3809543" y="2357885"/>
                  </a:lnTo>
                  <a:lnTo>
                    <a:pt x="3803932" y="2352275"/>
                  </a:lnTo>
                  <a:lnTo>
                    <a:pt x="3798332" y="2346674"/>
                  </a:lnTo>
                  <a:lnTo>
                    <a:pt x="3785445" y="2286629"/>
                  </a:lnTo>
                  <a:lnTo>
                    <a:pt x="3772567" y="2226583"/>
                  </a:lnTo>
                  <a:lnTo>
                    <a:pt x="3772233" y="2209914"/>
                  </a:lnTo>
                  <a:lnTo>
                    <a:pt x="3771900" y="2193246"/>
                  </a:lnTo>
                  <a:lnTo>
                    <a:pt x="3802856" y="2193255"/>
                  </a:lnTo>
                  <a:lnTo>
                    <a:pt x="3833813" y="2193265"/>
                  </a:lnTo>
                  <a:lnTo>
                    <a:pt x="3914775" y="2177634"/>
                  </a:lnTo>
                  <a:lnTo>
                    <a:pt x="3995738" y="2162004"/>
                  </a:lnTo>
                  <a:lnTo>
                    <a:pt x="4002205" y="2156193"/>
                  </a:lnTo>
                  <a:lnTo>
                    <a:pt x="4008672" y="2150383"/>
                  </a:lnTo>
                  <a:lnTo>
                    <a:pt x="3987203" y="2050371"/>
                  </a:lnTo>
                  <a:lnTo>
                    <a:pt x="3965744" y="1950358"/>
                  </a:lnTo>
                  <a:lnTo>
                    <a:pt x="3951628" y="1947634"/>
                  </a:lnTo>
                  <a:lnTo>
                    <a:pt x="3937512" y="1944910"/>
                  </a:lnTo>
                  <a:lnTo>
                    <a:pt x="3852320" y="1964769"/>
                  </a:lnTo>
                  <a:lnTo>
                    <a:pt x="3767138" y="1984629"/>
                  </a:lnTo>
                  <a:lnTo>
                    <a:pt x="3747173" y="1997707"/>
                  </a:lnTo>
                  <a:lnTo>
                    <a:pt x="3727199" y="2010794"/>
                  </a:lnTo>
                  <a:lnTo>
                    <a:pt x="3711454" y="1937499"/>
                  </a:lnTo>
                  <a:lnTo>
                    <a:pt x="3695700" y="1864195"/>
                  </a:lnTo>
                  <a:lnTo>
                    <a:pt x="3695700" y="1857270"/>
                  </a:lnTo>
                  <a:lnTo>
                    <a:pt x="3695700" y="1850346"/>
                  </a:lnTo>
                  <a:lnTo>
                    <a:pt x="3718465" y="1850346"/>
                  </a:lnTo>
                  <a:lnTo>
                    <a:pt x="3741230" y="1850346"/>
                  </a:lnTo>
                  <a:lnTo>
                    <a:pt x="3834489" y="1831153"/>
                  </a:lnTo>
                  <a:lnTo>
                    <a:pt x="3927757" y="1811969"/>
                  </a:lnTo>
                  <a:lnTo>
                    <a:pt x="3930892" y="1808836"/>
                  </a:lnTo>
                  <a:lnTo>
                    <a:pt x="3934016" y="1805702"/>
                  </a:lnTo>
                  <a:lnTo>
                    <a:pt x="3918519" y="1730731"/>
                  </a:lnTo>
                  <a:lnTo>
                    <a:pt x="3903012" y="1655759"/>
                  </a:lnTo>
                  <a:lnTo>
                    <a:pt x="3889001" y="1634385"/>
                  </a:lnTo>
                  <a:lnTo>
                    <a:pt x="3874998" y="1613002"/>
                  </a:lnTo>
                  <a:lnTo>
                    <a:pt x="3902031" y="1606896"/>
                  </a:lnTo>
                  <a:lnTo>
                    <a:pt x="3929063" y="1600781"/>
                  </a:lnTo>
                  <a:lnTo>
                    <a:pt x="3962400" y="1593171"/>
                  </a:lnTo>
                  <a:lnTo>
                    <a:pt x="3995738" y="1585560"/>
                  </a:lnTo>
                  <a:lnTo>
                    <a:pt x="4021931" y="1579655"/>
                  </a:lnTo>
                  <a:lnTo>
                    <a:pt x="4048125" y="1573759"/>
                  </a:lnTo>
                  <a:lnTo>
                    <a:pt x="4048125" y="1602248"/>
                  </a:lnTo>
                  <a:lnTo>
                    <a:pt x="4048125" y="1630728"/>
                  </a:lnTo>
                  <a:lnTo>
                    <a:pt x="4063879" y="1702441"/>
                  </a:lnTo>
                  <a:lnTo>
                    <a:pt x="4079634" y="1774146"/>
                  </a:lnTo>
                  <a:lnTo>
                    <a:pt x="4091835" y="1774146"/>
                  </a:lnTo>
                  <a:lnTo>
                    <a:pt x="4104028" y="1774146"/>
                  </a:lnTo>
                  <a:lnTo>
                    <a:pt x="4171702" y="1759915"/>
                  </a:lnTo>
                  <a:lnTo>
                    <a:pt x="4239368" y="1745675"/>
                  </a:lnTo>
                  <a:lnTo>
                    <a:pt x="4267743" y="1731007"/>
                  </a:lnTo>
                  <a:lnTo>
                    <a:pt x="4296118" y="1716329"/>
                  </a:lnTo>
                  <a:lnTo>
                    <a:pt x="4299966" y="1728568"/>
                  </a:lnTo>
                  <a:lnTo>
                    <a:pt x="4303814" y="1740808"/>
                  </a:lnTo>
                  <a:lnTo>
                    <a:pt x="4314921" y="1793196"/>
                  </a:lnTo>
                  <a:lnTo>
                    <a:pt x="4326017" y="1845583"/>
                  </a:lnTo>
                  <a:lnTo>
                    <a:pt x="4330589" y="1862252"/>
                  </a:lnTo>
                  <a:lnTo>
                    <a:pt x="4335161" y="1878921"/>
                  </a:lnTo>
                  <a:lnTo>
                    <a:pt x="4313082" y="1878854"/>
                  </a:lnTo>
                  <a:lnTo>
                    <a:pt x="4291013" y="1878787"/>
                  </a:lnTo>
                  <a:lnTo>
                    <a:pt x="4206678" y="1894951"/>
                  </a:lnTo>
                  <a:lnTo>
                    <a:pt x="4122335" y="1911106"/>
                  </a:lnTo>
                  <a:lnTo>
                    <a:pt x="4117867" y="1922755"/>
                  </a:lnTo>
                  <a:lnTo>
                    <a:pt x="4113400" y="1934413"/>
                  </a:lnTo>
                  <a:lnTo>
                    <a:pt x="4132326" y="2021729"/>
                  </a:lnTo>
                  <a:lnTo>
                    <a:pt x="4151253" y="2109045"/>
                  </a:lnTo>
                  <a:lnTo>
                    <a:pt x="4156644" y="2114436"/>
                  </a:lnTo>
                  <a:lnTo>
                    <a:pt x="4162034" y="2119827"/>
                  </a:lnTo>
                  <a:lnTo>
                    <a:pt x="4239568" y="2104282"/>
                  </a:lnTo>
                  <a:lnTo>
                    <a:pt x="4317092" y="2088728"/>
                  </a:lnTo>
                  <a:lnTo>
                    <a:pt x="4344534" y="2075040"/>
                  </a:lnTo>
                  <a:lnTo>
                    <a:pt x="4371975" y="2061343"/>
                  </a:lnTo>
                  <a:lnTo>
                    <a:pt x="4376671" y="2082051"/>
                  </a:lnTo>
                  <a:lnTo>
                    <a:pt x="4381357" y="2102749"/>
                  </a:lnTo>
                  <a:lnTo>
                    <a:pt x="4391301" y="2150374"/>
                  </a:lnTo>
                  <a:lnTo>
                    <a:pt x="4401246" y="2197999"/>
                  </a:lnTo>
                  <a:lnTo>
                    <a:pt x="4406303" y="2214667"/>
                  </a:lnTo>
                  <a:lnTo>
                    <a:pt x="4411361" y="2231336"/>
                  </a:lnTo>
                  <a:lnTo>
                    <a:pt x="4375214" y="2231336"/>
                  </a:lnTo>
                  <a:lnTo>
                    <a:pt x="4339076" y="2231336"/>
                  </a:lnTo>
                  <a:lnTo>
                    <a:pt x="4265038" y="2247253"/>
                  </a:lnTo>
                  <a:lnTo>
                    <a:pt x="4191000" y="2263169"/>
                  </a:lnTo>
                  <a:lnTo>
                    <a:pt x="4191000" y="2281095"/>
                  </a:lnTo>
                  <a:lnTo>
                    <a:pt x="4191000" y="2299021"/>
                  </a:lnTo>
                  <a:lnTo>
                    <a:pt x="4206240" y="2367582"/>
                  </a:lnTo>
                  <a:lnTo>
                    <a:pt x="4221470" y="2436133"/>
                  </a:lnTo>
                  <a:lnTo>
                    <a:pt x="4235139" y="2457736"/>
                  </a:lnTo>
                  <a:lnTo>
                    <a:pt x="4248817" y="2479339"/>
                  </a:lnTo>
                  <a:lnTo>
                    <a:pt x="4236577" y="2483511"/>
                  </a:lnTo>
                  <a:lnTo>
                    <a:pt x="4224338" y="2487682"/>
                  </a:lnTo>
                  <a:close/>
                  <a:moveTo>
                    <a:pt x="4824413" y="2526621"/>
                  </a:moveTo>
                  <a:lnTo>
                    <a:pt x="4819650" y="2526621"/>
                  </a:lnTo>
                  <a:lnTo>
                    <a:pt x="4819650" y="2521858"/>
                  </a:lnTo>
                  <a:lnTo>
                    <a:pt x="4819650" y="2517096"/>
                  </a:lnTo>
                  <a:lnTo>
                    <a:pt x="4824413" y="2517096"/>
                  </a:lnTo>
                  <a:lnTo>
                    <a:pt x="4829175" y="2517096"/>
                  </a:lnTo>
                  <a:lnTo>
                    <a:pt x="4829175" y="2521858"/>
                  </a:lnTo>
                  <a:lnTo>
                    <a:pt x="4829175" y="2526621"/>
                  </a:lnTo>
                  <a:close/>
                  <a:moveTo>
                    <a:pt x="1614488" y="2517096"/>
                  </a:moveTo>
                  <a:lnTo>
                    <a:pt x="1609725" y="2517096"/>
                  </a:lnTo>
                  <a:lnTo>
                    <a:pt x="1609725" y="2512333"/>
                  </a:lnTo>
                  <a:lnTo>
                    <a:pt x="1609725" y="2507571"/>
                  </a:lnTo>
                  <a:lnTo>
                    <a:pt x="1614488" y="2507571"/>
                  </a:lnTo>
                  <a:lnTo>
                    <a:pt x="1619250" y="2507571"/>
                  </a:lnTo>
                  <a:lnTo>
                    <a:pt x="1619250" y="2512333"/>
                  </a:lnTo>
                  <a:lnTo>
                    <a:pt x="1619250" y="2517096"/>
                  </a:lnTo>
                  <a:close/>
                  <a:moveTo>
                    <a:pt x="2614613" y="2517096"/>
                  </a:moveTo>
                  <a:lnTo>
                    <a:pt x="2609850" y="2517096"/>
                  </a:lnTo>
                  <a:lnTo>
                    <a:pt x="2609850" y="2512333"/>
                  </a:lnTo>
                  <a:lnTo>
                    <a:pt x="2609850" y="2507571"/>
                  </a:lnTo>
                  <a:lnTo>
                    <a:pt x="2614613" y="2507571"/>
                  </a:lnTo>
                  <a:lnTo>
                    <a:pt x="2619375" y="2507571"/>
                  </a:lnTo>
                  <a:lnTo>
                    <a:pt x="2619375" y="2512333"/>
                  </a:lnTo>
                  <a:lnTo>
                    <a:pt x="2619375" y="2517096"/>
                  </a:lnTo>
                  <a:close/>
                  <a:moveTo>
                    <a:pt x="3099597" y="2516343"/>
                  </a:moveTo>
                  <a:lnTo>
                    <a:pt x="3081338" y="2515591"/>
                  </a:lnTo>
                  <a:lnTo>
                    <a:pt x="3093835" y="2510590"/>
                  </a:lnTo>
                  <a:lnTo>
                    <a:pt x="3106341" y="2505589"/>
                  </a:lnTo>
                  <a:lnTo>
                    <a:pt x="3112094" y="2511343"/>
                  </a:lnTo>
                  <a:lnTo>
                    <a:pt x="3117847" y="2517096"/>
                  </a:lnTo>
                  <a:close/>
                  <a:moveTo>
                    <a:pt x="3176588" y="2517096"/>
                  </a:moveTo>
                  <a:lnTo>
                    <a:pt x="3171825" y="2517096"/>
                  </a:lnTo>
                  <a:lnTo>
                    <a:pt x="3171825" y="2512333"/>
                  </a:lnTo>
                  <a:lnTo>
                    <a:pt x="3171825" y="2507571"/>
                  </a:lnTo>
                  <a:lnTo>
                    <a:pt x="3176588" y="2507571"/>
                  </a:lnTo>
                  <a:lnTo>
                    <a:pt x="3181350" y="2507571"/>
                  </a:lnTo>
                  <a:lnTo>
                    <a:pt x="3181350" y="2512333"/>
                  </a:lnTo>
                  <a:lnTo>
                    <a:pt x="3181350" y="2517096"/>
                  </a:lnTo>
                  <a:close/>
                  <a:moveTo>
                    <a:pt x="3309938" y="2517096"/>
                  </a:moveTo>
                  <a:lnTo>
                    <a:pt x="3305175" y="2517096"/>
                  </a:lnTo>
                  <a:lnTo>
                    <a:pt x="3305175" y="2512333"/>
                  </a:lnTo>
                  <a:lnTo>
                    <a:pt x="3305175" y="2507571"/>
                  </a:lnTo>
                  <a:lnTo>
                    <a:pt x="3309938" y="2507571"/>
                  </a:lnTo>
                  <a:lnTo>
                    <a:pt x="3314700" y="2507571"/>
                  </a:lnTo>
                  <a:lnTo>
                    <a:pt x="3314700" y="2512333"/>
                  </a:lnTo>
                  <a:lnTo>
                    <a:pt x="3314700" y="2517096"/>
                  </a:lnTo>
                  <a:close/>
                  <a:moveTo>
                    <a:pt x="3748650" y="2507571"/>
                  </a:moveTo>
                  <a:lnTo>
                    <a:pt x="3744449" y="2507571"/>
                  </a:lnTo>
                  <a:lnTo>
                    <a:pt x="3737648" y="2496569"/>
                  </a:lnTo>
                  <a:lnTo>
                    <a:pt x="3730857" y="2485578"/>
                  </a:lnTo>
                  <a:lnTo>
                    <a:pt x="3741858" y="2492378"/>
                  </a:lnTo>
                  <a:lnTo>
                    <a:pt x="3752850" y="2499170"/>
                  </a:lnTo>
                  <a:lnTo>
                    <a:pt x="3752850" y="2503370"/>
                  </a:lnTo>
                  <a:lnTo>
                    <a:pt x="3752850" y="2507571"/>
                  </a:lnTo>
                  <a:close/>
                  <a:moveTo>
                    <a:pt x="1624013" y="2498046"/>
                  </a:moveTo>
                  <a:lnTo>
                    <a:pt x="1619250" y="2498046"/>
                  </a:lnTo>
                  <a:lnTo>
                    <a:pt x="1619250" y="2493283"/>
                  </a:lnTo>
                  <a:lnTo>
                    <a:pt x="1619250" y="2488521"/>
                  </a:lnTo>
                  <a:lnTo>
                    <a:pt x="1624013" y="2488521"/>
                  </a:lnTo>
                  <a:lnTo>
                    <a:pt x="1628775" y="2488521"/>
                  </a:lnTo>
                  <a:lnTo>
                    <a:pt x="1628775" y="2493283"/>
                  </a:lnTo>
                  <a:lnTo>
                    <a:pt x="1628775" y="2498046"/>
                  </a:lnTo>
                  <a:close/>
                  <a:moveTo>
                    <a:pt x="3138488" y="2498046"/>
                  </a:moveTo>
                  <a:lnTo>
                    <a:pt x="3133725" y="2498046"/>
                  </a:lnTo>
                  <a:lnTo>
                    <a:pt x="3133725" y="2493283"/>
                  </a:lnTo>
                  <a:lnTo>
                    <a:pt x="3133725" y="2488521"/>
                  </a:lnTo>
                  <a:lnTo>
                    <a:pt x="3138488" y="2488521"/>
                  </a:lnTo>
                  <a:lnTo>
                    <a:pt x="3143250" y="2488521"/>
                  </a:lnTo>
                  <a:lnTo>
                    <a:pt x="3143250" y="2493283"/>
                  </a:lnTo>
                  <a:lnTo>
                    <a:pt x="3143250" y="2498046"/>
                  </a:lnTo>
                  <a:close/>
                  <a:moveTo>
                    <a:pt x="3233738" y="2498046"/>
                  </a:moveTo>
                  <a:lnTo>
                    <a:pt x="3228975" y="2498046"/>
                  </a:lnTo>
                  <a:lnTo>
                    <a:pt x="3228975" y="2493283"/>
                  </a:lnTo>
                  <a:lnTo>
                    <a:pt x="3228975" y="2488521"/>
                  </a:lnTo>
                  <a:lnTo>
                    <a:pt x="3233738" y="2488521"/>
                  </a:lnTo>
                  <a:lnTo>
                    <a:pt x="3238500" y="2488521"/>
                  </a:lnTo>
                  <a:lnTo>
                    <a:pt x="3238500" y="2493283"/>
                  </a:lnTo>
                  <a:lnTo>
                    <a:pt x="3238500" y="2498046"/>
                  </a:lnTo>
                  <a:close/>
                  <a:moveTo>
                    <a:pt x="3300413" y="2498046"/>
                  </a:moveTo>
                  <a:lnTo>
                    <a:pt x="3295650" y="2498046"/>
                  </a:lnTo>
                  <a:lnTo>
                    <a:pt x="3295650" y="2493283"/>
                  </a:lnTo>
                  <a:lnTo>
                    <a:pt x="3295650" y="2488521"/>
                  </a:lnTo>
                  <a:lnTo>
                    <a:pt x="3300413" y="2488521"/>
                  </a:lnTo>
                  <a:lnTo>
                    <a:pt x="3305175" y="2488521"/>
                  </a:lnTo>
                  <a:lnTo>
                    <a:pt x="3305175" y="2493283"/>
                  </a:lnTo>
                  <a:lnTo>
                    <a:pt x="3305175" y="2498046"/>
                  </a:lnTo>
                  <a:close/>
                  <a:moveTo>
                    <a:pt x="1663703" y="2485349"/>
                  </a:moveTo>
                  <a:lnTo>
                    <a:pt x="1657350" y="2491693"/>
                  </a:lnTo>
                  <a:lnTo>
                    <a:pt x="1657350" y="2478996"/>
                  </a:lnTo>
                  <a:lnTo>
                    <a:pt x="1657350" y="2466299"/>
                  </a:lnTo>
                  <a:lnTo>
                    <a:pt x="1663703" y="2472643"/>
                  </a:lnTo>
                  <a:lnTo>
                    <a:pt x="1670047" y="2478996"/>
                  </a:lnTo>
                  <a:close/>
                  <a:moveTo>
                    <a:pt x="1690688" y="2488521"/>
                  </a:moveTo>
                  <a:lnTo>
                    <a:pt x="1685925" y="2488521"/>
                  </a:lnTo>
                  <a:lnTo>
                    <a:pt x="1685925" y="2483758"/>
                  </a:lnTo>
                  <a:lnTo>
                    <a:pt x="1685925" y="2478996"/>
                  </a:lnTo>
                  <a:lnTo>
                    <a:pt x="1690688" y="2478996"/>
                  </a:lnTo>
                  <a:lnTo>
                    <a:pt x="1695450" y="2478996"/>
                  </a:lnTo>
                  <a:lnTo>
                    <a:pt x="1695450" y="2483758"/>
                  </a:lnTo>
                  <a:lnTo>
                    <a:pt x="1695450" y="2488521"/>
                  </a:lnTo>
                  <a:close/>
                  <a:moveTo>
                    <a:pt x="3690938" y="2488521"/>
                  </a:moveTo>
                  <a:lnTo>
                    <a:pt x="3686175" y="2488521"/>
                  </a:lnTo>
                  <a:lnTo>
                    <a:pt x="3686175" y="2483758"/>
                  </a:lnTo>
                  <a:lnTo>
                    <a:pt x="3686175" y="2478996"/>
                  </a:lnTo>
                  <a:lnTo>
                    <a:pt x="3690938" y="2478996"/>
                  </a:lnTo>
                  <a:lnTo>
                    <a:pt x="3695700" y="2478996"/>
                  </a:lnTo>
                  <a:lnTo>
                    <a:pt x="3695700" y="2483758"/>
                  </a:lnTo>
                  <a:lnTo>
                    <a:pt x="3695700" y="2488521"/>
                  </a:lnTo>
                  <a:close/>
                  <a:moveTo>
                    <a:pt x="1804988" y="2478996"/>
                  </a:moveTo>
                  <a:lnTo>
                    <a:pt x="1800225" y="2478996"/>
                  </a:lnTo>
                  <a:lnTo>
                    <a:pt x="1800225" y="2474233"/>
                  </a:lnTo>
                  <a:lnTo>
                    <a:pt x="1800225" y="2469471"/>
                  </a:lnTo>
                  <a:lnTo>
                    <a:pt x="1804988" y="2469471"/>
                  </a:lnTo>
                  <a:lnTo>
                    <a:pt x="1809750" y="2469471"/>
                  </a:lnTo>
                  <a:lnTo>
                    <a:pt x="1809750" y="2474233"/>
                  </a:lnTo>
                  <a:lnTo>
                    <a:pt x="1809750" y="2478996"/>
                  </a:lnTo>
                  <a:close/>
                  <a:moveTo>
                    <a:pt x="3452813" y="2478996"/>
                  </a:moveTo>
                  <a:lnTo>
                    <a:pt x="3448050" y="2478996"/>
                  </a:lnTo>
                  <a:lnTo>
                    <a:pt x="3448050" y="2474233"/>
                  </a:lnTo>
                  <a:lnTo>
                    <a:pt x="3448050" y="2469471"/>
                  </a:lnTo>
                  <a:lnTo>
                    <a:pt x="3452813" y="2469471"/>
                  </a:lnTo>
                  <a:lnTo>
                    <a:pt x="3457575" y="2469471"/>
                  </a:lnTo>
                  <a:lnTo>
                    <a:pt x="3457575" y="2474233"/>
                  </a:lnTo>
                  <a:lnTo>
                    <a:pt x="3457575" y="2478996"/>
                  </a:lnTo>
                  <a:close/>
                  <a:moveTo>
                    <a:pt x="4462463" y="2478996"/>
                  </a:moveTo>
                  <a:lnTo>
                    <a:pt x="4457700" y="2478996"/>
                  </a:lnTo>
                  <a:lnTo>
                    <a:pt x="4457700" y="2474233"/>
                  </a:lnTo>
                  <a:lnTo>
                    <a:pt x="4457700" y="2469471"/>
                  </a:lnTo>
                  <a:lnTo>
                    <a:pt x="4462463" y="2469471"/>
                  </a:lnTo>
                  <a:lnTo>
                    <a:pt x="4467225" y="2469471"/>
                  </a:lnTo>
                  <a:lnTo>
                    <a:pt x="4467225" y="2474233"/>
                  </a:lnTo>
                  <a:lnTo>
                    <a:pt x="4467225" y="2478996"/>
                  </a:lnTo>
                  <a:close/>
                  <a:moveTo>
                    <a:pt x="1843088" y="2469471"/>
                  </a:moveTo>
                  <a:lnTo>
                    <a:pt x="1838325" y="2469471"/>
                  </a:lnTo>
                  <a:lnTo>
                    <a:pt x="1838325" y="2464708"/>
                  </a:lnTo>
                  <a:lnTo>
                    <a:pt x="1838325" y="2459946"/>
                  </a:lnTo>
                  <a:lnTo>
                    <a:pt x="1843088" y="2459946"/>
                  </a:lnTo>
                  <a:lnTo>
                    <a:pt x="1847850" y="2459946"/>
                  </a:lnTo>
                  <a:lnTo>
                    <a:pt x="1847850" y="2464708"/>
                  </a:lnTo>
                  <a:lnTo>
                    <a:pt x="1847850" y="2469471"/>
                  </a:lnTo>
                  <a:close/>
                  <a:moveTo>
                    <a:pt x="3090863" y="2469471"/>
                  </a:moveTo>
                  <a:lnTo>
                    <a:pt x="3086100" y="2469471"/>
                  </a:lnTo>
                  <a:lnTo>
                    <a:pt x="3086100" y="2464708"/>
                  </a:lnTo>
                  <a:lnTo>
                    <a:pt x="3086100" y="2459946"/>
                  </a:lnTo>
                  <a:lnTo>
                    <a:pt x="3090863" y="2459946"/>
                  </a:lnTo>
                  <a:lnTo>
                    <a:pt x="3095625" y="2459946"/>
                  </a:lnTo>
                  <a:lnTo>
                    <a:pt x="3095625" y="2464708"/>
                  </a:lnTo>
                  <a:lnTo>
                    <a:pt x="3095625" y="2469471"/>
                  </a:lnTo>
                  <a:close/>
                  <a:moveTo>
                    <a:pt x="3233738" y="2469471"/>
                  </a:moveTo>
                  <a:lnTo>
                    <a:pt x="3228975" y="2469471"/>
                  </a:lnTo>
                  <a:lnTo>
                    <a:pt x="3228975" y="2464708"/>
                  </a:lnTo>
                  <a:lnTo>
                    <a:pt x="3228975" y="2459946"/>
                  </a:lnTo>
                  <a:lnTo>
                    <a:pt x="3233738" y="2459946"/>
                  </a:lnTo>
                  <a:lnTo>
                    <a:pt x="3238500" y="2459946"/>
                  </a:lnTo>
                  <a:lnTo>
                    <a:pt x="3238500" y="2464708"/>
                  </a:lnTo>
                  <a:lnTo>
                    <a:pt x="3238500" y="2469471"/>
                  </a:lnTo>
                  <a:close/>
                  <a:moveTo>
                    <a:pt x="3538538" y="2469471"/>
                  </a:moveTo>
                  <a:lnTo>
                    <a:pt x="3533775" y="2469471"/>
                  </a:lnTo>
                  <a:lnTo>
                    <a:pt x="3533775" y="2464708"/>
                  </a:lnTo>
                  <a:lnTo>
                    <a:pt x="3533775" y="2459946"/>
                  </a:lnTo>
                  <a:lnTo>
                    <a:pt x="3538538" y="2459946"/>
                  </a:lnTo>
                  <a:lnTo>
                    <a:pt x="3543300" y="2459946"/>
                  </a:lnTo>
                  <a:lnTo>
                    <a:pt x="3543300" y="2464708"/>
                  </a:lnTo>
                  <a:lnTo>
                    <a:pt x="3543300" y="2469471"/>
                  </a:lnTo>
                  <a:close/>
                  <a:moveTo>
                    <a:pt x="4948238" y="2469471"/>
                  </a:moveTo>
                  <a:lnTo>
                    <a:pt x="4943475" y="2469471"/>
                  </a:lnTo>
                  <a:lnTo>
                    <a:pt x="4943475" y="2464708"/>
                  </a:lnTo>
                  <a:lnTo>
                    <a:pt x="4943475" y="2459946"/>
                  </a:lnTo>
                  <a:lnTo>
                    <a:pt x="4948238" y="2459946"/>
                  </a:lnTo>
                  <a:lnTo>
                    <a:pt x="4953000" y="2459946"/>
                  </a:lnTo>
                  <a:lnTo>
                    <a:pt x="4953000" y="2464708"/>
                  </a:lnTo>
                  <a:lnTo>
                    <a:pt x="4953000" y="2469471"/>
                  </a:lnTo>
                  <a:close/>
                  <a:moveTo>
                    <a:pt x="1795463" y="2459946"/>
                  </a:moveTo>
                  <a:lnTo>
                    <a:pt x="1790700" y="2459946"/>
                  </a:lnTo>
                  <a:lnTo>
                    <a:pt x="1790700" y="2455183"/>
                  </a:lnTo>
                  <a:lnTo>
                    <a:pt x="1790700" y="2450421"/>
                  </a:lnTo>
                  <a:lnTo>
                    <a:pt x="1795463" y="2450421"/>
                  </a:lnTo>
                  <a:lnTo>
                    <a:pt x="1800225" y="2450421"/>
                  </a:lnTo>
                  <a:lnTo>
                    <a:pt x="1800225" y="2455183"/>
                  </a:lnTo>
                  <a:lnTo>
                    <a:pt x="1800225" y="2459946"/>
                  </a:lnTo>
                  <a:close/>
                  <a:moveTo>
                    <a:pt x="1824038" y="2459946"/>
                  </a:moveTo>
                  <a:lnTo>
                    <a:pt x="1819275" y="2459946"/>
                  </a:lnTo>
                  <a:lnTo>
                    <a:pt x="1819275" y="2455183"/>
                  </a:lnTo>
                  <a:lnTo>
                    <a:pt x="1819275" y="2450421"/>
                  </a:lnTo>
                  <a:lnTo>
                    <a:pt x="1824038" y="2450421"/>
                  </a:lnTo>
                  <a:lnTo>
                    <a:pt x="1828800" y="2450421"/>
                  </a:lnTo>
                  <a:lnTo>
                    <a:pt x="1828800" y="2455183"/>
                  </a:lnTo>
                  <a:lnTo>
                    <a:pt x="1828800" y="2459946"/>
                  </a:lnTo>
                  <a:close/>
                  <a:moveTo>
                    <a:pt x="3709988" y="2459946"/>
                  </a:moveTo>
                  <a:lnTo>
                    <a:pt x="3705225" y="2459946"/>
                  </a:lnTo>
                  <a:lnTo>
                    <a:pt x="3705225" y="2455183"/>
                  </a:lnTo>
                  <a:lnTo>
                    <a:pt x="3705225" y="2450421"/>
                  </a:lnTo>
                  <a:lnTo>
                    <a:pt x="3709988" y="2450421"/>
                  </a:lnTo>
                  <a:lnTo>
                    <a:pt x="3714750" y="2450421"/>
                  </a:lnTo>
                  <a:lnTo>
                    <a:pt x="3714750" y="2455183"/>
                  </a:lnTo>
                  <a:lnTo>
                    <a:pt x="3714750" y="2459946"/>
                  </a:lnTo>
                  <a:close/>
                  <a:moveTo>
                    <a:pt x="4870914" y="2459946"/>
                  </a:moveTo>
                  <a:lnTo>
                    <a:pt x="4866151" y="2459946"/>
                  </a:lnTo>
                  <a:lnTo>
                    <a:pt x="4872038" y="2450421"/>
                  </a:lnTo>
                  <a:lnTo>
                    <a:pt x="4877924" y="2440896"/>
                  </a:lnTo>
                  <a:lnTo>
                    <a:pt x="4882687" y="2440896"/>
                  </a:lnTo>
                  <a:lnTo>
                    <a:pt x="4887449" y="2440896"/>
                  </a:lnTo>
                  <a:lnTo>
                    <a:pt x="4881563" y="2450421"/>
                  </a:lnTo>
                  <a:lnTo>
                    <a:pt x="4875676" y="2459946"/>
                  </a:lnTo>
                  <a:close/>
                  <a:moveTo>
                    <a:pt x="1624013" y="2440896"/>
                  </a:moveTo>
                  <a:lnTo>
                    <a:pt x="1619250" y="2440896"/>
                  </a:lnTo>
                  <a:lnTo>
                    <a:pt x="1619250" y="2436133"/>
                  </a:lnTo>
                  <a:lnTo>
                    <a:pt x="1619250" y="2431371"/>
                  </a:lnTo>
                  <a:lnTo>
                    <a:pt x="1624013" y="2431371"/>
                  </a:lnTo>
                  <a:lnTo>
                    <a:pt x="1628775" y="2431371"/>
                  </a:lnTo>
                  <a:lnTo>
                    <a:pt x="1628775" y="2436133"/>
                  </a:lnTo>
                  <a:lnTo>
                    <a:pt x="1628775" y="2440896"/>
                  </a:lnTo>
                  <a:close/>
                  <a:moveTo>
                    <a:pt x="1681163" y="2440896"/>
                  </a:moveTo>
                  <a:lnTo>
                    <a:pt x="1676400" y="2440896"/>
                  </a:lnTo>
                  <a:lnTo>
                    <a:pt x="1676400" y="2436133"/>
                  </a:lnTo>
                  <a:lnTo>
                    <a:pt x="1676400" y="2431371"/>
                  </a:lnTo>
                  <a:lnTo>
                    <a:pt x="1681163" y="2431371"/>
                  </a:lnTo>
                  <a:lnTo>
                    <a:pt x="1685925" y="2431371"/>
                  </a:lnTo>
                  <a:lnTo>
                    <a:pt x="1685925" y="2436133"/>
                  </a:lnTo>
                  <a:lnTo>
                    <a:pt x="1685925" y="2440896"/>
                  </a:lnTo>
                  <a:close/>
                  <a:moveTo>
                    <a:pt x="3128963" y="2440896"/>
                  </a:moveTo>
                  <a:lnTo>
                    <a:pt x="3124200" y="2440896"/>
                  </a:lnTo>
                  <a:lnTo>
                    <a:pt x="3124200" y="2436133"/>
                  </a:lnTo>
                  <a:lnTo>
                    <a:pt x="3124200" y="2431371"/>
                  </a:lnTo>
                  <a:lnTo>
                    <a:pt x="3128963" y="2431371"/>
                  </a:lnTo>
                  <a:lnTo>
                    <a:pt x="3133725" y="2431371"/>
                  </a:lnTo>
                  <a:lnTo>
                    <a:pt x="3133725" y="2436133"/>
                  </a:lnTo>
                  <a:lnTo>
                    <a:pt x="3133725" y="2440896"/>
                  </a:lnTo>
                  <a:close/>
                  <a:moveTo>
                    <a:pt x="3356439" y="2440896"/>
                  </a:moveTo>
                  <a:lnTo>
                    <a:pt x="3351676" y="2440896"/>
                  </a:lnTo>
                  <a:lnTo>
                    <a:pt x="3357563" y="2431371"/>
                  </a:lnTo>
                  <a:lnTo>
                    <a:pt x="3363449" y="2421846"/>
                  </a:lnTo>
                  <a:lnTo>
                    <a:pt x="3368211" y="2421846"/>
                  </a:lnTo>
                  <a:lnTo>
                    <a:pt x="3372974" y="2421846"/>
                  </a:lnTo>
                  <a:lnTo>
                    <a:pt x="3367088" y="2431371"/>
                  </a:lnTo>
                  <a:lnTo>
                    <a:pt x="3361201" y="2440896"/>
                  </a:lnTo>
                  <a:close/>
                  <a:moveTo>
                    <a:pt x="3490913" y="2440896"/>
                  </a:moveTo>
                  <a:lnTo>
                    <a:pt x="3486150" y="2440896"/>
                  </a:lnTo>
                  <a:lnTo>
                    <a:pt x="3486150" y="2436133"/>
                  </a:lnTo>
                  <a:lnTo>
                    <a:pt x="3486150" y="2431371"/>
                  </a:lnTo>
                  <a:lnTo>
                    <a:pt x="3490913" y="2431371"/>
                  </a:lnTo>
                  <a:lnTo>
                    <a:pt x="3495675" y="2431371"/>
                  </a:lnTo>
                  <a:lnTo>
                    <a:pt x="3495675" y="2436133"/>
                  </a:lnTo>
                  <a:lnTo>
                    <a:pt x="3495675" y="2440896"/>
                  </a:lnTo>
                  <a:close/>
                  <a:moveTo>
                    <a:pt x="3529013" y="2440896"/>
                  </a:moveTo>
                  <a:lnTo>
                    <a:pt x="3524250" y="2440896"/>
                  </a:lnTo>
                  <a:lnTo>
                    <a:pt x="3524250" y="2436133"/>
                  </a:lnTo>
                  <a:lnTo>
                    <a:pt x="3524250" y="2431371"/>
                  </a:lnTo>
                  <a:lnTo>
                    <a:pt x="3529013" y="2431371"/>
                  </a:lnTo>
                  <a:lnTo>
                    <a:pt x="3533775" y="2431371"/>
                  </a:lnTo>
                  <a:lnTo>
                    <a:pt x="3533775" y="2436133"/>
                  </a:lnTo>
                  <a:lnTo>
                    <a:pt x="3533775" y="2440896"/>
                  </a:lnTo>
                  <a:close/>
                  <a:moveTo>
                    <a:pt x="3395663" y="2431371"/>
                  </a:moveTo>
                  <a:lnTo>
                    <a:pt x="3390900" y="2431371"/>
                  </a:lnTo>
                  <a:lnTo>
                    <a:pt x="3390900" y="2426608"/>
                  </a:lnTo>
                  <a:lnTo>
                    <a:pt x="3390900" y="2421846"/>
                  </a:lnTo>
                  <a:lnTo>
                    <a:pt x="3395663" y="2421846"/>
                  </a:lnTo>
                  <a:lnTo>
                    <a:pt x="3400425" y="2421846"/>
                  </a:lnTo>
                  <a:lnTo>
                    <a:pt x="3400425" y="2426608"/>
                  </a:lnTo>
                  <a:lnTo>
                    <a:pt x="3400425" y="2431371"/>
                  </a:lnTo>
                  <a:close/>
                  <a:moveTo>
                    <a:pt x="3471863" y="2431371"/>
                  </a:moveTo>
                  <a:lnTo>
                    <a:pt x="3467100" y="2431371"/>
                  </a:lnTo>
                  <a:lnTo>
                    <a:pt x="3467100" y="2426608"/>
                  </a:lnTo>
                  <a:lnTo>
                    <a:pt x="3467100" y="2421846"/>
                  </a:lnTo>
                  <a:lnTo>
                    <a:pt x="3471863" y="2421846"/>
                  </a:lnTo>
                  <a:lnTo>
                    <a:pt x="3476625" y="2421846"/>
                  </a:lnTo>
                  <a:lnTo>
                    <a:pt x="3476625" y="2426608"/>
                  </a:lnTo>
                  <a:lnTo>
                    <a:pt x="3476625" y="2431371"/>
                  </a:lnTo>
                  <a:close/>
                  <a:moveTo>
                    <a:pt x="3548063" y="2431371"/>
                  </a:moveTo>
                  <a:lnTo>
                    <a:pt x="3543300" y="2431371"/>
                  </a:lnTo>
                  <a:lnTo>
                    <a:pt x="3543300" y="2426608"/>
                  </a:lnTo>
                  <a:lnTo>
                    <a:pt x="3543300" y="2421846"/>
                  </a:lnTo>
                  <a:lnTo>
                    <a:pt x="3548063" y="2421846"/>
                  </a:lnTo>
                  <a:lnTo>
                    <a:pt x="3552825" y="2421846"/>
                  </a:lnTo>
                  <a:lnTo>
                    <a:pt x="3552825" y="2426608"/>
                  </a:lnTo>
                  <a:lnTo>
                    <a:pt x="3552825" y="2431371"/>
                  </a:lnTo>
                  <a:close/>
                  <a:moveTo>
                    <a:pt x="4481513" y="2431371"/>
                  </a:moveTo>
                  <a:lnTo>
                    <a:pt x="4476750" y="2431371"/>
                  </a:lnTo>
                  <a:lnTo>
                    <a:pt x="4476750" y="2426608"/>
                  </a:lnTo>
                  <a:lnTo>
                    <a:pt x="4476750" y="2421846"/>
                  </a:lnTo>
                  <a:lnTo>
                    <a:pt x="4481513" y="2421846"/>
                  </a:lnTo>
                  <a:lnTo>
                    <a:pt x="4486275" y="2421846"/>
                  </a:lnTo>
                  <a:lnTo>
                    <a:pt x="4486275" y="2426608"/>
                  </a:lnTo>
                  <a:lnTo>
                    <a:pt x="4486275" y="2431371"/>
                  </a:lnTo>
                  <a:close/>
                  <a:moveTo>
                    <a:pt x="3681413" y="2421846"/>
                  </a:moveTo>
                  <a:lnTo>
                    <a:pt x="3676650" y="2421846"/>
                  </a:lnTo>
                  <a:lnTo>
                    <a:pt x="3676650" y="2417083"/>
                  </a:lnTo>
                  <a:lnTo>
                    <a:pt x="3676650" y="2412321"/>
                  </a:lnTo>
                  <a:lnTo>
                    <a:pt x="3681413" y="2412321"/>
                  </a:lnTo>
                  <a:lnTo>
                    <a:pt x="3686175" y="2412321"/>
                  </a:lnTo>
                  <a:lnTo>
                    <a:pt x="3686175" y="2417083"/>
                  </a:lnTo>
                  <a:lnTo>
                    <a:pt x="3686175" y="2421846"/>
                  </a:lnTo>
                  <a:close/>
                  <a:moveTo>
                    <a:pt x="4919663" y="2421846"/>
                  </a:moveTo>
                  <a:lnTo>
                    <a:pt x="4914900" y="2421846"/>
                  </a:lnTo>
                  <a:lnTo>
                    <a:pt x="4914900" y="2417083"/>
                  </a:lnTo>
                  <a:lnTo>
                    <a:pt x="4914900" y="2412321"/>
                  </a:lnTo>
                  <a:lnTo>
                    <a:pt x="4919663" y="2412321"/>
                  </a:lnTo>
                  <a:lnTo>
                    <a:pt x="4924425" y="2412321"/>
                  </a:lnTo>
                  <a:lnTo>
                    <a:pt x="4924425" y="2417083"/>
                  </a:lnTo>
                  <a:lnTo>
                    <a:pt x="4924425" y="2421846"/>
                  </a:lnTo>
                  <a:close/>
                  <a:moveTo>
                    <a:pt x="1700213" y="2412321"/>
                  </a:moveTo>
                  <a:lnTo>
                    <a:pt x="1695450" y="2412321"/>
                  </a:lnTo>
                  <a:lnTo>
                    <a:pt x="1695450" y="2407558"/>
                  </a:lnTo>
                  <a:lnTo>
                    <a:pt x="1695450" y="2402796"/>
                  </a:lnTo>
                  <a:lnTo>
                    <a:pt x="1700213" y="2402796"/>
                  </a:lnTo>
                  <a:lnTo>
                    <a:pt x="1704975" y="2402796"/>
                  </a:lnTo>
                  <a:lnTo>
                    <a:pt x="1704975" y="2407558"/>
                  </a:lnTo>
                  <a:lnTo>
                    <a:pt x="1704975" y="2412321"/>
                  </a:lnTo>
                  <a:close/>
                  <a:moveTo>
                    <a:pt x="2767013" y="2412321"/>
                  </a:moveTo>
                  <a:lnTo>
                    <a:pt x="2762250" y="2412321"/>
                  </a:lnTo>
                  <a:lnTo>
                    <a:pt x="2762250" y="2407558"/>
                  </a:lnTo>
                  <a:lnTo>
                    <a:pt x="2762250" y="2402796"/>
                  </a:lnTo>
                  <a:lnTo>
                    <a:pt x="2767013" y="2402796"/>
                  </a:lnTo>
                  <a:lnTo>
                    <a:pt x="2771775" y="2402796"/>
                  </a:lnTo>
                  <a:lnTo>
                    <a:pt x="2771775" y="2407558"/>
                  </a:lnTo>
                  <a:lnTo>
                    <a:pt x="2771775" y="2412321"/>
                  </a:lnTo>
                  <a:close/>
                  <a:moveTo>
                    <a:pt x="3624263" y="2412321"/>
                  </a:moveTo>
                  <a:lnTo>
                    <a:pt x="3619500" y="2412321"/>
                  </a:lnTo>
                  <a:lnTo>
                    <a:pt x="3619500" y="2407558"/>
                  </a:lnTo>
                  <a:lnTo>
                    <a:pt x="3619500" y="2402796"/>
                  </a:lnTo>
                  <a:lnTo>
                    <a:pt x="3624263" y="2402796"/>
                  </a:lnTo>
                  <a:lnTo>
                    <a:pt x="3629025" y="2402796"/>
                  </a:lnTo>
                  <a:lnTo>
                    <a:pt x="3629025" y="2407558"/>
                  </a:lnTo>
                  <a:lnTo>
                    <a:pt x="3629025" y="2412321"/>
                  </a:lnTo>
                  <a:close/>
                  <a:moveTo>
                    <a:pt x="4938713" y="2412321"/>
                  </a:moveTo>
                  <a:lnTo>
                    <a:pt x="4933950" y="2412321"/>
                  </a:lnTo>
                  <a:lnTo>
                    <a:pt x="4933950" y="2407558"/>
                  </a:lnTo>
                  <a:lnTo>
                    <a:pt x="4933950" y="2402796"/>
                  </a:lnTo>
                  <a:lnTo>
                    <a:pt x="4938713" y="2402796"/>
                  </a:lnTo>
                  <a:lnTo>
                    <a:pt x="4943475" y="2402796"/>
                  </a:lnTo>
                  <a:lnTo>
                    <a:pt x="4943475" y="2407558"/>
                  </a:lnTo>
                  <a:lnTo>
                    <a:pt x="4943475" y="2412321"/>
                  </a:lnTo>
                  <a:close/>
                  <a:moveTo>
                    <a:pt x="2728913" y="2402796"/>
                  </a:moveTo>
                  <a:lnTo>
                    <a:pt x="2724150" y="2402796"/>
                  </a:lnTo>
                  <a:lnTo>
                    <a:pt x="2724150" y="2398033"/>
                  </a:lnTo>
                  <a:lnTo>
                    <a:pt x="2724150" y="2393271"/>
                  </a:lnTo>
                  <a:lnTo>
                    <a:pt x="2728913" y="2393271"/>
                  </a:lnTo>
                  <a:lnTo>
                    <a:pt x="2733675" y="2393271"/>
                  </a:lnTo>
                  <a:lnTo>
                    <a:pt x="2733675" y="2398033"/>
                  </a:lnTo>
                  <a:lnTo>
                    <a:pt x="2733675" y="2402796"/>
                  </a:lnTo>
                  <a:close/>
                  <a:moveTo>
                    <a:pt x="3424238" y="2402796"/>
                  </a:moveTo>
                  <a:lnTo>
                    <a:pt x="3419475" y="2402796"/>
                  </a:lnTo>
                  <a:lnTo>
                    <a:pt x="3419475" y="2398033"/>
                  </a:lnTo>
                  <a:lnTo>
                    <a:pt x="3419475" y="2393271"/>
                  </a:lnTo>
                  <a:lnTo>
                    <a:pt x="3424238" y="2393271"/>
                  </a:lnTo>
                  <a:lnTo>
                    <a:pt x="3429000" y="2393271"/>
                  </a:lnTo>
                  <a:lnTo>
                    <a:pt x="3429000" y="2398033"/>
                  </a:lnTo>
                  <a:lnTo>
                    <a:pt x="3429000" y="2402796"/>
                  </a:lnTo>
                  <a:close/>
                  <a:moveTo>
                    <a:pt x="4491038" y="2402796"/>
                  </a:moveTo>
                  <a:lnTo>
                    <a:pt x="4486275" y="2402796"/>
                  </a:lnTo>
                  <a:lnTo>
                    <a:pt x="4486275" y="2398033"/>
                  </a:lnTo>
                  <a:lnTo>
                    <a:pt x="4486275" y="2393271"/>
                  </a:lnTo>
                  <a:lnTo>
                    <a:pt x="4491038" y="2393271"/>
                  </a:lnTo>
                  <a:lnTo>
                    <a:pt x="4495800" y="2393271"/>
                  </a:lnTo>
                  <a:lnTo>
                    <a:pt x="4495800" y="2398033"/>
                  </a:lnTo>
                  <a:lnTo>
                    <a:pt x="4495800" y="2402796"/>
                  </a:lnTo>
                  <a:close/>
                  <a:moveTo>
                    <a:pt x="1471613" y="2393271"/>
                  </a:moveTo>
                  <a:lnTo>
                    <a:pt x="1439656" y="2393271"/>
                  </a:lnTo>
                  <a:lnTo>
                    <a:pt x="1419920" y="2368172"/>
                  </a:lnTo>
                  <a:lnTo>
                    <a:pt x="1400175" y="2343074"/>
                  </a:lnTo>
                  <a:lnTo>
                    <a:pt x="1400175" y="2326596"/>
                  </a:lnTo>
                  <a:lnTo>
                    <a:pt x="1400175" y="2310117"/>
                  </a:lnTo>
                  <a:lnTo>
                    <a:pt x="1419920" y="2285019"/>
                  </a:lnTo>
                  <a:lnTo>
                    <a:pt x="1439656" y="2259921"/>
                  </a:lnTo>
                  <a:lnTo>
                    <a:pt x="1471613" y="2259921"/>
                  </a:lnTo>
                  <a:lnTo>
                    <a:pt x="1503569" y="2259921"/>
                  </a:lnTo>
                  <a:lnTo>
                    <a:pt x="1523305" y="2285019"/>
                  </a:lnTo>
                  <a:lnTo>
                    <a:pt x="1543050" y="2310117"/>
                  </a:lnTo>
                  <a:lnTo>
                    <a:pt x="1543050" y="2326596"/>
                  </a:lnTo>
                  <a:lnTo>
                    <a:pt x="1543050" y="2343074"/>
                  </a:lnTo>
                  <a:lnTo>
                    <a:pt x="1523305" y="2368172"/>
                  </a:lnTo>
                  <a:lnTo>
                    <a:pt x="1503569" y="2393271"/>
                  </a:lnTo>
                  <a:close/>
                  <a:moveTo>
                    <a:pt x="3405188" y="2393271"/>
                  </a:moveTo>
                  <a:lnTo>
                    <a:pt x="3400425" y="2393271"/>
                  </a:lnTo>
                  <a:lnTo>
                    <a:pt x="3400425" y="2388508"/>
                  </a:lnTo>
                  <a:lnTo>
                    <a:pt x="3400425" y="2383746"/>
                  </a:lnTo>
                  <a:lnTo>
                    <a:pt x="3405188" y="2383746"/>
                  </a:lnTo>
                  <a:lnTo>
                    <a:pt x="3409950" y="2383746"/>
                  </a:lnTo>
                  <a:lnTo>
                    <a:pt x="3409950" y="2388508"/>
                  </a:lnTo>
                  <a:lnTo>
                    <a:pt x="3409950" y="2393271"/>
                  </a:lnTo>
                  <a:close/>
                  <a:moveTo>
                    <a:pt x="3662363" y="2393271"/>
                  </a:moveTo>
                  <a:lnTo>
                    <a:pt x="3657600" y="2393271"/>
                  </a:lnTo>
                  <a:lnTo>
                    <a:pt x="3657600" y="2388508"/>
                  </a:lnTo>
                  <a:lnTo>
                    <a:pt x="3657600" y="2383746"/>
                  </a:lnTo>
                  <a:lnTo>
                    <a:pt x="3662363" y="2383746"/>
                  </a:lnTo>
                  <a:lnTo>
                    <a:pt x="3667125" y="2383746"/>
                  </a:lnTo>
                  <a:lnTo>
                    <a:pt x="3667125" y="2388508"/>
                  </a:lnTo>
                  <a:lnTo>
                    <a:pt x="3667125" y="2393271"/>
                  </a:lnTo>
                  <a:close/>
                  <a:moveTo>
                    <a:pt x="2257425" y="2382241"/>
                  </a:moveTo>
                  <a:lnTo>
                    <a:pt x="2233613" y="2382241"/>
                  </a:lnTo>
                  <a:lnTo>
                    <a:pt x="2245519" y="2377440"/>
                  </a:lnTo>
                  <a:lnTo>
                    <a:pt x="2257425" y="2372630"/>
                  </a:lnTo>
                  <a:lnTo>
                    <a:pt x="2269331" y="2377440"/>
                  </a:lnTo>
                  <a:lnTo>
                    <a:pt x="2281238" y="2382241"/>
                  </a:lnTo>
                  <a:close/>
                  <a:moveTo>
                    <a:pt x="2714625" y="2383746"/>
                  </a:moveTo>
                  <a:lnTo>
                    <a:pt x="2701928" y="2383746"/>
                  </a:lnTo>
                  <a:lnTo>
                    <a:pt x="2708272" y="2377393"/>
                  </a:lnTo>
                  <a:lnTo>
                    <a:pt x="2714625" y="2371049"/>
                  </a:lnTo>
                  <a:lnTo>
                    <a:pt x="2720978" y="2377393"/>
                  </a:lnTo>
                  <a:lnTo>
                    <a:pt x="2727322" y="2383746"/>
                  </a:lnTo>
                  <a:close/>
                  <a:moveTo>
                    <a:pt x="3309938" y="2383746"/>
                  </a:moveTo>
                  <a:lnTo>
                    <a:pt x="3305175" y="2383746"/>
                  </a:lnTo>
                  <a:lnTo>
                    <a:pt x="3305175" y="2378983"/>
                  </a:lnTo>
                  <a:lnTo>
                    <a:pt x="3305175" y="2374221"/>
                  </a:lnTo>
                  <a:lnTo>
                    <a:pt x="3309938" y="2374221"/>
                  </a:lnTo>
                  <a:lnTo>
                    <a:pt x="3314700" y="2374221"/>
                  </a:lnTo>
                  <a:lnTo>
                    <a:pt x="3314700" y="2378983"/>
                  </a:lnTo>
                  <a:lnTo>
                    <a:pt x="3314700" y="2383746"/>
                  </a:lnTo>
                  <a:close/>
                  <a:moveTo>
                    <a:pt x="3386138" y="2383746"/>
                  </a:moveTo>
                  <a:lnTo>
                    <a:pt x="3381375" y="2383746"/>
                  </a:lnTo>
                  <a:lnTo>
                    <a:pt x="3381375" y="2378983"/>
                  </a:lnTo>
                  <a:lnTo>
                    <a:pt x="3381375" y="2374221"/>
                  </a:lnTo>
                  <a:lnTo>
                    <a:pt x="3386138" y="2374221"/>
                  </a:lnTo>
                  <a:lnTo>
                    <a:pt x="3390900" y="2374221"/>
                  </a:lnTo>
                  <a:lnTo>
                    <a:pt x="3390900" y="2378983"/>
                  </a:lnTo>
                  <a:lnTo>
                    <a:pt x="3390900" y="2383746"/>
                  </a:lnTo>
                  <a:close/>
                  <a:moveTo>
                    <a:pt x="2809875" y="2374221"/>
                  </a:moveTo>
                  <a:lnTo>
                    <a:pt x="2797178" y="2374221"/>
                  </a:lnTo>
                  <a:lnTo>
                    <a:pt x="2803522" y="2367868"/>
                  </a:lnTo>
                  <a:lnTo>
                    <a:pt x="2809875" y="2361524"/>
                  </a:lnTo>
                  <a:lnTo>
                    <a:pt x="2816228" y="2367868"/>
                  </a:lnTo>
                  <a:lnTo>
                    <a:pt x="2822572" y="2374221"/>
                  </a:lnTo>
                  <a:close/>
                  <a:moveTo>
                    <a:pt x="3367088" y="2374221"/>
                  </a:moveTo>
                  <a:lnTo>
                    <a:pt x="3362325" y="2374221"/>
                  </a:lnTo>
                  <a:lnTo>
                    <a:pt x="3362325" y="2369458"/>
                  </a:lnTo>
                  <a:lnTo>
                    <a:pt x="3362325" y="2364696"/>
                  </a:lnTo>
                  <a:lnTo>
                    <a:pt x="3367088" y="2364696"/>
                  </a:lnTo>
                  <a:lnTo>
                    <a:pt x="3371850" y="2364696"/>
                  </a:lnTo>
                  <a:lnTo>
                    <a:pt x="3371850" y="2369458"/>
                  </a:lnTo>
                  <a:lnTo>
                    <a:pt x="3371850" y="2374221"/>
                  </a:lnTo>
                  <a:close/>
                  <a:moveTo>
                    <a:pt x="4500563" y="2374221"/>
                  </a:moveTo>
                  <a:lnTo>
                    <a:pt x="4495800" y="2374221"/>
                  </a:lnTo>
                  <a:lnTo>
                    <a:pt x="4495800" y="2369458"/>
                  </a:lnTo>
                  <a:lnTo>
                    <a:pt x="4495800" y="2364696"/>
                  </a:lnTo>
                  <a:lnTo>
                    <a:pt x="4500563" y="2364696"/>
                  </a:lnTo>
                  <a:lnTo>
                    <a:pt x="4505325" y="2364696"/>
                  </a:lnTo>
                  <a:lnTo>
                    <a:pt x="4505325" y="2369458"/>
                  </a:lnTo>
                  <a:lnTo>
                    <a:pt x="4505325" y="2374221"/>
                  </a:lnTo>
                  <a:close/>
                  <a:moveTo>
                    <a:pt x="1728788" y="2364696"/>
                  </a:moveTo>
                  <a:lnTo>
                    <a:pt x="1724025" y="2364696"/>
                  </a:lnTo>
                  <a:lnTo>
                    <a:pt x="1724025" y="2359933"/>
                  </a:lnTo>
                  <a:lnTo>
                    <a:pt x="1724025" y="2355171"/>
                  </a:lnTo>
                  <a:lnTo>
                    <a:pt x="1728788" y="2355171"/>
                  </a:lnTo>
                  <a:lnTo>
                    <a:pt x="1733550" y="2355171"/>
                  </a:lnTo>
                  <a:lnTo>
                    <a:pt x="1733550" y="2359933"/>
                  </a:lnTo>
                  <a:lnTo>
                    <a:pt x="1733550" y="2364696"/>
                  </a:lnTo>
                  <a:close/>
                  <a:moveTo>
                    <a:pt x="1994697" y="2363943"/>
                  </a:moveTo>
                  <a:lnTo>
                    <a:pt x="1976438" y="2363191"/>
                  </a:lnTo>
                  <a:lnTo>
                    <a:pt x="1988934" y="2358190"/>
                  </a:lnTo>
                  <a:lnTo>
                    <a:pt x="2001441" y="2353189"/>
                  </a:lnTo>
                  <a:lnTo>
                    <a:pt x="2007194" y="2358943"/>
                  </a:lnTo>
                  <a:lnTo>
                    <a:pt x="2012947" y="2364696"/>
                  </a:lnTo>
                  <a:close/>
                  <a:moveTo>
                    <a:pt x="3205163" y="2364696"/>
                  </a:moveTo>
                  <a:lnTo>
                    <a:pt x="3200400" y="2364696"/>
                  </a:lnTo>
                  <a:lnTo>
                    <a:pt x="3200400" y="2359933"/>
                  </a:lnTo>
                  <a:lnTo>
                    <a:pt x="3200400" y="2355171"/>
                  </a:lnTo>
                  <a:lnTo>
                    <a:pt x="3205163" y="2355171"/>
                  </a:lnTo>
                  <a:lnTo>
                    <a:pt x="3209925" y="2355171"/>
                  </a:lnTo>
                  <a:lnTo>
                    <a:pt x="3209925" y="2359933"/>
                  </a:lnTo>
                  <a:lnTo>
                    <a:pt x="3209925" y="2364696"/>
                  </a:lnTo>
                  <a:close/>
                  <a:moveTo>
                    <a:pt x="3282839" y="2364696"/>
                  </a:moveTo>
                  <a:lnTo>
                    <a:pt x="3279553" y="2364696"/>
                  </a:lnTo>
                  <a:lnTo>
                    <a:pt x="3261408" y="2343264"/>
                  </a:lnTo>
                  <a:lnTo>
                    <a:pt x="3243263" y="2321833"/>
                  </a:lnTo>
                  <a:lnTo>
                    <a:pt x="3264694" y="2339978"/>
                  </a:lnTo>
                  <a:lnTo>
                    <a:pt x="3286125" y="2358123"/>
                  </a:lnTo>
                  <a:lnTo>
                    <a:pt x="3286125" y="2361410"/>
                  </a:lnTo>
                  <a:lnTo>
                    <a:pt x="3286125" y="2364696"/>
                  </a:lnTo>
                  <a:close/>
                  <a:moveTo>
                    <a:pt x="3338513" y="2364696"/>
                  </a:moveTo>
                  <a:lnTo>
                    <a:pt x="3333750" y="2364696"/>
                  </a:lnTo>
                  <a:lnTo>
                    <a:pt x="3333750" y="2359933"/>
                  </a:lnTo>
                  <a:lnTo>
                    <a:pt x="3333750" y="2355171"/>
                  </a:lnTo>
                  <a:lnTo>
                    <a:pt x="3338513" y="2355171"/>
                  </a:lnTo>
                  <a:lnTo>
                    <a:pt x="3343275" y="2355171"/>
                  </a:lnTo>
                  <a:lnTo>
                    <a:pt x="3343275" y="2359933"/>
                  </a:lnTo>
                  <a:lnTo>
                    <a:pt x="3343275" y="2364696"/>
                  </a:lnTo>
                  <a:close/>
                  <a:moveTo>
                    <a:pt x="3643313" y="2364696"/>
                  </a:moveTo>
                  <a:lnTo>
                    <a:pt x="3638550" y="2364696"/>
                  </a:lnTo>
                  <a:lnTo>
                    <a:pt x="3638550" y="2359933"/>
                  </a:lnTo>
                  <a:lnTo>
                    <a:pt x="3638550" y="2355171"/>
                  </a:lnTo>
                  <a:lnTo>
                    <a:pt x="3643313" y="2355171"/>
                  </a:lnTo>
                  <a:lnTo>
                    <a:pt x="3648075" y="2355171"/>
                  </a:lnTo>
                  <a:lnTo>
                    <a:pt x="3648075" y="2359933"/>
                  </a:lnTo>
                  <a:lnTo>
                    <a:pt x="3648075" y="2364696"/>
                  </a:lnTo>
                  <a:close/>
                  <a:moveTo>
                    <a:pt x="3595688" y="2355171"/>
                  </a:moveTo>
                  <a:lnTo>
                    <a:pt x="3590925" y="2355171"/>
                  </a:lnTo>
                  <a:lnTo>
                    <a:pt x="3590925" y="2350408"/>
                  </a:lnTo>
                  <a:lnTo>
                    <a:pt x="3590925" y="2345646"/>
                  </a:lnTo>
                  <a:lnTo>
                    <a:pt x="3595688" y="2345646"/>
                  </a:lnTo>
                  <a:lnTo>
                    <a:pt x="3600450" y="2345646"/>
                  </a:lnTo>
                  <a:lnTo>
                    <a:pt x="3600450" y="2350408"/>
                  </a:lnTo>
                  <a:lnTo>
                    <a:pt x="3600450" y="2355171"/>
                  </a:lnTo>
                  <a:close/>
                  <a:moveTo>
                    <a:pt x="1828800" y="2345646"/>
                  </a:moveTo>
                  <a:lnTo>
                    <a:pt x="1816103" y="2345646"/>
                  </a:lnTo>
                  <a:lnTo>
                    <a:pt x="1822447" y="2339293"/>
                  </a:lnTo>
                  <a:lnTo>
                    <a:pt x="1828800" y="2332949"/>
                  </a:lnTo>
                  <a:lnTo>
                    <a:pt x="1835153" y="2339293"/>
                  </a:lnTo>
                  <a:lnTo>
                    <a:pt x="1841497" y="2345646"/>
                  </a:lnTo>
                  <a:close/>
                  <a:moveTo>
                    <a:pt x="4510088" y="2345646"/>
                  </a:moveTo>
                  <a:lnTo>
                    <a:pt x="4505325" y="2345646"/>
                  </a:lnTo>
                  <a:lnTo>
                    <a:pt x="4505325" y="2340883"/>
                  </a:lnTo>
                  <a:lnTo>
                    <a:pt x="4505325" y="2336121"/>
                  </a:lnTo>
                  <a:lnTo>
                    <a:pt x="4510088" y="2336121"/>
                  </a:lnTo>
                  <a:lnTo>
                    <a:pt x="4514850" y="2336121"/>
                  </a:lnTo>
                  <a:lnTo>
                    <a:pt x="4514850" y="2340883"/>
                  </a:lnTo>
                  <a:lnTo>
                    <a:pt x="4514850" y="2345646"/>
                  </a:lnTo>
                  <a:close/>
                  <a:moveTo>
                    <a:pt x="1756572" y="2335368"/>
                  </a:moveTo>
                  <a:lnTo>
                    <a:pt x="1738313" y="2334616"/>
                  </a:lnTo>
                  <a:lnTo>
                    <a:pt x="1750809" y="2329615"/>
                  </a:lnTo>
                  <a:lnTo>
                    <a:pt x="1763316" y="2324614"/>
                  </a:lnTo>
                  <a:lnTo>
                    <a:pt x="1769069" y="2330368"/>
                  </a:lnTo>
                  <a:lnTo>
                    <a:pt x="1774822" y="2336121"/>
                  </a:lnTo>
                  <a:close/>
                  <a:moveTo>
                    <a:pt x="3586163" y="2336121"/>
                  </a:moveTo>
                  <a:lnTo>
                    <a:pt x="3581400" y="2336121"/>
                  </a:lnTo>
                  <a:lnTo>
                    <a:pt x="3581400" y="2331358"/>
                  </a:lnTo>
                  <a:lnTo>
                    <a:pt x="3581400" y="2326596"/>
                  </a:lnTo>
                  <a:lnTo>
                    <a:pt x="3586163" y="2326596"/>
                  </a:lnTo>
                  <a:lnTo>
                    <a:pt x="3590925" y="2326596"/>
                  </a:lnTo>
                  <a:lnTo>
                    <a:pt x="3590925" y="2331358"/>
                  </a:lnTo>
                  <a:lnTo>
                    <a:pt x="3590925" y="2336121"/>
                  </a:lnTo>
                  <a:close/>
                  <a:moveTo>
                    <a:pt x="3282953" y="2323424"/>
                  </a:moveTo>
                  <a:lnTo>
                    <a:pt x="3276600" y="2329768"/>
                  </a:lnTo>
                  <a:lnTo>
                    <a:pt x="3276600" y="2317071"/>
                  </a:lnTo>
                  <a:lnTo>
                    <a:pt x="3276600" y="2304374"/>
                  </a:lnTo>
                  <a:lnTo>
                    <a:pt x="3282953" y="2310718"/>
                  </a:lnTo>
                  <a:lnTo>
                    <a:pt x="3289297" y="2317071"/>
                  </a:lnTo>
                  <a:close/>
                  <a:moveTo>
                    <a:pt x="4519613" y="2307546"/>
                  </a:moveTo>
                  <a:lnTo>
                    <a:pt x="4514850" y="2307546"/>
                  </a:lnTo>
                  <a:lnTo>
                    <a:pt x="4514850" y="2302783"/>
                  </a:lnTo>
                  <a:lnTo>
                    <a:pt x="4514850" y="2298021"/>
                  </a:lnTo>
                  <a:lnTo>
                    <a:pt x="4519613" y="2298021"/>
                  </a:lnTo>
                  <a:lnTo>
                    <a:pt x="4524375" y="2298021"/>
                  </a:lnTo>
                  <a:lnTo>
                    <a:pt x="4524375" y="2302783"/>
                  </a:lnTo>
                  <a:lnTo>
                    <a:pt x="4524375" y="2307546"/>
                  </a:lnTo>
                  <a:close/>
                  <a:moveTo>
                    <a:pt x="3605213" y="2298021"/>
                  </a:moveTo>
                  <a:lnTo>
                    <a:pt x="3600450" y="2298021"/>
                  </a:lnTo>
                  <a:lnTo>
                    <a:pt x="3600450" y="2293258"/>
                  </a:lnTo>
                  <a:lnTo>
                    <a:pt x="3600450" y="2288496"/>
                  </a:lnTo>
                  <a:lnTo>
                    <a:pt x="3605213" y="2288496"/>
                  </a:lnTo>
                  <a:lnTo>
                    <a:pt x="3609975" y="2288496"/>
                  </a:lnTo>
                  <a:lnTo>
                    <a:pt x="3609975" y="2293258"/>
                  </a:lnTo>
                  <a:lnTo>
                    <a:pt x="3609975" y="2298021"/>
                  </a:lnTo>
                  <a:close/>
                  <a:moveTo>
                    <a:pt x="3376613" y="2288496"/>
                  </a:moveTo>
                  <a:lnTo>
                    <a:pt x="3371850" y="2288496"/>
                  </a:lnTo>
                  <a:lnTo>
                    <a:pt x="3371850" y="2283733"/>
                  </a:lnTo>
                  <a:lnTo>
                    <a:pt x="3371850" y="2278971"/>
                  </a:lnTo>
                  <a:lnTo>
                    <a:pt x="3376613" y="2278971"/>
                  </a:lnTo>
                  <a:lnTo>
                    <a:pt x="3381375" y="2278971"/>
                  </a:lnTo>
                  <a:lnTo>
                    <a:pt x="3381375" y="2283733"/>
                  </a:lnTo>
                  <a:lnTo>
                    <a:pt x="3381375" y="2288496"/>
                  </a:lnTo>
                  <a:close/>
                  <a:moveTo>
                    <a:pt x="3595688" y="2278971"/>
                  </a:moveTo>
                  <a:lnTo>
                    <a:pt x="3590925" y="2278971"/>
                  </a:lnTo>
                  <a:lnTo>
                    <a:pt x="3590925" y="2274208"/>
                  </a:lnTo>
                  <a:lnTo>
                    <a:pt x="3590925" y="2269446"/>
                  </a:lnTo>
                  <a:lnTo>
                    <a:pt x="3595688" y="2269446"/>
                  </a:lnTo>
                  <a:lnTo>
                    <a:pt x="3600450" y="2269446"/>
                  </a:lnTo>
                  <a:lnTo>
                    <a:pt x="3600450" y="2274208"/>
                  </a:lnTo>
                  <a:lnTo>
                    <a:pt x="3600450" y="2278971"/>
                  </a:lnTo>
                  <a:close/>
                  <a:moveTo>
                    <a:pt x="4529138" y="2269446"/>
                  </a:moveTo>
                  <a:lnTo>
                    <a:pt x="4524375" y="2269446"/>
                  </a:lnTo>
                  <a:lnTo>
                    <a:pt x="4524375" y="2264683"/>
                  </a:lnTo>
                  <a:lnTo>
                    <a:pt x="4524375" y="2259921"/>
                  </a:lnTo>
                  <a:lnTo>
                    <a:pt x="4529138" y="2259921"/>
                  </a:lnTo>
                  <a:lnTo>
                    <a:pt x="4533900" y="2259921"/>
                  </a:lnTo>
                  <a:lnTo>
                    <a:pt x="4533900" y="2264683"/>
                  </a:lnTo>
                  <a:lnTo>
                    <a:pt x="4533900" y="2269446"/>
                  </a:lnTo>
                  <a:close/>
                  <a:moveTo>
                    <a:pt x="2714625" y="2250396"/>
                  </a:moveTo>
                  <a:lnTo>
                    <a:pt x="2701928" y="2250396"/>
                  </a:lnTo>
                  <a:lnTo>
                    <a:pt x="2708272" y="2244043"/>
                  </a:lnTo>
                  <a:lnTo>
                    <a:pt x="2714625" y="2237699"/>
                  </a:lnTo>
                  <a:lnTo>
                    <a:pt x="2720978" y="2244043"/>
                  </a:lnTo>
                  <a:lnTo>
                    <a:pt x="2727322" y="2250396"/>
                  </a:lnTo>
                  <a:close/>
                  <a:moveTo>
                    <a:pt x="2852738" y="2240871"/>
                  </a:moveTo>
                  <a:lnTo>
                    <a:pt x="2847975" y="2240871"/>
                  </a:lnTo>
                  <a:lnTo>
                    <a:pt x="2847975" y="2236108"/>
                  </a:lnTo>
                  <a:lnTo>
                    <a:pt x="2847975" y="2231346"/>
                  </a:lnTo>
                  <a:lnTo>
                    <a:pt x="2852738" y="2231346"/>
                  </a:lnTo>
                  <a:lnTo>
                    <a:pt x="2857500" y="2231346"/>
                  </a:lnTo>
                  <a:lnTo>
                    <a:pt x="2857500" y="2236108"/>
                  </a:lnTo>
                  <a:lnTo>
                    <a:pt x="2857500" y="2240871"/>
                  </a:lnTo>
                  <a:close/>
                  <a:moveTo>
                    <a:pt x="3538538" y="2240871"/>
                  </a:moveTo>
                  <a:lnTo>
                    <a:pt x="3533775" y="2240871"/>
                  </a:lnTo>
                  <a:lnTo>
                    <a:pt x="3533775" y="2236108"/>
                  </a:lnTo>
                  <a:lnTo>
                    <a:pt x="3533775" y="2231346"/>
                  </a:lnTo>
                  <a:lnTo>
                    <a:pt x="3538538" y="2231346"/>
                  </a:lnTo>
                  <a:lnTo>
                    <a:pt x="3543300" y="2231346"/>
                  </a:lnTo>
                  <a:lnTo>
                    <a:pt x="3543300" y="2236108"/>
                  </a:lnTo>
                  <a:lnTo>
                    <a:pt x="3543300" y="2240871"/>
                  </a:lnTo>
                  <a:close/>
                  <a:moveTo>
                    <a:pt x="2758478" y="2228764"/>
                  </a:moveTo>
                  <a:lnTo>
                    <a:pt x="2752725" y="2234518"/>
                  </a:lnTo>
                  <a:lnTo>
                    <a:pt x="2753477" y="2216268"/>
                  </a:lnTo>
                  <a:lnTo>
                    <a:pt x="2754230" y="2198008"/>
                  </a:lnTo>
                  <a:lnTo>
                    <a:pt x="2759231" y="2210505"/>
                  </a:lnTo>
                  <a:lnTo>
                    <a:pt x="2764231" y="2223011"/>
                  </a:lnTo>
                  <a:close/>
                  <a:moveTo>
                    <a:pt x="2882303" y="2219239"/>
                  </a:moveTo>
                  <a:lnTo>
                    <a:pt x="2876550" y="2224993"/>
                  </a:lnTo>
                  <a:lnTo>
                    <a:pt x="2877302" y="2206743"/>
                  </a:lnTo>
                  <a:lnTo>
                    <a:pt x="2878055" y="2188483"/>
                  </a:lnTo>
                  <a:lnTo>
                    <a:pt x="2883056" y="2200980"/>
                  </a:lnTo>
                  <a:lnTo>
                    <a:pt x="2888056" y="2213486"/>
                  </a:lnTo>
                  <a:close/>
                  <a:moveTo>
                    <a:pt x="3395663" y="2221821"/>
                  </a:moveTo>
                  <a:lnTo>
                    <a:pt x="3390900" y="2221821"/>
                  </a:lnTo>
                  <a:lnTo>
                    <a:pt x="3390900" y="2217058"/>
                  </a:lnTo>
                  <a:lnTo>
                    <a:pt x="3390900" y="2212296"/>
                  </a:lnTo>
                  <a:lnTo>
                    <a:pt x="3395663" y="2212296"/>
                  </a:lnTo>
                  <a:lnTo>
                    <a:pt x="3400425" y="2212296"/>
                  </a:lnTo>
                  <a:lnTo>
                    <a:pt x="3400425" y="2217058"/>
                  </a:lnTo>
                  <a:lnTo>
                    <a:pt x="3400425" y="2221821"/>
                  </a:lnTo>
                  <a:close/>
                  <a:moveTo>
                    <a:pt x="3529013" y="2221821"/>
                  </a:moveTo>
                  <a:lnTo>
                    <a:pt x="3524250" y="2221821"/>
                  </a:lnTo>
                  <a:lnTo>
                    <a:pt x="3524250" y="2217058"/>
                  </a:lnTo>
                  <a:lnTo>
                    <a:pt x="3524250" y="2212296"/>
                  </a:lnTo>
                  <a:lnTo>
                    <a:pt x="3529013" y="2212296"/>
                  </a:lnTo>
                  <a:lnTo>
                    <a:pt x="3533775" y="2212296"/>
                  </a:lnTo>
                  <a:lnTo>
                    <a:pt x="3533775" y="2217058"/>
                  </a:lnTo>
                  <a:lnTo>
                    <a:pt x="3533775" y="2221821"/>
                  </a:lnTo>
                  <a:close/>
                  <a:moveTo>
                    <a:pt x="4538663" y="2221821"/>
                  </a:moveTo>
                  <a:lnTo>
                    <a:pt x="4533900" y="2221821"/>
                  </a:lnTo>
                  <a:lnTo>
                    <a:pt x="4533900" y="2217058"/>
                  </a:lnTo>
                  <a:lnTo>
                    <a:pt x="4533900" y="2212296"/>
                  </a:lnTo>
                  <a:lnTo>
                    <a:pt x="4538663" y="2212296"/>
                  </a:lnTo>
                  <a:lnTo>
                    <a:pt x="4543425" y="2212296"/>
                  </a:lnTo>
                  <a:lnTo>
                    <a:pt x="4543425" y="2217058"/>
                  </a:lnTo>
                  <a:lnTo>
                    <a:pt x="4543425" y="2221821"/>
                  </a:lnTo>
                  <a:close/>
                  <a:moveTo>
                    <a:pt x="2730399" y="2195808"/>
                  </a:moveTo>
                  <a:lnTo>
                    <a:pt x="2725655" y="2207533"/>
                  </a:lnTo>
                  <a:lnTo>
                    <a:pt x="2726008" y="2178958"/>
                  </a:lnTo>
                  <a:lnTo>
                    <a:pt x="2726360" y="2150383"/>
                  </a:lnTo>
                  <a:lnTo>
                    <a:pt x="2730751" y="2167233"/>
                  </a:lnTo>
                  <a:lnTo>
                    <a:pt x="2735142" y="2184083"/>
                  </a:lnTo>
                  <a:close/>
                  <a:moveTo>
                    <a:pt x="1938338" y="2193246"/>
                  </a:moveTo>
                  <a:lnTo>
                    <a:pt x="1933575" y="2193246"/>
                  </a:lnTo>
                  <a:lnTo>
                    <a:pt x="1933575" y="2188483"/>
                  </a:lnTo>
                  <a:lnTo>
                    <a:pt x="1933575" y="2183721"/>
                  </a:lnTo>
                  <a:lnTo>
                    <a:pt x="1938338" y="2183721"/>
                  </a:lnTo>
                  <a:lnTo>
                    <a:pt x="1943100" y="2183721"/>
                  </a:lnTo>
                  <a:lnTo>
                    <a:pt x="1943100" y="2188483"/>
                  </a:lnTo>
                  <a:lnTo>
                    <a:pt x="1943100" y="2193246"/>
                  </a:lnTo>
                  <a:close/>
                  <a:moveTo>
                    <a:pt x="3228975" y="2193246"/>
                  </a:moveTo>
                  <a:lnTo>
                    <a:pt x="3216278" y="2193246"/>
                  </a:lnTo>
                  <a:lnTo>
                    <a:pt x="3222622" y="2186893"/>
                  </a:lnTo>
                  <a:lnTo>
                    <a:pt x="3228975" y="2180549"/>
                  </a:lnTo>
                  <a:lnTo>
                    <a:pt x="3235328" y="2186893"/>
                  </a:lnTo>
                  <a:lnTo>
                    <a:pt x="3241672" y="2193246"/>
                  </a:lnTo>
                  <a:close/>
                  <a:moveTo>
                    <a:pt x="3367088" y="2193246"/>
                  </a:moveTo>
                  <a:lnTo>
                    <a:pt x="3362325" y="2193246"/>
                  </a:lnTo>
                  <a:lnTo>
                    <a:pt x="3362325" y="2188483"/>
                  </a:lnTo>
                  <a:lnTo>
                    <a:pt x="3362325" y="2183721"/>
                  </a:lnTo>
                  <a:lnTo>
                    <a:pt x="3367088" y="2183721"/>
                  </a:lnTo>
                  <a:lnTo>
                    <a:pt x="3371850" y="2183721"/>
                  </a:lnTo>
                  <a:lnTo>
                    <a:pt x="3371850" y="2188483"/>
                  </a:lnTo>
                  <a:lnTo>
                    <a:pt x="3371850" y="2193246"/>
                  </a:lnTo>
                  <a:close/>
                  <a:moveTo>
                    <a:pt x="3557588" y="2193246"/>
                  </a:moveTo>
                  <a:lnTo>
                    <a:pt x="3552825" y="2193246"/>
                  </a:lnTo>
                  <a:lnTo>
                    <a:pt x="3552825" y="2188483"/>
                  </a:lnTo>
                  <a:lnTo>
                    <a:pt x="3552825" y="2183721"/>
                  </a:lnTo>
                  <a:lnTo>
                    <a:pt x="3557588" y="2183721"/>
                  </a:lnTo>
                  <a:lnTo>
                    <a:pt x="3562350" y="2183721"/>
                  </a:lnTo>
                  <a:lnTo>
                    <a:pt x="3562350" y="2188483"/>
                  </a:lnTo>
                  <a:lnTo>
                    <a:pt x="3562350" y="2193246"/>
                  </a:lnTo>
                  <a:close/>
                  <a:moveTo>
                    <a:pt x="1900238" y="2183721"/>
                  </a:moveTo>
                  <a:lnTo>
                    <a:pt x="1895475" y="2183721"/>
                  </a:lnTo>
                  <a:lnTo>
                    <a:pt x="1895475" y="2178958"/>
                  </a:lnTo>
                  <a:lnTo>
                    <a:pt x="1895475" y="2174196"/>
                  </a:lnTo>
                  <a:lnTo>
                    <a:pt x="1900238" y="2174196"/>
                  </a:lnTo>
                  <a:lnTo>
                    <a:pt x="1905000" y="2174196"/>
                  </a:lnTo>
                  <a:lnTo>
                    <a:pt x="1905000" y="2178958"/>
                  </a:lnTo>
                  <a:lnTo>
                    <a:pt x="1905000" y="2183721"/>
                  </a:lnTo>
                  <a:close/>
                  <a:moveTo>
                    <a:pt x="3281363" y="2183721"/>
                  </a:moveTo>
                  <a:lnTo>
                    <a:pt x="3276600" y="2183721"/>
                  </a:lnTo>
                  <a:lnTo>
                    <a:pt x="3276600" y="2178958"/>
                  </a:lnTo>
                  <a:lnTo>
                    <a:pt x="3276600" y="2174196"/>
                  </a:lnTo>
                  <a:lnTo>
                    <a:pt x="3281363" y="2174196"/>
                  </a:lnTo>
                  <a:lnTo>
                    <a:pt x="3286125" y="2174196"/>
                  </a:lnTo>
                  <a:lnTo>
                    <a:pt x="3286125" y="2178958"/>
                  </a:lnTo>
                  <a:lnTo>
                    <a:pt x="3286125" y="2183721"/>
                  </a:lnTo>
                  <a:close/>
                  <a:moveTo>
                    <a:pt x="3339075" y="2183721"/>
                  </a:moveTo>
                  <a:lnTo>
                    <a:pt x="3334874" y="2183721"/>
                  </a:lnTo>
                  <a:lnTo>
                    <a:pt x="3328073" y="2172719"/>
                  </a:lnTo>
                  <a:lnTo>
                    <a:pt x="3321282" y="2161728"/>
                  </a:lnTo>
                  <a:lnTo>
                    <a:pt x="3332283" y="2168528"/>
                  </a:lnTo>
                  <a:lnTo>
                    <a:pt x="3343275" y="2175320"/>
                  </a:lnTo>
                  <a:lnTo>
                    <a:pt x="3343275" y="2179520"/>
                  </a:lnTo>
                  <a:lnTo>
                    <a:pt x="3343275" y="2183721"/>
                  </a:lnTo>
                  <a:close/>
                  <a:moveTo>
                    <a:pt x="1862138" y="2174196"/>
                  </a:moveTo>
                  <a:lnTo>
                    <a:pt x="1857375" y="2174196"/>
                  </a:lnTo>
                  <a:lnTo>
                    <a:pt x="1857375" y="2169433"/>
                  </a:lnTo>
                  <a:lnTo>
                    <a:pt x="1857375" y="2164671"/>
                  </a:lnTo>
                  <a:lnTo>
                    <a:pt x="1862138" y="2164671"/>
                  </a:lnTo>
                  <a:lnTo>
                    <a:pt x="1866900" y="2164671"/>
                  </a:lnTo>
                  <a:lnTo>
                    <a:pt x="1866900" y="2169433"/>
                  </a:lnTo>
                  <a:lnTo>
                    <a:pt x="1866900" y="2174196"/>
                  </a:lnTo>
                  <a:close/>
                  <a:moveTo>
                    <a:pt x="3300413" y="2174196"/>
                  </a:moveTo>
                  <a:lnTo>
                    <a:pt x="3295650" y="2174196"/>
                  </a:lnTo>
                  <a:lnTo>
                    <a:pt x="3295650" y="2169433"/>
                  </a:lnTo>
                  <a:lnTo>
                    <a:pt x="3295650" y="2164671"/>
                  </a:lnTo>
                  <a:lnTo>
                    <a:pt x="3300413" y="2164671"/>
                  </a:lnTo>
                  <a:lnTo>
                    <a:pt x="3305175" y="2164671"/>
                  </a:lnTo>
                  <a:lnTo>
                    <a:pt x="3305175" y="2169433"/>
                  </a:lnTo>
                  <a:lnTo>
                    <a:pt x="3305175" y="2174196"/>
                  </a:lnTo>
                  <a:close/>
                  <a:moveTo>
                    <a:pt x="3509963" y="2174196"/>
                  </a:moveTo>
                  <a:lnTo>
                    <a:pt x="3505200" y="2174196"/>
                  </a:lnTo>
                  <a:lnTo>
                    <a:pt x="3505200" y="2169433"/>
                  </a:lnTo>
                  <a:lnTo>
                    <a:pt x="3505200" y="2164671"/>
                  </a:lnTo>
                  <a:lnTo>
                    <a:pt x="3509963" y="2164671"/>
                  </a:lnTo>
                  <a:lnTo>
                    <a:pt x="3514725" y="2164671"/>
                  </a:lnTo>
                  <a:lnTo>
                    <a:pt x="3514725" y="2169433"/>
                  </a:lnTo>
                  <a:lnTo>
                    <a:pt x="3514725" y="2174196"/>
                  </a:lnTo>
                  <a:close/>
                  <a:moveTo>
                    <a:pt x="4549778" y="2161499"/>
                  </a:moveTo>
                  <a:lnTo>
                    <a:pt x="4543425" y="2167843"/>
                  </a:lnTo>
                  <a:lnTo>
                    <a:pt x="4543425" y="2155146"/>
                  </a:lnTo>
                  <a:lnTo>
                    <a:pt x="4543425" y="2142449"/>
                  </a:lnTo>
                  <a:lnTo>
                    <a:pt x="4549778" y="2148793"/>
                  </a:lnTo>
                  <a:lnTo>
                    <a:pt x="4556122" y="2155146"/>
                  </a:lnTo>
                  <a:close/>
                  <a:moveTo>
                    <a:pt x="1824038" y="2155146"/>
                  </a:moveTo>
                  <a:lnTo>
                    <a:pt x="1819275" y="2155146"/>
                  </a:lnTo>
                  <a:lnTo>
                    <a:pt x="1819275" y="2150383"/>
                  </a:lnTo>
                  <a:lnTo>
                    <a:pt x="1819275" y="2145621"/>
                  </a:lnTo>
                  <a:lnTo>
                    <a:pt x="1824038" y="2145621"/>
                  </a:lnTo>
                  <a:lnTo>
                    <a:pt x="1828800" y="2145621"/>
                  </a:lnTo>
                  <a:lnTo>
                    <a:pt x="1828800" y="2150383"/>
                  </a:lnTo>
                  <a:lnTo>
                    <a:pt x="1828800" y="2155146"/>
                  </a:lnTo>
                  <a:close/>
                  <a:moveTo>
                    <a:pt x="1281113" y="2145621"/>
                  </a:moveTo>
                  <a:lnTo>
                    <a:pt x="1276350" y="2145621"/>
                  </a:lnTo>
                  <a:lnTo>
                    <a:pt x="1276350" y="2140858"/>
                  </a:lnTo>
                  <a:lnTo>
                    <a:pt x="1276350" y="2136096"/>
                  </a:lnTo>
                  <a:lnTo>
                    <a:pt x="1281113" y="2136096"/>
                  </a:lnTo>
                  <a:lnTo>
                    <a:pt x="1285875" y="2136096"/>
                  </a:lnTo>
                  <a:lnTo>
                    <a:pt x="1285875" y="2140858"/>
                  </a:lnTo>
                  <a:lnTo>
                    <a:pt x="1285875" y="2145621"/>
                  </a:lnTo>
                  <a:close/>
                  <a:moveTo>
                    <a:pt x="3214688" y="2145621"/>
                  </a:moveTo>
                  <a:lnTo>
                    <a:pt x="3209925" y="2145621"/>
                  </a:lnTo>
                  <a:lnTo>
                    <a:pt x="3209925" y="2140858"/>
                  </a:lnTo>
                  <a:lnTo>
                    <a:pt x="3209925" y="2136096"/>
                  </a:lnTo>
                  <a:lnTo>
                    <a:pt x="3214688" y="2136096"/>
                  </a:lnTo>
                  <a:lnTo>
                    <a:pt x="3219450" y="2136096"/>
                  </a:lnTo>
                  <a:lnTo>
                    <a:pt x="3219450" y="2140858"/>
                  </a:lnTo>
                  <a:lnTo>
                    <a:pt x="3219450" y="2145621"/>
                  </a:lnTo>
                  <a:close/>
                  <a:moveTo>
                    <a:pt x="3538538" y="2145621"/>
                  </a:moveTo>
                  <a:lnTo>
                    <a:pt x="3533775" y="2145621"/>
                  </a:lnTo>
                  <a:lnTo>
                    <a:pt x="3533775" y="2140858"/>
                  </a:lnTo>
                  <a:lnTo>
                    <a:pt x="3533775" y="2136096"/>
                  </a:lnTo>
                  <a:lnTo>
                    <a:pt x="3538538" y="2136096"/>
                  </a:lnTo>
                  <a:lnTo>
                    <a:pt x="3543300" y="2136096"/>
                  </a:lnTo>
                  <a:lnTo>
                    <a:pt x="3543300" y="2140858"/>
                  </a:lnTo>
                  <a:lnTo>
                    <a:pt x="3543300" y="2145621"/>
                  </a:lnTo>
                  <a:close/>
                  <a:moveTo>
                    <a:pt x="3433763" y="2136096"/>
                  </a:moveTo>
                  <a:lnTo>
                    <a:pt x="3429000" y="2136096"/>
                  </a:lnTo>
                  <a:lnTo>
                    <a:pt x="3429000" y="2131333"/>
                  </a:lnTo>
                  <a:lnTo>
                    <a:pt x="3429000" y="2126571"/>
                  </a:lnTo>
                  <a:lnTo>
                    <a:pt x="3433763" y="2126571"/>
                  </a:lnTo>
                  <a:lnTo>
                    <a:pt x="3438525" y="2126571"/>
                  </a:lnTo>
                  <a:lnTo>
                    <a:pt x="3438525" y="2131333"/>
                  </a:lnTo>
                  <a:lnTo>
                    <a:pt x="3438525" y="2136096"/>
                  </a:lnTo>
                  <a:close/>
                  <a:moveTo>
                    <a:pt x="1395413" y="2117046"/>
                  </a:moveTo>
                  <a:lnTo>
                    <a:pt x="1390650" y="2117046"/>
                  </a:lnTo>
                  <a:lnTo>
                    <a:pt x="1390650" y="2112283"/>
                  </a:lnTo>
                  <a:lnTo>
                    <a:pt x="1390650" y="2107521"/>
                  </a:lnTo>
                  <a:lnTo>
                    <a:pt x="1395413" y="2107521"/>
                  </a:lnTo>
                  <a:lnTo>
                    <a:pt x="1400175" y="2107521"/>
                  </a:lnTo>
                  <a:lnTo>
                    <a:pt x="1400175" y="2112283"/>
                  </a:lnTo>
                  <a:lnTo>
                    <a:pt x="1400175" y="2117046"/>
                  </a:lnTo>
                  <a:close/>
                  <a:moveTo>
                    <a:pt x="3529013" y="2117046"/>
                  </a:moveTo>
                  <a:lnTo>
                    <a:pt x="3524250" y="2117046"/>
                  </a:lnTo>
                  <a:lnTo>
                    <a:pt x="3524250" y="2112283"/>
                  </a:lnTo>
                  <a:lnTo>
                    <a:pt x="3524250" y="2107521"/>
                  </a:lnTo>
                  <a:lnTo>
                    <a:pt x="3529013" y="2107521"/>
                  </a:lnTo>
                  <a:lnTo>
                    <a:pt x="3533775" y="2107521"/>
                  </a:lnTo>
                  <a:lnTo>
                    <a:pt x="3533775" y="2112283"/>
                  </a:lnTo>
                  <a:lnTo>
                    <a:pt x="3533775" y="2117046"/>
                  </a:lnTo>
                  <a:close/>
                  <a:moveTo>
                    <a:pt x="1414463" y="2107521"/>
                  </a:moveTo>
                  <a:lnTo>
                    <a:pt x="1409700" y="2107521"/>
                  </a:lnTo>
                  <a:lnTo>
                    <a:pt x="1409700" y="2102758"/>
                  </a:lnTo>
                  <a:lnTo>
                    <a:pt x="1409700" y="2097996"/>
                  </a:lnTo>
                  <a:lnTo>
                    <a:pt x="1414463" y="2097996"/>
                  </a:lnTo>
                  <a:lnTo>
                    <a:pt x="1419225" y="2097996"/>
                  </a:lnTo>
                  <a:lnTo>
                    <a:pt x="1419225" y="2102758"/>
                  </a:lnTo>
                  <a:lnTo>
                    <a:pt x="1419225" y="2107521"/>
                  </a:lnTo>
                  <a:close/>
                  <a:moveTo>
                    <a:pt x="3452813" y="2107521"/>
                  </a:moveTo>
                  <a:lnTo>
                    <a:pt x="3448050" y="2107521"/>
                  </a:lnTo>
                  <a:lnTo>
                    <a:pt x="3448050" y="2102758"/>
                  </a:lnTo>
                  <a:lnTo>
                    <a:pt x="3448050" y="2097996"/>
                  </a:lnTo>
                  <a:lnTo>
                    <a:pt x="3452813" y="2097996"/>
                  </a:lnTo>
                  <a:lnTo>
                    <a:pt x="3457575" y="2097996"/>
                  </a:lnTo>
                  <a:lnTo>
                    <a:pt x="3457575" y="2102758"/>
                  </a:lnTo>
                  <a:lnTo>
                    <a:pt x="3457575" y="2107521"/>
                  </a:lnTo>
                  <a:close/>
                  <a:moveTo>
                    <a:pt x="3482978" y="2104349"/>
                  </a:moveTo>
                  <a:lnTo>
                    <a:pt x="3476625" y="2110693"/>
                  </a:lnTo>
                  <a:lnTo>
                    <a:pt x="3476625" y="2097996"/>
                  </a:lnTo>
                  <a:lnTo>
                    <a:pt x="3476625" y="2085299"/>
                  </a:lnTo>
                  <a:lnTo>
                    <a:pt x="3482978" y="2091643"/>
                  </a:lnTo>
                  <a:lnTo>
                    <a:pt x="3489322" y="2097996"/>
                  </a:lnTo>
                  <a:close/>
                  <a:moveTo>
                    <a:pt x="1281113" y="2097996"/>
                  </a:moveTo>
                  <a:lnTo>
                    <a:pt x="1276350" y="2097996"/>
                  </a:lnTo>
                  <a:lnTo>
                    <a:pt x="1276350" y="2093233"/>
                  </a:lnTo>
                  <a:lnTo>
                    <a:pt x="1276350" y="2088471"/>
                  </a:lnTo>
                  <a:lnTo>
                    <a:pt x="1281113" y="2088471"/>
                  </a:lnTo>
                  <a:lnTo>
                    <a:pt x="1285875" y="2088471"/>
                  </a:lnTo>
                  <a:lnTo>
                    <a:pt x="1285875" y="2093233"/>
                  </a:lnTo>
                  <a:lnTo>
                    <a:pt x="1285875" y="2097996"/>
                  </a:lnTo>
                  <a:close/>
                  <a:moveTo>
                    <a:pt x="1852613" y="2097996"/>
                  </a:moveTo>
                  <a:lnTo>
                    <a:pt x="1847850" y="2097996"/>
                  </a:lnTo>
                  <a:lnTo>
                    <a:pt x="1847850" y="2093233"/>
                  </a:lnTo>
                  <a:lnTo>
                    <a:pt x="1847850" y="2088471"/>
                  </a:lnTo>
                  <a:lnTo>
                    <a:pt x="1852613" y="2088471"/>
                  </a:lnTo>
                  <a:lnTo>
                    <a:pt x="1857375" y="2088471"/>
                  </a:lnTo>
                  <a:lnTo>
                    <a:pt x="1857375" y="2093233"/>
                  </a:lnTo>
                  <a:lnTo>
                    <a:pt x="1857375" y="2097996"/>
                  </a:lnTo>
                  <a:close/>
                  <a:moveTo>
                    <a:pt x="3205163" y="2097996"/>
                  </a:moveTo>
                  <a:lnTo>
                    <a:pt x="3200400" y="2097996"/>
                  </a:lnTo>
                  <a:lnTo>
                    <a:pt x="3200400" y="2093233"/>
                  </a:lnTo>
                  <a:lnTo>
                    <a:pt x="3200400" y="2088471"/>
                  </a:lnTo>
                  <a:lnTo>
                    <a:pt x="3205163" y="2088471"/>
                  </a:lnTo>
                  <a:lnTo>
                    <a:pt x="3209925" y="2088471"/>
                  </a:lnTo>
                  <a:lnTo>
                    <a:pt x="3209925" y="2093233"/>
                  </a:lnTo>
                  <a:lnTo>
                    <a:pt x="3209925" y="2097996"/>
                  </a:lnTo>
                  <a:close/>
                  <a:moveTo>
                    <a:pt x="1300163" y="2088471"/>
                  </a:moveTo>
                  <a:lnTo>
                    <a:pt x="1295400" y="2088471"/>
                  </a:lnTo>
                  <a:lnTo>
                    <a:pt x="1295400" y="2083708"/>
                  </a:lnTo>
                  <a:lnTo>
                    <a:pt x="1295400" y="2078946"/>
                  </a:lnTo>
                  <a:lnTo>
                    <a:pt x="1300163" y="2078946"/>
                  </a:lnTo>
                  <a:lnTo>
                    <a:pt x="1304925" y="2078946"/>
                  </a:lnTo>
                  <a:lnTo>
                    <a:pt x="1304925" y="2083708"/>
                  </a:lnTo>
                  <a:lnTo>
                    <a:pt x="1304925" y="2088471"/>
                  </a:lnTo>
                  <a:close/>
                  <a:moveTo>
                    <a:pt x="1617145" y="2088471"/>
                  </a:moveTo>
                  <a:lnTo>
                    <a:pt x="1603839" y="2088471"/>
                  </a:lnTo>
                  <a:lnTo>
                    <a:pt x="1589256" y="2076564"/>
                  </a:lnTo>
                  <a:lnTo>
                    <a:pt x="1574673" y="2064658"/>
                  </a:lnTo>
                  <a:lnTo>
                    <a:pt x="1557833" y="2018776"/>
                  </a:lnTo>
                  <a:lnTo>
                    <a:pt x="1540983" y="1972894"/>
                  </a:lnTo>
                  <a:lnTo>
                    <a:pt x="1504598" y="1937814"/>
                  </a:lnTo>
                  <a:lnTo>
                    <a:pt x="1468212" y="1902733"/>
                  </a:lnTo>
                  <a:lnTo>
                    <a:pt x="1480318" y="1886293"/>
                  </a:lnTo>
                  <a:lnTo>
                    <a:pt x="1492425" y="1869862"/>
                  </a:lnTo>
                  <a:lnTo>
                    <a:pt x="1535411" y="1897123"/>
                  </a:lnTo>
                  <a:lnTo>
                    <a:pt x="1578407" y="1924383"/>
                  </a:lnTo>
                  <a:lnTo>
                    <a:pt x="1598009" y="1965950"/>
                  </a:lnTo>
                  <a:lnTo>
                    <a:pt x="1617621" y="2007508"/>
                  </a:lnTo>
                  <a:lnTo>
                    <a:pt x="1624032" y="2047989"/>
                  </a:lnTo>
                  <a:lnTo>
                    <a:pt x="1630451" y="2088471"/>
                  </a:lnTo>
                  <a:close/>
                  <a:moveTo>
                    <a:pt x="2749553" y="2085299"/>
                  </a:moveTo>
                  <a:lnTo>
                    <a:pt x="2743200" y="2091643"/>
                  </a:lnTo>
                  <a:lnTo>
                    <a:pt x="2743200" y="2078946"/>
                  </a:lnTo>
                  <a:lnTo>
                    <a:pt x="2743200" y="2066249"/>
                  </a:lnTo>
                  <a:lnTo>
                    <a:pt x="2749553" y="2072593"/>
                  </a:lnTo>
                  <a:lnTo>
                    <a:pt x="2755897" y="2078946"/>
                  </a:lnTo>
                  <a:close/>
                  <a:moveTo>
                    <a:pt x="2871788" y="2088471"/>
                  </a:moveTo>
                  <a:lnTo>
                    <a:pt x="2867025" y="2088471"/>
                  </a:lnTo>
                  <a:lnTo>
                    <a:pt x="2867025" y="2083708"/>
                  </a:lnTo>
                  <a:lnTo>
                    <a:pt x="2867025" y="2078946"/>
                  </a:lnTo>
                  <a:lnTo>
                    <a:pt x="2871788" y="2078946"/>
                  </a:lnTo>
                  <a:lnTo>
                    <a:pt x="2876550" y="2078946"/>
                  </a:lnTo>
                  <a:lnTo>
                    <a:pt x="2876550" y="2083708"/>
                  </a:lnTo>
                  <a:lnTo>
                    <a:pt x="2876550" y="2088471"/>
                  </a:lnTo>
                  <a:close/>
                  <a:moveTo>
                    <a:pt x="1108539" y="2059896"/>
                  </a:moveTo>
                  <a:lnTo>
                    <a:pt x="1103776" y="2059896"/>
                  </a:lnTo>
                  <a:lnTo>
                    <a:pt x="1109663" y="2050371"/>
                  </a:lnTo>
                  <a:lnTo>
                    <a:pt x="1115549" y="2040846"/>
                  </a:lnTo>
                  <a:lnTo>
                    <a:pt x="1120312" y="2040846"/>
                  </a:lnTo>
                  <a:lnTo>
                    <a:pt x="1125074" y="2040846"/>
                  </a:lnTo>
                  <a:lnTo>
                    <a:pt x="1119188" y="2050371"/>
                  </a:lnTo>
                  <a:lnTo>
                    <a:pt x="1113301" y="2059896"/>
                  </a:lnTo>
                  <a:close/>
                  <a:moveTo>
                    <a:pt x="2720978" y="2056724"/>
                  </a:moveTo>
                  <a:lnTo>
                    <a:pt x="2714625" y="2063068"/>
                  </a:lnTo>
                  <a:lnTo>
                    <a:pt x="2714625" y="2050371"/>
                  </a:lnTo>
                  <a:lnTo>
                    <a:pt x="2714625" y="2037674"/>
                  </a:lnTo>
                  <a:lnTo>
                    <a:pt x="2720978" y="2044018"/>
                  </a:lnTo>
                  <a:lnTo>
                    <a:pt x="2727322" y="2050371"/>
                  </a:lnTo>
                  <a:close/>
                  <a:moveTo>
                    <a:pt x="3471863" y="2059896"/>
                  </a:moveTo>
                  <a:lnTo>
                    <a:pt x="3467100" y="2059896"/>
                  </a:lnTo>
                  <a:lnTo>
                    <a:pt x="3467100" y="2055133"/>
                  </a:lnTo>
                  <a:lnTo>
                    <a:pt x="3467100" y="2050371"/>
                  </a:lnTo>
                  <a:lnTo>
                    <a:pt x="3471863" y="2050371"/>
                  </a:lnTo>
                  <a:lnTo>
                    <a:pt x="3476625" y="2050371"/>
                  </a:lnTo>
                  <a:lnTo>
                    <a:pt x="3476625" y="2055133"/>
                  </a:lnTo>
                  <a:lnTo>
                    <a:pt x="3476625" y="2059896"/>
                  </a:lnTo>
                  <a:close/>
                  <a:moveTo>
                    <a:pt x="4558703" y="2057314"/>
                  </a:moveTo>
                  <a:lnTo>
                    <a:pt x="4552950" y="2063068"/>
                  </a:lnTo>
                  <a:lnTo>
                    <a:pt x="4553703" y="2044817"/>
                  </a:lnTo>
                  <a:lnTo>
                    <a:pt x="4554455" y="2026558"/>
                  </a:lnTo>
                  <a:lnTo>
                    <a:pt x="4559456" y="2039055"/>
                  </a:lnTo>
                  <a:lnTo>
                    <a:pt x="4564457" y="2051561"/>
                  </a:lnTo>
                  <a:close/>
                  <a:moveTo>
                    <a:pt x="1271588" y="2050371"/>
                  </a:moveTo>
                  <a:lnTo>
                    <a:pt x="1266825" y="2050371"/>
                  </a:lnTo>
                  <a:lnTo>
                    <a:pt x="1266825" y="2045608"/>
                  </a:lnTo>
                  <a:lnTo>
                    <a:pt x="1266825" y="2040846"/>
                  </a:lnTo>
                  <a:lnTo>
                    <a:pt x="1271588" y="2040846"/>
                  </a:lnTo>
                  <a:lnTo>
                    <a:pt x="1276350" y="2040846"/>
                  </a:lnTo>
                  <a:lnTo>
                    <a:pt x="1276350" y="2045608"/>
                  </a:lnTo>
                  <a:lnTo>
                    <a:pt x="1276350" y="2050371"/>
                  </a:lnTo>
                  <a:close/>
                  <a:moveTo>
                    <a:pt x="2862263" y="2050371"/>
                  </a:moveTo>
                  <a:lnTo>
                    <a:pt x="2857500" y="2050371"/>
                  </a:lnTo>
                  <a:lnTo>
                    <a:pt x="2857500" y="2045608"/>
                  </a:lnTo>
                  <a:lnTo>
                    <a:pt x="2857500" y="2040846"/>
                  </a:lnTo>
                  <a:lnTo>
                    <a:pt x="2862263" y="2040846"/>
                  </a:lnTo>
                  <a:lnTo>
                    <a:pt x="2867025" y="2040846"/>
                  </a:lnTo>
                  <a:lnTo>
                    <a:pt x="2867025" y="2045608"/>
                  </a:lnTo>
                  <a:lnTo>
                    <a:pt x="2867025" y="2050371"/>
                  </a:lnTo>
                  <a:close/>
                  <a:moveTo>
                    <a:pt x="3509963" y="2050371"/>
                  </a:moveTo>
                  <a:lnTo>
                    <a:pt x="3505200" y="2050371"/>
                  </a:lnTo>
                  <a:lnTo>
                    <a:pt x="3505200" y="2045608"/>
                  </a:lnTo>
                  <a:lnTo>
                    <a:pt x="3505200" y="2040846"/>
                  </a:lnTo>
                  <a:lnTo>
                    <a:pt x="3509963" y="2040846"/>
                  </a:lnTo>
                  <a:lnTo>
                    <a:pt x="3514725" y="2040846"/>
                  </a:lnTo>
                  <a:lnTo>
                    <a:pt x="3514725" y="2045608"/>
                  </a:lnTo>
                  <a:lnTo>
                    <a:pt x="3514725" y="2050371"/>
                  </a:lnTo>
                  <a:close/>
                  <a:moveTo>
                    <a:pt x="1130303" y="2028149"/>
                  </a:moveTo>
                  <a:lnTo>
                    <a:pt x="1123950" y="2034492"/>
                  </a:lnTo>
                  <a:lnTo>
                    <a:pt x="1123950" y="2021796"/>
                  </a:lnTo>
                  <a:lnTo>
                    <a:pt x="1123950" y="2009099"/>
                  </a:lnTo>
                  <a:lnTo>
                    <a:pt x="1130303" y="2015442"/>
                  </a:lnTo>
                  <a:lnTo>
                    <a:pt x="1136647" y="2021796"/>
                  </a:lnTo>
                  <a:close/>
                  <a:moveTo>
                    <a:pt x="1357313" y="2031321"/>
                  </a:moveTo>
                  <a:lnTo>
                    <a:pt x="1352550" y="2031321"/>
                  </a:lnTo>
                  <a:lnTo>
                    <a:pt x="1352550" y="2026558"/>
                  </a:lnTo>
                  <a:lnTo>
                    <a:pt x="1352550" y="2021796"/>
                  </a:lnTo>
                  <a:lnTo>
                    <a:pt x="1357313" y="2021796"/>
                  </a:lnTo>
                  <a:lnTo>
                    <a:pt x="1362075" y="2021796"/>
                  </a:lnTo>
                  <a:lnTo>
                    <a:pt x="1362075" y="2026558"/>
                  </a:lnTo>
                  <a:lnTo>
                    <a:pt x="1362075" y="2031321"/>
                  </a:lnTo>
                  <a:close/>
                  <a:moveTo>
                    <a:pt x="1481138" y="2031321"/>
                  </a:moveTo>
                  <a:lnTo>
                    <a:pt x="1476375" y="2031321"/>
                  </a:lnTo>
                  <a:lnTo>
                    <a:pt x="1476375" y="2026558"/>
                  </a:lnTo>
                  <a:lnTo>
                    <a:pt x="1476375" y="2021796"/>
                  </a:lnTo>
                  <a:lnTo>
                    <a:pt x="1481138" y="2021796"/>
                  </a:lnTo>
                  <a:lnTo>
                    <a:pt x="1485900" y="2021796"/>
                  </a:lnTo>
                  <a:lnTo>
                    <a:pt x="1485900" y="2026558"/>
                  </a:lnTo>
                  <a:lnTo>
                    <a:pt x="1485900" y="2031321"/>
                  </a:lnTo>
                  <a:close/>
                  <a:moveTo>
                    <a:pt x="1279950" y="2021796"/>
                  </a:moveTo>
                  <a:lnTo>
                    <a:pt x="1276350" y="2021796"/>
                  </a:lnTo>
                  <a:lnTo>
                    <a:pt x="1276350" y="2018195"/>
                  </a:lnTo>
                  <a:lnTo>
                    <a:pt x="1276350" y="2014604"/>
                  </a:lnTo>
                  <a:lnTo>
                    <a:pt x="1293019" y="2001526"/>
                  </a:lnTo>
                  <a:lnTo>
                    <a:pt x="1309688" y="1988458"/>
                  </a:lnTo>
                  <a:lnTo>
                    <a:pt x="1296619" y="2005127"/>
                  </a:lnTo>
                  <a:lnTo>
                    <a:pt x="1283541" y="2021796"/>
                  </a:lnTo>
                  <a:close/>
                  <a:moveTo>
                    <a:pt x="3186113" y="2021796"/>
                  </a:moveTo>
                  <a:lnTo>
                    <a:pt x="3181350" y="2021796"/>
                  </a:lnTo>
                  <a:lnTo>
                    <a:pt x="3181350" y="2017033"/>
                  </a:lnTo>
                  <a:lnTo>
                    <a:pt x="3181350" y="2012271"/>
                  </a:lnTo>
                  <a:lnTo>
                    <a:pt x="3186113" y="2012271"/>
                  </a:lnTo>
                  <a:lnTo>
                    <a:pt x="3190875" y="2012271"/>
                  </a:lnTo>
                  <a:lnTo>
                    <a:pt x="3190875" y="2017033"/>
                  </a:lnTo>
                  <a:lnTo>
                    <a:pt x="3190875" y="2021796"/>
                  </a:lnTo>
                  <a:close/>
                  <a:moveTo>
                    <a:pt x="3462338" y="2021796"/>
                  </a:moveTo>
                  <a:lnTo>
                    <a:pt x="3457575" y="2021796"/>
                  </a:lnTo>
                  <a:lnTo>
                    <a:pt x="3457575" y="2017033"/>
                  </a:lnTo>
                  <a:lnTo>
                    <a:pt x="3457575" y="2012271"/>
                  </a:lnTo>
                  <a:lnTo>
                    <a:pt x="3462338" y="2012271"/>
                  </a:lnTo>
                  <a:lnTo>
                    <a:pt x="3467100" y="2012271"/>
                  </a:lnTo>
                  <a:lnTo>
                    <a:pt x="3467100" y="2017033"/>
                  </a:lnTo>
                  <a:lnTo>
                    <a:pt x="3467100" y="2021796"/>
                  </a:lnTo>
                  <a:close/>
                  <a:moveTo>
                    <a:pt x="4559199" y="2014833"/>
                  </a:moveTo>
                  <a:lnTo>
                    <a:pt x="4554455" y="2026558"/>
                  </a:lnTo>
                  <a:lnTo>
                    <a:pt x="4554808" y="1997983"/>
                  </a:lnTo>
                  <a:lnTo>
                    <a:pt x="4555160" y="1969408"/>
                  </a:lnTo>
                  <a:lnTo>
                    <a:pt x="4559551" y="1986258"/>
                  </a:lnTo>
                  <a:lnTo>
                    <a:pt x="4563942" y="2003108"/>
                  </a:lnTo>
                  <a:close/>
                  <a:moveTo>
                    <a:pt x="1881188" y="2012271"/>
                  </a:moveTo>
                  <a:lnTo>
                    <a:pt x="1876425" y="2012271"/>
                  </a:lnTo>
                  <a:lnTo>
                    <a:pt x="1876425" y="2007508"/>
                  </a:lnTo>
                  <a:lnTo>
                    <a:pt x="1876425" y="2002746"/>
                  </a:lnTo>
                  <a:lnTo>
                    <a:pt x="1881188" y="2002746"/>
                  </a:lnTo>
                  <a:lnTo>
                    <a:pt x="1885950" y="2002746"/>
                  </a:lnTo>
                  <a:lnTo>
                    <a:pt x="1885950" y="2007508"/>
                  </a:lnTo>
                  <a:lnTo>
                    <a:pt x="1885950" y="2012271"/>
                  </a:lnTo>
                  <a:close/>
                  <a:moveTo>
                    <a:pt x="3500438" y="2012271"/>
                  </a:moveTo>
                  <a:lnTo>
                    <a:pt x="3495675" y="2012271"/>
                  </a:lnTo>
                  <a:lnTo>
                    <a:pt x="3495675" y="2007508"/>
                  </a:lnTo>
                  <a:lnTo>
                    <a:pt x="3495675" y="2002746"/>
                  </a:lnTo>
                  <a:lnTo>
                    <a:pt x="3500438" y="2002746"/>
                  </a:lnTo>
                  <a:lnTo>
                    <a:pt x="3505200" y="2002746"/>
                  </a:lnTo>
                  <a:lnTo>
                    <a:pt x="3505200" y="2007508"/>
                  </a:lnTo>
                  <a:lnTo>
                    <a:pt x="3505200" y="2012271"/>
                  </a:lnTo>
                  <a:close/>
                  <a:moveTo>
                    <a:pt x="1376363" y="2002746"/>
                  </a:moveTo>
                  <a:lnTo>
                    <a:pt x="1371600" y="2002746"/>
                  </a:lnTo>
                  <a:lnTo>
                    <a:pt x="1371600" y="1997983"/>
                  </a:lnTo>
                  <a:lnTo>
                    <a:pt x="1371600" y="1993221"/>
                  </a:lnTo>
                  <a:lnTo>
                    <a:pt x="1376363" y="1993221"/>
                  </a:lnTo>
                  <a:lnTo>
                    <a:pt x="1381125" y="1993221"/>
                  </a:lnTo>
                  <a:lnTo>
                    <a:pt x="1381125" y="1997983"/>
                  </a:lnTo>
                  <a:lnTo>
                    <a:pt x="1381125" y="2002746"/>
                  </a:lnTo>
                  <a:close/>
                  <a:moveTo>
                    <a:pt x="1490663" y="2002746"/>
                  </a:moveTo>
                  <a:lnTo>
                    <a:pt x="1485900" y="2002746"/>
                  </a:lnTo>
                  <a:lnTo>
                    <a:pt x="1485900" y="1997983"/>
                  </a:lnTo>
                  <a:lnTo>
                    <a:pt x="1485900" y="1993221"/>
                  </a:lnTo>
                  <a:lnTo>
                    <a:pt x="1490663" y="1993221"/>
                  </a:lnTo>
                  <a:lnTo>
                    <a:pt x="1495425" y="1993221"/>
                  </a:lnTo>
                  <a:lnTo>
                    <a:pt x="1495425" y="1997983"/>
                  </a:lnTo>
                  <a:lnTo>
                    <a:pt x="1495425" y="2002746"/>
                  </a:lnTo>
                  <a:close/>
                  <a:moveTo>
                    <a:pt x="2740028" y="1999574"/>
                  </a:moveTo>
                  <a:lnTo>
                    <a:pt x="2733675" y="2005917"/>
                  </a:lnTo>
                  <a:lnTo>
                    <a:pt x="2733675" y="1993221"/>
                  </a:lnTo>
                  <a:lnTo>
                    <a:pt x="2733675" y="1980524"/>
                  </a:lnTo>
                  <a:lnTo>
                    <a:pt x="2740028" y="1986867"/>
                  </a:lnTo>
                  <a:lnTo>
                    <a:pt x="2746372" y="1993221"/>
                  </a:lnTo>
                  <a:close/>
                  <a:moveTo>
                    <a:pt x="1016213" y="1981314"/>
                  </a:moveTo>
                  <a:lnTo>
                    <a:pt x="1011860" y="1997983"/>
                  </a:lnTo>
                  <a:lnTo>
                    <a:pt x="1011860" y="1964646"/>
                  </a:lnTo>
                  <a:lnTo>
                    <a:pt x="1011860" y="1931308"/>
                  </a:lnTo>
                  <a:lnTo>
                    <a:pt x="1016213" y="1947977"/>
                  </a:lnTo>
                  <a:lnTo>
                    <a:pt x="1020575" y="1964646"/>
                  </a:lnTo>
                  <a:close/>
                  <a:moveTo>
                    <a:pt x="1138238" y="1993221"/>
                  </a:moveTo>
                  <a:lnTo>
                    <a:pt x="1133475" y="1993221"/>
                  </a:lnTo>
                  <a:lnTo>
                    <a:pt x="1133475" y="1988458"/>
                  </a:lnTo>
                  <a:lnTo>
                    <a:pt x="1133475" y="1983696"/>
                  </a:lnTo>
                  <a:lnTo>
                    <a:pt x="1138238" y="1983696"/>
                  </a:lnTo>
                  <a:lnTo>
                    <a:pt x="1143000" y="1983696"/>
                  </a:lnTo>
                  <a:lnTo>
                    <a:pt x="1143000" y="1988458"/>
                  </a:lnTo>
                  <a:lnTo>
                    <a:pt x="1143000" y="1993221"/>
                  </a:lnTo>
                  <a:close/>
                  <a:moveTo>
                    <a:pt x="1357313" y="1993221"/>
                  </a:moveTo>
                  <a:lnTo>
                    <a:pt x="1352550" y="1993221"/>
                  </a:lnTo>
                  <a:lnTo>
                    <a:pt x="1352550" y="1988458"/>
                  </a:lnTo>
                  <a:lnTo>
                    <a:pt x="1352550" y="1983696"/>
                  </a:lnTo>
                  <a:lnTo>
                    <a:pt x="1357313" y="1983696"/>
                  </a:lnTo>
                  <a:lnTo>
                    <a:pt x="1362075" y="1983696"/>
                  </a:lnTo>
                  <a:lnTo>
                    <a:pt x="1362075" y="1988458"/>
                  </a:lnTo>
                  <a:lnTo>
                    <a:pt x="1362075" y="1993221"/>
                  </a:lnTo>
                  <a:close/>
                  <a:moveTo>
                    <a:pt x="1385888" y="1983696"/>
                  </a:moveTo>
                  <a:lnTo>
                    <a:pt x="1381125" y="1983696"/>
                  </a:lnTo>
                  <a:lnTo>
                    <a:pt x="1381125" y="1978933"/>
                  </a:lnTo>
                  <a:lnTo>
                    <a:pt x="1381125" y="1974171"/>
                  </a:lnTo>
                  <a:lnTo>
                    <a:pt x="1385888" y="1974171"/>
                  </a:lnTo>
                  <a:lnTo>
                    <a:pt x="1390650" y="1974171"/>
                  </a:lnTo>
                  <a:lnTo>
                    <a:pt x="1390650" y="1978933"/>
                  </a:lnTo>
                  <a:lnTo>
                    <a:pt x="1390650" y="1983696"/>
                  </a:lnTo>
                  <a:close/>
                  <a:moveTo>
                    <a:pt x="2709863" y="1983696"/>
                  </a:moveTo>
                  <a:lnTo>
                    <a:pt x="2705100" y="1983696"/>
                  </a:lnTo>
                  <a:lnTo>
                    <a:pt x="2705100" y="1978933"/>
                  </a:lnTo>
                  <a:lnTo>
                    <a:pt x="2705100" y="1974171"/>
                  </a:lnTo>
                  <a:lnTo>
                    <a:pt x="2709863" y="1974171"/>
                  </a:lnTo>
                  <a:lnTo>
                    <a:pt x="2714625" y="1974171"/>
                  </a:lnTo>
                  <a:lnTo>
                    <a:pt x="2714625" y="1978933"/>
                  </a:lnTo>
                  <a:lnTo>
                    <a:pt x="2714625" y="1983696"/>
                  </a:lnTo>
                  <a:close/>
                  <a:moveTo>
                    <a:pt x="1366838" y="1974171"/>
                  </a:moveTo>
                  <a:lnTo>
                    <a:pt x="1362075" y="1974171"/>
                  </a:lnTo>
                  <a:lnTo>
                    <a:pt x="1362075" y="1969408"/>
                  </a:lnTo>
                  <a:lnTo>
                    <a:pt x="1362075" y="1964646"/>
                  </a:lnTo>
                  <a:lnTo>
                    <a:pt x="1366838" y="1964646"/>
                  </a:lnTo>
                  <a:lnTo>
                    <a:pt x="1371600" y="1964646"/>
                  </a:lnTo>
                  <a:lnTo>
                    <a:pt x="1371600" y="1969408"/>
                  </a:lnTo>
                  <a:lnTo>
                    <a:pt x="1371600" y="1974171"/>
                  </a:lnTo>
                  <a:close/>
                  <a:moveTo>
                    <a:pt x="1891703" y="1971589"/>
                  </a:moveTo>
                  <a:lnTo>
                    <a:pt x="1885950" y="1977342"/>
                  </a:lnTo>
                  <a:lnTo>
                    <a:pt x="1886703" y="1959093"/>
                  </a:lnTo>
                  <a:lnTo>
                    <a:pt x="1887455" y="1940833"/>
                  </a:lnTo>
                  <a:lnTo>
                    <a:pt x="1892456" y="1953330"/>
                  </a:lnTo>
                  <a:lnTo>
                    <a:pt x="1897456" y="1965836"/>
                  </a:lnTo>
                  <a:close/>
                  <a:moveTo>
                    <a:pt x="2805675" y="1974171"/>
                  </a:moveTo>
                  <a:lnTo>
                    <a:pt x="2801474" y="1974171"/>
                  </a:lnTo>
                  <a:lnTo>
                    <a:pt x="2794673" y="1963169"/>
                  </a:lnTo>
                  <a:lnTo>
                    <a:pt x="2787882" y="1952177"/>
                  </a:lnTo>
                  <a:lnTo>
                    <a:pt x="2798883" y="1958978"/>
                  </a:lnTo>
                  <a:lnTo>
                    <a:pt x="2809875" y="1965770"/>
                  </a:lnTo>
                  <a:lnTo>
                    <a:pt x="2809875" y="1969970"/>
                  </a:lnTo>
                  <a:lnTo>
                    <a:pt x="2809875" y="1974171"/>
                  </a:lnTo>
                  <a:close/>
                  <a:moveTo>
                    <a:pt x="3452813" y="1974171"/>
                  </a:moveTo>
                  <a:lnTo>
                    <a:pt x="3448050" y="1974171"/>
                  </a:lnTo>
                  <a:lnTo>
                    <a:pt x="3448050" y="1969408"/>
                  </a:lnTo>
                  <a:lnTo>
                    <a:pt x="3448050" y="1964646"/>
                  </a:lnTo>
                  <a:lnTo>
                    <a:pt x="3452813" y="1964646"/>
                  </a:lnTo>
                  <a:lnTo>
                    <a:pt x="3457575" y="1964646"/>
                  </a:lnTo>
                  <a:lnTo>
                    <a:pt x="3457575" y="1969408"/>
                  </a:lnTo>
                  <a:lnTo>
                    <a:pt x="3457575" y="1974171"/>
                  </a:lnTo>
                  <a:close/>
                  <a:moveTo>
                    <a:pt x="3490913" y="1974171"/>
                  </a:moveTo>
                  <a:lnTo>
                    <a:pt x="3486150" y="1974171"/>
                  </a:lnTo>
                  <a:lnTo>
                    <a:pt x="3486150" y="1969408"/>
                  </a:lnTo>
                  <a:lnTo>
                    <a:pt x="3486150" y="1964646"/>
                  </a:lnTo>
                  <a:lnTo>
                    <a:pt x="3490913" y="1964646"/>
                  </a:lnTo>
                  <a:lnTo>
                    <a:pt x="3495675" y="1964646"/>
                  </a:lnTo>
                  <a:lnTo>
                    <a:pt x="3495675" y="1969408"/>
                  </a:lnTo>
                  <a:lnTo>
                    <a:pt x="3495675" y="1974171"/>
                  </a:lnTo>
                  <a:close/>
                  <a:moveTo>
                    <a:pt x="1337139" y="1964646"/>
                  </a:moveTo>
                  <a:lnTo>
                    <a:pt x="1332376" y="1964646"/>
                  </a:lnTo>
                  <a:lnTo>
                    <a:pt x="1338263" y="1955121"/>
                  </a:lnTo>
                  <a:lnTo>
                    <a:pt x="1344149" y="1945596"/>
                  </a:lnTo>
                  <a:lnTo>
                    <a:pt x="1348912" y="1945596"/>
                  </a:lnTo>
                  <a:lnTo>
                    <a:pt x="1353674" y="1945596"/>
                  </a:lnTo>
                  <a:lnTo>
                    <a:pt x="1347788" y="1955121"/>
                  </a:lnTo>
                  <a:lnTo>
                    <a:pt x="1341901" y="1964646"/>
                  </a:lnTo>
                  <a:close/>
                  <a:moveTo>
                    <a:pt x="1500188" y="1964646"/>
                  </a:moveTo>
                  <a:lnTo>
                    <a:pt x="1495425" y="1964646"/>
                  </a:lnTo>
                  <a:lnTo>
                    <a:pt x="1495425" y="1959883"/>
                  </a:lnTo>
                  <a:lnTo>
                    <a:pt x="1495425" y="1955121"/>
                  </a:lnTo>
                  <a:lnTo>
                    <a:pt x="1500188" y="1955121"/>
                  </a:lnTo>
                  <a:lnTo>
                    <a:pt x="1504950" y="1955121"/>
                  </a:lnTo>
                  <a:lnTo>
                    <a:pt x="1504950" y="1959883"/>
                  </a:lnTo>
                  <a:lnTo>
                    <a:pt x="1504950" y="1964646"/>
                  </a:lnTo>
                  <a:close/>
                  <a:moveTo>
                    <a:pt x="2833688" y="1964646"/>
                  </a:moveTo>
                  <a:lnTo>
                    <a:pt x="2828925" y="1964646"/>
                  </a:lnTo>
                  <a:lnTo>
                    <a:pt x="2828925" y="1959883"/>
                  </a:lnTo>
                  <a:lnTo>
                    <a:pt x="2828925" y="1955121"/>
                  </a:lnTo>
                  <a:lnTo>
                    <a:pt x="2833688" y="1955121"/>
                  </a:lnTo>
                  <a:lnTo>
                    <a:pt x="2838450" y="1955121"/>
                  </a:lnTo>
                  <a:lnTo>
                    <a:pt x="2838450" y="1959883"/>
                  </a:lnTo>
                  <a:lnTo>
                    <a:pt x="2838450" y="1964646"/>
                  </a:lnTo>
                  <a:close/>
                  <a:moveTo>
                    <a:pt x="1281113" y="1955121"/>
                  </a:moveTo>
                  <a:lnTo>
                    <a:pt x="1276350" y="1955121"/>
                  </a:lnTo>
                  <a:lnTo>
                    <a:pt x="1276350" y="1950358"/>
                  </a:lnTo>
                  <a:lnTo>
                    <a:pt x="1276350" y="1945596"/>
                  </a:lnTo>
                  <a:lnTo>
                    <a:pt x="1281113" y="1945596"/>
                  </a:lnTo>
                  <a:lnTo>
                    <a:pt x="1285875" y="1945596"/>
                  </a:lnTo>
                  <a:lnTo>
                    <a:pt x="1285875" y="1950358"/>
                  </a:lnTo>
                  <a:lnTo>
                    <a:pt x="1285875" y="1955121"/>
                  </a:lnTo>
                  <a:close/>
                  <a:moveTo>
                    <a:pt x="1395413" y="1955121"/>
                  </a:moveTo>
                  <a:lnTo>
                    <a:pt x="1390650" y="1955121"/>
                  </a:lnTo>
                  <a:lnTo>
                    <a:pt x="1390650" y="1950358"/>
                  </a:lnTo>
                  <a:lnTo>
                    <a:pt x="1390650" y="1945596"/>
                  </a:lnTo>
                  <a:lnTo>
                    <a:pt x="1395413" y="1945596"/>
                  </a:lnTo>
                  <a:lnTo>
                    <a:pt x="1400175" y="1945596"/>
                  </a:lnTo>
                  <a:lnTo>
                    <a:pt x="1400175" y="1950358"/>
                  </a:lnTo>
                  <a:lnTo>
                    <a:pt x="1400175" y="1955121"/>
                  </a:lnTo>
                  <a:close/>
                  <a:moveTo>
                    <a:pt x="3167063" y="1955121"/>
                  </a:moveTo>
                  <a:lnTo>
                    <a:pt x="3162300" y="1955121"/>
                  </a:lnTo>
                  <a:lnTo>
                    <a:pt x="3162300" y="1950358"/>
                  </a:lnTo>
                  <a:lnTo>
                    <a:pt x="3162300" y="1945596"/>
                  </a:lnTo>
                  <a:lnTo>
                    <a:pt x="3167063" y="1945596"/>
                  </a:lnTo>
                  <a:lnTo>
                    <a:pt x="3171825" y="1945596"/>
                  </a:lnTo>
                  <a:lnTo>
                    <a:pt x="3171825" y="1950358"/>
                  </a:lnTo>
                  <a:lnTo>
                    <a:pt x="3171825" y="1955121"/>
                  </a:lnTo>
                  <a:close/>
                  <a:moveTo>
                    <a:pt x="1195388" y="1936071"/>
                  </a:moveTo>
                  <a:lnTo>
                    <a:pt x="1190625" y="1936071"/>
                  </a:lnTo>
                  <a:lnTo>
                    <a:pt x="1190625" y="1931308"/>
                  </a:lnTo>
                  <a:lnTo>
                    <a:pt x="1190625" y="1926546"/>
                  </a:lnTo>
                  <a:lnTo>
                    <a:pt x="1195388" y="1926546"/>
                  </a:lnTo>
                  <a:lnTo>
                    <a:pt x="1200150" y="1926546"/>
                  </a:lnTo>
                  <a:lnTo>
                    <a:pt x="1200150" y="1931308"/>
                  </a:lnTo>
                  <a:lnTo>
                    <a:pt x="1200150" y="1936071"/>
                  </a:lnTo>
                  <a:close/>
                  <a:moveTo>
                    <a:pt x="1366838" y="1936071"/>
                  </a:moveTo>
                  <a:lnTo>
                    <a:pt x="1362075" y="1936071"/>
                  </a:lnTo>
                  <a:lnTo>
                    <a:pt x="1362075" y="1931308"/>
                  </a:lnTo>
                  <a:lnTo>
                    <a:pt x="1362075" y="1926546"/>
                  </a:lnTo>
                  <a:lnTo>
                    <a:pt x="1366838" y="1926546"/>
                  </a:lnTo>
                  <a:lnTo>
                    <a:pt x="1371600" y="1926546"/>
                  </a:lnTo>
                  <a:lnTo>
                    <a:pt x="1371600" y="1931308"/>
                  </a:lnTo>
                  <a:lnTo>
                    <a:pt x="1371600" y="1936071"/>
                  </a:lnTo>
                  <a:close/>
                  <a:moveTo>
                    <a:pt x="2728913" y="1936071"/>
                  </a:moveTo>
                  <a:lnTo>
                    <a:pt x="2724150" y="1936071"/>
                  </a:lnTo>
                  <a:lnTo>
                    <a:pt x="2724150" y="1931308"/>
                  </a:lnTo>
                  <a:lnTo>
                    <a:pt x="2724150" y="1926546"/>
                  </a:lnTo>
                  <a:lnTo>
                    <a:pt x="2728913" y="1926546"/>
                  </a:lnTo>
                  <a:lnTo>
                    <a:pt x="2733675" y="1926546"/>
                  </a:lnTo>
                  <a:lnTo>
                    <a:pt x="2733675" y="1931308"/>
                  </a:lnTo>
                  <a:lnTo>
                    <a:pt x="2733675" y="1936071"/>
                  </a:lnTo>
                  <a:close/>
                  <a:moveTo>
                    <a:pt x="1452563" y="1926546"/>
                  </a:moveTo>
                  <a:lnTo>
                    <a:pt x="1447800" y="1926546"/>
                  </a:lnTo>
                  <a:lnTo>
                    <a:pt x="1447800" y="1921783"/>
                  </a:lnTo>
                  <a:lnTo>
                    <a:pt x="1447800" y="1917021"/>
                  </a:lnTo>
                  <a:lnTo>
                    <a:pt x="1452563" y="1917021"/>
                  </a:lnTo>
                  <a:lnTo>
                    <a:pt x="1457325" y="1917021"/>
                  </a:lnTo>
                  <a:lnTo>
                    <a:pt x="1457325" y="1921783"/>
                  </a:lnTo>
                  <a:lnTo>
                    <a:pt x="1457325" y="1926546"/>
                  </a:lnTo>
                  <a:close/>
                  <a:moveTo>
                    <a:pt x="2700338" y="1926546"/>
                  </a:moveTo>
                  <a:lnTo>
                    <a:pt x="2695575" y="1926546"/>
                  </a:lnTo>
                  <a:lnTo>
                    <a:pt x="2695575" y="1921783"/>
                  </a:lnTo>
                  <a:lnTo>
                    <a:pt x="2695575" y="1917021"/>
                  </a:lnTo>
                  <a:lnTo>
                    <a:pt x="2700338" y="1917021"/>
                  </a:lnTo>
                  <a:lnTo>
                    <a:pt x="2705100" y="1917021"/>
                  </a:lnTo>
                  <a:lnTo>
                    <a:pt x="2705100" y="1921783"/>
                  </a:lnTo>
                  <a:lnTo>
                    <a:pt x="2705100" y="1926546"/>
                  </a:lnTo>
                  <a:close/>
                  <a:moveTo>
                    <a:pt x="3443288" y="1926546"/>
                  </a:moveTo>
                  <a:lnTo>
                    <a:pt x="3438525" y="1926546"/>
                  </a:lnTo>
                  <a:lnTo>
                    <a:pt x="3438525" y="1921783"/>
                  </a:lnTo>
                  <a:lnTo>
                    <a:pt x="3438525" y="1917021"/>
                  </a:lnTo>
                  <a:lnTo>
                    <a:pt x="3443288" y="1917021"/>
                  </a:lnTo>
                  <a:lnTo>
                    <a:pt x="3448050" y="1917021"/>
                  </a:lnTo>
                  <a:lnTo>
                    <a:pt x="3448050" y="1921783"/>
                  </a:lnTo>
                  <a:lnTo>
                    <a:pt x="3448050" y="1926546"/>
                  </a:lnTo>
                  <a:close/>
                  <a:moveTo>
                    <a:pt x="3482978" y="1923374"/>
                  </a:moveTo>
                  <a:lnTo>
                    <a:pt x="3476625" y="1929717"/>
                  </a:lnTo>
                  <a:lnTo>
                    <a:pt x="3476625" y="1917021"/>
                  </a:lnTo>
                  <a:lnTo>
                    <a:pt x="3476625" y="1904324"/>
                  </a:lnTo>
                  <a:lnTo>
                    <a:pt x="3482978" y="1910667"/>
                  </a:lnTo>
                  <a:lnTo>
                    <a:pt x="3489322" y="1917021"/>
                  </a:lnTo>
                  <a:close/>
                  <a:moveTo>
                    <a:pt x="1223963" y="1917021"/>
                  </a:moveTo>
                  <a:lnTo>
                    <a:pt x="1219200" y="1917021"/>
                  </a:lnTo>
                  <a:lnTo>
                    <a:pt x="1219200" y="1912258"/>
                  </a:lnTo>
                  <a:lnTo>
                    <a:pt x="1219200" y="1907496"/>
                  </a:lnTo>
                  <a:lnTo>
                    <a:pt x="1223963" y="1907496"/>
                  </a:lnTo>
                  <a:lnTo>
                    <a:pt x="1228725" y="1907496"/>
                  </a:lnTo>
                  <a:lnTo>
                    <a:pt x="1228725" y="1912258"/>
                  </a:lnTo>
                  <a:lnTo>
                    <a:pt x="1228725" y="1917021"/>
                  </a:lnTo>
                  <a:close/>
                  <a:moveTo>
                    <a:pt x="1401889" y="1917021"/>
                  </a:moveTo>
                  <a:lnTo>
                    <a:pt x="1383697" y="1917021"/>
                  </a:lnTo>
                  <a:lnTo>
                    <a:pt x="1358599" y="1897275"/>
                  </a:lnTo>
                  <a:lnTo>
                    <a:pt x="1333500" y="1877539"/>
                  </a:lnTo>
                  <a:lnTo>
                    <a:pt x="1333500" y="1846364"/>
                  </a:lnTo>
                  <a:lnTo>
                    <a:pt x="1333500" y="1815198"/>
                  </a:lnTo>
                  <a:lnTo>
                    <a:pt x="1350921" y="1799434"/>
                  </a:lnTo>
                  <a:lnTo>
                    <a:pt x="1368333" y="1783671"/>
                  </a:lnTo>
                  <a:lnTo>
                    <a:pt x="1396165" y="1783813"/>
                  </a:lnTo>
                  <a:lnTo>
                    <a:pt x="1423988" y="1783966"/>
                  </a:lnTo>
                  <a:lnTo>
                    <a:pt x="1434465" y="1790957"/>
                  </a:lnTo>
                  <a:lnTo>
                    <a:pt x="1444952" y="1797958"/>
                  </a:lnTo>
                  <a:lnTo>
                    <a:pt x="1455896" y="1818761"/>
                  </a:lnTo>
                  <a:lnTo>
                    <a:pt x="1466850" y="1839563"/>
                  </a:lnTo>
                  <a:lnTo>
                    <a:pt x="1466850" y="1854918"/>
                  </a:lnTo>
                  <a:lnTo>
                    <a:pt x="1466850" y="1870262"/>
                  </a:lnTo>
                  <a:lnTo>
                    <a:pt x="1443466" y="1893637"/>
                  </a:lnTo>
                  <a:lnTo>
                    <a:pt x="1420092" y="1917021"/>
                  </a:lnTo>
                  <a:close/>
                  <a:moveTo>
                    <a:pt x="3157538" y="1917021"/>
                  </a:moveTo>
                  <a:lnTo>
                    <a:pt x="3152775" y="1917021"/>
                  </a:lnTo>
                  <a:lnTo>
                    <a:pt x="3152775" y="1912258"/>
                  </a:lnTo>
                  <a:lnTo>
                    <a:pt x="3152775" y="1907496"/>
                  </a:lnTo>
                  <a:lnTo>
                    <a:pt x="3157538" y="1907496"/>
                  </a:lnTo>
                  <a:lnTo>
                    <a:pt x="3162300" y="1907496"/>
                  </a:lnTo>
                  <a:lnTo>
                    <a:pt x="3162300" y="1912258"/>
                  </a:lnTo>
                  <a:lnTo>
                    <a:pt x="3162300" y="1917021"/>
                  </a:lnTo>
                  <a:close/>
                  <a:moveTo>
                    <a:pt x="1319213" y="1897971"/>
                  </a:moveTo>
                  <a:lnTo>
                    <a:pt x="1314450" y="1897971"/>
                  </a:lnTo>
                  <a:lnTo>
                    <a:pt x="1314450" y="1893208"/>
                  </a:lnTo>
                  <a:lnTo>
                    <a:pt x="1314450" y="1888446"/>
                  </a:lnTo>
                  <a:lnTo>
                    <a:pt x="1319213" y="1888446"/>
                  </a:lnTo>
                  <a:lnTo>
                    <a:pt x="1323975" y="1888446"/>
                  </a:lnTo>
                  <a:lnTo>
                    <a:pt x="1323975" y="1893208"/>
                  </a:lnTo>
                  <a:lnTo>
                    <a:pt x="1323975" y="1897971"/>
                  </a:lnTo>
                  <a:close/>
                  <a:moveTo>
                    <a:pt x="1079964" y="1888446"/>
                  </a:moveTo>
                  <a:lnTo>
                    <a:pt x="1075201" y="1888446"/>
                  </a:lnTo>
                  <a:lnTo>
                    <a:pt x="1081088" y="1878921"/>
                  </a:lnTo>
                  <a:lnTo>
                    <a:pt x="1086974" y="1869396"/>
                  </a:lnTo>
                  <a:lnTo>
                    <a:pt x="1091737" y="1869396"/>
                  </a:lnTo>
                  <a:lnTo>
                    <a:pt x="1096499" y="1869396"/>
                  </a:lnTo>
                  <a:lnTo>
                    <a:pt x="1090613" y="1878921"/>
                  </a:lnTo>
                  <a:lnTo>
                    <a:pt x="1084726" y="1888446"/>
                  </a:lnTo>
                  <a:close/>
                  <a:moveTo>
                    <a:pt x="1271588" y="1888446"/>
                  </a:moveTo>
                  <a:lnTo>
                    <a:pt x="1266825" y="1888446"/>
                  </a:lnTo>
                  <a:lnTo>
                    <a:pt x="1266825" y="1883683"/>
                  </a:lnTo>
                  <a:lnTo>
                    <a:pt x="1266825" y="1878921"/>
                  </a:lnTo>
                  <a:lnTo>
                    <a:pt x="1271588" y="1878921"/>
                  </a:lnTo>
                  <a:lnTo>
                    <a:pt x="1276350" y="1878921"/>
                  </a:lnTo>
                  <a:lnTo>
                    <a:pt x="1276350" y="1883683"/>
                  </a:lnTo>
                  <a:lnTo>
                    <a:pt x="1276350" y="1888446"/>
                  </a:lnTo>
                  <a:close/>
                  <a:moveTo>
                    <a:pt x="1576388" y="1888446"/>
                  </a:moveTo>
                  <a:lnTo>
                    <a:pt x="1571625" y="1888446"/>
                  </a:lnTo>
                  <a:lnTo>
                    <a:pt x="1571625" y="1883683"/>
                  </a:lnTo>
                  <a:lnTo>
                    <a:pt x="1571625" y="1878921"/>
                  </a:lnTo>
                  <a:lnTo>
                    <a:pt x="1576388" y="1878921"/>
                  </a:lnTo>
                  <a:lnTo>
                    <a:pt x="1581150" y="1878921"/>
                  </a:lnTo>
                  <a:lnTo>
                    <a:pt x="1581150" y="1883683"/>
                  </a:lnTo>
                  <a:lnTo>
                    <a:pt x="1581150" y="1888446"/>
                  </a:lnTo>
                  <a:close/>
                  <a:moveTo>
                    <a:pt x="2719388" y="1888446"/>
                  </a:moveTo>
                  <a:lnTo>
                    <a:pt x="2714625" y="1888446"/>
                  </a:lnTo>
                  <a:lnTo>
                    <a:pt x="2714625" y="1883683"/>
                  </a:lnTo>
                  <a:lnTo>
                    <a:pt x="2714625" y="1878921"/>
                  </a:lnTo>
                  <a:lnTo>
                    <a:pt x="2719388" y="1878921"/>
                  </a:lnTo>
                  <a:lnTo>
                    <a:pt x="2724150" y="1878921"/>
                  </a:lnTo>
                  <a:lnTo>
                    <a:pt x="2724150" y="1883683"/>
                  </a:lnTo>
                  <a:lnTo>
                    <a:pt x="2724150" y="1888446"/>
                  </a:lnTo>
                  <a:close/>
                  <a:moveTo>
                    <a:pt x="3148013" y="1888446"/>
                  </a:moveTo>
                  <a:lnTo>
                    <a:pt x="3143250" y="1888446"/>
                  </a:lnTo>
                  <a:lnTo>
                    <a:pt x="3143250" y="1883683"/>
                  </a:lnTo>
                  <a:lnTo>
                    <a:pt x="3143250" y="1878921"/>
                  </a:lnTo>
                  <a:lnTo>
                    <a:pt x="3148013" y="1878921"/>
                  </a:lnTo>
                  <a:lnTo>
                    <a:pt x="3152775" y="1878921"/>
                  </a:lnTo>
                  <a:lnTo>
                    <a:pt x="3152775" y="1883683"/>
                  </a:lnTo>
                  <a:lnTo>
                    <a:pt x="3152775" y="1888446"/>
                  </a:lnTo>
                  <a:close/>
                  <a:moveTo>
                    <a:pt x="1004888" y="1878921"/>
                  </a:moveTo>
                  <a:lnTo>
                    <a:pt x="1000125" y="1878921"/>
                  </a:lnTo>
                  <a:lnTo>
                    <a:pt x="1000125" y="1874158"/>
                  </a:lnTo>
                  <a:lnTo>
                    <a:pt x="1000125" y="1869396"/>
                  </a:lnTo>
                  <a:lnTo>
                    <a:pt x="1004888" y="1869396"/>
                  </a:lnTo>
                  <a:lnTo>
                    <a:pt x="1009650" y="1869396"/>
                  </a:lnTo>
                  <a:lnTo>
                    <a:pt x="1009650" y="1874158"/>
                  </a:lnTo>
                  <a:lnTo>
                    <a:pt x="1009650" y="1878921"/>
                  </a:lnTo>
                  <a:close/>
                  <a:moveTo>
                    <a:pt x="1538288" y="1878921"/>
                  </a:moveTo>
                  <a:lnTo>
                    <a:pt x="1533525" y="1878921"/>
                  </a:lnTo>
                  <a:lnTo>
                    <a:pt x="1533525" y="1874158"/>
                  </a:lnTo>
                  <a:lnTo>
                    <a:pt x="1533525" y="1869396"/>
                  </a:lnTo>
                  <a:lnTo>
                    <a:pt x="1538288" y="1869396"/>
                  </a:lnTo>
                  <a:lnTo>
                    <a:pt x="1543050" y="1869396"/>
                  </a:lnTo>
                  <a:lnTo>
                    <a:pt x="1543050" y="1874158"/>
                  </a:lnTo>
                  <a:lnTo>
                    <a:pt x="1543050" y="1878921"/>
                  </a:lnTo>
                  <a:close/>
                  <a:moveTo>
                    <a:pt x="2690813" y="1878921"/>
                  </a:moveTo>
                  <a:lnTo>
                    <a:pt x="2686050" y="1878921"/>
                  </a:lnTo>
                  <a:lnTo>
                    <a:pt x="2686050" y="1874158"/>
                  </a:lnTo>
                  <a:lnTo>
                    <a:pt x="2686050" y="1869396"/>
                  </a:lnTo>
                  <a:lnTo>
                    <a:pt x="2690813" y="1869396"/>
                  </a:lnTo>
                  <a:lnTo>
                    <a:pt x="2695575" y="1869396"/>
                  </a:lnTo>
                  <a:lnTo>
                    <a:pt x="2695575" y="1874158"/>
                  </a:lnTo>
                  <a:lnTo>
                    <a:pt x="2695575" y="1878921"/>
                  </a:lnTo>
                  <a:close/>
                  <a:moveTo>
                    <a:pt x="1300163" y="1869396"/>
                  </a:moveTo>
                  <a:lnTo>
                    <a:pt x="1295400" y="1869396"/>
                  </a:lnTo>
                  <a:lnTo>
                    <a:pt x="1295400" y="1864633"/>
                  </a:lnTo>
                  <a:lnTo>
                    <a:pt x="1295400" y="1859871"/>
                  </a:lnTo>
                  <a:lnTo>
                    <a:pt x="1300163" y="1859871"/>
                  </a:lnTo>
                  <a:lnTo>
                    <a:pt x="1304925" y="1859871"/>
                  </a:lnTo>
                  <a:lnTo>
                    <a:pt x="1304925" y="1864633"/>
                  </a:lnTo>
                  <a:lnTo>
                    <a:pt x="1304925" y="1869396"/>
                  </a:lnTo>
                  <a:close/>
                  <a:moveTo>
                    <a:pt x="1519238" y="1869396"/>
                  </a:moveTo>
                  <a:lnTo>
                    <a:pt x="1514475" y="1869396"/>
                  </a:lnTo>
                  <a:lnTo>
                    <a:pt x="1514475" y="1864633"/>
                  </a:lnTo>
                  <a:lnTo>
                    <a:pt x="1514475" y="1859871"/>
                  </a:lnTo>
                  <a:lnTo>
                    <a:pt x="1519238" y="1859871"/>
                  </a:lnTo>
                  <a:lnTo>
                    <a:pt x="1524000" y="1859871"/>
                  </a:lnTo>
                  <a:lnTo>
                    <a:pt x="1524000" y="1864633"/>
                  </a:lnTo>
                  <a:lnTo>
                    <a:pt x="1524000" y="1869396"/>
                  </a:lnTo>
                  <a:close/>
                  <a:moveTo>
                    <a:pt x="4549778" y="1866224"/>
                  </a:moveTo>
                  <a:lnTo>
                    <a:pt x="4543425" y="1872567"/>
                  </a:lnTo>
                  <a:lnTo>
                    <a:pt x="4543425" y="1859871"/>
                  </a:lnTo>
                  <a:lnTo>
                    <a:pt x="4543425" y="1847174"/>
                  </a:lnTo>
                  <a:lnTo>
                    <a:pt x="4549778" y="1853517"/>
                  </a:lnTo>
                  <a:lnTo>
                    <a:pt x="4556122" y="1859871"/>
                  </a:lnTo>
                  <a:close/>
                  <a:moveTo>
                    <a:pt x="995363" y="1850346"/>
                  </a:moveTo>
                  <a:lnTo>
                    <a:pt x="990600" y="1850346"/>
                  </a:lnTo>
                  <a:lnTo>
                    <a:pt x="990600" y="1845583"/>
                  </a:lnTo>
                  <a:lnTo>
                    <a:pt x="990600" y="1840821"/>
                  </a:lnTo>
                  <a:lnTo>
                    <a:pt x="995363" y="1840821"/>
                  </a:lnTo>
                  <a:lnTo>
                    <a:pt x="1000125" y="1840821"/>
                  </a:lnTo>
                  <a:lnTo>
                    <a:pt x="1000125" y="1845583"/>
                  </a:lnTo>
                  <a:lnTo>
                    <a:pt x="1000125" y="1850346"/>
                  </a:lnTo>
                  <a:close/>
                  <a:moveTo>
                    <a:pt x="1490663" y="1850346"/>
                  </a:moveTo>
                  <a:lnTo>
                    <a:pt x="1485900" y="1850346"/>
                  </a:lnTo>
                  <a:lnTo>
                    <a:pt x="1485900" y="1845583"/>
                  </a:lnTo>
                  <a:lnTo>
                    <a:pt x="1485900" y="1840821"/>
                  </a:lnTo>
                  <a:lnTo>
                    <a:pt x="1490663" y="1840821"/>
                  </a:lnTo>
                  <a:lnTo>
                    <a:pt x="1495425" y="1840821"/>
                  </a:lnTo>
                  <a:lnTo>
                    <a:pt x="1495425" y="1845583"/>
                  </a:lnTo>
                  <a:lnTo>
                    <a:pt x="1495425" y="1850346"/>
                  </a:lnTo>
                  <a:close/>
                  <a:moveTo>
                    <a:pt x="1890713" y="1850346"/>
                  </a:moveTo>
                  <a:lnTo>
                    <a:pt x="1885950" y="1850346"/>
                  </a:lnTo>
                  <a:lnTo>
                    <a:pt x="1885950" y="1845583"/>
                  </a:lnTo>
                  <a:lnTo>
                    <a:pt x="1885950" y="1840821"/>
                  </a:lnTo>
                  <a:lnTo>
                    <a:pt x="1890713" y="1840821"/>
                  </a:lnTo>
                  <a:lnTo>
                    <a:pt x="1895475" y="1840821"/>
                  </a:lnTo>
                  <a:lnTo>
                    <a:pt x="1895475" y="1845583"/>
                  </a:lnTo>
                  <a:lnTo>
                    <a:pt x="1895475" y="1850346"/>
                  </a:lnTo>
                  <a:close/>
                  <a:moveTo>
                    <a:pt x="2824163" y="1850346"/>
                  </a:moveTo>
                  <a:lnTo>
                    <a:pt x="2819400" y="1850346"/>
                  </a:lnTo>
                  <a:lnTo>
                    <a:pt x="2819400" y="1845583"/>
                  </a:lnTo>
                  <a:lnTo>
                    <a:pt x="2819400" y="1840821"/>
                  </a:lnTo>
                  <a:lnTo>
                    <a:pt x="2824163" y="1840821"/>
                  </a:lnTo>
                  <a:lnTo>
                    <a:pt x="2828925" y="1840821"/>
                  </a:lnTo>
                  <a:lnTo>
                    <a:pt x="2828925" y="1845583"/>
                  </a:lnTo>
                  <a:lnTo>
                    <a:pt x="2828925" y="1850346"/>
                  </a:lnTo>
                  <a:close/>
                  <a:moveTo>
                    <a:pt x="3138488" y="1850346"/>
                  </a:moveTo>
                  <a:lnTo>
                    <a:pt x="3133725" y="1850346"/>
                  </a:lnTo>
                  <a:lnTo>
                    <a:pt x="3133725" y="1845583"/>
                  </a:lnTo>
                  <a:lnTo>
                    <a:pt x="3133725" y="1840821"/>
                  </a:lnTo>
                  <a:lnTo>
                    <a:pt x="3138488" y="1840821"/>
                  </a:lnTo>
                  <a:lnTo>
                    <a:pt x="3143250" y="1840821"/>
                  </a:lnTo>
                  <a:lnTo>
                    <a:pt x="3143250" y="1845583"/>
                  </a:lnTo>
                  <a:lnTo>
                    <a:pt x="3143250" y="1850346"/>
                  </a:lnTo>
                  <a:close/>
                  <a:moveTo>
                    <a:pt x="3435353" y="1847174"/>
                  </a:moveTo>
                  <a:lnTo>
                    <a:pt x="3429000" y="1853517"/>
                  </a:lnTo>
                  <a:lnTo>
                    <a:pt x="3429000" y="1840821"/>
                  </a:lnTo>
                  <a:lnTo>
                    <a:pt x="3429000" y="1828124"/>
                  </a:lnTo>
                  <a:lnTo>
                    <a:pt x="3435353" y="1834467"/>
                  </a:lnTo>
                  <a:lnTo>
                    <a:pt x="3441697" y="1840821"/>
                  </a:lnTo>
                  <a:close/>
                  <a:moveTo>
                    <a:pt x="3471863" y="1850346"/>
                  </a:moveTo>
                  <a:lnTo>
                    <a:pt x="3467100" y="1850346"/>
                  </a:lnTo>
                  <a:lnTo>
                    <a:pt x="3467100" y="1845583"/>
                  </a:lnTo>
                  <a:lnTo>
                    <a:pt x="3467100" y="1840821"/>
                  </a:lnTo>
                  <a:lnTo>
                    <a:pt x="3471863" y="1840821"/>
                  </a:lnTo>
                  <a:lnTo>
                    <a:pt x="3476625" y="1840821"/>
                  </a:lnTo>
                  <a:lnTo>
                    <a:pt x="3476625" y="1845583"/>
                  </a:lnTo>
                  <a:lnTo>
                    <a:pt x="3476625" y="1850346"/>
                  </a:lnTo>
                  <a:close/>
                  <a:moveTo>
                    <a:pt x="2681288" y="1840821"/>
                  </a:moveTo>
                  <a:lnTo>
                    <a:pt x="2676525" y="1840821"/>
                  </a:lnTo>
                  <a:lnTo>
                    <a:pt x="2676525" y="1836058"/>
                  </a:lnTo>
                  <a:lnTo>
                    <a:pt x="2676525" y="1831296"/>
                  </a:lnTo>
                  <a:lnTo>
                    <a:pt x="2681288" y="1831296"/>
                  </a:lnTo>
                  <a:lnTo>
                    <a:pt x="2686050" y="1831296"/>
                  </a:lnTo>
                  <a:lnTo>
                    <a:pt x="2686050" y="1836058"/>
                  </a:lnTo>
                  <a:lnTo>
                    <a:pt x="2686050" y="1840821"/>
                  </a:lnTo>
                  <a:close/>
                  <a:moveTo>
                    <a:pt x="2709863" y="1840821"/>
                  </a:moveTo>
                  <a:lnTo>
                    <a:pt x="2705100" y="1840821"/>
                  </a:lnTo>
                  <a:lnTo>
                    <a:pt x="2705100" y="1836058"/>
                  </a:lnTo>
                  <a:lnTo>
                    <a:pt x="2705100" y="1831296"/>
                  </a:lnTo>
                  <a:lnTo>
                    <a:pt x="2709863" y="1831296"/>
                  </a:lnTo>
                  <a:lnTo>
                    <a:pt x="2714625" y="1831296"/>
                  </a:lnTo>
                  <a:lnTo>
                    <a:pt x="2714625" y="1836058"/>
                  </a:lnTo>
                  <a:lnTo>
                    <a:pt x="2714625" y="1840821"/>
                  </a:lnTo>
                  <a:close/>
                  <a:moveTo>
                    <a:pt x="1309688" y="1831296"/>
                  </a:moveTo>
                  <a:lnTo>
                    <a:pt x="1304925" y="1831296"/>
                  </a:lnTo>
                  <a:lnTo>
                    <a:pt x="1304925" y="1826533"/>
                  </a:lnTo>
                  <a:lnTo>
                    <a:pt x="1304925" y="1821771"/>
                  </a:lnTo>
                  <a:lnTo>
                    <a:pt x="1309688" y="1821771"/>
                  </a:lnTo>
                  <a:lnTo>
                    <a:pt x="1314450" y="1821771"/>
                  </a:lnTo>
                  <a:lnTo>
                    <a:pt x="1314450" y="1826533"/>
                  </a:lnTo>
                  <a:lnTo>
                    <a:pt x="1314450" y="1831296"/>
                  </a:lnTo>
                  <a:close/>
                  <a:moveTo>
                    <a:pt x="1604963" y="1831296"/>
                  </a:moveTo>
                  <a:lnTo>
                    <a:pt x="1600200" y="1831296"/>
                  </a:lnTo>
                  <a:lnTo>
                    <a:pt x="1600200" y="1826533"/>
                  </a:lnTo>
                  <a:lnTo>
                    <a:pt x="1600200" y="1821771"/>
                  </a:lnTo>
                  <a:lnTo>
                    <a:pt x="1604963" y="1821771"/>
                  </a:lnTo>
                  <a:lnTo>
                    <a:pt x="1609725" y="1821771"/>
                  </a:lnTo>
                  <a:lnTo>
                    <a:pt x="1609725" y="1826533"/>
                  </a:lnTo>
                  <a:lnTo>
                    <a:pt x="1609725" y="1831296"/>
                  </a:lnTo>
                  <a:close/>
                  <a:moveTo>
                    <a:pt x="1709738" y="1828572"/>
                  </a:moveTo>
                  <a:lnTo>
                    <a:pt x="1662113" y="1828438"/>
                  </a:lnTo>
                  <a:lnTo>
                    <a:pt x="1688440" y="1824457"/>
                  </a:lnTo>
                  <a:lnTo>
                    <a:pt x="1714757" y="1820485"/>
                  </a:lnTo>
                  <a:lnTo>
                    <a:pt x="1736065" y="1824590"/>
                  </a:lnTo>
                  <a:lnTo>
                    <a:pt x="1757363" y="1828705"/>
                  </a:lnTo>
                  <a:close/>
                  <a:moveTo>
                    <a:pt x="995363" y="1821771"/>
                  </a:moveTo>
                  <a:lnTo>
                    <a:pt x="990600" y="1821771"/>
                  </a:lnTo>
                  <a:lnTo>
                    <a:pt x="990600" y="1817008"/>
                  </a:lnTo>
                  <a:lnTo>
                    <a:pt x="990600" y="1812246"/>
                  </a:lnTo>
                  <a:lnTo>
                    <a:pt x="995363" y="1812246"/>
                  </a:lnTo>
                  <a:lnTo>
                    <a:pt x="1000125" y="1812246"/>
                  </a:lnTo>
                  <a:lnTo>
                    <a:pt x="1000125" y="1817008"/>
                  </a:lnTo>
                  <a:lnTo>
                    <a:pt x="1000125" y="1821771"/>
                  </a:lnTo>
                  <a:close/>
                  <a:moveTo>
                    <a:pt x="1129274" y="1821771"/>
                  </a:moveTo>
                  <a:lnTo>
                    <a:pt x="1125074" y="1821771"/>
                  </a:lnTo>
                  <a:lnTo>
                    <a:pt x="1118283" y="1810769"/>
                  </a:lnTo>
                  <a:lnTo>
                    <a:pt x="1111482" y="1799777"/>
                  </a:lnTo>
                  <a:lnTo>
                    <a:pt x="1122474" y="1806578"/>
                  </a:lnTo>
                  <a:lnTo>
                    <a:pt x="1133475" y="1813370"/>
                  </a:lnTo>
                  <a:lnTo>
                    <a:pt x="1133475" y="1817570"/>
                  </a:lnTo>
                  <a:lnTo>
                    <a:pt x="1133475" y="1821771"/>
                  </a:lnTo>
                  <a:close/>
                  <a:moveTo>
                    <a:pt x="1147763" y="1821771"/>
                  </a:moveTo>
                  <a:lnTo>
                    <a:pt x="1143000" y="1821771"/>
                  </a:lnTo>
                  <a:lnTo>
                    <a:pt x="1143000" y="1817008"/>
                  </a:lnTo>
                  <a:lnTo>
                    <a:pt x="1143000" y="1812246"/>
                  </a:lnTo>
                  <a:lnTo>
                    <a:pt x="1147763" y="1812246"/>
                  </a:lnTo>
                  <a:lnTo>
                    <a:pt x="1152525" y="1812246"/>
                  </a:lnTo>
                  <a:lnTo>
                    <a:pt x="1152525" y="1817008"/>
                  </a:lnTo>
                  <a:lnTo>
                    <a:pt x="1152525" y="1821771"/>
                  </a:lnTo>
                  <a:close/>
                  <a:moveTo>
                    <a:pt x="1489539" y="1821771"/>
                  </a:moveTo>
                  <a:lnTo>
                    <a:pt x="1484776" y="1821771"/>
                  </a:lnTo>
                  <a:lnTo>
                    <a:pt x="1490663" y="1812246"/>
                  </a:lnTo>
                  <a:lnTo>
                    <a:pt x="1496549" y="1802721"/>
                  </a:lnTo>
                  <a:lnTo>
                    <a:pt x="1501312" y="1802721"/>
                  </a:lnTo>
                  <a:lnTo>
                    <a:pt x="1506074" y="1802721"/>
                  </a:lnTo>
                  <a:lnTo>
                    <a:pt x="1500188" y="1812246"/>
                  </a:lnTo>
                  <a:lnTo>
                    <a:pt x="1494301" y="1821771"/>
                  </a:lnTo>
                  <a:close/>
                  <a:moveTo>
                    <a:pt x="1291199" y="1812246"/>
                  </a:moveTo>
                  <a:lnTo>
                    <a:pt x="1286999" y="1812246"/>
                  </a:lnTo>
                  <a:lnTo>
                    <a:pt x="1280208" y="1801244"/>
                  </a:lnTo>
                  <a:lnTo>
                    <a:pt x="1273407" y="1790252"/>
                  </a:lnTo>
                  <a:lnTo>
                    <a:pt x="1284399" y="1797053"/>
                  </a:lnTo>
                  <a:lnTo>
                    <a:pt x="1295400" y="1803845"/>
                  </a:lnTo>
                  <a:lnTo>
                    <a:pt x="1295400" y="1808045"/>
                  </a:lnTo>
                  <a:lnTo>
                    <a:pt x="1295400" y="1812246"/>
                  </a:lnTo>
                  <a:close/>
                  <a:moveTo>
                    <a:pt x="1824038" y="1812246"/>
                  </a:moveTo>
                  <a:lnTo>
                    <a:pt x="1819275" y="1812246"/>
                  </a:lnTo>
                  <a:lnTo>
                    <a:pt x="1819275" y="1807483"/>
                  </a:lnTo>
                  <a:lnTo>
                    <a:pt x="1819275" y="1802721"/>
                  </a:lnTo>
                  <a:lnTo>
                    <a:pt x="1824038" y="1802721"/>
                  </a:lnTo>
                  <a:lnTo>
                    <a:pt x="1828800" y="1802721"/>
                  </a:lnTo>
                  <a:lnTo>
                    <a:pt x="1828800" y="1807483"/>
                  </a:lnTo>
                  <a:lnTo>
                    <a:pt x="1828800" y="1812246"/>
                  </a:lnTo>
                  <a:close/>
                  <a:moveTo>
                    <a:pt x="2814638" y="1812246"/>
                  </a:moveTo>
                  <a:lnTo>
                    <a:pt x="2809875" y="1812246"/>
                  </a:lnTo>
                  <a:lnTo>
                    <a:pt x="2809875" y="1807483"/>
                  </a:lnTo>
                  <a:lnTo>
                    <a:pt x="2809875" y="1802721"/>
                  </a:lnTo>
                  <a:lnTo>
                    <a:pt x="2814638" y="1802721"/>
                  </a:lnTo>
                  <a:lnTo>
                    <a:pt x="2819400" y="1802721"/>
                  </a:lnTo>
                  <a:lnTo>
                    <a:pt x="2819400" y="1807483"/>
                  </a:lnTo>
                  <a:lnTo>
                    <a:pt x="2819400" y="1812246"/>
                  </a:lnTo>
                  <a:close/>
                  <a:moveTo>
                    <a:pt x="3128963" y="1812246"/>
                  </a:moveTo>
                  <a:lnTo>
                    <a:pt x="3124200" y="1812246"/>
                  </a:lnTo>
                  <a:lnTo>
                    <a:pt x="3124200" y="1807483"/>
                  </a:lnTo>
                  <a:lnTo>
                    <a:pt x="3124200" y="1802721"/>
                  </a:lnTo>
                  <a:lnTo>
                    <a:pt x="3128963" y="1802721"/>
                  </a:lnTo>
                  <a:lnTo>
                    <a:pt x="3133725" y="1802721"/>
                  </a:lnTo>
                  <a:lnTo>
                    <a:pt x="3133725" y="1807483"/>
                  </a:lnTo>
                  <a:lnTo>
                    <a:pt x="3133725" y="1812246"/>
                  </a:lnTo>
                  <a:close/>
                  <a:moveTo>
                    <a:pt x="4540253" y="1809074"/>
                  </a:moveTo>
                  <a:lnTo>
                    <a:pt x="4533900" y="1815417"/>
                  </a:lnTo>
                  <a:lnTo>
                    <a:pt x="4533900" y="1802721"/>
                  </a:lnTo>
                  <a:lnTo>
                    <a:pt x="4533900" y="1790024"/>
                  </a:lnTo>
                  <a:lnTo>
                    <a:pt x="4540253" y="1796367"/>
                  </a:lnTo>
                  <a:lnTo>
                    <a:pt x="4546597" y="1802721"/>
                  </a:lnTo>
                  <a:close/>
                  <a:moveTo>
                    <a:pt x="1071563" y="1802721"/>
                  </a:moveTo>
                  <a:lnTo>
                    <a:pt x="1066800" y="1802721"/>
                  </a:lnTo>
                  <a:lnTo>
                    <a:pt x="1066800" y="1797958"/>
                  </a:lnTo>
                  <a:lnTo>
                    <a:pt x="1066800" y="1793196"/>
                  </a:lnTo>
                  <a:lnTo>
                    <a:pt x="1071563" y="1793196"/>
                  </a:lnTo>
                  <a:lnTo>
                    <a:pt x="1076325" y="1793196"/>
                  </a:lnTo>
                  <a:lnTo>
                    <a:pt x="1076325" y="1797958"/>
                  </a:lnTo>
                  <a:lnTo>
                    <a:pt x="1076325" y="1802721"/>
                  </a:lnTo>
                  <a:close/>
                  <a:moveTo>
                    <a:pt x="2671763" y="1802721"/>
                  </a:moveTo>
                  <a:lnTo>
                    <a:pt x="2667000" y="1802721"/>
                  </a:lnTo>
                  <a:lnTo>
                    <a:pt x="2667000" y="1797958"/>
                  </a:lnTo>
                  <a:lnTo>
                    <a:pt x="2667000" y="1793196"/>
                  </a:lnTo>
                  <a:lnTo>
                    <a:pt x="2671763" y="1793196"/>
                  </a:lnTo>
                  <a:lnTo>
                    <a:pt x="2676525" y="1793196"/>
                  </a:lnTo>
                  <a:lnTo>
                    <a:pt x="2676525" y="1797958"/>
                  </a:lnTo>
                  <a:lnTo>
                    <a:pt x="2676525" y="1802721"/>
                  </a:lnTo>
                  <a:close/>
                  <a:moveTo>
                    <a:pt x="2700338" y="1802721"/>
                  </a:moveTo>
                  <a:lnTo>
                    <a:pt x="2695575" y="1802721"/>
                  </a:lnTo>
                  <a:lnTo>
                    <a:pt x="2695575" y="1797958"/>
                  </a:lnTo>
                  <a:lnTo>
                    <a:pt x="2695575" y="1793196"/>
                  </a:lnTo>
                  <a:lnTo>
                    <a:pt x="2700338" y="1793196"/>
                  </a:lnTo>
                  <a:lnTo>
                    <a:pt x="2705100" y="1793196"/>
                  </a:lnTo>
                  <a:lnTo>
                    <a:pt x="2705100" y="1797958"/>
                  </a:lnTo>
                  <a:lnTo>
                    <a:pt x="2705100" y="1802721"/>
                  </a:lnTo>
                  <a:close/>
                  <a:moveTo>
                    <a:pt x="1090613" y="1793196"/>
                  </a:moveTo>
                  <a:lnTo>
                    <a:pt x="1085850" y="1793196"/>
                  </a:lnTo>
                  <a:lnTo>
                    <a:pt x="1085850" y="1788433"/>
                  </a:lnTo>
                  <a:lnTo>
                    <a:pt x="1085850" y="1783671"/>
                  </a:lnTo>
                  <a:lnTo>
                    <a:pt x="1090613" y="1783671"/>
                  </a:lnTo>
                  <a:lnTo>
                    <a:pt x="1095375" y="1783671"/>
                  </a:lnTo>
                  <a:lnTo>
                    <a:pt x="1095375" y="1788433"/>
                  </a:lnTo>
                  <a:lnTo>
                    <a:pt x="1095375" y="1793196"/>
                  </a:lnTo>
                  <a:close/>
                  <a:moveTo>
                    <a:pt x="1119188" y="1793196"/>
                  </a:moveTo>
                  <a:lnTo>
                    <a:pt x="1114425" y="1793196"/>
                  </a:lnTo>
                  <a:lnTo>
                    <a:pt x="1114425" y="1788433"/>
                  </a:lnTo>
                  <a:lnTo>
                    <a:pt x="1114425" y="1783671"/>
                  </a:lnTo>
                  <a:lnTo>
                    <a:pt x="1119188" y="1783671"/>
                  </a:lnTo>
                  <a:lnTo>
                    <a:pt x="1123950" y="1783671"/>
                  </a:lnTo>
                  <a:lnTo>
                    <a:pt x="1123950" y="1788433"/>
                  </a:lnTo>
                  <a:lnTo>
                    <a:pt x="1123950" y="1793196"/>
                  </a:lnTo>
                  <a:close/>
                  <a:moveTo>
                    <a:pt x="1862138" y="1793196"/>
                  </a:moveTo>
                  <a:lnTo>
                    <a:pt x="1857375" y="1793196"/>
                  </a:lnTo>
                  <a:lnTo>
                    <a:pt x="1857375" y="1788433"/>
                  </a:lnTo>
                  <a:lnTo>
                    <a:pt x="1857375" y="1783671"/>
                  </a:lnTo>
                  <a:lnTo>
                    <a:pt x="1862138" y="1783671"/>
                  </a:lnTo>
                  <a:lnTo>
                    <a:pt x="1866900" y="1783671"/>
                  </a:lnTo>
                  <a:lnTo>
                    <a:pt x="1866900" y="1788433"/>
                  </a:lnTo>
                  <a:lnTo>
                    <a:pt x="1866900" y="1793196"/>
                  </a:lnTo>
                  <a:close/>
                  <a:moveTo>
                    <a:pt x="1899114" y="1793196"/>
                  </a:moveTo>
                  <a:lnTo>
                    <a:pt x="1894351" y="1793196"/>
                  </a:lnTo>
                  <a:lnTo>
                    <a:pt x="1900238" y="1783671"/>
                  </a:lnTo>
                  <a:lnTo>
                    <a:pt x="1906124" y="1774146"/>
                  </a:lnTo>
                  <a:lnTo>
                    <a:pt x="1910887" y="1774146"/>
                  </a:lnTo>
                  <a:lnTo>
                    <a:pt x="1915649" y="1774146"/>
                  </a:lnTo>
                  <a:lnTo>
                    <a:pt x="1909763" y="1783671"/>
                  </a:lnTo>
                  <a:lnTo>
                    <a:pt x="1903876" y="1793196"/>
                  </a:lnTo>
                  <a:close/>
                  <a:moveTo>
                    <a:pt x="1004888" y="1783671"/>
                  </a:moveTo>
                  <a:lnTo>
                    <a:pt x="1000125" y="1783671"/>
                  </a:lnTo>
                  <a:lnTo>
                    <a:pt x="1000125" y="1778908"/>
                  </a:lnTo>
                  <a:lnTo>
                    <a:pt x="1000125" y="1774146"/>
                  </a:lnTo>
                  <a:lnTo>
                    <a:pt x="1004888" y="1774146"/>
                  </a:lnTo>
                  <a:lnTo>
                    <a:pt x="1009650" y="1774146"/>
                  </a:lnTo>
                  <a:lnTo>
                    <a:pt x="1009650" y="1778908"/>
                  </a:lnTo>
                  <a:lnTo>
                    <a:pt x="1009650" y="1783671"/>
                  </a:lnTo>
                  <a:close/>
                  <a:moveTo>
                    <a:pt x="2796150" y="1783671"/>
                  </a:moveTo>
                  <a:lnTo>
                    <a:pt x="2791949" y="1783671"/>
                  </a:lnTo>
                  <a:lnTo>
                    <a:pt x="2785148" y="1772669"/>
                  </a:lnTo>
                  <a:lnTo>
                    <a:pt x="2778357" y="1761677"/>
                  </a:lnTo>
                  <a:lnTo>
                    <a:pt x="2789358" y="1768478"/>
                  </a:lnTo>
                  <a:lnTo>
                    <a:pt x="2800350" y="1775270"/>
                  </a:lnTo>
                  <a:lnTo>
                    <a:pt x="2800350" y="1779470"/>
                  </a:lnTo>
                  <a:lnTo>
                    <a:pt x="2800350" y="1783671"/>
                  </a:lnTo>
                  <a:close/>
                  <a:moveTo>
                    <a:pt x="1537125" y="1774146"/>
                  </a:moveTo>
                  <a:lnTo>
                    <a:pt x="1533525" y="1774146"/>
                  </a:lnTo>
                  <a:lnTo>
                    <a:pt x="1533525" y="1770545"/>
                  </a:lnTo>
                  <a:lnTo>
                    <a:pt x="1533525" y="1766954"/>
                  </a:lnTo>
                  <a:lnTo>
                    <a:pt x="1550194" y="1753876"/>
                  </a:lnTo>
                  <a:lnTo>
                    <a:pt x="1566863" y="1740808"/>
                  </a:lnTo>
                  <a:lnTo>
                    <a:pt x="1553794" y="1757477"/>
                  </a:lnTo>
                  <a:lnTo>
                    <a:pt x="1540716" y="1774146"/>
                  </a:lnTo>
                  <a:close/>
                  <a:moveTo>
                    <a:pt x="1889589" y="1774146"/>
                  </a:moveTo>
                  <a:lnTo>
                    <a:pt x="1884826" y="1774146"/>
                  </a:lnTo>
                  <a:lnTo>
                    <a:pt x="1890713" y="1764621"/>
                  </a:lnTo>
                  <a:lnTo>
                    <a:pt x="1896599" y="1755096"/>
                  </a:lnTo>
                  <a:lnTo>
                    <a:pt x="1901362" y="1755096"/>
                  </a:lnTo>
                  <a:lnTo>
                    <a:pt x="1906124" y="1755096"/>
                  </a:lnTo>
                  <a:lnTo>
                    <a:pt x="1900238" y="1764621"/>
                  </a:lnTo>
                  <a:lnTo>
                    <a:pt x="1894351" y="1774146"/>
                  </a:lnTo>
                  <a:close/>
                  <a:moveTo>
                    <a:pt x="2690813" y="1774146"/>
                  </a:moveTo>
                  <a:lnTo>
                    <a:pt x="2686050" y="1774146"/>
                  </a:lnTo>
                  <a:lnTo>
                    <a:pt x="2686050" y="1769383"/>
                  </a:lnTo>
                  <a:lnTo>
                    <a:pt x="2686050" y="1764621"/>
                  </a:lnTo>
                  <a:lnTo>
                    <a:pt x="2690813" y="1764621"/>
                  </a:lnTo>
                  <a:lnTo>
                    <a:pt x="2695575" y="1764621"/>
                  </a:lnTo>
                  <a:lnTo>
                    <a:pt x="2695575" y="1769383"/>
                  </a:lnTo>
                  <a:lnTo>
                    <a:pt x="2695575" y="1774146"/>
                  </a:lnTo>
                  <a:close/>
                  <a:moveTo>
                    <a:pt x="1234049" y="1764621"/>
                  </a:moveTo>
                  <a:lnTo>
                    <a:pt x="1229849" y="1764621"/>
                  </a:lnTo>
                  <a:lnTo>
                    <a:pt x="1223058" y="1753619"/>
                  </a:lnTo>
                  <a:lnTo>
                    <a:pt x="1216257" y="1742627"/>
                  </a:lnTo>
                  <a:lnTo>
                    <a:pt x="1227249" y="1749428"/>
                  </a:lnTo>
                  <a:lnTo>
                    <a:pt x="1238250" y="1756220"/>
                  </a:lnTo>
                  <a:lnTo>
                    <a:pt x="1238250" y="1760420"/>
                  </a:lnTo>
                  <a:lnTo>
                    <a:pt x="1238250" y="1764621"/>
                  </a:lnTo>
                  <a:close/>
                  <a:moveTo>
                    <a:pt x="1938338" y="1764621"/>
                  </a:moveTo>
                  <a:lnTo>
                    <a:pt x="1933575" y="1764621"/>
                  </a:lnTo>
                  <a:lnTo>
                    <a:pt x="1933575" y="1759858"/>
                  </a:lnTo>
                  <a:lnTo>
                    <a:pt x="1933575" y="1755096"/>
                  </a:lnTo>
                  <a:lnTo>
                    <a:pt x="1938338" y="1755096"/>
                  </a:lnTo>
                  <a:lnTo>
                    <a:pt x="1943100" y="1755096"/>
                  </a:lnTo>
                  <a:lnTo>
                    <a:pt x="1943100" y="1759858"/>
                  </a:lnTo>
                  <a:lnTo>
                    <a:pt x="1943100" y="1764621"/>
                  </a:lnTo>
                  <a:close/>
                  <a:moveTo>
                    <a:pt x="4530728" y="1761449"/>
                  </a:moveTo>
                  <a:lnTo>
                    <a:pt x="4524375" y="1767792"/>
                  </a:lnTo>
                  <a:lnTo>
                    <a:pt x="4524375" y="1755096"/>
                  </a:lnTo>
                  <a:lnTo>
                    <a:pt x="4524375" y="1742399"/>
                  </a:lnTo>
                  <a:lnTo>
                    <a:pt x="4530728" y="1748742"/>
                  </a:lnTo>
                  <a:lnTo>
                    <a:pt x="4537072" y="1755096"/>
                  </a:lnTo>
                  <a:close/>
                  <a:moveTo>
                    <a:pt x="1023938" y="1755096"/>
                  </a:moveTo>
                  <a:lnTo>
                    <a:pt x="1019175" y="1755096"/>
                  </a:lnTo>
                  <a:lnTo>
                    <a:pt x="1019175" y="1750333"/>
                  </a:lnTo>
                  <a:lnTo>
                    <a:pt x="1019175" y="1745571"/>
                  </a:lnTo>
                  <a:lnTo>
                    <a:pt x="1023938" y="1745571"/>
                  </a:lnTo>
                  <a:lnTo>
                    <a:pt x="1028700" y="1745571"/>
                  </a:lnTo>
                  <a:lnTo>
                    <a:pt x="1028700" y="1750333"/>
                  </a:lnTo>
                  <a:lnTo>
                    <a:pt x="1028700" y="1755096"/>
                  </a:lnTo>
                  <a:close/>
                  <a:moveTo>
                    <a:pt x="1971675" y="1755096"/>
                  </a:moveTo>
                  <a:lnTo>
                    <a:pt x="1958978" y="1755096"/>
                  </a:lnTo>
                  <a:lnTo>
                    <a:pt x="1965322" y="1748742"/>
                  </a:lnTo>
                  <a:lnTo>
                    <a:pt x="1971675" y="1742399"/>
                  </a:lnTo>
                  <a:lnTo>
                    <a:pt x="1978028" y="1748742"/>
                  </a:lnTo>
                  <a:lnTo>
                    <a:pt x="1984372" y="1755096"/>
                  </a:lnTo>
                  <a:close/>
                  <a:moveTo>
                    <a:pt x="1385888" y="1745571"/>
                  </a:moveTo>
                  <a:lnTo>
                    <a:pt x="1381125" y="1745571"/>
                  </a:lnTo>
                  <a:lnTo>
                    <a:pt x="1381125" y="1740808"/>
                  </a:lnTo>
                  <a:lnTo>
                    <a:pt x="1381125" y="1736046"/>
                  </a:lnTo>
                  <a:lnTo>
                    <a:pt x="1385888" y="1736046"/>
                  </a:lnTo>
                  <a:lnTo>
                    <a:pt x="1390650" y="1736046"/>
                  </a:lnTo>
                  <a:lnTo>
                    <a:pt x="1390650" y="1740808"/>
                  </a:lnTo>
                  <a:lnTo>
                    <a:pt x="1390650" y="1745571"/>
                  </a:lnTo>
                  <a:close/>
                  <a:moveTo>
                    <a:pt x="1404938" y="1745571"/>
                  </a:moveTo>
                  <a:lnTo>
                    <a:pt x="1400175" y="1745571"/>
                  </a:lnTo>
                  <a:lnTo>
                    <a:pt x="1400175" y="1740808"/>
                  </a:lnTo>
                  <a:lnTo>
                    <a:pt x="1400175" y="1736046"/>
                  </a:lnTo>
                  <a:lnTo>
                    <a:pt x="1404938" y="1736046"/>
                  </a:lnTo>
                  <a:lnTo>
                    <a:pt x="1409700" y="1736046"/>
                  </a:lnTo>
                  <a:lnTo>
                    <a:pt x="1409700" y="1740808"/>
                  </a:lnTo>
                  <a:lnTo>
                    <a:pt x="1409700" y="1745571"/>
                  </a:lnTo>
                  <a:close/>
                  <a:moveTo>
                    <a:pt x="2052638" y="1745571"/>
                  </a:moveTo>
                  <a:lnTo>
                    <a:pt x="2047875" y="1745571"/>
                  </a:lnTo>
                  <a:lnTo>
                    <a:pt x="2047875" y="1740808"/>
                  </a:lnTo>
                  <a:lnTo>
                    <a:pt x="2047875" y="1736046"/>
                  </a:lnTo>
                  <a:lnTo>
                    <a:pt x="2052638" y="1736046"/>
                  </a:lnTo>
                  <a:lnTo>
                    <a:pt x="2057400" y="1736046"/>
                  </a:lnTo>
                  <a:lnTo>
                    <a:pt x="2057400" y="1740808"/>
                  </a:lnTo>
                  <a:lnTo>
                    <a:pt x="2057400" y="1745571"/>
                  </a:lnTo>
                  <a:close/>
                  <a:moveTo>
                    <a:pt x="2747400" y="1745571"/>
                  </a:moveTo>
                  <a:lnTo>
                    <a:pt x="2743200" y="1745571"/>
                  </a:lnTo>
                  <a:lnTo>
                    <a:pt x="2743200" y="1736046"/>
                  </a:lnTo>
                  <a:lnTo>
                    <a:pt x="2743200" y="1726521"/>
                  </a:lnTo>
                  <a:lnTo>
                    <a:pt x="2753287" y="1726521"/>
                  </a:lnTo>
                  <a:lnTo>
                    <a:pt x="2763374" y="1726521"/>
                  </a:lnTo>
                  <a:lnTo>
                    <a:pt x="2757488" y="1736046"/>
                  </a:lnTo>
                  <a:lnTo>
                    <a:pt x="2751601" y="1745571"/>
                  </a:lnTo>
                  <a:close/>
                  <a:moveTo>
                    <a:pt x="1195388" y="1736046"/>
                  </a:moveTo>
                  <a:lnTo>
                    <a:pt x="1190625" y="1736046"/>
                  </a:lnTo>
                  <a:lnTo>
                    <a:pt x="1190625" y="1731283"/>
                  </a:lnTo>
                  <a:lnTo>
                    <a:pt x="1190625" y="1726521"/>
                  </a:lnTo>
                  <a:lnTo>
                    <a:pt x="1195388" y="1726521"/>
                  </a:lnTo>
                  <a:lnTo>
                    <a:pt x="1200150" y="1726521"/>
                  </a:lnTo>
                  <a:lnTo>
                    <a:pt x="1200150" y="1731283"/>
                  </a:lnTo>
                  <a:lnTo>
                    <a:pt x="1200150" y="1736046"/>
                  </a:lnTo>
                  <a:close/>
                  <a:moveTo>
                    <a:pt x="1573063" y="1736046"/>
                  </a:moveTo>
                  <a:lnTo>
                    <a:pt x="1568301" y="1736046"/>
                  </a:lnTo>
                  <a:lnTo>
                    <a:pt x="1590675" y="1712233"/>
                  </a:lnTo>
                  <a:lnTo>
                    <a:pt x="1613049" y="1688421"/>
                  </a:lnTo>
                  <a:lnTo>
                    <a:pt x="1617812" y="1688421"/>
                  </a:lnTo>
                  <a:lnTo>
                    <a:pt x="1622574" y="1688421"/>
                  </a:lnTo>
                  <a:lnTo>
                    <a:pt x="1600200" y="1712233"/>
                  </a:lnTo>
                  <a:lnTo>
                    <a:pt x="1577826" y="1736046"/>
                  </a:lnTo>
                  <a:close/>
                  <a:moveTo>
                    <a:pt x="2033588" y="1736046"/>
                  </a:moveTo>
                  <a:lnTo>
                    <a:pt x="2028825" y="1736046"/>
                  </a:lnTo>
                  <a:lnTo>
                    <a:pt x="2028825" y="1731283"/>
                  </a:lnTo>
                  <a:lnTo>
                    <a:pt x="2028825" y="1726521"/>
                  </a:lnTo>
                  <a:lnTo>
                    <a:pt x="2033588" y="1726521"/>
                  </a:lnTo>
                  <a:lnTo>
                    <a:pt x="2038350" y="1726521"/>
                  </a:lnTo>
                  <a:lnTo>
                    <a:pt x="2038350" y="1731283"/>
                  </a:lnTo>
                  <a:lnTo>
                    <a:pt x="2038350" y="1736046"/>
                  </a:lnTo>
                  <a:close/>
                  <a:moveTo>
                    <a:pt x="3128963" y="1736046"/>
                  </a:moveTo>
                  <a:lnTo>
                    <a:pt x="3124200" y="1736046"/>
                  </a:lnTo>
                  <a:lnTo>
                    <a:pt x="3124200" y="1731283"/>
                  </a:lnTo>
                  <a:lnTo>
                    <a:pt x="3124200" y="1726521"/>
                  </a:lnTo>
                  <a:lnTo>
                    <a:pt x="3128963" y="1726521"/>
                  </a:lnTo>
                  <a:lnTo>
                    <a:pt x="3133725" y="1726521"/>
                  </a:lnTo>
                  <a:lnTo>
                    <a:pt x="3133725" y="1731283"/>
                  </a:lnTo>
                  <a:lnTo>
                    <a:pt x="3133725" y="1736046"/>
                  </a:lnTo>
                  <a:close/>
                  <a:moveTo>
                    <a:pt x="2805113" y="1726521"/>
                  </a:moveTo>
                  <a:lnTo>
                    <a:pt x="2800350" y="1726521"/>
                  </a:lnTo>
                  <a:lnTo>
                    <a:pt x="2800350" y="1721758"/>
                  </a:lnTo>
                  <a:lnTo>
                    <a:pt x="2800350" y="1716996"/>
                  </a:lnTo>
                  <a:lnTo>
                    <a:pt x="2805113" y="1716996"/>
                  </a:lnTo>
                  <a:lnTo>
                    <a:pt x="2809875" y="1716996"/>
                  </a:lnTo>
                  <a:lnTo>
                    <a:pt x="2809875" y="1721758"/>
                  </a:lnTo>
                  <a:lnTo>
                    <a:pt x="2809875" y="1726521"/>
                  </a:lnTo>
                  <a:close/>
                  <a:moveTo>
                    <a:pt x="1166813" y="1716996"/>
                  </a:moveTo>
                  <a:lnTo>
                    <a:pt x="1162050" y="1716996"/>
                  </a:lnTo>
                  <a:lnTo>
                    <a:pt x="1162050" y="1712233"/>
                  </a:lnTo>
                  <a:lnTo>
                    <a:pt x="1162050" y="1707471"/>
                  </a:lnTo>
                  <a:lnTo>
                    <a:pt x="1166813" y="1707471"/>
                  </a:lnTo>
                  <a:lnTo>
                    <a:pt x="1171575" y="1707471"/>
                  </a:lnTo>
                  <a:lnTo>
                    <a:pt x="1171575" y="1712233"/>
                  </a:lnTo>
                  <a:lnTo>
                    <a:pt x="1171575" y="1716996"/>
                  </a:lnTo>
                  <a:close/>
                  <a:moveTo>
                    <a:pt x="1431731" y="1716996"/>
                  </a:moveTo>
                  <a:lnTo>
                    <a:pt x="1428750" y="1716996"/>
                  </a:lnTo>
                  <a:lnTo>
                    <a:pt x="1428750" y="1714014"/>
                  </a:lnTo>
                  <a:lnTo>
                    <a:pt x="1428750" y="1711033"/>
                  </a:lnTo>
                  <a:lnTo>
                    <a:pt x="1459706" y="1683058"/>
                  </a:lnTo>
                  <a:lnTo>
                    <a:pt x="1490663" y="1655083"/>
                  </a:lnTo>
                  <a:lnTo>
                    <a:pt x="1462688" y="1686039"/>
                  </a:lnTo>
                  <a:lnTo>
                    <a:pt x="1434713" y="1716996"/>
                  </a:lnTo>
                  <a:close/>
                  <a:moveTo>
                    <a:pt x="1910753" y="1714414"/>
                  </a:moveTo>
                  <a:lnTo>
                    <a:pt x="1905000" y="1720167"/>
                  </a:lnTo>
                  <a:lnTo>
                    <a:pt x="1905753" y="1701918"/>
                  </a:lnTo>
                  <a:lnTo>
                    <a:pt x="1906505" y="1683658"/>
                  </a:lnTo>
                  <a:lnTo>
                    <a:pt x="1911506" y="1696155"/>
                  </a:lnTo>
                  <a:lnTo>
                    <a:pt x="1916506" y="1708661"/>
                  </a:lnTo>
                  <a:close/>
                  <a:moveTo>
                    <a:pt x="4519613" y="1716996"/>
                  </a:moveTo>
                  <a:lnTo>
                    <a:pt x="4514850" y="1716996"/>
                  </a:lnTo>
                  <a:lnTo>
                    <a:pt x="4514850" y="1712233"/>
                  </a:lnTo>
                  <a:lnTo>
                    <a:pt x="4514850" y="1707471"/>
                  </a:lnTo>
                  <a:lnTo>
                    <a:pt x="4519613" y="1707471"/>
                  </a:lnTo>
                  <a:lnTo>
                    <a:pt x="4524375" y="1707471"/>
                  </a:lnTo>
                  <a:lnTo>
                    <a:pt x="4524375" y="1712233"/>
                  </a:lnTo>
                  <a:lnTo>
                    <a:pt x="4524375" y="1716996"/>
                  </a:lnTo>
                  <a:close/>
                  <a:moveTo>
                    <a:pt x="1138238" y="1697946"/>
                  </a:moveTo>
                  <a:lnTo>
                    <a:pt x="1133475" y="1697946"/>
                  </a:lnTo>
                  <a:lnTo>
                    <a:pt x="1133475" y="1693183"/>
                  </a:lnTo>
                  <a:lnTo>
                    <a:pt x="1133475" y="1688421"/>
                  </a:lnTo>
                  <a:lnTo>
                    <a:pt x="1138238" y="1688421"/>
                  </a:lnTo>
                  <a:lnTo>
                    <a:pt x="1143000" y="1688421"/>
                  </a:lnTo>
                  <a:lnTo>
                    <a:pt x="1143000" y="1693183"/>
                  </a:lnTo>
                  <a:lnTo>
                    <a:pt x="1143000" y="1697946"/>
                  </a:lnTo>
                  <a:close/>
                  <a:moveTo>
                    <a:pt x="2776538" y="1697946"/>
                  </a:moveTo>
                  <a:lnTo>
                    <a:pt x="2771775" y="1697946"/>
                  </a:lnTo>
                  <a:lnTo>
                    <a:pt x="2771775" y="1693183"/>
                  </a:lnTo>
                  <a:lnTo>
                    <a:pt x="2771775" y="1688421"/>
                  </a:lnTo>
                  <a:lnTo>
                    <a:pt x="2776538" y="1688421"/>
                  </a:lnTo>
                  <a:lnTo>
                    <a:pt x="2781300" y="1688421"/>
                  </a:lnTo>
                  <a:lnTo>
                    <a:pt x="2781300" y="1693183"/>
                  </a:lnTo>
                  <a:lnTo>
                    <a:pt x="2781300" y="1697946"/>
                  </a:lnTo>
                  <a:close/>
                  <a:moveTo>
                    <a:pt x="1119188" y="1688421"/>
                  </a:moveTo>
                  <a:lnTo>
                    <a:pt x="1114425" y="1688421"/>
                  </a:lnTo>
                  <a:lnTo>
                    <a:pt x="1114425" y="1683658"/>
                  </a:lnTo>
                  <a:lnTo>
                    <a:pt x="1114425" y="1678896"/>
                  </a:lnTo>
                  <a:lnTo>
                    <a:pt x="1119188" y="1678896"/>
                  </a:lnTo>
                  <a:lnTo>
                    <a:pt x="1123950" y="1678896"/>
                  </a:lnTo>
                  <a:lnTo>
                    <a:pt x="1123950" y="1683658"/>
                  </a:lnTo>
                  <a:lnTo>
                    <a:pt x="1123950" y="1688421"/>
                  </a:lnTo>
                  <a:close/>
                  <a:moveTo>
                    <a:pt x="2633663" y="1688421"/>
                  </a:moveTo>
                  <a:lnTo>
                    <a:pt x="2628900" y="1688421"/>
                  </a:lnTo>
                  <a:lnTo>
                    <a:pt x="2628900" y="1683658"/>
                  </a:lnTo>
                  <a:lnTo>
                    <a:pt x="2628900" y="1678896"/>
                  </a:lnTo>
                  <a:lnTo>
                    <a:pt x="2633663" y="1678896"/>
                  </a:lnTo>
                  <a:lnTo>
                    <a:pt x="2638425" y="1678896"/>
                  </a:lnTo>
                  <a:lnTo>
                    <a:pt x="2638425" y="1683658"/>
                  </a:lnTo>
                  <a:lnTo>
                    <a:pt x="2638425" y="1688421"/>
                  </a:lnTo>
                  <a:close/>
                  <a:moveTo>
                    <a:pt x="2662238" y="1688421"/>
                  </a:moveTo>
                  <a:lnTo>
                    <a:pt x="2657475" y="1688421"/>
                  </a:lnTo>
                  <a:lnTo>
                    <a:pt x="2657475" y="1683658"/>
                  </a:lnTo>
                  <a:lnTo>
                    <a:pt x="2657475" y="1678896"/>
                  </a:lnTo>
                  <a:lnTo>
                    <a:pt x="2662238" y="1678896"/>
                  </a:lnTo>
                  <a:lnTo>
                    <a:pt x="2667000" y="1678896"/>
                  </a:lnTo>
                  <a:lnTo>
                    <a:pt x="2667000" y="1683658"/>
                  </a:lnTo>
                  <a:lnTo>
                    <a:pt x="2667000" y="1688421"/>
                  </a:lnTo>
                  <a:close/>
                  <a:moveTo>
                    <a:pt x="3138488" y="1688421"/>
                  </a:moveTo>
                  <a:lnTo>
                    <a:pt x="3133725" y="1688421"/>
                  </a:lnTo>
                  <a:lnTo>
                    <a:pt x="3133725" y="1683658"/>
                  </a:lnTo>
                  <a:lnTo>
                    <a:pt x="3133725" y="1678896"/>
                  </a:lnTo>
                  <a:lnTo>
                    <a:pt x="3138488" y="1678896"/>
                  </a:lnTo>
                  <a:lnTo>
                    <a:pt x="3143250" y="1678896"/>
                  </a:lnTo>
                  <a:lnTo>
                    <a:pt x="3143250" y="1683658"/>
                  </a:lnTo>
                  <a:lnTo>
                    <a:pt x="3143250" y="1688421"/>
                  </a:lnTo>
                  <a:close/>
                  <a:moveTo>
                    <a:pt x="2016128" y="1675724"/>
                  </a:moveTo>
                  <a:lnTo>
                    <a:pt x="2009775" y="1682067"/>
                  </a:lnTo>
                  <a:lnTo>
                    <a:pt x="2009775" y="1669371"/>
                  </a:lnTo>
                  <a:lnTo>
                    <a:pt x="2009775" y="1656674"/>
                  </a:lnTo>
                  <a:lnTo>
                    <a:pt x="2016128" y="1663017"/>
                  </a:lnTo>
                  <a:lnTo>
                    <a:pt x="2022472" y="1669371"/>
                  </a:lnTo>
                  <a:close/>
                  <a:moveTo>
                    <a:pt x="4510088" y="1678896"/>
                  </a:moveTo>
                  <a:lnTo>
                    <a:pt x="4505325" y="1678896"/>
                  </a:lnTo>
                  <a:lnTo>
                    <a:pt x="4505325" y="1674133"/>
                  </a:lnTo>
                  <a:lnTo>
                    <a:pt x="4505325" y="1669371"/>
                  </a:lnTo>
                  <a:lnTo>
                    <a:pt x="4510088" y="1669371"/>
                  </a:lnTo>
                  <a:lnTo>
                    <a:pt x="4514850" y="1669371"/>
                  </a:lnTo>
                  <a:lnTo>
                    <a:pt x="4514850" y="1674133"/>
                  </a:lnTo>
                  <a:lnTo>
                    <a:pt x="4514850" y="1678896"/>
                  </a:lnTo>
                  <a:close/>
                  <a:moveTo>
                    <a:pt x="1290638" y="1659846"/>
                  </a:moveTo>
                  <a:lnTo>
                    <a:pt x="1285875" y="1659846"/>
                  </a:lnTo>
                  <a:lnTo>
                    <a:pt x="1285875" y="1655083"/>
                  </a:lnTo>
                  <a:lnTo>
                    <a:pt x="1285875" y="1650321"/>
                  </a:lnTo>
                  <a:lnTo>
                    <a:pt x="1290638" y="1650321"/>
                  </a:lnTo>
                  <a:lnTo>
                    <a:pt x="1295400" y="1650321"/>
                  </a:lnTo>
                  <a:lnTo>
                    <a:pt x="1295400" y="1655083"/>
                  </a:lnTo>
                  <a:lnTo>
                    <a:pt x="1295400" y="1659846"/>
                  </a:lnTo>
                  <a:close/>
                  <a:moveTo>
                    <a:pt x="2652713" y="1659846"/>
                  </a:moveTo>
                  <a:lnTo>
                    <a:pt x="2647950" y="1659846"/>
                  </a:lnTo>
                  <a:lnTo>
                    <a:pt x="2647950" y="1655083"/>
                  </a:lnTo>
                  <a:lnTo>
                    <a:pt x="2647950" y="1650321"/>
                  </a:lnTo>
                  <a:lnTo>
                    <a:pt x="2652713" y="1650321"/>
                  </a:lnTo>
                  <a:lnTo>
                    <a:pt x="2657475" y="1650321"/>
                  </a:lnTo>
                  <a:lnTo>
                    <a:pt x="2657475" y="1655083"/>
                  </a:lnTo>
                  <a:lnTo>
                    <a:pt x="2657475" y="1659846"/>
                  </a:lnTo>
                  <a:close/>
                  <a:moveTo>
                    <a:pt x="3148013" y="1659846"/>
                  </a:moveTo>
                  <a:lnTo>
                    <a:pt x="3143250" y="1659846"/>
                  </a:lnTo>
                  <a:lnTo>
                    <a:pt x="3143250" y="1655083"/>
                  </a:lnTo>
                  <a:lnTo>
                    <a:pt x="3143250" y="1650321"/>
                  </a:lnTo>
                  <a:lnTo>
                    <a:pt x="3148013" y="1650321"/>
                  </a:lnTo>
                  <a:lnTo>
                    <a:pt x="3152775" y="1650321"/>
                  </a:lnTo>
                  <a:lnTo>
                    <a:pt x="3152775" y="1655083"/>
                  </a:lnTo>
                  <a:lnTo>
                    <a:pt x="3152775" y="1659846"/>
                  </a:lnTo>
                  <a:close/>
                  <a:moveTo>
                    <a:pt x="1660989" y="1650321"/>
                  </a:moveTo>
                  <a:lnTo>
                    <a:pt x="1656226" y="1650321"/>
                  </a:lnTo>
                  <a:lnTo>
                    <a:pt x="1662113" y="1640796"/>
                  </a:lnTo>
                  <a:lnTo>
                    <a:pt x="1667999" y="1631271"/>
                  </a:lnTo>
                  <a:lnTo>
                    <a:pt x="1672762" y="1631271"/>
                  </a:lnTo>
                  <a:lnTo>
                    <a:pt x="1677524" y="1631271"/>
                  </a:lnTo>
                  <a:lnTo>
                    <a:pt x="1671638" y="1640796"/>
                  </a:lnTo>
                  <a:lnTo>
                    <a:pt x="1665751" y="1650321"/>
                  </a:lnTo>
                  <a:close/>
                  <a:moveTo>
                    <a:pt x="3071813" y="1650321"/>
                  </a:moveTo>
                  <a:lnTo>
                    <a:pt x="3067050" y="1650321"/>
                  </a:lnTo>
                  <a:lnTo>
                    <a:pt x="3067050" y="1645558"/>
                  </a:lnTo>
                  <a:lnTo>
                    <a:pt x="3067050" y="1640796"/>
                  </a:lnTo>
                  <a:lnTo>
                    <a:pt x="3071813" y="1640796"/>
                  </a:lnTo>
                  <a:lnTo>
                    <a:pt x="3076575" y="1640796"/>
                  </a:lnTo>
                  <a:lnTo>
                    <a:pt x="3076575" y="1645558"/>
                  </a:lnTo>
                  <a:lnTo>
                    <a:pt x="3076575" y="1650321"/>
                  </a:lnTo>
                  <a:close/>
                  <a:moveTo>
                    <a:pt x="3128963" y="1640796"/>
                  </a:moveTo>
                  <a:lnTo>
                    <a:pt x="3124200" y="1640796"/>
                  </a:lnTo>
                  <a:lnTo>
                    <a:pt x="3124200" y="1636033"/>
                  </a:lnTo>
                  <a:lnTo>
                    <a:pt x="3124200" y="1631271"/>
                  </a:lnTo>
                  <a:lnTo>
                    <a:pt x="3128963" y="1631271"/>
                  </a:lnTo>
                  <a:lnTo>
                    <a:pt x="3133725" y="1631271"/>
                  </a:lnTo>
                  <a:lnTo>
                    <a:pt x="3133725" y="1636033"/>
                  </a:lnTo>
                  <a:lnTo>
                    <a:pt x="3133725" y="1640796"/>
                  </a:lnTo>
                  <a:close/>
                  <a:moveTo>
                    <a:pt x="2747963" y="1631271"/>
                  </a:moveTo>
                  <a:lnTo>
                    <a:pt x="2743200" y="1631271"/>
                  </a:lnTo>
                  <a:lnTo>
                    <a:pt x="2743200" y="1626508"/>
                  </a:lnTo>
                  <a:lnTo>
                    <a:pt x="2743200" y="1621746"/>
                  </a:lnTo>
                  <a:lnTo>
                    <a:pt x="2747963" y="1621746"/>
                  </a:lnTo>
                  <a:lnTo>
                    <a:pt x="2752725" y="1621746"/>
                  </a:lnTo>
                  <a:lnTo>
                    <a:pt x="2752725" y="1626508"/>
                  </a:lnTo>
                  <a:lnTo>
                    <a:pt x="2752725" y="1631271"/>
                  </a:lnTo>
                  <a:close/>
                  <a:moveTo>
                    <a:pt x="1233488" y="1621746"/>
                  </a:moveTo>
                  <a:lnTo>
                    <a:pt x="1228725" y="1621746"/>
                  </a:lnTo>
                  <a:lnTo>
                    <a:pt x="1228725" y="1616983"/>
                  </a:lnTo>
                  <a:lnTo>
                    <a:pt x="1228725" y="1612221"/>
                  </a:lnTo>
                  <a:lnTo>
                    <a:pt x="1233488" y="1612221"/>
                  </a:lnTo>
                  <a:lnTo>
                    <a:pt x="1238250" y="1612221"/>
                  </a:lnTo>
                  <a:lnTo>
                    <a:pt x="1238250" y="1616983"/>
                  </a:lnTo>
                  <a:lnTo>
                    <a:pt x="1238250" y="1621746"/>
                  </a:lnTo>
                  <a:close/>
                  <a:moveTo>
                    <a:pt x="2605088" y="1621746"/>
                  </a:moveTo>
                  <a:lnTo>
                    <a:pt x="2600325" y="1621746"/>
                  </a:lnTo>
                  <a:lnTo>
                    <a:pt x="2600325" y="1616983"/>
                  </a:lnTo>
                  <a:lnTo>
                    <a:pt x="2600325" y="1612221"/>
                  </a:lnTo>
                  <a:lnTo>
                    <a:pt x="2605088" y="1612221"/>
                  </a:lnTo>
                  <a:lnTo>
                    <a:pt x="2609850" y="1612221"/>
                  </a:lnTo>
                  <a:lnTo>
                    <a:pt x="2609850" y="1616983"/>
                  </a:lnTo>
                  <a:lnTo>
                    <a:pt x="2609850" y="1621746"/>
                  </a:lnTo>
                  <a:close/>
                  <a:moveTo>
                    <a:pt x="1214438" y="1612221"/>
                  </a:moveTo>
                  <a:lnTo>
                    <a:pt x="1209675" y="1612221"/>
                  </a:lnTo>
                  <a:lnTo>
                    <a:pt x="1209675" y="1607458"/>
                  </a:lnTo>
                  <a:lnTo>
                    <a:pt x="1209675" y="1602696"/>
                  </a:lnTo>
                  <a:lnTo>
                    <a:pt x="1214438" y="1602696"/>
                  </a:lnTo>
                  <a:lnTo>
                    <a:pt x="1219200" y="1602696"/>
                  </a:lnTo>
                  <a:lnTo>
                    <a:pt x="1219200" y="1607458"/>
                  </a:lnTo>
                  <a:lnTo>
                    <a:pt x="1219200" y="1612221"/>
                  </a:lnTo>
                  <a:close/>
                  <a:moveTo>
                    <a:pt x="2005013" y="1612221"/>
                  </a:moveTo>
                  <a:lnTo>
                    <a:pt x="2000250" y="1612221"/>
                  </a:lnTo>
                  <a:lnTo>
                    <a:pt x="2000250" y="1607458"/>
                  </a:lnTo>
                  <a:lnTo>
                    <a:pt x="2000250" y="1602696"/>
                  </a:lnTo>
                  <a:lnTo>
                    <a:pt x="2005013" y="1602696"/>
                  </a:lnTo>
                  <a:lnTo>
                    <a:pt x="2009775" y="1602696"/>
                  </a:lnTo>
                  <a:lnTo>
                    <a:pt x="2009775" y="1607458"/>
                  </a:lnTo>
                  <a:lnTo>
                    <a:pt x="2009775" y="1612221"/>
                  </a:lnTo>
                  <a:close/>
                  <a:moveTo>
                    <a:pt x="3062288" y="1612221"/>
                  </a:moveTo>
                  <a:lnTo>
                    <a:pt x="3057525" y="1612221"/>
                  </a:lnTo>
                  <a:lnTo>
                    <a:pt x="3057525" y="1607458"/>
                  </a:lnTo>
                  <a:lnTo>
                    <a:pt x="3057525" y="1602696"/>
                  </a:lnTo>
                  <a:lnTo>
                    <a:pt x="3062288" y="1602696"/>
                  </a:lnTo>
                  <a:lnTo>
                    <a:pt x="3067050" y="1602696"/>
                  </a:lnTo>
                  <a:lnTo>
                    <a:pt x="3067050" y="1607458"/>
                  </a:lnTo>
                  <a:lnTo>
                    <a:pt x="3067050" y="1612221"/>
                  </a:lnTo>
                  <a:close/>
                  <a:moveTo>
                    <a:pt x="1708575" y="1602696"/>
                  </a:moveTo>
                  <a:lnTo>
                    <a:pt x="1704975" y="1602696"/>
                  </a:lnTo>
                  <a:lnTo>
                    <a:pt x="1704975" y="1599095"/>
                  </a:lnTo>
                  <a:lnTo>
                    <a:pt x="1704975" y="1595504"/>
                  </a:lnTo>
                  <a:lnTo>
                    <a:pt x="1721644" y="1582426"/>
                  </a:lnTo>
                  <a:lnTo>
                    <a:pt x="1738313" y="1569358"/>
                  </a:lnTo>
                  <a:lnTo>
                    <a:pt x="1725244" y="1586027"/>
                  </a:lnTo>
                  <a:lnTo>
                    <a:pt x="1712166" y="1602696"/>
                  </a:lnTo>
                  <a:close/>
                  <a:moveTo>
                    <a:pt x="2595563" y="1602696"/>
                  </a:moveTo>
                  <a:lnTo>
                    <a:pt x="2590800" y="1602696"/>
                  </a:lnTo>
                  <a:lnTo>
                    <a:pt x="2590800" y="1597933"/>
                  </a:lnTo>
                  <a:lnTo>
                    <a:pt x="2590800" y="1593171"/>
                  </a:lnTo>
                  <a:lnTo>
                    <a:pt x="2595563" y="1593171"/>
                  </a:lnTo>
                  <a:lnTo>
                    <a:pt x="2600325" y="1593171"/>
                  </a:lnTo>
                  <a:lnTo>
                    <a:pt x="2600325" y="1597933"/>
                  </a:lnTo>
                  <a:lnTo>
                    <a:pt x="2600325" y="1602696"/>
                  </a:lnTo>
                  <a:close/>
                  <a:moveTo>
                    <a:pt x="1881188" y="1593171"/>
                  </a:moveTo>
                  <a:lnTo>
                    <a:pt x="1876425" y="1593171"/>
                  </a:lnTo>
                  <a:lnTo>
                    <a:pt x="1876425" y="1588408"/>
                  </a:lnTo>
                  <a:lnTo>
                    <a:pt x="1876425" y="1583646"/>
                  </a:lnTo>
                  <a:lnTo>
                    <a:pt x="1881188" y="1583646"/>
                  </a:lnTo>
                  <a:lnTo>
                    <a:pt x="1885950" y="1583646"/>
                  </a:lnTo>
                  <a:lnTo>
                    <a:pt x="1885950" y="1588408"/>
                  </a:lnTo>
                  <a:lnTo>
                    <a:pt x="1885950" y="1593171"/>
                  </a:lnTo>
                  <a:close/>
                  <a:moveTo>
                    <a:pt x="3176588" y="1593171"/>
                  </a:moveTo>
                  <a:lnTo>
                    <a:pt x="3171825" y="1593171"/>
                  </a:lnTo>
                  <a:lnTo>
                    <a:pt x="3171825" y="1588408"/>
                  </a:lnTo>
                  <a:lnTo>
                    <a:pt x="3171825" y="1583646"/>
                  </a:lnTo>
                  <a:lnTo>
                    <a:pt x="3176588" y="1583646"/>
                  </a:lnTo>
                  <a:lnTo>
                    <a:pt x="3181350" y="1583646"/>
                  </a:lnTo>
                  <a:lnTo>
                    <a:pt x="3181350" y="1588408"/>
                  </a:lnTo>
                  <a:lnTo>
                    <a:pt x="3181350" y="1593171"/>
                  </a:lnTo>
                  <a:close/>
                  <a:moveTo>
                    <a:pt x="2586038" y="1583646"/>
                  </a:moveTo>
                  <a:lnTo>
                    <a:pt x="2581275" y="1583646"/>
                  </a:lnTo>
                  <a:lnTo>
                    <a:pt x="2581275" y="1578883"/>
                  </a:lnTo>
                  <a:lnTo>
                    <a:pt x="2581275" y="1574121"/>
                  </a:lnTo>
                  <a:lnTo>
                    <a:pt x="2586038" y="1574121"/>
                  </a:lnTo>
                  <a:lnTo>
                    <a:pt x="2590800" y="1574121"/>
                  </a:lnTo>
                  <a:lnTo>
                    <a:pt x="2590800" y="1578883"/>
                  </a:lnTo>
                  <a:lnTo>
                    <a:pt x="2590800" y="1583646"/>
                  </a:lnTo>
                  <a:close/>
                  <a:moveTo>
                    <a:pt x="1175214" y="1574121"/>
                  </a:moveTo>
                  <a:lnTo>
                    <a:pt x="1170451" y="1574121"/>
                  </a:lnTo>
                  <a:lnTo>
                    <a:pt x="1176338" y="1564596"/>
                  </a:lnTo>
                  <a:lnTo>
                    <a:pt x="1182224" y="1555071"/>
                  </a:lnTo>
                  <a:lnTo>
                    <a:pt x="1186987" y="1555071"/>
                  </a:lnTo>
                  <a:lnTo>
                    <a:pt x="1191749" y="1555071"/>
                  </a:lnTo>
                  <a:lnTo>
                    <a:pt x="1185863" y="1564596"/>
                  </a:lnTo>
                  <a:lnTo>
                    <a:pt x="1179976" y="1574121"/>
                  </a:lnTo>
                  <a:close/>
                  <a:moveTo>
                    <a:pt x="1871663" y="1574121"/>
                  </a:moveTo>
                  <a:lnTo>
                    <a:pt x="1866900" y="1574121"/>
                  </a:lnTo>
                  <a:lnTo>
                    <a:pt x="1866900" y="1569358"/>
                  </a:lnTo>
                  <a:lnTo>
                    <a:pt x="1866900" y="1564596"/>
                  </a:lnTo>
                  <a:lnTo>
                    <a:pt x="1871663" y="1564596"/>
                  </a:lnTo>
                  <a:lnTo>
                    <a:pt x="1876425" y="1564596"/>
                  </a:lnTo>
                  <a:lnTo>
                    <a:pt x="1876425" y="1569358"/>
                  </a:lnTo>
                  <a:lnTo>
                    <a:pt x="1876425" y="1574121"/>
                  </a:lnTo>
                  <a:close/>
                  <a:moveTo>
                    <a:pt x="3157538" y="1574121"/>
                  </a:moveTo>
                  <a:lnTo>
                    <a:pt x="3152775" y="1574121"/>
                  </a:lnTo>
                  <a:lnTo>
                    <a:pt x="3152775" y="1569358"/>
                  </a:lnTo>
                  <a:lnTo>
                    <a:pt x="3152775" y="1564596"/>
                  </a:lnTo>
                  <a:lnTo>
                    <a:pt x="3157538" y="1564596"/>
                  </a:lnTo>
                  <a:lnTo>
                    <a:pt x="3162300" y="1564596"/>
                  </a:lnTo>
                  <a:lnTo>
                    <a:pt x="3162300" y="1569358"/>
                  </a:lnTo>
                  <a:lnTo>
                    <a:pt x="3162300" y="1574121"/>
                  </a:lnTo>
                  <a:close/>
                  <a:moveTo>
                    <a:pt x="3186113" y="1574121"/>
                  </a:moveTo>
                  <a:lnTo>
                    <a:pt x="3181350" y="1574121"/>
                  </a:lnTo>
                  <a:lnTo>
                    <a:pt x="3181350" y="1569358"/>
                  </a:lnTo>
                  <a:lnTo>
                    <a:pt x="3181350" y="1564596"/>
                  </a:lnTo>
                  <a:lnTo>
                    <a:pt x="3186113" y="1564596"/>
                  </a:lnTo>
                  <a:lnTo>
                    <a:pt x="3190875" y="1564596"/>
                  </a:lnTo>
                  <a:lnTo>
                    <a:pt x="3190875" y="1569358"/>
                  </a:lnTo>
                  <a:lnTo>
                    <a:pt x="3190875" y="1574121"/>
                  </a:lnTo>
                  <a:close/>
                  <a:moveTo>
                    <a:pt x="4471988" y="1574121"/>
                  </a:moveTo>
                  <a:lnTo>
                    <a:pt x="4467225" y="1574121"/>
                  </a:lnTo>
                  <a:lnTo>
                    <a:pt x="4467225" y="1569358"/>
                  </a:lnTo>
                  <a:lnTo>
                    <a:pt x="4467225" y="1564596"/>
                  </a:lnTo>
                  <a:lnTo>
                    <a:pt x="4471988" y="1564596"/>
                  </a:lnTo>
                  <a:lnTo>
                    <a:pt x="4476750" y="1564596"/>
                  </a:lnTo>
                  <a:lnTo>
                    <a:pt x="4476750" y="1569358"/>
                  </a:lnTo>
                  <a:lnTo>
                    <a:pt x="4476750" y="1574121"/>
                  </a:lnTo>
                  <a:close/>
                  <a:moveTo>
                    <a:pt x="3435353" y="1561424"/>
                  </a:moveTo>
                  <a:lnTo>
                    <a:pt x="3429000" y="1567767"/>
                  </a:lnTo>
                  <a:lnTo>
                    <a:pt x="3429000" y="1555071"/>
                  </a:lnTo>
                  <a:lnTo>
                    <a:pt x="3429000" y="1542374"/>
                  </a:lnTo>
                  <a:lnTo>
                    <a:pt x="3435353" y="1548717"/>
                  </a:lnTo>
                  <a:lnTo>
                    <a:pt x="3441697" y="1555071"/>
                  </a:lnTo>
                  <a:close/>
                  <a:moveTo>
                    <a:pt x="1756239" y="1555071"/>
                  </a:moveTo>
                  <a:lnTo>
                    <a:pt x="1751476" y="1555071"/>
                  </a:lnTo>
                  <a:lnTo>
                    <a:pt x="1757363" y="1545546"/>
                  </a:lnTo>
                  <a:lnTo>
                    <a:pt x="1763249" y="1536021"/>
                  </a:lnTo>
                  <a:lnTo>
                    <a:pt x="1768012" y="1536021"/>
                  </a:lnTo>
                  <a:lnTo>
                    <a:pt x="1772774" y="1536021"/>
                  </a:lnTo>
                  <a:lnTo>
                    <a:pt x="1766888" y="1545546"/>
                  </a:lnTo>
                  <a:lnTo>
                    <a:pt x="1761001" y="1555071"/>
                  </a:lnTo>
                  <a:close/>
                  <a:moveTo>
                    <a:pt x="3062288" y="1555071"/>
                  </a:moveTo>
                  <a:lnTo>
                    <a:pt x="3057525" y="1555071"/>
                  </a:lnTo>
                  <a:lnTo>
                    <a:pt x="3057525" y="1550308"/>
                  </a:lnTo>
                  <a:lnTo>
                    <a:pt x="3057525" y="1545546"/>
                  </a:lnTo>
                  <a:lnTo>
                    <a:pt x="3062288" y="1545546"/>
                  </a:lnTo>
                  <a:lnTo>
                    <a:pt x="3067050" y="1545546"/>
                  </a:lnTo>
                  <a:lnTo>
                    <a:pt x="3067050" y="1550308"/>
                  </a:lnTo>
                  <a:lnTo>
                    <a:pt x="3067050" y="1555071"/>
                  </a:lnTo>
                  <a:close/>
                  <a:moveTo>
                    <a:pt x="3167063" y="1555071"/>
                  </a:moveTo>
                  <a:lnTo>
                    <a:pt x="3162300" y="1555071"/>
                  </a:lnTo>
                  <a:lnTo>
                    <a:pt x="3162300" y="1550308"/>
                  </a:lnTo>
                  <a:lnTo>
                    <a:pt x="3162300" y="1545546"/>
                  </a:lnTo>
                  <a:lnTo>
                    <a:pt x="3167063" y="1545546"/>
                  </a:lnTo>
                  <a:lnTo>
                    <a:pt x="3171825" y="1545546"/>
                  </a:lnTo>
                  <a:lnTo>
                    <a:pt x="3171825" y="1550308"/>
                  </a:lnTo>
                  <a:lnTo>
                    <a:pt x="3171825" y="1555071"/>
                  </a:lnTo>
                  <a:close/>
                  <a:moveTo>
                    <a:pt x="3195638" y="1555071"/>
                  </a:moveTo>
                  <a:lnTo>
                    <a:pt x="3190875" y="1555071"/>
                  </a:lnTo>
                  <a:lnTo>
                    <a:pt x="3190875" y="1550308"/>
                  </a:lnTo>
                  <a:lnTo>
                    <a:pt x="3190875" y="1545546"/>
                  </a:lnTo>
                  <a:lnTo>
                    <a:pt x="3195638" y="1545546"/>
                  </a:lnTo>
                  <a:lnTo>
                    <a:pt x="3200400" y="1545546"/>
                  </a:lnTo>
                  <a:lnTo>
                    <a:pt x="3200400" y="1550308"/>
                  </a:lnTo>
                  <a:lnTo>
                    <a:pt x="3200400" y="1555071"/>
                  </a:lnTo>
                  <a:close/>
                  <a:moveTo>
                    <a:pt x="3471863" y="1555071"/>
                  </a:moveTo>
                  <a:lnTo>
                    <a:pt x="3467100" y="1555071"/>
                  </a:lnTo>
                  <a:lnTo>
                    <a:pt x="3467100" y="1550308"/>
                  </a:lnTo>
                  <a:lnTo>
                    <a:pt x="3467100" y="1545546"/>
                  </a:lnTo>
                  <a:lnTo>
                    <a:pt x="3471863" y="1545546"/>
                  </a:lnTo>
                  <a:lnTo>
                    <a:pt x="3476625" y="1545546"/>
                  </a:lnTo>
                  <a:lnTo>
                    <a:pt x="3476625" y="1550308"/>
                  </a:lnTo>
                  <a:lnTo>
                    <a:pt x="3476625" y="1555071"/>
                  </a:lnTo>
                  <a:close/>
                  <a:moveTo>
                    <a:pt x="2557463" y="1536021"/>
                  </a:moveTo>
                  <a:lnTo>
                    <a:pt x="2552700" y="1536021"/>
                  </a:lnTo>
                  <a:lnTo>
                    <a:pt x="2552700" y="1531258"/>
                  </a:lnTo>
                  <a:lnTo>
                    <a:pt x="2552700" y="1526496"/>
                  </a:lnTo>
                  <a:lnTo>
                    <a:pt x="2557463" y="1526496"/>
                  </a:lnTo>
                  <a:lnTo>
                    <a:pt x="2562225" y="1526496"/>
                  </a:lnTo>
                  <a:lnTo>
                    <a:pt x="2562225" y="1531258"/>
                  </a:lnTo>
                  <a:lnTo>
                    <a:pt x="2562225" y="1536021"/>
                  </a:lnTo>
                  <a:close/>
                  <a:moveTo>
                    <a:pt x="3176588" y="1536021"/>
                  </a:moveTo>
                  <a:lnTo>
                    <a:pt x="3171825" y="1536021"/>
                  </a:lnTo>
                  <a:lnTo>
                    <a:pt x="3171825" y="1531258"/>
                  </a:lnTo>
                  <a:lnTo>
                    <a:pt x="3171825" y="1526496"/>
                  </a:lnTo>
                  <a:lnTo>
                    <a:pt x="3176588" y="1526496"/>
                  </a:lnTo>
                  <a:lnTo>
                    <a:pt x="3181350" y="1526496"/>
                  </a:lnTo>
                  <a:lnTo>
                    <a:pt x="3181350" y="1531258"/>
                  </a:lnTo>
                  <a:lnTo>
                    <a:pt x="3181350" y="1536021"/>
                  </a:lnTo>
                  <a:close/>
                  <a:moveTo>
                    <a:pt x="3205163" y="1536021"/>
                  </a:moveTo>
                  <a:lnTo>
                    <a:pt x="3200400" y="1536021"/>
                  </a:lnTo>
                  <a:lnTo>
                    <a:pt x="3200400" y="1531258"/>
                  </a:lnTo>
                  <a:lnTo>
                    <a:pt x="3200400" y="1526496"/>
                  </a:lnTo>
                  <a:lnTo>
                    <a:pt x="3205163" y="1526496"/>
                  </a:lnTo>
                  <a:lnTo>
                    <a:pt x="3209925" y="1526496"/>
                  </a:lnTo>
                  <a:lnTo>
                    <a:pt x="3209925" y="1531258"/>
                  </a:lnTo>
                  <a:lnTo>
                    <a:pt x="3209925" y="1536021"/>
                  </a:lnTo>
                  <a:close/>
                  <a:moveTo>
                    <a:pt x="1214438" y="1526496"/>
                  </a:moveTo>
                  <a:lnTo>
                    <a:pt x="1209675" y="1526496"/>
                  </a:lnTo>
                  <a:lnTo>
                    <a:pt x="1209675" y="1521733"/>
                  </a:lnTo>
                  <a:lnTo>
                    <a:pt x="1209675" y="1516971"/>
                  </a:lnTo>
                  <a:lnTo>
                    <a:pt x="1214438" y="1516971"/>
                  </a:lnTo>
                  <a:lnTo>
                    <a:pt x="1219200" y="1516971"/>
                  </a:lnTo>
                  <a:lnTo>
                    <a:pt x="1219200" y="1521733"/>
                  </a:lnTo>
                  <a:lnTo>
                    <a:pt x="1219200" y="1526496"/>
                  </a:lnTo>
                  <a:close/>
                  <a:moveTo>
                    <a:pt x="1846031" y="1526353"/>
                  </a:moveTo>
                  <a:lnTo>
                    <a:pt x="1843088" y="1526200"/>
                  </a:lnTo>
                  <a:lnTo>
                    <a:pt x="1828800" y="1516971"/>
                  </a:lnTo>
                  <a:lnTo>
                    <a:pt x="1814513" y="1507741"/>
                  </a:lnTo>
                  <a:lnTo>
                    <a:pt x="1825857" y="1507588"/>
                  </a:lnTo>
                  <a:lnTo>
                    <a:pt x="1837201" y="1507446"/>
                  </a:lnTo>
                  <a:lnTo>
                    <a:pt x="1843088" y="1516971"/>
                  </a:lnTo>
                  <a:lnTo>
                    <a:pt x="1848974" y="1526496"/>
                  </a:lnTo>
                  <a:close/>
                  <a:moveTo>
                    <a:pt x="2586038" y="1526496"/>
                  </a:moveTo>
                  <a:lnTo>
                    <a:pt x="2581275" y="1526496"/>
                  </a:lnTo>
                  <a:lnTo>
                    <a:pt x="2581275" y="1521733"/>
                  </a:lnTo>
                  <a:lnTo>
                    <a:pt x="2581275" y="1516971"/>
                  </a:lnTo>
                  <a:lnTo>
                    <a:pt x="2586038" y="1516971"/>
                  </a:lnTo>
                  <a:lnTo>
                    <a:pt x="2590800" y="1516971"/>
                  </a:lnTo>
                  <a:lnTo>
                    <a:pt x="2590800" y="1521733"/>
                  </a:lnTo>
                  <a:lnTo>
                    <a:pt x="2590800" y="1526496"/>
                  </a:lnTo>
                  <a:close/>
                  <a:moveTo>
                    <a:pt x="2671763" y="1520419"/>
                  </a:moveTo>
                  <a:lnTo>
                    <a:pt x="2657475" y="1525896"/>
                  </a:lnTo>
                  <a:lnTo>
                    <a:pt x="2657475" y="1516675"/>
                  </a:lnTo>
                  <a:lnTo>
                    <a:pt x="2657475" y="1507446"/>
                  </a:lnTo>
                  <a:lnTo>
                    <a:pt x="2671763" y="1507446"/>
                  </a:lnTo>
                  <a:lnTo>
                    <a:pt x="2686050" y="1507446"/>
                  </a:lnTo>
                  <a:lnTo>
                    <a:pt x="2686050" y="1511189"/>
                  </a:lnTo>
                  <a:lnTo>
                    <a:pt x="2686050" y="1514932"/>
                  </a:lnTo>
                  <a:close/>
                  <a:moveTo>
                    <a:pt x="3081338" y="1526496"/>
                  </a:moveTo>
                  <a:lnTo>
                    <a:pt x="3076575" y="1526496"/>
                  </a:lnTo>
                  <a:lnTo>
                    <a:pt x="3076575" y="1521733"/>
                  </a:lnTo>
                  <a:lnTo>
                    <a:pt x="3076575" y="1516971"/>
                  </a:lnTo>
                  <a:lnTo>
                    <a:pt x="3081338" y="1516971"/>
                  </a:lnTo>
                  <a:lnTo>
                    <a:pt x="3086100" y="1516971"/>
                  </a:lnTo>
                  <a:lnTo>
                    <a:pt x="3086100" y="1521733"/>
                  </a:lnTo>
                  <a:lnTo>
                    <a:pt x="3086100" y="1526496"/>
                  </a:lnTo>
                  <a:close/>
                  <a:moveTo>
                    <a:pt x="1804988" y="1516971"/>
                  </a:moveTo>
                  <a:lnTo>
                    <a:pt x="1800225" y="1516971"/>
                  </a:lnTo>
                  <a:lnTo>
                    <a:pt x="1800225" y="1512208"/>
                  </a:lnTo>
                  <a:lnTo>
                    <a:pt x="1800225" y="1507446"/>
                  </a:lnTo>
                  <a:lnTo>
                    <a:pt x="1804988" y="1507446"/>
                  </a:lnTo>
                  <a:lnTo>
                    <a:pt x="1809750" y="1507446"/>
                  </a:lnTo>
                  <a:lnTo>
                    <a:pt x="1809750" y="1512208"/>
                  </a:lnTo>
                  <a:lnTo>
                    <a:pt x="1809750" y="1516971"/>
                  </a:lnTo>
                  <a:close/>
                  <a:moveTo>
                    <a:pt x="3024750" y="1516971"/>
                  </a:moveTo>
                  <a:lnTo>
                    <a:pt x="3020549" y="1516971"/>
                  </a:lnTo>
                  <a:lnTo>
                    <a:pt x="3013748" y="1505969"/>
                  </a:lnTo>
                  <a:lnTo>
                    <a:pt x="3006957" y="1494977"/>
                  </a:lnTo>
                  <a:lnTo>
                    <a:pt x="3017958" y="1501778"/>
                  </a:lnTo>
                  <a:lnTo>
                    <a:pt x="3028950" y="1508570"/>
                  </a:lnTo>
                  <a:lnTo>
                    <a:pt x="3028950" y="1512770"/>
                  </a:lnTo>
                  <a:lnTo>
                    <a:pt x="3028950" y="1516971"/>
                  </a:lnTo>
                  <a:close/>
                  <a:moveTo>
                    <a:pt x="3186113" y="1516971"/>
                  </a:moveTo>
                  <a:lnTo>
                    <a:pt x="3181350" y="1516971"/>
                  </a:lnTo>
                  <a:lnTo>
                    <a:pt x="3181350" y="1512208"/>
                  </a:lnTo>
                  <a:lnTo>
                    <a:pt x="3181350" y="1507446"/>
                  </a:lnTo>
                  <a:lnTo>
                    <a:pt x="3186113" y="1507446"/>
                  </a:lnTo>
                  <a:lnTo>
                    <a:pt x="3190875" y="1507446"/>
                  </a:lnTo>
                  <a:lnTo>
                    <a:pt x="3190875" y="1512208"/>
                  </a:lnTo>
                  <a:lnTo>
                    <a:pt x="3190875" y="1516971"/>
                  </a:lnTo>
                  <a:close/>
                  <a:moveTo>
                    <a:pt x="3405188" y="1515113"/>
                  </a:moveTo>
                  <a:lnTo>
                    <a:pt x="3376613" y="1514761"/>
                  </a:lnTo>
                  <a:lnTo>
                    <a:pt x="3393462" y="1510370"/>
                  </a:lnTo>
                  <a:lnTo>
                    <a:pt x="3410312" y="1505979"/>
                  </a:lnTo>
                  <a:lnTo>
                    <a:pt x="3422037" y="1510722"/>
                  </a:lnTo>
                  <a:lnTo>
                    <a:pt x="3433763" y="1515466"/>
                  </a:lnTo>
                  <a:close/>
                  <a:moveTo>
                    <a:pt x="3505200" y="1516971"/>
                  </a:moveTo>
                  <a:lnTo>
                    <a:pt x="3492503" y="1516971"/>
                  </a:lnTo>
                  <a:lnTo>
                    <a:pt x="3498847" y="1510617"/>
                  </a:lnTo>
                  <a:lnTo>
                    <a:pt x="3505200" y="1504274"/>
                  </a:lnTo>
                  <a:lnTo>
                    <a:pt x="3511553" y="1510617"/>
                  </a:lnTo>
                  <a:lnTo>
                    <a:pt x="3517897" y="1516971"/>
                  </a:lnTo>
                  <a:close/>
                  <a:moveTo>
                    <a:pt x="2538413" y="1507446"/>
                  </a:moveTo>
                  <a:lnTo>
                    <a:pt x="2533650" y="1507446"/>
                  </a:lnTo>
                  <a:lnTo>
                    <a:pt x="2533650" y="1502683"/>
                  </a:lnTo>
                  <a:lnTo>
                    <a:pt x="2533650" y="1497921"/>
                  </a:lnTo>
                  <a:lnTo>
                    <a:pt x="2538413" y="1497921"/>
                  </a:lnTo>
                  <a:lnTo>
                    <a:pt x="2543175" y="1497921"/>
                  </a:lnTo>
                  <a:lnTo>
                    <a:pt x="2543175" y="1502683"/>
                  </a:lnTo>
                  <a:lnTo>
                    <a:pt x="2543175" y="1507446"/>
                  </a:lnTo>
                  <a:close/>
                  <a:moveTo>
                    <a:pt x="3324225" y="1507446"/>
                  </a:moveTo>
                  <a:lnTo>
                    <a:pt x="3311528" y="1507446"/>
                  </a:lnTo>
                  <a:lnTo>
                    <a:pt x="3317872" y="1501092"/>
                  </a:lnTo>
                  <a:lnTo>
                    <a:pt x="3324225" y="1494749"/>
                  </a:lnTo>
                  <a:lnTo>
                    <a:pt x="3330578" y="1501092"/>
                  </a:lnTo>
                  <a:lnTo>
                    <a:pt x="3336922" y="1507446"/>
                  </a:lnTo>
                  <a:close/>
                  <a:moveTo>
                    <a:pt x="4443413" y="1507446"/>
                  </a:moveTo>
                  <a:lnTo>
                    <a:pt x="4438650" y="1507446"/>
                  </a:lnTo>
                  <a:lnTo>
                    <a:pt x="4438650" y="1502683"/>
                  </a:lnTo>
                  <a:lnTo>
                    <a:pt x="4438650" y="1497921"/>
                  </a:lnTo>
                  <a:lnTo>
                    <a:pt x="4443413" y="1497921"/>
                  </a:lnTo>
                  <a:lnTo>
                    <a:pt x="4448175" y="1497921"/>
                  </a:lnTo>
                  <a:lnTo>
                    <a:pt x="4448175" y="1502683"/>
                  </a:lnTo>
                  <a:lnTo>
                    <a:pt x="4448175" y="1507446"/>
                  </a:lnTo>
                  <a:close/>
                  <a:moveTo>
                    <a:pt x="1660950" y="1497921"/>
                  </a:moveTo>
                  <a:lnTo>
                    <a:pt x="1657350" y="1497921"/>
                  </a:lnTo>
                  <a:lnTo>
                    <a:pt x="1657350" y="1494320"/>
                  </a:lnTo>
                  <a:lnTo>
                    <a:pt x="1657350" y="1490729"/>
                  </a:lnTo>
                  <a:lnTo>
                    <a:pt x="1674019" y="1477651"/>
                  </a:lnTo>
                  <a:lnTo>
                    <a:pt x="1690688" y="1464583"/>
                  </a:lnTo>
                  <a:lnTo>
                    <a:pt x="1677619" y="1481252"/>
                  </a:lnTo>
                  <a:lnTo>
                    <a:pt x="1664541" y="1497921"/>
                  </a:lnTo>
                  <a:close/>
                  <a:moveTo>
                    <a:pt x="1957388" y="1497921"/>
                  </a:moveTo>
                  <a:lnTo>
                    <a:pt x="1952625" y="1497921"/>
                  </a:lnTo>
                  <a:lnTo>
                    <a:pt x="1952625" y="1493158"/>
                  </a:lnTo>
                  <a:lnTo>
                    <a:pt x="1952625" y="1488396"/>
                  </a:lnTo>
                  <a:lnTo>
                    <a:pt x="1957388" y="1488396"/>
                  </a:lnTo>
                  <a:lnTo>
                    <a:pt x="1962150" y="1488396"/>
                  </a:lnTo>
                  <a:lnTo>
                    <a:pt x="1962150" y="1493158"/>
                  </a:lnTo>
                  <a:lnTo>
                    <a:pt x="1962150" y="1497921"/>
                  </a:lnTo>
                  <a:close/>
                  <a:moveTo>
                    <a:pt x="3100388" y="1497921"/>
                  </a:moveTo>
                  <a:lnTo>
                    <a:pt x="3095625" y="1497921"/>
                  </a:lnTo>
                  <a:lnTo>
                    <a:pt x="3095625" y="1493158"/>
                  </a:lnTo>
                  <a:lnTo>
                    <a:pt x="3095625" y="1488396"/>
                  </a:lnTo>
                  <a:lnTo>
                    <a:pt x="3100388" y="1488396"/>
                  </a:lnTo>
                  <a:lnTo>
                    <a:pt x="3105150" y="1488396"/>
                  </a:lnTo>
                  <a:lnTo>
                    <a:pt x="3105150" y="1493158"/>
                  </a:lnTo>
                  <a:lnTo>
                    <a:pt x="3105150" y="1497921"/>
                  </a:lnTo>
                  <a:close/>
                  <a:moveTo>
                    <a:pt x="3195638" y="1497921"/>
                  </a:moveTo>
                  <a:lnTo>
                    <a:pt x="3190875" y="1497921"/>
                  </a:lnTo>
                  <a:lnTo>
                    <a:pt x="3190875" y="1493158"/>
                  </a:lnTo>
                  <a:lnTo>
                    <a:pt x="3190875" y="1488396"/>
                  </a:lnTo>
                  <a:lnTo>
                    <a:pt x="3195638" y="1488396"/>
                  </a:lnTo>
                  <a:lnTo>
                    <a:pt x="3200400" y="1488396"/>
                  </a:lnTo>
                  <a:lnTo>
                    <a:pt x="3200400" y="1493158"/>
                  </a:lnTo>
                  <a:lnTo>
                    <a:pt x="3200400" y="1497921"/>
                  </a:lnTo>
                  <a:close/>
                  <a:moveTo>
                    <a:pt x="3281363" y="1497921"/>
                  </a:moveTo>
                  <a:lnTo>
                    <a:pt x="3276600" y="1497921"/>
                  </a:lnTo>
                  <a:lnTo>
                    <a:pt x="3276600" y="1493158"/>
                  </a:lnTo>
                  <a:lnTo>
                    <a:pt x="3276600" y="1488396"/>
                  </a:lnTo>
                  <a:lnTo>
                    <a:pt x="3281363" y="1488396"/>
                  </a:lnTo>
                  <a:lnTo>
                    <a:pt x="3286125" y="1488396"/>
                  </a:lnTo>
                  <a:lnTo>
                    <a:pt x="3286125" y="1493158"/>
                  </a:lnTo>
                  <a:lnTo>
                    <a:pt x="3286125" y="1497921"/>
                  </a:lnTo>
                  <a:close/>
                  <a:moveTo>
                    <a:pt x="3605213" y="1497921"/>
                  </a:moveTo>
                  <a:lnTo>
                    <a:pt x="3600450" y="1497921"/>
                  </a:lnTo>
                  <a:lnTo>
                    <a:pt x="3600450" y="1493158"/>
                  </a:lnTo>
                  <a:lnTo>
                    <a:pt x="3600450" y="1488396"/>
                  </a:lnTo>
                  <a:lnTo>
                    <a:pt x="3605213" y="1488396"/>
                  </a:lnTo>
                  <a:lnTo>
                    <a:pt x="3609975" y="1488396"/>
                  </a:lnTo>
                  <a:lnTo>
                    <a:pt x="3609975" y="1493158"/>
                  </a:lnTo>
                  <a:lnTo>
                    <a:pt x="3609975" y="1497921"/>
                  </a:lnTo>
                  <a:close/>
                  <a:moveTo>
                    <a:pt x="1833563" y="1482109"/>
                  </a:moveTo>
                  <a:lnTo>
                    <a:pt x="1814513" y="1487014"/>
                  </a:lnTo>
                  <a:lnTo>
                    <a:pt x="1793700" y="1478718"/>
                  </a:lnTo>
                  <a:lnTo>
                    <a:pt x="1772898" y="1470422"/>
                  </a:lnTo>
                  <a:lnTo>
                    <a:pt x="1762744" y="1451458"/>
                  </a:lnTo>
                  <a:lnTo>
                    <a:pt x="1752600" y="1432493"/>
                  </a:lnTo>
                  <a:lnTo>
                    <a:pt x="1752600" y="1412824"/>
                  </a:lnTo>
                  <a:lnTo>
                    <a:pt x="1752600" y="1393146"/>
                  </a:lnTo>
                  <a:lnTo>
                    <a:pt x="1771650" y="1374096"/>
                  </a:lnTo>
                  <a:lnTo>
                    <a:pt x="1790700" y="1355046"/>
                  </a:lnTo>
                  <a:lnTo>
                    <a:pt x="1819275" y="1355046"/>
                  </a:lnTo>
                  <a:lnTo>
                    <a:pt x="1847850" y="1355046"/>
                  </a:lnTo>
                  <a:lnTo>
                    <a:pt x="1866900" y="1374096"/>
                  </a:lnTo>
                  <a:lnTo>
                    <a:pt x="1885950" y="1393146"/>
                  </a:lnTo>
                  <a:lnTo>
                    <a:pt x="1885950" y="1415901"/>
                  </a:lnTo>
                  <a:lnTo>
                    <a:pt x="1885950" y="1438656"/>
                  </a:lnTo>
                  <a:lnTo>
                    <a:pt x="1869281" y="1457935"/>
                  </a:lnTo>
                  <a:lnTo>
                    <a:pt x="1852613" y="1477213"/>
                  </a:lnTo>
                  <a:close/>
                  <a:moveTo>
                    <a:pt x="3081338" y="1488396"/>
                  </a:moveTo>
                  <a:lnTo>
                    <a:pt x="3076575" y="1488396"/>
                  </a:lnTo>
                  <a:lnTo>
                    <a:pt x="3076575" y="1483633"/>
                  </a:lnTo>
                  <a:lnTo>
                    <a:pt x="3076575" y="1478871"/>
                  </a:lnTo>
                  <a:lnTo>
                    <a:pt x="3081338" y="1478871"/>
                  </a:lnTo>
                  <a:lnTo>
                    <a:pt x="3086100" y="1478871"/>
                  </a:lnTo>
                  <a:lnTo>
                    <a:pt x="3086100" y="1483633"/>
                  </a:lnTo>
                  <a:lnTo>
                    <a:pt x="3086100" y="1488396"/>
                  </a:lnTo>
                  <a:close/>
                  <a:moveTo>
                    <a:pt x="3252788" y="1488396"/>
                  </a:moveTo>
                  <a:lnTo>
                    <a:pt x="3248025" y="1488396"/>
                  </a:lnTo>
                  <a:lnTo>
                    <a:pt x="3248025" y="1483633"/>
                  </a:lnTo>
                  <a:lnTo>
                    <a:pt x="3248025" y="1478871"/>
                  </a:lnTo>
                  <a:lnTo>
                    <a:pt x="3252788" y="1478871"/>
                  </a:lnTo>
                  <a:lnTo>
                    <a:pt x="3257550" y="1478871"/>
                  </a:lnTo>
                  <a:lnTo>
                    <a:pt x="3257550" y="1483633"/>
                  </a:lnTo>
                  <a:lnTo>
                    <a:pt x="3257550" y="1488396"/>
                  </a:lnTo>
                  <a:close/>
                  <a:moveTo>
                    <a:pt x="3333750" y="1488396"/>
                  </a:moveTo>
                  <a:lnTo>
                    <a:pt x="3321053" y="1488396"/>
                  </a:lnTo>
                  <a:lnTo>
                    <a:pt x="3327397" y="1482042"/>
                  </a:lnTo>
                  <a:lnTo>
                    <a:pt x="3333750" y="1475699"/>
                  </a:lnTo>
                  <a:lnTo>
                    <a:pt x="3340103" y="1482042"/>
                  </a:lnTo>
                  <a:lnTo>
                    <a:pt x="3346447" y="1488396"/>
                  </a:lnTo>
                  <a:close/>
                  <a:moveTo>
                    <a:pt x="3457575" y="1486891"/>
                  </a:moveTo>
                  <a:lnTo>
                    <a:pt x="3433763" y="1486891"/>
                  </a:lnTo>
                  <a:lnTo>
                    <a:pt x="3445669" y="1482090"/>
                  </a:lnTo>
                  <a:lnTo>
                    <a:pt x="3457575" y="1477280"/>
                  </a:lnTo>
                  <a:lnTo>
                    <a:pt x="3469481" y="1482090"/>
                  </a:lnTo>
                  <a:lnTo>
                    <a:pt x="3481388" y="1486891"/>
                  </a:lnTo>
                  <a:close/>
                  <a:moveTo>
                    <a:pt x="4433888" y="1488396"/>
                  </a:moveTo>
                  <a:lnTo>
                    <a:pt x="4429125" y="1488396"/>
                  </a:lnTo>
                  <a:lnTo>
                    <a:pt x="4429125" y="1483633"/>
                  </a:lnTo>
                  <a:lnTo>
                    <a:pt x="4429125" y="1478871"/>
                  </a:lnTo>
                  <a:lnTo>
                    <a:pt x="4433888" y="1478871"/>
                  </a:lnTo>
                  <a:lnTo>
                    <a:pt x="4438650" y="1478871"/>
                  </a:lnTo>
                  <a:lnTo>
                    <a:pt x="4438650" y="1483633"/>
                  </a:lnTo>
                  <a:lnTo>
                    <a:pt x="4438650" y="1488396"/>
                  </a:lnTo>
                  <a:close/>
                  <a:moveTo>
                    <a:pt x="2519363" y="1478871"/>
                  </a:moveTo>
                  <a:lnTo>
                    <a:pt x="2514600" y="1478871"/>
                  </a:lnTo>
                  <a:lnTo>
                    <a:pt x="2514600" y="1474108"/>
                  </a:lnTo>
                  <a:lnTo>
                    <a:pt x="2514600" y="1469346"/>
                  </a:lnTo>
                  <a:lnTo>
                    <a:pt x="2519363" y="1469346"/>
                  </a:lnTo>
                  <a:lnTo>
                    <a:pt x="2524125" y="1469346"/>
                  </a:lnTo>
                  <a:lnTo>
                    <a:pt x="2524125" y="1474108"/>
                  </a:lnTo>
                  <a:lnTo>
                    <a:pt x="2524125" y="1478871"/>
                  </a:lnTo>
                  <a:close/>
                  <a:moveTo>
                    <a:pt x="3290888" y="1478871"/>
                  </a:moveTo>
                  <a:lnTo>
                    <a:pt x="3286125" y="1478871"/>
                  </a:lnTo>
                  <a:lnTo>
                    <a:pt x="3286125" y="1474108"/>
                  </a:lnTo>
                  <a:lnTo>
                    <a:pt x="3286125" y="1469346"/>
                  </a:lnTo>
                  <a:lnTo>
                    <a:pt x="3290888" y="1469346"/>
                  </a:lnTo>
                  <a:lnTo>
                    <a:pt x="3295650" y="1469346"/>
                  </a:lnTo>
                  <a:lnTo>
                    <a:pt x="3295650" y="1474108"/>
                  </a:lnTo>
                  <a:lnTo>
                    <a:pt x="3295650" y="1478871"/>
                  </a:lnTo>
                  <a:close/>
                  <a:moveTo>
                    <a:pt x="3533775" y="1478871"/>
                  </a:moveTo>
                  <a:lnTo>
                    <a:pt x="3521078" y="1478871"/>
                  </a:lnTo>
                  <a:lnTo>
                    <a:pt x="3527422" y="1472517"/>
                  </a:lnTo>
                  <a:lnTo>
                    <a:pt x="3533775" y="1466174"/>
                  </a:lnTo>
                  <a:lnTo>
                    <a:pt x="3540128" y="1472517"/>
                  </a:lnTo>
                  <a:lnTo>
                    <a:pt x="3546472" y="1478871"/>
                  </a:lnTo>
                  <a:close/>
                  <a:moveTo>
                    <a:pt x="3705225" y="1478871"/>
                  </a:moveTo>
                  <a:lnTo>
                    <a:pt x="3692528" y="1478871"/>
                  </a:lnTo>
                  <a:lnTo>
                    <a:pt x="3698872" y="1472517"/>
                  </a:lnTo>
                  <a:lnTo>
                    <a:pt x="3705225" y="1466174"/>
                  </a:lnTo>
                  <a:lnTo>
                    <a:pt x="3711578" y="1472517"/>
                  </a:lnTo>
                  <a:lnTo>
                    <a:pt x="3717922" y="1478871"/>
                  </a:lnTo>
                  <a:close/>
                  <a:moveTo>
                    <a:pt x="1258738" y="1469346"/>
                  </a:moveTo>
                  <a:lnTo>
                    <a:pt x="1253976" y="1469346"/>
                  </a:lnTo>
                  <a:lnTo>
                    <a:pt x="1276350" y="1445533"/>
                  </a:lnTo>
                  <a:lnTo>
                    <a:pt x="1298724" y="1421721"/>
                  </a:lnTo>
                  <a:lnTo>
                    <a:pt x="1303487" y="1421721"/>
                  </a:lnTo>
                  <a:lnTo>
                    <a:pt x="1308249" y="1421721"/>
                  </a:lnTo>
                  <a:lnTo>
                    <a:pt x="1285875" y="1445533"/>
                  </a:lnTo>
                  <a:lnTo>
                    <a:pt x="1263501" y="1469346"/>
                  </a:lnTo>
                  <a:close/>
                  <a:moveTo>
                    <a:pt x="3262313" y="1469346"/>
                  </a:moveTo>
                  <a:lnTo>
                    <a:pt x="3257550" y="1469346"/>
                  </a:lnTo>
                  <a:lnTo>
                    <a:pt x="3257550" y="1464583"/>
                  </a:lnTo>
                  <a:lnTo>
                    <a:pt x="3257550" y="1459821"/>
                  </a:lnTo>
                  <a:lnTo>
                    <a:pt x="3262313" y="1459821"/>
                  </a:lnTo>
                  <a:lnTo>
                    <a:pt x="3267075" y="1459821"/>
                  </a:lnTo>
                  <a:lnTo>
                    <a:pt x="3267075" y="1464583"/>
                  </a:lnTo>
                  <a:lnTo>
                    <a:pt x="3267075" y="1469346"/>
                  </a:lnTo>
                  <a:close/>
                  <a:moveTo>
                    <a:pt x="3581400" y="1469346"/>
                  </a:moveTo>
                  <a:lnTo>
                    <a:pt x="3568703" y="1469346"/>
                  </a:lnTo>
                  <a:lnTo>
                    <a:pt x="3575047" y="1462992"/>
                  </a:lnTo>
                  <a:lnTo>
                    <a:pt x="3581400" y="1456649"/>
                  </a:lnTo>
                  <a:lnTo>
                    <a:pt x="3587753" y="1462992"/>
                  </a:lnTo>
                  <a:lnTo>
                    <a:pt x="3594097" y="1469346"/>
                  </a:lnTo>
                  <a:close/>
                  <a:moveTo>
                    <a:pt x="3752850" y="1469346"/>
                  </a:moveTo>
                  <a:lnTo>
                    <a:pt x="3740153" y="1469346"/>
                  </a:lnTo>
                  <a:lnTo>
                    <a:pt x="3746497" y="1462992"/>
                  </a:lnTo>
                  <a:lnTo>
                    <a:pt x="3752850" y="1456649"/>
                  </a:lnTo>
                  <a:lnTo>
                    <a:pt x="3759203" y="1462992"/>
                  </a:lnTo>
                  <a:lnTo>
                    <a:pt x="3765547" y="1469346"/>
                  </a:lnTo>
                  <a:close/>
                  <a:moveTo>
                    <a:pt x="4424363" y="1469346"/>
                  </a:moveTo>
                  <a:lnTo>
                    <a:pt x="4419600" y="1469346"/>
                  </a:lnTo>
                  <a:lnTo>
                    <a:pt x="4419600" y="1464583"/>
                  </a:lnTo>
                  <a:lnTo>
                    <a:pt x="4419600" y="1459821"/>
                  </a:lnTo>
                  <a:lnTo>
                    <a:pt x="4424363" y="1459821"/>
                  </a:lnTo>
                  <a:lnTo>
                    <a:pt x="4429125" y="1459821"/>
                  </a:lnTo>
                  <a:lnTo>
                    <a:pt x="4429125" y="1464583"/>
                  </a:lnTo>
                  <a:lnTo>
                    <a:pt x="4429125" y="1469346"/>
                  </a:lnTo>
                  <a:close/>
                  <a:moveTo>
                    <a:pt x="1423988" y="1459821"/>
                  </a:moveTo>
                  <a:lnTo>
                    <a:pt x="1419225" y="1459821"/>
                  </a:lnTo>
                  <a:lnTo>
                    <a:pt x="1419225" y="1455058"/>
                  </a:lnTo>
                  <a:lnTo>
                    <a:pt x="1419225" y="1450296"/>
                  </a:lnTo>
                  <a:lnTo>
                    <a:pt x="1423988" y="1450296"/>
                  </a:lnTo>
                  <a:lnTo>
                    <a:pt x="1428750" y="1450296"/>
                  </a:lnTo>
                  <a:lnTo>
                    <a:pt x="1428750" y="1455058"/>
                  </a:lnTo>
                  <a:lnTo>
                    <a:pt x="1428750" y="1459821"/>
                  </a:lnTo>
                  <a:close/>
                  <a:moveTo>
                    <a:pt x="1928813" y="1459821"/>
                  </a:moveTo>
                  <a:lnTo>
                    <a:pt x="1924050" y="1459821"/>
                  </a:lnTo>
                  <a:lnTo>
                    <a:pt x="1924050" y="1455058"/>
                  </a:lnTo>
                  <a:lnTo>
                    <a:pt x="1924050" y="1450296"/>
                  </a:lnTo>
                  <a:lnTo>
                    <a:pt x="1928813" y="1450296"/>
                  </a:lnTo>
                  <a:lnTo>
                    <a:pt x="1933575" y="1450296"/>
                  </a:lnTo>
                  <a:lnTo>
                    <a:pt x="1933575" y="1455058"/>
                  </a:lnTo>
                  <a:lnTo>
                    <a:pt x="1933575" y="1459821"/>
                  </a:lnTo>
                  <a:close/>
                  <a:moveTo>
                    <a:pt x="3624263" y="1459821"/>
                  </a:moveTo>
                  <a:lnTo>
                    <a:pt x="3619500" y="1459821"/>
                  </a:lnTo>
                  <a:lnTo>
                    <a:pt x="3619500" y="1455058"/>
                  </a:lnTo>
                  <a:lnTo>
                    <a:pt x="3619500" y="1450296"/>
                  </a:lnTo>
                  <a:lnTo>
                    <a:pt x="3624263" y="1450296"/>
                  </a:lnTo>
                  <a:lnTo>
                    <a:pt x="3629025" y="1450296"/>
                  </a:lnTo>
                  <a:lnTo>
                    <a:pt x="3629025" y="1455058"/>
                  </a:lnTo>
                  <a:lnTo>
                    <a:pt x="3629025" y="1459821"/>
                  </a:lnTo>
                  <a:close/>
                  <a:moveTo>
                    <a:pt x="3805238" y="1459821"/>
                  </a:moveTo>
                  <a:lnTo>
                    <a:pt x="3800475" y="1459821"/>
                  </a:lnTo>
                  <a:lnTo>
                    <a:pt x="3800475" y="1455058"/>
                  </a:lnTo>
                  <a:lnTo>
                    <a:pt x="3800475" y="1450296"/>
                  </a:lnTo>
                  <a:lnTo>
                    <a:pt x="3805238" y="1450296"/>
                  </a:lnTo>
                  <a:lnTo>
                    <a:pt x="3810000" y="1450296"/>
                  </a:lnTo>
                  <a:lnTo>
                    <a:pt x="3810000" y="1455058"/>
                  </a:lnTo>
                  <a:lnTo>
                    <a:pt x="3810000" y="1459821"/>
                  </a:lnTo>
                  <a:close/>
                  <a:moveTo>
                    <a:pt x="1500188" y="1450296"/>
                  </a:moveTo>
                  <a:lnTo>
                    <a:pt x="1495425" y="1450296"/>
                  </a:lnTo>
                  <a:lnTo>
                    <a:pt x="1495425" y="1445533"/>
                  </a:lnTo>
                  <a:lnTo>
                    <a:pt x="1495425" y="1440771"/>
                  </a:lnTo>
                  <a:lnTo>
                    <a:pt x="1500188" y="1440771"/>
                  </a:lnTo>
                  <a:lnTo>
                    <a:pt x="1504950" y="1440771"/>
                  </a:lnTo>
                  <a:lnTo>
                    <a:pt x="1504950" y="1445533"/>
                  </a:lnTo>
                  <a:lnTo>
                    <a:pt x="1504950" y="1450296"/>
                  </a:lnTo>
                  <a:close/>
                  <a:moveTo>
                    <a:pt x="2643188" y="1450296"/>
                  </a:moveTo>
                  <a:lnTo>
                    <a:pt x="2638425" y="1450296"/>
                  </a:lnTo>
                  <a:lnTo>
                    <a:pt x="2638425" y="1445533"/>
                  </a:lnTo>
                  <a:lnTo>
                    <a:pt x="2638425" y="1440771"/>
                  </a:lnTo>
                  <a:lnTo>
                    <a:pt x="2643188" y="1440771"/>
                  </a:lnTo>
                  <a:lnTo>
                    <a:pt x="2647950" y="1440771"/>
                  </a:lnTo>
                  <a:lnTo>
                    <a:pt x="2647950" y="1445533"/>
                  </a:lnTo>
                  <a:lnTo>
                    <a:pt x="2647950" y="1450296"/>
                  </a:lnTo>
                  <a:close/>
                  <a:moveTo>
                    <a:pt x="3108789" y="1450296"/>
                  </a:moveTo>
                  <a:lnTo>
                    <a:pt x="3104026" y="1450296"/>
                  </a:lnTo>
                  <a:lnTo>
                    <a:pt x="3109913" y="1440771"/>
                  </a:lnTo>
                  <a:lnTo>
                    <a:pt x="3115799" y="1431246"/>
                  </a:lnTo>
                  <a:lnTo>
                    <a:pt x="3120561" y="1431246"/>
                  </a:lnTo>
                  <a:lnTo>
                    <a:pt x="3125324" y="1431246"/>
                  </a:lnTo>
                  <a:lnTo>
                    <a:pt x="3119438" y="1440771"/>
                  </a:lnTo>
                  <a:lnTo>
                    <a:pt x="3113551" y="1450296"/>
                  </a:lnTo>
                  <a:close/>
                  <a:moveTo>
                    <a:pt x="3137364" y="1450296"/>
                  </a:moveTo>
                  <a:lnTo>
                    <a:pt x="3132601" y="1450296"/>
                  </a:lnTo>
                  <a:lnTo>
                    <a:pt x="3138488" y="1440771"/>
                  </a:lnTo>
                  <a:lnTo>
                    <a:pt x="3144374" y="1431246"/>
                  </a:lnTo>
                  <a:lnTo>
                    <a:pt x="3149136" y="1431246"/>
                  </a:lnTo>
                  <a:lnTo>
                    <a:pt x="3153899" y="1431246"/>
                  </a:lnTo>
                  <a:lnTo>
                    <a:pt x="3148013" y="1440771"/>
                  </a:lnTo>
                  <a:lnTo>
                    <a:pt x="3142126" y="1450296"/>
                  </a:lnTo>
                  <a:close/>
                  <a:moveTo>
                    <a:pt x="3233738" y="1450296"/>
                  </a:moveTo>
                  <a:lnTo>
                    <a:pt x="3228975" y="1450296"/>
                  </a:lnTo>
                  <a:lnTo>
                    <a:pt x="3228975" y="1445533"/>
                  </a:lnTo>
                  <a:lnTo>
                    <a:pt x="3228975" y="1440771"/>
                  </a:lnTo>
                  <a:lnTo>
                    <a:pt x="3233738" y="1440771"/>
                  </a:lnTo>
                  <a:lnTo>
                    <a:pt x="3238500" y="1440771"/>
                  </a:lnTo>
                  <a:lnTo>
                    <a:pt x="3238500" y="1445533"/>
                  </a:lnTo>
                  <a:lnTo>
                    <a:pt x="3238500" y="1450296"/>
                  </a:lnTo>
                  <a:close/>
                  <a:moveTo>
                    <a:pt x="3662363" y="1450296"/>
                  </a:moveTo>
                  <a:lnTo>
                    <a:pt x="3657600" y="1450296"/>
                  </a:lnTo>
                  <a:lnTo>
                    <a:pt x="3657600" y="1445533"/>
                  </a:lnTo>
                  <a:lnTo>
                    <a:pt x="3657600" y="1440771"/>
                  </a:lnTo>
                  <a:lnTo>
                    <a:pt x="3662363" y="1440771"/>
                  </a:lnTo>
                  <a:lnTo>
                    <a:pt x="3667125" y="1440771"/>
                  </a:lnTo>
                  <a:lnTo>
                    <a:pt x="3667125" y="1445533"/>
                  </a:lnTo>
                  <a:lnTo>
                    <a:pt x="3667125" y="1450296"/>
                  </a:lnTo>
                  <a:close/>
                  <a:moveTo>
                    <a:pt x="3852863" y="1450296"/>
                  </a:moveTo>
                  <a:lnTo>
                    <a:pt x="3848100" y="1450296"/>
                  </a:lnTo>
                  <a:lnTo>
                    <a:pt x="3848100" y="1445533"/>
                  </a:lnTo>
                  <a:lnTo>
                    <a:pt x="3848100" y="1440771"/>
                  </a:lnTo>
                  <a:lnTo>
                    <a:pt x="3852863" y="1440771"/>
                  </a:lnTo>
                  <a:lnTo>
                    <a:pt x="3857625" y="1440771"/>
                  </a:lnTo>
                  <a:lnTo>
                    <a:pt x="3857625" y="1445533"/>
                  </a:lnTo>
                  <a:lnTo>
                    <a:pt x="3857625" y="1450296"/>
                  </a:lnTo>
                  <a:close/>
                  <a:moveTo>
                    <a:pt x="4414838" y="1450296"/>
                  </a:moveTo>
                  <a:lnTo>
                    <a:pt x="4410075" y="1450296"/>
                  </a:lnTo>
                  <a:lnTo>
                    <a:pt x="4410075" y="1445533"/>
                  </a:lnTo>
                  <a:lnTo>
                    <a:pt x="4410075" y="1440771"/>
                  </a:lnTo>
                  <a:lnTo>
                    <a:pt x="4414838" y="1440771"/>
                  </a:lnTo>
                  <a:lnTo>
                    <a:pt x="4419600" y="1440771"/>
                  </a:lnTo>
                  <a:lnTo>
                    <a:pt x="4419600" y="1445533"/>
                  </a:lnTo>
                  <a:lnTo>
                    <a:pt x="4419600" y="1450296"/>
                  </a:lnTo>
                  <a:close/>
                  <a:moveTo>
                    <a:pt x="1395413" y="1440771"/>
                  </a:moveTo>
                  <a:lnTo>
                    <a:pt x="1390650" y="1440771"/>
                  </a:lnTo>
                  <a:lnTo>
                    <a:pt x="1390650" y="1436008"/>
                  </a:lnTo>
                  <a:lnTo>
                    <a:pt x="1390650" y="1431246"/>
                  </a:lnTo>
                  <a:lnTo>
                    <a:pt x="1395413" y="1431246"/>
                  </a:lnTo>
                  <a:lnTo>
                    <a:pt x="1400175" y="1431246"/>
                  </a:lnTo>
                  <a:lnTo>
                    <a:pt x="1400175" y="1436008"/>
                  </a:lnTo>
                  <a:lnTo>
                    <a:pt x="1400175" y="1440771"/>
                  </a:lnTo>
                  <a:close/>
                  <a:moveTo>
                    <a:pt x="1433513" y="1440771"/>
                  </a:moveTo>
                  <a:lnTo>
                    <a:pt x="1428750" y="1440771"/>
                  </a:lnTo>
                  <a:lnTo>
                    <a:pt x="1428750" y="1436008"/>
                  </a:lnTo>
                  <a:lnTo>
                    <a:pt x="1428750" y="1431246"/>
                  </a:lnTo>
                  <a:lnTo>
                    <a:pt x="1433513" y="1431246"/>
                  </a:lnTo>
                  <a:lnTo>
                    <a:pt x="1438275" y="1431246"/>
                  </a:lnTo>
                  <a:lnTo>
                    <a:pt x="1438275" y="1436008"/>
                  </a:lnTo>
                  <a:lnTo>
                    <a:pt x="1438275" y="1440771"/>
                  </a:lnTo>
                  <a:close/>
                  <a:moveTo>
                    <a:pt x="1481138" y="1440771"/>
                  </a:moveTo>
                  <a:lnTo>
                    <a:pt x="1476375" y="1440771"/>
                  </a:lnTo>
                  <a:lnTo>
                    <a:pt x="1476375" y="1436008"/>
                  </a:lnTo>
                  <a:lnTo>
                    <a:pt x="1476375" y="1431246"/>
                  </a:lnTo>
                  <a:lnTo>
                    <a:pt x="1481138" y="1431246"/>
                  </a:lnTo>
                  <a:lnTo>
                    <a:pt x="1485900" y="1431246"/>
                  </a:lnTo>
                  <a:lnTo>
                    <a:pt x="1485900" y="1436008"/>
                  </a:lnTo>
                  <a:lnTo>
                    <a:pt x="1485900" y="1440771"/>
                  </a:lnTo>
                  <a:close/>
                  <a:moveTo>
                    <a:pt x="1719263" y="1440771"/>
                  </a:moveTo>
                  <a:lnTo>
                    <a:pt x="1714500" y="1440771"/>
                  </a:lnTo>
                  <a:lnTo>
                    <a:pt x="1714500" y="1436008"/>
                  </a:lnTo>
                  <a:lnTo>
                    <a:pt x="1714500" y="1431246"/>
                  </a:lnTo>
                  <a:lnTo>
                    <a:pt x="1719263" y="1431246"/>
                  </a:lnTo>
                  <a:lnTo>
                    <a:pt x="1724025" y="1431246"/>
                  </a:lnTo>
                  <a:lnTo>
                    <a:pt x="1724025" y="1436008"/>
                  </a:lnTo>
                  <a:lnTo>
                    <a:pt x="1724025" y="1440771"/>
                  </a:lnTo>
                  <a:close/>
                  <a:moveTo>
                    <a:pt x="2528888" y="1440771"/>
                  </a:moveTo>
                  <a:lnTo>
                    <a:pt x="2524125" y="1440771"/>
                  </a:lnTo>
                  <a:lnTo>
                    <a:pt x="2524125" y="1436008"/>
                  </a:lnTo>
                  <a:lnTo>
                    <a:pt x="2524125" y="1431246"/>
                  </a:lnTo>
                  <a:lnTo>
                    <a:pt x="2528888" y="1431246"/>
                  </a:lnTo>
                  <a:lnTo>
                    <a:pt x="2533650" y="1431246"/>
                  </a:lnTo>
                  <a:lnTo>
                    <a:pt x="2533650" y="1436008"/>
                  </a:lnTo>
                  <a:lnTo>
                    <a:pt x="2533650" y="1440771"/>
                  </a:lnTo>
                  <a:close/>
                  <a:moveTo>
                    <a:pt x="3895725" y="1440771"/>
                  </a:moveTo>
                  <a:lnTo>
                    <a:pt x="3883028" y="1440771"/>
                  </a:lnTo>
                  <a:lnTo>
                    <a:pt x="3889372" y="1434417"/>
                  </a:lnTo>
                  <a:lnTo>
                    <a:pt x="3895725" y="1428074"/>
                  </a:lnTo>
                  <a:lnTo>
                    <a:pt x="3902078" y="1434417"/>
                  </a:lnTo>
                  <a:lnTo>
                    <a:pt x="3908422" y="1440771"/>
                  </a:lnTo>
                  <a:close/>
                  <a:moveTo>
                    <a:pt x="1909763" y="1431246"/>
                  </a:moveTo>
                  <a:lnTo>
                    <a:pt x="1905000" y="1431246"/>
                  </a:lnTo>
                  <a:lnTo>
                    <a:pt x="1905000" y="1426483"/>
                  </a:lnTo>
                  <a:lnTo>
                    <a:pt x="1905000" y="1421721"/>
                  </a:lnTo>
                  <a:lnTo>
                    <a:pt x="1909763" y="1421721"/>
                  </a:lnTo>
                  <a:lnTo>
                    <a:pt x="1914525" y="1421721"/>
                  </a:lnTo>
                  <a:lnTo>
                    <a:pt x="1914525" y="1426483"/>
                  </a:lnTo>
                  <a:lnTo>
                    <a:pt x="1914525" y="1431246"/>
                  </a:lnTo>
                  <a:close/>
                  <a:moveTo>
                    <a:pt x="2481825" y="1431246"/>
                  </a:moveTo>
                  <a:lnTo>
                    <a:pt x="2477624" y="1431246"/>
                  </a:lnTo>
                  <a:lnTo>
                    <a:pt x="2470823" y="1420244"/>
                  </a:lnTo>
                  <a:lnTo>
                    <a:pt x="2464032" y="1409252"/>
                  </a:lnTo>
                  <a:lnTo>
                    <a:pt x="2475033" y="1416053"/>
                  </a:lnTo>
                  <a:lnTo>
                    <a:pt x="2486025" y="1422845"/>
                  </a:lnTo>
                  <a:lnTo>
                    <a:pt x="2486025" y="1427045"/>
                  </a:lnTo>
                  <a:lnTo>
                    <a:pt x="2486025" y="1431246"/>
                  </a:lnTo>
                  <a:close/>
                  <a:moveTo>
                    <a:pt x="3176588" y="1431246"/>
                  </a:moveTo>
                  <a:lnTo>
                    <a:pt x="3171825" y="1431246"/>
                  </a:lnTo>
                  <a:lnTo>
                    <a:pt x="3171825" y="1426483"/>
                  </a:lnTo>
                  <a:lnTo>
                    <a:pt x="3171825" y="1421721"/>
                  </a:lnTo>
                  <a:lnTo>
                    <a:pt x="3176588" y="1421721"/>
                  </a:lnTo>
                  <a:lnTo>
                    <a:pt x="3181350" y="1421721"/>
                  </a:lnTo>
                  <a:lnTo>
                    <a:pt x="3181350" y="1426483"/>
                  </a:lnTo>
                  <a:lnTo>
                    <a:pt x="3181350" y="1431246"/>
                  </a:lnTo>
                  <a:close/>
                  <a:moveTo>
                    <a:pt x="3671888" y="1431246"/>
                  </a:moveTo>
                  <a:lnTo>
                    <a:pt x="3667125" y="1431246"/>
                  </a:lnTo>
                  <a:lnTo>
                    <a:pt x="3667125" y="1426483"/>
                  </a:lnTo>
                  <a:lnTo>
                    <a:pt x="3667125" y="1421721"/>
                  </a:lnTo>
                  <a:lnTo>
                    <a:pt x="3671888" y="1421721"/>
                  </a:lnTo>
                  <a:lnTo>
                    <a:pt x="3676650" y="1421721"/>
                  </a:lnTo>
                  <a:lnTo>
                    <a:pt x="3676650" y="1426483"/>
                  </a:lnTo>
                  <a:lnTo>
                    <a:pt x="3676650" y="1431246"/>
                  </a:lnTo>
                  <a:close/>
                  <a:moveTo>
                    <a:pt x="3776663" y="1431246"/>
                  </a:moveTo>
                  <a:lnTo>
                    <a:pt x="3771900" y="1431246"/>
                  </a:lnTo>
                  <a:lnTo>
                    <a:pt x="3771900" y="1426483"/>
                  </a:lnTo>
                  <a:lnTo>
                    <a:pt x="3771900" y="1421721"/>
                  </a:lnTo>
                  <a:lnTo>
                    <a:pt x="3776663" y="1421721"/>
                  </a:lnTo>
                  <a:lnTo>
                    <a:pt x="3781425" y="1421721"/>
                  </a:lnTo>
                  <a:lnTo>
                    <a:pt x="3781425" y="1426483"/>
                  </a:lnTo>
                  <a:lnTo>
                    <a:pt x="3781425" y="1431246"/>
                  </a:lnTo>
                  <a:close/>
                  <a:moveTo>
                    <a:pt x="3948113" y="1431246"/>
                  </a:moveTo>
                  <a:lnTo>
                    <a:pt x="3943350" y="1431246"/>
                  </a:lnTo>
                  <a:lnTo>
                    <a:pt x="3943350" y="1426483"/>
                  </a:lnTo>
                  <a:lnTo>
                    <a:pt x="3943350" y="1421721"/>
                  </a:lnTo>
                  <a:lnTo>
                    <a:pt x="3948113" y="1421721"/>
                  </a:lnTo>
                  <a:lnTo>
                    <a:pt x="3952875" y="1421721"/>
                  </a:lnTo>
                  <a:lnTo>
                    <a:pt x="3952875" y="1426483"/>
                  </a:lnTo>
                  <a:lnTo>
                    <a:pt x="3952875" y="1431246"/>
                  </a:lnTo>
                  <a:close/>
                  <a:moveTo>
                    <a:pt x="3819525" y="1421721"/>
                  </a:moveTo>
                  <a:lnTo>
                    <a:pt x="3806828" y="1421721"/>
                  </a:lnTo>
                  <a:lnTo>
                    <a:pt x="3813172" y="1415367"/>
                  </a:lnTo>
                  <a:lnTo>
                    <a:pt x="3819525" y="1409024"/>
                  </a:lnTo>
                  <a:lnTo>
                    <a:pt x="3825878" y="1415367"/>
                  </a:lnTo>
                  <a:lnTo>
                    <a:pt x="3832222" y="1421721"/>
                  </a:lnTo>
                  <a:close/>
                  <a:moveTo>
                    <a:pt x="3995738" y="1421721"/>
                  </a:moveTo>
                  <a:lnTo>
                    <a:pt x="3990975" y="1421721"/>
                  </a:lnTo>
                  <a:lnTo>
                    <a:pt x="3990975" y="1416958"/>
                  </a:lnTo>
                  <a:lnTo>
                    <a:pt x="3990975" y="1412196"/>
                  </a:lnTo>
                  <a:lnTo>
                    <a:pt x="3995738" y="1412196"/>
                  </a:lnTo>
                  <a:lnTo>
                    <a:pt x="4000500" y="1412196"/>
                  </a:lnTo>
                  <a:lnTo>
                    <a:pt x="4000500" y="1416958"/>
                  </a:lnTo>
                  <a:lnTo>
                    <a:pt x="4000500" y="1421721"/>
                  </a:lnTo>
                  <a:close/>
                  <a:moveTo>
                    <a:pt x="1537164" y="1412196"/>
                  </a:moveTo>
                  <a:lnTo>
                    <a:pt x="1532401" y="1412196"/>
                  </a:lnTo>
                  <a:lnTo>
                    <a:pt x="1538288" y="1402671"/>
                  </a:lnTo>
                  <a:lnTo>
                    <a:pt x="1544174" y="1393146"/>
                  </a:lnTo>
                  <a:lnTo>
                    <a:pt x="1548937" y="1393146"/>
                  </a:lnTo>
                  <a:lnTo>
                    <a:pt x="1553699" y="1393146"/>
                  </a:lnTo>
                  <a:lnTo>
                    <a:pt x="1547813" y="1402671"/>
                  </a:lnTo>
                  <a:lnTo>
                    <a:pt x="1541926" y="1412196"/>
                  </a:lnTo>
                  <a:close/>
                  <a:moveTo>
                    <a:pt x="3195638" y="1412196"/>
                  </a:moveTo>
                  <a:lnTo>
                    <a:pt x="3190875" y="1412196"/>
                  </a:lnTo>
                  <a:lnTo>
                    <a:pt x="3190875" y="1407433"/>
                  </a:lnTo>
                  <a:lnTo>
                    <a:pt x="3190875" y="1402671"/>
                  </a:lnTo>
                  <a:lnTo>
                    <a:pt x="3195638" y="1402671"/>
                  </a:lnTo>
                  <a:lnTo>
                    <a:pt x="3200400" y="1402671"/>
                  </a:lnTo>
                  <a:lnTo>
                    <a:pt x="3200400" y="1407433"/>
                  </a:lnTo>
                  <a:lnTo>
                    <a:pt x="3200400" y="1412196"/>
                  </a:lnTo>
                  <a:close/>
                  <a:moveTo>
                    <a:pt x="3681413" y="1412196"/>
                  </a:moveTo>
                  <a:lnTo>
                    <a:pt x="3676650" y="1412196"/>
                  </a:lnTo>
                  <a:lnTo>
                    <a:pt x="3676650" y="1407433"/>
                  </a:lnTo>
                  <a:lnTo>
                    <a:pt x="3676650" y="1402671"/>
                  </a:lnTo>
                  <a:lnTo>
                    <a:pt x="3681413" y="1402671"/>
                  </a:lnTo>
                  <a:lnTo>
                    <a:pt x="3686175" y="1402671"/>
                  </a:lnTo>
                  <a:lnTo>
                    <a:pt x="3686175" y="1407433"/>
                  </a:lnTo>
                  <a:lnTo>
                    <a:pt x="3686175" y="1412196"/>
                  </a:lnTo>
                  <a:close/>
                  <a:moveTo>
                    <a:pt x="3867150" y="1412196"/>
                  </a:moveTo>
                  <a:lnTo>
                    <a:pt x="3854453" y="1412196"/>
                  </a:lnTo>
                  <a:lnTo>
                    <a:pt x="3860797" y="1405842"/>
                  </a:lnTo>
                  <a:lnTo>
                    <a:pt x="3867150" y="1399499"/>
                  </a:lnTo>
                  <a:lnTo>
                    <a:pt x="3873503" y="1405842"/>
                  </a:lnTo>
                  <a:lnTo>
                    <a:pt x="3879847" y="1412196"/>
                  </a:lnTo>
                  <a:close/>
                  <a:moveTo>
                    <a:pt x="4048125" y="1412196"/>
                  </a:moveTo>
                  <a:lnTo>
                    <a:pt x="4035428" y="1412196"/>
                  </a:lnTo>
                  <a:lnTo>
                    <a:pt x="4041772" y="1405842"/>
                  </a:lnTo>
                  <a:lnTo>
                    <a:pt x="4048125" y="1399499"/>
                  </a:lnTo>
                  <a:lnTo>
                    <a:pt x="4054478" y="1405842"/>
                  </a:lnTo>
                  <a:lnTo>
                    <a:pt x="4060822" y="1412196"/>
                  </a:lnTo>
                  <a:close/>
                  <a:moveTo>
                    <a:pt x="1376924" y="1402671"/>
                  </a:moveTo>
                  <a:lnTo>
                    <a:pt x="1372724" y="1402671"/>
                  </a:lnTo>
                  <a:lnTo>
                    <a:pt x="1365933" y="1391669"/>
                  </a:lnTo>
                  <a:lnTo>
                    <a:pt x="1359132" y="1380677"/>
                  </a:lnTo>
                  <a:lnTo>
                    <a:pt x="1370124" y="1387478"/>
                  </a:lnTo>
                  <a:lnTo>
                    <a:pt x="1381125" y="1394270"/>
                  </a:lnTo>
                  <a:lnTo>
                    <a:pt x="1381125" y="1398470"/>
                  </a:lnTo>
                  <a:lnTo>
                    <a:pt x="1381125" y="1402671"/>
                  </a:lnTo>
                  <a:close/>
                  <a:moveTo>
                    <a:pt x="1414463" y="1402671"/>
                  </a:moveTo>
                  <a:lnTo>
                    <a:pt x="1409700" y="1402671"/>
                  </a:lnTo>
                  <a:lnTo>
                    <a:pt x="1409700" y="1397908"/>
                  </a:lnTo>
                  <a:lnTo>
                    <a:pt x="1409700" y="1393146"/>
                  </a:lnTo>
                  <a:lnTo>
                    <a:pt x="1414463" y="1393146"/>
                  </a:lnTo>
                  <a:lnTo>
                    <a:pt x="1419225" y="1393146"/>
                  </a:lnTo>
                  <a:lnTo>
                    <a:pt x="1419225" y="1397908"/>
                  </a:lnTo>
                  <a:lnTo>
                    <a:pt x="1419225" y="1402671"/>
                  </a:lnTo>
                  <a:close/>
                  <a:moveTo>
                    <a:pt x="1454515" y="1392193"/>
                  </a:moveTo>
                  <a:lnTo>
                    <a:pt x="1433513" y="1404804"/>
                  </a:lnTo>
                  <a:lnTo>
                    <a:pt x="1449953" y="1387631"/>
                  </a:lnTo>
                  <a:lnTo>
                    <a:pt x="1466393" y="1370467"/>
                  </a:lnTo>
                  <a:lnTo>
                    <a:pt x="1470955" y="1375020"/>
                  </a:lnTo>
                  <a:lnTo>
                    <a:pt x="1475508" y="1379582"/>
                  </a:lnTo>
                  <a:close/>
                  <a:moveTo>
                    <a:pt x="1490663" y="1402671"/>
                  </a:moveTo>
                  <a:lnTo>
                    <a:pt x="1485900" y="1402671"/>
                  </a:lnTo>
                  <a:lnTo>
                    <a:pt x="1485900" y="1397908"/>
                  </a:lnTo>
                  <a:lnTo>
                    <a:pt x="1485900" y="1393146"/>
                  </a:lnTo>
                  <a:lnTo>
                    <a:pt x="1490663" y="1393146"/>
                  </a:lnTo>
                  <a:lnTo>
                    <a:pt x="1495425" y="1393146"/>
                  </a:lnTo>
                  <a:lnTo>
                    <a:pt x="1495425" y="1397908"/>
                  </a:lnTo>
                  <a:lnTo>
                    <a:pt x="1495425" y="1402671"/>
                  </a:lnTo>
                  <a:close/>
                  <a:moveTo>
                    <a:pt x="3914775" y="1402671"/>
                  </a:moveTo>
                  <a:lnTo>
                    <a:pt x="3902078" y="1402671"/>
                  </a:lnTo>
                  <a:lnTo>
                    <a:pt x="3908422" y="1396317"/>
                  </a:lnTo>
                  <a:lnTo>
                    <a:pt x="3914775" y="1389974"/>
                  </a:lnTo>
                  <a:lnTo>
                    <a:pt x="3921128" y="1396317"/>
                  </a:lnTo>
                  <a:lnTo>
                    <a:pt x="3927472" y="1402671"/>
                  </a:lnTo>
                  <a:close/>
                  <a:moveTo>
                    <a:pt x="4095750" y="1402671"/>
                  </a:moveTo>
                  <a:lnTo>
                    <a:pt x="4083053" y="1402671"/>
                  </a:lnTo>
                  <a:lnTo>
                    <a:pt x="4089397" y="1396317"/>
                  </a:lnTo>
                  <a:lnTo>
                    <a:pt x="4095750" y="1389974"/>
                  </a:lnTo>
                  <a:lnTo>
                    <a:pt x="4102103" y="1396317"/>
                  </a:lnTo>
                  <a:lnTo>
                    <a:pt x="4108447" y="1402671"/>
                  </a:lnTo>
                  <a:close/>
                  <a:moveTo>
                    <a:pt x="1338263" y="1393146"/>
                  </a:moveTo>
                  <a:lnTo>
                    <a:pt x="1333500" y="1393146"/>
                  </a:lnTo>
                  <a:lnTo>
                    <a:pt x="1333500" y="1388383"/>
                  </a:lnTo>
                  <a:lnTo>
                    <a:pt x="1333500" y="1383621"/>
                  </a:lnTo>
                  <a:lnTo>
                    <a:pt x="1338263" y="1383621"/>
                  </a:lnTo>
                  <a:lnTo>
                    <a:pt x="1343025" y="1383621"/>
                  </a:lnTo>
                  <a:lnTo>
                    <a:pt x="1343025" y="1388383"/>
                  </a:lnTo>
                  <a:lnTo>
                    <a:pt x="1343025" y="1393146"/>
                  </a:lnTo>
                  <a:close/>
                  <a:moveTo>
                    <a:pt x="2599525" y="1393146"/>
                  </a:moveTo>
                  <a:lnTo>
                    <a:pt x="2594763" y="1393146"/>
                  </a:lnTo>
                  <a:lnTo>
                    <a:pt x="2552700" y="1350283"/>
                  </a:lnTo>
                  <a:lnTo>
                    <a:pt x="2510638" y="1307421"/>
                  </a:lnTo>
                  <a:lnTo>
                    <a:pt x="2515400" y="1307421"/>
                  </a:lnTo>
                  <a:lnTo>
                    <a:pt x="2520163" y="1307421"/>
                  </a:lnTo>
                  <a:lnTo>
                    <a:pt x="2562225" y="1350283"/>
                  </a:lnTo>
                  <a:lnTo>
                    <a:pt x="2604288" y="1393146"/>
                  </a:lnTo>
                  <a:close/>
                  <a:moveTo>
                    <a:pt x="3962400" y="1393146"/>
                  </a:moveTo>
                  <a:lnTo>
                    <a:pt x="3949703" y="1393146"/>
                  </a:lnTo>
                  <a:lnTo>
                    <a:pt x="3956047" y="1386792"/>
                  </a:lnTo>
                  <a:lnTo>
                    <a:pt x="3962400" y="1380449"/>
                  </a:lnTo>
                  <a:lnTo>
                    <a:pt x="3968753" y="1386792"/>
                  </a:lnTo>
                  <a:lnTo>
                    <a:pt x="3975097" y="1393146"/>
                  </a:lnTo>
                  <a:close/>
                  <a:moveTo>
                    <a:pt x="4148138" y="1393146"/>
                  </a:moveTo>
                  <a:lnTo>
                    <a:pt x="4143375" y="1393146"/>
                  </a:lnTo>
                  <a:lnTo>
                    <a:pt x="4143375" y="1388383"/>
                  </a:lnTo>
                  <a:lnTo>
                    <a:pt x="4143375" y="1383621"/>
                  </a:lnTo>
                  <a:lnTo>
                    <a:pt x="4148138" y="1383621"/>
                  </a:lnTo>
                  <a:lnTo>
                    <a:pt x="4152900" y="1383621"/>
                  </a:lnTo>
                  <a:lnTo>
                    <a:pt x="4152900" y="1388383"/>
                  </a:lnTo>
                  <a:lnTo>
                    <a:pt x="4152900" y="1393146"/>
                  </a:lnTo>
                  <a:close/>
                  <a:moveTo>
                    <a:pt x="1566863" y="1383621"/>
                  </a:moveTo>
                  <a:lnTo>
                    <a:pt x="1562100" y="1383621"/>
                  </a:lnTo>
                  <a:lnTo>
                    <a:pt x="1562100" y="1378858"/>
                  </a:lnTo>
                  <a:lnTo>
                    <a:pt x="1562100" y="1374096"/>
                  </a:lnTo>
                  <a:lnTo>
                    <a:pt x="1566863" y="1374096"/>
                  </a:lnTo>
                  <a:lnTo>
                    <a:pt x="1571625" y="1374096"/>
                  </a:lnTo>
                  <a:lnTo>
                    <a:pt x="1571625" y="1378858"/>
                  </a:lnTo>
                  <a:lnTo>
                    <a:pt x="1571625" y="1383621"/>
                  </a:lnTo>
                  <a:close/>
                  <a:moveTo>
                    <a:pt x="3700463" y="1383621"/>
                  </a:moveTo>
                  <a:lnTo>
                    <a:pt x="3695700" y="1383621"/>
                  </a:lnTo>
                  <a:lnTo>
                    <a:pt x="3695700" y="1378858"/>
                  </a:lnTo>
                  <a:lnTo>
                    <a:pt x="3695700" y="1374096"/>
                  </a:lnTo>
                  <a:lnTo>
                    <a:pt x="3700463" y="1374096"/>
                  </a:lnTo>
                  <a:lnTo>
                    <a:pt x="3705225" y="1374096"/>
                  </a:lnTo>
                  <a:lnTo>
                    <a:pt x="3705225" y="1378858"/>
                  </a:lnTo>
                  <a:lnTo>
                    <a:pt x="3705225" y="1383621"/>
                  </a:lnTo>
                  <a:close/>
                  <a:moveTo>
                    <a:pt x="4010025" y="1383621"/>
                  </a:moveTo>
                  <a:lnTo>
                    <a:pt x="3997328" y="1383621"/>
                  </a:lnTo>
                  <a:lnTo>
                    <a:pt x="4003672" y="1377267"/>
                  </a:lnTo>
                  <a:lnTo>
                    <a:pt x="4010025" y="1370924"/>
                  </a:lnTo>
                  <a:lnTo>
                    <a:pt x="4016378" y="1377267"/>
                  </a:lnTo>
                  <a:lnTo>
                    <a:pt x="4022722" y="1383621"/>
                  </a:lnTo>
                  <a:close/>
                  <a:moveTo>
                    <a:pt x="4191000" y="1383621"/>
                  </a:moveTo>
                  <a:lnTo>
                    <a:pt x="4178303" y="1383621"/>
                  </a:lnTo>
                  <a:lnTo>
                    <a:pt x="4184647" y="1377267"/>
                  </a:lnTo>
                  <a:lnTo>
                    <a:pt x="4191000" y="1370924"/>
                  </a:lnTo>
                  <a:lnTo>
                    <a:pt x="4197353" y="1377267"/>
                  </a:lnTo>
                  <a:lnTo>
                    <a:pt x="4203697" y="1383621"/>
                  </a:lnTo>
                  <a:close/>
                  <a:moveTo>
                    <a:pt x="1443038" y="1374096"/>
                  </a:moveTo>
                  <a:lnTo>
                    <a:pt x="1438275" y="1374096"/>
                  </a:lnTo>
                  <a:lnTo>
                    <a:pt x="1438275" y="1369333"/>
                  </a:lnTo>
                  <a:lnTo>
                    <a:pt x="1438275" y="1364571"/>
                  </a:lnTo>
                  <a:lnTo>
                    <a:pt x="1443038" y="1364571"/>
                  </a:lnTo>
                  <a:lnTo>
                    <a:pt x="1447800" y="1364571"/>
                  </a:lnTo>
                  <a:lnTo>
                    <a:pt x="1447800" y="1369333"/>
                  </a:lnTo>
                  <a:lnTo>
                    <a:pt x="1447800" y="1374096"/>
                  </a:lnTo>
                  <a:close/>
                  <a:moveTo>
                    <a:pt x="1585913" y="1374096"/>
                  </a:moveTo>
                  <a:lnTo>
                    <a:pt x="1581150" y="1374096"/>
                  </a:lnTo>
                  <a:lnTo>
                    <a:pt x="1581150" y="1369333"/>
                  </a:lnTo>
                  <a:lnTo>
                    <a:pt x="1581150" y="1364571"/>
                  </a:lnTo>
                  <a:lnTo>
                    <a:pt x="1585913" y="1364571"/>
                  </a:lnTo>
                  <a:lnTo>
                    <a:pt x="1590675" y="1364571"/>
                  </a:lnTo>
                  <a:lnTo>
                    <a:pt x="1590675" y="1369333"/>
                  </a:lnTo>
                  <a:lnTo>
                    <a:pt x="1590675" y="1374096"/>
                  </a:lnTo>
                  <a:close/>
                  <a:moveTo>
                    <a:pt x="3149003" y="1371514"/>
                  </a:moveTo>
                  <a:lnTo>
                    <a:pt x="3143250" y="1377267"/>
                  </a:lnTo>
                  <a:lnTo>
                    <a:pt x="3144002" y="1359018"/>
                  </a:lnTo>
                  <a:lnTo>
                    <a:pt x="3144755" y="1340758"/>
                  </a:lnTo>
                  <a:lnTo>
                    <a:pt x="3149756" y="1353255"/>
                  </a:lnTo>
                  <a:lnTo>
                    <a:pt x="3154756" y="1365761"/>
                  </a:lnTo>
                  <a:close/>
                  <a:moveTo>
                    <a:pt x="3176588" y="1374096"/>
                  </a:moveTo>
                  <a:lnTo>
                    <a:pt x="3171825" y="1374096"/>
                  </a:lnTo>
                  <a:lnTo>
                    <a:pt x="3171825" y="1369333"/>
                  </a:lnTo>
                  <a:lnTo>
                    <a:pt x="3171825" y="1364571"/>
                  </a:lnTo>
                  <a:lnTo>
                    <a:pt x="3176588" y="1364571"/>
                  </a:lnTo>
                  <a:lnTo>
                    <a:pt x="3181350" y="1364571"/>
                  </a:lnTo>
                  <a:lnTo>
                    <a:pt x="3181350" y="1369333"/>
                  </a:lnTo>
                  <a:lnTo>
                    <a:pt x="3181350" y="1374096"/>
                  </a:lnTo>
                  <a:close/>
                  <a:moveTo>
                    <a:pt x="4052888" y="1374096"/>
                  </a:moveTo>
                  <a:lnTo>
                    <a:pt x="4048125" y="1374096"/>
                  </a:lnTo>
                  <a:lnTo>
                    <a:pt x="4048125" y="1369333"/>
                  </a:lnTo>
                  <a:lnTo>
                    <a:pt x="4048125" y="1364571"/>
                  </a:lnTo>
                  <a:lnTo>
                    <a:pt x="4052888" y="1364571"/>
                  </a:lnTo>
                  <a:lnTo>
                    <a:pt x="4057650" y="1364571"/>
                  </a:lnTo>
                  <a:lnTo>
                    <a:pt x="4057650" y="1369333"/>
                  </a:lnTo>
                  <a:lnTo>
                    <a:pt x="4057650" y="1374096"/>
                  </a:lnTo>
                  <a:close/>
                  <a:moveTo>
                    <a:pt x="4243388" y="1374096"/>
                  </a:moveTo>
                  <a:lnTo>
                    <a:pt x="4238625" y="1374096"/>
                  </a:lnTo>
                  <a:lnTo>
                    <a:pt x="4238625" y="1369333"/>
                  </a:lnTo>
                  <a:lnTo>
                    <a:pt x="4238625" y="1364571"/>
                  </a:lnTo>
                  <a:lnTo>
                    <a:pt x="4243388" y="1364571"/>
                  </a:lnTo>
                  <a:lnTo>
                    <a:pt x="4248150" y="1364571"/>
                  </a:lnTo>
                  <a:lnTo>
                    <a:pt x="4248150" y="1369333"/>
                  </a:lnTo>
                  <a:lnTo>
                    <a:pt x="4248150" y="1374096"/>
                  </a:lnTo>
                  <a:close/>
                  <a:moveTo>
                    <a:pt x="2415150" y="1364571"/>
                  </a:moveTo>
                  <a:lnTo>
                    <a:pt x="2410949" y="1364571"/>
                  </a:lnTo>
                  <a:lnTo>
                    <a:pt x="2404148" y="1353569"/>
                  </a:lnTo>
                  <a:lnTo>
                    <a:pt x="2397357" y="1342577"/>
                  </a:lnTo>
                  <a:lnTo>
                    <a:pt x="2408358" y="1349378"/>
                  </a:lnTo>
                  <a:lnTo>
                    <a:pt x="2419350" y="1356170"/>
                  </a:lnTo>
                  <a:lnTo>
                    <a:pt x="2419350" y="1360370"/>
                  </a:lnTo>
                  <a:lnTo>
                    <a:pt x="2419350" y="1364571"/>
                  </a:lnTo>
                  <a:close/>
                  <a:moveTo>
                    <a:pt x="3757613" y="1364571"/>
                  </a:moveTo>
                  <a:lnTo>
                    <a:pt x="3752850" y="1364571"/>
                  </a:lnTo>
                  <a:lnTo>
                    <a:pt x="3752850" y="1359808"/>
                  </a:lnTo>
                  <a:lnTo>
                    <a:pt x="3752850" y="1355046"/>
                  </a:lnTo>
                  <a:lnTo>
                    <a:pt x="3757613" y="1355046"/>
                  </a:lnTo>
                  <a:lnTo>
                    <a:pt x="3762375" y="1355046"/>
                  </a:lnTo>
                  <a:lnTo>
                    <a:pt x="3762375" y="1359808"/>
                  </a:lnTo>
                  <a:lnTo>
                    <a:pt x="3762375" y="1364571"/>
                  </a:lnTo>
                  <a:close/>
                  <a:moveTo>
                    <a:pt x="4100513" y="1364571"/>
                  </a:moveTo>
                  <a:lnTo>
                    <a:pt x="4095750" y="1364571"/>
                  </a:lnTo>
                  <a:lnTo>
                    <a:pt x="4095750" y="1359808"/>
                  </a:lnTo>
                  <a:lnTo>
                    <a:pt x="4095750" y="1355046"/>
                  </a:lnTo>
                  <a:lnTo>
                    <a:pt x="4100513" y="1355046"/>
                  </a:lnTo>
                  <a:lnTo>
                    <a:pt x="4105275" y="1355046"/>
                  </a:lnTo>
                  <a:lnTo>
                    <a:pt x="4105275" y="1359808"/>
                  </a:lnTo>
                  <a:lnTo>
                    <a:pt x="4105275" y="1364571"/>
                  </a:lnTo>
                  <a:close/>
                  <a:moveTo>
                    <a:pt x="4291013" y="1364571"/>
                  </a:moveTo>
                  <a:lnTo>
                    <a:pt x="4286250" y="1364571"/>
                  </a:lnTo>
                  <a:lnTo>
                    <a:pt x="4286250" y="1359808"/>
                  </a:lnTo>
                  <a:lnTo>
                    <a:pt x="4286250" y="1355046"/>
                  </a:lnTo>
                  <a:lnTo>
                    <a:pt x="4291013" y="1355046"/>
                  </a:lnTo>
                  <a:lnTo>
                    <a:pt x="4295775" y="1355046"/>
                  </a:lnTo>
                  <a:lnTo>
                    <a:pt x="4295775" y="1359808"/>
                  </a:lnTo>
                  <a:lnTo>
                    <a:pt x="4295775" y="1364571"/>
                  </a:lnTo>
                  <a:close/>
                  <a:moveTo>
                    <a:pt x="2862825" y="1355046"/>
                  </a:moveTo>
                  <a:lnTo>
                    <a:pt x="2858624" y="1355046"/>
                  </a:lnTo>
                  <a:lnTo>
                    <a:pt x="2851823" y="1344044"/>
                  </a:lnTo>
                  <a:lnTo>
                    <a:pt x="2845032" y="1333052"/>
                  </a:lnTo>
                  <a:lnTo>
                    <a:pt x="2856033" y="1339853"/>
                  </a:lnTo>
                  <a:lnTo>
                    <a:pt x="2867025" y="1346645"/>
                  </a:lnTo>
                  <a:lnTo>
                    <a:pt x="2867025" y="1350845"/>
                  </a:lnTo>
                  <a:lnTo>
                    <a:pt x="2867025" y="1355046"/>
                  </a:lnTo>
                  <a:close/>
                  <a:moveTo>
                    <a:pt x="4333875" y="1355046"/>
                  </a:moveTo>
                  <a:lnTo>
                    <a:pt x="4321178" y="1355046"/>
                  </a:lnTo>
                  <a:lnTo>
                    <a:pt x="4327522" y="1348692"/>
                  </a:lnTo>
                  <a:lnTo>
                    <a:pt x="4333875" y="1342349"/>
                  </a:lnTo>
                  <a:lnTo>
                    <a:pt x="4340228" y="1348692"/>
                  </a:lnTo>
                  <a:lnTo>
                    <a:pt x="4346572" y="1355046"/>
                  </a:lnTo>
                  <a:close/>
                  <a:moveTo>
                    <a:pt x="1462088" y="1345521"/>
                  </a:moveTo>
                  <a:lnTo>
                    <a:pt x="1457325" y="1345521"/>
                  </a:lnTo>
                  <a:lnTo>
                    <a:pt x="1457325" y="1340758"/>
                  </a:lnTo>
                  <a:lnTo>
                    <a:pt x="1457325" y="1335996"/>
                  </a:lnTo>
                  <a:lnTo>
                    <a:pt x="1462088" y="1335996"/>
                  </a:lnTo>
                  <a:lnTo>
                    <a:pt x="1466850" y="1335996"/>
                  </a:lnTo>
                  <a:lnTo>
                    <a:pt x="1466850" y="1340758"/>
                  </a:lnTo>
                  <a:lnTo>
                    <a:pt x="1466850" y="1345521"/>
                  </a:lnTo>
                  <a:close/>
                  <a:moveTo>
                    <a:pt x="3176588" y="1345521"/>
                  </a:moveTo>
                  <a:lnTo>
                    <a:pt x="3171825" y="1345521"/>
                  </a:lnTo>
                  <a:lnTo>
                    <a:pt x="3171825" y="1340758"/>
                  </a:lnTo>
                  <a:lnTo>
                    <a:pt x="3171825" y="1335996"/>
                  </a:lnTo>
                  <a:lnTo>
                    <a:pt x="3176588" y="1335996"/>
                  </a:lnTo>
                  <a:lnTo>
                    <a:pt x="3181350" y="1335996"/>
                  </a:lnTo>
                  <a:lnTo>
                    <a:pt x="3181350" y="1340758"/>
                  </a:lnTo>
                  <a:lnTo>
                    <a:pt x="3181350" y="1345521"/>
                  </a:lnTo>
                  <a:close/>
                  <a:moveTo>
                    <a:pt x="3786188" y="1345521"/>
                  </a:moveTo>
                  <a:lnTo>
                    <a:pt x="3781425" y="1345521"/>
                  </a:lnTo>
                  <a:lnTo>
                    <a:pt x="3781425" y="1340758"/>
                  </a:lnTo>
                  <a:lnTo>
                    <a:pt x="3781425" y="1335996"/>
                  </a:lnTo>
                  <a:lnTo>
                    <a:pt x="3786188" y="1335996"/>
                  </a:lnTo>
                  <a:lnTo>
                    <a:pt x="3790950" y="1335996"/>
                  </a:lnTo>
                  <a:lnTo>
                    <a:pt x="3790950" y="1340758"/>
                  </a:lnTo>
                  <a:lnTo>
                    <a:pt x="3790950" y="1345521"/>
                  </a:lnTo>
                  <a:close/>
                  <a:moveTo>
                    <a:pt x="1576388" y="1335996"/>
                  </a:moveTo>
                  <a:lnTo>
                    <a:pt x="1571625" y="1335996"/>
                  </a:lnTo>
                  <a:lnTo>
                    <a:pt x="1571625" y="1331233"/>
                  </a:lnTo>
                  <a:lnTo>
                    <a:pt x="1571625" y="1326471"/>
                  </a:lnTo>
                  <a:lnTo>
                    <a:pt x="1576388" y="1326471"/>
                  </a:lnTo>
                  <a:lnTo>
                    <a:pt x="1581150" y="1326471"/>
                  </a:lnTo>
                  <a:lnTo>
                    <a:pt x="1581150" y="1331233"/>
                  </a:lnTo>
                  <a:lnTo>
                    <a:pt x="1581150" y="1335996"/>
                  </a:lnTo>
                  <a:close/>
                  <a:moveTo>
                    <a:pt x="3749116" y="1335996"/>
                  </a:moveTo>
                  <a:lnTo>
                    <a:pt x="3746497" y="1335996"/>
                  </a:lnTo>
                  <a:lnTo>
                    <a:pt x="3746497" y="1322127"/>
                  </a:lnTo>
                  <a:lnTo>
                    <a:pt x="3746497" y="1308259"/>
                  </a:lnTo>
                  <a:lnTo>
                    <a:pt x="3754593" y="1313260"/>
                  </a:lnTo>
                  <a:lnTo>
                    <a:pt x="3762690" y="1318260"/>
                  </a:lnTo>
                  <a:lnTo>
                    <a:pt x="3757203" y="1327128"/>
                  </a:lnTo>
                  <a:lnTo>
                    <a:pt x="3751726" y="1335996"/>
                  </a:lnTo>
                  <a:close/>
                  <a:moveTo>
                    <a:pt x="1557338" y="1326471"/>
                  </a:moveTo>
                  <a:lnTo>
                    <a:pt x="1552575" y="1326471"/>
                  </a:lnTo>
                  <a:lnTo>
                    <a:pt x="1552575" y="1321708"/>
                  </a:lnTo>
                  <a:lnTo>
                    <a:pt x="1552575" y="1316946"/>
                  </a:lnTo>
                  <a:lnTo>
                    <a:pt x="1557338" y="1316946"/>
                  </a:lnTo>
                  <a:lnTo>
                    <a:pt x="1562100" y="1316946"/>
                  </a:lnTo>
                  <a:lnTo>
                    <a:pt x="1562100" y="1321708"/>
                  </a:lnTo>
                  <a:lnTo>
                    <a:pt x="1562100" y="1326471"/>
                  </a:lnTo>
                  <a:close/>
                  <a:moveTo>
                    <a:pt x="1819275" y="1326471"/>
                  </a:moveTo>
                  <a:lnTo>
                    <a:pt x="1806578" y="1326471"/>
                  </a:lnTo>
                  <a:lnTo>
                    <a:pt x="1812922" y="1320117"/>
                  </a:lnTo>
                  <a:lnTo>
                    <a:pt x="1819275" y="1313774"/>
                  </a:lnTo>
                  <a:lnTo>
                    <a:pt x="1825628" y="1320117"/>
                  </a:lnTo>
                  <a:lnTo>
                    <a:pt x="1831972" y="1326471"/>
                  </a:lnTo>
                  <a:close/>
                  <a:moveTo>
                    <a:pt x="2367525" y="1326471"/>
                  </a:moveTo>
                  <a:lnTo>
                    <a:pt x="2363324" y="1326471"/>
                  </a:lnTo>
                  <a:lnTo>
                    <a:pt x="2356523" y="1315469"/>
                  </a:lnTo>
                  <a:lnTo>
                    <a:pt x="2349732" y="1304477"/>
                  </a:lnTo>
                  <a:lnTo>
                    <a:pt x="2360733" y="1311278"/>
                  </a:lnTo>
                  <a:lnTo>
                    <a:pt x="2371725" y="1318070"/>
                  </a:lnTo>
                  <a:lnTo>
                    <a:pt x="2371725" y="1322270"/>
                  </a:lnTo>
                  <a:lnTo>
                    <a:pt x="2371725" y="1326471"/>
                  </a:lnTo>
                  <a:close/>
                  <a:moveTo>
                    <a:pt x="3186113" y="1326471"/>
                  </a:moveTo>
                  <a:lnTo>
                    <a:pt x="3181350" y="1326471"/>
                  </a:lnTo>
                  <a:lnTo>
                    <a:pt x="3181350" y="1321708"/>
                  </a:lnTo>
                  <a:lnTo>
                    <a:pt x="3181350" y="1316946"/>
                  </a:lnTo>
                  <a:lnTo>
                    <a:pt x="3186113" y="1316946"/>
                  </a:lnTo>
                  <a:lnTo>
                    <a:pt x="3190875" y="1316946"/>
                  </a:lnTo>
                  <a:lnTo>
                    <a:pt x="3190875" y="1321708"/>
                  </a:lnTo>
                  <a:lnTo>
                    <a:pt x="3190875" y="1326471"/>
                  </a:lnTo>
                  <a:close/>
                  <a:moveTo>
                    <a:pt x="3366297" y="1325718"/>
                  </a:moveTo>
                  <a:lnTo>
                    <a:pt x="3348038" y="1324966"/>
                  </a:lnTo>
                  <a:lnTo>
                    <a:pt x="3360535" y="1319965"/>
                  </a:lnTo>
                  <a:lnTo>
                    <a:pt x="3373041" y="1314964"/>
                  </a:lnTo>
                  <a:lnTo>
                    <a:pt x="3378794" y="1320717"/>
                  </a:lnTo>
                  <a:lnTo>
                    <a:pt x="3384547" y="1326471"/>
                  </a:lnTo>
                  <a:close/>
                  <a:moveTo>
                    <a:pt x="3833813" y="1326471"/>
                  </a:moveTo>
                  <a:lnTo>
                    <a:pt x="3829050" y="1326471"/>
                  </a:lnTo>
                  <a:lnTo>
                    <a:pt x="3829050" y="1321708"/>
                  </a:lnTo>
                  <a:lnTo>
                    <a:pt x="3829050" y="1316946"/>
                  </a:lnTo>
                  <a:lnTo>
                    <a:pt x="3833813" y="1316946"/>
                  </a:lnTo>
                  <a:lnTo>
                    <a:pt x="3838575" y="1316946"/>
                  </a:lnTo>
                  <a:lnTo>
                    <a:pt x="3838575" y="1321708"/>
                  </a:lnTo>
                  <a:lnTo>
                    <a:pt x="3838575" y="1326471"/>
                  </a:lnTo>
                  <a:close/>
                  <a:moveTo>
                    <a:pt x="1495425" y="1316946"/>
                  </a:moveTo>
                  <a:lnTo>
                    <a:pt x="1482728" y="1316946"/>
                  </a:lnTo>
                  <a:lnTo>
                    <a:pt x="1489072" y="1310592"/>
                  </a:lnTo>
                  <a:lnTo>
                    <a:pt x="1495425" y="1304249"/>
                  </a:lnTo>
                  <a:lnTo>
                    <a:pt x="1501778" y="1310592"/>
                  </a:lnTo>
                  <a:lnTo>
                    <a:pt x="1508122" y="1316946"/>
                  </a:lnTo>
                  <a:close/>
                  <a:moveTo>
                    <a:pt x="1538288" y="1316946"/>
                  </a:moveTo>
                  <a:lnTo>
                    <a:pt x="1533525" y="1316946"/>
                  </a:lnTo>
                  <a:lnTo>
                    <a:pt x="1533525" y="1312183"/>
                  </a:lnTo>
                  <a:lnTo>
                    <a:pt x="1533525" y="1307421"/>
                  </a:lnTo>
                  <a:lnTo>
                    <a:pt x="1538288" y="1307421"/>
                  </a:lnTo>
                  <a:lnTo>
                    <a:pt x="1543050" y="1307421"/>
                  </a:lnTo>
                  <a:lnTo>
                    <a:pt x="1543050" y="1312183"/>
                  </a:lnTo>
                  <a:lnTo>
                    <a:pt x="1543050" y="1316946"/>
                  </a:lnTo>
                  <a:close/>
                  <a:moveTo>
                    <a:pt x="3300413" y="1316946"/>
                  </a:moveTo>
                  <a:lnTo>
                    <a:pt x="3295650" y="1316946"/>
                  </a:lnTo>
                  <a:lnTo>
                    <a:pt x="3295650" y="1312183"/>
                  </a:lnTo>
                  <a:lnTo>
                    <a:pt x="3295650" y="1307421"/>
                  </a:lnTo>
                  <a:lnTo>
                    <a:pt x="3300413" y="1307421"/>
                  </a:lnTo>
                  <a:lnTo>
                    <a:pt x="3305175" y="1307421"/>
                  </a:lnTo>
                  <a:lnTo>
                    <a:pt x="3305175" y="1312183"/>
                  </a:lnTo>
                  <a:lnTo>
                    <a:pt x="3305175" y="1316946"/>
                  </a:lnTo>
                  <a:close/>
                  <a:moveTo>
                    <a:pt x="3467100" y="1316946"/>
                  </a:moveTo>
                  <a:lnTo>
                    <a:pt x="3454403" y="1316946"/>
                  </a:lnTo>
                  <a:lnTo>
                    <a:pt x="3460747" y="1310592"/>
                  </a:lnTo>
                  <a:lnTo>
                    <a:pt x="3467100" y="1304249"/>
                  </a:lnTo>
                  <a:lnTo>
                    <a:pt x="3473453" y="1310592"/>
                  </a:lnTo>
                  <a:lnTo>
                    <a:pt x="3479797" y="1316946"/>
                  </a:lnTo>
                  <a:close/>
                  <a:moveTo>
                    <a:pt x="3871913" y="1316946"/>
                  </a:moveTo>
                  <a:lnTo>
                    <a:pt x="3867150" y="1316946"/>
                  </a:lnTo>
                  <a:lnTo>
                    <a:pt x="3867150" y="1312183"/>
                  </a:lnTo>
                  <a:lnTo>
                    <a:pt x="3867150" y="1307421"/>
                  </a:lnTo>
                  <a:lnTo>
                    <a:pt x="3871913" y="1307421"/>
                  </a:lnTo>
                  <a:lnTo>
                    <a:pt x="3876675" y="1307421"/>
                  </a:lnTo>
                  <a:lnTo>
                    <a:pt x="3876675" y="1312183"/>
                  </a:lnTo>
                  <a:lnTo>
                    <a:pt x="3876675" y="1316946"/>
                  </a:lnTo>
                  <a:close/>
                  <a:moveTo>
                    <a:pt x="4043363" y="1316946"/>
                  </a:moveTo>
                  <a:lnTo>
                    <a:pt x="4038600" y="1316946"/>
                  </a:lnTo>
                  <a:lnTo>
                    <a:pt x="4038600" y="1312183"/>
                  </a:lnTo>
                  <a:lnTo>
                    <a:pt x="4038600" y="1307421"/>
                  </a:lnTo>
                  <a:lnTo>
                    <a:pt x="4043363" y="1307421"/>
                  </a:lnTo>
                  <a:lnTo>
                    <a:pt x="4048125" y="1307421"/>
                  </a:lnTo>
                  <a:lnTo>
                    <a:pt x="4048125" y="1312183"/>
                  </a:lnTo>
                  <a:lnTo>
                    <a:pt x="4048125" y="1316946"/>
                  </a:lnTo>
                  <a:close/>
                  <a:moveTo>
                    <a:pt x="2395538" y="1307421"/>
                  </a:moveTo>
                  <a:lnTo>
                    <a:pt x="2390775" y="1307421"/>
                  </a:lnTo>
                  <a:lnTo>
                    <a:pt x="2390775" y="1302658"/>
                  </a:lnTo>
                  <a:lnTo>
                    <a:pt x="2390775" y="1297896"/>
                  </a:lnTo>
                  <a:lnTo>
                    <a:pt x="2395538" y="1297896"/>
                  </a:lnTo>
                  <a:lnTo>
                    <a:pt x="2400300" y="1297896"/>
                  </a:lnTo>
                  <a:lnTo>
                    <a:pt x="2400300" y="1302658"/>
                  </a:lnTo>
                  <a:lnTo>
                    <a:pt x="2400300" y="1307421"/>
                  </a:lnTo>
                  <a:close/>
                  <a:moveTo>
                    <a:pt x="2824163" y="1307421"/>
                  </a:moveTo>
                  <a:lnTo>
                    <a:pt x="2819400" y="1307421"/>
                  </a:lnTo>
                  <a:lnTo>
                    <a:pt x="2819400" y="1302658"/>
                  </a:lnTo>
                  <a:lnTo>
                    <a:pt x="2819400" y="1297896"/>
                  </a:lnTo>
                  <a:lnTo>
                    <a:pt x="2824163" y="1297896"/>
                  </a:lnTo>
                  <a:lnTo>
                    <a:pt x="2828925" y="1297896"/>
                  </a:lnTo>
                  <a:lnTo>
                    <a:pt x="2828925" y="1302658"/>
                  </a:lnTo>
                  <a:lnTo>
                    <a:pt x="2828925" y="1307421"/>
                  </a:lnTo>
                  <a:close/>
                  <a:moveTo>
                    <a:pt x="3176588" y="1307421"/>
                  </a:moveTo>
                  <a:lnTo>
                    <a:pt x="3171825" y="1307421"/>
                  </a:lnTo>
                  <a:lnTo>
                    <a:pt x="3171825" y="1302658"/>
                  </a:lnTo>
                  <a:lnTo>
                    <a:pt x="3171825" y="1297896"/>
                  </a:lnTo>
                  <a:lnTo>
                    <a:pt x="3176588" y="1297896"/>
                  </a:lnTo>
                  <a:lnTo>
                    <a:pt x="3181350" y="1297896"/>
                  </a:lnTo>
                  <a:lnTo>
                    <a:pt x="3181350" y="1302658"/>
                  </a:lnTo>
                  <a:lnTo>
                    <a:pt x="3181350" y="1307421"/>
                  </a:lnTo>
                  <a:close/>
                  <a:moveTo>
                    <a:pt x="3281363" y="1307421"/>
                  </a:moveTo>
                  <a:lnTo>
                    <a:pt x="3276600" y="1307421"/>
                  </a:lnTo>
                  <a:lnTo>
                    <a:pt x="3276600" y="1302658"/>
                  </a:lnTo>
                  <a:lnTo>
                    <a:pt x="3276600" y="1297896"/>
                  </a:lnTo>
                  <a:lnTo>
                    <a:pt x="3281363" y="1297896"/>
                  </a:lnTo>
                  <a:lnTo>
                    <a:pt x="3286125" y="1297896"/>
                  </a:lnTo>
                  <a:lnTo>
                    <a:pt x="3286125" y="1302658"/>
                  </a:lnTo>
                  <a:lnTo>
                    <a:pt x="3286125" y="1307421"/>
                  </a:lnTo>
                  <a:close/>
                  <a:moveTo>
                    <a:pt x="3390900" y="1304830"/>
                  </a:moveTo>
                  <a:lnTo>
                    <a:pt x="3348038" y="1304830"/>
                  </a:lnTo>
                  <a:lnTo>
                    <a:pt x="3369469" y="1300696"/>
                  </a:lnTo>
                  <a:lnTo>
                    <a:pt x="3390900" y="1296572"/>
                  </a:lnTo>
                  <a:lnTo>
                    <a:pt x="3412331" y="1300696"/>
                  </a:lnTo>
                  <a:lnTo>
                    <a:pt x="3433763" y="1304830"/>
                  </a:lnTo>
                  <a:close/>
                  <a:moveTo>
                    <a:pt x="3500438" y="1307421"/>
                  </a:moveTo>
                  <a:lnTo>
                    <a:pt x="3495675" y="1307421"/>
                  </a:lnTo>
                  <a:lnTo>
                    <a:pt x="3495675" y="1302658"/>
                  </a:lnTo>
                  <a:lnTo>
                    <a:pt x="3495675" y="1297896"/>
                  </a:lnTo>
                  <a:lnTo>
                    <a:pt x="3500438" y="1297896"/>
                  </a:lnTo>
                  <a:lnTo>
                    <a:pt x="3505200" y="1297896"/>
                  </a:lnTo>
                  <a:lnTo>
                    <a:pt x="3505200" y="1302658"/>
                  </a:lnTo>
                  <a:lnTo>
                    <a:pt x="3505200" y="1307421"/>
                  </a:lnTo>
                  <a:close/>
                  <a:moveTo>
                    <a:pt x="3928272" y="1306668"/>
                  </a:moveTo>
                  <a:lnTo>
                    <a:pt x="3910013" y="1305916"/>
                  </a:lnTo>
                  <a:lnTo>
                    <a:pt x="3922510" y="1300915"/>
                  </a:lnTo>
                  <a:lnTo>
                    <a:pt x="3935016" y="1295914"/>
                  </a:lnTo>
                  <a:lnTo>
                    <a:pt x="3940769" y="1301667"/>
                  </a:lnTo>
                  <a:lnTo>
                    <a:pt x="3946522" y="1307421"/>
                  </a:lnTo>
                  <a:close/>
                  <a:moveTo>
                    <a:pt x="3994947" y="1306668"/>
                  </a:moveTo>
                  <a:lnTo>
                    <a:pt x="3976688" y="1305916"/>
                  </a:lnTo>
                  <a:lnTo>
                    <a:pt x="3989185" y="1300915"/>
                  </a:lnTo>
                  <a:lnTo>
                    <a:pt x="4001691" y="1295914"/>
                  </a:lnTo>
                  <a:lnTo>
                    <a:pt x="4007444" y="1301667"/>
                  </a:lnTo>
                  <a:lnTo>
                    <a:pt x="4013197" y="1307421"/>
                  </a:lnTo>
                  <a:close/>
                  <a:moveTo>
                    <a:pt x="2328863" y="1297896"/>
                  </a:moveTo>
                  <a:lnTo>
                    <a:pt x="2324100" y="1297896"/>
                  </a:lnTo>
                  <a:lnTo>
                    <a:pt x="2324100" y="1293133"/>
                  </a:lnTo>
                  <a:lnTo>
                    <a:pt x="2324100" y="1288371"/>
                  </a:lnTo>
                  <a:lnTo>
                    <a:pt x="2328863" y="1288371"/>
                  </a:lnTo>
                  <a:lnTo>
                    <a:pt x="2333625" y="1288371"/>
                  </a:lnTo>
                  <a:lnTo>
                    <a:pt x="2333625" y="1293133"/>
                  </a:lnTo>
                  <a:lnTo>
                    <a:pt x="2333625" y="1297896"/>
                  </a:lnTo>
                  <a:close/>
                  <a:moveTo>
                    <a:pt x="3262313" y="1297896"/>
                  </a:moveTo>
                  <a:lnTo>
                    <a:pt x="3257550" y="1297896"/>
                  </a:lnTo>
                  <a:lnTo>
                    <a:pt x="3257550" y="1293133"/>
                  </a:lnTo>
                  <a:lnTo>
                    <a:pt x="3257550" y="1288371"/>
                  </a:lnTo>
                  <a:lnTo>
                    <a:pt x="3262313" y="1288371"/>
                  </a:lnTo>
                  <a:lnTo>
                    <a:pt x="3267075" y="1288371"/>
                  </a:lnTo>
                  <a:lnTo>
                    <a:pt x="3267075" y="1293133"/>
                  </a:lnTo>
                  <a:lnTo>
                    <a:pt x="3267075" y="1297896"/>
                  </a:lnTo>
                  <a:close/>
                  <a:moveTo>
                    <a:pt x="3309938" y="1297896"/>
                  </a:moveTo>
                  <a:lnTo>
                    <a:pt x="3305175" y="1297896"/>
                  </a:lnTo>
                  <a:lnTo>
                    <a:pt x="3305175" y="1293133"/>
                  </a:lnTo>
                  <a:lnTo>
                    <a:pt x="3305175" y="1288371"/>
                  </a:lnTo>
                  <a:lnTo>
                    <a:pt x="3309938" y="1288371"/>
                  </a:lnTo>
                  <a:lnTo>
                    <a:pt x="3314700" y="1288371"/>
                  </a:lnTo>
                  <a:lnTo>
                    <a:pt x="3314700" y="1293133"/>
                  </a:lnTo>
                  <a:lnTo>
                    <a:pt x="3314700" y="1297896"/>
                  </a:lnTo>
                  <a:close/>
                  <a:moveTo>
                    <a:pt x="3709988" y="1297896"/>
                  </a:moveTo>
                  <a:lnTo>
                    <a:pt x="3705225" y="1297896"/>
                  </a:lnTo>
                  <a:lnTo>
                    <a:pt x="3705225" y="1293133"/>
                  </a:lnTo>
                  <a:lnTo>
                    <a:pt x="3705225" y="1288371"/>
                  </a:lnTo>
                  <a:lnTo>
                    <a:pt x="3709988" y="1288371"/>
                  </a:lnTo>
                  <a:lnTo>
                    <a:pt x="3714750" y="1288371"/>
                  </a:lnTo>
                  <a:lnTo>
                    <a:pt x="3714750" y="1293133"/>
                  </a:lnTo>
                  <a:lnTo>
                    <a:pt x="3714750" y="1297896"/>
                  </a:lnTo>
                  <a:close/>
                  <a:moveTo>
                    <a:pt x="3781425" y="1297896"/>
                  </a:moveTo>
                  <a:lnTo>
                    <a:pt x="3768728" y="1297896"/>
                  </a:lnTo>
                  <a:lnTo>
                    <a:pt x="3775072" y="1291542"/>
                  </a:lnTo>
                  <a:lnTo>
                    <a:pt x="3781425" y="1285199"/>
                  </a:lnTo>
                  <a:lnTo>
                    <a:pt x="3787778" y="1291542"/>
                  </a:lnTo>
                  <a:lnTo>
                    <a:pt x="3794122" y="1297896"/>
                  </a:lnTo>
                  <a:close/>
                  <a:moveTo>
                    <a:pt x="3842547" y="1297143"/>
                  </a:moveTo>
                  <a:lnTo>
                    <a:pt x="3824288" y="1296391"/>
                  </a:lnTo>
                  <a:lnTo>
                    <a:pt x="3836785" y="1291390"/>
                  </a:lnTo>
                  <a:lnTo>
                    <a:pt x="3849291" y="1286389"/>
                  </a:lnTo>
                  <a:lnTo>
                    <a:pt x="3855044" y="1292142"/>
                  </a:lnTo>
                  <a:lnTo>
                    <a:pt x="3860797" y="1297896"/>
                  </a:lnTo>
                  <a:close/>
                  <a:moveTo>
                    <a:pt x="1862138" y="1288371"/>
                  </a:moveTo>
                  <a:lnTo>
                    <a:pt x="1857375" y="1288371"/>
                  </a:lnTo>
                  <a:lnTo>
                    <a:pt x="1857375" y="1283608"/>
                  </a:lnTo>
                  <a:lnTo>
                    <a:pt x="1857375" y="1278846"/>
                  </a:lnTo>
                  <a:lnTo>
                    <a:pt x="1862138" y="1278846"/>
                  </a:lnTo>
                  <a:lnTo>
                    <a:pt x="1866900" y="1278846"/>
                  </a:lnTo>
                  <a:lnTo>
                    <a:pt x="1866900" y="1283608"/>
                  </a:lnTo>
                  <a:lnTo>
                    <a:pt x="1866900" y="1288371"/>
                  </a:lnTo>
                  <a:close/>
                  <a:moveTo>
                    <a:pt x="3238500" y="1288371"/>
                  </a:moveTo>
                  <a:lnTo>
                    <a:pt x="3225803" y="1288371"/>
                  </a:lnTo>
                  <a:lnTo>
                    <a:pt x="3232147" y="1282017"/>
                  </a:lnTo>
                  <a:lnTo>
                    <a:pt x="3238500" y="1275674"/>
                  </a:lnTo>
                  <a:lnTo>
                    <a:pt x="3244853" y="1282017"/>
                  </a:lnTo>
                  <a:lnTo>
                    <a:pt x="3251197" y="1288371"/>
                  </a:lnTo>
                  <a:close/>
                  <a:moveTo>
                    <a:pt x="3290888" y="1288371"/>
                  </a:moveTo>
                  <a:lnTo>
                    <a:pt x="3286125" y="1288371"/>
                  </a:lnTo>
                  <a:lnTo>
                    <a:pt x="3286125" y="1283608"/>
                  </a:lnTo>
                  <a:lnTo>
                    <a:pt x="3286125" y="1278846"/>
                  </a:lnTo>
                  <a:lnTo>
                    <a:pt x="3290888" y="1278846"/>
                  </a:lnTo>
                  <a:lnTo>
                    <a:pt x="3295650" y="1278846"/>
                  </a:lnTo>
                  <a:lnTo>
                    <a:pt x="3295650" y="1283608"/>
                  </a:lnTo>
                  <a:lnTo>
                    <a:pt x="3295650" y="1288371"/>
                  </a:lnTo>
                  <a:close/>
                  <a:moveTo>
                    <a:pt x="3738563" y="1288371"/>
                  </a:moveTo>
                  <a:lnTo>
                    <a:pt x="3733800" y="1288371"/>
                  </a:lnTo>
                  <a:lnTo>
                    <a:pt x="3733800" y="1283608"/>
                  </a:lnTo>
                  <a:lnTo>
                    <a:pt x="3733800" y="1278846"/>
                  </a:lnTo>
                  <a:lnTo>
                    <a:pt x="3738563" y="1278846"/>
                  </a:lnTo>
                  <a:lnTo>
                    <a:pt x="3743325" y="1278846"/>
                  </a:lnTo>
                  <a:lnTo>
                    <a:pt x="3743325" y="1283608"/>
                  </a:lnTo>
                  <a:lnTo>
                    <a:pt x="3743325" y="1288371"/>
                  </a:lnTo>
                  <a:close/>
                  <a:moveTo>
                    <a:pt x="1566863" y="1278846"/>
                  </a:moveTo>
                  <a:lnTo>
                    <a:pt x="1562100" y="1278846"/>
                  </a:lnTo>
                  <a:lnTo>
                    <a:pt x="1562100" y="1274083"/>
                  </a:lnTo>
                  <a:lnTo>
                    <a:pt x="1562100" y="1269321"/>
                  </a:lnTo>
                  <a:lnTo>
                    <a:pt x="1566863" y="1269321"/>
                  </a:lnTo>
                  <a:lnTo>
                    <a:pt x="1571625" y="1269321"/>
                  </a:lnTo>
                  <a:lnTo>
                    <a:pt x="1571625" y="1274083"/>
                  </a:lnTo>
                  <a:lnTo>
                    <a:pt x="1571625" y="1278846"/>
                  </a:lnTo>
                  <a:close/>
                  <a:moveTo>
                    <a:pt x="2357438" y="1278846"/>
                  </a:moveTo>
                  <a:lnTo>
                    <a:pt x="2352675" y="1278846"/>
                  </a:lnTo>
                  <a:lnTo>
                    <a:pt x="2352675" y="1274083"/>
                  </a:lnTo>
                  <a:lnTo>
                    <a:pt x="2352675" y="1269321"/>
                  </a:lnTo>
                  <a:lnTo>
                    <a:pt x="2357438" y="1269321"/>
                  </a:lnTo>
                  <a:lnTo>
                    <a:pt x="2362200" y="1269321"/>
                  </a:lnTo>
                  <a:lnTo>
                    <a:pt x="2362200" y="1274083"/>
                  </a:lnTo>
                  <a:lnTo>
                    <a:pt x="2362200" y="1278846"/>
                  </a:lnTo>
                  <a:close/>
                  <a:moveTo>
                    <a:pt x="2472300" y="1278846"/>
                  </a:moveTo>
                  <a:lnTo>
                    <a:pt x="2468099" y="1278846"/>
                  </a:lnTo>
                  <a:lnTo>
                    <a:pt x="2461298" y="1267844"/>
                  </a:lnTo>
                  <a:lnTo>
                    <a:pt x="2454507" y="1256852"/>
                  </a:lnTo>
                  <a:lnTo>
                    <a:pt x="2465508" y="1263653"/>
                  </a:lnTo>
                  <a:lnTo>
                    <a:pt x="2476500" y="1270445"/>
                  </a:lnTo>
                  <a:lnTo>
                    <a:pt x="2476500" y="1274645"/>
                  </a:lnTo>
                  <a:lnTo>
                    <a:pt x="2476500" y="1278846"/>
                  </a:lnTo>
                  <a:close/>
                  <a:moveTo>
                    <a:pt x="3271838" y="1278846"/>
                  </a:moveTo>
                  <a:lnTo>
                    <a:pt x="3267075" y="1278846"/>
                  </a:lnTo>
                  <a:lnTo>
                    <a:pt x="3267075" y="1274083"/>
                  </a:lnTo>
                  <a:lnTo>
                    <a:pt x="3267075" y="1269321"/>
                  </a:lnTo>
                  <a:lnTo>
                    <a:pt x="3271838" y="1269321"/>
                  </a:lnTo>
                  <a:lnTo>
                    <a:pt x="3276600" y="1269321"/>
                  </a:lnTo>
                  <a:lnTo>
                    <a:pt x="3276600" y="1274083"/>
                  </a:lnTo>
                  <a:lnTo>
                    <a:pt x="3276600" y="1278846"/>
                  </a:lnTo>
                  <a:close/>
                  <a:moveTo>
                    <a:pt x="3719513" y="1278846"/>
                  </a:moveTo>
                  <a:lnTo>
                    <a:pt x="3714750" y="1278846"/>
                  </a:lnTo>
                  <a:lnTo>
                    <a:pt x="3714750" y="1274083"/>
                  </a:lnTo>
                  <a:lnTo>
                    <a:pt x="3714750" y="1269321"/>
                  </a:lnTo>
                  <a:lnTo>
                    <a:pt x="3719513" y="1269321"/>
                  </a:lnTo>
                  <a:lnTo>
                    <a:pt x="3724275" y="1269321"/>
                  </a:lnTo>
                  <a:lnTo>
                    <a:pt x="3724275" y="1274083"/>
                  </a:lnTo>
                  <a:lnTo>
                    <a:pt x="3724275" y="1278846"/>
                  </a:lnTo>
                  <a:close/>
                  <a:moveTo>
                    <a:pt x="1547813" y="1269321"/>
                  </a:moveTo>
                  <a:lnTo>
                    <a:pt x="1543050" y="1269321"/>
                  </a:lnTo>
                  <a:lnTo>
                    <a:pt x="1543050" y="1264558"/>
                  </a:lnTo>
                  <a:lnTo>
                    <a:pt x="1543050" y="1259796"/>
                  </a:lnTo>
                  <a:lnTo>
                    <a:pt x="1547813" y="1259796"/>
                  </a:lnTo>
                  <a:lnTo>
                    <a:pt x="1552575" y="1259796"/>
                  </a:lnTo>
                  <a:lnTo>
                    <a:pt x="1552575" y="1264558"/>
                  </a:lnTo>
                  <a:lnTo>
                    <a:pt x="1552575" y="1269321"/>
                  </a:lnTo>
                  <a:close/>
                  <a:moveTo>
                    <a:pt x="2281238" y="1269321"/>
                  </a:moveTo>
                  <a:lnTo>
                    <a:pt x="2276475" y="1269321"/>
                  </a:lnTo>
                  <a:lnTo>
                    <a:pt x="2276475" y="1264558"/>
                  </a:lnTo>
                  <a:lnTo>
                    <a:pt x="2276475" y="1259796"/>
                  </a:lnTo>
                  <a:lnTo>
                    <a:pt x="2281238" y="1259796"/>
                  </a:lnTo>
                  <a:lnTo>
                    <a:pt x="2286000" y="1259796"/>
                  </a:lnTo>
                  <a:lnTo>
                    <a:pt x="2286000" y="1264558"/>
                  </a:lnTo>
                  <a:lnTo>
                    <a:pt x="2286000" y="1269321"/>
                  </a:lnTo>
                  <a:close/>
                  <a:moveTo>
                    <a:pt x="2762812" y="1269321"/>
                  </a:moveTo>
                  <a:lnTo>
                    <a:pt x="2753849" y="1269321"/>
                  </a:lnTo>
                  <a:lnTo>
                    <a:pt x="2748029" y="1259900"/>
                  </a:lnTo>
                  <a:lnTo>
                    <a:pt x="2742209" y="1250490"/>
                  </a:lnTo>
                  <a:lnTo>
                    <a:pt x="2756992" y="1256157"/>
                  </a:lnTo>
                  <a:lnTo>
                    <a:pt x="2771775" y="1261834"/>
                  </a:lnTo>
                  <a:lnTo>
                    <a:pt x="2771775" y="1265577"/>
                  </a:lnTo>
                  <a:lnTo>
                    <a:pt x="2771775" y="1269321"/>
                  </a:lnTo>
                  <a:close/>
                  <a:moveTo>
                    <a:pt x="1528763" y="1259796"/>
                  </a:moveTo>
                  <a:lnTo>
                    <a:pt x="1524000" y="1259796"/>
                  </a:lnTo>
                  <a:lnTo>
                    <a:pt x="1524000" y="1255033"/>
                  </a:lnTo>
                  <a:lnTo>
                    <a:pt x="1524000" y="1250271"/>
                  </a:lnTo>
                  <a:lnTo>
                    <a:pt x="1528763" y="1250271"/>
                  </a:lnTo>
                  <a:lnTo>
                    <a:pt x="1533525" y="1250271"/>
                  </a:lnTo>
                  <a:lnTo>
                    <a:pt x="1533525" y="1255033"/>
                  </a:lnTo>
                  <a:lnTo>
                    <a:pt x="1533525" y="1259796"/>
                  </a:lnTo>
                  <a:close/>
                  <a:moveTo>
                    <a:pt x="2262188" y="1259796"/>
                  </a:moveTo>
                  <a:lnTo>
                    <a:pt x="2257425" y="1259796"/>
                  </a:lnTo>
                  <a:lnTo>
                    <a:pt x="2257425" y="1255033"/>
                  </a:lnTo>
                  <a:lnTo>
                    <a:pt x="2257425" y="1250271"/>
                  </a:lnTo>
                  <a:lnTo>
                    <a:pt x="2262188" y="1250271"/>
                  </a:lnTo>
                  <a:lnTo>
                    <a:pt x="2266950" y="1250271"/>
                  </a:lnTo>
                  <a:lnTo>
                    <a:pt x="2266950" y="1255033"/>
                  </a:lnTo>
                  <a:lnTo>
                    <a:pt x="2266950" y="1259796"/>
                  </a:lnTo>
                  <a:close/>
                  <a:moveTo>
                    <a:pt x="2328863" y="1259796"/>
                  </a:moveTo>
                  <a:lnTo>
                    <a:pt x="2324100" y="1259796"/>
                  </a:lnTo>
                  <a:lnTo>
                    <a:pt x="2324100" y="1255033"/>
                  </a:lnTo>
                  <a:lnTo>
                    <a:pt x="2324100" y="1250271"/>
                  </a:lnTo>
                  <a:lnTo>
                    <a:pt x="2328863" y="1250271"/>
                  </a:lnTo>
                  <a:lnTo>
                    <a:pt x="2333625" y="1250271"/>
                  </a:lnTo>
                  <a:lnTo>
                    <a:pt x="2333625" y="1255033"/>
                  </a:lnTo>
                  <a:lnTo>
                    <a:pt x="2333625" y="1259796"/>
                  </a:lnTo>
                  <a:close/>
                  <a:moveTo>
                    <a:pt x="1509713" y="1250271"/>
                  </a:moveTo>
                  <a:lnTo>
                    <a:pt x="1504950" y="1250271"/>
                  </a:lnTo>
                  <a:lnTo>
                    <a:pt x="1504950" y="1245508"/>
                  </a:lnTo>
                  <a:lnTo>
                    <a:pt x="1504950" y="1240746"/>
                  </a:lnTo>
                  <a:lnTo>
                    <a:pt x="1509713" y="1240746"/>
                  </a:lnTo>
                  <a:lnTo>
                    <a:pt x="1514475" y="1240746"/>
                  </a:lnTo>
                  <a:lnTo>
                    <a:pt x="1514475" y="1245508"/>
                  </a:lnTo>
                  <a:lnTo>
                    <a:pt x="1514475" y="1250271"/>
                  </a:lnTo>
                  <a:close/>
                  <a:moveTo>
                    <a:pt x="2243138" y="1250271"/>
                  </a:moveTo>
                  <a:lnTo>
                    <a:pt x="2238375" y="1250271"/>
                  </a:lnTo>
                  <a:lnTo>
                    <a:pt x="2238375" y="1245508"/>
                  </a:lnTo>
                  <a:lnTo>
                    <a:pt x="2238375" y="1240746"/>
                  </a:lnTo>
                  <a:lnTo>
                    <a:pt x="2243138" y="1240746"/>
                  </a:lnTo>
                  <a:lnTo>
                    <a:pt x="2247900" y="1240746"/>
                  </a:lnTo>
                  <a:lnTo>
                    <a:pt x="2247900" y="1245508"/>
                  </a:lnTo>
                  <a:lnTo>
                    <a:pt x="2247900" y="1250271"/>
                  </a:lnTo>
                  <a:close/>
                  <a:moveTo>
                    <a:pt x="3243263" y="1250271"/>
                  </a:moveTo>
                  <a:lnTo>
                    <a:pt x="3238500" y="1250271"/>
                  </a:lnTo>
                  <a:lnTo>
                    <a:pt x="3238500" y="1245508"/>
                  </a:lnTo>
                  <a:lnTo>
                    <a:pt x="3238500" y="1240746"/>
                  </a:lnTo>
                  <a:lnTo>
                    <a:pt x="3243263" y="1240746"/>
                  </a:lnTo>
                  <a:lnTo>
                    <a:pt x="3248025" y="1240746"/>
                  </a:lnTo>
                  <a:lnTo>
                    <a:pt x="3248025" y="1245508"/>
                  </a:lnTo>
                  <a:lnTo>
                    <a:pt x="3248025" y="1250271"/>
                  </a:lnTo>
                  <a:close/>
                  <a:moveTo>
                    <a:pt x="3138488" y="1240746"/>
                  </a:moveTo>
                  <a:lnTo>
                    <a:pt x="3133725" y="1240746"/>
                  </a:lnTo>
                  <a:lnTo>
                    <a:pt x="3133725" y="1235983"/>
                  </a:lnTo>
                  <a:lnTo>
                    <a:pt x="3133725" y="1231221"/>
                  </a:lnTo>
                  <a:lnTo>
                    <a:pt x="3138488" y="1231221"/>
                  </a:lnTo>
                  <a:lnTo>
                    <a:pt x="3143250" y="1231221"/>
                  </a:lnTo>
                  <a:lnTo>
                    <a:pt x="3143250" y="1235983"/>
                  </a:lnTo>
                  <a:lnTo>
                    <a:pt x="3143250" y="1240746"/>
                  </a:lnTo>
                  <a:close/>
                  <a:moveTo>
                    <a:pt x="3652838" y="1240746"/>
                  </a:moveTo>
                  <a:lnTo>
                    <a:pt x="3648075" y="1240746"/>
                  </a:lnTo>
                  <a:lnTo>
                    <a:pt x="3648075" y="1235983"/>
                  </a:lnTo>
                  <a:lnTo>
                    <a:pt x="3648075" y="1231221"/>
                  </a:lnTo>
                  <a:lnTo>
                    <a:pt x="3652838" y="1231221"/>
                  </a:lnTo>
                  <a:lnTo>
                    <a:pt x="3657600" y="1231221"/>
                  </a:lnTo>
                  <a:lnTo>
                    <a:pt x="3657600" y="1235983"/>
                  </a:lnTo>
                  <a:lnTo>
                    <a:pt x="3657600" y="1240746"/>
                  </a:lnTo>
                  <a:close/>
                  <a:moveTo>
                    <a:pt x="2205038" y="1231221"/>
                  </a:moveTo>
                  <a:lnTo>
                    <a:pt x="2200275" y="1231221"/>
                  </a:lnTo>
                  <a:lnTo>
                    <a:pt x="2200275" y="1226458"/>
                  </a:lnTo>
                  <a:lnTo>
                    <a:pt x="2200275" y="1221696"/>
                  </a:lnTo>
                  <a:lnTo>
                    <a:pt x="2205038" y="1221696"/>
                  </a:lnTo>
                  <a:lnTo>
                    <a:pt x="2209800" y="1221696"/>
                  </a:lnTo>
                  <a:lnTo>
                    <a:pt x="2209800" y="1226458"/>
                  </a:lnTo>
                  <a:lnTo>
                    <a:pt x="2209800" y="1231221"/>
                  </a:lnTo>
                  <a:close/>
                  <a:moveTo>
                    <a:pt x="2709863" y="1231221"/>
                  </a:moveTo>
                  <a:lnTo>
                    <a:pt x="2705100" y="1231221"/>
                  </a:lnTo>
                  <a:lnTo>
                    <a:pt x="2705100" y="1226458"/>
                  </a:lnTo>
                  <a:lnTo>
                    <a:pt x="2705100" y="1221696"/>
                  </a:lnTo>
                  <a:lnTo>
                    <a:pt x="2709863" y="1221696"/>
                  </a:lnTo>
                  <a:lnTo>
                    <a:pt x="2714625" y="1221696"/>
                  </a:lnTo>
                  <a:lnTo>
                    <a:pt x="2714625" y="1226458"/>
                  </a:lnTo>
                  <a:lnTo>
                    <a:pt x="2714625" y="1231221"/>
                  </a:lnTo>
                  <a:close/>
                  <a:moveTo>
                    <a:pt x="3234728" y="1228639"/>
                  </a:moveTo>
                  <a:lnTo>
                    <a:pt x="3228975" y="1234392"/>
                  </a:lnTo>
                  <a:lnTo>
                    <a:pt x="3229727" y="1216143"/>
                  </a:lnTo>
                  <a:lnTo>
                    <a:pt x="3230480" y="1197883"/>
                  </a:lnTo>
                  <a:lnTo>
                    <a:pt x="3235481" y="1210380"/>
                  </a:lnTo>
                  <a:lnTo>
                    <a:pt x="3240481" y="1222886"/>
                  </a:lnTo>
                  <a:close/>
                  <a:moveTo>
                    <a:pt x="2176463" y="1221696"/>
                  </a:moveTo>
                  <a:lnTo>
                    <a:pt x="2171700" y="1221696"/>
                  </a:lnTo>
                  <a:lnTo>
                    <a:pt x="2171700" y="1216933"/>
                  </a:lnTo>
                  <a:lnTo>
                    <a:pt x="2171700" y="1212171"/>
                  </a:lnTo>
                  <a:lnTo>
                    <a:pt x="2176463" y="1212171"/>
                  </a:lnTo>
                  <a:lnTo>
                    <a:pt x="2181225" y="1212171"/>
                  </a:lnTo>
                  <a:lnTo>
                    <a:pt x="2181225" y="1216933"/>
                  </a:lnTo>
                  <a:lnTo>
                    <a:pt x="2181225" y="1221696"/>
                  </a:lnTo>
                  <a:close/>
                  <a:moveTo>
                    <a:pt x="2395538" y="1221696"/>
                  </a:moveTo>
                  <a:lnTo>
                    <a:pt x="2390775" y="1221696"/>
                  </a:lnTo>
                  <a:lnTo>
                    <a:pt x="2390775" y="1216933"/>
                  </a:lnTo>
                  <a:lnTo>
                    <a:pt x="2390775" y="1212171"/>
                  </a:lnTo>
                  <a:lnTo>
                    <a:pt x="2395538" y="1212171"/>
                  </a:lnTo>
                  <a:lnTo>
                    <a:pt x="2400300" y="1212171"/>
                  </a:lnTo>
                  <a:lnTo>
                    <a:pt x="2400300" y="1216933"/>
                  </a:lnTo>
                  <a:lnTo>
                    <a:pt x="2400300" y="1221696"/>
                  </a:lnTo>
                  <a:close/>
                  <a:moveTo>
                    <a:pt x="2786063" y="1221696"/>
                  </a:moveTo>
                  <a:lnTo>
                    <a:pt x="2781300" y="1221696"/>
                  </a:lnTo>
                  <a:lnTo>
                    <a:pt x="2781300" y="1216933"/>
                  </a:lnTo>
                  <a:lnTo>
                    <a:pt x="2781300" y="1212171"/>
                  </a:lnTo>
                  <a:lnTo>
                    <a:pt x="2786063" y="1212171"/>
                  </a:lnTo>
                  <a:lnTo>
                    <a:pt x="2790825" y="1212171"/>
                  </a:lnTo>
                  <a:lnTo>
                    <a:pt x="2790825" y="1216933"/>
                  </a:lnTo>
                  <a:lnTo>
                    <a:pt x="2790825" y="1221696"/>
                  </a:lnTo>
                  <a:close/>
                  <a:moveTo>
                    <a:pt x="3109913" y="1221696"/>
                  </a:moveTo>
                  <a:lnTo>
                    <a:pt x="3105150" y="1221696"/>
                  </a:lnTo>
                  <a:lnTo>
                    <a:pt x="3105150" y="1216933"/>
                  </a:lnTo>
                  <a:lnTo>
                    <a:pt x="3105150" y="1212171"/>
                  </a:lnTo>
                  <a:lnTo>
                    <a:pt x="3109913" y="1212171"/>
                  </a:lnTo>
                  <a:lnTo>
                    <a:pt x="3114675" y="1212171"/>
                  </a:lnTo>
                  <a:lnTo>
                    <a:pt x="3114675" y="1216933"/>
                  </a:lnTo>
                  <a:lnTo>
                    <a:pt x="3114675" y="1221696"/>
                  </a:lnTo>
                  <a:close/>
                  <a:moveTo>
                    <a:pt x="3643313" y="1221696"/>
                  </a:moveTo>
                  <a:lnTo>
                    <a:pt x="3638550" y="1221696"/>
                  </a:lnTo>
                  <a:lnTo>
                    <a:pt x="3638550" y="1216933"/>
                  </a:lnTo>
                  <a:lnTo>
                    <a:pt x="3638550" y="1212171"/>
                  </a:lnTo>
                  <a:lnTo>
                    <a:pt x="3643313" y="1212171"/>
                  </a:lnTo>
                  <a:lnTo>
                    <a:pt x="3648075" y="1212171"/>
                  </a:lnTo>
                  <a:lnTo>
                    <a:pt x="3648075" y="1216933"/>
                  </a:lnTo>
                  <a:lnTo>
                    <a:pt x="3648075" y="1221696"/>
                  </a:lnTo>
                  <a:close/>
                  <a:moveTo>
                    <a:pt x="3833813" y="1221696"/>
                  </a:moveTo>
                  <a:lnTo>
                    <a:pt x="3829050" y="1221696"/>
                  </a:lnTo>
                  <a:lnTo>
                    <a:pt x="3829050" y="1216933"/>
                  </a:lnTo>
                  <a:lnTo>
                    <a:pt x="3829050" y="1212171"/>
                  </a:lnTo>
                  <a:lnTo>
                    <a:pt x="3833813" y="1212171"/>
                  </a:lnTo>
                  <a:lnTo>
                    <a:pt x="3838575" y="1212171"/>
                  </a:lnTo>
                  <a:lnTo>
                    <a:pt x="3838575" y="1216933"/>
                  </a:lnTo>
                  <a:lnTo>
                    <a:pt x="3838575" y="1221696"/>
                  </a:lnTo>
                  <a:close/>
                  <a:moveTo>
                    <a:pt x="1681724" y="1212171"/>
                  </a:moveTo>
                  <a:lnTo>
                    <a:pt x="1677524" y="1212171"/>
                  </a:lnTo>
                  <a:lnTo>
                    <a:pt x="1670733" y="1201169"/>
                  </a:lnTo>
                  <a:lnTo>
                    <a:pt x="1663932" y="1190177"/>
                  </a:lnTo>
                  <a:lnTo>
                    <a:pt x="1674924" y="1196978"/>
                  </a:lnTo>
                  <a:lnTo>
                    <a:pt x="1685925" y="1203770"/>
                  </a:lnTo>
                  <a:lnTo>
                    <a:pt x="1685925" y="1207970"/>
                  </a:lnTo>
                  <a:lnTo>
                    <a:pt x="1685925" y="1212171"/>
                  </a:lnTo>
                  <a:close/>
                  <a:moveTo>
                    <a:pt x="2147888" y="1212171"/>
                  </a:moveTo>
                  <a:lnTo>
                    <a:pt x="2143125" y="1212171"/>
                  </a:lnTo>
                  <a:lnTo>
                    <a:pt x="2143125" y="1207408"/>
                  </a:lnTo>
                  <a:lnTo>
                    <a:pt x="2143125" y="1202646"/>
                  </a:lnTo>
                  <a:lnTo>
                    <a:pt x="2147888" y="1202646"/>
                  </a:lnTo>
                  <a:lnTo>
                    <a:pt x="2152650" y="1202646"/>
                  </a:lnTo>
                  <a:lnTo>
                    <a:pt x="2152650" y="1207408"/>
                  </a:lnTo>
                  <a:lnTo>
                    <a:pt x="2152650" y="1212171"/>
                  </a:lnTo>
                  <a:close/>
                  <a:moveTo>
                    <a:pt x="2119313" y="1202646"/>
                  </a:moveTo>
                  <a:lnTo>
                    <a:pt x="2114550" y="1202646"/>
                  </a:lnTo>
                  <a:lnTo>
                    <a:pt x="2114550" y="1197883"/>
                  </a:lnTo>
                  <a:lnTo>
                    <a:pt x="2114550" y="1193121"/>
                  </a:lnTo>
                  <a:lnTo>
                    <a:pt x="2119313" y="1193121"/>
                  </a:lnTo>
                  <a:lnTo>
                    <a:pt x="2124075" y="1193121"/>
                  </a:lnTo>
                  <a:lnTo>
                    <a:pt x="2124075" y="1197883"/>
                  </a:lnTo>
                  <a:lnTo>
                    <a:pt x="2124075" y="1202646"/>
                  </a:lnTo>
                  <a:close/>
                  <a:moveTo>
                    <a:pt x="2214563" y="1202646"/>
                  </a:moveTo>
                  <a:lnTo>
                    <a:pt x="2209800" y="1202646"/>
                  </a:lnTo>
                  <a:lnTo>
                    <a:pt x="2209800" y="1197883"/>
                  </a:lnTo>
                  <a:lnTo>
                    <a:pt x="2209800" y="1193121"/>
                  </a:lnTo>
                  <a:lnTo>
                    <a:pt x="2214563" y="1193121"/>
                  </a:lnTo>
                  <a:lnTo>
                    <a:pt x="2219325" y="1193121"/>
                  </a:lnTo>
                  <a:lnTo>
                    <a:pt x="2219325" y="1197883"/>
                  </a:lnTo>
                  <a:lnTo>
                    <a:pt x="2219325" y="1202646"/>
                  </a:lnTo>
                  <a:close/>
                  <a:moveTo>
                    <a:pt x="2366963" y="1202646"/>
                  </a:moveTo>
                  <a:lnTo>
                    <a:pt x="2362200" y="1202646"/>
                  </a:lnTo>
                  <a:lnTo>
                    <a:pt x="2362200" y="1197883"/>
                  </a:lnTo>
                  <a:lnTo>
                    <a:pt x="2362200" y="1193121"/>
                  </a:lnTo>
                  <a:lnTo>
                    <a:pt x="2366963" y="1193121"/>
                  </a:lnTo>
                  <a:lnTo>
                    <a:pt x="2371725" y="1193121"/>
                  </a:lnTo>
                  <a:lnTo>
                    <a:pt x="2371725" y="1197883"/>
                  </a:lnTo>
                  <a:lnTo>
                    <a:pt x="2371725" y="1202646"/>
                  </a:lnTo>
                  <a:close/>
                  <a:moveTo>
                    <a:pt x="2671763" y="1202646"/>
                  </a:moveTo>
                  <a:lnTo>
                    <a:pt x="2667000" y="1202646"/>
                  </a:lnTo>
                  <a:lnTo>
                    <a:pt x="2667000" y="1197883"/>
                  </a:lnTo>
                  <a:lnTo>
                    <a:pt x="2667000" y="1193121"/>
                  </a:lnTo>
                  <a:lnTo>
                    <a:pt x="2671763" y="1193121"/>
                  </a:lnTo>
                  <a:lnTo>
                    <a:pt x="2676525" y="1193121"/>
                  </a:lnTo>
                  <a:lnTo>
                    <a:pt x="2676525" y="1197883"/>
                  </a:lnTo>
                  <a:lnTo>
                    <a:pt x="2676525" y="1202646"/>
                  </a:lnTo>
                  <a:close/>
                  <a:moveTo>
                    <a:pt x="2795588" y="1202646"/>
                  </a:moveTo>
                  <a:lnTo>
                    <a:pt x="2790825" y="1202646"/>
                  </a:lnTo>
                  <a:lnTo>
                    <a:pt x="2790825" y="1197883"/>
                  </a:lnTo>
                  <a:lnTo>
                    <a:pt x="2790825" y="1193121"/>
                  </a:lnTo>
                  <a:lnTo>
                    <a:pt x="2795588" y="1193121"/>
                  </a:lnTo>
                  <a:lnTo>
                    <a:pt x="2800350" y="1193121"/>
                  </a:lnTo>
                  <a:lnTo>
                    <a:pt x="2800350" y="1197883"/>
                  </a:lnTo>
                  <a:lnTo>
                    <a:pt x="2800350" y="1202646"/>
                  </a:lnTo>
                  <a:close/>
                  <a:moveTo>
                    <a:pt x="3081338" y="1202646"/>
                  </a:moveTo>
                  <a:lnTo>
                    <a:pt x="3076575" y="1202646"/>
                  </a:lnTo>
                  <a:lnTo>
                    <a:pt x="3076575" y="1197883"/>
                  </a:lnTo>
                  <a:lnTo>
                    <a:pt x="3076575" y="1193121"/>
                  </a:lnTo>
                  <a:lnTo>
                    <a:pt x="3081338" y="1193121"/>
                  </a:lnTo>
                  <a:lnTo>
                    <a:pt x="3086100" y="1193121"/>
                  </a:lnTo>
                  <a:lnTo>
                    <a:pt x="3086100" y="1197883"/>
                  </a:lnTo>
                  <a:lnTo>
                    <a:pt x="3086100" y="1202646"/>
                  </a:lnTo>
                  <a:close/>
                  <a:moveTo>
                    <a:pt x="2033588" y="1193121"/>
                  </a:moveTo>
                  <a:lnTo>
                    <a:pt x="2028825" y="1193121"/>
                  </a:lnTo>
                  <a:lnTo>
                    <a:pt x="2028825" y="1188358"/>
                  </a:lnTo>
                  <a:lnTo>
                    <a:pt x="2028825" y="1183596"/>
                  </a:lnTo>
                  <a:lnTo>
                    <a:pt x="2033588" y="1183596"/>
                  </a:lnTo>
                  <a:lnTo>
                    <a:pt x="2038350" y="1183596"/>
                  </a:lnTo>
                  <a:lnTo>
                    <a:pt x="2038350" y="1188358"/>
                  </a:lnTo>
                  <a:lnTo>
                    <a:pt x="2038350" y="1193121"/>
                  </a:lnTo>
                  <a:close/>
                  <a:moveTo>
                    <a:pt x="2090738" y="1193121"/>
                  </a:moveTo>
                  <a:lnTo>
                    <a:pt x="2085975" y="1193121"/>
                  </a:lnTo>
                  <a:lnTo>
                    <a:pt x="2085975" y="1188358"/>
                  </a:lnTo>
                  <a:lnTo>
                    <a:pt x="2085975" y="1183596"/>
                  </a:lnTo>
                  <a:lnTo>
                    <a:pt x="2090738" y="1183596"/>
                  </a:lnTo>
                  <a:lnTo>
                    <a:pt x="2095500" y="1183596"/>
                  </a:lnTo>
                  <a:lnTo>
                    <a:pt x="2095500" y="1188358"/>
                  </a:lnTo>
                  <a:lnTo>
                    <a:pt x="2095500" y="1193121"/>
                  </a:lnTo>
                  <a:close/>
                  <a:moveTo>
                    <a:pt x="2195513" y="1193121"/>
                  </a:moveTo>
                  <a:lnTo>
                    <a:pt x="2190750" y="1193121"/>
                  </a:lnTo>
                  <a:lnTo>
                    <a:pt x="2190750" y="1188358"/>
                  </a:lnTo>
                  <a:lnTo>
                    <a:pt x="2190750" y="1183596"/>
                  </a:lnTo>
                  <a:lnTo>
                    <a:pt x="2195513" y="1183596"/>
                  </a:lnTo>
                  <a:lnTo>
                    <a:pt x="2200275" y="1183596"/>
                  </a:lnTo>
                  <a:lnTo>
                    <a:pt x="2200275" y="1188358"/>
                  </a:lnTo>
                  <a:lnTo>
                    <a:pt x="2200275" y="1193121"/>
                  </a:lnTo>
                  <a:close/>
                  <a:moveTo>
                    <a:pt x="2052638" y="1183596"/>
                  </a:moveTo>
                  <a:lnTo>
                    <a:pt x="2047875" y="1183596"/>
                  </a:lnTo>
                  <a:lnTo>
                    <a:pt x="2047875" y="1178833"/>
                  </a:lnTo>
                  <a:lnTo>
                    <a:pt x="2047875" y="1174071"/>
                  </a:lnTo>
                  <a:lnTo>
                    <a:pt x="2052638" y="1174071"/>
                  </a:lnTo>
                  <a:lnTo>
                    <a:pt x="2057400" y="1174071"/>
                  </a:lnTo>
                  <a:lnTo>
                    <a:pt x="2057400" y="1178833"/>
                  </a:lnTo>
                  <a:lnTo>
                    <a:pt x="2057400" y="1183596"/>
                  </a:lnTo>
                  <a:close/>
                  <a:moveTo>
                    <a:pt x="2166938" y="1183596"/>
                  </a:moveTo>
                  <a:lnTo>
                    <a:pt x="2162175" y="1183596"/>
                  </a:lnTo>
                  <a:lnTo>
                    <a:pt x="2162175" y="1178833"/>
                  </a:lnTo>
                  <a:lnTo>
                    <a:pt x="2162175" y="1174071"/>
                  </a:lnTo>
                  <a:lnTo>
                    <a:pt x="2166938" y="1174071"/>
                  </a:lnTo>
                  <a:lnTo>
                    <a:pt x="2171700" y="1174071"/>
                  </a:lnTo>
                  <a:lnTo>
                    <a:pt x="2171700" y="1178833"/>
                  </a:lnTo>
                  <a:lnTo>
                    <a:pt x="2171700" y="1183596"/>
                  </a:lnTo>
                  <a:close/>
                  <a:moveTo>
                    <a:pt x="2833688" y="1183596"/>
                  </a:moveTo>
                  <a:lnTo>
                    <a:pt x="2828925" y="1183596"/>
                  </a:lnTo>
                  <a:lnTo>
                    <a:pt x="2828925" y="1178833"/>
                  </a:lnTo>
                  <a:lnTo>
                    <a:pt x="2828925" y="1174071"/>
                  </a:lnTo>
                  <a:lnTo>
                    <a:pt x="2833688" y="1174071"/>
                  </a:lnTo>
                  <a:lnTo>
                    <a:pt x="2838450" y="1174071"/>
                  </a:lnTo>
                  <a:lnTo>
                    <a:pt x="2838450" y="1178833"/>
                  </a:lnTo>
                  <a:lnTo>
                    <a:pt x="2838450" y="1183596"/>
                  </a:lnTo>
                  <a:close/>
                  <a:moveTo>
                    <a:pt x="3635378" y="1180424"/>
                  </a:moveTo>
                  <a:lnTo>
                    <a:pt x="3629025" y="1186767"/>
                  </a:lnTo>
                  <a:lnTo>
                    <a:pt x="3629025" y="1174071"/>
                  </a:lnTo>
                  <a:lnTo>
                    <a:pt x="3629025" y="1161374"/>
                  </a:lnTo>
                  <a:lnTo>
                    <a:pt x="3635378" y="1167717"/>
                  </a:lnTo>
                  <a:lnTo>
                    <a:pt x="3641722" y="1174071"/>
                  </a:lnTo>
                  <a:close/>
                  <a:moveTo>
                    <a:pt x="1504950" y="1172566"/>
                  </a:moveTo>
                  <a:lnTo>
                    <a:pt x="1481138" y="1172566"/>
                  </a:lnTo>
                  <a:lnTo>
                    <a:pt x="1493044" y="1167765"/>
                  </a:lnTo>
                  <a:lnTo>
                    <a:pt x="1504950" y="1162955"/>
                  </a:lnTo>
                  <a:lnTo>
                    <a:pt x="1516856" y="1167765"/>
                  </a:lnTo>
                  <a:lnTo>
                    <a:pt x="1528763" y="1172566"/>
                  </a:lnTo>
                  <a:close/>
                  <a:moveTo>
                    <a:pt x="2143125" y="1174071"/>
                  </a:moveTo>
                  <a:lnTo>
                    <a:pt x="2130428" y="1174071"/>
                  </a:lnTo>
                  <a:lnTo>
                    <a:pt x="2136772" y="1167717"/>
                  </a:lnTo>
                  <a:lnTo>
                    <a:pt x="2143125" y="1161374"/>
                  </a:lnTo>
                  <a:lnTo>
                    <a:pt x="2149478" y="1167717"/>
                  </a:lnTo>
                  <a:lnTo>
                    <a:pt x="2155822" y="1174071"/>
                  </a:lnTo>
                  <a:close/>
                  <a:moveTo>
                    <a:pt x="2309813" y="1174071"/>
                  </a:moveTo>
                  <a:lnTo>
                    <a:pt x="2305050" y="1174071"/>
                  </a:lnTo>
                  <a:lnTo>
                    <a:pt x="2305050" y="1169308"/>
                  </a:lnTo>
                  <a:lnTo>
                    <a:pt x="2305050" y="1164546"/>
                  </a:lnTo>
                  <a:lnTo>
                    <a:pt x="2309813" y="1164546"/>
                  </a:lnTo>
                  <a:lnTo>
                    <a:pt x="2314575" y="1164546"/>
                  </a:lnTo>
                  <a:lnTo>
                    <a:pt x="2314575" y="1169308"/>
                  </a:lnTo>
                  <a:lnTo>
                    <a:pt x="2314575" y="1174071"/>
                  </a:lnTo>
                  <a:close/>
                  <a:moveTo>
                    <a:pt x="2671763" y="1174071"/>
                  </a:moveTo>
                  <a:lnTo>
                    <a:pt x="2667000" y="1174071"/>
                  </a:lnTo>
                  <a:lnTo>
                    <a:pt x="2667000" y="1169308"/>
                  </a:lnTo>
                  <a:lnTo>
                    <a:pt x="2667000" y="1164546"/>
                  </a:lnTo>
                  <a:lnTo>
                    <a:pt x="2671763" y="1164546"/>
                  </a:lnTo>
                  <a:lnTo>
                    <a:pt x="2676525" y="1164546"/>
                  </a:lnTo>
                  <a:lnTo>
                    <a:pt x="2676525" y="1169308"/>
                  </a:lnTo>
                  <a:lnTo>
                    <a:pt x="2676525" y="1174071"/>
                  </a:lnTo>
                  <a:close/>
                  <a:moveTo>
                    <a:pt x="3333750" y="1171861"/>
                  </a:moveTo>
                  <a:lnTo>
                    <a:pt x="3300413" y="1171861"/>
                  </a:lnTo>
                  <a:lnTo>
                    <a:pt x="3317081" y="1167508"/>
                  </a:lnTo>
                  <a:lnTo>
                    <a:pt x="3333750" y="1163145"/>
                  </a:lnTo>
                  <a:lnTo>
                    <a:pt x="3350419" y="1167508"/>
                  </a:lnTo>
                  <a:lnTo>
                    <a:pt x="3367088" y="1171861"/>
                  </a:lnTo>
                  <a:close/>
                  <a:moveTo>
                    <a:pt x="3652838" y="1174071"/>
                  </a:moveTo>
                  <a:lnTo>
                    <a:pt x="3648075" y="1174071"/>
                  </a:lnTo>
                  <a:lnTo>
                    <a:pt x="3648075" y="1169308"/>
                  </a:lnTo>
                  <a:lnTo>
                    <a:pt x="3648075" y="1164546"/>
                  </a:lnTo>
                  <a:lnTo>
                    <a:pt x="3652838" y="1164546"/>
                  </a:lnTo>
                  <a:lnTo>
                    <a:pt x="3657600" y="1164546"/>
                  </a:lnTo>
                  <a:lnTo>
                    <a:pt x="3657600" y="1169308"/>
                  </a:lnTo>
                  <a:lnTo>
                    <a:pt x="3657600" y="1174071"/>
                  </a:lnTo>
                  <a:close/>
                  <a:moveTo>
                    <a:pt x="2109788" y="1164546"/>
                  </a:moveTo>
                  <a:lnTo>
                    <a:pt x="2105025" y="1164546"/>
                  </a:lnTo>
                  <a:lnTo>
                    <a:pt x="2105025" y="1159783"/>
                  </a:lnTo>
                  <a:lnTo>
                    <a:pt x="2105025" y="1155021"/>
                  </a:lnTo>
                  <a:lnTo>
                    <a:pt x="2109788" y="1155021"/>
                  </a:lnTo>
                  <a:lnTo>
                    <a:pt x="2114550" y="1155021"/>
                  </a:lnTo>
                  <a:lnTo>
                    <a:pt x="2114550" y="1159783"/>
                  </a:lnTo>
                  <a:lnTo>
                    <a:pt x="2114550" y="1164546"/>
                  </a:lnTo>
                  <a:close/>
                  <a:moveTo>
                    <a:pt x="2233613" y="1164546"/>
                  </a:moveTo>
                  <a:lnTo>
                    <a:pt x="2228850" y="1164546"/>
                  </a:lnTo>
                  <a:lnTo>
                    <a:pt x="2228850" y="1159783"/>
                  </a:lnTo>
                  <a:lnTo>
                    <a:pt x="2228850" y="1155021"/>
                  </a:lnTo>
                  <a:lnTo>
                    <a:pt x="2233613" y="1155021"/>
                  </a:lnTo>
                  <a:lnTo>
                    <a:pt x="2238375" y="1155021"/>
                  </a:lnTo>
                  <a:lnTo>
                    <a:pt x="2238375" y="1159783"/>
                  </a:lnTo>
                  <a:lnTo>
                    <a:pt x="2238375" y="1164546"/>
                  </a:lnTo>
                  <a:close/>
                  <a:moveTo>
                    <a:pt x="3024188" y="1164546"/>
                  </a:moveTo>
                  <a:lnTo>
                    <a:pt x="3019425" y="1164546"/>
                  </a:lnTo>
                  <a:lnTo>
                    <a:pt x="3019425" y="1159783"/>
                  </a:lnTo>
                  <a:lnTo>
                    <a:pt x="3019425" y="1155021"/>
                  </a:lnTo>
                  <a:lnTo>
                    <a:pt x="3024188" y="1155021"/>
                  </a:lnTo>
                  <a:lnTo>
                    <a:pt x="3028950" y="1155021"/>
                  </a:lnTo>
                  <a:lnTo>
                    <a:pt x="3028950" y="1159783"/>
                  </a:lnTo>
                  <a:lnTo>
                    <a:pt x="3028950" y="1164546"/>
                  </a:lnTo>
                  <a:close/>
                  <a:moveTo>
                    <a:pt x="3414713" y="1164546"/>
                  </a:moveTo>
                  <a:lnTo>
                    <a:pt x="3409950" y="1164546"/>
                  </a:lnTo>
                  <a:lnTo>
                    <a:pt x="3409950" y="1159783"/>
                  </a:lnTo>
                  <a:lnTo>
                    <a:pt x="3409950" y="1155021"/>
                  </a:lnTo>
                  <a:lnTo>
                    <a:pt x="3414713" y="1155021"/>
                  </a:lnTo>
                  <a:lnTo>
                    <a:pt x="3419475" y="1155021"/>
                  </a:lnTo>
                  <a:lnTo>
                    <a:pt x="3419475" y="1159783"/>
                  </a:lnTo>
                  <a:lnTo>
                    <a:pt x="3419475" y="1164546"/>
                  </a:lnTo>
                  <a:close/>
                  <a:moveTo>
                    <a:pt x="3833813" y="1164546"/>
                  </a:moveTo>
                  <a:lnTo>
                    <a:pt x="3829050" y="1164546"/>
                  </a:lnTo>
                  <a:lnTo>
                    <a:pt x="3829050" y="1159783"/>
                  </a:lnTo>
                  <a:lnTo>
                    <a:pt x="3829050" y="1155021"/>
                  </a:lnTo>
                  <a:lnTo>
                    <a:pt x="3833813" y="1155021"/>
                  </a:lnTo>
                  <a:lnTo>
                    <a:pt x="3838575" y="1155021"/>
                  </a:lnTo>
                  <a:lnTo>
                    <a:pt x="3838575" y="1159783"/>
                  </a:lnTo>
                  <a:lnTo>
                    <a:pt x="3838575" y="1164546"/>
                  </a:lnTo>
                  <a:close/>
                  <a:moveTo>
                    <a:pt x="1566863" y="1155021"/>
                  </a:moveTo>
                  <a:lnTo>
                    <a:pt x="1562100" y="1155021"/>
                  </a:lnTo>
                  <a:lnTo>
                    <a:pt x="1562100" y="1150258"/>
                  </a:lnTo>
                  <a:lnTo>
                    <a:pt x="1562100" y="1145496"/>
                  </a:lnTo>
                  <a:lnTo>
                    <a:pt x="1566863" y="1145496"/>
                  </a:lnTo>
                  <a:lnTo>
                    <a:pt x="1571625" y="1145496"/>
                  </a:lnTo>
                  <a:lnTo>
                    <a:pt x="1571625" y="1150258"/>
                  </a:lnTo>
                  <a:lnTo>
                    <a:pt x="1571625" y="1155021"/>
                  </a:lnTo>
                  <a:close/>
                  <a:moveTo>
                    <a:pt x="1624013" y="1155021"/>
                  </a:moveTo>
                  <a:lnTo>
                    <a:pt x="1619250" y="1155021"/>
                  </a:lnTo>
                  <a:lnTo>
                    <a:pt x="1619250" y="1150258"/>
                  </a:lnTo>
                  <a:lnTo>
                    <a:pt x="1619250" y="1145496"/>
                  </a:lnTo>
                  <a:lnTo>
                    <a:pt x="1624013" y="1145496"/>
                  </a:lnTo>
                  <a:lnTo>
                    <a:pt x="1628775" y="1145496"/>
                  </a:lnTo>
                  <a:lnTo>
                    <a:pt x="1628775" y="1150258"/>
                  </a:lnTo>
                  <a:lnTo>
                    <a:pt x="1628775" y="1155021"/>
                  </a:lnTo>
                  <a:close/>
                  <a:moveTo>
                    <a:pt x="2081213" y="1155021"/>
                  </a:moveTo>
                  <a:lnTo>
                    <a:pt x="2076450" y="1155021"/>
                  </a:lnTo>
                  <a:lnTo>
                    <a:pt x="2076450" y="1150258"/>
                  </a:lnTo>
                  <a:lnTo>
                    <a:pt x="2076450" y="1145496"/>
                  </a:lnTo>
                  <a:lnTo>
                    <a:pt x="2081213" y="1145496"/>
                  </a:lnTo>
                  <a:lnTo>
                    <a:pt x="2085975" y="1145496"/>
                  </a:lnTo>
                  <a:lnTo>
                    <a:pt x="2085975" y="1150258"/>
                  </a:lnTo>
                  <a:lnTo>
                    <a:pt x="2085975" y="1155021"/>
                  </a:lnTo>
                  <a:close/>
                  <a:moveTo>
                    <a:pt x="3362325" y="1153516"/>
                  </a:moveTo>
                  <a:lnTo>
                    <a:pt x="3338513" y="1153516"/>
                  </a:lnTo>
                  <a:lnTo>
                    <a:pt x="3350419" y="1148715"/>
                  </a:lnTo>
                  <a:lnTo>
                    <a:pt x="3362325" y="1143905"/>
                  </a:lnTo>
                  <a:lnTo>
                    <a:pt x="3374231" y="1148715"/>
                  </a:lnTo>
                  <a:lnTo>
                    <a:pt x="3386138" y="1153516"/>
                  </a:lnTo>
                  <a:close/>
                  <a:moveTo>
                    <a:pt x="1585913" y="1145496"/>
                  </a:moveTo>
                  <a:lnTo>
                    <a:pt x="1581150" y="1145496"/>
                  </a:lnTo>
                  <a:lnTo>
                    <a:pt x="1581150" y="1140733"/>
                  </a:lnTo>
                  <a:lnTo>
                    <a:pt x="1581150" y="1135971"/>
                  </a:lnTo>
                  <a:lnTo>
                    <a:pt x="1585913" y="1135971"/>
                  </a:lnTo>
                  <a:lnTo>
                    <a:pt x="1590675" y="1135971"/>
                  </a:lnTo>
                  <a:lnTo>
                    <a:pt x="1590675" y="1140733"/>
                  </a:lnTo>
                  <a:lnTo>
                    <a:pt x="1590675" y="1145496"/>
                  </a:lnTo>
                  <a:close/>
                  <a:moveTo>
                    <a:pt x="1643063" y="1145496"/>
                  </a:moveTo>
                  <a:lnTo>
                    <a:pt x="1638300" y="1145496"/>
                  </a:lnTo>
                  <a:lnTo>
                    <a:pt x="1638300" y="1140733"/>
                  </a:lnTo>
                  <a:lnTo>
                    <a:pt x="1638300" y="1135971"/>
                  </a:lnTo>
                  <a:lnTo>
                    <a:pt x="1643063" y="1135971"/>
                  </a:lnTo>
                  <a:lnTo>
                    <a:pt x="1647825" y="1135971"/>
                  </a:lnTo>
                  <a:lnTo>
                    <a:pt x="1647825" y="1140733"/>
                  </a:lnTo>
                  <a:lnTo>
                    <a:pt x="1647825" y="1145496"/>
                  </a:lnTo>
                  <a:close/>
                  <a:moveTo>
                    <a:pt x="1909763" y="1145496"/>
                  </a:moveTo>
                  <a:lnTo>
                    <a:pt x="1905000" y="1145496"/>
                  </a:lnTo>
                  <a:lnTo>
                    <a:pt x="1905000" y="1140733"/>
                  </a:lnTo>
                  <a:lnTo>
                    <a:pt x="1905000" y="1135971"/>
                  </a:lnTo>
                  <a:lnTo>
                    <a:pt x="1909763" y="1135971"/>
                  </a:lnTo>
                  <a:lnTo>
                    <a:pt x="1914525" y="1135971"/>
                  </a:lnTo>
                  <a:lnTo>
                    <a:pt x="1914525" y="1140733"/>
                  </a:lnTo>
                  <a:lnTo>
                    <a:pt x="1914525" y="1145496"/>
                  </a:lnTo>
                  <a:close/>
                  <a:moveTo>
                    <a:pt x="2038350" y="1145496"/>
                  </a:moveTo>
                  <a:lnTo>
                    <a:pt x="2025653" y="1145496"/>
                  </a:lnTo>
                  <a:lnTo>
                    <a:pt x="2031997" y="1139142"/>
                  </a:lnTo>
                  <a:lnTo>
                    <a:pt x="2038350" y="1132799"/>
                  </a:lnTo>
                  <a:lnTo>
                    <a:pt x="2044703" y="1139142"/>
                  </a:lnTo>
                  <a:lnTo>
                    <a:pt x="2051047" y="1145496"/>
                  </a:lnTo>
                  <a:close/>
                  <a:moveTo>
                    <a:pt x="2633663" y="1145496"/>
                  </a:moveTo>
                  <a:lnTo>
                    <a:pt x="2628900" y="1145496"/>
                  </a:lnTo>
                  <a:lnTo>
                    <a:pt x="2628900" y="1140733"/>
                  </a:lnTo>
                  <a:lnTo>
                    <a:pt x="2628900" y="1135971"/>
                  </a:lnTo>
                  <a:lnTo>
                    <a:pt x="2633663" y="1135971"/>
                  </a:lnTo>
                  <a:lnTo>
                    <a:pt x="2638425" y="1135971"/>
                  </a:lnTo>
                  <a:lnTo>
                    <a:pt x="2638425" y="1140733"/>
                  </a:lnTo>
                  <a:lnTo>
                    <a:pt x="2638425" y="1145496"/>
                  </a:lnTo>
                  <a:close/>
                  <a:moveTo>
                    <a:pt x="2708739" y="1145496"/>
                  </a:moveTo>
                  <a:lnTo>
                    <a:pt x="2703976" y="1145496"/>
                  </a:lnTo>
                  <a:lnTo>
                    <a:pt x="2709863" y="1135971"/>
                  </a:lnTo>
                  <a:lnTo>
                    <a:pt x="2715749" y="1126446"/>
                  </a:lnTo>
                  <a:lnTo>
                    <a:pt x="2720511" y="1126446"/>
                  </a:lnTo>
                  <a:lnTo>
                    <a:pt x="2725274" y="1126446"/>
                  </a:lnTo>
                  <a:lnTo>
                    <a:pt x="2719388" y="1135971"/>
                  </a:lnTo>
                  <a:lnTo>
                    <a:pt x="2713501" y="1145496"/>
                  </a:lnTo>
                  <a:close/>
                  <a:moveTo>
                    <a:pt x="2832564" y="1145496"/>
                  </a:moveTo>
                  <a:lnTo>
                    <a:pt x="2827801" y="1145496"/>
                  </a:lnTo>
                  <a:lnTo>
                    <a:pt x="2833688" y="1135971"/>
                  </a:lnTo>
                  <a:lnTo>
                    <a:pt x="2839574" y="1126446"/>
                  </a:lnTo>
                  <a:lnTo>
                    <a:pt x="2844336" y="1126446"/>
                  </a:lnTo>
                  <a:lnTo>
                    <a:pt x="2849099" y="1126446"/>
                  </a:lnTo>
                  <a:lnTo>
                    <a:pt x="2843213" y="1135971"/>
                  </a:lnTo>
                  <a:lnTo>
                    <a:pt x="2837326" y="1145496"/>
                  </a:lnTo>
                  <a:close/>
                  <a:moveTo>
                    <a:pt x="2858938" y="1145496"/>
                  </a:moveTo>
                  <a:lnTo>
                    <a:pt x="2854176" y="1145496"/>
                  </a:lnTo>
                  <a:lnTo>
                    <a:pt x="2876550" y="1121683"/>
                  </a:lnTo>
                  <a:lnTo>
                    <a:pt x="2898924" y="1097871"/>
                  </a:lnTo>
                  <a:lnTo>
                    <a:pt x="2903687" y="1097871"/>
                  </a:lnTo>
                  <a:lnTo>
                    <a:pt x="2908449" y="1097871"/>
                  </a:lnTo>
                  <a:lnTo>
                    <a:pt x="2886075" y="1121683"/>
                  </a:lnTo>
                  <a:lnTo>
                    <a:pt x="2863701" y="1145496"/>
                  </a:lnTo>
                  <a:close/>
                  <a:moveTo>
                    <a:pt x="3319463" y="1145496"/>
                  </a:moveTo>
                  <a:lnTo>
                    <a:pt x="3314700" y="1145496"/>
                  </a:lnTo>
                  <a:lnTo>
                    <a:pt x="3314700" y="1140733"/>
                  </a:lnTo>
                  <a:lnTo>
                    <a:pt x="3314700" y="1135971"/>
                  </a:lnTo>
                  <a:lnTo>
                    <a:pt x="3319463" y="1135971"/>
                  </a:lnTo>
                  <a:lnTo>
                    <a:pt x="3324225" y="1135971"/>
                  </a:lnTo>
                  <a:lnTo>
                    <a:pt x="3324225" y="1140733"/>
                  </a:lnTo>
                  <a:lnTo>
                    <a:pt x="3324225" y="1145496"/>
                  </a:lnTo>
                  <a:close/>
                  <a:moveTo>
                    <a:pt x="3471863" y="1145496"/>
                  </a:moveTo>
                  <a:lnTo>
                    <a:pt x="3467100" y="1145496"/>
                  </a:lnTo>
                  <a:lnTo>
                    <a:pt x="3467100" y="1140733"/>
                  </a:lnTo>
                  <a:lnTo>
                    <a:pt x="3467100" y="1135971"/>
                  </a:lnTo>
                  <a:lnTo>
                    <a:pt x="3471863" y="1135971"/>
                  </a:lnTo>
                  <a:lnTo>
                    <a:pt x="3476625" y="1135971"/>
                  </a:lnTo>
                  <a:lnTo>
                    <a:pt x="3476625" y="1140733"/>
                  </a:lnTo>
                  <a:lnTo>
                    <a:pt x="3476625" y="1145496"/>
                  </a:lnTo>
                  <a:close/>
                  <a:moveTo>
                    <a:pt x="1614488" y="1135971"/>
                  </a:moveTo>
                  <a:lnTo>
                    <a:pt x="1609725" y="1135971"/>
                  </a:lnTo>
                  <a:lnTo>
                    <a:pt x="1609725" y="1131208"/>
                  </a:lnTo>
                  <a:lnTo>
                    <a:pt x="1609725" y="1126446"/>
                  </a:lnTo>
                  <a:lnTo>
                    <a:pt x="1614488" y="1126446"/>
                  </a:lnTo>
                  <a:lnTo>
                    <a:pt x="1619250" y="1126446"/>
                  </a:lnTo>
                  <a:lnTo>
                    <a:pt x="1619250" y="1131208"/>
                  </a:lnTo>
                  <a:lnTo>
                    <a:pt x="1619250" y="1135971"/>
                  </a:lnTo>
                  <a:close/>
                  <a:moveTo>
                    <a:pt x="1700213" y="1135971"/>
                  </a:moveTo>
                  <a:lnTo>
                    <a:pt x="1695450" y="1135971"/>
                  </a:lnTo>
                  <a:lnTo>
                    <a:pt x="1695450" y="1131208"/>
                  </a:lnTo>
                  <a:lnTo>
                    <a:pt x="1695450" y="1126446"/>
                  </a:lnTo>
                  <a:lnTo>
                    <a:pt x="1700213" y="1126446"/>
                  </a:lnTo>
                  <a:lnTo>
                    <a:pt x="1704975" y="1126446"/>
                  </a:lnTo>
                  <a:lnTo>
                    <a:pt x="1704975" y="1131208"/>
                  </a:lnTo>
                  <a:lnTo>
                    <a:pt x="1704975" y="1135971"/>
                  </a:lnTo>
                  <a:close/>
                  <a:moveTo>
                    <a:pt x="1881188" y="1135971"/>
                  </a:moveTo>
                  <a:lnTo>
                    <a:pt x="1876425" y="1135971"/>
                  </a:lnTo>
                  <a:lnTo>
                    <a:pt x="1876425" y="1131208"/>
                  </a:lnTo>
                  <a:lnTo>
                    <a:pt x="1876425" y="1126446"/>
                  </a:lnTo>
                  <a:lnTo>
                    <a:pt x="1881188" y="1126446"/>
                  </a:lnTo>
                  <a:lnTo>
                    <a:pt x="1885950" y="1126446"/>
                  </a:lnTo>
                  <a:lnTo>
                    <a:pt x="1885950" y="1131208"/>
                  </a:lnTo>
                  <a:lnTo>
                    <a:pt x="1885950" y="1135971"/>
                  </a:lnTo>
                  <a:close/>
                  <a:moveTo>
                    <a:pt x="1995488" y="1135971"/>
                  </a:moveTo>
                  <a:lnTo>
                    <a:pt x="1990725" y="1135971"/>
                  </a:lnTo>
                  <a:lnTo>
                    <a:pt x="1990725" y="1131208"/>
                  </a:lnTo>
                  <a:lnTo>
                    <a:pt x="1990725" y="1126446"/>
                  </a:lnTo>
                  <a:lnTo>
                    <a:pt x="1995488" y="1126446"/>
                  </a:lnTo>
                  <a:lnTo>
                    <a:pt x="2000250" y="1126446"/>
                  </a:lnTo>
                  <a:lnTo>
                    <a:pt x="2000250" y="1131208"/>
                  </a:lnTo>
                  <a:lnTo>
                    <a:pt x="2000250" y="1135971"/>
                  </a:lnTo>
                  <a:close/>
                  <a:moveTo>
                    <a:pt x="2262188" y="1135971"/>
                  </a:moveTo>
                  <a:lnTo>
                    <a:pt x="2257425" y="1135971"/>
                  </a:lnTo>
                  <a:lnTo>
                    <a:pt x="2257425" y="1131208"/>
                  </a:lnTo>
                  <a:lnTo>
                    <a:pt x="2257425" y="1126446"/>
                  </a:lnTo>
                  <a:lnTo>
                    <a:pt x="2262188" y="1126446"/>
                  </a:lnTo>
                  <a:lnTo>
                    <a:pt x="2266950" y="1126446"/>
                  </a:lnTo>
                  <a:lnTo>
                    <a:pt x="2266950" y="1131208"/>
                  </a:lnTo>
                  <a:lnTo>
                    <a:pt x="2266950" y="1135971"/>
                  </a:lnTo>
                  <a:close/>
                  <a:moveTo>
                    <a:pt x="2681288" y="1135971"/>
                  </a:moveTo>
                  <a:lnTo>
                    <a:pt x="2676525" y="1135971"/>
                  </a:lnTo>
                  <a:lnTo>
                    <a:pt x="2676525" y="1131208"/>
                  </a:lnTo>
                  <a:lnTo>
                    <a:pt x="2676525" y="1126446"/>
                  </a:lnTo>
                  <a:lnTo>
                    <a:pt x="2681288" y="1126446"/>
                  </a:lnTo>
                  <a:lnTo>
                    <a:pt x="2686050" y="1126446"/>
                  </a:lnTo>
                  <a:lnTo>
                    <a:pt x="2686050" y="1131208"/>
                  </a:lnTo>
                  <a:lnTo>
                    <a:pt x="2686050" y="1135971"/>
                  </a:lnTo>
                  <a:close/>
                  <a:moveTo>
                    <a:pt x="3424238" y="1135971"/>
                  </a:moveTo>
                  <a:lnTo>
                    <a:pt x="3419475" y="1135971"/>
                  </a:lnTo>
                  <a:lnTo>
                    <a:pt x="3419475" y="1131208"/>
                  </a:lnTo>
                  <a:lnTo>
                    <a:pt x="3419475" y="1126446"/>
                  </a:lnTo>
                  <a:lnTo>
                    <a:pt x="3424238" y="1126446"/>
                  </a:lnTo>
                  <a:lnTo>
                    <a:pt x="3429000" y="1126446"/>
                  </a:lnTo>
                  <a:lnTo>
                    <a:pt x="3429000" y="1131208"/>
                  </a:lnTo>
                  <a:lnTo>
                    <a:pt x="3429000" y="1135971"/>
                  </a:lnTo>
                  <a:close/>
                  <a:moveTo>
                    <a:pt x="1643063" y="1126446"/>
                  </a:moveTo>
                  <a:lnTo>
                    <a:pt x="1638300" y="1126446"/>
                  </a:lnTo>
                  <a:lnTo>
                    <a:pt x="1638300" y="1121683"/>
                  </a:lnTo>
                  <a:lnTo>
                    <a:pt x="1638300" y="1116921"/>
                  </a:lnTo>
                  <a:lnTo>
                    <a:pt x="1643063" y="1116921"/>
                  </a:lnTo>
                  <a:lnTo>
                    <a:pt x="1647825" y="1116921"/>
                  </a:lnTo>
                  <a:lnTo>
                    <a:pt x="1647825" y="1121683"/>
                  </a:lnTo>
                  <a:lnTo>
                    <a:pt x="1647825" y="1126446"/>
                  </a:lnTo>
                  <a:close/>
                  <a:moveTo>
                    <a:pt x="1862699" y="1126446"/>
                  </a:moveTo>
                  <a:lnTo>
                    <a:pt x="1858499" y="1126446"/>
                  </a:lnTo>
                  <a:lnTo>
                    <a:pt x="1851708" y="1115444"/>
                  </a:lnTo>
                  <a:lnTo>
                    <a:pt x="1844907" y="1104452"/>
                  </a:lnTo>
                  <a:lnTo>
                    <a:pt x="1855899" y="1111253"/>
                  </a:lnTo>
                  <a:lnTo>
                    <a:pt x="1866900" y="1118045"/>
                  </a:lnTo>
                  <a:lnTo>
                    <a:pt x="1866900" y="1122245"/>
                  </a:lnTo>
                  <a:lnTo>
                    <a:pt x="1866900" y="1126446"/>
                  </a:lnTo>
                  <a:close/>
                  <a:moveTo>
                    <a:pt x="1938338" y="1126446"/>
                  </a:moveTo>
                  <a:lnTo>
                    <a:pt x="1933575" y="1126446"/>
                  </a:lnTo>
                  <a:lnTo>
                    <a:pt x="1933575" y="1121683"/>
                  </a:lnTo>
                  <a:lnTo>
                    <a:pt x="1933575" y="1116921"/>
                  </a:lnTo>
                  <a:lnTo>
                    <a:pt x="1938338" y="1116921"/>
                  </a:lnTo>
                  <a:lnTo>
                    <a:pt x="1943100" y="1116921"/>
                  </a:lnTo>
                  <a:lnTo>
                    <a:pt x="1943100" y="1121683"/>
                  </a:lnTo>
                  <a:lnTo>
                    <a:pt x="1943100" y="1126446"/>
                  </a:lnTo>
                  <a:close/>
                  <a:moveTo>
                    <a:pt x="3319463" y="1126446"/>
                  </a:moveTo>
                  <a:lnTo>
                    <a:pt x="3314700" y="1126446"/>
                  </a:lnTo>
                  <a:lnTo>
                    <a:pt x="3314700" y="1121683"/>
                  </a:lnTo>
                  <a:lnTo>
                    <a:pt x="3314700" y="1116921"/>
                  </a:lnTo>
                  <a:lnTo>
                    <a:pt x="3319463" y="1116921"/>
                  </a:lnTo>
                  <a:lnTo>
                    <a:pt x="3324225" y="1116921"/>
                  </a:lnTo>
                  <a:lnTo>
                    <a:pt x="3324225" y="1121683"/>
                  </a:lnTo>
                  <a:lnTo>
                    <a:pt x="3324225" y="1126446"/>
                  </a:lnTo>
                  <a:close/>
                  <a:moveTo>
                    <a:pt x="3852863" y="1126446"/>
                  </a:moveTo>
                  <a:lnTo>
                    <a:pt x="3848100" y="1126446"/>
                  </a:lnTo>
                  <a:lnTo>
                    <a:pt x="3848100" y="1121683"/>
                  </a:lnTo>
                  <a:lnTo>
                    <a:pt x="3848100" y="1116921"/>
                  </a:lnTo>
                  <a:lnTo>
                    <a:pt x="3852863" y="1116921"/>
                  </a:lnTo>
                  <a:lnTo>
                    <a:pt x="3857625" y="1116921"/>
                  </a:lnTo>
                  <a:lnTo>
                    <a:pt x="3857625" y="1121683"/>
                  </a:lnTo>
                  <a:lnTo>
                    <a:pt x="3857625" y="1126446"/>
                  </a:lnTo>
                  <a:close/>
                  <a:moveTo>
                    <a:pt x="1728788" y="1116921"/>
                  </a:moveTo>
                  <a:lnTo>
                    <a:pt x="1724025" y="1116921"/>
                  </a:lnTo>
                  <a:lnTo>
                    <a:pt x="1724025" y="1112158"/>
                  </a:lnTo>
                  <a:lnTo>
                    <a:pt x="1724025" y="1107396"/>
                  </a:lnTo>
                  <a:lnTo>
                    <a:pt x="1728788" y="1107396"/>
                  </a:lnTo>
                  <a:lnTo>
                    <a:pt x="1733550" y="1107396"/>
                  </a:lnTo>
                  <a:lnTo>
                    <a:pt x="1733550" y="1112158"/>
                  </a:lnTo>
                  <a:lnTo>
                    <a:pt x="1733550" y="1116921"/>
                  </a:lnTo>
                  <a:close/>
                  <a:moveTo>
                    <a:pt x="2957513" y="1116921"/>
                  </a:moveTo>
                  <a:lnTo>
                    <a:pt x="2952750" y="1116921"/>
                  </a:lnTo>
                  <a:lnTo>
                    <a:pt x="2952750" y="1112158"/>
                  </a:lnTo>
                  <a:lnTo>
                    <a:pt x="2952750" y="1107396"/>
                  </a:lnTo>
                  <a:lnTo>
                    <a:pt x="2957513" y="1107396"/>
                  </a:lnTo>
                  <a:lnTo>
                    <a:pt x="2962275" y="1107396"/>
                  </a:lnTo>
                  <a:lnTo>
                    <a:pt x="2962275" y="1112158"/>
                  </a:lnTo>
                  <a:lnTo>
                    <a:pt x="2962275" y="1116921"/>
                  </a:lnTo>
                  <a:close/>
                  <a:moveTo>
                    <a:pt x="3405188" y="1116921"/>
                  </a:moveTo>
                  <a:lnTo>
                    <a:pt x="3400425" y="1116921"/>
                  </a:lnTo>
                  <a:lnTo>
                    <a:pt x="3400425" y="1112158"/>
                  </a:lnTo>
                  <a:lnTo>
                    <a:pt x="3400425" y="1107396"/>
                  </a:lnTo>
                  <a:lnTo>
                    <a:pt x="3405188" y="1107396"/>
                  </a:lnTo>
                  <a:lnTo>
                    <a:pt x="3409950" y="1107396"/>
                  </a:lnTo>
                  <a:lnTo>
                    <a:pt x="3409950" y="1112158"/>
                  </a:lnTo>
                  <a:lnTo>
                    <a:pt x="3409950" y="1116921"/>
                  </a:lnTo>
                  <a:close/>
                  <a:moveTo>
                    <a:pt x="3480264" y="1116921"/>
                  </a:moveTo>
                  <a:lnTo>
                    <a:pt x="3475501" y="1116921"/>
                  </a:lnTo>
                  <a:lnTo>
                    <a:pt x="3481388" y="1107396"/>
                  </a:lnTo>
                  <a:lnTo>
                    <a:pt x="3487274" y="1097871"/>
                  </a:lnTo>
                  <a:lnTo>
                    <a:pt x="3492036" y="1097871"/>
                  </a:lnTo>
                  <a:lnTo>
                    <a:pt x="3496799" y="1097871"/>
                  </a:lnTo>
                  <a:lnTo>
                    <a:pt x="3490913" y="1107396"/>
                  </a:lnTo>
                  <a:lnTo>
                    <a:pt x="3485026" y="1116921"/>
                  </a:lnTo>
                  <a:close/>
                  <a:moveTo>
                    <a:pt x="1471613" y="1107396"/>
                  </a:moveTo>
                  <a:lnTo>
                    <a:pt x="1466850" y="1107396"/>
                  </a:lnTo>
                  <a:lnTo>
                    <a:pt x="1466850" y="1102633"/>
                  </a:lnTo>
                  <a:lnTo>
                    <a:pt x="1466850" y="1097871"/>
                  </a:lnTo>
                  <a:lnTo>
                    <a:pt x="1471613" y="1097871"/>
                  </a:lnTo>
                  <a:lnTo>
                    <a:pt x="1476375" y="1097871"/>
                  </a:lnTo>
                  <a:lnTo>
                    <a:pt x="1476375" y="1102633"/>
                  </a:lnTo>
                  <a:lnTo>
                    <a:pt x="1476375" y="1107396"/>
                  </a:lnTo>
                  <a:close/>
                  <a:moveTo>
                    <a:pt x="1709738" y="1107396"/>
                  </a:moveTo>
                  <a:lnTo>
                    <a:pt x="1704975" y="1107396"/>
                  </a:lnTo>
                  <a:lnTo>
                    <a:pt x="1704975" y="1102633"/>
                  </a:lnTo>
                  <a:lnTo>
                    <a:pt x="1704975" y="1097871"/>
                  </a:lnTo>
                  <a:lnTo>
                    <a:pt x="1709738" y="1097871"/>
                  </a:lnTo>
                  <a:lnTo>
                    <a:pt x="1714500" y="1097871"/>
                  </a:lnTo>
                  <a:lnTo>
                    <a:pt x="1714500" y="1102633"/>
                  </a:lnTo>
                  <a:lnTo>
                    <a:pt x="1714500" y="1107396"/>
                  </a:lnTo>
                  <a:close/>
                  <a:moveTo>
                    <a:pt x="2171700" y="1107396"/>
                  </a:moveTo>
                  <a:lnTo>
                    <a:pt x="2159003" y="1107396"/>
                  </a:lnTo>
                  <a:lnTo>
                    <a:pt x="2165347" y="1101042"/>
                  </a:lnTo>
                  <a:lnTo>
                    <a:pt x="2171700" y="1094699"/>
                  </a:lnTo>
                  <a:lnTo>
                    <a:pt x="2178053" y="1101042"/>
                  </a:lnTo>
                  <a:lnTo>
                    <a:pt x="2184397" y="1107396"/>
                  </a:lnTo>
                  <a:close/>
                  <a:moveTo>
                    <a:pt x="2718264" y="1107396"/>
                  </a:moveTo>
                  <a:lnTo>
                    <a:pt x="2713501" y="1107396"/>
                  </a:lnTo>
                  <a:lnTo>
                    <a:pt x="2719388" y="1097871"/>
                  </a:lnTo>
                  <a:lnTo>
                    <a:pt x="2725274" y="1088346"/>
                  </a:lnTo>
                  <a:lnTo>
                    <a:pt x="2730036" y="1088346"/>
                  </a:lnTo>
                  <a:lnTo>
                    <a:pt x="2734799" y="1088346"/>
                  </a:lnTo>
                  <a:lnTo>
                    <a:pt x="2728913" y="1097871"/>
                  </a:lnTo>
                  <a:lnTo>
                    <a:pt x="2723026" y="1107396"/>
                  </a:lnTo>
                  <a:close/>
                  <a:moveTo>
                    <a:pt x="2756364" y="1107396"/>
                  </a:moveTo>
                  <a:lnTo>
                    <a:pt x="2751601" y="1107396"/>
                  </a:lnTo>
                  <a:lnTo>
                    <a:pt x="2757488" y="1097871"/>
                  </a:lnTo>
                  <a:lnTo>
                    <a:pt x="2763374" y="1088346"/>
                  </a:lnTo>
                  <a:lnTo>
                    <a:pt x="2768136" y="1088346"/>
                  </a:lnTo>
                  <a:lnTo>
                    <a:pt x="2772899" y="1088346"/>
                  </a:lnTo>
                  <a:lnTo>
                    <a:pt x="2767013" y="1097871"/>
                  </a:lnTo>
                  <a:lnTo>
                    <a:pt x="2761126" y="1107396"/>
                  </a:lnTo>
                  <a:close/>
                  <a:moveTo>
                    <a:pt x="3386138" y="1107396"/>
                  </a:moveTo>
                  <a:lnTo>
                    <a:pt x="3381375" y="1107396"/>
                  </a:lnTo>
                  <a:lnTo>
                    <a:pt x="3381375" y="1102633"/>
                  </a:lnTo>
                  <a:lnTo>
                    <a:pt x="3381375" y="1097871"/>
                  </a:lnTo>
                  <a:lnTo>
                    <a:pt x="3386138" y="1097871"/>
                  </a:lnTo>
                  <a:lnTo>
                    <a:pt x="3390900" y="1097871"/>
                  </a:lnTo>
                  <a:lnTo>
                    <a:pt x="3390900" y="1102633"/>
                  </a:lnTo>
                  <a:lnTo>
                    <a:pt x="3390900" y="1107396"/>
                  </a:lnTo>
                  <a:close/>
                  <a:moveTo>
                    <a:pt x="3635378" y="1104224"/>
                  </a:moveTo>
                  <a:lnTo>
                    <a:pt x="3629025" y="1110567"/>
                  </a:lnTo>
                  <a:lnTo>
                    <a:pt x="3629025" y="1097871"/>
                  </a:lnTo>
                  <a:lnTo>
                    <a:pt x="3629025" y="1085174"/>
                  </a:lnTo>
                  <a:lnTo>
                    <a:pt x="3635378" y="1091517"/>
                  </a:lnTo>
                  <a:lnTo>
                    <a:pt x="3641722" y="1097871"/>
                  </a:lnTo>
                  <a:close/>
                  <a:moveTo>
                    <a:pt x="1490663" y="1097871"/>
                  </a:moveTo>
                  <a:lnTo>
                    <a:pt x="1485900" y="1097871"/>
                  </a:lnTo>
                  <a:lnTo>
                    <a:pt x="1485900" y="1093108"/>
                  </a:lnTo>
                  <a:lnTo>
                    <a:pt x="1485900" y="1088346"/>
                  </a:lnTo>
                  <a:lnTo>
                    <a:pt x="1490663" y="1088346"/>
                  </a:lnTo>
                  <a:lnTo>
                    <a:pt x="1495425" y="1088346"/>
                  </a:lnTo>
                  <a:lnTo>
                    <a:pt x="1495425" y="1093108"/>
                  </a:lnTo>
                  <a:lnTo>
                    <a:pt x="1495425" y="1097871"/>
                  </a:lnTo>
                  <a:close/>
                  <a:moveTo>
                    <a:pt x="1844678" y="1094699"/>
                  </a:moveTo>
                  <a:lnTo>
                    <a:pt x="1838325" y="1101042"/>
                  </a:lnTo>
                  <a:lnTo>
                    <a:pt x="1838325" y="1088346"/>
                  </a:lnTo>
                  <a:lnTo>
                    <a:pt x="1838325" y="1075649"/>
                  </a:lnTo>
                  <a:lnTo>
                    <a:pt x="1844678" y="1081992"/>
                  </a:lnTo>
                  <a:lnTo>
                    <a:pt x="1851022" y="1088346"/>
                  </a:lnTo>
                  <a:close/>
                  <a:moveTo>
                    <a:pt x="2881313" y="1097871"/>
                  </a:moveTo>
                  <a:lnTo>
                    <a:pt x="2876550" y="1097871"/>
                  </a:lnTo>
                  <a:lnTo>
                    <a:pt x="2876550" y="1093108"/>
                  </a:lnTo>
                  <a:lnTo>
                    <a:pt x="2876550" y="1088346"/>
                  </a:lnTo>
                  <a:lnTo>
                    <a:pt x="2881313" y="1088346"/>
                  </a:lnTo>
                  <a:lnTo>
                    <a:pt x="2886075" y="1088346"/>
                  </a:lnTo>
                  <a:lnTo>
                    <a:pt x="2886075" y="1093108"/>
                  </a:lnTo>
                  <a:lnTo>
                    <a:pt x="2886075" y="1097871"/>
                  </a:lnTo>
                  <a:close/>
                  <a:moveTo>
                    <a:pt x="2928938" y="1097871"/>
                  </a:moveTo>
                  <a:lnTo>
                    <a:pt x="2924175" y="1097871"/>
                  </a:lnTo>
                  <a:lnTo>
                    <a:pt x="2924175" y="1093108"/>
                  </a:lnTo>
                  <a:lnTo>
                    <a:pt x="2924175" y="1088346"/>
                  </a:lnTo>
                  <a:lnTo>
                    <a:pt x="2928938" y="1088346"/>
                  </a:lnTo>
                  <a:lnTo>
                    <a:pt x="2933700" y="1088346"/>
                  </a:lnTo>
                  <a:lnTo>
                    <a:pt x="2933700" y="1093108"/>
                  </a:lnTo>
                  <a:lnTo>
                    <a:pt x="2933700" y="1097871"/>
                  </a:lnTo>
                  <a:close/>
                  <a:moveTo>
                    <a:pt x="3871913" y="1097871"/>
                  </a:moveTo>
                  <a:lnTo>
                    <a:pt x="3867150" y="1097871"/>
                  </a:lnTo>
                  <a:lnTo>
                    <a:pt x="3867150" y="1093108"/>
                  </a:lnTo>
                  <a:lnTo>
                    <a:pt x="3867150" y="1088346"/>
                  </a:lnTo>
                  <a:lnTo>
                    <a:pt x="3871913" y="1088346"/>
                  </a:lnTo>
                  <a:lnTo>
                    <a:pt x="3876675" y="1088346"/>
                  </a:lnTo>
                  <a:lnTo>
                    <a:pt x="3876675" y="1093108"/>
                  </a:lnTo>
                  <a:lnTo>
                    <a:pt x="3876675" y="1097871"/>
                  </a:lnTo>
                  <a:close/>
                  <a:moveTo>
                    <a:pt x="1738313" y="1088346"/>
                  </a:moveTo>
                  <a:lnTo>
                    <a:pt x="1733550" y="1088346"/>
                  </a:lnTo>
                  <a:lnTo>
                    <a:pt x="1733550" y="1083583"/>
                  </a:lnTo>
                  <a:lnTo>
                    <a:pt x="1733550" y="1078821"/>
                  </a:lnTo>
                  <a:lnTo>
                    <a:pt x="1738313" y="1078821"/>
                  </a:lnTo>
                  <a:lnTo>
                    <a:pt x="1743075" y="1078821"/>
                  </a:lnTo>
                  <a:lnTo>
                    <a:pt x="1743075" y="1083583"/>
                  </a:lnTo>
                  <a:lnTo>
                    <a:pt x="1743075" y="1088346"/>
                  </a:lnTo>
                  <a:close/>
                  <a:moveTo>
                    <a:pt x="1871663" y="1088346"/>
                  </a:moveTo>
                  <a:lnTo>
                    <a:pt x="1866900" y="1088346"/>
                  </a:lnTo>
                  <a:lnTo>
                    <a:pt x="1866900" y="1083583"/>
                  </a:lnTo>
                  <a:lnTo>
                    <a:pt x="1866900" y="1078821"/>
                  </a:lnTo>
                  <a:lnTo>
                    <a:pt x="1871663" y="1078821"/>
                  </a:lnTo>
                  <a:lnTo>
                    <a:pt x="1876425" y="1078821"/>
                  </a:lnTo>
                  <a:lnTo>
                    <a:pt x="1876425" y="1083583"/>
                  </a:lnTo>
                  <a:lnTo>
                    <a:pt x="1876425" y="1088346"/>
                  </a:lnTo>
                  <a:close/>
                  <a:moveTo>
                    <a:pt x="1538288" y="1078821"/>
                  </a:moveTo>
                  <a:lnTo>
                    <a:pt x="1533525" y="1078821"/>
                  </a:lnTo>
                  <a:lnTo>
                    <a:pt x="1533525" y="1074058"/>
                  </a:lnTo>
                  <a:lnTo>
                    <a:pt x="1533525" y="1069296"/>
                  </a:lnTo>
                  <a:lnTo>
                    <a:pt x="1538288" y="1069296"/>
                  </a:lnTo>
                  <a:lnTo>
                    <a:pt x="1543050" y="1069296"/>
                  </a:lnTo>
                  <a:lnTo>
                    <a:pt x="1543050" y="1074058"/>
                  </a:lnTo>
                  <a:lnTo>
                    <a:pt x="1543050" y="1078821"/>
                  </a:lnTo>
                  <a:close/>
                  <a:moveTo>
                    <a:pt x="2756364" y="1078821"/>
                  </a:moveTo>
                  <a:lnTo>
                    <a:pt x="2751601" y="1078821"/>
                  </a:lnTo>
                  <a:lnTo>
                    <a:pt x="2757488" y="1069296"/>
                  </a:lnTo>
                  <a:lnTo>
                    <a:pt x="2763374" y="1059771"/>
                  </a:lnTo>
                  <a:lnTo>
                    <a:pt x="2768136" y="1059771"/>
                  </a:lnTo>
                  <a:lnTo>
                    <a:pt x="2772899" y="1059771"/>
                  </a:lnTo>
                  <a:lnTo>
                    <a:pt x="2767013" y="1069296"/>
                  </a:lnTo>
                  <a:lnTo>
                    <a:pt x="2761126" y="1078821"/>
                  </a:lnTo>
                  <a:close/>
                  <a:moveTo>
                    <a:pt x="3347247" y="1078068"/>
                  </a:moveTo>
                  <a:lnTo>
                    <a:pt x="3328988" y="1077316"/>
                  </a:lnTo>
                  <a:lnTo>
                    <a:pt x="3341485" y="1072315"/>
                  </a:lnTo>
                  <a:lnTo>
                    <a:pt x="3353991" y="1067314"/>
                  </a:lnTo>
                  <a:lnTo>
                    <a:pt x="3359744" y="1073067"/>
                  </a:lnTo>
                  <a:lnTo>
                    <a:pt x="3365497" y="1078821"/>
                  </a:lnTo>
                  <a:close/>
                  <a:moveTo>
                    <a:pt x="3452813" y="1078821"/>
                  </a:moveTo>
                  <a:lnTo>
                    <a:pt x="3448050" y="1078821"/>
                  </a:lnTo>
                  <a:lnTo>
                    <a:pt x="3448050" y="1074058"/>
                  </a:lnTo>
                  <a:lnTo>
                    <a:pt x="3448050" y="1069296"/>
                  </a:lnTo>
                  <a:lnTo>
                    <a:pt x="3452813" y="1069296"/>
                  </a:lnTo>
                  <a:lnTo>
                    <a:pt x="3457575" y="1069296"/>
                  </a:lnTo>
                  <a:lnTo>
                    <a:pt x="3457575" y="1074058"/>
                  </a:lnTo>
                  <a:lnTo>
                    <a:pt x="3457575" y="1078821"/>
                  </a:lnTo>
                  <a:close/>
                  <a:moveTo>
                    <a:pt x="3519488" y="1078821"/>
                  </a:moveTo>
                  <a:lnTo>
                    <a:pt x="3514725" y="1078821"/>
                  </a:lnTo>
                  <a:lnTo>
                    <a:pt x="3514725" y="1074058"/>
                  </a:lnTo>
                  <a:lnTo>
                    <a:pt x="3514725" y="1069296"/>
                  </a:lnTo>
                  <a:lnTo>
                    <a:pt x="3519488" y="1069296"/>
                  </a:lnTo>
                  <a:lnTo>
                    <a:pt x="3524250" y="1069296"/>
                  </a:lnTo>
                  <a:lnTo>
                    <a:pt x="3524250" y="1074058"/>
                  </a:lnTo>
                  <a:lnTo>
                    <a:pt x="3524250" y="1078821"/>
                  </a:lnTo>
                  <a:close/>
                  <a:moveTo>
                    <a:pt x="3652838" y="1078821"/>
                  </a:moveTo>
                  <a:lnTo>
                    <a:pt x="3648075" y="1078821"/>
                  </a:lnTo>
                  <a:lnTo>
                    <a:pt x="3648075" y="1074058"/>
                  </a:lnTo>
                  <a:lnTo>
                    <a:pt x="3648075" y="1069296"/>
                  </a:lnTo>
                  <a:lnTo>
                    <a:pt x="3652838" y="1069296"/>
                  </a:lnTo>
                  <a:lnTo>
                    <a:pt x="3657600" y="1069296"/>
                  </a:lnTo>
                  <a:lnTo>
                    <a:pt x="3657600" y="1074058"/>
                  </a:lnTo>
                  <a:lnTo>
                    <a:pt x="3657600" y="1078821"/>
                  </a:lnTo>
                  <a:close/>
                  <a:moveTo>
                    <a:pt x="1576388" y="1069296"/>
                  </a:moveTo>
                  <a:lnTo>
                    <a:pt x="1571625" y="1069296"/>
                  </a:lnTo>
                  <a:lnTo>
                    <a:pt x="1571625" y="1064533"/>
                  </a:lnTo>
                  <a:lnTo>
                    <a:pt x="1571625" y="1059771"/>
                  </a:lnTo>
                  <a:lnTo>
                    <a:pt x="1576388" y="1059771"/>
                  </a:lnTo>
                  <a:lnTo>
                    <a:pt x="1581150" y="1059771"/>
                  </a:lnTo>
                  <a:lnTo>
                    <a:pt x="1581150" y="1064533"/>
                  </a:lnTo>
                  <a:lnTo>
                    <a:pt x="1581150" y="1069296"/>
                  </a:lnTo>
                  <a:close/>
                  <a:moveTo>
                    <a:pt x="2805113" y="1069296"/>
                  </a:moveTo>
                  <a:lnTo>
                    <a:pt x="2800350" y="1069296"/>
                  </a:lnTo>
                  <a:lnTo>
                    <a:pt x="2800350" y="1064533"/>
                  </a:lnTo>
                  <a:lnTo>
                    <a:pt x="2800350" y="1059771"/>
                  </a:lnTo>
                  <a:lnTo>
                    <a:pt x="2805113" y="1059771"/>
                  </a:lnTo>
                  <a:lnTo>
                    <a:pt x="2809875" y="1059771"/>
                  </a:lnTo>
                  <a:lnTo>
                    <a:pt x="2809875" y="1064533"/>
                  </a:lnTo>
                  <a:lnTo>
                    <a:pt x="2809875" y="1069296"/>
                  </a:lnTo>
                  <a:close/>
                  <a:moveTo>
                    <a:pt x="2919413" y="1069296"/>
                  </a:moveTo>
                  <a:lnTo>
                    <a:pt x="2914650" y="1069296"/>
                  </a:lnTo>
                  <a:lnTo>
                    <a:pt x="2914650" y="1064533"/>
                  </a:lnTo>
                  <a:lnTo>
                    <a:pt x="2914650" y="1059771"/>
                  </a:lnTo>
                  <a:lnTo>
                    <a:pt x="2919413" y="1059771"/>
                  </a:lnTo>
                  <a:lnTo>
                    <a:pt x="2924175" y="1059771"/>
                  </a:lnTo>
                  <a:lnTo>
                    <a:pt x="2924175" y="1064533"/>
                  </a:lnTo>
                  <a:lnTo>
                    <a:pt x="2924175" y="1069296"/>
                  </a:lnTo>
                  <a:close/>
                  <a:moveTo>
                    <a:pt x="3500438" y="1069296"/>
                  </a:moveTo>
                  <a:lnTo>
                    <a:pt x="3495675" y="1069296"/>
                  </a:lnTo>
                  <a:lnTo>
                    <a:pt x="3495675" y="1064533"/>
                  </a:lnTo>
                  <a:lnTo>
                    <a:pt x="3495675" y="1059771"/>
                  </a:lnTo>
                  <a:lnTo>
                    <a:pt x="3500438" y="1059771"/>
                  </a:lnTo>
                  <a:lnTo>
                    <a:pt x="3505200" y="1059771"/>
                  </a:lnTo>
                  <a:lnTo>
                    <a:pt x="3505200" y="1064533"/>
                  </a:lnTo>
                  <a:lnTo>
                    <a:pt x="3505200" y="1069296"/>
                  </a:lnTo>
                  <a:close/>
                  <a:moveTo>
                    <a:pt x="1614488" y="1059771"/>
                  </a:moveTo>
                  <a:lnTo>
                    <a:pt x="1609725" y="1059771"/>
                  </a:lnTo>
                  <a:lnTo>
                    <a:pt x="1609725" y="1055008"/>
                  </a:lnTo>
                  <a:lnTo>
                    <a:pt x="1609725" y="1050246"/>
                  </a:lnTo>
                  <a:lnTo>
                    <a:pt x="1614488" y="1050246"/>
                  </a:lnTo>
                  <a:lnTo>
                    <a:pt x="1619250" y="1050246"/>
                  </a:lnTo>
                  <a:lnTo>
                    <a:pt x="1619250" y="1055008"/>
                  </a:lnTo>
                  <a:lnTo>
                    <a:pt x="1619250" y="1059771"/>
                  </a:lnTo>
                  <a:close/>
                  <a:moveTo>
                    <a:pt x="1728788" y="1059771"/>
                  </a:moveTo>
                  <a:lnTo>
                    <a:pt x="1724025" y="1059771"/>
                  </a:lnTo>
                  <a:lnTo>
                    <a:pt x="1724025" y="1055008"/>
                  </a:lnTo>
                  <a:lnTo>
                    <a:pt x="1724025" y="1050246"/>
                  </a:lnTo>
                  <a:lnTo>
                    <a:pt x="1728788" y="1050246"/>
                  </a:lnTo>
                  <a:lnTo>
                    <a:pt x="1733550" y="1050246"/>
                  </a:lnTo>
                  <a:lnTo>
                    <a:pt x="1733550" y="1055008"/>
                  </a:lnTo>
                  <a:lnTo>
                    <a:pt x="1733550" y="1059771"/>
                  </a:lnTo>
                  <a:close/>
                  <a:moveTo>
                    <a:pt x="2081213" y="1059771"/>
                  </a:moveTo>
                  <a:lnTo>
                    <a:pt x="2076450" y="1059771"/>
                  </a:lnTo>
                  <a:lnTo>
                    <a:pt x="2076450" y="1055008"/>
                  </a:lnTo>
                  <a:lnTo>
                    <a:pt x="2076450" y="1050246"/>
                  </a:lnTo>
                  <a:lnTo>
                    <a:pt x="2081213" y="1050246"/>
                  </a:lnTo>
                  <a:lnTo>
                    <a:pt x="2085975" y="1050246"/>
                  </a:lnTo>
                  <a:lnTo>
                    <a:pt x="2085975" y="1055008"/>
                  </a:lnTo>
                  <a:lnTo>
                    <a:pt x="2085975" y="1059771"/>
                  </a:lnTo>
                  <a:close/>
                  <a:moveTo>
                    <a:pt x="2605088" y="1059771"/>
                  </a:moveTo>
                  <a:lnTo>
                    <a:pt x="2600325" y="1059771"/>
                  </a:lnTo>
                  <a:lnTo>
                    <a:pt x="2600325" y="1055008"/>
                  </a:lnTo>
                  <a:lnTo>
                    <a:pt x="2600325" y="1050246"/>
                  </a:lnTo>
                  <a:lnTo>
                    <a:pt x="2605088" y="1050246"/>
                  </a:lnTo>
                  <a:lnTo>
                    <a:pt x="2609850" y="1050246"/>
                  </a:lnTo>
                  <a:lnTo>
                    <a:pt x="2609850" y="1055008"/>
                  </a:lnTo>
                  <a:lnTo>
                    <a:pt x="2609850" y="1059771"/>
                  </a:lnTo>
                  <a:close/>
                  <a:moveTo>
                    <a:pt x="3333750" y="1059771"/>
                  </a:moveTo>
                  <a:lnTo>
                    <a:pt x="3321053" y="1059771"/>
                  </a:lnTo>
                  <a:lnTo>
                    <a:pt x="3327397" y="1053417"/>
                  </a:lnTo>
                  <a:lnTo>
                    <a:pt x="3333750" y="1047074"/>
                  </a:lnTo>
                  <a:lnTo>
                    <a:pt x="3340103" y="1053417"/>
                  </a:lnTo>
                  <a:lnTo>
                    <a:pt x="3346447" y="1059771"/>
                  </a:lnTo>
                  <a:close/>
                  <a:moveTo>
                    <a:pt x="2043113" y="1050246"/>
                  </a:moveTo>
                  <a:lnTo>
                    <a:pt x="2038350" y="1050246"/>
                  </a:lnTo>
                  <a:lnTo>
                    <a:pt x="2038350" y="1045483"/>
                  </a:lnTo>
                  <a:lnTo>
                    <a:pt x="2038350" y="1040721"/>
                  </a:lnTo>
                  <a:lnTo>
                    <a:pt x="2043113" y="1040721"/>
                  </a:lnTo>
                  <a:lnTo>
                    <a:pt x="2047875" y="1040721"/>
                  </a:lnTo>
                  <a:lnTo>
                    <a:pt x="2047875" y="1045483"/>
                  </a:lnTo>
                  <a:lnTo>
                    <a:pt x="2047875" y="1050246"/>
                  </a:lnTo>
                  <a:close/>
                  <a:moveTo>
                    <a:pt x="3473453" y="1047074"/>
                  </a:moveTo>
                  <a:lnTo>
                    <a:pt x="3467100" y="1053417"/>
                  </a:lnTo>
                  <a:lnTo>
                    <a:pt x="3467100" y="1040721"/>
                  </a:lnTo>
                  <a:lnTo>
                    <a:pt x="3467100" y="1028024"/>
                  </a:lnTo>
                  <a:lnTo>
                    <a:pt x="3473453" y="1034367"/>
                  </a:lnTo>
                  <a:lnTo>
                    <a:pt x="3479797" y="1040721"/>
                  </a:lnTo>
                  <a:close/>
                  <a:moveTo>
                    <a:pt x="3643313" y="1050246"/>
                  </a:moveTo>
                  <a:lnTo>
                    <a:pt x="3638550" y="1050246"/>
                  </a:lnTo>
                  <a:lnTo>
                    <a:pt x="3638550" y="1045483"/>
                  </a:lnTo>
                  <a:lnTo>
                    <a:pt x="3638550" y="1040721"/>
                  </a:lnTo>
                  <a:lnTo>
                    <a:pt x="3643313" y="1040721"/>
                  </a:lnTo>
                  <a:lnTo>
                    <a:pt x="3648075" y="1040721"/>
                  </a:lnTo>
                  <a:lnTo>
                    <a:pt x="3648075" y="1045483"/>
                  </a:lnTo>
                  <a:lnTo>
                    <a:pt x="3648075" y="1050246"/>
                  </a:lnTo>
                  <a:close/>
                  <a:moveTo>
                    <a:pt x="3908889" y="1050246"/>
                  </a:moveTo>
                  <a:lnTo>
                    <a:pt x="3904126" y="1050246"/>
                  </a:lnTo>
                  <a:lnTo>
                    <a:pt x="3910013" y="1040721"/>
                  </a:lnTo>
                  <a:lnTo>
                    <a:pt x="3915899" y="1031196"/>
                  </a:lnTo>
                  <a:lnTo>
                    <a:pt x="3920661" y="1031196"/>
                  </a:lnTo>
                  <a:lnTo>
                    <a:pt x="3925424" y="1031196"/>
                  </a:lnTo>
                  <a:lnTo>
                    <a:pt x="3919538" y="1040721"/>
                  </a:lnTo>
                  <a:lnTo>
                    <a:pt x="3913651" y="1050246"/>
                  </a:lnTo>
                  <a:close/>
                  <a:moveTo>
                    <a:pt x="1557338" y="1040721"/>
                  </a:moveTo>
                  <a:lnTo>
                    <a:pt x="1552575" y="1040721"/>
                  </a:lnTo>
                  <a:lnTo>
                    <a:pt x="1552575" y="1035958"/>
                  </a:lnTo>
                  <a:lnTo>
                    <a:pt x="1552575" y="1031196"/>
                  </a:lnTo>
                  <a:lnTo>
                    <a:pt x="1557338" y="1031196"/>
                  </a:lnTo>
                  <a:lnTo>
                    <a:pt x="1562100" y="1031196"/>
                  </a:lnTo>
                  <a:lnTo>
                    <a:pt x="1562100" y="1035958"/>
                  </a:lnTo>
                  <a:lnTo>
                    <a:pt x="1562100" y="1040721"/>
                  </a:lnTo>
                  <a:close/>
                  <a:moveTo>
                    <a:pt x="1619250" y="1040721"/>
                  </a:moveTo>
                  <a:lnTo>
                    <a:pt x="1606553" y="1040721"/>
                  </a:lnTo>
                  <a:lnTo>
                    <a:pt x="1612897" y="1034367"/>
                  </a:lnTo>
                  <a:lnTo>
                    <a:pt x="1619250" y="1028024"/>
                  </a:lnTo>
                  <a:lnTo>
                    <a:pt x="1625603" y="1034367"/>
                  </a:lnTo>
                  <a:lnTo>
                    <a:pt x="1631947" y="1040721"/>
                  </a:lnTo>
                  <a:close/>
                  <a:moveTo>
                    <a:pt x="1719263" y="1040721"/>
                  </a:moveTo>
                  <a:lnTo>
                    <a:pt x="1714500" y="1040721"/>
                  </a:lnTo>
                  <a:lnTo>
                    <a:pt x="1714500" y="1035958"/>
                  </a:lnTo>
                  <a:lnTo>
                    <a:pt x="1714500" y="1031196"/>
                  </a:lnTo>
                  <a:lnTo>
                    <a:pt x="1719263" y="1031196"/>
                  </a:lnTo>
                  <a:lnTo>
                    <a:pt x="1724025" y="1031196"/>
                  </a:lnTo>
                  <a:lnTo>
                    <a:pt x="1724025" y="1035958"/>
                  </a:lnTo>
                  <a:lnTo>
                    <a:pt x="1724025" y="1040721"/>
                  </a:lnTo>
                  <a:close/>
                  <a:moveTo>
                    <a:pt x="1885950" y="1040721"/>
                  </a:moveTo>
                  <a:lnTo>
                    <a:pt x="1873253" y="1040721"/>
                  </a:lnTo>
                  <a:lnTo>
                    <a:pt x="1879597" y="1034367"/>
                  </a:lnTo>
                  <a:lnTo>
                    <a:pt x="1885950" y="1028024"/>
                  </a:lnTo>
                  <a:lnTo>
                    <a:pt x="1892303" y="1034367"/>
                  </a:lnTo>
                  <a:lnTo>
                    <a:pt x="1898647" y="1040721"/>
                  </a:lnTo>
                  <a:close/>
                  <a:moveTo>
                    <a:pt x="1985172" y="1039968"/>
                  </a:moveTo>
                  <a:lnTo>
                    <a:pt x="1966913" y="1039216"/>
                  </a:lnTo>
                  <a:lnTo>
                    <a:pt x="1979409" y="1034215"/>
                  </a:lnTo>
                  <a:lnTo>
                    <a:pt x="1991916" y="1029214"/>
                  </a:lnTo>
                  <a:lnTo>
                    <a:pt x="1997669" y="1034967"/>
                  </a:lnTo>
                  <a:lnTo>
                    <a:pt x="2003422" y="1040721"/>
                  </a:lnTo>
                  <a:close/>
                  <a:moveTo>
                    <a:pt x="2805113" y="1040721"/>
                  </a:moveTo>
                  <a:lnTo>
                    <a:pt x="2800350" y="1040721"/>
                  </a:lnTo>
                  <a:lnTo>
                    <a:pt x="2800350" y="1035958"/>
                  </a:lnTo>
                  <a:lnTo>
                    <a:pt x="2800350" y="1031196"/>
                  </a:lnTo>
                  <a:lnTo>
                    <a:pt x="2805113" y="1031196"/>
                  </a:lnTo>
                  <a:lnTo>
                    <a:pt x="2809875" y="1031196"/>
                  </a:lnTo>
                  <a:lnTo>
                    <a:pt x="2809875" y="1035958"/>
                  </a:lnTo>
                  <a:lnTo>
                    <a:pt x="2809875" y="1040721"/>
                  </a:lnTo>
                  <a:close/>
                  <a:moveTo>
                    <a:pt x="3452813" y="1040721"/>
                  </a:moveTo>
                  <a:lnTo>
                    <a:pt x="3448050" y="1040721"/>
                  </a:lnTo>
                  <a:lnTo>
                    <a:pt x="3448050" y="1035958"/>
                  </a:lnTo>
                  <a:lnTo>
                    <a:pt x="3448050" y="1031196"/>
                  </a:lnTo>
                  <a:lnTo>
                    <a:pt x="3452813" y="1031196"/>
                  </a:lnTo>
                  <a:lnTo>
                    <a:pt x="3457575" y="1031196"/>
                  </a:lnTo>
                  <a:lnTo>
                    <a:pt x="3457575" y="1035958"/>
                  </a:lnTo>
                  <a:lnTo>
                    <a:pt x="3457575" y="1040721"/>
                  </a:lnTo>
                  <a:close/>
                  <a:moveTo>
                    <a:pt x="1662113" y="1031196"/>
                  </a:moveTo>
                  <a:lnTo>
                    <a:pt x="1657350" y="1031196"/>
                  </a:lnTo>
                  <a:lnTo>
                    <a:pt x="1657350" y="1026433"/>
                  </a:lnTo>
                  <a:lnTo>
                    <a:pt x="1657350" y="1021671"/>
                  </a:lnTo>
                  <a:lnTo>
                    <a:pt x="1662113" y="1021671"/>
                  </a:lnTo>
                  <a:lnTo>
                    <a:pt x="1666875" y="1021671"/>
                  </a:lnTo>
                  <a:lnTo>
                    <a:pt x="1666875" y="1026433"/>
                  </a:lnTo>
                  <a:lnTo>
                    <a:pt x="1666875" y="1031196"/>
                  </a:lnTo>
                  <a:close/>
                  <a:moveTo>
                    <a:pt x="1833563" y="1031196"/>
                  </a:moveTo>
                  <a:lnTo>
                    <a:pt x="1828800" y="1031196"/>
                  </a:lnTo>
                  <a:lnTo>
                    <a:pt x="1828800" y="1026433"/>
                  </a:lnTo>
                  <a:lnTo>
                    <a:pt x="1828800" y="1021671"/>
                  </a:lnTo>
                  <a:lnTo>
                    <a:pt x="1833563" y="1021671"/>
                  </a:lnTo>
                  <a:lnTo>
                    <a:pt x="1838325" y="1021671"/>
                  </a:lnTo>
                  <a:lnTo>
                    <a:pt x="1838325" y="1026433"/>
                  </a:lnTo>
                  <a:lnTo>
                    <a:pt x="1838325" y="1031196"/>
                  </a:lnTo>
                  <a:close/>
                  <a:moveTo>
                    <a:pt x="3567113" y="1031196"/>
                  </a:moveTo>
                  <a:lnTo>
                    <a:pt x="3562350" y="1031196"/>
                  </a:lnTo>
                  <a:lnTo>
                    <a:pt x="3562350" y="1026433"/>
                  </a:lnTo>
                  <a:lnTo>
                    <a:pt x="3562350" y="1021671"/>
                  </a:lnTo>
                  <a:lnTo>
                    <a:pt x="3567113" y="1021671"/>
                  </a:lnTo>
                  <a:lnTo>
                    <a:pt x="3571875" y="1021671"/>
                  </a:lnTo>
                  <a:lnTo>
                    <a:pt x="3571875" y="1026433"/>
                  </a:lnTo>
                  <a:lnTo>
                    <a:pt x="3571875" y="1031196"/>
                  </a:lnTo>
                  <a:close/>
                  <a:moveTo>
                    <a:pt x="3586163" y="1031196"/>
                  </a:moveTo>
                  <a:lnTo>
                    <a:pt x="3581400" y="1031196"/>
                  </a:lnTo>
                  <a:lnTo>
                    <a:pt x="3581400" y="1026433"/>
                  </a:lnTo>
                  <a:lnTo>
                    <a:pt x="3581400" y="1021671"/>
                  </a:lnTo>
                  <a:lnTo>
                    <a:pt x="3586163" y="1021671"/>
                  </a:lnTo>
                  <a:lnTo>
                    <a:pt x="3590925" y="1021671"/>
                  </a:lnTo>
                  <a:lnTo>
                    <a:pt x="3590925" y="1026433"/>
                  </a:lnTo>
                  <a:lnTo>
                    <a:pt x="3590925" y="1031196"/>
                  </a:lnTo>
                  <a:close/>
                  <a:moveTo>
                    <a:pt x="3776663" y="1031196"/>
                  </a:moveTo>
                  <a:lnTo>
                    <a:pt x="3771900" y="1031196"/>
                  </a:lnTo>
                  <a:lnTo>
                    <a:pt x="3771900" y="1026433"/>
                  </a:lnTo>
                  <a:lnTo>
                    <a:pt x="3771900" y="1021671"/>
                  </a:lnTo>
                  <a:lnTo>
                    <a:pt x="3776663" y="1021671"/>
                  </a:lnTo>
                  <a:lnTo>
                    <a:pt x="3781425" y="1021671"/>
                  </a:lnTo>
                  <a:lnTo>
                    <a:pt x="3781425" y="1026433"/>
                  </a:lnTo>
                  <a:lnTo>
                    <a:pt x="3781425" y="1031196"/>
                  </a:lnTo>
                  <a:close/>
                  <a:moveTo>
                    <a:pt x="3824288" y="1031196"/>
                  </a:moveTo>
                  <a:lnTo>
                    <a:pt x="3819525" y="1031196"/>
                  </a:lnTo>
                  <a:lnTo>
                    <a:pt x="3819525" y="1026433"/>
                  </a:lnTo>
                  <a:lnTo>
                    <a:pt x="3819525" y="1021671"/>
                  </a:lnTo>
                  <a:lnTo>
                    <a:pt x="3824288" y="1021671"/>
                  </a:lnTo>
                  <a:lnTo>
                    <a:pt x="3829050" y="1021671"/>
                  </a:lnTo>
                  <a:lnTo>
                    <a:pt x="3829050" y="1026433"/>
                  </a:lnTo>
                  <a:lnTo>
                    <a:pt x="3829050" y="1031196"/>
                  </a:lnTo>
                  <a:close/>
                  <a:moveTo>
                    <a:pt x="1528763" y="1021671"/>
                  </a:moveTo>
                  <a:lnTo>
                    <a:pt x="1524000" y="1021671"/>
                  </a:lnTo>
                  <a:lnTo>
                    <a:pt x="1524000" y="1016908"/>
                  </a:lnTo>
                  <a:lnTo>
                    <a:pt x="1524000" y="1012146"/>
                  </a:lnTo>
                  <a:lnTo>
                    <a:pt x="1528763" y="1012146"/>
                  </a:lnTo>
                  <a:lnTo>
                    <a:pt x="1533525" y="1012146"/>
                  </a:lnTo>
                  <a:lnTo>
                    <a:pt x="1533525" y="1016908"/>
                  </a:lnTo>
                  <a:lnTo>
                    <a:pt x="1533525" y="1021671"/>
                  </a:lnTo>
                  <a:close/>
                  <a:moveTo>
                    <a:pt x="2881313" y="1021671"/>
                  </a:moveTo>
                  <a:lnTo>
                    <a:pt x="2876550" y="1021671"/>
                  </a:lnTo>
                  <a:lnTo>
                    <a:pt x="2876550" y="1016908"/>
                  </a:lnTo>
                  <a:lnTo>
                    <a:pt x="2876550" y="1012146"/>
                  </a:lnTo>
                  <a:lnTo>
                    <a:pt x="2881313" y="1012146"/>
                  </a:lnTo>
                  <a:lnTo>
                    <a:pt x="2886075" y="1012146"/>
                  </a:lnTo>
                  <a:lnTo>
                    <a:pt x="2886075" y="1016908"/>
                  </a:lnTo>
                  <a:lnTo>
                    <a:pt x="2886075" y="1021671"/>
                  </a:lnTo>
                  <a:close/>
                  <a:moveTo>
                    <a:pt x="3328988" y="1021671"/>
                  </a:moveTo>
                  <a:lnTo>
                    <a:pt x="3324225" y="1021671"/>
                  </a:lnTo>
                  <a:lnTo>
                    <a:pt x="3324225" y="1016908"/>
                  </a:lnTo>
                  <a:lnTo>
                    <a:pt x="3324225" y="1012146"/>
                  </a:lnTo>
                  <a:lnTo>
                    <a:pt x="3328988" y="1012146"/>
                  </a:lnTo>
                  <a:lnTo>
                    <a:pt x="3333750" y="1012146"/>
                  </a:lnTo>
                  <a:lnTo>
                    <a:pt x="3333750" y="1016908"/>
                  </a:lnTo>
                  <a:lnTo>
                    <a:pt x="3333750" y="1021671"/>
                  </a:lnTo>
                  <a:close/>
                  <a:moveTo>
                    <a:pt x="3843338" y="1021671"/>
                  </a:moveTo>
                  <a:lnTo>
                    <a:pt x="3838575" y="1021671"/>
                  </a:lnTo>
                  <a:lnTo>
                    <a:pt x="3838575" y="1016908"/>
                  </a:lnTo>
                  <a:lnTo>
                    <a:pt x="3838575" y="1012146"/>
                  </a:lnTo>
                  <a:lnTo>
                    <a:pt x="3843338" y="1012146"/>
                  </a:lnTo>
                  <a:lnTo>
                    <a:pt x="3848100" y="1012146"/>
                  </a:lnTo>
                  <a:lnTo>
                    <a:pt x="3848100" y="1016908"/>
                  </a:lnTo>
                  <a:lnTo>
                    <a:pt x="3848100" y="1021671"/>
                  </a:lnTo>
                  <a:close/>
                  <a:moveTo>
                    <a:pt x="2662238" y="1012146"/>
                  </a:moveTo>
                  <a:lnTo>
                    <a:pt x="2657475" y="1012146"/>
                  </a:lnTo>
                  <a:lnTo>
                    <a:pt x="2657475" y="1007383"/>
                  </a:lnTo>
                  <a:lnTo>
                    <a:pt x="2657475" y="1002621"/>
                  </a:lnTo>
                  <a:lnTo>
                    <a:pt x="2662238" y="1002621"/>
                  </a:lnTo>
                  <a:lnTo>
                    <a:pt x="2667000" y="1002621"/>
                  </a:lnTo>
                  <a:lnTo>
                    <a:pt x="2667000" y="1007383"/>
                  </a:lnTo>
                  <a:lnTo>
                    <a:pt x="2667000" y="1012146"/>
                  </a:lnTo>
                  <a:close/>
                  <a:moveTo>
                    <a:pt x="3362325" y="1012146"/>
                  </a:moveTo>
                  <a:lnTo>
                    <a:pt x="3349628" y="1012146"/>
                  </a:lnTo>
                  <a:lnTo>
                    <a:pt x="3355972" y="1005792"/>
                  </a:lnTo>
                  <a:lnTo>
                    <a:pt x="3362325" y="999449"/>
                  </a:lnTo>
                  <a:lnTo>
                    <a:pt x="3368678" y="1005792"/>
                  </a:lnTo>
                  <a:lnTo>
                    <a:pt x="3375022" y="1012146"/>
                  </a:lnTo>
                  <a:close/>
                  <a:moveTo>
                    <a:pt x="3414713" y="1012146"/>
                  </a:moveTo>
                  <a:lnTo>
                    <a:pt x="3409950" y="1012146"/>
                  </a:lnTo>
                  <a:lnTo>
                    <a:pt x="3409950" y="1007383"/>
                  </a:lnTo>
                  <a:lnTo>
                    <a:pt x="3409950" y="1002621"/>
                  </a:lnTo>
                  <a:lnTo>
                    <a:pt x="3414713" y="1002621"/>
                  </a:lnTo>
                  <a:lnTo>
                    <a:pt x="3419475" y="1002621"/>
                  </a:lnTo>
                  <a:lnTo>
                    <a:pt x="3419475" y="1007383"/>
                  </a:lnTo>
                  <a:lnTo>
                    <a:pt x="3419475" y="1012146"/>
                  </a:lnTo>
                  <a:close/>
                  <a:moveTo>
                    <a:pt x="3652838" y="1012146"/>
                  </a:moveTo>
                  <a:lnTo>
                    <a:pt x="3648075" y="1012146"/>
                  </a:lnTo>
                  <a:lnTo>
                    <a:pt x="3648075" y="1007383"/>
                  </a:lnTo>
                  <a:lnTo>
                    <a:pt x="3648075" y="1002621"/>
                  </a:lnTo>
                  <a:lnTo>
                    <a:pt x="3652838" y="1002621"/>
                  </a:lnTo>
                  <a:lnTo>
                    <a:pt x="3657600" y="1002621"/>
                  </a:lnTo>
                  <a:lnTo>
                    <a:pt x="3657600" y="1007383"/>
                  </a:lnTo>
                  <a:lnTo>
                    <a:pt x="3657600" y="1012146"/>
                  </a:lnTo>
                  <a:close/>
                  <a:moveTo>
                    <a:pt x="3810000" y="1012146"/>
                  </a:moveTo>
                  <a:lnTo>
                    <a:pt x="3797303" y="1012146"/>
                  </a:lnTo>
                  <a:lnTo>
                    <a:pt x="3803647" y="1005792"/>
                  </a:lnTo>
                  <a:lnTo>
                    <a:pt x="3810000" y="999449"/>
                  </a:lnTo>
                  <a:lnTo>
                    <a:pt x="3816353" y="1005792"/>
                  </a:lnTo>
                  <a:lnTo>
                    <a:pt x="3822697" y="1012146"/>
                  </a:lnTo>
                  <a:close/>
                  <a:moveTo>
                    <a:pt x="1614488" y="1002621"/>
                  </a:moveTo>
                  <a:lnTo>
                    <a:pt x="1609725" y="1002621"/>
                  </a:lnTo>
                  <a:lnTo>
                    <a:pt x="1609725" y="997858"/>
                  </a:lnTo>
                  <a:lnTo>
                    <a:pt x="1609725" y="993096"/>
                  </a:lnTo>
                  <a:lnTo>
                    <a:pt x="1614488" y="993096"/>
                  </a:lnTo>
                  <a:lnTo>
                    <a:pt x="1619250" y="993096"/>
                  </a:lnTo>
                  <a:lnTo>
                    <a:pt x="1619250" y="997858"/>
                  </a:lnTo>
                  <a:lnTo>
                    <a:pt x="1619250" y="1002621"/>
                  </a:lnTo>
                  <a:close/>
                  <a:moveTo>
                    <a:pt x="1681163" y="1002621"/>
                  </a:moveTo>
                  <a:lnTo>
                    <a:pt x="1676400" y="1002621"/>
                  </a:lnTo>
                  <a:lnTo>
                    <a:pt x="1676400" y="997858"/>
                  </a:lnTo>
                  <a:lnTo>
                    <a:pt x="1676400" y="993096"/>
                  </a:lnTo>
                  <a:lnTo>
                    <a:pt x="1681163" y="993096"/>
                  </a:lnTo>
                  <a:lnTo>
                    <a:pt x="1685925" y="993096"/>
                  </a:lnTo>
                  <a:lnTo>
                    <a:pt x="1685925" y="997858"/>
                  </a:lnTo>
                  <a:lnTo>
                    <a:pt x="1685925" y="1002621"/>
                  </a:lnTo>
                  <a:close/>
                  <a:moveTo>
                    <a:pt x="2700338" y="1002621"/>
                  </a:moveTo>
                  <a:lnTo>
                    <a:pt x="2695575" y="1002621"/>
                  </a:lnTo>
                  <a:lnTo>
                    <a:pt x="2695575" y="997858"/>
                  </a:lnTo>
                  <a:lnTo>
                    <a:pt x="2695575" y="993096"/>
                  </a:lnTo>
                  <a:lnTo>
                    <a:pt x="2700338" y="993096"/>
                  </a:lnTo>
                  <a:lnTo>
                    <a:pt x="2705100" y="993096"/>
                  </a:lnTo>
                  <a:lnTo>
                    <a:pt x="2705100" y="997858"/>
                  </a:lnTo>
                  <a:lnTo>
                    <a:pt x="2705100" y="1002621"/>
                  </a:lnTo>
                  <a:close/>
                  <a:moveTo>
                    <a:pt x="2852738" y="1002621"/>
                  </a:moveTo>
                  <a:lnTo>
                    <a:pt x="2847975" y="1002621"/>
                  </a:lnTo>
                  <a:lnTo>
                    <a:pt x="2847975" y="997858"/>
                  </a:lnTo>
                  <a:lnTo>
                    <a:pt x="2847975" y="993096"/>
                  </a:lnTo>
                  <a:lnTo>
                    <a:pt x="2852738" y="993096"/>
                  </a:lnTo>
                  <a:lnTo>
                    <a:pt x="2857500" y="993096"/>
                  </a:lnTo>
                  <a:lnTo>
                    <a:pt x="2857500" y="997858"/>
                  </a:lnTo>
                  <a:lnTo>
                    <a:pt x="2857500" y="1002621"/>
                  </a:lnTo>
                  <a:close/>
                  <a:moveTo>
                    <a:pt x="3586163" y="1002621"/>
                  </a:moveTo>
                  <a:lnTo>
                    <a:pt x="3581400" y="1002621"/>
                  </a:lnTo>
                  <a:lnTo>
                    <a:pt x="3581400" y="997858"/>
                  </a:lnTo>
                  <a:lnTo>
                    <a:pt x="3581400" y="993096"/>
                  </a:lnTo>
                  <a:lnTo>
                    <a:pt x="3586163" y="993096"/>
                  </a:lnTo>
                  <a:lnTo>
                    <a:pt x="3590925" y="993096"/>
                  </a:lnTo>
                  <a:lnTo>
                    <a:pt x="3590925" y="997858"/>
                  </a:lnTo>
                  <a:lnTo>
                    <a:pt x="3590925" y="1002621"/>
                  </a:lnTo>
                  <a:close/>
                  <a:moveTo>
                    <a:pt x="3777225" y="1002621"/>
                  </a:moveTo>
                  <a:lnTo>
                    <a:pt x="3773024" y="1002621"/>
                  </a:lnTo>
                  <a:lnTo>
                    <a:pt x="3766223" y="991619"/>
                  </a:lnTo>
                  <a:lnTo>
                    <a:pt x="3759432" y="980627"/>
                  </a:lnTo>
                  <a:lnTo>
                    <a:pt x="3770433" y="987428"/>
                  </a:lnTo>
                  <a:lnTo>
                    <a:pt x="3781425" y="994220"/>
                  </a:lnTo>
                  <a:lnTo>
                    <a:pt x="3781425" y="998420"/>
                  </a:lnTo>
                  <a:lnTo>
                    <a:pt x="3781425" y="1002621"/>
                  </a:lnTo>
                  <a:close/>
                  <a:moveTo>
                    <a:pt x="3948113" y="1002621"/>
                  </a:moveTo>
                  <a:lnTo>
                    <a:pt x="3943350" y="1002621"/>
                  </a:lnTo>
                  <a:lnTo>
                    <a:pt x="3943350" y="997858"/>
                  </a:lnTo>
                  <a:lnTo>
                    <a:pt x="3943350" y="993096"/>
                  </a:lnTo>
                  <a:lnTo>
                    <a:pt x="3948113" y="993096"/>
                  </a:lnTo>
                  <a:lnTo>
                    <a:pt x="3952875" y="993096"/>
                  </a:lnTo>
                  <a:lnTo>
                    <a:pt x="3952875" y="997858"/>
                  </a:lnTo>
                  <a:lnTo>
                    <a:pt x="3952875" y="1002621"/>
                  </a:lnTo>
                  <a:close/>
                  <a:moveTo>
                    <a:pt x="1490663" y="993096"/>
                  </a:moveTo>
                  <a:lnTo>
                    <a:pt x="1485900" y="993096"/>
                  </a:lnTo>
                  <a:lnTo>
                    <a:pt x="1485900" y="988333"/>
                  </a:lnTo>
                  <a:lnTo>
                    <a:pt x="1485900" y="983571"/>
                  </a:lnTo>
                  <a:lnTo>
                    <a:pt x="1490663" y="983571"/>
                  </a:lnTo>
                  <a:lnTo>
                    <a:pt x="1495425" y="983571"/>
                  </a:lnTo>
                  <a:lnTo>
                    <a:pt x="1495425" y="988333"/>
                  </a:lnTo>
                  <a:lnTo>
                    <a:pt x="1495425" y="993096"/>
                  </a:lnTo>
                  <a:close/>
                  <a:moveTo>
                    <a:pt x="1585913" y="993096"/>
                  </a:moveTo>
                  <a:lnTo>
                    <a:pt x="1581150" y="993096"/>
                  </a:lnTo>
                  <a:lnTo>
                    <a:pt x="1581150" y="988333"/>
                  </a:lnTo>
                  <a:lnTo>
                    <a:pt x="1581150" y="983571"/>
                  </a:lnTo>
                  <a:lnTo>
                    <a:pt x="1585913" y="983571"/>
                  </a:lnTo>
                  <a:lnTo>
                    <a:pt x="1590675" y="983571"/>
                  </a:lnTo>
                  <a:lnTo>
                    <a:pt x="1590675" y="988333"/>
                  </a:lnTo>
                  <a:lnTo>
                    <a:pt x="1590675" y="993096"/>
                  </a:lnTo>
                  <a:close/>
                  <a:moveTo>
                    <a:pt x="1804988" y="993096"/>
                  </a:moveTo>
                  <a:lnTo>
                    <a:pt x="1800225" y="993096"/>
                  </a:lnTo>
                  <a:lnTo>
                    <a:pt x="1800225" y="988333"/>
                  </a:lnTo>
                  <a:lnTo>
                    <a:pt x="1800225" y="983571"/>
                  </a:lnTo>
                  <a:lnTo>
                    <a:pt x="1804988" y="983571"/>
                  </a:lnTo>
                  <a:lnTo>
                    <a:pt x="1809750" y="983571"/>
                  </a:lnTo>
                  <a:lnTo>
                    <a:pt x="1809750" y="988333"/>
                  </a:lnTo>
                  <a:lnTo>
                    <a:pt x="1809750" y="993096"/>
                  </a:lnTo>
                  <a:close/>
                  <a:moveTo>
                    <a:pt x="3424238" y="993096"/>
                  </a:moveTo>
                  <a:lnTo>
                    <a:pt x="3419475" y="993096"/>
                  </a:lnTo>
                  <a:lnTo>
                    <a:pt x="3419475" y="988333"/>
                  </a:lnTo>
                  <a:lnTo>
                    <a:pt x="3419475" y="983571"/>
                  </a:lnTo>
                  <a:lnTo>
                    <a:pt x="3424238" y="983571"/>
                  </a:lnTo>
                  <a:lnTo>
                    <a:pt x="3429000" y="983571"/>
                  </a:lnTo>
                  <a:lnTo>
                    <a:pt x="3429000" y="988333"/>
                  </a:lnTo>
                  <a:lnTo>
                    <a:pt x="3429000" y="993096"/>
                  </a:lnTo>
                  <a:close/>
                  <a:moveTo>
                    <a:pt x="3738563" y="993096"/>
                  </a:moveTo>
                  <a:lnTo>
                    <a:pt x="3733800" y="993096"/>
                  </a:lnTo>
                  <a:lnTo>
                    <a:pt x="3733800" y="988333"/>
                  </a:lnTo>
                  <a:lnTo>
                    <a:pt x="3733800" y="983571"/>
                  </a:lnTo>
                  <a:lnTo>
                    <a:pt x="3738563" y="983571"/>
                  </a:lnTo>
                  <a:lnTo>
                    <a:pt x="3743325" y="983571"/>
                  </a:lnTo>
                  <a:lnTo>
                    <a:pt x="3743325" y="988333"/>
                  </a:lnTo>
                  <a:lnTo>
                    <a:pt x="3743325" y="993096"/>
                  </a:lnTo>
                  <a:close/>
                  <a:moveTo>
                    <a:pt x="3871913" y="993096"/>
                  </a:moveTo>
                  <a:lnTo>
                    <a:pt x="3867150" y="993096"/>
                  </a:lnTo>
                  <a:lnTo>
                    <a:pt x="3867150" y="988333"/>
                  </a:lnTo>
                  <a:lnTo>
                    <a:pt x="3867150" y="983571"/>
                  </a:lnTo>
                  <a:lnTo>
                    <a:pt x="3871913" y="983571"/>
                  </a:lnTo>
                  <a:lnTo>
                    <a:pt x="3876675" y="983571"/>
                  </a:lnTo>
                  <a:lnTo>
                    <a:pt x="3876675" y="988333"/>
                  </a:lnTo>
                  <a:lnTo>
                    <a:pt x="3876675" y="993096"/>
                  </a:lnTo>
                  <a:close/>
                  <a:moveTo>
                    <a:pt x="1557338" y="983571"/>
                  </a:moveTo>
                  <a:lnTo>
                    <a:pt x="1552575" y="983571"/>
                  </a:lnTo>
                  <a:lnTo>
                    <a:pt x="1552575" y="978808"/>
                  </a:lnTo>
                  <a:lnTo>
                    <a:pt x="1552575" y="974046"/>
                  </a:lnTo>
                  <a:lnTo>
                    <a:pt x="1557338" y="974046"/>
                  </a:lnTo>
                  <a:lnTo>
                    <a:pt x="1562100" y="974046"/>
                  </a:lnTo>
                  <a:lnTo>
                    <a:pt x="1562100" y="978808"/>
                  </a:lnTo>
                  <a:lnTo>
                    <a:pt x="1562100" y="983571"/>
                  </a:lnTo>
                  <a:close/>
                  <a:moveTo>
                    <a:pt x="1643063" y="983571"/>
                  </a:moveTo>
                  <a:lnTo>
                    <a:pt x="1638300" y="983571"/>
                  </a:lnTo>
                  <a:lnTo>
                    <a:pt x="1638300" y="978808"/>
                  </a:lnTo>
                  <a:lnTo>
                    <a:pt x="1638300" y="974046"/>
                  </a:lnTo>
                  <a:lnTo>
                    <a:pt x="1643063" y="974046"/>
                  </a:lnTo>
                  <a:lnTo>
                    <a:pt x="1647825" y="974046"/>
                  </a:lnTo>
                  <a:lnTo>
                    <a:pt x="1647825" y="978808"/>
                  </a:lnTo>
                  <a:lnTo>
                    <a:pt x="1647825" y="983571"/>
                  </a:lnTo>
                  <a:close/>
                  <a:moveTo>
                    <a:pt x="2667000" y="983571"/>
                  </a:moveTo>
                  <a:lnTo>
                    <a:pt x="2654303" y="983571"/>
                  </a:lnTo>
                  <a:lnTo>
                    <a:pt x="2660647" y="977217"/>
                  </a:lnTo>
                  <a:lnTo>
                    <a:pt x="2667000" y="970874"/>
                  </a:lnTo>
                  <a:lnTo>
                    <a:pt x="2673353" y="977217"/>
                  </a:lnTo>
                  <a:lnTo>
                    <a:pt x="2679697" y="983571"/>
                  </a:lnTo>
                  <a:close/>
                  <a:moveTo>
                    <a:pt x="3595688" y="983571"/>
                  </a:moveTo>
                  <a:lnTo>
                    <a:pt x="3590925" y="983571"/>
                  </a:lnTo>
                  <a:lnTo>
                    <a:pt x="3590925" y="978808"/>
                  </a:lnTo>
                  <a:lnTo>
                    <a:pt x="3590925" y="974046"/>
                  </a:lnTo>
                  <a:lnTo>
                    <a:pt x="3595688" y="974046"/>
                  </a:lnTo>
                  <a:lnTo>
                    <a:pt x="3600450" y="974046"/>
                  </a:lnTo>
                  <a:lnTo>
                    <a:pt x="3600450" y="978808"/>
                  </a:lnTo>
                  <a:lnTo>
                    <a:pt x="3600450" y="983571"/>
                  </a:lnTo>
                  <a:close/>
                  <a:moveTo>
                    <a:pt x="3957638" y="983571"/>
                  </a:moveTo>
                  <a:lnTo>
                    <a:pt x="3952875" y="983571"/>
                  </a:lnTo>
                  <a:lnTo>
                    <a:pt x="3952875" y="978808"/>
                  </a:lnTo>
                  <a:lnTo>
                    <a:pt x="3952875" y="974046"/>
                  </a:lnTo>
                  <a:lnTo>
                    <a:pt x="3957638" y="974046"/>
                  </a:lnTo>
                  <a:lnTo>
                    <a:pt x="3962400" y="974046"/>
                  </a:lnTo>
                  <a:lnTo>
                    <a:pt x="3962400" y="978808"/>
                  </a:lnTo>
                  <a:lnTo>
                    <a:pt x="3962400" y="983571"/>
                  </a:lnTo>
                  <a:close/>
                  <a:moveTo>
                    <a:pt x="1528763" y="974046"/>
                  </a:moveTo>
                  <a:lnTo>
                    <a:pt x="1524000" y="974046"/>
                  </a:lnTo>
                  <a:lnTo>
                    <a:pt x="1524000" y="969283"/>
                  </a:lnTo>
                  <a:lnTo>
                    <a:pt x="1524000" y="964521"/>
                  </a:lnTo>
                  <a:lnTo>
                    <a:pt x="1528763" y="964521"/>
                  </a:lnTo>
                  <a:lnTo>
                    <a:pt x="1533525" y="964521"/>
                  </a:lnTo>
                  <a:lnTo>
                    <a:pt x="1533525" y="969283"/>
                  </a:lnTo>
                  <a:lnTo>
                    <a:pt x="1533525" y="974046"/>
                  </a:lnTo>
                  <a:close/>
                  <a:moveTo>
                    <a:pt x="1776413" y="974046"/>
                  </a:moveTo>
                  <a:lnTo>
                    <a:pt x="1771650" y="974046"/>
                  </a:lnTo>
                  <a:lnTo>
                    <a:pt x="1771650" y="969283"/>
                  </a:lnTo>
                  <a:lnTo>
                    <a:pt x="1771650" y="964521"/>
                  </a:lnTo>
                  <a:lnTo>
                    <a:pt x="1776413" y="964521"/>
                  </a:lnTo>
                  <a:lnTo>
                    <a:pt x="1781175" y="964521"/>
                  </a:lnTo>
                  <a:lnTo>
                    <a:pt x="1781175" y="969283"/>
                  </a:lnTo>
                  <a:lnTo>
                    <a:pt x="1781175" y="974046"/>
                  </a:lnTo>
                  <a:close/>
                  <a:moveTo>
                    <a:pt x="2700338" y="974046"/>
                  </a:moveTo>
                  <a:lnTo>
                    <a:pt x="2695575" y="974046"/>
                  </a:lnTo>
                  <a:lnTo>
                    <a:pt x="2695575" y="969283"/>
                  </a:lnTo>
                  <a:lnTo>
                    <a:pt x="2695575" y="964521"/>
                  </a:lnTo>
                  <a:lnTo>
                    <a:pt x="2700338" y="964521"/>
                  </a:lnTo>
                  <a:lnTo>
                    <a:pt x="2705100" y="964521"/>
                  </a:lnTo>
                  <a:lnTo>
                    <a:pt x="2705100" y="969283"/>
                  </a:lnTo>
                  <a:lnTo>
                    <a:pt x="2705100" y="974046"/>
                  </a:lnTo>
                  <a:close/>
                  <a:moveTo>
                    <a:pt x="3395663" y="974046"/>
                  </a:moveTo>
                  <a:lnTo>
                    <a:pt x="3390900" y="974046"/>
                  </a:lnTo>
                  <a:lnTo>
                    <a:pt x="3390900" y="969283"/>
                  </a:lnTo>
                  <a:lnTo>
                    <a:pt x="3390900" y="964521"/>
                  </a:lnTo>
                  <a:lnTo>
                    <a:pt x="3395663" y="964521"/>
                  </a:lnTo>
                  <a:lnTo>
                    <a:pt x="3400425" y="964521"/>
                  </a:lnTo>
                  <a:lnTo>
                    <a:pt x="3400425" y="969283"/>
                  </a:lnTo>
                  <a:lnTo>
                    <a:pt x="3400425" y="974046"/>
                  </a:lnTo>
                  <a:close/>
                  <a:moveTo>
                    <a:pt x="3615300" y="974046"/>
                  </a:moveTo>
                  <a:lnTo>
                    <a:pt x="3611099" y="974046"/>
                  </a:lnTo>
                  <a:lnTo>
                    <a:pt x="3604298" y="963044"/>
                  </a:lnTo>
                  <a:lnTo>
                    <a:pt x="3597507" y="952052"/>
                  </a:lnTo>
                  <a:lnTo>
                    <a:pt x="3608508" y="958853"/>
                  </a:lnTo>
                  <a:lnTo>
                    <a:pt x="3619500" y="965645"/>
                  </a:lnTo>
                  <a:lnTo>
                    <a:pt x="3619500" y="969845"/>
                  </a:lnTo>
                  <a:lnTo>
                    <a:pt x="3619500" y="974046"/>
                  </a:lnTo>
                  <a:close/>
                  <a:moveTo>
                    <a:pt x="3757613" y="974046"/>
                  </a:moveTo>
                  <a:lnTo>
                    <a:pt x="3752850" y="974046"/>
                  </a:lnTo>
                  <a:lnTo>
                    <a:pt x="3752850" y="969283"/>
                  </a:lnTo>
                  <a:lnTo>
                    <a:pt x="3752850" y="964521"/>
                  </a:lnTo>
                  <a:lnTo>
                    <a:pt x="3757613" y="964521"/>
                  </a:lnTo>
                  <a:lnTo>
                    <a:pt x="3762375" y="964521"/>
                  </a:lnTo>
                  <a:lnTo>
                    <a:pt x="3762375" y="969283"/>
                  </a:lnTo>
                  <a:lnTo>
                    <a:pt x="3762375" y="974046"/>
                  </a:lnTo>
                  <a:close/>
                  <a:moveTo>
                    <a:pt x="3881438" y="974046"/>
                  </a:moveTo>
                  <a:lnTo>
                    <a:pt x="3876675" y="974046"/>
                  </a:lnTo>
                  <a:lnTo>
                    <a:pt x="3876675" y="969283"/>
                  </a:lnTo>
                  <a:lnTo>
                    <a:pt x="3876675" y="964521"/>
                  </a:lnTo>
                  <a:lnTo>
                    <a:pt x="3881438" y="964521"/>
                  </a:lnTo>
                  <a:lnTo>
                    <a:pt x="3886200" y="964521"/>
                  </a:lnTo>
                  <a:lnTo>
                    <a:pt x="3886200" y="969283"/>
                  </a:lnTo>
                  <a:lnTo>
                    <a:pt x="3886200" y="974046"/>
                  </a:lnTo>
                  <a:close/>
                  <a:moveTo>
                    <a:pt x="1509713" y="964521"/>
                  </a:moveTo>
                  <a:lnTo>
                    <a:pt x="1504950" y="964521"/>
                  </a:lnTo>
                  <a:lnTo>
                    <a:pt x="1504950" y="959758"/>
                  </a:lnTo>
                  <a:lnTo>
                    <a:pt x="1504950" y="954996"/>
                  </a:lnTo>
                  <a:lnTo>
                    <a:pt x="1509713" y="954996"/>
                  </a:lnTo>
                  <a:lnTo>
                    <a:pt x="1514475" y="954996"/>
                  </a:lnTo>
                  <a:lnTo>
                    <a:pt x="1514475" y="959758"/>
                  </a:lnTo>
                  <a:lnTo>
                    <a:pt x="1514475" y="964521"/>
                  </a:lnTo>
                  <a:close/>
                  <a:moveTo>
                    <a:pt x="1757363" y="964521"/>
                  </a:moveTo>
                  <a:lnTo>
                    <a:pt x="1752600" y="964521"/>
                  </a:lnTo>
                  <a:lnTo>
                    <a:pt x="1752600" y="959758"/>
                  </a:lnTo>
                  <a:lnTo>
                    <a:pt x="1752600" y="954996"/>
                  </a:lnTo>
                  <a:lnTo>
                    <a:pt x="1757363" y="954996"/>
                  </a:lnTo>
                  <a:lnTo>
                    <a:pt x="1762125" y="954996"/>
                  </a:lnTo>
                  <a:lnTo>
                    <a:pt x="1762125" y="959758"/>
                  </a:lnTo>
                  <a:lnTo>
                    <a:pt x="1762125" y="964521"/>
                  </a:lnTo>
                  <a:close/>
                  <a:moveTo>
                    <a:pt x="2776538" y="964521"/>
                  </a:moveTo>
                  <a:lnTo>
                    <a:pt x="2771775" y="964521"/>
                  </a:lnTo>
                  <a:lnTo>
                    <a:pt x="2771775" y="959758"/>
                  </a:lnTo>
                  <a:lnTo>
                    <a:pt x="2771775" y="954996"/>
                  </a:lnTo>
                  <a:lnTo>
                    <a:pt x="2776538" y="954996"/>
                  </a:lnTo>
                  <a:lnTo>
                    <a:pt x="2781300" y="954996"/>
                  </a:lnTo>
                  <a:lnTo>
                    <a:pt x="2781300" y="959758"/>
                  </a:lnTo>
                  <a:lnTo>
                    <a:pt x="2781300" y="964521"/>
                  </a:lnTo>
                  <a:close/>
                  <a:moveTo>
                    <a:pt x="1485900" y="954996"/>
                  </a:moveTo>
                  <a:lnTo>
                    <a:pt x="1473203" y="954996"/>
                  </a:lnTo>
                  <a:lnTo>
                    <a:pt x="1479547" y="948642"/>
                  </a:lnTo>
                  <a:lnTo>
                    <a:pt x="1485900" y="942299"/>
                  </a:lnTo>
                  <a:lnTo>
                    <a:pt x="1492253" y="948642"/>
                  </a:lnTo>
                  <a:lnTo>
                    <a:pt x="1498597" y="954996"/>
                  </a:lnTo>
                  <a:close/>
                  <a:moveTo>
                    <a:pt x="3395663" y="954996"/>
                  </a:moveTo>
                  <a:lnTo>
                    <a:pt x="3390900" y="954996"/>
                  </a:lnTo>
                  <a:lnTo>
                    <a:pt x="3390900" y="950233"/>
                  </a:lnTo>
                  <a:lnTo>
                    <a:pt x="3390900" y="945471"/>
                  </a:lnTo>
                  <a:lnTo>
                    <a:pt x="3395663" y="945471"/>
                  </a:lnTo>
                  <a:lnTo>
                    <a:pt x="3400425" y="945471"/>
                  </a:lnTo>
                  <a:lnTo>
                    <a:pt x="3400425" y="950233"/>
                  </a:lnTo>
                  <a:lnTo>
                    <a:pt x="3400425" y="954996"/>
                  </a:lnTo>
                  <a:close/>
                  <a:moveTo>
                    <a:pt x="3671888" y="954996"/>
                  </a:moveTo>
                  <a:lnTo>
                    <a:pt x="3667125" y="954996"/>
                  </a:lnTo>
                  <a:lnTo>
                    <a:pt x="3667125" y="950233"/>
                  </a:lnTo>
                  <a:lnTo>
                    <a:pt x="3667125" y="945471"/>
                  </a:lnTo>
                  <a:lnTo>
                    <a:pt x="3671888" y="945471"/>
                  </a:lnTo>
                  <a:lnTo>
                    <a:pt x="3676650" y="945471"/>
                  </a:lnTo>
                  <a:lnTo>
                    <a:pt x="3676650" y="950233"/>
                  </a:lnTo>
                  <a:lnTo>
                    <a:pt x="3676650" y="954996"/>
                  </a:lnTo>
                  <a:close/>
                  <a:moveTo>
                    <a:pt x="3729038" y="954996"/>
                  </a:moveTo>
                  <a:lnTo>
                    <a:pt x="3724275" y="954996"/>
                  </a:lnTo>
                  <a:lnTo>
                    <a:pt x="3724275" y="950233"/>
                  </a:lnTo>
                  <a:lnTo>
                    <a:pt x="3724275" y="945471"/>
                  </a:lnTo>
                  <a:lnTo>
                    <a:pt x="3729038" y="945471"/>
                  </a:lnTo>
                  <a:lnTo>
                    <a:pt x="3733800" y="945471"/>
                  </a:lnTo>
                  <a:lnTo>
                    <a:pt x="3733800" y="950233"/>
                  </a:lnTo>
                  <a:lnTo>
                    <a:pt x="3733800" y="954996"/>
                  </a:lnTo>
                  <a:close/>
                  <a:moveTo>
                    <a:pt x="2757488" y="945471"/>
                  </a:moveTo>
                  <a:lnTo>
                    <a:pt x="2752725" y="945471"/>
                  </a:lnTo>
                  <a:lnTo>
                    <a:pt x="2752725" y="940708"/>
                  </a:lnTo>
                  <a:lnTo>
                    <a:pt x="2752725" y="935946"/>
                  </a:lnTo>
                  <a:lnTo>
                    <a:pt x="2757488" y="935946"/>
                  </a:lnTo>
                  <a:lnTo>
                    <a:pt x="2762250" y="935946"/>
                  </a:lnTo>
                  <a:lnTo>
                    <a:pt x="2762250" y="940708"/>
                  </a:lnTo>
                  <a:lnTo>
                    <a:pt x="2762250" y="945471"/>
                  </a:lnTo>
                  <a:close/>
                  <a:moveTo>
                    <a:pt x="2805113" y="945471"/>
                  </a:moveTo>
                  <a:lnTo>
                    <a:pt x="2800350" y="945471"/>
                  </a:lnTo>
                  <a:lnTo>
                    <a:pt x="2800350" y="940708"/>
                  </a:lnTo>
                  <a:lnTo>
                    <a:pt x="2800350" y="935946"/>
                  </a:lnTo>
                  <a:lnTo>
                    <a:pt x="2805113" y="935946"/>
                  </a:lnTo>
                  <a:lnTo>
                    <a:pt x="2809875" y="935946"/>
                  </a:lnTo>
                  <a:lnTo>
                    <a:pt x="2809875" y="940708"/>
                  </a:lnTo>
                  <a:lnTo>
                    <a:pt x="2809875" y="945471"/>
                  </a:lnTo>
                  <a:close/>
                  <a:moveTo>
                    <a:pt x="2852738" y="945471"/>
                  </a:moveTo>
                  <a:lnTo>
                    <a:pt x="2847975" y="945471"/>
                  </a:lnTo>
                  <a:lnTo>
                    <a:pt x="2847975" y="940708"/>
                  </a:lnTo>
                  <a:lnTo>
                    <a:pt x="2847975" y="935946"/>
                  </a:lnTo>
                  <a:lnTo>
                    <a:pt x="2852738" y="935946"/>
                  </a:lnTo>
                  <a:lnTo>
                    <a:pt x="2857500" y="935946"/>
                  </a:lnTo>
                  <a:lnTo>
                    <a:pt x="2857500" y="940708"/>
                  </a:lnTo>
                  <a:lnTo>
                    <a:pt x="2857500" y="945471"/>
                  </a:lnTo>
                  <a:close/>
                  <a:moveTo>
                    <a:pt x="3624263" y="945471"/>
                  </a:moveTo>
                  <a:lnTo>
                    <a:pt x="3619500" y="945471"/>
                  </a:lnTo>
                  <a:lnTo>
                    <a:pt x="3619500" y="940708"/>
                  </a:lnTo>
                  <a:lnTo>
                    <a:pt x="3619500" y="935946"/>
                  </a:lnTo>
                  <a:lnTo>
                    <a:pt x="3624263" y="935946"/>
                  </a:lnTo>
                  <a:lnTo>
                    <a:pt x="3629025" y="935946"/>
                  </a:lnTo>
                  <a:lnTo>
                    <a:pt x="3629025" y="940708"/>
                  </a:lnTo>
                  <a:lnTo>
                    <a:pt x="3629025" y="945471"/>
                  </a:lnTo>
                  <a:close/>
                  <a:moveTo>
                    <a:pt x="3891953" y="942889"/>
                  </a:moveTo>
                  <a:lnTo>
                    <a:pt x="3886200" y="948642"/>
                  </a:lnTo>
                  <a:lnTo>
                    <a:pt x="3886952" y="930393"/>
                  </a:lnTo>
                  <a:lnTo>
                    <a:pt x="3887705" y="912133"/>
                  </a:lnTo>
                  <a:lnTo>
                    <a:pt x="3892706" y="924630"/>
                  </a:lnTo>
                  <a:lnTo>
                    <a:pt x="3897706" y="937136"/>
                  </a:lnTo>
                  <a:close/>
                  <a:moveTo>
                    <a:pt x="1568025" y="935946"/>
                  </a:moveTo>
                  <a:lnTo>
                    <a:pt x="1564434" y="935946"/>
                  </a:lnTo>
                  <a:lnTo>
                    <a:pt x="1551356" y="919277"/>
                  </a:lnTo>
                  <a:lnTo>
                    <a:pt x="1538288" y="902608"/>
                  </a:lnTo>
                  <a:lnTo>
                    <a:pt x="1554956" y="915676"/>
                  </a:lnTo>
                  <a:lnTo>
                    <a:pt x="1571625" y="928754"/>
                  </a:lnTo>
                  <a:lnTo>
                    <a:pt x="1571625" y="932345"/>
                  </a:lnTo>
                  <a:lnTo>
                    <a:pt x="1571625" y="935946"/>
                  </a:lnTo>
                  <a:close/>
                  <a:moveTo>
                    <a:pt x="1662113" y="935946"/>
                  </a:moveTo>
                  <a:lnTo>
                    <a:pt x="1657350" y="935946"/>
                  </a:lnTo>
                  <a:lnTo>
                    <a:pt x="1657350" y="931183"/>
                  </a:lnTo>
                  <a:lnTo>
                    <a:pt x="1657350" y="926421"/>
                  </a:lnTo>
                  <a:lnTo>
                    <a:pt x="1662113" y="926421"/>
                  </a:lnTo>
                  <a:lnTo>
                    <a:pt x="1666875" y="926421"/>
                  </a:lnTo>
                  <a:lnTo>
                    <a:pt x="1666875" y="931183"/>
                  </a:lnTo>
                  <a:lnTo>
                    <a:pt x="1666875" y="935946"/>
                  </a:lnTo>
                  <a:close/>
                  <a:moveTo>
                    <a:pt x="2566988" y="935946"/>
                  </a:moveTo>
                  <a:lnTo>
                    <a:pt x="2562225" y="935946"/>
                  </a:lnTo>
                  <a:lnTo>
                    <a:pt x="2562225" y="931183"/>
                  </a:lnTo>
                  <a:lnTo>
                    <a:pt x="2562225" y="926421"/>
                  </a:lnTo>
                  <a:lnTo>
                    <a:pt x="2566988" y="926421"/>
                  </a:lnTo>
                  <a:lnTo>
                    <a:pt x="2571750" y="926421"/>
                  </a:lnTo>
                  <a:lnTo>
                    <a:pt x="2571750" y="931183"/>
                  </a:lnTo>
                  <a:lnTo>
                    <a:pt x="2571750" y="935946"/>
                  </a:lnTo>
                  <a:close/>
                  <a:moveTo>
                    <a:pt x="3338513" y="935946"/>
                  </a:moveTo>
                  <a:lnTo>
                    <a:pt x="3333750" y="935946"/>
                  </a:lnTo>
                  <a:lnTo>
                    <a:pt x="3333750" y="931183"/>
                  </a:lnTo>
                  <a:lnTo>
                    <a:pt x="3333750" y="926421"/>
                  </a:lnTo>
                  <a:lnTo>
                    <a:pt x="3338513" y="926421"/>
                  </a:lnTo>
                  <a:lnTo>
                    <a:pt x="3343275" y="926421"/>
                  </a:lnTo>
                  <a:lnTo>
                    <a:pt x="3343275" y="931183"/>
                  </a:lnTo>
                  <a:lnTo>
                    <a:pt x="3343275" y="935946"/>
                  </a:lnTo>
                  <a:close/>
                  <a:moveTo>
                    <a:pt x="3871913" y="935946"/>
                  </a:moveTo>
                  <a:lnTo>
                    <a:pt x="3867150" y="935946"/>
                  </a:lnTo>
                  <a:lnTo>
                    <a:pt x="3867150" y="931183"/>
                  </a:lnTo>
                  <a:lnTo>
                    <a:pt x="3867150" y="926421"/>
                  </a:lnTo>
                  <a:lnTo>
                    <a:pt x="3871913" y="926421"/>
                  </a:lnTo>
                  <a:lnTo>
                    <a:pt x="3876675" y="926421"/>
                  </a:lnTo>
                  <a:lnTo>
                    <a:pt x="3876675" y="931183"/>
                  </a:lnTo>
                  <a:lnTo>
                    <a:pt x="3876675" y="935946"/>
                  </a:lnTo>
                  <a:close/>
                  <a:moveTo>
                    <a:pt x="1633538" y="926421"/>
                  </a:moveTo>
                  <a:lnTo>
                    <a:pt x="1628775" y="926421"/>
                  </a:lnTo>
                  <a:lnTo>
                    <a:pt x="1628775" y="921658"/>
                  </a:lnTo>
                  <a:lnTo>
                    <a:pt x="1628775" y="916896"/>
                  </a:lnTo>
                  <a:lnTo>
                    <a:pt x="1633538" y="916896"/>
                  </a:lnTo>
                  <a:lnTo>
                    <a:pt x="1638300" y="916896"/>
                  </a:lnTo>
                  <a:lnTo>
                    <a:pt x="1638300" y="921658"/>
                  </a:lnTo>
                  <a:lnTo>
                    <a:pt x="1638300" y="926421"/>
                  </a:lnTo>
                  <a:close/>
                  <a:moveTo>
                    <a:pt x="3662363" y="926421"/>
                  </a:moveTo>
                  <a:lnTo>
                    <a:pt x="3657600" y="926421"/>
                  </a:lnTo>
                  <a:lnTo>
                    <a:pt x="3657600" y="921658"/>
                  </a:lnTo>
                  <a:lnTo>
                    <a:pt x="3657600" y="916896"/>
                  </a:lnTo>
                  <a:lnTo>
                    <a:pt x="3662363" y="916896"/>
                  </a:lnTo>
                  <a:lnTo>
                    <a:pt x="3667125" y="916896"/>
                  </a:lnTo>
                  <a:lnTo>
                    <a:pt x="3667125" y="921658"/>
                  </a:lnTo>
                  <a:lnTo>
                    <a:pt x="3667125" y="926421"/>
                  </a:lnTo>
                  <a:close/>
                  <a:moveTo>
                    <a:pt x="3978278" y="923249"/>
                  </a:moveTo>
                  <a:lnTo>
                    <a:pt x="3971925" y="929592"/>
                  </a:lnTo>
                  <a:lnTo>
                    <a:pt x="3971925" y="916896"/>
                  </a:lnTo>
                  <a:lnTo>
                    <a:pt x="3971925" y="904199"/>
                  </a:lnTo>
                  <a:lnTo>
                    <a:pt x="3978278" y="910542"/>
                  </a:lnTo>
                  <a:lnTo>
                    <a:pt x="3984622" y="916896"/>
                  </a:lnTo>
                  <a:close/>
                  <a:moveTo>
                    <a:pt x="2557463" y="916896"/>
                  </a:moveTo>
                  <a:lnTo>
                    <a:pt x="2552700" y="916896"/>
                  </a:lnTo>
                  <a:lnTo>
                    <a:pt x="2552700" y="912133"/>
                  </a:lnTo>
                  <a:lnTo>
                    <a:pt x="2552700" y="907371"/>
                  </a:lnTo>
                  <a:lnTo>
                    <a:pt x="2557463" y="907371"/>
                  </a:lnTo>
                  <a:lnTo>
                    <a:pt x="2562225" y="907371"/>
                  </a:lnTo>
                  <a:lnTo>
                    <a:pt x="2562225" y="912133"/>
                  </a:lnTo>
                  <a:lnTo>
                    <a:pt x="2562225" y="916896"/>
                  </a:lnTo>
                  <a:close/>
                  <a:moveTo>
                    <a:pt x="3348038" y="916896"/>
                  </a:moveTo>
                  <a:lnTo>
                    <a:pt x="3343275" y="916896"/>
                  </a:lnTo>
                  <a:lnTo>
                    <a:pt x="3343275" y="912133"/>
                  </a:lnTo>
                  <a:lnTo>
                    <a:pt x="3343275" y="907371"/>
                  </a:lnTo>
                  <a:lnTo>
                    <a:pt x="3348038" y="907371"/>
                  </a:lnTo>
                  <a:lnTo>
                    <a:pt x="3352800" y="907371"/>
                  </a:lnTo>
                  <a:lnTo>
                    <a:pt x="3352800" y="912133"/>
                  </a:lnTo>
                  <a:lnTo>
                    <a:pt x="3352800" y="916896"/>
                  </a:lnTo>
                  <a:close/>
                  <a:moveTo>
                    <a:pt x="1595438" y="907371"/>
                  </a:moveTo>
                  <a:lnTo>
                    <a:pt x="1590675" y="907371"/>
                  </a:lnTo>
                  <a:lnTo>
                    <a:pt x="1590675" y="902608"/>
                  </a:lnTo>
                  <a:lnTo>
                    <a:pt x="1590675" y="897846"/>
                  </a:lnTo>
                  <a:lnTo>
                    <a:pt x="1595438" y="897846"/>
                  </a:lnTo>
                  <a:lnTo>
                    <a:pt x="1600200" y="897846"/>
                  </a:lnTo>
                  <a:lnTo>
                    <a:pt x="1600200" y="902608"/>
                  </a:lnTo>
                  <a:lnTo>
                    <a:pt x="1600200" y="907371"/>
                  </a:lnTo>
                  <a:close/>
                  <a:moveTo>
                    <a:pt x="3443288" y="907371"/>
                  </a:moveTo>
                  <a:lnTo>
                    <a:pt x="3438525" y="907371"/>
                  </a:lnTo>
                  <a:lnTo>
                    <a:pt x="3438525" y="902608"/>
                  </a:lnTo>
                  <a:lnTo>
                    <a:pt x="3438525" y="897846"/>
                  </a:lnTo>
                  <a:lnTo>
                    <a:pt x="3443288" y="897846"/>
                  </a:lnTo>
                  <a:lnTo>
                    <a:pt x="3448050" y="897846"/>
                  </a:lnTo>
                  <a:lnTo>
                    <a:pt x="3448050" y="902608"/>
                  </a:lnTo>
                  <a:lnTo>
                    <a:pt x="3448050" y="907371"/>
                  </a:lnTo>
                  <a:close/>
                  <a:moveTo>
                    <a:pt x="3595688" y="907371"/>
                  </a:moveTo>
                  <a:lnTo>
                    <a:pt x="3590925" y="907371"/>
                  </a:lnTo>
                  <a:lnTo>
                    <a:pt x="3590925" y="902608"/>
                  </a:lnTo>
                  <a:lnTo>
                    <a:pt x="3590925" y="897846"/>
                  </a:lnTo>
                  <a:lnTo>
                    <a:pt x="3595688" y="897846"/>
                  </a:lnTo>
                  <a:lnTo>
                    <a:pt x="3600450" y="897846"/>
                  </a:lnTo>
                  <a:lnTo>
                    <a:pt x="3600450" y="902608"/>
                  </a:lnTo>
                  <a:lnTo>
                    <a:pt x="3600450" y="907371"/>
                  </a:lnTo>
                  <a:close/>
                  <a:moveTo>
                    <a:pt x="3681413" y="907371"/>
                  </a:moveTo>
                  <a:lnTo>
                    <a:pt x="3676650" y="907371"/>
                  </a:lnTo>
                  <a:lnTo>
                    <a:pt x="3676650" y="902608"/>
                  </a:lnTo>
                  <a:lnTo>
                    <a:pt x="3676650" y="897846"/>
                  </a:lnTo>
                  <a:lnTo>
                    <a:pt x="3681413" y="897846"/>
                  </a:lnTo>
                  <a:lnTo>
                    <a:pt x="3686175" y="897846"/>
                  </a:lnTo>
                  <a:lnTo>
                    <a:pt x="3686175" y="902608"/>
                  </a:lnTo>
                  <a:lnTo>
                    <a:pt x="3686175" y="907371"/>
                  </a:lnTo>
                  <a:close/>
                  <a:moveTo>
                    <a:pt x="3862388" y="907371"/>
                  </a:moveTo>
                  <a:lnTo>
                    <a:pt x="3857625" y="907371"/>
                  </a:lnTo>
                  <a:lnTo>
                    <a:pt x="3857625" y="902608"/>
                  </a:lnTo>
                  <a:lnTo>
                    <a:pt x="3857625" y="897846"/>
                  </a:lnTo>
                  <a:lnTo>
                    <a:pt x="3862388" y="897846"/>
                  </a:lnTo>
                  <a:lnTo>
                    <a:pt x="3867150" y="897846"/>
                  </a:lnTo>
                  <a:lnTo>
                    <a:pt x="3867150" y="902608"/>
                  </a:lnTo>
                  <a:lnTo>
                    <a:pt x="3867150" y="907371"/>
                  </a:lnTo>
                  <a:close/>
                  <a:moveTo>
                    <a:pt x="2547938" y="897846"/>
                  </a:moveTo>
                  <a:lnTo>
                    <a:pt x="2543175" y="897846"/>
                  </a:lnTo>
                  <a:lnTo>
                    <a:pt x="2543175" y="893083"/>
                  </a:lnTo>
                  <a:lnTo>
                    <a:pt x="2543175" y="888321"/>
                  </a:lnTo>
                  <a:lnTo>
                    <a:pt x="2547938" y="888321"/>
                  </a:lnTo>
                  <a:lnTo>
                    <a:pt x="2552700" y="888321"/>
                  </a:lnTo>
                  <a:lnTo>
                    <a:pt x="2552700" y="893083"/>
                  </a:lnTo>
                  <a:lnTo>
                    <a:pt x="2552700" y="897846"/>
                  </a:lnTo>
                  <a:close/>
                  <a:moveTo>
                    <a:pt x="2795588" y="897846"/>
                  </a:moveTo>
                  <a:lnTo>
                    <a:pt x="2790825" y="897846"/>
                  </a:lnTo>
                  <a:lnTo>
                    <a:pt x="2790825" y="893083"/>
                  </a:lnTo>
                  <a:lnTo>
                    <a:pt x="2790825" y="888321"/>
                  </a:lnTo>
                  <a:lnTo>
                    <a:pt x="2795588" y="888321"/>
                  </a:lnTo>
                  <a:lnTo>
                    <a:pt x="2800350" y="888321"/>
                  </a:lnTo>
                  <a:lnTo>
                    <a:pt x="2800350" y="893083"/>
                  </a:lnTo>
                  <a:lnTo>
                    <a:pt x="2800350" y="897846"/>
                  </a:lnTo>
                  <a:close/>
                  <a:moveTo>
                    <a:pt x="3357563" y="897846"/>
                  </a:moveTo>
                  <a:lnTo>
                    <a:pt x="3352800" y="897846"/>
                  </a:lnTo>
                  <a:lnTo>
                    <a:pt x="3352800" y="893083"/>
                  </a:lnTo>
                  <a:lnTo>
                    <a:pt x="3352800" y="888321"/>
                  </a:lnTo>
                  <a:lnTo>
                    <a:pt x="3357563" y="888321"/>
                  </a:lnTo>
                  <a:lnTo>
                    <a:pt x="3362325" y="888321"/>
                  </a:lnTo>
                  <a:lnTo>
                    <a:pt x="3362325" y="893083"/>
                  </a:lnTo>
                  <a:lnTo>
                    <a:pt x="3362325" y="897846"/>
                  </a:lnTo>
                  <a:close/>
                  <a:moveTo>
                    <a:pt x="3538842" y="891645"/>
                  </a:moveTo>
                  <a:lnTo>
                    <a:pt x="3524860" y="897017"/>
                  </a:lnTo>
                  <a:lnTo>
                    <a:pt x="3520450" y="889883"/>
                  </a:lnTo>
                  <a:lnTo>
                    <a:pt x="3516049" y="882748"/>
                  </a:lnTo>
                  <a:lnTo>
                    <a:pt x="3534432" y="881367"/>
                  </a:lnTo>
                  <a:lnTo>
                    <a:pt x="3552825" y="879977"/>
                  </a:lnTo>
                  <a:lnTo>
                    <a:pt x="3552825" y="883129"/>
                  </a:lnTo>
                  <a:lnTo>
                    <a:pt x="3552825" y="886282"/>
                  </a:lnTo>
                  <a:close/>
                  <a:moveTo>
                    <a:pt x="3881438" y="897846"/>
                  </a:moveTo>
                  <a:lnTo>
                    <a:pt x="3876675" y="897846"/>
                  </a:lnTo>
                  <a:lnTo>
                    <a:pt x="3876675" y="893083"/>
                  </a:lnTo>
                  <a:lnTo>
                    <a:pt x="3876675" y="888321"/>
                  </a:lnTo>
                  <a:lnTo>
                    <a:pt x="3881438" y="888321"/>
                  </a:lnTo>
                  <a:lnTo>
                    <a:pt x="3886200" y="888321"/>
                  </a:lnTo>
                  <a:lnTo>
                    <a:pt x="3886200" y="893083"/>
                  </a:lnTo>
                  <a:lnTo>
                    <a:pt x="3886200" y="897846"/>
                  </a:lnTo>
                  <a:close/>
                  <a:moveTo>
                    <a:pt x="1566863" y="888321"/>
                  </a:moveTo>
                  <a:lnTo>
                    <a:pt x="1562100" y="888321"/>
                  </a:lnTo>
                  <a:lnTo>
                    <a:pt x="1562100" y="883558"/>
                  </a:lnTo>
                  <a:lnTo>
                    <a:pt x="1562100" y="878796"/>
                  </a:lnTo>
                  <a:lnTo>
                    <a:pt x="1566863" y="878796"/>
                  </a:lnTo>
                  <a:lnTo>
                    <a:pt x="1571625" y="878796"/>
                  </a:lnTo>
                  <a:lnTo>
                    <a:pt x="1571625" y="883558"/>
                  </a:lnTo>
                  <a:lnTo>
                    <a:pt x="1571625" y="888321"/>
                  </a:lnTo>
                  <a:close/>
                  <a:moveTo>
                    <a:pt x="3624263" y="888321"/>
                  </a:moveTo>
                  <a:lnTo>
                    <a:pt x="3619500" y="888321"/>
                  </a:lnTo>
                  <a:lnTo>
                    <a:pt x="3619500" y="883558"/>
                  </a:lnTo>
                  <a:lnTo>
                    <a:pt x="3619500" y="878796"/>
                  </a:lnTo>
                  <a:lnTo>
                    <a:pt x="3624263" y="878796"/>
                  </a:lnTo>
                  <a:lnTo>
                    <a:pt x="3629025" y="878796"/>
                  </a:lnTo>
                  <a:lnTo>
                    <a:pt x="3629025" y="883558"/>
                  </a:lnTo>
                  <a:lnTo>
                    <a:pt x="3629025" y="888321"/>
                  </a:lnTo>
                  <a:close/>
                  <a:moveTo>
                    <a:pt x="3757613" y="888321"/>
                  </a:moveTo>
                  <a:lnTo>
                    <a:pt x="3752850" y="888321"/>
                  </a:lnTo>
                  <a:lnTo>
                    <a:pt x="3752850" y="883558"/>
                  </a:lnTo>
                  <a:lnTo>
                    <a:pt x="3752850" y="878796"/>
                  </a:lnTo>
                  <a:lnTo>
                    <a:pt x="3757613" y="878796"/>
                  </a:lnTo>
                  <a:lnTo>
                    <a:pt x="3762375" y="878796"/>
                  </a:lnTo>
                  <a:lnTo>
                    <a:pt x="3762375" y="883558"/>
                  </a:lnTo>
                  <a:lnTo>
                    <a:pt x="3762375" y="888321"/>
                  </a:lnTo>
                  <a:close/>
                  <a:moveTo>
                    <a:pt x="3586163" y="878796"/>
                  </a:moveTo>
                  <a:lnTo>
                    <a:pt x="3581400" y="878796"/>
                  </a:lnTo>
                  <a:lnTo>
                    <a:pt x="3581400" y="874033"/>
                  </a:lnTo>
                  <a:lnTo>
                    <a:pt x="3581400" y="869271"/>
                  </a:lnTo>
                  <a:lnTo>
                    <a:pt x="3586163" y="869271"/>
                  </a:lnTo>
                  <a:lnTo>
                    <a:pt x="3590925" y="869271"/>
                  </a:lnTo>
                  <a:lnTo>
                    <a:pt x="3590925" y="874033"/>
                  </a:lnTo>
                  <a:lnTo>
                    <a:pt x="3590925" y="878796"/>
                  </a:lnTo>
                  <a:close/>
                  <a:moveTo>
                    <a:pt x="3738563" y="878796"/>
                  </a:moveTo>
                  <a:lnTo>
                    <a:pt x="3733800" y="878796"/>
                  </a:lnTo>
                  <a:lnTo>
                    <a:pt x="3733800" y="874033"/>
                  </a:lnTo>
                  <a:lnTo>
                    <a:pt x="3733800" y="869271"/>
                  </a:lnTo>
                  <a:lnTo>
                    <a:pt x="3738563" y="869271"/>
                  </a:lnTo>
                  <a:lnTo>
                    <a:pt x="3743325" y="869271"/>
                  </a:lnTo>
                  <a:lnTo>
                    <a:pt x="3743325" y="874033"/>
                  </a:lnTo>
                  <a:lnTo>
                    <a:pt x="3743325" y="878796"/>
                  </a:lnTo>
                  <a:close/>
                  <a:moveTo>
                    <a:pt x="2538413" y="869271"/>
                  </a:moveTo>
                  <a:lnTo>
                    <a:pt x="2533650" y="869271"/>
                  </a:lnTo>
                  <a:lnTo>
                    <a:pt x="2533650" y="864508"/>
                  </a:lnTo>
                  <a:lnTo>
                    <a:pt x="2533650" y="859746"/>
                  </a:lnTo>
                  <a:lnTo>
                    <a:pt x="2538413" y="859746"/>
                  </a:lnTo>
                  <a:lnTo>
                    <a:pt x="2543175" y="859746"/>
                  </a:lnTo>
                  <a:lnTo>
                    <a:pt x="2543175" y="864508"/>
                  </a:lnTo>
                  <a:lnTo>
                    <a:pt x="2543175" y="869271"/>
                  </a:lnTo>
                  <a:close/>
                  <a:moveTo>
                    <a:pt x="3548063" y="869271"/>
                  </a:moveTo>
                  <a:lnTo>
                    <a:pt x="3543300" y="869271"/>
                  </a:lnTo>
                  <a:lnTo>
                    <a:pt x="3543300" y="864508"/>
                  </a:lnTo>
                  <a:lnTo>
                    <a:pt x="3543300" y="859746"/>
                  </a:lnTo>
                  <a:lnTo>
                    <a:pt x="3548063" y="859746"/>
                  </a:lnTo>
                  <a:lnTo>
                    <a:pt x="3552825" y="859746"/>
                  </a:lnTo>
                  <a:lnTo>
                    <a:pt x="3552825" y="864508"/>
                  </a:lnTo>
                  <a:lnTo>
                    <a:pt x="3552825" y="869271"/>
                  </a:lnTo>
                  <a:close/>
                  <a:moveTo>
                    <a:pt x="3719513" y="869271"/>
                  </a:moveTo>
                  <a:lnTo>
                    <a:pt x="3714750" y="869271"/>
                  </a:lnTo>
                  <a:lnTo>
                    <a:pt x="3714750" y="864508"/>
                  </a:lnTo>
                  <a:lnTo>
                    <a:pt x="3714750" y="859746"/>
                  </a:lnTo>
                  <a:lnTo>
                    <a:pt x="3719513" y="859746"/>
                  </a:lnTo>
                  <a:lnTo>
                    <a:pt x="3724275" y="859746"/>
                  </a:lnTo>
                  <a:lnTo>
                    <a:pt x="3724275" y="864508"/>
                  </a:lnTo>
                  <a:lnTo>
                    <a:pt x="3724275" y="869271"/>
                  </a:lnTo>
                  <a:close/>
                  <a:moveTo>
                    <a:pt x="3767138" y="869271"/>
                  </a:moveTo>
                  <a:lnTo>
                    <a:pt x="3762375" y="869271"/>
                  </a:lnTo>
                  <a:lnTo>
                    <a:pt x="3762375" y="864508"/>
                  </a:lnTo>
                  <a:lnTo>
                    <a:pt x="3762375" y="859746"/>
                  </a:lnTo>
                  <a:lnTo>
                    <a:pt x="3767138" y="859746"/>
                  </a:lnTo>
                  <a:lnTo>
                    <a:pt x="3771900" y="859746"/>
                  </a:lnTo>
                  <a:lnTo>
                    <a:pt x="3771900" y="864508"/>
                  </a:lnTo>
                  <a:lnTo>
                    <a:pt x="3771900" y="869271"/>
                  </a:lnTo>
                  <a:close/>
                  <a:moveTo>
                    <a:pt x="3786188" y="869271"/>
                  </a:moveTo>
                  <a:lnTo>
                    <a:pt x="3781425" y="869271"/>
                  </a:lnTo>
                  <a:lnTo>
                    <a:pt x="3781425" y="864508"/>
                  </a:lnTo>
                  <a:lnTo>
                    <a:pt x="3781425" y="859746"/>
                  </a:lnTo>
                  <a:lnTo>
                    <a:pt x="3786188" y="859746"/>
                  </a:lnTo>
                  <a:lnTo>
                    <a:pt x="3790950" y="859746"/>
                  </a:lnTo>
                  <a:lnTo>
                    <a:pt x="3790950" y="864508"/>
                  </a:lnTo>
                  <a:lnTo>
                    <a:pt x="3790950" y="869271"/>
                  </a:lnTo>
                  <a:close/>
                  <a:moveTo>
                    <a:pt x="3852863" y="869271"/>
                  </a:moveTo>
                  <a:lnTo>
                    <a:pt x="3848100" y="869271"/>
                  </a:lnTo>
                  <a:lnTo>
                    <a:pt x="3848100" y="864508"/>
                  </a:lnTo>
                  <a:lnTo>
                    <a:pt x="3848100" y="859746"/>
                  </a:lnTo>
                  <a:lnTo>
                    <a:pt x="3852863" y="859746"/>
                  </a:lnTo>
                  <a:lnTo>
                    <a:pt x="3857625" y="859746"/>
                  </a:lnTo>
                  <a:lnTo>
                    <a:pt x="3857625" y="864508"/>
                  </a:lnTo>
                  <a:lnTo>
                    <a:pt x="3857625" y="869271"/>
                  </a:lnTo>
                  <a:close/>
                  <a:moveTo>
                    <a:pt x="2557463" y="859746"/>
                  </a:moveTo>
                  <a:lnTo>
                    <a:pt x="2552700" y="859746"/>
                  </a:lnTo>
                  <a:lnTo>
                    <a:pt x="2552700" y="854983"/>
                  </a:lnTo>
                  <a:lnTo>
                    <a:pt x="2552700" y="850221"/>
                  </a:lnTo>
                  <a:lnTo>
                    <a:pt x="2557463" y="850221"/>
                  </a:lnTo>
                  <a:lnTo>
                    <a:pt x="2562225" y="850221"/>
                  </a:lnTo>
                  <a:lnTo>
                    <a:pt x="2562225" y="854983"/>
                  </a:lnTo>
                  <a:lnTo>
                    <a:pt x="2562225" y="859746"/>
                  </a:lnTo>
                  <a:close/>
                  <a:moveTo>
                    <a:pt x="2709863" y="859746"/>
                  </a:moveTo>
                  <a:lnTo>
                    <a:pt x="2705100" y="859746"/>
                  </a:lnTo>
                  <a:lnTo>
                    <a:pt x="2705100" y="854983"/>
                  </a:lnTo>
                  <a:lnTo>
                    <a:pt x="2705100" y="850221"/>
                  </a:lnTo>
                  <a:lnTo>
                    <a:pt x="2709863" y="850221"/>
                  </a:lnTo>
                  <a:lnTo>
                    <a:pt x="2714625" y="850221"/>
                  </a:lnTo>
                  <a:lnTo>
                    <a:pt x="2714625" y="854983"/>
                  </a:lnTo>
                  <a:lnTo>
                    <a:pt x="2714625" y="859746"/>
                  </a:lnTo>
                  <a:close/>
                  <a:moveTo>
                    <a:pt x="3476625" y="859746"/>
                  </a:moveTo>
                  <a:lnTo>
                    <a:pt x="3463928" y="859746"/>
                  </a:lnTo>
                  <a:lnTo>
                    <a:pt x="3470272" y="853392"/>
                  </a:lnTo>
                  <a:lnTo>
                    <a:pt x="3476625" y="847049"/>
                  </a:lnTo>
                  <a:lnTo>
                    <a:pt x="3482978" y="853392"/>
                  </a:lnTo>
                  <a:lnTo>
                    <a:pt x="3489322" y="859746"/>
                  </a:lnTo>
                  <a:close/>
                  <a:moveTo>
                    <a:pt x="3700463" y="859746"/>
                  </a:moveTo>
                  <a:lnTo>
                    <a:pt x="3695700" y="859746"/>
                  </a:lnTo>
                  <a:lnTo>
                    <a:pt x="3695700" y="854983"/>
                  </a:lnTo>
                  <a:lnTo>
                    <a:pt x="3695700" y="850221"/>
                  </a:lnTo>
                  <a:lnTo>
                    <a:pt x="3700463" y="850221"/>
                  </a:lnTo>
                  <a:lnTo>
                    <a:pt x="3705225" y="850221"/>
                  </a:lnTo>
                  <a:lnTo>
                    <a:pt x="3705225" y="854983"/>
                  </a:lnTo>
                  <a:lnTo>
                    <a:pt x="3705225" y="859746"/>
                  </a:lnTo>
                  <a:close/>
                  <a:moveTo>
                    <a:pt x="3748088" y="859746"/>
                  </a:moveTo>
                  <a:lnTo>
                    <a:pt x="3743325" y="859746"/>
                  </a:lnTo>
                  <a:lnTo>
                    <a:pt x="3743325" y="854983"/>
                  </a:lnTo>
                  <a:lnTo>
                    <a:pt x="3743325" y="850221"/>
                  </a:lnTo>
                  <a:lnTo>
                    <a:pt x="3748088" y="850221"/>
                  </a:lnTo>
                  <a:lnTo>
                    <a:pt x="3752850" y="850221"/>
                  </a:lnTo>
                  <a:lnTo>
                    <a:pt x="3752850" y="854983"/>
                  </a:lnTo>
                  <a:lnTo>
                    <a:pt x="3752850" y="859746"/>
                  </a:lnTo>
                  <a:close/>
                  <a:moveTo>
                    <a:pt x="3824288" y="859746"/>
                  </a:moveTo>
                  <a:lnTo>
                    <a:pt x="3819525" y="859746"/>
                  </a:lnTo>
                  <a:lnTo>
                    <a:pt x="3819525" y="854983"/>
                  </a:lnTo>
                  <a:lnTo>
                    <a:pt x="3819525" y="850221"/>
                  </a:lnTo>
                  <a:lnTo>
                    <a:pt x="3824288" y="850221"/>
                  </a:lnTo>
                  <a:lnTo>
                    <a:pt x="3829050" y="850221"/>
                  </a:lnTo>
                  <a:lnTo>
                    <a:pt x="3829050" y="854983"/>
                  </a:lnTo>
                  <a:lnTo>
                    <a:pt x="3829050" y="859746"/>
                  </a:lnTo>
                  <a:close/>
                  <a:moveTo>
                    <a:pt x="2576513" y="850221"/>
                  </a:moveTo>
                  <a:lnTo>
                    <a:pt x="2571750" y="850221"/>
                  </a:lnTo>
                  <a:lnTo>
                    <a:pt x="2571750" y="845458"/>
                  </a:lnTo>
                  <a:lnTo>
                    <a:pt x="2571750" y="840696"/>
                  </a:lnTo>
                  <a:lnTo>
                    <a:pt x="2576513" y="840696"/>
                  </a:lnTo>
                  <a:lnTo>
                    <a:pt x="2581275" y="840696"/>
                  </a:lnTo>
                  <a:lnTo>
                    <a:pt x="2581275" y="845458"/>
                  </a:lnTo>
                  <a:lnTo>
                    <a:pt x="2581275" y="850221"/>
                  </a:lnTo>
                  <a:close/>
                  <a:moveTo>
                    <a:pt x="3729038" y="850221"/>
                  </a:moveTo>
                  <a:lnTo>
                    <a:pt x="3724275" y="850221"/>
                  </a:lnTo>
                  <a:lnTo>
                    <a:pt x="3724275" y="845458"/>
                  </a:lnTo>
                  <a:lnTo>
                    <a:pt x="3724275" y="840696"/>
                  </a:lnTo>
                  <a:lnTo>
                    <a:pt x="3729038" y="840696"/>
                  </a:lnTo>
                  <a:lnTo>
                    <a:pt x="3733800" y="840696"/>
                  </a:lnTo>
                  <a:lnTo>
                    <a:pt x="3733800" y="845458"/>
                  </a:lnTo>
                  <a:lnTo>
                    <a:pt x="3733800" y="850221"/>
                  </a:lnTo>
                  <a:close/>
                  <a:moveTo>
                    <a:pt x="3957638" y="850221"/>
                  </a:moveTo>
                  <a:lnTo>
                    <a:pt x="3952875" y="850221"/>
                  </a:lnTo>
                  <a:lnTo>
                    <a:pt x="3952875" y="845458"/>
                  </a:lnTo>
                  <a:lnTo>
                    <a:pt x="3952875" y="840696"/>
                  </a:lnTo>
                  <a:lnTo>
                    <a:pt x="3957638" y="840696"/>
                  </a:lnTo>
                  <a:lnTo>
                    <a:pt x="3962400" y="840696"/>
                  </a:lnTo>
                  <a:lnTo>
                    <a:pt x="3962400" y="845458"/>
                  </a:lnTo>
                  <a:lnTo>
                    <a:pt x="3962400" y="850221"/>
                  </a:lnTo>
                  <a:close/>
                  <a:moveTo>
                    <a:pt x="2381250" y="837371"/>
                  </a:moveTo>
                  <a:lnTo>
                    <a:pt x="2300288" y="837371"/>
                  </a:lnTo>
                  <a:lnTo>
                    <a:pt x="2340769" y="833723"/>
                  </a:lnTo>
                  <a:lnTo>
                    <a:pt x="2381250" y="830075"/>
                  </a:lnTo>
                  <a:lnTo>
                    <a:pt x="2421731" y="833723"/>
                  </a:lnTo>
                  <a:lnTo>
                    <a:pt x="2462213" y="837371"/>
                  </a:lnTo>
                  <a:close/>
                  <a:moveTo>
                    <a:pt x="3671888" y="840696"/>
                  </a:moveTo>
                  <a:lnTo>
                    <a:pt x="3667125" y="840696"/>
                  </a:lnTo>
                  <a:lnTo>
                    <a:pt x="3667125" y="835933"/>
                  </a:lnTo>
                  <a:lnTo>
                    <a:pt x="3667125" y="831171"/>
                  </a:lnTo>
                  <a:lnTo>
                    <a:pt x="3671888" y="831171"/>
                  </a:lnTo>
                  <a:lnTo>
                    <a:pt x="3676650" y="831171"/>
                  </a:lnTo>
                  <a:lnTo>
                    <a:pt x="3676650" y="835933"/>
                  </a:lnTo>
                  <a:lnTo>
                    <a:pt x="3676650" y="840696"/>
                  </a:lnTo>
                  <a:close/>
                  <a:moveTo>
                    <a:pt x="3709988" y="840696"/>
                  </a:moveTo>
                  <a:lnTo>
                    <a:pt x="3705225" y="840696"/>
                  </a:lnTo>
                  <a:lnTo>
                    <a:pt x="3705225" y="835933"/>
                  </a:lnTo>
                  <a:lnTo>
                    <a:pt x="3705225" y="831171"/>
                  </a:lnTo>
                  <a:lnTo>
                    <a:pt x="3709988" y="831171"/>
                  </a:lnTo>
                  <a:lnTo>
                    <a:pt x="3714750" y="831171"/>
                  </a:lnTo>
                  <a:lnTo>
                    <a:pt x="3714750" y="835933"/>
                  </a:lnTo>
                  <a:lnTo>
                    <a:pt x="3714750" y="840696"/>
                  </a:lnTo>
                  <a:close/>
                  <a:moveTo>
                    <a:pt x="2509838" y="831171"/>
                  </a:moveTo>
                  <a:lnTo>
                    <a:pt x="2505075" y="831171"/>
                  </a:lnTo>
                  <a:lnTo>
                    <a:pt x="2505075" y="826408"/>
                  </a:lnTo>
                  <a:lnTo>
                    <a:pt x="2505075" y="821646"/>
                  </a:lnTo>
                  <a:lnTo>
                    <a:pt x="2509838" y="821646"/>
                  </a:lnTo>
                  <a:lnTo>
                    <a:pt x="2514600" y="821646"/>
                  </a:lnTo>
                  <a:lnTo>
                    <a:pt x="2514600" y="826408"/>
                  </a:lnTo>
                  <a:lnTo>
                    <a:pt x="2514600" y="831171"/>
                  </a:lnTo>
                  <a:close/>
                  <a:moveTo>
                    <a:pt x="2614613" y="831171"/>
                  </a:moveTo>
                  <a:lnTo>
                    <a:pt x="2609850" y="831171"/>
                  </a:lnTo>
                  <a:lnTo>
                    <a:pt x="2609850" y="826408"/>
                  </a:lnTo>
                  <a:lnTo>
                    <a:pt x="2609850" y="821646"/>
                  </a:lnTo>
                  <a:lnTo>
                    <a:pt x="2614613" y="821646"/>
                  </a:lnTo>
                  <a:lnTo>
                    <a:pt x="2619375" y="821646"/>
                  </a:lnTo>
                  <a:lnTo>
                    <a:pt x="2619375" y="826408"/>
                  </a:lnTo>
                  <a:lnTo>
                    <a:pt x="2619375" y="831171"/>
                  </a:lnTo>
                  <a:close/>
                  <a:moveTo>
                    <a:pt x="3690938" y="831171"/>
                  </a:moveTo>
                  <a:lnTo>
                    <a:pt x="3686175" y="831171"/>
                  </a:lnTo>
                  <a:lnTo>
                    <a:pt x="3686175" y="826408"/>
                  </a:lnTo>
                  <a:lnTo>
                    <a:pt x="3686175" y="821646"/>
                  </a:lnTo>
                  <a:lnTo>
                    <a:pt x="3690938" y="821646"/>
                  </a:lnTo>
                  <a:lnTo>
                    <a:pt x="3695700" y="821646"/>
                  </a:lnTo>
                  <a:lnTo>
                    <a:pt x="3695700" y="826408"/>
                  </a:lnTo>
                  <a:lnTo>
                    <a:pt x="3695700" y="831171"/>
                  </a:lnTo>
                  <a:close/>
                  <a:moveTo>
                    <a:pt x="3948113" y="831171"/>
                  </a:moveTo>
                  <a:lnTo>
                    <a:pt x="3943350" y="831171"/>
                  </a:lnTo>
                  <a:lnTo>
                    <a:pt x="3943350" y="826408"/>
                  </a:lnTo>
                  <a:lnTo>
                    <a:pt x="3943350" y="821646"/>
                  </a:lnTo>
                  <a:lnTo>
                    <a:pt x="3948113" y="821646"/>
                  </a:lnTo>
                  <a:lnTo>
                    <a:pt x="3952875" y="821646"/>
                  </a:lnTo>
                  <a:lnTo>
                    <a:pt x="3952875" y="826408"/>
                  </a:lnTo>
                  <a:lnTo>
                    <a:pt x="3952875" y="831171"/>
                  </a:lnTo>
                  <a:close/>
                  <a:moveTo>
                    <a:pt x="2547938" y="821646"/>
                  </a:moveTo>
                  <a:lnTo>
                    <a:pt x="2543175" y="821646"/>
                  </a:lnTo>
                  <a:lnTo>
                    <a:pt x="2543175" y="816883"/>
                  </a:lnTo>
                  <a:lnTo>
                    <a:pt x="2543175" y="812121"/>
                  </a:lnTo>
                  <a:lnTo>
                    <a:pt x="2547938" y="812121"/>
                  </a:lnTo>
                  <a:lnTo>
                    <a:pt x="2552700" y="812121"/>
                  </a:lnTo>
                  <a:lnTo>
                    <a:pt x="2552700" y="816883"/>
                  </a:lnTo>
                  <a:lnTo>
                    <a:pt x="2552700" y="821646"/>
                  </a:lnTo>
                  <a:close/>
                  <a:moveTo>
                    <a:pt x="2757488" y="821646"/>
                  </a:moveTo>
                  <a:lnTo>
                    <a:pt x="2752725" y="821646"/>
                  </a:lnTo>
                  <a:lnTo>
                    <a:pt x="2752725" y="816883"/>
                  </a:lnTo>
                  <a:lnTo>
                    <a:pt x="2752725" y="812121"/>
                  </a:lnTo>
                  <a:lnTo>
                    <a:pt x="2757488" y="812121"/>
                  </a:lnTo>
                  <a:lnTo>
                    <a:pt x="2762250" y="812121"/>
                  </a:lnTo>
                  <a:lnTo>
                    <a:pt x="2762250" y="816883"/>
                  </a:lnTo>
                  <a:lnTo>
                    <a:pt x="2762250" y="821646"/>
                  </a:lnTo>
                  <a:close/>
                  <a:moveTo>
                    <a:pt x="3643313" y="821646"/>
                  </a:moveTo>
                  <a:lnTo>
                    <a:pt x="3638550" y="821646"/>
                  </a:lnTo>
                  <a:lnTo>
                    <a:pt x="3638550" y="816883"/>
                  </a:lnTo>
                  <a:lnTo>
                    <a:pt x="3638550" y="812121"/>
                  </a:lnTo>
                  <a:lnTo>
                    <a:pt x="3643313" y="812121"/>
                  </a:lnTo>
                  <a:lnTo>
                    <a:pt x="3648075" y="812121"/>
                  </a:lnTo>
                  <a:lnTo>
                    <a:pt x="3648075" y="816883"/>
                  </a:lnTo>
                  <a:lnTo>
                    <a:pt x="3648075" y="821646"/>
                  </a:lnTo>
                  <a:close/>
                  <a:moveTo>
                    <a:pt x="2704214" y="812121"/>
                  </a:moveTo>
                  <a:lnTo>
                    <a:pt x="2697547" y="812121"/>
                  </a:lnTo>
                  <a:lnTo>
                    <a:pt x="2669058" y="779669"/>
                  </a:lnTo>
                  <a:lnTo>
                    <a:pt x="2640568" y="747227"/>
                  </a:lnTo>
                  <a:lnTo>
                    <a:pt x="2620937" y="686800"/>
                  </a:lnTo>
                  <a:lnTo>
                    <a:pt x="2601297" y="626383"/>
                  </a:lnTo>
                  <a:lnTo>
                    <a:pt x="2591286" y="569862"/>
                  </a:lnTo>
                  <a:lnTo>
                    <a:pt x="2581275" y="513347"/>
                  </a:lnTo>
                  <a:lnTo>
                    <a:pt x="2581275" y="395632"/>
                  </a:lnTo>
                  <a:lnTo>
                    <a:pt x="2581275" y="277918"/>
                  </a:lnTo>
                  <a:lnTo>
                    <a:pt x="2596286" y="205234"/>
                  </a:lnTo>
                  <a:lnTo>
                    <a:pt x="2611298" y="132550"/>
                  </a:lnTo>
                  <a:lnTo>
                    <a:pt x="2630424" y="91861"/>
                  </a:lnTo>
                  <a:lnTo>
                    <a:pt x="2649551" y="51172"/>
                  </a:lnTo>
                  <a:lnTo>
                    <a:pt x="2673268" y="25586"/>
                  </a:lnTo>
                  <a:lnTo>
                    <a:pt x="2696975" y="0"/>
                  </a:lnTo>
                  <a:lnTo>
                    <a:pt x="2733704" y="35861"/>
                  </a:lnTo>
                  <a:lnTo>
                    <a:pt x="2770432" y="71720"/>
                  </a:lnTo>
                  <a:lnTo>
                    <a:pt x="2737762" y="102526"/>
                  </a:lnTo>
                  <a:lnTo>
                    <a:pt x="2705100" y="133333"/>
                  </a:lnTo>
                  <a:lnTo>
                    <a:pt x="2705100" y="397153"/>
                  </a:lnTo>
                  <a:lnTo>
                    <a:pt x="2705100" y="660968"/>
                  </a:lnTo>
                  <a:lnTo>
                    <a:pt x="2715520" y="681781"/>
                  </a:lnTo>
                  <a:lnTo>
                    <a:pt x="2725941" y="702583"/>
                  </a:lnTo>
                  <a:lnTo>
                    <a:pt x="2751020" y="723710"/>
                  </a:lnTo>
                  <a:lnTo>
                    <a:pt x="2776099" y="744845"/>
                  </a:lnTo>
                  <a:lnTo>
                    <a:pt x="2743495" y="778478"/>
                  </a:lnTo>
                  <a:lnTo>
                    <a:pt x="2710891" y="812121"/>
                  </a:lnTo>
                  <a:close/>
                  <a:moveTo>
                    <a:pt x="3938588" y="812121"/>
                  </a:moveTo>
                  <a:lnTo>
                    <a:pt x="3933825" y="812121"/>
                  </a:lnTo>
                  <a:lnTo>
                    <a:pt x="3933825" y="807358"/>
                  </a:lnTo>
                  <a:lnTo>
                    <a:pt x="3933825" y="802596"/>
                  </a:lnTo>
                  <a:lnTo>
                    <a:pt x="3938588" y="802596"/>
                  </a:lnTo>
                  <a:lnTo>
                    <a:pt x="3943350" y="802596"/>
                  </a:lnTo>
                  <a:lnTo>
                    <a:pt x="3943350" y="807358"/>
                  </a:lnTo>
                  <a:lnTo>
                    <a:pt x="3943350" y="812121"/>
                  </a:lnTo>
                  <a:close/>
                  <a:moveTo>
                    <a:pt x="3356439" y="802596"/>
                  </a:moveTo>
                  <a:lnTo>
                    <a:pt x="3351676" y="802596"/>
                  </a:lnTo>
                  <a:lnTo>
                    <a:pt x="3357563" y="793071"/>
                  </a:lnTo>
                  <a:lnTo>
                    <a:pt x="3363449" y="783546"/>
                  </a:lnTo>
                  <a:lnTo>
                    <a:pt x="3368211" y="783546"/>
                  </a:lnTo>
                  <a:lnTo>
                    <a:pt x="3372974" y="783546"/>
                  </a:lnTo>
                  <a:lnTo>
                    <a:pt x="3367088" y="793071"/>
                  </a:lnTo>
                  <a:lnTo>
                    <a:pt x="3361201" y="802596"/>
                  </a:lnTo>
                  <a:close/>
                  <a:moveTo>
                    <a:pt x="3652838" y="802596"/>
                  </a:moveTo>
                  <a:lnTo>
                    <a:pt x="3648075" y="802596"/>
                  </a:lnTo>
                  <a:lnTo>
                    <a:pt x="3648075" y="797833"/>
                  </a:lnTo>
                  <a:lnTo>
                    <a:pt x="3648075" y="793071"/>
                  </a:lnTo>
                  <a:lnTo>
                    <a:pt x="3652838" y="793071"/>
                  </a:lnTo>
                  <a:lnTo>
                    <a:pt x="3657600" y="793071"/>
                  </a:lnTo>
                  <a:lnTo>
                    <a:pt x="3657600" y="797833"/>
                  </a:lnTo>
                  <a:lnTo>
                    <a:pt x="3657600" y="802596"/>
                  </a:lnTo>
                  <a:close/>
                  <a:moveTo>
                    <a:pt x="2224088" y="793071"/>
                  </a:moveTo>
                  <a:lnTo>
                    <a:pt x="2219325" y="793071"/>
                  </a:lnTo>
                  <a:lnTo>
                    <a:pt x="2219325" y="788308"/>
                  </a:lnTo>
                  <a:lnTo>
                    <a:pt x="2219325" y="783546"/>
                  </a:lnTo>
                  <a:lnTo>
                    <a:pt x="2224088" y="783546"/>
                  </a:lnTo>
                  <a:lnTo>
                    <a:pt x="2228850" y="783546"/>
                  </a:lnTo>
                  <a:lnTo>
                    <a:pt x="2228850" y="788308"/>
                  </a:lnTo>
                  <a:lnTo>
                    <a:pt x="2228850" y="793071"/>
                  </a:lnTo>
                  <a:close/>
                  <a:moveTo>
                    <a:pt x="2233613" y="774021"/>
                  </a:moveTo>
                  <a:lnTo>
                    <a:pt x="2228850" y="774021"/>
                  </a:lnTo>
                  <a:lnTo>
                    <a:pt x="2228850" y="769258"/>
                  </a:lnTo>
                  <a:lnTo>
                    <a:pt x="2228850" y="764496"/>
                  </a:lnTo>
                  <a:lnTo>
                    <a:pt x="2233613" y="764496"/>
                  </a:lnTo>
                  <a:lnTo>
                    <a:pt x="2238375" y="764496"/>
                  </a:lnTo>
                  <a:lnTo>
                    <a:pt x="2238375" y="769258"/>
                  </a:lnTo>
                  <a:lnTo>
                    <a:pt x="2238375" y="774021"/>
                  </a:lnTo>
                  <a:close/>
                  <a:moveTo>
                    <a:pt x="3587639" y="774021"/>
                  </a:moveTo>
                  <a:lnTo>
                    <a:pt x="3584353" y="774021"/>
                  </a:lnTo>
                  <a:lnTo>
                    <a:pt x="3566208" y="752589"/>
                  </a:lnTo>
                  <a:lnTo>
                    <a:pt x="3548063" y="731158"/>
                  </a:lnTo>
                  <a:lnTo>
                    <a:pt x="3569494" y="749303"/>
                  </a:lnTo>
                  <a:lnTo>
                    <a:pt x="3590925" y="767448"/>
                  </a:lnTo>
                  <a:lnTo>
                    <a:pt x="3590925" y="770734"/>
                  </a:lnTo>
                  <a:lnTo>
                    <a:pt x="3590925" y="774021"/>
                  </a:lnTo>
                  <a:close/>
                  <a:moveTo>
                    <a:pt x="3910013" y="764496"/>
                  </a:moveTo>
                  <a:lnTo>
                    <a:pt x="3905250" y="764496"/>
                  </a:lnTo>
                  <a:lnTo>
                    <a:pt x="3905250" y="759733"/>
                  </a:lnTo>
                  <a:lnTo>
                    <a:pt x="3905250" y="754971"/>
                  </a:lnTo>
                  <a:lnTo>
                    <a:pt x="3910013" y="754971"/>
                  </a:lnTo>
                  <a:lnTo>
                    <a:pt x="3914775" y="754971"/>
                  </a:lnTo>
                  <a:lnTo>
                    <a:pt x="3914775" y="759733"/>
                  </a:lnTo>
                  <a:lnTo>
                    <a:pt x="3914775" y="764496"/>
                  </a:lnTo>
                  <a:close/>
                  <a:moveTo>
                    <a:pt x="2243138" y="754971"/>
                  </a:moveTo>
                  <a:lnTo>
                    <a:pt x="2238375" y="754971"/>
                  </a:lnTo>
                  <a:lnTo>
                    <a:pt x="2238375" y="750208"/>
                  </a:lnTo>
                  <a:lnTo>
                    <a:pt x="2238375" y="745446"/>
                  </a:lnTo>
                  <a:lnTo>
                    <a:pt x="2243138" y="745446"/>
                  </a:lnTo>
                  <a:lnTo>
                    <a:pt x="2247900" y="745446"/>
                  </a:lnTo>
                  <a:lnTo>
                    <a:pt x="2247900" y="750208"/>
                  </a:lnTo>
                  <a:lnTo>
                    <a:pt x="2247900" y="754971"/>
                  </a:lnTo>
                  <a:close/>
                  <a:moveTo>
                    <a:pt x="2605088" y="735921"/>
                  </a:moveTo>
                  <a:lnTo>
                    <a:pt x="2600325" y="735921"/>
                  </a:lnTo>
                  <a:lnTo>
                    <a:pt x="2600325" y="731158"/>
                  </a:lnTo>
                  <a:lnTo>
                    <a:pt x="2600325" y="726396"/>
                  </a:lnTo>
                  <a:lnTo>
                    <a:pt x="2605088" y="726396"/>
                  </a:lnTo>
                  <a:lnTo>
                    <a:pt x="2609850" y="726396"/>
                  </a:lnTo>
                  <a:lnTo>
                    <a:pt x="2609850" y="731158"/>
                  </a:lnTo>
                  <a:lnTo>
                    <a:pt x="2609850" y="735921"/>
                  </a:lnTo>
                  <a:close/>
                  <a:moveTo>
                    <a:pt x="3424238" y="726396"/>
                  </a:moveTo>
                  <a:lnTo>
                    <a:pt x="3419475" y="726396"/>
                  </a:lnTo>
                  <a:lnTo>
                    <a:pt x="3419475" y="721633"/>
                  </a:lnTo>
                  <a:lnTo>
                    <a:pt x="3419475" y="716871"/>
                  </a:lnTo>
                  <a:lnTo>
                    <a:pt x="3424238" y="716871"/>
                  </a:lnTo>
                  <a:lnTo>
                    <a:pt x="3429000" y="716871"/>
                  </a:lnTo>
                  <a:lnTo>
                    <a:pt x="3429000" y="721633"/>
                  </a:lnTo>
                  <a:lnTo>
                    <a:pt x="3429000" y="726396"/>
                  </a:lnTo>
                  <a:close/>
                  <a:moveTo>
                    <a:pt x="3881438" y="726396"/>
                  </a:moveTo>
                  <a:lnTo>
                    <a:pt x="3876675" y="726396"/>
                  </a:lnTo>
                  <a:lnTo>
                    <a:pt x="3876675" y="721633"/>
                  </a:lnTo>
                  <a:lnTo>
                    <a:pt x="3876675" y="716871"/>
                  </a:lnTo>
                  <a:lnTo>
                    <a:pt x="3881438" y="716871"/>
                  </a:lnTo>
                  <a:lnTo>
                    <a:pt x="3886200" y="716871"/>
                  </a:lnTo>
                  <a:lnTo>
                    <a:pt x="3886200" y="721633"/>
                  </a:lnTo>
                  <a:lnTo>
                    <a:pt x="3886200" y="726396"/>
                  </a:lnTo>
                  <a:close/>
                  <a:moveTo>
                    <a:pt x="3530175" y="716871"/>
                  </a:moveTo>
                  <a:lnTo>
                    <a:pt x="3526584" y="716871"/>
                  </a:lnTo>
                  <a:lnTo>
                    <a:pt x="3513506" y="700202"/>
                  </a:lnTo>
                  <a:lnTo>
                    <a:pt x="3500438" y="683533"/>
                  </a:lnTo>
                  <a:lnTo>
                    <a:pt x="3517106" y="696601"/>
                  </a:lnTo>
                  <a:lnTo>
                    <a:pt x="3533775" y="709679"/>
                  </a:lnTo>
                  <a:lnTo>
                    <a:pt x="3533775" y="713270"/>
                  </a:lnTo>
                  <a:lnTo>
                    <a:pt x="3533775" y="716871"/>
                  </a:lnTo>
                  <a:close/>
                  <a:moveTo>
                    <a:pt x="3567113" y="716871"/>
                  </a:moveTo>
                  <a:lnTo>
                    <a:pt x="3562350" y="716871"/>
                  </a:lnTo>
                  <a:lnTo>
                    <a:pt x="3562350" y="712108"/>
                  </a:lnTo>
                  <a:lnTo>
                    <a:pt x="3562350" y="707346"/>
                  </a:lnTo>
                  <a:lnTo>
                    <a:pt x="3567113" y="707346"/>
                  </a:lnTo>
                  <a:lnTo>
                    <a:pt x="3571875" y="707346"/>
                  </a:lnTo>
                  <a:lnTo>
                    <a:pt x="3571875" y="712108"/>
                  </a:lnTo>
                  <a:lnTo>
                    <a:pt x="3571875" y="716871"/>
                  </a:lnTo>
                  <a:close/>
                  <a:moveTo>
                    <a:pt x="2271713" y="707346"/>
                  </a:moveTo>
                  <a:lnTo>
                    <a:pt x="2266950" y="707346"/>
                  </a:lnTo>
                  <a:lnTo>
                    <a:pt x="2266950" y="702583"/>
                  </a:lnTo>
                  <a:lnTo>
                    <a:pt x="2266950" y="697821"/>
                  </a:lnTo>
                  <a:lnTo>
                    <a:pt x="2271713" y="697821"/>
                  </a:lnTo>
                  <a:lnTo>
                    <a:pt x="2276475" y="697821"/>
                  </a:lnTo>
                  <a:lnTo>
                    <a:pt x="2276475" y="702583"/>
                  </a:lnTo>
                  <a:lnTo>
                    <a:pt x="2276475" y="707346"/>
                  </a:lnTo>
                  <a:close/>
                  <a:moveTo>
                    <a:pt x="2595563" y="707346"/>
                  </a:moveTo>
                  <a:lnTo>
                    <a:pt x="2590800" y="707346"/>
                  </a:lnTo>
                  <a:lnTo>
                    <a:pt x="2590800" y="702583"/>
                  </a:lnTo>
                  <a:lnTo>
                    <a:pt x="2590800" y="697821"/>
                  </a:lnTo>
                  <a:lnTo>
                    <a:pt x="2595563" y="697821"/>
                  </a:lnTo>
                  <a:lnTo>
                    <a:pt x="2600325" y="697821"/>
                  </a:lnTo>
                  <a:lnTo>
                    <a:pt x="2600325" y="702583"/>
                  </a:lnTo>
                  <a:lnTo>
                    <a:pt x="2600325" y="707346"/>
                  </a:lnTo>
                  <a:close/>
                  <a:moveTo>
                    <a:pt x="2586038" y="678771"/>
                  </a:moveTo>
                  <a:lnTo>
                    <a:pt x="2581275" y="678771"/>
                  </a:lnTo>
                  <a:lnTo>
                    <a:pt x="2581275" y="674008"/>
                  </a:lnTo>
                  <a:lnTo>
                    <a:pt x="2581275" y="669246"/>
                  </a:lnTo>
                  <a:lnTo>
                    <a:pt x="2586038" y="669246"/>
                  </a:lnTo>
                  <a:lnTo>
                    <a:pt x="2590800" y="669246"/>
                  </a:lnTo>
                  <a:lnTo>
                    <a:pt x="2590800" y="674008"/>
                  </a:lnTo>
                  <a:lnTo>
                    <a:pt x="2590800" y="678771"/>
                  </a:lnTo>
                  <a:close/>
                  <a:moveTo>
                    <a:pt x="2324100" y="650196"/>
                  </a:moveTo>
                  <a:lnTo>
                    <a:pt x="2311403" y="650196"/>
                  </a:lnTo>
                  <a:lnTo>
                    <a:pt x="2317747" y="643842"/>
                  </a:lnTo>
                  <a:lnTo>
                    <a:pt x="2324100" y="637499"/>
                  </a:lnTo>
                  <a:lnTo>
                    <a:pt x="2330453" y="643842"/>
                  </a:lnTo>
                  <a:lnTo>
                    <a:pt x="2336797" y="650196"/>
                  </a:lnTo>
                  <a:close/>
                  <a:moveTo>
                    <a:pt x="2414588" y="650196"/>
                  </a:moveTo>
                  <a:lnTo>
                    <a:pt x="2409825" y="650196"/>
                  </a:lnTo>
                  <a:lnTo>
                    <a:pt x="2409825" y="645433"/>
                  </a:lnTo>
                  <a:lnTo>
                    <a:pt x="2409825" y="640671"/>
                  </a:lnTo>
                  <a:lnTo>
                    <a:pt x="2414588" y="640671"/>
                  </a:lnTo>
                  <a:lnTo>
                    <a:pt x="2419350" y="640671"/>
                  </a:lnTo>
                  <a:lnTo>
                    <a:pt x="2419350" y="645433"/>
                  </a:lnTo>
                  <a:lnTo>
                    <a:pt x="2419350" y="650196"/>
                  </a:lnTo>
                  <a:close/>
                  <a:moveTo>
                    <a:pt x="3605213" y="650196"/>
                  </a:moveTo>
                  <a:lnTo>
                    <a:pt x="3600450" y="650196"/>
                  </a:lnTo>
                  <a:lnTo>
                    <a:pt x="3600450" y="645433"/>
                  </a:lnTo>
                  <a:lnTo>
                    <a:pt x="3600450" y="640671"/>
                  </a:lnTo>
                  <a:lnTo>
                    <a:pt x="3605213" y="640671"/>
                  </a:lnTo>
                  <a:lnTo>
                    <a:pt x="3609975" y="640671"/>
                  </a:lnTo>
                  <a:lnTo>
                    <a:pt x="3609975" y="645433"/>
                  </a:lnTo>
                  <a:lnTo>
                    <a:pt x="3609975" y="650196"/>
                  </a:lnTo>
                  <a:close/>
                  <a:moveTo>
                    <a:pt x="2576513" y="640671"/>
                  </a:moveTo>
                  <a:lnTo>
                    <a:pt x="2571750" y="640671"/>
                  </a:lnTo>
                  <a:lnTo>
                    <a:pt x="2571750" y="635908"/>
                  </a:lnTo>
                  <a:lnTo>
                    <a:pt x="2571750" y="631146"/>
                  </a:lnTo>
                  <a:lnTo>
                    <a:pt x="2576513" y="631146"/>
                  </a:lnTo>
                  <a:lnTo>
                    <a:pt x="2581275" y="631146"/>
                  </a:lnTo>
                  <a:lnTo>
                    <a:pt x="2581275" y="635908"/>
                  </a:lnTo>
                  <a:lnTo>
                    <a:pt x="2581275" y="640671"/>
                  </a:lnTo>
                  <a:close/>
                  <a:moveTo>
                    <a:pt x="3633788" y="640671"/>
                  </a:moveTo>
                  <a:lnTo>
                    <a:pt x="3629025" y="640671"/>
                  </a:lnTo>
                  <a:lnTo>
                    <a:pt x="3629025" y="635908"/>
                  </a:lnTo>
                  <a:lnTo>
                    <a:pt x="3629025" y="631146"/>
                  </a:lnTo>
                  <a:lnTo>
                    <a:pt x="3633788" y="631146"/>
                  </a:lnTo>
                  <a:lnTo>
                    <a:pt x="3638550" y="631146"/>
                  </a:lnTo>
                  <a:lnTo>
                    <a:pt x="3638550" y="635908"/>
                  </a:lnTo>
                  <a:lnTo>
                    <a:pt x="3638550" y="640671"/>
                  </a:lnTo>
                  <a:close/>
                  <a:moveTo>
                    <a:pt x="2376488" y="631146"/>
                  </a:moveTo>
                  <a:lnTo>
                    <a:pt x="2371725" y="631146"/>
                  </a:lnTo>
                  <a:lnTo>
                    <a:pt x="2371725" y="626383"/>
                  </a:lnTo>
                  <a:lnTo>
                    <a:pt x="2371725" y="621621"/>
                  </a:lnTo>
                  <a:lnTo>
                    <a:pt x="2376488" y="621621"/>
                  </a:lnTo>
                  <a:lnTo>
                    <a:pt x="2381250" y="621621"/>
                  </a:lnTo>
                  <a:lnTo>
                    <a:pt x="2381250" y="626383"/>
                  </a:lnTo>
                  <a:lnTo>
                    <a:pt x="2381250" y="631146"/>
                  </a:lnTo>
                  <a:close/>
                  <a:moveTo>
                    <a:pt x="3700463" y="621621"/>
                  </a:moveTo>
                  <a:lnTo>
                    <a:pt x="3695700" y="621621"/>
                  </a:lnTo>
                  <a:lnTo>
                    <a:pt x="3695700" y="616858"/>
                  </a:lnTo>
                  <a:lnTo>
                    <a:pt x="3695700" y="612096"/>
                  </a:lnTo>
                  <a:lnTo>
                    <a:pt x="3700463" y="612096"/>
                  </a:lnTo>
                  <a:lnTo>
                    <a:pt x="3705225" y="612096"/>
                  </a:lnTo>
                  <a:lnTo>
                    <a:pt x="3705225" y="616858"/>
                  </a:lnTo>
                  <a:lnTo>
                    <a:pt x="3705225" y="621621"/>
                  </a:lnTo>
                  <a:close/>
                  <a:moveTo>
                    <a:pt x="3748088" y="612096"/>
                  </a:moveTo>
                  <a:lnTo>
                    <a:pt x="3743325" y="612096"/>
                  </a:lnTo>
                  <a:lnTo>
                    <a:pt x="3743325" y="607333"/>
                  </a:lnTo>
                  <a:lnTo>
                    <a:pt x="3743325" y="602571"/>
                  </a:lnTo>
                  <a:lnTo>
                    <a:pt x="3748088" y="602571"/>
                  </a:lnTo>
                  <a:lnTo>
                    <a:pt x="3752850" y="602571"/>
                  </a:lnTo>
                  <a:lnTo>
                    <a:pt x="3752850" y="607333"/>
                  </a:lnTo>
                  <a:lnTo>
                    <a:pt x="3752850" y="612096"/>
                  </a:lnTo>
                  <a:close/>
                  <a:moveTo>
                    <a:pt x="2566988" y="593046"/>
                  </a:moveTo>
                  <a:lnTo>
                    <a:pt x="2562225" y="593046"/>
                  </a:lnTo>
                  <a:lnTo>
                    <a:pt x="2562225" y="588283"/>
                  </a:lnTo>
                  <a:lnTo>
                    <a:pt x="2562225" y="583521"/>
                  </a:lnTo>
                  <a:lnTo>
                    <a:pt x="2566988" y="583521"/>
                  </a:lnTo>
                  <a:lnTo>
                    <a:pt x="2571750" y="583521"/>
                  </a:lnTo>
                  <a:lnTo>
                    <a:pt x="2571750" y="588283"/>
                  </a:lnTo>
                  <a:lnTo>
                    <a:pt x="2571750" y="593046"/>
                  </a:lnTo>
                  <a:close/>
                  <a:moveTo>
                    <a:pt x="2281238" y="583521"/>
                  </a:moveTo>
                  <a:lnTo>
                    <a:pt x="2276475" y="583521"/>
                  </a:lnTo>
                  <a:lnTo>
                    <a:pt x="2276475" y="578758"/>
                  </a:lnTo>
                  <a:lnTo>
                    <a:pt x="2276475" y="573996"/>
                  </a:lnTo>
                  <a:lnTo>
                    <a:pt x="2281238" y="573996"/>
                  </a:lnTo>
                  <a:lnTo>
                    <a:pt x="2286000" y="573996"/>
                  </a:lnTo>
                  <a:lnTo>
                    <a:pt x="2286000" y="578758"/>
                  </a:lnTo>
                  <a:lnTo>
                    <a:pt x="2286000" y="583521"/>
                  </a:lnTo>
                  <a:close/>
                  <a:moveTo>
                    <a:pt x="1912144" y="535076"/>
                  </a:moveTo>
                  <a:lnTo>
                    <a:pt x="1909763" y="534258"/>
                  </a:lnTo>
                  <a:lnTo>
                    <a:pt x="1882321" y="526043"/>
                  </a:lnTo>
                  <a:lnTo>
                    <a:pt x="1854889" y="517828"/>
                  </a:lnTo>
                  <a:lnTo>
                    <a:pt x="1832153" y="496475"/>
                  </a:lnTo>
                  <a:lnTo>
                    <a:pt x="1809426" y="475124"/>
                  </a:lnTo>
                  <a:lnTo>
                    <a:pt x="1798920" y="440056"/>
                  </a:lnTo>
                  <a:lnTo>
                    <a:pt x="1788414" y="404989"/>
                  </a:lnTo>
                  <a:lnTo>
                    <a:pt x="1799720" y="370741"/>
                  </a:lnTo>
                  <a:lnTo>
                    <a:pt x="1811026" y="336494"/>
                  </a:lnTo>
                  <a:lnTo>
                    <a:pt x="1839687" y="312370"/>
                  </a:lnTo>
                  <a:lnTo>
                    <a:pt x="1868358" y="288246"/>
                  </a:lnTo>
                  <a:lnTo>
                    <a:pt x="1891446" y="288246"/>
                  </a:lnTo>
                  <a:lnTo>
                    <a:pt x="1914525" y="288246"/>
                  </a:lnTo>
                  <a:lnTo>
                    <a:pt x="1914525" y="412071"/>
                  </a:lnTo>
                  <a:lnTo>
                    <a:pt x="1914525" y="535896"/>
                  </a:lnTo>
                  <a:close/>
                  <a:moveTo>
                    <a:pt x="2559053" y="532721"/>
                  </a:moveTo>
                  <a:lnTo>
                    <a:pt x="2552700" y="539070"/>
                  </a:lnTo>
                  <a:lnTo>
                    <a:pt x="2552700" y="526371"/>
                  </a:lnTo>
                  <a:lnTo>
                    <a:pt x="2552700" y="513671"/>
                  </a:lnTo>
                  <a:lnTo>
                    <a:pt x="2559053" y="520020"/>
                  </a:lnTo>
                  <a:lnTo>
                    <a:pt x="2565397" y="526371"/>
                  </a:lnTo>
                  <a:close/>
                  <a:moveTo>
                    <a:pt x="2728913" y="526371"/>
                  </a:moveTo>
                  <a:lnTo>
                    <a:pt x="2724150" y="526371"/>
                  </a:lnTo>
                  <a:lnTo>
                    <a:pt x="2724150" y="521608"/>
                  </a:lnTo>
                  <a:lnTo>
                    <a:pt x="2724150" y="516846"/>
                  </a:lnTo>
                  <a:lnTo>
                    <a:pt x="2728913" y="516846"/>
                  </a:lnTo>
                  <a:lnTo>
                    <a:pt x="2733675" y="516846"/>
                  </a:lnTo>
                  <a:lnTo>
                    <a:pt x="2733675" y="521608"/>
                  </a:lnTo>
                  <a:lnTo>
                    <a:pt x="2733675" y="526371"/>
                  </a:lnTo>
                  <a:close/>
                  <a:moveTo>
                    <a:pt x="3333750" y="522846"/>
                  </a:moveTo>
                  <a:lnTo>
                    <a:pt x="3233738" y="522846"/>
                  </a:lnTo>
                  <a:lnTo>
                    <a:pt x="3283744" y="519349"/>
                  </a:lnTo>
                  <a:lnTo>
                    <a:pt x="3333750" y="515850"/>
                  </a:lnTo>
                  <a:lnTo>
                    <a:pt x="3383756" y="519349"/>
                  </a:lnTo>
                  <a:lnTo>
                    <a:pt x="3433763" y="522846"/>
                  </a:lnTo>
                  <a:close/>
                  <a:moveTo>
                    <a:pt x="4367213" y="513580"/>
                  </a:moveTo>
                  <a:lnTo>
                    <a:pt x="4291013" y="513518"/>
                  </a:lnTo>
                  <a:lnTo>
                    <a:pt x="4331742" y="509859"/>
                  </a:lnTo>
                  <a:lnTo>
                    <a:pt x="4372480" y="506200"/>
                  </a:lnTo>
                  <a:lnTo>
                    <a:pt x="4407942" y="509922"/>
                  </a:lnTo>
                  <a:lnTo>
                    <a:pt x="4443413" y="513643"/>
                  </a:lnTo>
                  <a:close/>
                  <a:moveTo>
                    <a:pt x="4529138" y="507321"/>
                  </a:moveTo>
                  <a:lnTo>
                    <a:pt x="4524375" y="507321"/>
                  </a:lnTo>
                  <a:lnTo>
                    <a:pt x="4524375" y="502558"/>
                  </a:lnTo>
                  <a:lnTo>
                    <a:pt x="4524375" y="497796"/>
                  </a:lnTo>
                  <a:lnTo>
                    <a:pt x="4529138" y="497796"/>
                  </a:lnTo>
                  <a:lnTo>
                    <a:pt x="4533900" y="497796"/>
                  </a:lnTo>
                  <a:lnTo>
                    <a:pt x="4533900" y="502558"/>
                  </a:lnTo>
                  <a:lnTo>
                    <a:pt x="4533900" y="507321"/>
                  </a:lnTo>
                  <a:close/>
                  <a:moveTo>
                    <a:pt x="2328863" y="497796"/>
                  </a:moveTo>
                  <a:lnTo>
                    <a:pt x="2324100" y="497796"/>
                  </a:lnTo>
                  <a:lnTo>
                    <a:pt x="2324100" y="493033"/>
                  </a:lnTo>
                  <a:lnTo>
                    <a:pt x="2324100" y="488271"/>
                  </a:lnTo>
                  <a:lnTo>
                    <a:pt x="2328863" y="488271"/>
                  </a:lnTo>
                  <a:lnTo>
                    <a:pt x="2333625" y="488271"/>
                  </a:lnTo>
                  <a:lnTo>
                    <a:pt x="2333625" y="493033"/>
                  </a:lnTo>
                  <a:lnTo>
                    <a:pt x="2333625" y="497796"/>
                  </a:lnTo>
                  <a:close/>
                  <a:moveTo>
                    <a:pt x="4576763" y="497796"/>
                  </a:moveTo>
                  <a:lnTo>
                    <a:pt x="4572000" y="497796"/>
                  </a:lnTo>
                  <a:lnTo>
                    <a:pt x="4572000" y="493033"/>
                  </a:lnTo>
                  <a:lnTo>
                    <a:pt x="4572000" y="488271"/>
                  </a:lnTo>
                  <a:lnTo>
                    <a:pt x="4576763" y="488271"/>
                  </a:lnTo>
                  <a:lnTo>
                    <a:pt x="4581525" y="488271"/>
                  </a:lnTo>
                  <a:lnTo>
                    <a:pt x="4581525" y="493033"/>
                  </a:lnTo>
                  <a:lnTo>
                    <a:pt x="4581525" y="497796"/>
                  </a:lnTo>
                  <a:close/>
                  <a:moveTo>
                    <a:pt x="2238375" y="488271"/>
                  </a:moveTo>
                  <a:lnTo>
                    <a:pt x="2225678" y="488271"/>
                  </a:lnTo>
                  <a:lnTo>
                    <a:pt x="2232022" y="481920"/>
                  </a:lnTo>
                  <a:lnTo>
                    <a:pt x="2238375" y="475571"/>
                  </a:lnTo>
                  <a:lnTo>
                    <a:pt x="2244728" y="481920"/>
                  </a:lnTo>
                  <a:lnTo>
                    <a:pt x="2251072" y="488271"/>
                  </a:lnTo>
                  <a:close/>
                  <a:moveTo>
                    <a:pt x="4605338" y="488271"/>
                  </a:moveTo>
                  <a:lnTo>
                    <a:pt x="4600575" y="488271"/>
                  </a:lnTo>
                  <a:lnTo>
                    <a:pt x="4600575" y="483508"/>
                  </a:lnTo>
                  <a:lnTo>
                    <a:pt x="4600575" y="478746"/>
                  </a:lnTo>
                  <a:lnTo>
                    <a:pt x="4605338" y="478746"/>
                  </a:lnTo>
                  <a:lnTo>
                    <a:pt x="4610100" y="478746"/>
                  </a:lnTo>
                  <a:lnTo>
                    <a:pt x="4610100" y="483508"/>
                  </a:lnTo>
                  <a:lnTo>
                    <a:pt x="4610100" y="488271"/>
                  </a:lnTo>
                  <a:close/>
                  <a:moveTo>
                    <a:pt x="2134543" y="459696"/>
                  </a:moveTo>
                  <a:lnTo>
                    <a:pt x="1942500" y="459696"/>
                  </a:lnTo>
                  <a:lnTo>
                    <a:pt x="1937404" y="446410"/>
                  </a:lnTo>
                  <a:lnTo>
                    <a:pt x="1932308" y="433124"/>
                  </a:lnTo>
                  <a:lnTo>
                    <a:pt x="1935318" y="396404"/>
                  </a:lnTo>
                  <a:lnTo>
                    <a:pt x="1938338" y="359683"/>
                  </a:lnTo>
                  <a:lnTo>
                    <a:pt x="2112188" y="358956"/>
                  </a:lnTo>
                  <a:lnTo>
                    <a:pt x="2286038" y="358231"/>
                  </a:lnTo>
                  <a:lnTo>
                    <a:pt x="2300716" y="374444"/>
                  </a:lnTo>
                  <a:lnTo>
                    <a:pt x="2315394" y="390657"/>
                  </a:lnTo>
                  <a:lnTo>
                    <a:pt x="2320995" y="425177"/>
                  </a:lnTo>
                  <a:lnTo>
                    <a:pt x="2326596" y="459696"/>
                  </a:lnTo>
                  <a:close/>
                  <a:moveTo>
                    <a:pt x="4681538" y="450171"/>
                  </a:moveTo>
                  <a:lnTo>
                    <a:pt x="4676775" y="450171"/>
                  </a:lnTo>
                  <a:lnTo>
                    <a:pt x="4676775" y="445408"/>
                  </a:lnTo>
                  <a:lnTo>
                    <a:pt x="4676775" y="440646"/>
                  </a:lnTo>
                  <a:lnTo>
                    <a:pt x="4681538" y="440646"/>
                  </a:lnTo>
                  <a:lnTo>
                    <a:pt x="4686300" y="440646"/>
                  </a:lnTo>
                  <a:lnTo>
                    <a:pt x="4686300" y="445408"/>
                  </a:lnTo>
                  <a:lnTo>
                    <a:pt x="4686300" y="450171"/>
                  </a:lnTo>
                  <a:close/>
                  <a:moveTo>
                    <a:pt x="2376488" y="431121"/>
                  </a:moveTo>
                  <a:lnTo>
                    <a:pt x="2371725" y="431121"/>
                  </a:lnTo>
                  <a:lnTo>
                    <a:pt x="2371725" y="426358"/>
                  </a:lnTo>
                  <a:lnTo>
                    <a:pt x="2371725" y="421596"/>
                  </a:lnTo>
                  <a:lnTo>
                    <a:pt x="2376488" y="421596"/>
                  </a:lnTo>
                  <a:lnTo>
                    <a:pt x="2381250" y="421596"/>
                  </a:lnTo>
                  <a:lnTo>
                    <a:pt x="2381250" y="426358"/>
                  </a:lnTo>
                  <a:lnTo>
                    <a:pt x="2381250" y="431121"/>
                  </a:lnTo>
                  <a:close/>
                  <a:moveTo>
                    <a:pt x="2986088" y="426951"/>
                  </a:moveTo>
                  <a:lnTo>
                    <a:pt x="2728913" y="426942"/>
                  </a:lnTo>
                  <a:lnTo>
                    <a:pt x="2860453" y="423996"/>
                  </a:lnTo>
                  <a:lnTo>
                    <a:pt x="2991993" y="421051"/>
                  </a:lnTo>
                  <a:lnTo>
                    <a:pt x="3117628" y="424005"/>
                  </a:lnTo>
                  <a:lnTo>
                    <a:pt x="3243263" y="426961"/>
                  </a:lnTo>
                  <a:close/>
                  <a:moveTo>
                    <a:pt x="2395538" y="421596"/>
                  </a:moveTo>
                  <a:lnTo>
                    <a:pt x="2390775" y="421596"/>
                  </a:lnTo>
                  <a:lnTo>
                    <a:pt x="2390775" y="416833"/>
                  </a:lnTo>
                  <a:lnTo>
                    <a:pt x="2390775" y="412071"/>
                  </a:lnTo>
                  <a:lnTo>
                    <a:pt x="2395538" y="412071"/>
                  </a:lnTo>
                  <a:lnTo>
                    <a:pt x="2400300" y="412071"/>
                  </a:lnTo>
                  <a:lnTo>
                    <a:pt x="2400300" y="416833"/>
                  </a:lnTo>
                  <a:lnTo>
                    <a:pt x="2400300" y="421596"/>
                  </a:lnTo>
                  <a:close/>
                  <a:moveTo>
                    <a:pt x="2348475" y="402546"/>
                  </a:moveTo>
                  <a:lnTo>
                    <a:pt x="2344274" y="402546"/>
                  </a:lnTo>
                  <a:lnTo>
                    <a:pt x="2337473" y="391549"/>
                  </a:lnTo>
                  <a:lnTo>
                    <a:pt x="2330682" y="380552"/>
                  </a:lnTo>
                  <a:lnTo>
                    <a:pt x="2341683" y="387348"/>
                  </a:lnTo>
                  <a:lnTo>
                    <a:pt x="2352675" y="394144"/>
                  </a:lnTo>
                  <a:lnTo>
                    <a:pt x="2352675" y="398345"/>
                  </a:lnTo>
                  <a:lnTo>
                    <a:pt x="2352675" y="402546"/>
                  </a:lnTo>
                  <a:close/>
                  <a:moveTo>
                    <a:pt x="2366963" y="402546"/>
                  </a:moveTo>
                  <a:lnTo>
                    <a:pt x="2362200" y="402546"/>
                  </a:lnTo>
                  <a:lnTo>
                    <a:pt x="2362200" y="397783"/>
                  </a:lnTo>
                  <a:lnTo>
                    <a:pt x="2362200" y="393021"/>
                  </a:lnTo>
                  <a:lnTo>
                    <a:pt x="2366963" y="393021"/>
                  </a:lnTo>
                  <a:lnTo>
                    <a:pt x="2371725" y="393021"/>
                  </a:lnTo>
                  <a:lnTo>
                    <a:pt x="2371725" y="397783"/>
                  </a:lnTo>
                  <a:lnTo>
                    <a:pt x="2371725" y="402546"/>
                  </a:lnTo>
                  <a:close/>
                  <a:moveTo>
                    <a:pt x="2728913" y="402546"/>
                  </a:moveTo>
                  <a:lnTo>
                    <a:pt x="2724150" y="402546"/>
                  </a:lnTo>
                  <a:lnTo>
                    <a:pt x="2724150" y="397783"/>
                  </a:lnTo>
                  <a:lnTo>
                    <a:pt x="2724150" y="393021"/>
                  </a:lnTo>
                  <a:lnTo>
                    <a:pt x="2728913" y="393021"/>
                  </a:lnTo>
                  <a:lnTo>
                    <a:pt x="2733675" y="393021"/>
                  </a:lnTo>
                  <a:lnTo>
                    <a:pt x="2733675" y="397783"/>
                  </a:lnTo>
                  <a:lnTo>
                    <a:pt x="2733675" y="402546"/>
                  </a:lnTo>
                  <a:close/>
                  <a:moveTo>
                    <a:pt x="4700588" y="402546"/>
                  </a:moveTo>
                  <a:lnTo>
                    <a:pt x="4695825" y="402546"/>
                  </a:lnTo>
                  <a:lnTo>
                    <a:pt x="4695825" y="397783"/>
                  </a:lnTo>
                  <a:lnTo>
                    <a:pt x="4695825" y="393021"/>
                  </a:lnTo>
                  <a:lnTo>
                    <a:pt x="4700588" y="393021"/>
                  </a:lnTo>
                  <a:lnTo>
                    <a:pt x="4705350" y="393021"/>
                  </a:lnTo>
                  <a:lnTo>
                    <a:pt x="4705350" y="397783"/>
                  </a:lnTo>
                  <a:lnTo>
                    <a:pt x="4705350" y="402546"/>
                  </a:lnTo>
                  <a:close/>
                  <a:moveTo>
                    <a:pt x="2423322" y="392269"/>
                  </a:moveTo>
                  <a:lnTo>
                    <a:pt x="2405063" y="391517"/>
                  </a:lnTo>
                  <a:lnTo>
                    <a:pt x="2417560" y="386514"/>
                  </a:lnTo>
                  <a:lnTo>
                    <a:pt x="2430066" y="381512"/>
                  </a:lnTo>
                  <a:lnTo>
                    <a:pt x="2435819" y="387266"/>
                  </a:lnTo>
                  <a:lnTo>
                    <a:pt x="2441572" y="393021"/>
                  </a:lnTo>
                  <a:close/>
                  <a:moveTo>
                    <a:pt x="4681538" y="383496"/>
                  </a:moveTo>
                  <a:lnTo>
                    <a:pt x="4676775" y="383496"/>
                  </a:lnTo>
                  <a:lnTo>
                    <a:pt x="4676775" y="378733"/>
                  </a:lnTo>
                  <a:lnTo>
                    <a:pt x="4676775" y="373971"/>
                  </a:lnTo>
                  <a:lnTo>
                    <a:pt x="4681538" y="373971"/>
                  </a:lnTo>
                  <a:lnTo>
                    <a:pt x="4686300" y="373971"/>
                  </a:lnTo>
                  <a:lnTo>
                    <a:pt x="4686300" y="378733"/>
                  </a:lnTo>
                  <a:lnTo>
                    <a:pt x="4686300" y="383496"/>
                  </a:lnTo>
                  <a:close/>
                  <a:moveTo>
                    <a:pt x="2462213" y="373971"/>
                  </a:moveTo>
                  <a:lnTo>
                    <a:pt x="2457450" y="373971"/>
                  </a:lnTo>
                  <a:lnTo>
                    <a:pt x="2457450" y="369208"/>
                  </a:lnTo>
                  <a:lnTo>
                    <a:pt x="2457450" y="364446"/>
                  </a:lnTo>
                  <a:lnTo>
                    <a:pt x="2462213" y="364446"/>
                  </a:lnTo>
                  <a:lnTo>
                    <a:pt x="2466975" y="364446"/>
                  </a:lnTo>
                  <a:lnTo>
                    <a:pt x="2466975" y="369208"/>
                  </a:lnTo>
                  <a:lnTo>
                    <a:pt x="2466975" y="373971"/>
                  </a:lnTo>
                  <a:close/>
                  <a:moveTo>
                    <a:pt x="2482853" y="370796"/>
                  </a:moveTo>
                  <a:lnTo>
                    <a:pt x="2476500" y="377145"/>
                  </a:lnTo>
                  <a:lnTo>
                    <a:pt x="2476500" y="364446"/>
                  </a:lnTo>
                  <a:lnTo>
                    <a:pt x="2476500" y="351746"/>
                  </a:lnTo>
                  <a:lnTo>
                    <a:pt x="2482853" y="358095"/>
                  </a:lnTo>
                  <a:lnTo>
                    <a:pt x="2489197" y="364446"/>
                  </a:lnTo>
                  <a:close/>
                  <a:moveTo>
                    <a:pt x="4652963" y="364446"/>
                  </a:moveTo>
                  <a:lnTo>
                    <a:pt x="4648200" y="364446"/>
                  </a:lnTo>
                  <a:lnTo>
                    <a:pt x="4648200" y="359683"/>
                  </a:lnTo>
                  <a:lnTo>
                    <a:pt x="4648200" y="354921"/>
                  </a:lnTo>
                  <a:lnTo>
                    <a:pt x="4652963" y="354921"/>
                  </a:lnTo>
                  <a:lnTo>
                    <a:pt x="4657725" y="354921"/>
                  </a:lnTo>
                  <a:lnTo>
                    <a:pt x="4657725" y="359683"/>
                  </a:lnTo>
                  <a:lnTo>
                    <a:pt x="4657725" y="364446"/>
                  </a:lnTo>
                  <a:close/>
                  <a:moveTo>
                    <a:pt x="2290763" y="345396"/>
                  </a:moveTo>
                  <a:lnTo>
                    <a:pt x="2286000" y="345396"/>
                  </a:lnTo>
                  <a:lnTo>
                    <a:pt x="2286000" y="340633"/>
                  </a:lnTo>
                  <a:lnTo>
                    <a:pt x="2286000" y="335871"/>
                  </a:lnTo>
                  <a:lnTo>
                    <a:pt x="2290763" y="335871"/>
                  </a:lnTo>
                  <a:lnTo>
                    <a:pt x="2295525" y="335871"/>
                  </a:lnTo>
                  <a:lnTo>
                    <a:pt x="2295525" y="340633"/>
                  </a:lnTo>
                  <a:lnTo>
                    <a:pt x="2295525" y="345396"/>
                  </a:lnTo>
                  <a:close/>
                  <a:moveTo>
                    <a:pt x="2482806" y="338252"/>
                  </a:moveTo>
                  <a:lnTo>
                    <a:pt x="2478005" y="350158"/>
                  </a:lnTo>
                  <a:lnTo>
                    <a:pt x="2478005" y="326346"/>
                  </a:lnTo>
                  <a:lnTo>
                    <a:pt x="2478005" y="302533"/>
                  </a:lnTo>
                  <a:lnTo>
                    <a:pt x="2482806" y="314439"/>
                  </a:lnTo>
                  <a:lnTo>
                    <a:pt x="2487616" y="326346"/>
                  </a:lnTo>
                  <a:close/>
                  <a:moveTo>
                    <a:pt x="2462213" y="335871"/>
                  </a:moveTo>
                  <a:lnTo>
                    <a:pt x="2457450" y="335871"/>
                  </a:lnTo>
                  <a:lnTo>
                    <a:pt x="2457450" y="331108"/>
                  </a:lnTo>
                  <a:lnTo>
                    <a:pt x="2457450" y="326346"/>
                  </a:lnTo>
                  <a:lnTo>
                    <a:pt x="2462213" y="326346"/>
                  </a:lnTo>
                  <a:lnTo>
                    <a:pt x="2466975" y="326346"/>
                  </a:lnTo>
                  <a:lnTo>
                    <a:pt x="2466975" y="331108"/>
                  </a:lnTo>
                  <a:lnTo>
                    <a:pt x="2466975" y="335871"/>
                  </a:lnTo>
                  <a:close/>
                  <a:moveTo>
                    <a:pt x="4357688" y="322867"/>
                  </a:moveTo>
                  <a:lnTo>
                    <a:pt x="4262438" y="322822"/>
                  </a:lnTo>
                  <a:lnTo>
                    <a:pt x="4312768" y="319312"/>
                  </a:lnTo>
                  <a:lnTo>
                    <a:pt x="4363089" y="315803"/>
                  </a:lnTo>
                  <a:lnTo>
                    <a:pt x="4408018" y="319358"/>
                  </a:lnTo>
                  <a:lnTo>
                    <a:pt x="4452938" y="322912"/>
                  </a:lnTo>
                  <a:close/>
                  <a:moveTo>
                    <a:pt x="3443288" y="313342"/>
                  </a:moveTo>
                  <a:lnTo>
                    <a:pt x="3348038" y="313297"/>
                  </a:lnTo>
                  <a:lnTo>
                    <a:pt x="3398368" y="309787"/>
                  </a:lnTo>
                  <a:lnTo>
                    <a:pt x="3448688" y="306278"/>
                  </a:lnTo>
                  <a:lnTo>
                    <a:pt x="3493618" y="309833"/>
                  </a:lnTo>
                  <a:lnTo>
                    <a:pt x="3538538" y="313387"/>
                  </a:lnTo>
                  <a:close/>
                  <a:moveTo>
                    <a:pt x="2271713" y="288246"/>
                  </a:moveTo>
                  <a:lnTo>
                    <a:pt x="2266950" y="288246"/>
                  </a:lnTo>
                  <a:lnTo>
                    <a:pt x="2266950" y="283483"/>
                  </a:lnTo>
                  <a:lnTo>
                    <a:pt x="2266950" y="278721"/>
                  </a:lnTo>
                  <a:lnTo>
                    <a:pt x="2271713" y="278721"/>
                  </a:lnTo>
                  <a:lnTo>
                    <a:pt x="2276475" y="278721"/>
                  </a:lnTo>
                  <a:lnTo>
                    <a:pt x="2276475" y="283483"/>
                  </a:lnTo>
                  <a:lnTo>
                    <a:pt x="2276475" y="288246"/>
                  </a:lnTo>
                  <a:close/>
                  <a:moveTo>
                    <a:pt x="2424113" y="288246"/>
                  </a:moveTo>
                  <a:lnTo>
                    <a:pt x="2419350" y="288246"/>
                  </a:lnTo>
                  <a:lnTo>
                    <a:pt x="2419350" y="283483"/>
                  </a:lnTo>
                  <a:lnTo>
                    <a:pt x="2419350" y="278721"/>
                  </a:lnTo>
                  <a:lnTo>
                    <a:pt x="2424113" y="278721"/>
                  </a:lnTo>
                  <a:lnTo>
                    <a:pt x="2428875" y="278721"/>
                  </a:lnTo>
                  <a:lnTo>
                    <a:pt x="2428875" y="283483"/>
                  </a:lnTo>
                  <a:lnTo>
                    <a:pt x="2428875" y="288246"/>
                  </a:lnTo>
                  <a:close/>
                  <a:moveTo>
                    <a:pt x="2452688" y="288246"/>
                  </a:moveTo>
                  <a:lnTo>
                    <a:pt x="2447925" y="288246"/>
                  </a:lnTo>
                  <a:lnTo>
                    <a:pt x="2447925" y="283483"/>
                  </a:lnTo>
                  <a:lnTo>
                    <a:pt x="2447925" y="278721"/>
                  </a:lnTo>
                  <a:lnTo>
                    <a:pt x="2452688" y="278721"/>
                  </a:lnTo>
                  <a:lnTo>
                    <a:pt x="2457450" y="278721"/>
                  </a:lnTo>
                  <a:lnTo>
                    <a:pt x="2457450" y="283483"/>
                  </a:lnTo>
                  <a:lnTo>
                    <a:pt x="2457450" y="288246"/>
                  </a:lnTo>
                  <a:close/>
                  <a:moveTo>
                    <a:pt x="2548500" y="288246"/>
                  </a:moveTo>
                  <a:lnTo>
                    <a:pt x="2544299" y="288246"/>
                  </a:lnTo>
                  <a:lnTo>
                    <a:pt x="2537498" y="277249"/>
                  </a:lnTo>
                  <a:lnTo>
                    <a:pt x="2530707" y="266252"/>
                  </a:lnTo>
                  <a:lnTo>
                    <a:pt x="2541708" y="273048"/>
                  </a:lnTo>
                  <a:lnTo>
                    <a:pt x="2552700" y="279844"/>
                  </a:lnTo>
                  <a:lnTo>
                    <a:pt x="2552700" y="284045"/>
                  </a:lnTo>
                  <a:lnTo>
                    <a:pt x="2552700" y="288246"/>
                  </a:lnTo>
                  <a:close/>
                  <a:moveTo>
                    <a:pt x="2328863" y="259671"/>
                  </a:moveTo>
                  <a:lnTo>
                    <a:pt x="2324100" y="259671"/>
                  </a:lnTo>
                  <a:lnTo>
                    <a:pt x="2324100" y="254908"/>
                  </a:lnTo>
                  <a:lnTo>
                    <a:pt x="2324100" y="250146"/>
                  </a:lnTo>
                  <a:lnTo>
                    <a:pt x="2328863" y="250146"/>
                  </a:lnTo>
                  <a:lnTo>
                    <a:pt x="2333625" y="250146"/>
                  </a:lnTo>
                  <a:lnTo>
                    <a:pt x="2333625" y="254908"/>
                  </a:lnTo>
                  <a:lnTo>
                    <a:pt x="2333625" y="259671"/>
                  </a:lnTo>
                  <a:close/>
                  <a:moveTo>
                    <a:pt x="2435228" y="246971"/>
                  </a:moveTo>
                  <a:lnTo>
                    <a:pt x="2428875" y="253320"/>
                  </a:lnTo>
                  <a:lnTo>
                    <a:pt x="2428875" y="240621"/>
                  </a:lnTo>
                  <a:lnTo>
                    <a:pt x="2428875" y="227921"/>
                  </a:lnTo>
                  <a:lnTo>
                    <a:pt x="2435228" y="234270"/>
                  </a:lnTo>
                  <a:lnTo>
                    <a:pt x="2441572" y="240621"/>
                  </a:lnTo>
                  <a:close/>
                  <a:moveTo>
                    <a:pt x="2490788" y="250146"/>
                  </a:moveTo>
                  <a:lnTo>
                    <a:pt x="2486025" y="250146"/>
                  </a:lnTo>
                  <a:lnTo>
                    <a:pt x="2486025" y="245383"/>
                  </a:lnTo>
                  <a:lnTo>
                    <a:pt x="2486025" y="240621"/>
                  </a:lnTo>
                  <a:lnTo>
                    <a:pt x="2490788" y="240621"/>
                  </a:lnTo>
                  <a:lnTo>
                    <a:pt x="2495550" y="240621"/>
                  </a:lnTo>
                  <a:lnTo>
                    <a:pt x="2495550" y="245383"/>
                  </a:lnTo>
                  <a:lnTo>
                    <a:pt x="2495550" y="250146"/>
                  </a:lnTo>
                  <a:close/>
                  <a:moveTo>
                    <a:pt x="2462213" y="231096"/>
                  </a:moveTo>
                  <a:lnTo>
                    <a:pt x="2457450" y="231096"/>
                  </a:lnTo>
                  <a:lnTo>
                    <a:pt x="2457450" y="226333"/>
                  </a:lnTo>
                  <a:lnTo>
                    <a:pt x="2457450" y="221571"/>
                  </a:lnTo>
                  <a:lnTo>
                    <a:pt x="2462213" y="221571"/>
                  </a:lnTo>
                  <a:lnTo>
                    <a:pt x="2466975" y="221571"/>
                  </a:lnTo>
                  <a:lnTo>
                    <a:pt x="2466975" y="226333"/>
                  </a:lnTo>
                  <a:lnTo>
                    <a:pt x="2466975" y="231096"/>
                  </a:lnTo>
                  <a:close/>
                </a:path>
              </a:pathLst>
            </a:custGeom>
            <a:solidFill>
              <a:srgbClr val="99FF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952A43C-7F13-2612-3F31-D96090C8284B}"/>
                </a:ext>
              </a:extLst>
            </p:cNvPr>
            <p:cNvSpPr/>
            <p:nvPr/>
          </p:nvSpPr>
          <p:spPr>
            <a:xfrm>
              <a:off x="3964690" y="953365"/>
              <a:ext cx="799227" cy="907888"/>
            </a:xfrm>
            <a:custGeom>
              <a:avLst/>
              <a:gdLst>
                <a:gd name="connsiteX0" fmla="*/ 2338388 w 5324475"/>
                <a:gd name="connsiteY0" fmla="*/ 6048375 h 6048375"/>
                <a:gd name="connsiteX1" fmla="*/ 2333625 w 5324475"/>
                <a:gd name="connsiteY1" fmla="*/ 6048375 h 6048375"/>
                <a:gd name="connsiteX2" fmla="*/ 2333625 w 5324475"/>
                <a:gd name="connsiteY2" fmla="*/ 6043613 h 6048375"/>
                <a:gd name="connsiteX3" fmla="*/ 2333625 w 5324475"/>
                <a:gd name="connsiteY3" fmla="*/ 6038850 h 6048375"/>
                <a:gd name="connsiteX4" fmla="*/ 2338388 w 5324475"/>
                <a:gd name="connsiteY4" fmla="*/ 6038850 h 6048375"/>
                <a:gd name="connsiteX5" fmla="*/ 2343150 w 5324475"/>
                <a:gd name="connsiteY5" fmla="*/ 6038850 h 6048375"/>
                <a:gd name="connsiteX6" fmla="*/ 2343150 w 5324475"/>
                <a:gd name="connsiteY6" fmla="*/ 6043613 h 6048375"/>
                <a:gd name="connsiteX7" fmla="*/ 2343150 w 5324475"/>
                <a:gd name="connsiteY7" fmla="*/ 6048375 h 6048375"/>
                <a:gd name="connsiteX8" fmla="*/ 3052763 w 5324475"/>
                <a:gd name="connsiteY8" fmla="*/ 6048375 h 6048375"/>
                <a:gd name="connsiteX9" fmla="*/ 3048000 w 5324475"/>
                <a:gd name="connsiteY9" fmla="*/ 6048375 h 6048375"/>
                <a:gd name="connsiteX10" fmla="*/ 3048000 w 5324475"/>
                <a:gd name="connsiteY10" fmla="*/ 6043613 h 6048375"/>
                <a:gd name="connsiteX11" fmla="*/ 3048000 w 5324475"/>
                <a:gd name="connsiteY11" fmla="*/ 6038850 h 6048375"/>
                <a:gd name="connsiteX12" fmla="*/ 3052763 w 5324475"/>
                <a:gd name="connsiteY12" fmla="*/ 6038850 h 6048375"/>
                <a:gd name="connsiteX13" fmla="*/ 3057525 w 5324475"/>
                <a:gd name="connsiteY13" fmla="*/ 6038850 h 6048375"/>
                <a:gd name="connsiteX14" fmla="*/ 3057525 w 5324475"/>
                <a:gd name="connsiteY14" fmla="*/ 6043613 h 6048375"/>
                <a:gd name="connsiteX15" fmla="*/ 3057525 w 5324475"/>
                <a:gd name="connsiteY15" fmla="*/ 6048375 h 6048375"/>
                <a:gd name="connsiteX16" fmla="*/ 2205038 w 5324475"/>
                <a:gd name="connsiteY16" fmla="*/ 6029325 h 6048375"/>
                <a:gd name="connsiteX17" fmla="*/ 2200275 w 5324475"/>
                <a:gd name="connsiteY17" fmla="*/ 6029325 h 6048375"/>
                <a:gd name="connsiteX18" fmla="*/ 2200275 w 5324475"/>
                <a:gd name="connsiteY18" fmla="*/ 6024563 h 6048375"/>
                <a:gd name="connsiteX19" fmla="*/ 2200275 w 5324475"/>
                <a:gd name="connsiteY19" fmla="*/ 6019800 h 6048375"/>
                <a:gd name="connsiteX20" fmla="*/ 2205038 w 5324475"/>
                <a:gd name="connsiteY20" fmla="*/ 6019800 h 6048375"/>
                <a:gd name="connsiteX21" fmla="*/ 2209800 w 5324475"/>
                <a:gd name="connsiteY21" fmla="*/ 6019800 h 6048375"/>
                <a:gd name="connsiteX22" fmla="*/ 2209800 w 5324475"/>
                <a:gd name="connsiteY22" fmla="*/ 6024563 h 6048375"/>
                <a:gd name="connsiteX23" fmla="*/ 2209800 w 5324475"/>
                <a:gd name="connsiteY23" fmla="*/ 6029325 h 6048375"/>
                <a:gd name="connsiteX24" fmla="*/ 3586163 w 5324475"/>
                <a:gd name="connsiteY24" fmla="*/ 5934075 h 6048375"/>
                <a:gd name="connsiteX25" fmla="*/ 3581400 w 5324475"/>
                <a:gd name="connsiteY25" fmla="*/ 5934075 h 6048375"/>
                <a:gd name="connsiteX26" fmla="*/ 3581400 w 5324475"/>
                <a:gd name="connsiteY26" fmla="*/ 5929313 h 6048375"/>
                <a:gd name="connsiteX27" fmla="*/ 3581400 w 5324475"/>
                <a:gd name="connsiteY27" fmla="*/ 5924550 h 6048375"/>
                <a:gd name="connsiteX28" fmla="*/ 3586163 w 5324475"/>
                <a:gd name="connsiteY28" fmla="*/ 5924550 h 6048375"/>
                <a:gd name="connsiteX29" fmla="*/ 3590925 w 5324475"/>
                <a:gd name="connsiteY29" fmla="*/ 5924550 h 6048375"/>
                <a:gd name="connsiteX30" fmla="*/ 3590925 w 5324475"/>
                <a:gd name="connsiteY30" fmla="*/ 5929313 h 6048375"/>
                <a:gd name="connsiteX31" fmla="*/ 3590925 w 5324475"/>
                <a:gd name="connsiteY31" fmla="*/ 5934075 h 6048375"/>
                <a:gd name="connsiteX32" fmla="*/ 1719263 w 5324475"/>
                <a:gd name="connsiteY32" fmla="*/ 5905500 h 6048375"/>
                <a:gd name="connsiteX33" fmla="*/ 1714500 w 5324475"/>
                <a:gd name="connsiteY33" fmla="*/ 5905500 h 6048375"/>
                <a:gd name="connsiteX34" fmla="*/ 1714500 w 5324475"/>
                <a:gd name="connsiteY34" fmla="*/ 5900738 h 6048375"/>
                <a:gd name="connsiteX35" fmla="*/ 1714500 w 5324475"/>
                <a:gd name="connsiteY35" fmla="*/ 5895975 h 6048375"/>
                <a:gd name="connsiteX36" fmla="*/ 1719263 w 5324475"/>
                <a:gd name="connsiteY36" fmla="*/ 5895975 h 6048375"/>
                <a:gd name="connsiteX37" fmla="*/ 1724025 w 5324475"/>
                <a:gd name="connsiteY37" fmla="*/ 5895975 h 6048375"/>
                <a:gd name="connsiteX38" fmla="*/ 1724025 w 5324475"/>
                <a:gd name="connsiteY38" fmla="*/ 5900738 h 6048375"/>
                <a:gd name="connsiteX39" fmla="*/ 1724025 w 5324475"/>
                <a:gd name="connsiteY39" fmla="*/ 5905500 h 6048375"/>
                <a:gd name="connsiteX40" fmla="*/ 1614488 w 5324475"/>
                <a:gd name="connsiteY40" fmla="*/ 5867400 h 6048375"/>
                <a:gd name="connsiteX41" fmla="*/ 1609725 w 5324475"/>
                <a:gd name="connsiteY41" fmla="*/ 5867400 h 6048375"/>
                <a:gd name="connsiteX42" fmla="*/ 1609725 w 5324475"/>
                <a:gd name="connsiteY42" fmla="*/ 5862638 h 6048375"/>
                <a:gd name="connsiteX43" fmla="*/ 1609725 w 5324475"/>
                <a:gd name="connsiteY43" fmla="*/ 5857875 h 6048375"/>
                <a:gd name="connsiteX44" fmla="*/ 1614488 w 5324475"/>
                <a:gd name="connsiteY44" fmla="*/ 5857875 h 6048375"/>
                <a:gd name="connsiteX45" fmla="*/ 1619250 w 5324475"/>
                <a:gd name="connsiteY45" fmla="*/ 5857875 h 6048375"/>
                <a:gd name="connsiteX46" fmla="*/ 1619250 w 5324475"/>
                <a:gd name="connsiteY46" fmla="*/ 5862638 h 6048375"/>
                <a:gd name="connsiteX47" fmla="*/ 1619250 w 5324475"/>
                <a:gd name="connsiteY47" fmla="*/ 5867400 h 6048375"/>
                <a:gd name="connsiteX48" fmla="*/ 3871913 w 5324475"/>
                <a:gd name="connsiteY48" fmla="*/ 5829300 h 6048375"/>
                <a:gd name="connsiteX49" fmla="*/ 3867150 w 5324475"/>
                <a:gd name="connsiteY49" fmla="*/ 5829300 h 6048375"/>
                <a:gd name="connsiteX50" fmla="*/ 3867150 w 5324475"/>
                <a:gd name="connsiteY50" fmla="*/ 5824538 h 6048375"/>
                <a:gd name="connsiteX51" fmla="*/ 3867150 w 5324475"/>
                <a:gd name="connsiteY51" fmla="*/ 5819775 h 6048375"/>
                <a:gd name="connsiteX52" fmla="*/ 3871913 w 5324475"/>
                <a:gd name="connsiteY52" fmla="*/ 5819775 h 6048375"/>
                <a:gd name="connsiteX53" fmla="*/ 3876675 w 5324475"/>
                <a:gd name="connsiteY53" fmla="*/ 5819775 h 6048375"/>
                <a:gd name="connsiteX54" fmla="*/ 3876675 w 5324475"/>
                <a:gd name="connsiteY54" fmla="*/ 5824538 h 6048375"/>
                <a:gd name="connsiteX55" fmla="*/ 3876675 w 5324475"/>
                <a:gd name="connsiteY55" fmla="*/ 5829300 h 6048375"/>
                <a:gd name="connsiteX56" fmla="*/ 4271963 w 5324475"/>
                <a:gd name="connsiteY56" fmla="*/ 5619750 h 6048375"/>
                <a:gd name="connsiteX57" fmla="*/ 4267200 w 5324475"/>
                <a:gd name="connsiteY57" fmla="*/ 5619750 h 6048375"/>
                <a:gd name="connsiteX58" fmla="*/ 4267200 w 5324475"/>
                <a:gd name="connsiteY58" fmla="*/ 5614988 h 6048375"/>
                <a:gd name="connsiteX59" fmla="*/ 4267200 w 5324475"/>
                <a:gd name="connsiteY59" fmla="*/ 5610225 h 6048375"/>
                <a:gd name="connsiteX60" fmla="*/ 4271963 w 5324475"/>
                <a:gd name="connsiteY60" fmla="*/ 5610225 h 6048375"/>
                <a:gd name="connsiteX61" fmla="*/ 4276725 w 5324475"/>
                <a:gd name="connsiteY61" fmla="*/ 5610225 h 6048375"/>
                <a:gd name="connsiteX62" fmla="*/ 4276725 w 5324475"/>
                <a:gd name="connsiteY62" fmla="*/ 5614988 h 6048375"/>
                <a:gd name="connsiteX63" fmla="*/ 4276725 w 5324475"/>
                <a:gd name="connsiteY63" fmla="*/ 5619750 h 6048375"/>
                <a:gd name="connsiteX64" fmla="*/ 3738563 w 5324475"/>
                <a:gd name="connsiteY64" fmla="*/ 5581650 h 6048375"/>
                <a:gd name="connsiteX65" fmla="*/ 3733800 w 5324475"/>
                <a:gd name="connsiteY65" fmla="*/ 5581650 h 6048375"/>
                <a:gd name="connsiteX66" fmla="*/ 3733800 w 5324475"/>
                <a:gd name="connsiteY66" fmla="*/ 5576888 h 6048375"/>
                <a:gd name="connsiteX67" fmla="*/ 3733800 w 5324475"/>
                <a:gd name="connsiteY67" fmla="*/ 5572125 h 6048375"/>
                <a:gd name="connsiteX68" fmla="*/ 3738563 w 5324475"/>
                <a:gd name="connsiteY68" fmla="*/ 5572125 h 6048375"/>
                <a:gd name="connsiteX69" fmla="*/ 3743325 w 5324475"/>
                <a:gd name="connsiteY69" fmla="*/ 5572125 h 6048375"/>
                <a:gd name="connsiteX70" fmla="*/ 3743325 w 5324475"/>
                <a:gd name="connsiteY70" fmla="*/ 5576888 h 6048375"/>
                <a:gd name="connsiteX71" fmla="*/ 3743325 w 5324475"/>
                <a:gd name="connsiteY71" fmla="*/ 5581650 h 6048375"/>
                <a:gd name="connsiteX72" fmla="*/ 3175569 w 5324475"/>
                <a:gd name="connsiteY72" fmla="*/ 5562600 h 6048375"/>
                <a:gd name="connsiteX73" fmla="*/ 3171825 w 5324475"/>
                <a:gd name="connsiteY73" fmla="*/ 5562600 h 6048375"/>
                <a:gd name="connsiteX74" fmla="*/ 3171825 w 5324475"/>
                <a:gd name="connsiteY74" fmla="*/ 5553637 h 6048375"/>
                <a:gd name="connsiteX75" fmla="*/ 3171825 w 5324475"/>
                <a:gd name="connsiteY75" fmla="*/ 5544674 h 6048375"/>
                <a:gd name="connsiteX76" fmla="*/ 3181245 w 5324475"/>
                <a:gd name="connsiteY76" fmla="*/ 5538855 h 6048375"/>
                <a:gd name="connsiteX77" fmla="*/ 3190656 w 5324475"/>
                <a:gd name="connsiteY77" fmla="*/ 5533035 h 6048375"/>
                <a:gd name="connsiteX78" fmla="*/ 3184989 w 5324475"/>
                <a:gd name="connsiteY78" fmla="*/ 5547817 h 6048375"/>
                <a:gd name="connsiteX79" fmla="*/ 3179312 w 5324475"/>
                <a:gd name="connsiteY79" fmla="*/ 5562600 h 6048375"/>
                <a:gd name="connsiteX80" fmla="*/ 3228975 w 5324475"/>
                <a:gd name="connsiteY80" fmla="*/ 5543550 h 6048375"/>
                <a:gd name="connsiteX81" fmla="*/ 3216278 w 5324475"/>
                <a:gd name="connsiteY81" fmla="*/ 5543550 h 6048375"/>
                <a:gd name="connsiteX82" fmla="*/ 3222622 w 5324475"/>
                <a:gd name="connsiteY82" fmla="*/ 5537197 h 6048375"/>
                <a:gd name="connsiteX83" fmla="*/ 3228975 w 5324475"/>
                <a:gd name="connsiteY83" fmla="*/ 5530853 h 6048375"/>
                <a:gd name="connsiteX84" fmla="*/ 3235328 w 5324475"/>
                <a:gd name="connsiteY84" fmla="*/ 5537197 h 6048375"/>
                <a:gd name="connsiteX85" fmla="*/ 3241672 w 5324475"/>
                <a:gd name="connsiteY85" fmla="*/ 5543550 h 6048375"/>
                <a:gd name="connsiteX86" fmla="*/ 3748088 w 5324475"/>
                <a:gd name="connsiteY86" fmla="*/ 5486400 h 6048375"/>
                <a:gd name="connsiteX87" fmla="*/ 3743325 w 5324475"/>
                <a:gd name="connsiteY87" fmla="*/ 5486400 h 6048375"/>
                <a:gd name="connsiteX88" fmla="*/ 3743325 w 5324475"/>
                <a:gd name="connsiteY88" fmla="*/ 5481638 h 6048375"/>
                <a:gd name="connsiteX89" fmla="*/ 3743325 w 5324475"/>
                <a:gd name="connsiteY89" fmla="*/ 5476875 h 6048375"/>
                <a:gd name="connsiteX90" fmla="*/ 3748088 w 5324475"/>
                <a:gd name="connsiteY90" fmla="*/ 5476875 h 6048375"/>
                <a:gd name="connsiteX91" fmla="*/ 3752850 w 5324475"/>
                <a:gd name="connsiteY91" fmla="*/ 5476875 h 6048375"/>
                <a:gd name="connsiteX92" fmla="*/ 3752850 w 5324475"/>
                <a:gd name="connsiteY92" fmla="*/ 5481638 h 6048375"/>
                <a:gd name="connsiteX93" fmla="*/ 3752850 w 5324475"/>
                <a:gd name="connsiteY93" fmla="*/ 5486400 h 6048375"/>
                <a:gd name="connsiteX94" fmla="*/ 3214688 w 5324475"/>
                <a:gd name="connsiteY94" fmla="*/ 5476875 h 6048375"/>
                <a:gd name="connsiteX95" fmla="*/ 3209925 w 5324475"/>
                <a:gd name="connsiteY95" fmla="*/ 5476875 h 6048375"/>
                <a:gd name="connsiteX96" fmla="*/ 3209925 w 5324475"/>
                <a:gd name="connsiteY96" fmla="*/ 5472113 h 6048375"/>
                <a:gd name="connsiteX97" fmla="*/ 3209925 w 5324475"/>
                <a:gd name="connsiteY97" fmla="*/ 5467350 h 6048375"/>
                <a:gd name="connsiteX98" fmla="*/ 3214688 w 5324475"/>
                <a:gd name="connsiteY98" fmla="*/ 5467350 h 6048375"/>
                <a:gd name="connsiteX99" fmla="*/ 3219450 w 5324475"/>
                <a:gd name="connsiteY99" fmla="*/ 5467350 h 6048375"/>
                <a:gd name="connsiteX100" fmla="*/ 3219450 w 5324475"/>
                <a:gd name="connsiteY100" fmla="*/ 5472113 h 6048375"/>
                <a:gd name="connsiteX101" fmla="*/ 3219450 w 5324475"/>
                <a:gd name="connsiteY101" fmla="*/ 5476875 h 6048375"/>
                <a:gd name="connsiteX102" fmla="*/ 4014788 w 5324475"/>
                <a:gd name="connsiteY102" fmla="*/ 5467350 h 6048375"/>
                <a:gd name="connsiteX103" fmla="*/ 4010025 w 5324475"/>
                <a:gd name="connsiteY103" fmla="*/ 5467350 h 6048375"/>
                <a:gd name="connsiteX104" fmla="*/ 4010025 w 5324475"/>
                <a:gd name="connsiteY104" fmla="*/ 5462588 h 6048375"/>
                <a:gd name="connsiteX105" fmla="*/ 4010025 w 5324475"/>
                <a:gd name="connsiteY105" fmla="*/ 5457825 h 6048375"/>
                <a:gd name="connsiteX106" fmla="*/ 4014788 w 5324475"/>
                <a:gd name="connsiteY106" fmla="*/ 5457825 h 6048375"/>
                <a:gd name="connsiteX107" fmla="*/ 4019550 w 5324475"/>
                <a:gd name="connsiteY107" fmla="*/ 5457825 h 6048375"/>
                <a:gd name="connsiteX108" fmla="*/ 4019550 w 5324475"/>
                <a:gd name="connsiteY108" fmla="*/ 5462588 h 6048375"/>
                <a:gd name="connsiteX109" fmla="*/ 4019550 w 5324475"/>
                <a:gd name="connsiteY109" fmla="*/ 5467350 h 6048375"/>
                <a:gd name="connsiteX110" fmla="*/ 3233738 w 5324475"/>
                <a:gd name="connsiteY110" fmla="*/ 5448300 h 6048375"/>
                <a:gd name="connsiteX111" fmla="*/ 3228975 w 5324475"/>
                <a:gd name="connsiteY111" fmla="*/ 5448300 h 6048375"/>
                <a:gd name="connsiteX112" fmla="*/ 3228975 w 5324475"/>
                <a:gd name="connsiteY112" fmla="*/ 5443538 h 6048375"/>
                <a:gd name="connsiteX113" fmla="*/ 3228975 w 5324475"/>
                <a:gd name="connsiteY113" fmla="*/ 5438775 h 6048375"/>
                <a:gd name="connsiteX114" fmla="*/ 3233738 w 5324475"/>
                <a:gd name="connsiteY114" fmla="*/ 5438775 h 6048375"/>
                <a:gd name="connsiteX115" fmla="*/ 3238500 w 5324475"/>
                <a:gd name="connsiteY115" fmla="*/ 5438775 h 6048375"/>
                <a:gd name="connsiteX116" fmla="*/ 3238500 w 5324475"/>
                <a:gd name="connsiteY116" fmla="*/ 5443538 h 6048375"/>
                <a:gd name="connsiteX117" fmla="*/ 3238500 w 5324475"/>
                <a:gd name="connsiteY117" fmla="*/ 5448300 h 6048375"/>
                <a:gd name="connsiteX118" fmla="*/ 3738563 w 5324475"/>
                <a:gd name="connsiteY118" fmla="*/ 5448300 h 6048375"/>
                <a:gd name="connsiteX119" fmla="*/ 3733800 w 5324475"/>
                <a:gd name="connsiteY119" fmla="*/ 5448300 h 6048375"/>
                <a:gd name="connsiteX120" fmla="*/ 3733800 w 5324475"/>
                <a:gd name="connsiteY120" fmla="*/ 5443538 h 6048375"/>
                <a:gd name="connsiteX121" fmla="*/ 3733800 w 5324475"/>
                <a:gd name="connsiteY121" fmla="*/ 5438775 h 6048375"/>
                <a:gd name="connsiteX122" fmla="*/ 3738563 w 5324475"/>
                <a:gd name="connsiteY122" fmla="*/ 5438775 h 6048375"/>
                <a:gd name="connsiteX123" fmla="*/ 3743325 w 5324475"/>
                <a:gd name="connsiteY123" fmla="*/ 5438775 h 6048375"/>
                <a:gd name="connsiteX124" fmla="*/ 3743325 w 5324475"/>
                <a:gd name="connsiteY124" fmla="*/ 5443538 h 6048375"/>
                <a:gd name="connsiteX125" fmla="*/ 3743325 w 5324475"/>
                <a:gd name="connsiteY125" fmla="*/ 5448300 h 6048375"/>
                <a:gd name="connsiteX126" fmla="*/ 4033838 w 5324475"/>
                <a:gd name="connsiteY126" fmla="*/ 5438775 h 6048375"/>
                <a:gd name="connsiteX127" fmla="*/ 4029075 w 5324475"/>
                <a:gd name="connsiteY127" fmla="*/ 5438775 h 6048375"/>
                <a:gd name="connsiteX128" fmla="*/ 4029075 w 5324475"/>
                <a:gd name="connsiteY128" fmla="*/ 5434013 h 6048375"/>
                <a:gd name="connsiteX129" fmla="*/ 4029075 w 5324475"/>
                <a:gd name="connsiteY129" fmla="*/ 5429250 h 6048375"/>
                <a:gd name="connsiteX130" fmla="*/ 4033838 w 5324475"/>
                <a:gd name="connsiteY130" fmla="*/ 5429250 h 6048375"/>
                <a:gd name="connsiteX131" fmla="*/ 4038600 w 5324475"/>
                <a:gd name="connsiteY131" fmla="*/ 5429250 h 6048375"/>
                <a:gd name="connsiteX132" fmla="*/ 4038600 w 5324475"/>
                <a:gd name="connsiteY132" fmla="*/ 5434013 h 6048375"/>
                <a:gd name="connsiteX133" fmla="*/ 4038600 w 5324475"/>
                <a:gd name="connsiteY133" fmla="*/ 5438775 h 6048375"/>
                <a:gd name="connsiteX134" fmla="*/ 3852863 w 5324475"/>
                <a:gd name="connsiteY134" fmla="*/ 5429250 h 6048375"/>
                <a:gd name="connsiteX135" fmla="*/ 3848100 w 5324475"/>
                <a:gd name="connsiteY135" fmla="*/ 5429250 h 6048375"/>
                <a:gd name="connsiteX136" fmla="*/ 3848100 w 5324475"/>
                <a:gd name="connsiteY136" fmla="*/ 5424488 h 6048375"/>
                <a:gd name="connsiteX137" fmla="*/ 3848100 w 5324475"/>
                <a:gd name="connsiteY137" fmla="*/ 5419725 h 6048375"/>
                <a:gd name="connsiteX138" fmla="*/ 3852863 w 5324475"/>
                <a:gd name="connsiteY138" fmla="*/ 5419725 h 6048375"/>
                <a:gd name="connsiteX139" fmla="*/ 3857625 w 5324475"/>
                <a:gd name="connsiteY139" fmla="*/ 5419725 h 6048375"/>
                <a:gd name="connsiteX140" fmla="*/ 3857625 w 5324475"/>
                <a:gd name="connsiteY140" fmla="*/ 5424488 h 6048375"/>
                <a:gd name="connsiteX141" fmla="*/ 3857625 w 5324475"/>
                <a:gd name="connsiteY141" fmla="*/ 5429250 h 6048375"/>
                <a:gd name="connsiteX142" fmla="*/ 3262313 w 5324475"/>
                <a:gd name="connsiteY142" fmla="*/ 5410200 h 6048375"/>
                <a:gd name="connsiteX143" fmla="*/ 3257550 w 5324475"/>
                <a:gd name="connsiteY143" fmla="*/ 5410200 h 6048375"/>
                <a:gd name="connsiteX144" fmla="*/ 3257550 w 5324475"/>
                <a:gd name="connsiteY144" fmla="*/ 5405438 h 6048375"/>
                <a:gd name="connsiteX145" fmla="*/ 3257550 w 5324475"/>
                <a:gd name="connsiteY145" fmla="*/ 5400675 h 6048375"/>
                <a:gd name="connsiteX146" fmla="*/ 3262313 w 5324475"/>
                <a:gd name="connsiteY146" fmla="*/ 5400675 h 6048375"/>
                <a:gd name="connsiteX147" fmla="*/ 3267075 w 5324475"/>
                <a:gd name="connsiteY147" fmla="*/ 5400675 h 6048375"/>
                <a:gd name="connsiteX148" fmla="*/ 3267075 w 5324475"/>
                <a:gd name="connsiteY148" fmla="*/ 5405438 h 6048375"/>
                <a:gd name="connsiteX149" fmla="*/ 3267075 w 5324475"/>
                <a:gd name="connsiteY149" fmla="*/ 5410200 h 6048375"/>
                <a:gd name="connsiteX150" fmla="*/ 3357563 w 5324475"/>
                <a:gd name="connsiteY150" fmla="*/ 5343525 h 6048375"/>
                <a:gd name="connsiteX151" fmla="*/ 3352800 w 5324475"/>
                <a:gd name="connsiteY151" fmla="*/ 5343525 h 6048375"/>
                <a:gd name="connsiteX152" fmla="*/ 3352800 w 5324475"/>
                <a:gd name="connsiteY152" fmla="*/ 5338763 h 6048375"/>
                <a:gd name="connsiteX153" fmla="*/ 3352800 w 5324475"/>
                <a:gd name="connsiteY153" fmla="*/ 5334000 h 6048375"/>
                <a:gd name="connsiteX154" fmla="*/ 3357563 w 5324475"/>
                <a:gd name="connsiteY154" fmla="*/ 5334000 h 6048375"/>
                <a:gd name="connsiteX155" fmla="*/ 3362325 w 5324475"/>
                <a:gd name="connsiteY155" fmla="*/ 5334000 h 6048375"/>
                <a:gd name="connsiteX156" fmla="*/ 3362325 w 5324475"/>
                <a:gd name="connsiteY156" fmla="*/ 5338763 h 6048375"/>
                <a:gd name="connsiteX157" fmla="*/ 3362325 w 5324475"/>
                <a:gd name="connsiteY157" fmla="*/ 5343525 h 6048375"/>
                <a:gd name="connsiteX158" fmla="*/ 4672013 w 5324475"/>
                <a:gd name="connsiteY158" fmla="*/ 5314950 h 6048375"/>
                <a:gd name="connsiteX159" fmla="*/ 4667250 w 5324475"/>
                <a:gd name="connsiteY159" fmla="*/ 5314950 h 6048375"/>
                <a:gd name="connsiteX160" fmla="*/ 4667250 w 5324475"/>
                <a:gd name="connsiteY160" fmla="*/ 5310188 h 6048375"/>
                <a:gd name="connsiteX161" fmla="*/ 4667250 w 5324475"/>
                <a:gd name="connsiteY161" fmla="*/ 5305425 h 6048375"/>
                <a:gd name="connsiteX162" fmla="*/ 4672013 w 5324475"/>
                <a:gd name="connsiteY162" fmla="*/ 5305425 h 6048375"/>
                <a:gd name="connsiteX163" fmla="*/ 4676775 w 5324475"/>
                <a:gd name="connsiteY163" fmla="*/ 5305425 h 6048375"/>
                <a:gd name="connsiteX164" fmla="*/ 4676775 w 5324475"/>
                <a:gd name="connsiteY164" fmla="*/ 5310188 h 6048375"/>
                <a:gd name="connsiteX165" fmla="*/ 4676775 w 5324475"/>
                <a:gd name="connsiteY165" fmla="*/ 5314950 h 6048375"/>
                <a:gd name="connsiteX166" fmla="*/ 3586163 w 5324475"/>
                <a:gd name="connsiteY166" fmla="*/ 5295900 h 6048375"/>
                <a:gd name="connsiteX167" fmla="*/ 3581400 w 5324475"/>
                <a:gd name="connsiteY167" fmla="*/ 5295900 h 6048375"/>
                <a:gd name="connsiteX168" fmla="*/ 3581400 w 5324475"/>
                <a:gd name="connsiteY168" fmla="*/ 5291138 h 6048375"/>
                <a:gd name="connsiteX169" fmla="*/ 3581400 w 5324475"/>
                <a:gd name="connsiteY169" fmla="*/ 5286375 h 6048375"/>
                <a:gd name="connsiteX170" fmla="*/ 3586163 w 5324475"/>
                <a:gd name="connsiteY170" fmla="*/ 5286375 h 6048375"/>
                <a:gd name="connsiteX171" fmla="*/ 3590925 w 5324475"/>
                <a:gd name="connsiteY171" fmla="*/ 5286375 h 6048375"/>
                <a:gd name="connsiteX172" fmla="*/ 3590925 w 5324475"/>
                <a:gd name="connsiteY172" fmla="*/ 5291138 h 6048375"/>
                <a:gd name="connsiteX173" fmla="*/ 3590925 w 5324475"/>
                <a:gd name="connsiteY173" fmla="*/ 5295900 h 6048375"/>
                <a:gd name="connsiteX174" fmla="*/ 4119563 w 5324475"/>
                <a:gd name="connsiteY174" fmla="*/ 5219700 h 6048375"/>
                <a:gd name="connsiteX175" fmla="*/ 4114800 w 5324475"/>
                <a:gd name="connsiteY175" fmla="*/ 5219700 h 6048375"/>
                <a:gd name="connsiteX176" fmla="*/ 4114800 w 5324475"/>
                <a:gd name="connsiteY176" fmla="*/ 5214938 h 6048375"/>
                <a:gd name="connsiteX177" fmla="*/ 4114800 w 5324475"/>
                <a:gd name="connsiteY177" fmla="*/ 5210175 h 6048375"/>
                <a:gd name="connsiteX178" fmla="*/ 4119563 w 5324475"/>
                <a:gd name="connsiteY178" fmla="*/ 5210175 h 6048375"/>
                <a:gd name="connsiteX179" fmla="*/ 4124325 w 5324475"/>
                <a:gd name="connsiteY179" fmla="*/ 5210175 h 6048375"/>
                <a:gd name="connsiteX180" fmla="*/ 4124325 w 5324475"/>
                <a:gd name="connsiteY180" fmla="*/ 5214938 h 6048375"/>
                <a:gd name="connsiteX181" fmla="*/ 4124325 w 5324475"/>
                <a:gd name="connsiteY181" fmla="*/ 5219700 h 6048375"/>
                <a:gd name="connsiteX182" fmla="*/ 4062413 w 5324475"/>
                <a:gd name="connsiteY182" fmla="*/ 5200650 h 6048375"/>
                <a:gd name="connsiteX183" fmla="*/ 4057650 w 5324475"/>
                <a:gd name="connsiteY183" fmla="*/ 5200650 h 6048375"/>
                <a:gd name="connsiteX184" fmla="*/ 4057650 w 5324475"/>
                <a:gd name="connsiteY184" fmla="*/ 5195888 h 6048375"/>
                <a:gd name="connsiteX185" fmla="*/ 4057650 w 5324475"/>
                <a:gd name="connsiteY185" fmla="*/ 5191125 h 6048375"/>
                <a:gd name="connsiteX186" fmla="*/ 4062413 w 5324475"/>
                <a:gd name="connsiteY186" fmla="*/ 5191125 h 6048375"/>
                <a:gd name="connsiteX187" fmla="*/ 4067175 w 5324475"/>
                <a:gd name="connsiteY187" fmla="*/ 5191125 h 6048375"/>
                <a:gd name="connsiteX188" fmla="*/ 4067175 w 5324475"/>
                <a:gd name="connsiteY188" fmla="*/ 5195888 h 6048375"/>
                <a:gd name="connsiteX189" fmla="*/ 4067175 w 5324475"/>
                <a:gd name="connsiteY189" fmla="*/ 5200650 h 6048375"/>
                <a:gd name="connsiteX190" fmla="*/ 3576638 w 5324475"/>
                <a:gd name="connsiteY190" fmla="*/ 5153025 h 6048375"/>
                <a:gd name="connsiteX191" fmla="*/ 3571875 w 5324475"/>
                <a:gd name="connsiteY191" fmla="*/ 5153025 h 6048375"/>
                <a:gd name="connsiteX192" fmla="*/ 3571875 w 5324475"/>
                <a:gd name="connsiteY192" fmla="*/ 5148263 h 6048375"/>
                <a:gd name="connsiteX193" fmla="*/ 3571875 w 5324475"/>
                <a:gd name="connsiteY193" fmla="*/ 5143500 h 6048375"/>
                <a:gd name="connsiteX194" fmla="*/ 3576638 w 5324475"/>
                <a:gd name="connsiteY194" fmla="*/ 5143500 h 6048375"/>
                <a:gd name="connsiteX195" fmla="*/ 3581400 w 5324475"/>
                <a:gd name="connsiteY195" fmla="*/ 5143500 h 6048375"/>
                <a:gd name="connsiteX196" fmla="*/ 3581400 w 5324475"/>
                <a:gd name="connsiteY196" fmla="*/ 5148263 h 6048375"/>
                <a:gd name="connsiteX197" fmla="*/ 3581400 w 5324475"/>
                <a:gd name="connsiteY197" fmla="*/ 5153025 h 6048375"/>
                <a:gd name="connsiteX198" fmla="*/ 4851864 w 5324475"/>
                <a:gd name="connsiteY198" fmla="*/ 5133975 h 6048375"/>
                <a:gd name="connsiteX199" fmla="*/ 4847101 w 5324475"/>
                <a:gd name="connsiteY199" fmla="*/ 5133975 h 6048375"/>
                <a:gd name="connsiteX200" fmla="*/ 4852988 w 5324475"/>
                <a:gd name="connsiteY200" fmla="*/ 5124450 h 6048375"/>
                <a:gd name="connsiteX201" fmla="*/ 4858874 w 5324475"/>
                <a:gd name="connsiteY201" fmla="*/ 5114925 h 6048375"/>
                <a:gd name="connsiteX202" fmla="*/ 4863637 w 5324475"/>
                <a:gd name="connsiteY202" fmla="*/ 5114925 h 6048375"/>
                <a:gd name="connsiteX203" fmla="*/ 4868399 w 5324475"/>
                <a:gd name="connsiteY203" fmla="*/ 5114925 h 6048375"/>
                <a:gd name="connsiteX204" fmla="*/ 4862513 w 5324475"/>
                <a:gd name="connsiteY204" fmla="*/ 5124450 h 6048375"/>
                <a:gd name="connsiteX205" fmla="*/ 4856626 w 5324475"/>
                <a:gd name="connsiteY205" fmla="*/ 5133975 h 6048375"/>
                <a:gd name="connsiteX206" fmla="*/ 3709988 w 5324475"/>
                <a:gd name="connsiteY206" fmla="*/ 5048250 h 6048375"/>
                <a:gd name="connsiteX207" fmla="*/ 3705225 w 5324475"/>
                <a:gd name="connsiteY207" fmla="*/ 5048250 h 6048375"/>
                <a:gd name="connsiteX208" fmla="*/ 3705225 w 5324475"/>
                <a:gd name="connsiteY208" fmla="*/ 5043488 h 6048375"/>
                <a:gd name="connsiteX209" fmla="*/ 3705225 w 5324475"/>
                <a:gd name="connsiteY209" fmla="*/ 5038725 h 6048375"/>
                <a:gd name="connsiteX210" fmla="*/ 3709988 w 5324475"/>
                <a:gd name="connsiteY210" fmla="*/ 5038725 h 6048375"/>
                <a:gd name="connsiteX211" fmla="*/ 3714750 w 5324475"/>
                <a:gd name="connsiteY211" fmla="*/ 5038725 h 6048375"/>
                <a:gd name="connsiteX212" fmla="*/ 3714750 w 5324475"/>
                <a:gd name="connsiteY212" fmla="*/ 5043488 h 6048375"/>
                <a:gd name="connsiteX213" fmla="*/ 3714750 w 5324475"/>
                <a:gd name="connsiteY213" fmla="*/ 5048250 h 6048375"/>
                <a:gd name="connsiteX214" fmla="*/ 433388 w 5324475"/>
                <a:gd name="connsiteY214" fmla="*/ 5010150 h 6048375"/>
                <a:gd name="connsiteX215" fmla="*/ 428625 w 5324475"/>
                <a:gd name="connsiteY215" fmla="*/ 5010150 h 6048375"/>
                <a:gd name="connsiteX216" fmla="*/ 428625 w 5324475"/>
                <a:gd name="connsiteY216" fmla="*/ 5005388 h 6048375"/>
                <a:gd name="connsiteX217" fmla="*/ 428625 w 5324475"/>
                <a:gd name="connsiteY217" fmla="*/ 5000625 h 6048375"/>
                <a:gd name="connsiteX218" fmla="*/ 433388 w 5324475"/>
                <a:gd name="connsiteY218" fmla="*/ 5000625 h 6048375"/>
                <a:gd name="connsiteX219" fmla="*/ 438150 w 5324475"/>
                <a:gd name="connsiteY219" fmla="*/ 5000625 h 6048375"/>
                <a:gd name="connsiteX220" fmla="*/ 438150 w 5324475"/>
                <a:gd name="connsiteY220" fmla="*/ 5005388 h 6048375"/>
                <a:gd name="connsiteX221" fmla="*/ 438150 w 5324475"/>
                <a:gd name="connsiteY221" fmla="*/ 5010150 h 6048375"/>
                <a:gd name="connsiteX222" fmla="*/ 3748088 w 5324475"/>
                <a:gd name="connsiteY222" fmla="*/ 4981575 h 6048375"/>
                <a:gd name="connsiteX223" fmla="*/ 3743325 w 5324475"/>
                <a:gd name="connsiteY223" fmla="*/ 4981575 h 6048375"/>
                <a:gd name="connsiteX224" fmla="*/ 3743325 w 5324475"/>
                <a:gd name="connsiteY224" fmla="*/ 4976813 h 6048375"/>
                <a:gd name="connsiteX225" fmla="*/ 3743325 w 5324475"/>
                <a:gd name="connsiteY225" fmla="*/ 4972050 h 6048375"/>
                <a:gd name="connsiteX226" fmla="*/ 3748088 w 5324475"/>
                <a:gd name="connsiteY226" fmla="*/ 4972050 h 6048375"/>
                <a:gd name="connsiteX227" fmla="*/ 3752850 w 5324475"/>
                <a:gd name="connsiteY227" fmla="*/ 4972050 h 6048375"/>
                <a:gd name="connsiteX228" fmla="*/ 3752850 w 5324475"/>
                <a:gd name="connsiteY228" fmla="*/ 4976813 h 6048375"/>
                <a:gd name="connsiteX229" fmla="*/ 3752850 w 5324475"/>
                <a:gd name="connsiteY229" fmla="*/ 4981575 h 6048375"/>
                <a:gd name="connsiteX230" fmla="*/ 4291013 w 5324475"/>
                <a:gd name="connsiteY230" fmla="*/ 4933950 h 6048375"/>
                <a:gd name="connsiteX231" fmla="*/ 4286250 w 5324475"/>
                <a:gd name="connsiteY231" fmla="*/ 4933950 h 6048375"/>
                <a:gd name="connsiteX232" fmla="*/ 4286250 w 5324475"/>
                <a:gd name="connsiteY232" fmla="*/ 4929188 h 6048375"/>
                <a:gd name="connsiteX233" fmla="*/ 4286250 w 5324475"/>
                <a:gd name="connsiteY233" fmla="*/ 4924425 h 6048375"/>
                <a:gd name="connsiteX234" fmla="*/ 4291013 w 5324475"/>
                <a:gd name="connsiteY234" fmla="*/ 4924425 h 6048375"/>
                <a:gd name="connsiteX235" fmla="*/ 4295775 w 5324475"/>
                <a:gd name="connsiteY235" fmla="*/ 4924425 h 6048375"/>
                <a:gd name="connsiteX236" fmla="*/ 4295775 w 5324475"/>
                <a:gd name="connsiteY236" fmla="*/ 4929188 h 6048375"/>
                <a:gd name="connsiteX237" fmla="*/ 4295775 w 5324475"/>
                <a:gd name="connsiteY237" fmla="*/ 4933950 h 6048375"/>
                <a:gd name="connsiteX238" fmla="*/ 3795713 w 5324475"/>
                <a:gd name="connsiteY238" fmla="*/ 4895850 h 6048375"/>
                <a:gd name="connsiteX239" fmla="*/ 3790950 w 5324475"/>
                <a:gd name="connsiteY239" fmla="*/ 4895850 h 6048375"/>
                <a:gd name="connsiteX240" fmla="*/ 3790950 w 5324475"/>
                <a:gd name="connsiteY240" fmla="*/ 4891088 h 6048375"/>
                <a:gd name="connsiteX241" fmla="*/ 3790950 w 5324475"/>
                <a:gd name="connsiteY241" fmla="*/ 4886325 h 6048375"/>
                <a:gd name="connsiteX242" fmla="*/ 3795713 w 5324475"/>
                <a:gd name="connsiteY242" fmla="*/ 4886325 h 6048375"/>
                <a:gd name="connsiteX243" fmla="*/ 3800475 w 5324475"/>
                <a:gd name="connsiteY243" fmla="*/ 4886325 h 6048375"/>
                <a:gd name="connsiteX244" fmla="*/ 3800475 w 5324475"/>
                <a:gd name="connsiteY244" fmla="*/ 4891088 h 6048375"/>
                <a:gd name="connsiteX245" fmla="*/ 3800475 w 5324475"/>
                <a:gd name="connsiteY245" fmla="*/ 4895850 h 6048375"/>
                <a:gd name="connsiteX246" fmla="*/ 2900363 w 5324475"/>
                <a:gd name="connsiteY246" fmla="*/ 4800600 h 6048375"/>
                <a:gd name="connsiteX247" fmla="*/ 2895600 w 5324475"/>
                <a:gd name="connsiteY247" fmla="*/ 4800600 h 6048375"/>
                <a:gd name="connsiteX248" fmla="*/ 2895600 w 5324475"/>
                <a:gd name="connsiteY248" fmla="*/ 4795838 h 6048375"/>
                <a:gd name="connsiteX249" fmla="*/ 2895600 w 5324475"/>
                <a:gd name="connsiteY249" fmla="*/ 4791075 h 6048375"/>
                <a:gd name="connsiteX250" fmla="*/ 2900363 w 5324475"/>
                <a:gd name="connsiteY250" fmla="*/ 4791075 h 6048375"/>
                <a:gd name="connsiteX251" fmla="*/ 2905125 w 5324475"/>
                <a:gd name="connsiteY251" fmla="*/ 4791075 h 6048375"/>
                <a:gd name="connsiteX252" fmla="*/ 2905125 w 5324475"/>
                <a:gd name="connsiteY252" fmla="*/ 4795838 h 6048375"/>
                <a:gd name="connsiteX253" fmla="*/ 2905125 w 5324475"/>
                <a:gd name="connsiteY253" fmla="*/ 4800600 h 6048375"/>
                <a:gd name="connsiteX254" fmla="*/ 3881438 w 5324475"/>
                <a:gd name="connsiteY254" fmla="*/ 4743450 h 6048375"/>
                <a:gd name="connsiteX255" fmla="*/ 3876675 w 5324475"/>
                <a:gd name="connsiteY255" fmla="*/ 4743450 h 6048375"/>
                <a:gd name="connsiteX256" fmla="*/ 3876675 w 5324475"/>
                <a:gd name="connsiteY256" fmla="*/ 4738688 h 6048375"/>
                <a:gd name="connsiteX257" fmla="*/ 3876675 w 5324475"/>
                <a:gd name="connsiteY257" fmla="*/ 4733925 h 6048375"/>
                <a:gd name="connsiteX258" fmla="*/ 3881438 w 5324475"/>
                <a:gd name="connsiteY258" fmla="*/ 4733925 h 6048375"/>
                <a:gd name="connsiteX259" fmla="*/ 3886200 w 5324475"/>
                <a:gd name="connsiteY259" fmla="*/ 4733925 h 6048375"/>
                <a:gd name="connsiteX260" fmla="*/ 3886200 w 5324475"/>
                <a:gd name="connsiteY260" fmla="*/ 4738688 h 6048375"/>
                <a:gd name="connsiteX261" fmla="*/ 3886200 w 5324475"/>
                <a:gd name="connsiteY261" fmla="*/ 4743450 h 6048375"/>
                <a:gd name="connsiteX262" fmla="*/ 5233988 w 5324475"/>
                <a:gd name="connsiteY262" fmla="*/ 4600575 h 6048375"/>
                <a:gd name="connsiteX263" fmla="*/ 5229225 w 5324475"/>
                <a:gd name="connsiteY263" fmla="*/ 4600575 h 6048375"/>
                <a:gd name="connsiteX264" fmla="*/ 5229225 w 5324475"/>
                <a:gd name="connsiteY264" fmla="*/ 4595813 h 6048375"/>
                <a:gd name="connsiteX265" fmla="*/ 5229225 w 5324475"/>
                <a:gd name="connsiteY265" fmla="*/ 4591050 h 6048375"/>
                <a:gd name="connsiteX266" fmla="*/ 5233988 w 5324475"/>
                <a:gd name="connsiteY266" fmla="*/ 4591050 h 6048375"/>
                <a:gd name="connsiteX267" fmla="*/ 5238750 w 5324475"/>
                <a:gd name="connsiteY267" fmla="*/ 4591050 h 6048375"/>
                <a:gd name="connsiteX268" fmla="*/ 5238750 w 5324475"/>
                <a:gd name="connsiteY268" fmla="*/ 4595813 h 6048375"/>
                <a:gd name="connsiteX269" fmla="*/ 5238750 w 5324475"/>
                <a:gd name="connsiteY269" fmla="*/ 4600575 h 6048375"/>
                <a:gd name="connsiteX270" fmla="*/ 5243513 w 5324475"/>
                <a:gd name="connsiteY270" fmla="*/ 4581525 h 6048375"/>
                <a:gd name="connsiteX271" fmla="*/ 5238750 w 5324475"/>
                <a:gd name="connsiteY271" fmla="*/ 4581525 h 6048375"/>
                <a:gd name="connsiteX272" fmla="*/ 5238750 w 5324475"/>
                <a:gd name="connsiteY272" fmla="*/ 4576763 h 6048375"/>
                <a:gd name="connsiteX273" fmla="*/ 5238750 w 5324475"/>
                <a:gd name="connsiteY273" fmla="*/ 4572000 h 6048375"/>
                <a:gd name="connsiteX274" fmla="*/ 5243513 w 5324475"/>
                <a:gd name="connsiteY274" fmla="*/ 4572000 h 6048375"/>
                <a:gd name="connsiteX275" fmla="*/ 5248275 w 5324475"/>
                <a:gd name="connsiteY275" fmla="*/ 4572000 h 6048375"/>
                <a:gd name="connsiteX276" fmla="*/ 5248275 w 5324475"/>
                <a:gd name="connsiteY276" fmla="*/ 4576763 h 6048375"/>
                <a:gd name="connsiteX277" fmla="*/ 5248275 w 5324475"/>
                <a:gd name="connsiteY277" fmla="*/ 4581525 h 6048375"/>
                <a:gd name="connsiteX278" fmla="*/ 3033713 w 5324475"/>
                <a:gd name="connsiteY278" fmla="*/ 4543425 h 6048375"/>
                <a:gd name="connsiteX279" fmla="*/ 3028950 w 5324475"/>
                <a:gd name="connsiteY279" fmla="*/ 4543425 h 6048375"/>
                <a:gd name="connsiteX280" fmla="*/ 3028950 w 5324475"/>
                <a:gd name="connsiteY280" fmla="*/ 4538663 h 6048375"/>
                <a:gd name="connsiteX281" fmla="*/ 3028950 w 5324475"/>
                <a:gd name="connsiteY281" fmla="*/ 4533900 h 6048375"/>
                <a:gd name="connsiteX282" fmla="*/ 3033713 w 5324475"/>
                <a:gd name="connsiteY282" fmla="*/ 4533900 h 6048375"/>
                <a:gd name="connsiteX283" fmla="*/ 3038475 w 5324475"/>
                <a:gd name="connsiteY283" fmla="*/ 4533900 h 6048375"/>
                <a:gd name="connsiteX284" fmla="*/ 3038475 w 5324475"/>
                <a:gd name="connsiteY284" fmla="*/ 4538663 h 6048375"/>
                <a:gd name="connsiteX285" fmla="*/ 3038475 w 5324475"/>
                <a:gd name="connsiteY285" fmla="*/ 4543425 h 6048375"/>
                <a:gd name="connsiteX286" fmla="*/ 4481513 w 5324475"/>
                <a:gd name="connsiteY286" fmla="*/ 4495800 h 6048375"/>
                <a:gd name="connsiteX287" fmla="*/ 4476750 w 5324475"/>
                <a:gd name="connsiteY287" fmla="*/ 4495800 h 6048375"/>
                <a:gd name="connsiteX288" fmla="*/ 4476750 w 5324475"/>
                <a:gd name="connsiteY288" fmla="*/ 4491038 h 6048375"/>
                <a:gd name="connsiteX289" fmla="*/ 4476750 w 5324475"/>
                <a:gd name="connsiteY289" fmla="*/ 4486275 h 6048375"/>
                <a:gd name="connsiteX290" fmla="*/ 4481513 w 5324475"/>
                <a:gd name="connsiteY290" fmla="*/ 4486275 h 6048375"/>
                <a:gd name="connsiteX291" fmla="*/ 4486275 w 5324475"/>
                <a:gd name="connsiteY291" fmla="*/ 4486275 h 6048375"/>
                <a:gd name="connsiteX292" fmla="*/ 4486275 w 5324475"/>
                <a:gd name="connsiteY292" fmla="*/ 4491038 h 6048375"/>
                <a:gd name="connsiteX293" fmla="*/ 4486275 w 5324475"/>
                <a:gd name="connsiteY293" fmla="*/ 4495800 h 6048375"/>
                <a:gd name="connsiteX294" fmla="*/ 3881438 w 5324475"/>
                <a:gd name="connsiteY294" fmla="*/ 4486275 h 6048375"/>
                <a:gd name="connsiteX295" fmla="*/ 3876675 w 5324475"/>
                <a:gd name="connsiteY295" fmla="*/ 4486275 h 6048375"/>
                <a:gd name="connsiteX296" fmla="*/ 3876675 w 5324475"/>
                <a:gd name="connsiteY296" fmla="*/ 4481513 h 6048375"/>
                <a:gd name="connsiteX297" fmla="*/ 3876675 w 5324475"/>
                <a:gd name="connsiteY297" fmla="*/ 4476750 h 6048375"/>
                <a:gd name="connsiteX298" fmla="*/ 3881438 w 5324475"/>
                <a:gd name="connsiteY298" fmla="*/ 4476750 h 6048375"/>
                <a:gd name="connsiteX299" fmla="*/ 3886200 w 5324475"/>
                <a:gd name="connsiteY299" fmla="*/ 4476750 h 6048375"/>
                <a:gd name="connsiteX300" fmla="*/ 3886200 w 5324475"/>
                <a:gd name="connsiteY300" fmla="*/ 4481513 h 6048375"/>
                <a:gd name="connsiteX301" fmla="*/ 3886200 w 5324475"/>
                <a:gd name="connsiteY301" fmla="*/ 4486275 h 6048375"/>
                <a:gd name="connsiteX302" fmla="*/ 4472550 w 5324475"/>
                <a:gd name="connsiteY302" fmla="*/ 4476750 h 6048375"/>
                <a:gd name="connsiteX303" fmla="*/ 4468349 w 5324475"/>
                <a:gd name="connsiteY303" fmla="*/ 4476750 h 6048375"/>
                <a:gd name="connsiteX304" fmla="*/ 4461548 w 5324475"/>
                <a:gd name="connsiteY304" fmla="*/ 4465758 h 6048375"/>
                <a:gd name="connsiteX305" fmla="*/ 4454757 w 5324475"/>
                <a:gd name="connsiteY305" fmla="*/ 4454757 h 6048375"/>
                <a:gd name="connsiteX306" fmla="*/ 4465758 w 5324475"/>
                <a:gd name="connsiteY306" fmla="*/ 4461548 h 6048375"/>
                <a:gd name="connsiteX307" fmla="*/ 4476750 w 5324475"/>
                <a:gd name="connsiteY307" fmla="*/ 4468349 h 6048375"/>
                <a:gd name="connsiteX308" fmla="*/ 4476750 w 5324475"/>
                <a:gd name="connsiteY308" fmla="*/ 4472550 h 6048375"/>
                <a:gd name="connsiteX309" fmla="*/ 4476750 w 5324475"/>
                <a:gd name="connsiteY309" fmla="*/ 4476750 h 6048375"/>
                <a:gd name="connsiteX310" fmla="*/ 2815628 w 5324475"/>
                <a:gd name="connsiteY310" fmla="*/ 4436069 h 6048375"/>
                <a:gd name="connsiteX311" fmla="*/ 2809875 w 5324475"/>
                <a:gd name="connsiteY311" fmla="*/ 4441822 h 6048375"/>
                <a:gd name="connsiteX312" fmla="*/ 2810627 w 5324475"/>
                <a:gd name="connsiteY312" fmla="*/ 4423572 h 6048375"/>
                <a:gd name="connsiteX313" fmla="*/ 2811380 w 5324475"/>
                <a:gd name="connsiteY313" fmla="*/ 4405313 h 6048375"/>
                <a:gd name="connsiteX314" fmla="*/ 2816381 w 5324475"/>
                <a:gd name="connsiteY314" fmla="*/ 4417810 h 6048375"/>
                <a:gd name="connsiteX315" fmla="*/ 2821381 w 5324475"/>
                <a:gd name="connsiteY315" fmla="*/ 4430316 h 6048375"/>
                <a:gd name="connsiteX316" fmla="*/ 3719513 w 5324475"/>
                <a:gd name="connsiteY316" fmla="*/ 4343400 h 6048375"/>
                <a:gd name="connsiteX317" fmla="*/ 3714750 w 5324475"/>
                <a:gd name="connsiteY317" fmla="*/ 4343400 h 6048375"/>
                <a:gd name="connsiteX318" fmla="*/ 3714750 w 5324475"/>
                <a:gd name="connsiteY318" fmla="*/ 4338638 h 6048375"/>
                <a:gd name="connsiteX319" fmla="*/ 3714750 w 5324475"/>
                <a:gd name="connsiteY319" fmla="*/ 4333875 h 6048375"/>
                <a:gd name="connsiteX320" fmla="*/ 3719513 w 5324475"/>
                <a:gd name="connsiteY320" fmla="*/ 4333875 h 6048375"/>
                <a:gd name="connsiteX321" fmla="*/ 3724275 w 5324475"/>
                <a:gd name="connsiteY321" fmla="*/ 4333875 h 6048375"/>
                <a:gd name="connsiteX322" fmla="*/ 3724275 w 5324475"/>
                <a:gd name="connsiteY322" fmla="*/ 4338638 h 6048375"/>
                <a:gd name="connsiteX323" fmla="*/ 3724275 w 5324475"/>
                <a:gd name="connsiteY323" fmla="*/ 4343400 h 6048375"/>
                <a:gd name="connsiteX324" fmla="*/ 4763 w 5324475"/>
                <a:gd name="connsiteY324" fmla="*/ 4257675 h 6048375"/>
                <a:gd name="connsiteX325" fmla="*/ 0 w 5324475"/>
                <a:gd name="connsiteY325" fmla="*/ 4257675 h 6048375"/>
                <a:gd name="connsiteX326" fmla="*/ 0 w 5324475"/>
                <a:gd name="connsiteY326" fmla="*/ 4252913 h 6048375"/>
                <a:gd name="connsiteX327" fmla="*/ 0 w 5324475"/>
                <a:gd name="connsiteY327" fmla="*/ 4248150 h 6048375"/>
                <a:gd name="connsiteX328" fmla="*/ 4763 w 5324475"/>
                <a:gd name="connsiteY328" fmla="*/ 4248150 h 6048375"/>
                <a:gd name="connsiteX329" fmla="*/ 9525 w 5324475"/>
                <a:gd name="connsiteY329" fmla="*/ 4248150 h 6048375"/>
                <a:gd name="connsiteX330" fmla="*/ 9525 w 5324475"/>
                <a:gd name="connsiteY330" fmla="*/ 4252913 h 6048375"/>
                <a:gd name="connsiteX331" fmla="*/ 9525 w 5324475"/>
                <a:gd name="connsiteY331" fmla="*/ 4257675 h 6048375"/>
                <a:gd name="connsiteX332" fmla="*/ 1290638 w 5324475"/>
                <a:gd name="connsiteY332" fmla="*/ 4095750 h 6048375"/>
                <a:gd name="connsiteX333" fmla="*/ 1285875 w 5324475"/>
                <a:gd name="connsiteY333" fmla="*/ 4095750 h 6048375"/>
                <a:gd name="connsiteX334" fmla="*/ 1285875 w 5324475"/>
                <a:gd name="connsiteY334" fmla="*/ 4090988 h 6048375"/>
                <a:gd name="connsiteX335" fmla="*/ 1285875 w 5324475"/>
                <a:gd name="connsiteY335" fmla="*/ 4086225 h 6048375"/>
                <a:gd name="connsiteX336" fmla="*/ 1290638 w 5324475"/>
                <a:gd name="connsiteY336" fmla="*/ 4086225 h 6048375"/>
                <a:gd name="connsiteX337" fmla="*/ 1295400 w 5324475"/>
                <a:gd name="connsiteY337" fmla="*/ 4086225 h 6048375"/>
                <a:gd name="connsiteX338" fmla="*/ 1295400 w 5324475"/>
                <a:gd name="connsiteY338" fmla="*/ 4090988 h 6048375"/>
                <a:gd name="connsiteX339" fmla="*/ 1295400 w 5324475"/>
                <a:gd name="connsiteY339" fmla="*/ 4095750 h 6048375"/>
                <a:gd name="connsiteX340" fmla="*/ 1395413 w 5324475"/>
                <a:gd name="connsiteY340" fmla="*/ 4086225 h 6048375"/>
                <a:gd name="connsiteX341" fmla="*/ 1390650 w 5324475"/>
                <a:gd name="connsiteY341" fmla="*/ 4086225 h 6048375"/>
                <a:gd name="connsiteX342" fmla="*/ 1390650 w 5324475"/>
                <a:gd name="connsiteY342" fmla="*/ 4081463 h 6048375"/>
                <a:gd name="connsiteX343" fmla="*/ 1390650 w 5324475"/>
                <a:gd name="connsiteY343" fmla="*/ 4076700 h 6048375"/>
                <a:gd name="connsiteX344" fmla="*/ 1395413 w 5324475"/>
                <a:gd name="connsiteY344" fmla="*/ 4076700 h 6048375"/>
                <a:gd name="connsiteX345" fmla="*/ 1400175 w 5324475"/>
                <a:gd name="connsiteY345" fmla="*/ 4076700 h 6048375"/>
                <a:gd name="connsiteX346" fmla="*/ 1400175 w 5324475"/>
                <a:gd name="connsiteY346" fmla="*/ 4081463 h 6048375"/>
                <a:gd name="connsiteX347" fmla="*/ 1400175 w 5324475"/>
                <a:gd name="connsiteY347" fmla="*/ 4086225 h 6048375"/>
                <a:gd name="connsiteX348" fmla="*/ 1890713 w 5324475"/>
                <a:gd name="connsiteY348" fmla="*/ 4076700 h 6048375"/>
                <a:gd name="connsiteX349" fmla="*/ 1885950 w 5324475"/>
                <a:gd name="connsiteY349" fmla="*/ 4076700 h 6048375"/>
                <a:gd name="connsiteX350" fmla="*/ 1885950 w 5324475"/>
                <a:gd name="connsiteY350" fmla="*/ 4071938 h 6048375"/>
                <a:gd name="connsiteX351" fmla="*/ 1885950 w 5324475"/>
                <a:gd name="connsiteY351" fmla="*/ 4067175 h 6048375"/>
                <a:gd name="connsiteX352" fmla="*/ 1890713 w 5324475"/>
                <a:gd name="connsiteY352" fmla="*/ 4067175 h 6048375"/>
                <a:gd name="connsiteX353" fmla="*/ 1895475 w 5324475"/>
                <a:gd name="connsiteY353" fmla="*/ 4067175 h 6048375"/>
                <a:gd name="connsiteX354" fmla="*/ 1895475 w 5324475"/>
                <a:gd name="connsiteY354" fmla="*/ 4071938 h 6048375"/>
                <a:gd name="connsiteX355" fmla="*/ 1895475 w 5324475"/>
                <a:gd name="connsiteY355" fmla="*/ 4076700 h 6048375"/>
                <a:gd name="connsiteX356" fmla="*/ 1443038 w 5324475"/>
                <a:gd name="connsiteY356" fmla="*/ 4057650 h 6048375"/>
                <a:gd name="connsiteX357" fmla="*/ 1438275 w 5324475"/>
                <a:gd name="connsiteY357" fmla="*/ 4057650 h 6048375"/>
                <a:gd name="connsiteX358" fmla="*/ 1438275 w 5324475"/>
                <a:gd name="connsiteY358" fmla="*/ 4052888 h 6048375"/>
                <a:gd name="connsiteX359" fmla="*/ 1438275 w 5324475"/>
                <a:gd name="connsiteY359" fmla="*/ 4048125 h 6048375"/>
                <a:gd name="connsiteX360" fmla="*/ 1443038 w 5324475"/>
                <a:gd name="connsiteY360" fmla="*/ 4048125 h 6048375"/>
                <a:gd name="connsiteX361" fmla="*/ 1447800 w 5324475"/>
                <a:gd name="connsiteY361" fmla="*/ 4048125 h 6048375"/>
                <a:gd name="connsiteX362" fmla="*/ 1447800 w 5324475"/>
                <a:gd name="connsiteY362" fmla="*/ 4052888 h 6048375"/>
                <a:gd name="connsiteX363" fmla="*/ 1447800 w 5324475"/>
                <a:gd name="connsiteY363" fmla="*/ 4057650 h 6048375"/>
                <a:gd name="connsiteX364" fmla="*/ 1328738 w 5324475"/>
                <a:gd name="connsiteY364" fmla="*/ 4038600 h 6048375"/>
                <a:gd name="connsiteX365" fmla="*/ 1323975 w 5324475"/>
                <a:gd name="connsiteY365" fmla="*/ 4038600 h 6048375"/>
                <a:gd name="connsiteX366" fmla="*/ 1323975 w 5324475"/>
                <a:gd name="connsiteY366" fmla="*/ 4033838 h 6048375"/>
                <a:gd name="connsiteX367" fmla="*/ 1323975 w 5324475"/>
                <a:gd name="connsiteY367" fmla="*/ 4029075 h 6048375"/>
                <a:gd name="connsiteX368" fmla="*/ 1328738 w 5324475"/>
                <a:gd name="connsiteY368" fmla="*/ 4029075 h 6048375"/>
                <a:gd name="connsiteX369" fmla="*/ 1333500 w 5324475"/>
                <a:gd name="connsiteY369" fmla="*/ 4029075 h 6048375"/>
                <a:gd name="connsiteX370" fmla="*/ 1333500 w 5324475"/>
                <a:gd name="connsiteY370" fmla="*/ 4033838 h 6048375"/>
                <a:gd name="connsiteX371" fmla="*/ 1333500 w 5324475"/>
                <a:gd name="connsiteY371" fmla="*/ 4038600 h 6048375"/>
                <a:gd name="connsiteX372" fmla="*/ 1595438 w 5324475"/>
                <a:gd name="connsiteY372" fmla="*/ 4000500 h 6048375"/>
                <a:gd name="connsiteX373" fmla="*/ 1590675 w 5324475"/>
                <a:gd name="connsiteY373" fmla="*/ 4000500 h 6048375"/>
                <a:gd name="connsiteX374" fmla="*/ 1590675 w 5324475"/>
                <a:gd name="connsiteY374" fmla="*/ 3995738 h 6048375"/>
                <a:gd name="connsiteX375" fmla="*/ 1590675 w 5324475"/>
                <a:gd name="connsiteY375" fmla="*/ 3990975 h 6048375"/>
                <a:gd name="connsiteX376" fmla="*/ 1595438 w 5324475"/>
                <a:gd name="connsiteY376" fmla="*/ 3990975 h 6048375"/>
                <a:gd name="connsiteX377" fmla="*/ 1600200 w 5324475"/>
                <a:gd name="connsiteY377" fmla="*/ 3990975 h 6048375"/>
                <a:gd name="connsiteX378" fmla="*/ 1600200 w 5324475"/>
                <a:gd name="connsiteY378" fmla="*/ 3995738 h 6048375"/>
                <a:gd name="connsiteX379" fmla="*/ 1600200 w 5324475"/>
                <a:gd name="connsiteY379" fmla="*/ 4000500 h 6048375"/>
                <a:gd name="connsiteX380" fmla="*/ 3214688 w 5324475"/>
                <a:gd name="connsiteY380" fmla="*/ 3981450 h 6048375"/>
                <a:gd name="connsiteX381" fmla="*/ 3209925 w 5324475"/>
                <a:gd name="connsiteY381" fmla="*/ 3981450 h 6048375"/>
                <a:gd name="connsiteX382" fmla="*/ 3209925 w 5324475"/>
                <a:gd name="connsiteY382" fmla="*/ 3976688 h 6048375"/>
                <a:gd name="connsiteX383" fmla="*/ 3209925 w 5324475"/>
                <a:gd name="connsiteY383" fmla="*/ 3971925 h 6048375"/>
                <a:gd name="connsiteX384" fmla="*/ 3214688 w 5324475"/>
                <a:gd name="connsiteY384" fmla="*/ 3971925 h 6048375"/>
                <a:gd name="connsiteX385" fmla="*/ 3219450 w 5324475"/>
                <a:gd name="connsiteY385" fmla="*/ 3971925 h 6048375"/>
                <a:gd name="connsiteX386" fmla="*/ 3219450 w 5324475"/>
                <a:gd name="connsiteY386" fmla="*/ 3976688 h 6048375"/>
                <a:gd name="connsiteX387" fmla="*/ 3219450 w 5324475"/>
                <a:gd name="connsiteY387" fmla="*/ 3981450 h 6048375"/>
                <a:gd name="connsiteX388" fmla="*/ 3386138 w 5324475"/>
                <a:gd name="connsiteY388" fmla="*/ 3981450 h 6048375"/>
                <a:gd name="connsiteX389" fmla="*/ 3381375 w 5324475"/>
                <a:gd name="connsiteY389" fmla="*/ 3981450 h 6048375"/>
                <a:gd name="connsiteX390" fmla="*/ 3381375 w 5324475"/>
                <a:gd name="connsiteY390" fmla="*/ 3976688 h 6048375"/>
                <a:gd name="connsiteX391" fmla="*/ 3381375 w 5324475"/>
                <a:gd name="connsiteY391" fmla="*/ 3971925 h 6048375"/>
                <a:gd name="connsiteX392" fmla="*/ 3386138 w 5324475"/>
                <a:gd name="connsiteY392" fmla="*/ 3971925 h 6048375"/>
                <a:gd name="connsiteX393" fmla="*/ 3390900 w 5324475"/>
                <a:gd name="connsiteY393" fmla="*/ 3971925 h 6048375"/>
                <a:gd name="connsiteX394" fmla="*/ 3390900 w 5324475"/>
                <a:gd name="connsiteY394" fmla="*/ 3976688 h 6048375"/>
                <a:gd name="connsiteX395" fmla="*/ 3390900 w 5324475"/>
                <a:gd name="connsiteY395" fmla="*/ 3981450 h 6048375"/>
                <a:gd name="connsiteX396" fmla="*/ 4338638 w 5324475"/>
                <a:gd name="connsiteY396" fmla="*/ 3962400 h 6048375"/>
                <a:gd name="connsiteX397" fmla="*/ 4333875 w 5324475"/>
                <a:gd name="connsiteY397" fmla="*/ 3962400 h 6048375"/>
                <a:gd name="connsiteX398" fmla="*/ 4333875 w 5324475"/>
                <a:gd name="connsiteY398" fmla="*/ 3957638 h 6048375"/>
                <a:gd name="connsiteX399" fmla="*/ 4333875 w 5324475"/>
                <a:gd name="connsiteY399" fmla="*/ 3952875 h 6048375"/>
                <a:gd name="connsiteX400" fmla="*/ 4338638 w 5324475"/>
                <a:gd name="connsiteY400" fmla="*/ 3952875 h 6048375"/>
                <a:gd name="connsiteX401" fmla="*/ 4343400 w 5324475"/>
                <a:gd name="connsiteY401" fmla="*/ 3952875 h 6048375"/>
                <a:gd name="connsiteX402" fmla="*/ 4343400 w 5324475"/>
                <a:gd name="connsiteY402" fmla="*/ 3957638 h 6048375"/>
                <a:gd name="connsiteX403" fmla="*/ 4343400 w 5324475"/>
                <a:gd name="connsiteY403" fmla="*/ 3962400 h 6048375"/>
                <a:gd name="connsiteX404" fmla="*/ 1995488 w 5324475"/>
                <a:gd name="connsiteY404" fmla="*/ 3943350 h 6048375"/>
                <a:gd name="connsiteX405" fmla="*/ 1990725 w 5324475"/>
                <a:gd name="connsiteY405" fmla="*/ 3943350 h 6048375"/>
                <a:gd name="connsiteX406" fmla="*/ 1990725 w 5324475"/>
                <a:gd name="connsiteY406" fmla="*/ 3938588 h 6048375"/>
                <a:gd name="connsiteX407" fmla="*/ 1990725 w 5324475"/>
                <a:gd name="connsiteY407" fmla="*/ 3933825 h 6048375"/>
                <a:gd name="connsiteX408" fmla="*/ 1995488 w 5324475"/>
                <a:gd name="connsiteY408" fmla="*/ 3933825 h 6048375"/>
                <a:gd name="connsiteX409" fmla="*/ 2000250 w 5324475"/>
                <a:gd name="connsiteY409" fmla="*/ 3933825 h 6048375"/>
                <a:gd name="connsiteX410" fmla="*/ 2000250 w 5324475"/>
                <a:gd name="connsiteY410" fmla="*/ 3938588 h 6048375"/>
                <a:gd name="connsiteX411" fmla="*/ 2000250 w 5324475"/>
                <a:gd name="connsiteY411" fmla="*/ 3943350 h 6048375"/>
                <a:gd name="connsiteX412" fmla="*/ 2062163 w 5324475"/>
                <a:gd name="connsiteY412" fmla="*/ 3943350 h 6048375"/>
                <a:gd name="connsiteX413" fmla="*/ 2057400 w 5324475"/>
                <a:gd name="connsiteY413" fmla="*/ 3943350 h 6048375"/>
                <a:gd name="connsiteX414" fmla="*/ 2057400 w 5324475"/>
                <a:gd name="connsiteY414" fmla="*/ 3938588 h 6048375"/>
                <a:gd name="connsiteX415" fmla="*/ 2057400 w 5324475"/>
                <a:gd name="connsiteY415" fmla="*/ 3933825 h 6048375"/>
                <a:gd name="connsiteX416" fmla="*/ 2062163 w 5324475"/>
                <a:gd name="connsiteY416" fmla="*/ 3933825 h 6048375"/>
                <a:gd name="connsiteX417" fmla="*/ 2066925 w 5324475"/>
                <a:gd name="connsiteY417" fmla="*/ 3933825 h 6048375"/>
                <a:gd name="connsiteX418" fmla="*/ 2066925 w 5324475"/>
                <a:gd name="connsiteY418" fmla="*/ 3938588 h 6048375"/>
                <a:gd name="connsiteX419" fmla="*/ 2066925 w 5324475"/>
                <a:gd name="connsiteY419" fmla="*/ 3943350 h 6048375"/>
                <a:gd name="connsiteX420" fmla="*/ 4057650 w 5324475"/>
                <a:gd name="connsiteY420" fmla="*/ 3924300 h 6048375"/>
                <a:gd name="connsiteX421" fmla="*/ 4044953 w 5324475"/>
                <a:gd name="connsiteY421" fmla="*/ 3924300 h 6048375"/>
                <a:gd name="connsiteX422" fmla="*/ 4051297 w 5324475"/>
                <a:gd name="connsiteY422" fmla="*/ 3917947 h 6048375"/>
                <a:gd name="connsiteX423" fmla="*/ 4057650 w 5324475"/>
                <a:gd name="connsiteY423" fmla="*/ 3911603 h 6048375"/>
                <a:gd name="connsiteX424" fmla="*/ 4064003 w 5324475"/>
                <a:gd name="connsiteY424" fmla="*/ 3917947 h 6048375"/>
                <a:gd name="connsiteX425" fmla="*/ 4070347 w 5324475"/>
                <a:gd name="connsiteY425" fmla="*/ 3924300 h 6048375"/>
                <a:gd name="connsiteX426" fmla="*/ 223838 w 5324475"/>
                <a:gd name="connsiteY426" fmla="*/ 3905250 h 6048375"/>
                <a:gd name="connsiteX427" fmla="*/ 219075 w 5324475"/>
                <a:gd name="connsiteY427" fmla="*/ 3905250 h 6048375"/>
                <a:gd name="connsiteX428" fmla="*/ 219075 w 5324475"/>
                <a:gd name="connsiteY428" fmla="*/ 3900488 h 6048375"/>
                <a:gd name="connsiteX429" fmla="*/ 219075 w 5324475"/>
                <a:gd name="connsiteY429" fmla="*/ 3895725 h 6048375"/>
                <a:gd name="connsiteX430" fmla="*/ 223838 w 5324475"/>
                <a:gd name="connsiteY430" fmla="*/ 3895725 h 6048375"/>
                <a:gd name="connsiteX431" fmla="*/ 228600 w 5324475"/>
                <a:gd name="connsiteY431" fmla="*/ 3895725 h 6048375"/>
                <a:gd name="connsiteX432" fmla="*/ 228600 w 5324475"/>
                <a:gd name="connsiteY432" fmla="*/ 3900488 h 6048375"/>
                <a:gd name="connsiteX433" fmla="*/ 228600 w 5324475"/>
                <a:gd name="connsiteY433" fmla="*/ 3905250 h 6048375"/>
                <a:gd name="connsiteX434" fmla="*/ 4024875 w 5324475"/>
                <a:gd name="connsiteY434" fmla="*/ 3905250 h 6048375"/>
                <a:gd name="connsiteX435" fmla="*/ 4020674 w 5324475"/>
                <a:gd name="connsiteY435" fmla="*/ 3905250 h 6048375"/>
                <a:gd name="connsiteX436" fmla="*/ 4013873 w 5324475"/>
                <a:gd name="connsiteY436" fmla="*/ 3894249 h 6048375"/>
                <a:gd name="connsiteX437" fmla="*/ 4007082 w 5324475"/>
                <a:gd name="connsiteY437" fmla="*/ 3883257 h 6048375"/>
                <a:gd name="connsiteX438" fmla="*/ 4018083 w 5324475"/>
                <a:gd name="connsiteY438" fmla="*/ 3890058 h 6048375"/>
                <a:gd name="connsiteX439" fmla="*/ 4029075 w 5324475"/>
                <a:gd name="connsiteY439" fmla="*/ 3896849 h 6048375"/>
                <a:gd name="connsiteX440" fmla="*/ 4029075 w 5324475"/>
                <a:gd name="connsiteY440" fmla="*/ 3901050 h 6048375"/>
                <a:gd name="connsiteX441" fmla="*/ 4029075 w 5324475"/>
                <a:gd name="connsiteY441" fmla="*/ 3905250 h 6048375"/>
                <a:gd name="connsiteX442" fmla="*/ 4110038 w 5324475"/>
                <a:gd name="connsiteY442" fmla="*/ 3905250 h 6048375"/>
                <a:gd name="connsiteX443" fmla="*/ 4105275 w 5324475"/>
                <a:gd name="connsiteY443" fmla="*/ 3905250 h 6048375"/>
                <a:gd name="connsiteX444" fmla="*/ 4105275 w 5324475"/>
                <a:gd name="connsiteY444" fmla="*/ 3900488 h 6048375"/>
                <a:gd name="connsiteX445" fmla="*/ 4105275 w 5324475"/>
                <a:gd name="connsiteY445" fmla="*/ 3895725 h 6048375"/>
                <a:gd name="connsiteX446" fmla="*/ 4110038 w 5324475"/>
                <a:gd name="connsiteY446" fmla="*/ 3895725 h 6048375"/>
                <a:gd name="connsiteX447" fmla="*/ 4114800 w 5324475"/>
                <a:gd name="connsiteY447" fmla="*/ 3895725 h 6048375"/>
                <a:gd name="connsiteX448" fmla="*/ 4114800 w 5324475"/>
                <a:gd name="connsiteY448" fmla="*/ 3900488 h 6048375"/>
                <a:gd name="connsiteX449" fmla="*/ 4114800 w 5324475"/>
                <a:gd name="connsiteY449" fmla="*/ 3905250 h 6048375"/>
                <a:gd name="connsiteX450" fmla="*/ 4054802 w 5324475"/>
                <a:gd name="connsiteY450" fmla="*/ 3895725 h 6048375"/>
                <a:gd name="connsiteX451" fmla="*/ 4050697 w 5324475"/>
                <a:gd name="connsiteY451" fmla="*/ 3895725 h 6048375"/>
                <a:gd name="connsiteX452" fmla="*/ 4025589 w 5324475"/>
                <a:gd name="connsiteY452" fmla="*/ 3875980 h 6048375"/>
                <a:gd name="connsiteX453" fmla="*/ 4000491 w 5324475"/>
                <a:gd name="connsiteY453" fmla="*/ 3856235 h 6048375"/>
                <a:gd name="connsiteX454" fmla="*/ 3975849 w 5324475"/>
                <a:gd name="connsiteY454" fmla="*/ 3814201 h 6048375"/>
                <a:gd name="connsiteX455" fmla="*/ 3951218 w 5324475"/>
                <a:gd name="connsiteY455" fmla="*/ 3772167 h 6048375"/>
                <a:gd name="connsiteX456" fmla="*/ 3937873 w 5324475"/>
                <a:gd name="connsiteY456" fmla="*/ 3722027 h 6048375"/>
                <a:gd name="connsiteX457" fmla="*/ 3924529 w 5324475"/>
                <a:gd name="connsiteY457" fmla="*/ 3671888 h 6048375"/>
                <a:gd name="connsiteX458" fmla="*/ 3924415 w 5324475"/>
                <a:gd name="connsiteY458" fmla="*/ 3574256 h 6048375"/>
                <a:gd name="connsiteX459" fmla="*/ 3924300 w 5324475"/>
                <a:gd name="connsiteY459" fmla="*/ 3476625 h 6048375"/>
                <a:gd name="connsiteX460" fmla="*/ 3956209 w 5324475"/>
                <a:gd name="connsiteY460" fmla="*/ 3476625 h 6048375"/>
                <a:gd name="connsiteX461" fmla="*/ 3988108 w 5324475"/>
                <a:gd name="connsiteY461" fmla="*/ 3476625 h 6048375"/>
                <a:gd name="connsiteX462" fmla="*/ 3994223 w 5324475"/>
                <a:gd name="connsiteY462" fmla="*/ 3569865 h 6048375"/>
                <a:gd name="connsiteX463" fmla="*/ 4000329 w 5324475"/>
                <a:gd name="connsiteY463" fmla="*/ 3663106 h 6048375"/>
                <a:gd name="connsiteX464" fmla="*/ 4014492 w 5324475"/>
                <a:gd name="connsiteY464" fmla="*/ 3710769 h 6048375"/>
                <a:gd name="connsiteX465" fmla="*/ 4028647 w 5324475"/>
                <a:gd name="connsiteY465" fmla="*/ 3758441 h 6048375"/>
                <a:gd name="connsiteX466" fmla="*/ 4062193 w 5324475"/>
                <a:gd name="connsiteY466" fmla="*/ 3797646 h 6048375"/>
                <a:gd name="connsiteX467" fmla="*/ 4095750 w 5324475"/>
                <a:gd name="connsiteY467" fmla="*/ 3836842 h 6048375"/>
                <a:gd name="connsiteX468" fmla="*/ 4095750 w 5324475"/>
                <a:gd name="connsiteY468" fmla="*/ 3856425 h 6048375"/>
                <a:gd name="connsiteX469" fmla="*/ 4095750 w 5324475"/>
                <a:gd name="connsiteY469" fmla="*/ 3876008 h 6048375"/>
                <a:gd name="connsiteX470" fmla="*/ 4077329 w 5324475"/>
                <a:gd name="connsiteY470" fmla="*/ 3885867 h 6048375"/>
                <a:gd name="connsiteX471" fmla="*/ 4058898 w 5324475"/>
                <a:gd name="connsiteY471" fmla="*/ 3895725 h 6048375"/>
                <a:gd name="connsiteX472" fmla="*/ 1557338 w 5324475"/>
                <a:gd name="connsiteY472" fmla="*/ 3867150 h 6048375"/>
                <a:gd name="connsiteX473" fmla="*/ 1552575 w 5324475"/>
                <a:gd name="connsiteY473" fmla="*/ 3867150 h 6048375"/>
                <a:gd name="connsiteX474" fmla="*/ 1552575 w 5324475"/>
                <a:gd name="connsiteY474" fmla="*/ 3862388 h 6048375"/>
                <a:gd name="connsiteX475" fmla="*/ 1552575 w 5324475"/>
                <a:gd name="connsiteY475" fmla="*/ 3857625 h 6048375"/>
                <a:gd name="connsiteX476" fmla="*/ 1557338 w 5324475"/>
                <a:gd name="connsiteY476" fmla="*/ 3857625 h 6048375"/>
                <a:gd name="connsiteX477" fmla="*/ 1562100 w 5324475"/>
                <a:gd name="connsiteY477" fmla="*/ 3857625 h 6048375"/>
                <a:gd name="connsiteX478" fmla="*/ 1562100 w 5324475"/>
                <a:gd name="connsiteY478" fmla="*/ 3862388 h 6048375"/>
                <a:gd name="connsiteX479" fmla="*/ 1562100 w 5324475"/>
                <a:gd name="connsiteY479" fmla="*/ 3867150 h 6048375"/>
                <a:gd name="connsiteX480" fmla="*/ 2614613 w 5324475"/>
                <a:gd name="connsiteY480" fmla="*/ 3867150 h 6048375"/>
                <a:gd name="connsiteX481" fmla="*/ 2609850 w 5324475"/>
                <a:gd name="connsiteY481" fmla="*/ 3867150 h 6048375"/>
                <a:gd name="connsiteX482" fmla="*/ 2609850 w 5324475"/>
                <a:gd name="connsiteY482" fmla="*/ 3862388 h 6048375"/>
                <a:gd name="connsiteX483" fmla="*/ 2609850 w 5324475"/>
                <a:gd name="connsiteY483" fmla="*/ 3857625 h 6048375"/>
                <a:gd name="connsiteX484" fmla="*/ 2614613 w 5324475"/>
                <a:gd name="connsiteY484" fmla="*/ 3857625 h 6048375"/>
                <a:gd name="connsiteX485" fmla="*/ 2619375 w 5324475"/>
                <a:gd name="connsiteY485" fmla="*/ 3857625 h 6048375"/>
                <a:gd name="connsiteX486" fmla="*/ 2619375 w 5324475"/>
                <a:gd name="connsiteY486" fmla="*/ 3862388 h 6048375"/>
                <a:gd name="connsiteX487" fmla="*/ 2619375 w 5324475"/>
                <a:gd name="connsiteY487" fmla="*/ 3867150 h 6048375"/>
                <a:gd name="connsiteX488" fmla="*/ 3976688 w 5324475"/>
                <a:gd name="connsiteY488" fmla="*/ 3857625 h 6048375"/>
                <a:gd name="connsiteX489" fmla="*/ 3971925 w 5324475"/>
                <a:gd name="connsiteY489" fmla="*/ 3857625 h 6048375"/>
                <a:gd name="connsiteX490" fmla="*/ 3971925 w 5324475"/>
                <a:gd name="connsiteY490" fmla="*/ 3852863 h 6048375"/>
                <a:gd name="connsiteX491" fmla="*/ 3971925 w 5324475"/>
                <a:gd name="connsiteY491" fmla="*/ 3848100 h 6048375"/>
                <a:gd name="connsiteX492" fmla="*/ 3976688 w 5324475"/>
                <a:gd name="connsiteY492" fmla="*/ 3848100 h 6048375"/>
                <a:gd name="connsiteX493" fmla="*/ 3981450 w 5324475"/>
                <a:gd name="connsiteY493" fmla="*/ 3848100 h 6048375"/>
                <a:gd name="connsiteX494" fmla="*/ 3981450 w 5324475"/>
                <a:gd name="connsiteY494" fmla="*/ 3852863 h 6048375"/>
                <a:gd name="connsiteX495" fmla="*/ 3981450 w 5324475"/>
                <a:gd name="connsiteY495" fmla="*/ 3857625 h 6048375"/>
                <a:gd name="connsiteX496" fmla="*/ 5091113 w 5324475"/>
                <a:gd name="connsiteY496" fmla="*/ 3857625 h 6048375"/>
                <a:gd name="connsiteX497" fmla="*/ 5086350 w 5324475"/>
                <a:gd name="connsiteY497" fmla="*/ 3857625 h 6048375"/>
                <a:gd name="connsiteX498" fmla="*/ 5086350 w 5324475"/>
                <a:gd name="connsiteY498" fmla="*/ 3852863 h 6048375"/>
                <a:gd name="connsiteX499" fmla="*/ 5086350 w 5324475"/>
                <a:gd name="connsiteY499" fmla="*/ 3848100 h 6048375"/>
                <a:gd name="connsiteX500" fmla="*/ 5091113 w 5324475"/>
                <a:gd name="connsiteY500" fmla="*/ 3848100 h 6048375"/>
                <a:gd name="connsiteX501" fmla="*/ 5095875 w 5324475"/>
                <a:gd name="connsiteY501" fmla="*/ 3848100 h 6048375"/>
                <a:gd name="connsiteX502" fmla="*/ 5095875 w 5324475"/>
                <a:gd name="connsiteY502" fmla="*/ 3852863 h 6048375"/>
                <a:gd name="connsiteX503" fmla="*/ 5095875 w 5324475"/>
                <a:gd name="connsiteY503" fmla="*/ 3857625 h 6048375"/>
                <a:gd name="connsiteX504" fmla="*/ 1614488 w 5324475"/>
                <a:gd name="connsiteY504" fmla="*/ 3848100 h 6048375"/>
                <a:gd name="connsiteX505" fmla="*/ 1609725 w 5324475"/>
                <a:gd name="connsiteY505" fmla="*/ 3848100 h 6048375"/>
                <a:gd name="connsiteX506" fmla="*/ 1609725 w 5324475"/>
                <a:gd name="connsiteY506" fmla="*/ 3843338 h 6048375"/>
                <a:gd name="connsiteX507" fmla="*/ 1609725 w 5324475"/>
                <a:gd name="connsiteY507" fmla="*/ 3838575 h 6048375"/>
                <a:gd name="connsiteX508" fmla="*/ 1614488 w 5324475"/>
                <a:gd name="connsiteY508" fmla="*/ 3838575 h 6048375"/>
                <a:gd name="connsiteX509" fmla="*/ 1619250 w 5324475"/>
                <a:gd name="connsiteY509" fmla="*/ 3838575 h 6048375"/>
                <a:gd name="connsiteX510" fmla="*/ 1619250 w 5324475"/>
                <a:gd name="connsiteY510" fmla="*/ 3843338 h 6048375"/>
                <a:gd name="connsiteX511" fmla="*/ 1619250 w 5324475"/>
                <a:gd name="connsiteY511" fmla="*/ 3848100 h 6048375"/>
                <a:gd name="connsiteX512" fmla="*/ 423863 w 5324475"/>
                <a:gd name="connsiteY512" fmla="*/ 3810000 h 6048375"/>
                <a:gd name="connsiteX513" fmla="*/ 419100 w 5324475"/>
                <a:gd name="connsiteY513" fmla="*/ 3810000 h 6048375"/>
                <a:gd name="connsiteX514" fmla="*/ 419100 w 5324475"/>
                <a:gd name="connsiteY514" fmla="*/ 3805238 h 6048375"/>
                <a:gd name="connsiteX515" fmla="*/ 419100 w 5324475"/>
                <a:gd name="connsiteY515" fmla="*/ 3800475 h 6048375"/>
                <a:gd name="connsiteX516" fmla="*/ 423863 w 5324475"/>
                <a:gd name="connsiteY516" fmla="*/ 3800475 h 6048375"/>
                <a:gd name="connsiteX517" fmla="*/ 428625 w 5324475"/>
                <a:gd name="connsiteY517" fmla="*/ 3800475 h 6048375"/>
                <a:gd name="connsiteX518" fmla="*/ 428625 w 5324475"/>
                <a:gd name="connsiteY518" fmla="*/ 3805238 h 6048375"/>
                <a:gd name="connsiteX519" fmla="*/ 428625 w 5324475"/>
                <a:gd name="connsiteY519" fmla="*/ 3810000 h 6048375"/>
                <a:gd name="connsiteX520" fmla="*/ 2290763 w 5324475"/>
                <a:gd name="connsiteY520" fmla="*/ 3810000 h 6048375"/>
                <a:gd name="connsiteX521" fmla="*/ 2286000 w 5324475"/>
                <a:gd name="connsiteY521" fmla="*/ 3810000 h 6048375"/>
                <a:gd name="connsiteX522" fmla="*/ 2286000 w 5324475"/>
                <a:gd name="connsiteY522" fmla="*/ 3805238 h 6048375"/>
                <a:gd name="connsiteX523" fmla="*/ 2286000 w 5324475"/>
                <a:gd name="connsiteY523" fmla="*/ 3800475 h 6048375"/>
                <a:gd name="connsiteX524" fmla="*/ 2290763 w 5324475"/>
                <a:gd name="connsiteY524" fmla="*/ 3800475 h 6048375"/>
                <a:gd name="connsiteX525" fmla="*/ 2295525 w 5324475"/>
                <a:gd name="connsiteY525" fmla="*/ 3800475 h 6048375"/>
                <a:gd name="connsiteX526" fmla="*/ 2295525 w 5324475"/>
                <a:gd name="connsiteY526" fmla="*/ 3805238 h 6048375"/>
                <a:gd name="connsiteX527" fmla="*/ 2295525 w 5324475"/>
                <a:gd name="connsiteY527" fmla="*/ 3810000 h 6048375"/>
                <a:gd name="connsiteX528" fmla="*/ 5214938 w 5324475"/>
                <a:gd name="connsiteY528" fmla="*/ 3781425 h 6048375"/>
                <a:gd name="connsiteX529" fmla="*/ 5210175 w 5324475"/>
                <a:gd name="connsiteY529" fmla="*/ 3781425 h 6048375"/>
                <a:gd name="connsiteX530" fmla="*/ 5210175 w 5324475"/>
                <a:gd name="connsiteY530" fmla="*/ 3776663 h 6048375"/>
                <a:gd name="connsiteX531" fmla="*/ 5210175 w 5324475"/>
                <a:gd name="connsiteY531" fmla="*/ 3771900 h 6048375"/>
                <a:gd name="connsiteX532" fmla="*/ 5214938 w 5324475"/>
                <a:gd name="connsiteY532" fmla="*/ 3771900 h 6048375"/>
                <a:gd name="connsiteX533" fmla="*/ 5219700 w 5324475"/>
                <a:gd name="connsiteY533" fmla="*/ 3771900 h 6048375"/>
                <a:gd name="connsiteX534" fmla="*/ 5219700 w 5324475"/>
                <a:gd name="connsiteY534" fmla="*/ 3776663 h 6048375"/>
                <a:gd name="connsiteX535" fmla="*/ 5219700 w 5324475"/>
                <a:gd name="connsiteY535" fmla="*/ 3781425 h 6048375"/>
                <a:gd name="connsiteX536" fmla="*/ 4449776 w 5324475"/>
                <a:gd name="connsiteY536" fmla="*/ 3756622 h 6048375"/>
                <a:gd name="connsiteX537" fmla="*/ 4441851 w 5324475"/>
                <a:gd name="connsiteY537" fmla="*/ 3761518 h 6048375"/>
                <a:gd name="connsiteX538" fmla="*/ 4395007 w 5324475"/>
                <a:gd name="connsiteY538" fmla="*/ 3713903 h 6048375"/>
                <a:gd name="connsiteX539" fmla="*/ 4348163 w 5324475"/>
                <a:gd name="connsiteY539" fmla="*/ 3666287 h 6048375"/>
                <a:gd name="connsiteX540" fmla="*/ 4281488 w 5324475"/>
                <a:gd name="connsiteY540" fmla="*/ 3620243 h 6048375"/>
                <a:gd name="connsiteX541" fmla="*/ 4214813 w 5324475"/>
                <a:gd name="connsiteY541" fmla="*/ 3574199 h 6048375"/>
                <a:gd name="connsiteX542" fmla="*/ 4124325 w 5324475"/>
                <a:gd name="connsiteY542" fmla="*/ 3519592 h 6048375"/>
                <a:gd name="connsiteX543" fmla="*/ 4033838 w 5324475"/>
                <a:gd name="connsiteY543" fmla="*/ 3464986 h 6048375"/>
                <a:gd name="connsiteX544" fmla="*/ 4030694 w 5324475"/>
                <a:gd name="connsiteY544" fmla="*/ 3462109 h 6048375"/>
                <a:gd name="connsiteX545" fmla="*/ 4027551 w 5324475"/>
                <a:gd name="connsiteY545" fmla="*/ 3459233 h 6048375"/>
                <a:gd name="connsiteX546" fmla="*/ 4043696 w 5324475"/>
                <a:gd name="connsiteY546" fmla="*/ 3434591 h 6048375"/>
                <a:gd name="connsiteX547" fmla="*/ 4059841 w 5324475"/>
                <a:gd name="connsiteY547" fmla="*/ 3409950 h 6048375"/>
                <a:gd name="connsiteX548" fmla="*/ 4067023 w 5324475"/>
                <a:gd name="connsiteY548" fmla="*/ 3409950 h 6048375"/>
                <a:gd name="connsiteX549" fmla="*/ 4074195 w 5324475"/>
                <a:gd name="connsiteY549" fmla="*/ 3409950 h 6048375"/>
                <a:gd name="connsiteX550" fmla="*/ 4197829 w 5324475"/>
                <a:gd name="connsiteY550" fmla="*/ 3484178 h 6048375"/>
                <a:gd name="connsiteX551" fmla="*/ 4321454 w 5324475"/>
                <a:gd name="connsiteY551" fmla="*/ 3558407 h 6048375"/>
                <a:gd name="connsiteX552" fmla="*/ 4389578 w 5324475"/>
                <a:gd name="connsiteY552" fmla="*/ 3608899 h 6048375"/>
                <a:gd name="connsiteX553" fmla="*/ 4457700 w 5324475"/>
                <a:gd name="connsiteY553" fmla="*/ 3659400 h 6048375"/>
                <a:gd name="connsiteX554" fmla="*/ 4457700 w 5324475"/>
                <a:gd name="connsiteY554" fmla="*/ 3705568 h 6048375"/>
                <a:gd name="connsiteX555" fmla="*/ 4457700 w 5324475"/>
                <a:gd name="connsiteY555" fmla="*/ 3751726 h 6048375"/>
                <a:gd name="connsiteX556" fmla="*/ 3683613 w 5324475"/>
                <a:gd name="connsiteY556" fmla="*/ 3742030 h 6048375"/>
                <a:gd name="connsiteX557" fmla="*/ 3671888 w 5324475"/>
                <a:gd name="connsiteY557" fmla="*/ 3740734 h 6048375"/>
                <a:gd name="connsiteX558" fmla="*/ 3649866 w 5324475"/>
                <a:gd name="connsiteY558" fmla="*/ 3736524 h 6048375"/>
                <a:gd name="connsiteX559" fmla="*/ 3627844 w 5324475"/>
                <a:gd name="connsiteY559" fmla="*/ 3732324 h 6048375"/>
                <a:gd name="connsiteX560" fmla="*/ 3596592 w 5324475"/>
                <a:gd name="connsiteY560" fmla="*/ 3683051 h 6048375"/>
                <a:gd name="connsiteX561" fmla="*/ 3565341 w 5324475"/>
                <a:gd name="connsiteY561" fmla="*/ 3633788 h 6048375"/>
                <a:gd name="connsiteX562" fmla="*/ 3548472 w 5324475"/>
                <a:gd name="connsiteY562" fmla="*/ 3586163 h 6048375"/>
                <a:gd name="connsiteX563" fmla="*/ 3531594 w 5324475"/>
                <a:gd name="connsiteY563" fmla="*/ 3538538 h 6048375"/>
                <a:gd name="connsiteX564" fmla="*/ 3526746 w 5324475"/>
                <a:gd name="connsiteY564" fmla="*/ 3431839 h 6048375"/>
                <a:gd name="connsiteX565" fmla="*/ 3521888 w 5324475"/>
                <a:gd name="connsiteY565" fmla="*/ 3325140 h 6048375"/>
                <a:gd name="connsiteX566" fmla="*/ 3561112 w 5324475"/>
                <a:gd name="connsiteY566" fmla="*/ 3326702 h 6048375"/>
                <a:gd name="connsiteX567" fmla="*/ 3600345 w 5324475"/>
                <a:gd name="connsiteY567" fmla="*/ 3328273 h 6048375"/>
                <a:gd name="connsiteX568" fmla="*/ 3604670 w 5324475"/>
                <a:gd name="connsiteY568" fmla="*/ 3357201 h 6048375"/>
                <a:gd name="connsiteX569" fmla="*/ 3609004 w 5324475"/>
                <a:gd name="connsiteY569" fmla="*/ 3386138 h 6048375"/>
                <a:gd name="connsiteX570" fmla="*/ 3613356 w 5324475"/>
                <a:gd name="connsiteY570" fmla="*/ 3457575 h 6048375"/>
                <a:gd name="connsiteX571" fmla="*/ 3617719 w 5324475"/>
                <a:gd name="connsiteY571" fmla="*/ 3529013 h 6048375"/>
                <a:gd name="connsiteX572" fmla="*/ 3636960 w 5324475"/>
                <a:gd name="connsiteY572" fmla="*/ 3579581 h 6048375"/>
                <a:gd name="connsiteX573" fmla="*/ 3656200 w 5324475"/>
                <a:gd name="connsiteY573" fmla="*/ 3630149 h 6048375"/>
                <a:gd name="connsiteX574" fmla="*/ 3681613 w 5324475"/>
                <a:gd name="connsiteY574" fmla="*/ 3663467 h 6048375"/>
                <a:gd name="connsiteX575" fmla="*/ 3707016 w 5324475"/>
                <a:gd name="connsiteY575" fmla="*/ 3696777 h 6048375"/>
                <a:gd name="connsiteX576" fmla="*/ 3701177 w 5324475"/>
                <a:gd name="connsiteY576" fmla="*/ 3720056 h 6048375"/>
                <a:gd name="connsiteX577" fmla="*/ 3695338 w 5324475"/>
                <a:gd name="connsiteY577" fmla="*/ 3743325 h 6048375"/>
                <a:gd name="connsiteX578" fmla="*/ 3919538 w 5324475"/>
                <a:gd name="connsiteY578" fmla="*/ 3743325 h 6048375"/>
                <a:gd name="connsiteX579" fmla="*/ 3914775 w 5324475"/>
                <a:gd name="connsiteY579" fmla="*/ 3743325 h 6048375"/>
                <a:gd name="connsiteX580" fmla="*/ 3914775 w 5324475"/>
                <a:gd name="connsiteY580" fmla="*/ 3738563 h 6048375"/>
                <a:gd name="connsiteX581" fmla="*/ 3914775 w 5324475"/>
                <a:gd name="connsiteY581" fmla="*/ 3733800 h 6048375"/>
                <a:gd name="connsiteX582" fmla="*/ 3919538 w 5324475"/>
                <a:gd name="connsiteY582" fmla="*/ 3733800 h 6048375"/>
                <a:gd name="connsiteX583" fmla="*/ 3924300 w 5324475"/>
                <a:gd name="connsiteY583" fmla="*/ 3733800 h 6048375"/>
                <a:gd name="connsiteX584" fmla="*/ 3924300 w 5324475"/>
                <a:gd name="connsiteY584" fmla="*/ 3738563 h 6048375"/>
                <a:gd name="connsiteX585" fmla="*/ 3924300 w 5324475"/>
                <a:gd name="connsiteY585" fmla="*/ 3743325 h 6048375"/>
                <a:gd name="connsiteX586" fmla="*/ 4700588 w 5324475"/>
                <a:gd name="connsiteY586" fmla="*/ 3724275 h 6048375"/>
                <a:gd name="connsiteX587" fmla="*/ 4695825 w 5324475"/>
                <a:gd name="connsiteY587" fmla="*/ 3724275 h 6048375"/>
                <a:gd name="connsiteX588" fmla="*/ 4695825 w 5324475"/>
                <a:gd name="connsiteY588" fmla="*/ 3719513 h 6048375"/>
                <a:gd name="connsiteX589" fmla="*/ 4695825 w 5324475"/>
                <a:gd name="connsiteY589" fmla="*/ 3714750 h 6048375"/>
                <a:gd name="connsiteX590" fmla="*/ 4700588 w 5324475"/>
                <a:gd name="connsiteY590" fmla="*/ 3714750 h 6048375"/>
                <a:gd name="connsiteX591" fmla="*/ 4705350 w 5324475"/>
                <a:gd name="connsiteY591" fmla="*/ 3714750 h 6048375"/>
                <a:gd name="connsiteX592" fmla="*/ 4705350 w 5324475"/>
                <a:gd name="connsiteY592" fmla="*/ 3719513 h 6048375"/>
                <a:gd name="connsiteX593" fmla="*/ 4705350 w 5324475"/>
                <a:gd name="connsiteY593" fmla="*/ 3724275 h 6048375"/>
                <a:gd name="connsiteX594" fmla="*/ 4357688 w 5324475"/>
                <a:gd name="connsiteY594" fmla="*/ 3714750 h 6048375"/>
                <a:gd name="connsiteX595" fmla="*/ 4352925 w 5324475"/>
                <a:gd name="connsiteY595" fmla="*/ 3714750 h 6048375"/>
                <a:gd name="connsiteX596" fmla="*/ 4352925 w 5324475"/>
                <a:gd name="connsiteY596" fmla="*/ 3709988 h 6048375"/>
                <a:gd name="connsiteX597" fmla="*/ 4352925 w 5324475"/>
                <a:gd name="connsiteY597" fmla="*/ 3705225 h 6048375"/>
                <a:gd name="connsiteX598" fmla="*/ 4357688 w 5324475"/>
                <a:gd name="connsiteY598" fmla="*/ 3705225 h 6048375"/>
                <a:gd name="connsiteX599" fmla="*/ 4362450 w 5324475"/>
                <a:gd name="connsiteY599" fmla="*/ 3705225 h 6048375"/>
                <a:gd name="connsiteX600" fmla="*/ 4362450 w 5324475"/>
                <a:gd name="connsiteY600" fmla="*/ 3709988 h 6048375"/>
                <a:gd name="connsiteX601" fmla="*/ 4362450 w 5324475"/>
                <a:gd name="connsiteY601" fmla="*/ 3714750 h 6048375"/>
                <a:gd name="connsiteX602" fmla="*/ 5110163 w 5324475"/>
                <a:gd name="connsiteY602" fmla="*/ 3714750 h 6048375"/>
                <a:gd name="connsiteX603" fmla="*/ 5105400 w 5324475"/>
                <a:gd name="connsiteY603" fmla="*/ 3714750 h 6048375"/>
                <a:gd name="connsiteX604" fmla="*/ 5105400 w 5324475"/>
                <a:gd name="connsiteY604" fmla="*/ 3709988 h 6048375"/>
                <a:gd name="connsiteX605" fmla="*/ 5105400 w 5324475"/>
                <a:gd name="connsiteY605" fmla="*/ 3705225 h 6048375"/>
                <a:gd name="connsiteX606" fmla="*/ 5110163 w 5324475"/>
                <a:gd name="connsiteY606" fmla="*/ 3705225 h 6048375"/>
                <a:gd name="connsiteX607" fmla="*/ 5114925 w 5324475"/>
                <a:gd name="connsiteY607" fmla="*/ 3705225 h 6048375"/>
                <a:gd name="connsiteX608" fmla="*/ 5114925 w 5324475"/>
                <a:gd name="connsiteY608" fmla="*/ 3709988 h 6048375"/>
                <a:gd name="connsiteX609" fmla="*/ 5114925 w 5324475"/>
                <a:gd name="connsiteY609" fmla="*/ 3714750 h 6048375"/>
                <a:gd name="connsiteX610" fmla="*/ 3567113 w 5324475"/>
                <a:gd name="connsiteY610" fmla="*/ 3695700 h 6048375"/>
                <a:gd name="connsiteX611" fmla="*/ 3562350 w 5324475"/>
                <a:gd name="connsiteY611" fmla="*/ 3695700 h 6048375"/>
                <a:gd name="connsiteX612" fmla="*/ 3562350 w 5324475"/>
                <a:gd name="connsiteY612" fmla="*/ 3690938 h 6048375"/>
                <a:gd name="connsiteX613" fmla="*/ 3562350 w 5324475"/>
                <a:gd name="connsiteY613" fmla="*/ 3686175 h 6048375"/>
                <a:gd name="connsiteX614" fmla="*/ 3567113 w 5324475"/>
                <a:gd name="connsiteY614" fmla="*/ 3686175 h 6048375"/>
                <a:gd name="connsiteX615" fmla="*/ 3571875 w 5324475"/>
                <a:gd name="connsiteY615" fmla="*/ 3686175 h 6048375"/>
                <a:gd name="connsiteX616" fmla="*/ 3571875 w 5324475"/>
                <a:gd name="connsiteY616" fmla="*/ 3690938 h 6048375"/>
                <a:gd name="connsiteX617" fmla="*/ 3571875 w 5324475"/>
                <a:gd name="connsiteY617" fmla="*/ 3695700 h 6048375"/>
                <a:gd name="connsiteX618" fmla="*/ 5157788 w 5324475"/>
                <a:gd name="connsiteY618" fmla="*/ 3695700 h 6048375"/>
                <a:gd name="connsiteX619" fmla="*/ 5153025 w 5324475"/>
                <a:gd name="connsiteY619" fmla="*/ 3695700 h 6048375"/>
                <a:gd name="connsiteX620" fmla="*/ 5153025 w 5324475"/>
                <a:gd name="connsiteY620" fmla="*/ 3690938 h 6048375"/>
                <a:gd name="connsiteX621" fmla="*/ 5153025 w 5324475"/>
                <a:gd name="connsiteY621" fmla="*/ 3686175 h 6048375"/>
                <a:gd name="connsiteX622" fmla="*/ 5157788 w 5324475"/>
                <a:gd name="connsiteY622" fmla="*/ 3686175 h 6048375"/>
                <a:gd name="connsiteX623" fmla="*/ 5162550 w 5324475"/>
                <a:gd name="connsiteY623" fmla="*/ 3686175 h 6048375"/>
                <a:gd name="connsiteX624" fmla="*/ 5162550 w 5324475"/>
                <a:gd name="connsiteY624" fmla="*/ 3690938 h 6048375"/>
                <a:gd name="connsiteX625" fmla="*/ 5162550 w 5324475"/>
                <a:gd name="connsiteY625" fmla="*/ 3695700 h 6048375"/>
                <a:gd name="connsiteX626" fmla="*/ 195263 w 5324475"/>
                <a:gd name="connsiteY626" fmla="*/ 3676650 h 6048375"/>
                <a:gd name="connsiteX627" fmla="*/ 190500 w 5324475"/>
                <a:gd name="connsiteY627" fmla="*/ 3676650 h 6048375"/>
                <a:gd name="connsiteX628" fmla="*/ 190500 w 5324475"/>
                <a:gd name="connsiteY628" fmla="*/ 3671888 h 6048375"/>
                <a:gd name="connsiteX629" fmla="*/ 190500 w 5324475"/>
                <a:gd name="connsiteY629" fmla="*/ 3667125 h 6048375"/>
                <a:gd name="connsiteX630" fmla="*/ 195263 w 5324475"/>
                <a:gd name="connsiteY630" fmla="*/ 3667125 h 6048375"/>
                <a:gd name="connsiteX631" fmla="*/ 200025 w 5324475"/>
                <a:gd name="connsiteY631" fmla="*/ 3667125 h 6048375"/>
                <a:gd name="connsiteX632" fmla="*/ 200025 w 5324475"/>
                <a:gd name="connsiteY632" fmla="*/ 3671888 h 6048375"/>
                <a:gd name="connsiteX633" fmla="*/ 200025 w 5324475"/>
                <a:gd name="connsiteY633" fmla="*/ 3676650 h 6048375"/>
                <a:gd name="connsiteX634" fmla="*/ 1909763 w 5324475"/>
                <a:gd name="connsiteY634" fmla="*/ 3676650 h 6048375"/>
                <a:gd name="connsiteX635" fmla="*/ 1905000 w 5324475"/>
                <a:gd name="connsiteY635" fmla="*/ 3676650 h 6048375"/>
                <a:gd name="connsiteX636" fmla="*/ 1905000 w 5324475"/>
                <a:gd name="connsiteY636" fmla="*/ 3671888 h 6048375"/>
                <a:gd name="connsiteX637" fmla="*/ 1905000 w 5324475"/>
                <a:gd name="connsiteY637" fmla="*/ 3667125 h 6048375"/>
                <a:gd name="connsiteX638" fmla="*/ 1909763 w 5324475"/>
                <a:gd name="connsiteY638" fmla="*/ 3667125 h 6048375"/>
                <a:gd name="connsiteX639" fmla="*/ 1914525 w 5324475"/>
                <a:gd name="connsiteY639" fmla="*/ 3667125 h 6048375"/>
                <a:gd name="connsiteX640" fmla="*/ 1914525 w 5324475"/>
                <a:gd name="connsiteY640" fmla="*/ 3671888 h 6048375"/>
                <a:gd name="connsiteX641" fmla="*/ 1914525 w 5324475"/>
                <a:gd name="connsiteY641" fmla="*/ 3676650 h 6048375"/>
                <a:gd name="connsiteX642" fmla="*/ 3557588 w 5324475"/>
                <a:gd name="connsiteY642" fmla="*/ 3676650 h 6048375"/>
                <a:gd name="connsiteX643" fmla="*/ 3552825 w 5324475"/>
                <a:gd name="connsiteY643" fmla="*/ 3676650 h 6048375"/>
                <a:gd name="connsiteX644" fmla="*/ 3552825 w 5324475"/>
                <a:gd name="connsiteY644" fmla="*/ 3671888 h 6048375"/>
                <a:gd name="connsiteX645" fmla="*/ 3552825 w 5324475"/>
                <a:gd name="connsiteY645" fmla="*/ 3667125 h 6048375"/>
                <a:gd name="connsiteX646" fmla="*/ 3557588 w 5324475"/>
                <a:gd name="connsiteY646" fmla="*/ 3667125 h 6048375"/>
                <a:gd name="connsiteX647" fmla="*/ 3562350 w 5324475"/>
                <a:gd name="connsiteY647" fmla="*/ 3667125 h 6048375"/>
                <a:gd name="connsiteX648" fmla="*/ 3562350 w 5324475"/>
                <a:gd name="connsiteY648" fmla="*/ 3671888 h 6048375"/>
                <a:gd name="connsiteX649" fmla="*/ 3562350 w 5324475"/>
                <a:gd name="connsiteY649" fmla="*/ 3676650 h 6048375"/>
                <a:gd name="connsiteX650" fmla="*/ 4310625 w 5324475"/>
                <a:gd name="connsiteY650" fmla="*/ 3676650 h 6048375"/>
                <a:gd name="connsiteX651" fmla="*/ 4306424 w 5324475"/>
                <a:gd name="connsiteY651" fmla="*/ 3676650 h 6048375"/>
                <a:gd name="connsiteX652" fmla="*/ 4299623 w 5324475"/>
                <a:gd name="connsiteY652" fmla="*/ 3665649 h 6048375"/>
                <a:gd name="connsiteX653" fmla="*/ 4292832 w 5324475"/>
                <a:gd name="connsiteY653" fmla="*/ 3654657 h 6048375"/>
                <a:gd name="connsiteX654" fmla="*/ 4303833 w 5324475"/>
                <a:gd name="connsiteY654" fmla="*/ 3661458 h 6048375"/>
                <a:gd name="connsiteX655" fmla="*/ 4314825 w 5324475"/>
                <a:gd name="connsiteY655" fmla="*/ 3668249 h 6048375"/>
                <a:gd name="connsiteX656" fmla="*/ 4314825 w 5324475"/>
                <a:gd name="connsiteY656" fmla="*/ 3672450 h 6048375"/>
                <a:gd name="connsiteX657" fmla="*/ 4314825 w 5324475"/>
                <a:gd name="connsiteY657" fmla="*/ 3676650 h 6048375"/>
                <a:gd name="connsiteX658" fmla="*/ 4024313 w 5324475"/>
                <a:gd name="connsiteY658" fmla="*/ 3667125 h 6048375"/>
                <a:gd name="connsiteX659" fmla="*/ 4019550 w 5324475"/>
                <a:gd name="connsiteY659" fmla="*/ 3667125 h 6048375"/>
                <a:gd name="connsiteX660" fmla="*/ 4019550 w 5324475"/>
                <a:gd name="connsiteY660" fmla="*/ 3662363 h 6048375"/>
                <a:gd name="connsiteX661" fmla="*/ 4019550 w 5324475"/>
                <a:gd name="connsiteY661" fmla="*/ 3657600 h 6048375"/>
                <a:gd name="connsiteX662" fmla="*/ 4024313 w 5324475"/>
                <a:gd name="connsiteY662" fmla="*/ 3657600 h 6048375"/>
                <a:gd name="connsiteX663" fmla="*/ 4029075 w 5324475"/>
                <a:gd name="connsiteY663" fmla="*/ 3657600 h 6048375"/>
                <a:gd name="connsiteX664" fmla="*/ 4029075 w 5324475"/>
                <a:gd name="connsiteY664" fmla="*/ 3662363 h 6048375"/>
                <a:gd name="connsiteX665" fmla="*/ 4029075 w 5324475"/>
                <a:gd name="connsiteY665" fmla="*/ 3667125 h 6048375"/>
                <a:gd name="connsiteX666" fmla="*/ 4644000 w 5324475"/>
                <a:gd name="connsiteY666" fmla="*/ 3667125 h 6048375"/>
                <a:gd name="connsiteX667" fmla="*/ 4639799 w 5324475"/>
                <a:gd name="connsiteY667" fmla="*/ 3667125 h 6048375"/>
                <a:gd name="connsiteX668" fmla="*/ 4632998 w 5324475"/>
                <a:gd name="connsiteY668" fmla="*/ 3656124 h 6048375"/>
                <a:gd name="connsiteX669" fmla="*/ 4626207 w 5324475"/>
                <a:gd name="connsiteY669" fmla="*/ 3645132 h 6048375"/>
                <a:gd name="connsiteX670" fmla="*/ 4637208 w 5324475"/>
                <a:gd name="connsiteY670" fmla="*/ 3651933 h 6048375"/>
                <a:gd name="connsiteX671" fmla="*/ 4648200 w 5324475"/>
                <a:gd name="connsiteY671" fmla="*/ 3658724 h 6048375"/>
                <a:gd name="connsiteX672" fmla="*/ 4648200 w 5324475"/>
                <a:gd name="connsiteY672" fmla="*/ 3662925 h 6048375"/>
                <a:gd name="connsiteX673" fmla="*/ 4648200 w 5324475"/>
                <a:gd name="connsiteY673" fmla="*/ 3667125 h 6048375"/>
                <a:gd name="connsiteX674" fmla="*/ 500063 w 5324475"/>
                <a:gd name="connsiteY674" fmla="*/ 3657600 h 6048375"/>
                <a:gd name="connsiteX675" fmla="*/ 495300 w 5324475"/>
                <a:gd name="connsiteY675" fmla="*/ 3657600 h 6048375"/>
                <a:gd name="connsiteX676" fmla="*/ 495300 w 5324475"/>
                <a:gd name="connsiteY676" fmla="*/ 3652838 h 6048375"/>
                <a:gd name="connsiteX677" fmla="*/ 495300 w 5324475"/>
                <a:gd name="connsiteY677" fmla="*/ 3648075 h 6048375"/>
                <a:gd name="connsiteX678" fmla="*/ 500063 w 5324475"/>
                <a:gd name="connsiteY678" fmla="*/ 3648075 h 6048375"/>
                <a:gd name="connsiteX679" fmla="*/ 504825 w 5324475"/>
                <a:gd name="connsiteY679" fmla="*/ 3648075 h 6048375"/>
                <a:gd name="connsiteX680" fmla="*/ 504825 w 5324475"/>
                <a:gd name="connsiteY680" fmla="*/ 3652838 h 6048375"/>
                <a:gd name="connsiteX681" fmla="*/ 504825 w 5324475"/>
                <a:gd name="connsiteY681" fmla="*/ 3657600 h 6048375"/>
                <a:gd name="connsiteX682" fmla="*/ 3548063 w 5324475"/>
                <a:gd name="connsiteY682" fmla="*/ 3657600 h 6048375"/>
                <a:gd name="connsiteX683" fmla="*/ 3543300 w 5324475"/>
                <a:gd name="connsiteY683" fmla="*/ 3657600 h 6048375"/>
                <a:gd name="connsiteX684" fmla="*/ 3543300 w 5324475"/>
                <a:gd name="connsiteY684" fmla="*/ 3652838 h 6048375"/>
                <a:gd name="connsiteX685" fmla="*/ 3543300 w 5324475"/>
                <a:gd name="connsiteY685" fmla="*/ 3648075 h 6048375"/>
                <a:gd name="connsiteX686" fmla="*/ 3548063 w 5324475"/>
                <a:gd name="connsiteY686" fmla="*/ 3648075 h 6048375"/>
                <a:gd name="connsiteX687" fmla="*/ 3552825 w 5324475"/>
                <a:gd name="connsiteY687" fmla="*/ 3648075 h 6048375"/>
                <a:gd name="connsiteX688" fmla="*/ 3552825 w 5324475"/>
                <a:gd name="connsiteY688" fmla="*/ 3652838 h 6048375"/>
                <a:gd name="connsiteX689" fmla="*/ 3552825 w 5324475"/>
                <a:gd name="connsiteY689" fmla="*/ 3657600 h 6048375"/>
                <a:gd name="connsiteX690" fmla="*/ 1878806 w 5324475"/>
                <a:gd name="connsiteY690" fmla="*/ 3647685 h 6048375"/>
                <a:gd name="connsiteX691" fmla="*/ 1857375 w 5324475"/>
                <a:gd name="connsiteY691" fmla="*/ 3648075 h 6048375"/>
                <a:gd name="connsiteX692" fmla="*/ 1857375 w 5324475"/>
                <a:gd name="connsiteY692" fmla="*/ 3636836 h 6048375"/>
                <a:gd name="connsiteX693" fmla="*/ 1857375 w 5324475"/>
                <a:gd name="connsiteY693" fmla="*/ 3625587 h 6048375"/>
                <a:gd name="connsiteX694" fmla="*/ 1896590 w 5324475"/>
                <a:gd name="connsiteY694" fmla="*/ 3565398 h 6048375"/>
                <a:gd name="connsiteX695" fmla="*/ 1935813 w 5324475"/>
                <a:gd name="connsiteY695" fmla="*/ 3505200 h 6048375"/>
                <a:gd name="connsiteX696" fmla="*/ 1963265 w 5324475"/>
                <a:gd name="connsiteY696" fmla="*/ 3505200 h 6048375"/>
                <a:gd name="connsiteX697" fmla="*/ 1990725 w 5324475"/>
                <a:gd name="connsiteY697" fmla="*/ 3505200 h 6048375"/>
                <a:gd name="connsiteX698" fmla="*/ 1990725 w 5324475"/>
                <a:gd name="connsiteY698" fmla="*/ 3515020 h 6048375"/>
                <a:gd name="connsiteX699" fmla="*/ 1990725 w 5324475"/>
                <a:gd name="connsiteY699" fmla="*/ 3524850 h 6048375"/>
                <a:gd name="connsiteX700" fmla="*/ 1945481 w 5324475"/>
                <a:gd name="connsiteY700" fmla="*/ 3586067 h 6048375"/>
                <a:gd name="connsiteX701" fmla="*/ 1900238 w 5324475"/>
                <a:gd name="connsiteY701" fmla="*/ 3647294 h 6048375"/>
                <a:gd name="connsiteX702" fmla="*/ 204788 w 5324475"/>
                <a:gd name="connsiteY702" fmla="*/ 3638550 h 6048375"/>
                <a:gd name="connsiteX703" fmla="*/ 200025 w 5324475"/>
                <a:gd name="connsiteY703" fmla="*/ 3638550 h 6048375"/>
                <a:gd name="connsiteX704" fmla="*/ 200025 w 5324475"/>
                <a:gd name="connsiteY704" fmla="*/ 3633788 h 6048375"/>
                <a:gd name="connsiteX705" fmla="*/ 200025 w 5324475"/>
                <a:gd name="connsiteY705" fmla="*/ 3629025 h 6048375"/>
                <a:gd name="connsiteX706" fmla="*/ 204788 w 5324475"/>
                <a:gd name="connsiteY706" fmla="*/ 3629025 h 6048375"/>
                <a:gd name="connsiteX707" fmla="*/ 209550 w 5324475"/>
                <a:gd name="connsiteY707" fmla="*/ 3629025 h 6048375"/>
                <a:gd name="connsiteX708" fmla="*/ 209550 w 5324475"/>
                <a:gd name="connsiteY708" fmla="*/ 3633788 h 6048375"/>
                <a:gd name="connsiteX709" fmla="*/ 209550 w 5324475"/>
                <a:gd name="connsiteY709" fmla="*/ 3638550 h 6048375"/>
                <a:gd name="connsiteX710" fmla="*/ 3902536 w 5324475"/>
                <a:gd name="connsiteY710" fmla="*/ 3598240 h 6048375"/>
                <a:gd name="connsiteX711" fmla="*/ 3898583 w 5324475"/>
                <a:gd name="connsiteY711" fmla="*/ 3624263 h 6048375"/>
                <a:gd name="connsiteX712" fmla="*/ 3898678 w 5324475"/>
                <a:gd name="connsiteY712" fmla="*/ 3567113 h 6048375"/>
                <a:gd name="connsiteX713" fmla="*/ 3898773 w 5324475"/>
                <a:gd name="connsiteY713" fmla="*/ 3509963 h 6048375"/>
                <a:gd name="connsiteX714" fmla="*/ 3902631 w 5324475"/>
                <a:gd name="connsiteY714" fmla="*/ 3541090 h 6048375"/>
                <a:gd name="connsiteX715" fmla="*/ 3906479 w 5324475"/>
                <a:gd name="connsiteY715" fmla="*/ 3572218 h 6048375"/>
                <a:gd name="connsiteX716" fmla="*/ 4424363 w 5324475"/>
                <a:gd name="connsiteY716" fmla="*/ 3609975 h 6048375"/>
                <a:gd name="connsiteX717" fmla="*/ 4419600 w 5324475"/>
                <a:gd name="connsiteY717" fmla="*/ 3609975 h 6048375"/>
                <a:gd name="connsiteX718" fmla="*/ 4419600 w 5324475"/>
                <a:gd name="connsiteY718" fmla="*/ 3605213 h 6048375"/>
                <a:gd name="connsiteX719" fmla="*/ 4419600 w 5324475"/>
                <a:gd name="connsiteY719" fmla="*/ 3600450 h 6048375"/>
                <a:gd name="connsiteX720" fmla="*/ 4424363 w 5324475"/>
                <a:gd name="connsiteY720" fmla="*/ 3600450 h 6048375"/>
                <a:gd name="connsiteX721" fmla="*/ 4429125 w 5324475"/>
                <a:gd name="connsiteY721" fmla="*/ 3600450 h 6048375"/>
                <a:gd name="connsiteX722" fmla="*/ 4429125 w 5324475"/>
                <a:gd name="connsiteY722" fmla="*/ 3605213 h 6048375"/>
                <a:gd name="connsiteX723" fmla="*/ 4429125 w 5324475"/>
                <a:gd name="connsiteY723" fmla="*/ 3609975 h 6048375"/>
                <a:gd name="connsiteX724" fmla="*/ 1376363 w 5324475"/>
                <a:gd name="connsiteY724" fmla="*/ 3600450 h 6048375"/>
                <a:gd name="connsiteX725" fmla="*/ 1371600 w 5324475"/>
                <a:gd name="connsiteY725" fmla="*/ 3600450 h 6048375"/>
                <a:gd name="connsiteX726" fmla="*/ 1371600 w 5324475"/>
                <a:gd name="connsiteY726" fmla="*/ 3595688 h 6048375"/>
                <a:gd name="connsiteX727" fmla="*/ 1371600 w 5324475"/>
                <a:gd name="connsiteY727" fmla="*/ 3590925 h 6048375"/>
                <a:gd name="connsiteX728" fmla="*/ 1376363 w 5324475"/>
                <a:gd name="connsiteY728" fmla="*/ 3590925 h 6048375"/>
                <a:gd name="connsiteX729" fmla="*/ 1381125 w 5324475"/>
                <a:gd name="connsiteY729" fmla="*/ 3590925 h 6048375"/>
                <a:gd name="connsiteX730" fmla="*/ 1381125 w 5324475"/>
                <a:gd name="connsiteY730" fmla="*/ 3595688 h 6048375"/>
                <a:gd name="connsiteX731" fmla="*/ 1381125 w 5324475"/>
                <a:gd name="connsiteY731" fmla="*/ 3600450 h 6048375"/>
                <a:gd name="connsiteX732" fmla="*/ 2528097 w 5324475"/>
                <a:gd name="connsiteY732" fmla="*/ 3580648 h 6048375"/>
                <a:gd name="connsiteX733" fmla="*/ 2509838 w 5324475"/>
                <a:gd name="connsiteY733" fmla="*/ 3579895 h 6048375"/>
                <a:gd name="connsiteX734" fmla="*/ 2522335 w 5324475"/>
                <a:gd name="connsiteY734" fmla="*/ 3574894 h 6048375"/>
                <a:gd name="connsiteX735" fmla="*/ 2534841 w 5324475"/>
                <a:gd name="connsiteY735" fmla="*/ 3569894 h 6048375"/>
                <a:gd name="connsiteX736" fmla="*/ 2540594 w 5324475"/>
                <a:gd name="connsiteY736" fmla="*/ 3575647 h 6048375"/>
                <a:gd name="connsiteX737" fmla="*/ 2546347 w 5324475"/>
                <a:gd name="connsiteY737" fmla="*/ 3581400 h 6048375"/>
                <a:gd name="connsiteX738" fmla="*/ 1633538 w 5324475"/>
                <a:gd name="connsiteY738" fmla="*/ 3571875 h 6048375"/>
                <a:gd name="connsiteX739" fmla="*/ 1628775 w 5324475"/>
                <a:gd name="connsiteY739" fmla="*/ 3571875 h 6048375"/>
                <a:gd name="connsiteX740" fmla="*/ 1628775 w 5324475"/>
                <a:gd name="connsiteY740" fmla="*/ 3567113 h 6048375"/>
                <a:gd name="connsiteX741" fmla="*/ 1628775 w 5324475"/>
                <a:gd name="connsiteY741" fmla="*/ 3562350 h 6048375"/>
                <a:gd name="connsiteX742" fmla="*/ 1633538 w 5324475"/>
                <a:gd name="connsiteY742" fmla="*/ 3562350 h 6048375"/>
                <a:gd name="connsiteX743" fmla="*/ 1638300 w 5324475"/>
                <a:gd name="connsiteY743" fmla="*/ 3562350 h 6048375"/>
                <a:gd name="connsiteX744" fmla="*/ 1638300 w 5324475"/>
                <a:gd name="connsiteY744" fmla="*/ 3567113 h 6048375"/>
                <a:gd name="connsiteX745" fmla="*/ 1638300 w 5324475"/>
                <a:gd name="connsiteY745" fmla="*/ 3571875 h 6048375"/>
                <a:gd name="connsiteX746" fmla="*/ 1347788 w 5324475"/>
                <a:gd name="connsiteY746" fmla="*/ 3562350 h 6048375"/>
                <a:gd name="connsiteX747" fmla="*/ 1343025 w 5324475"/>
                <a:gd name="connsiteY747" fmla="*/ 3562350 h 6048375"/>
                <a:gd name="connsiteX748" fmla="*/ 1343025 w 5324475"/>
                <a:gd name="connsiteY748" fmla="*/ 3557588 h 6048375"/>
                <a:gd name="connsiteX749" fmla="*/ 1343025 w 5324475"/>
                <a:gd name="connsiteY749" fmla="*/ 3552825 h 6048375"/>
                <a:gd name="connsiteX750" fmla="*/ 1347788 w 5324475"/>
                <a:gd name="connsiteY750" fmla="*/ 3552825 h 6048375"/>
                <a:gd name="connsiteX751" fmla="*/ 1352550 w 5324475"/>
                <a:gd name="connsiteY751" fmla="*/ 3552825 h 6048375"/>
                <a:gd name="connsiteX752" fmla="*/ 1352550 w 5324475"/>
                <a:gd name="connsiteY752" fmla="*/ 3557588 h 6048375"/>
                <a:gd name="connsiteX753" fmla="*/ 1352550 w 5324475"/>
                <a:gd name="connsiteY753" fmla="*/ 3562350 h 6048375"/>
                <a:gd name="connsiteX754" fmla="*/ 4464053 w 5324475"/>
                <a:gd name="connsiteY754" fmla="*/ 3559178 h 6048375"/>
                <a:gd name="connsiteX755" fmla="*/ 4457700 w 5324475"/>
                <a:gd name="connsiteY755" fmla="*/ 3565522 h 6048375"/>
                <a:gd name="connsiteX756" fmla="*/ 4457700 w 5324475"/>
                <a:gd name="connsiteY756" fmla="*/ 3552825 h 6048375"/>
                <a:gd name="connsiteX757" fmla="*/ 4457700 w 5324475"/>
                <a:gd name="connsiteY757" fmla="*/ 3540128 h 6048375"/>
                <a:gd name="connsiteX758" fmla="*/ 4464053 w 5324475"/>
                <a:gd name="connsiteY758" fmla="*/ 3546472 h 6048375"/>
                <a:gd name="connsiteX759" fmla="*/ 4470397 w 5324475"/>
                <a:gd name="connsiteY759" fmla="*/ 3552825 h 6048375"/>
                <a:gd name="connsiteX760" fmla="*/ 2605431 w 5324475"/>
                <a:gd name="connsiteY760" fmla="*/ 3543300 h 6048375"/>
                <a:gd name="connsiteX761" fmla="*/ 2535241 w 5324475"/>
                <a:gd name="connsiteY761" fmla="*/ 3543300 h 6048375"/>
                <a:gd name="connsiteX762" fmla="*/ 2567607 w 5324475"/>
                <a:gd name="connsiteY762" fmla="*/ 3464719 h 6048375"/>
                <a:gd name="connsiteX763" fmla="*/ 2599973 w 5324475"/>
                <a:gd name="connsiteY763" fmla="*/ 3386138 h 6048375"/>
                <a:gd name="connsiteX764" fmla="*/ 2600154 w 5324475"/>
                <a:gd name="connsiteY764" fmla="*/ 3374231 h 6048375"/>
                <a:gd name="connsiteX765" fmla="*/ 2600325 w 5324475"/>
                <a:gd name="connsiteY765" fmla="*/ 3362325 h 6048375"/>
                <a:gd name="connsiteX766" fmla="*/ 2619861 w 5324475"/>
                <a:gd name="connsiteY766" fmla="*/ 3362325 h 6048375"/>
                <a:gd name="connsiteX767" fmla="*/ 2639397 w 5324475"/>
                <a:gd name="connsiteY767" fmla="*/ 3362325 h 6048375"/>
                <a:gd name="connsiteX768" fmla="*/ 2653199 w 5324475"/>
                <a:gd name="connsiteY768" fmla="*/ 3329293 h 6048375"/>
                <a:gd name="connsiteX769" fmla="*/ 2667000 w 5324475"/>
                <a:gd name="connsiteY769" fmla="*/ 3296260 h 6048375"/>
                <a:gd name="connsiteX770" fmla="*/ 2667000 w 5324475"/>
                <a:gd name="connsiteY770" fmla="*/ 3268380 h 6048375"/>
                <a:gd name="connsiteX771" fmla="*/ 2667000 w 5324475"/>
                <a:gd name="connsiteY771" fmla="*/ 3240500 h 6048375"/>
                <a:gd name="connsiteX772" fmla="*/ 2714454 w 5324475"/>
                <a:gd name="connsiteY772" fmla="*/ 3215688 h 6048375"/>
                <a:gd name="connsiteX773" fmla="*/ 2761898 w 5324475"/>
                <a:gd name="connsiteY773" fmla="*/ 3190875 h 6048375"/>
                <a:gd name="connsiteX774" fmla="*/ 2766841 w 5324475"/>
                <a:gd name="connsiteY774" fmla="*/ 3190875 h 6048375"/>
                <a:gd name="connsiteX775" fmla="*/ 2771775 w 5324475"/>
                <a:gd name="connsiteY775" fmla="*/ 3190875 h 6048375"/>
                <a:gd name="connsiteX776" fmla="*/ 2771775 w 5324475"/>
                <a:gd name="connsiteY776" fmla="*/ 3303385 h 6048375"/>
                <a:gd name="connsiteX777" fmla="*/ 2771775 w 5324475"/>
                <a:gd name="connsiteY777" fmla="*/ 3415894 h 6048375"/>
                <a:gd name="connsiteX778" fmla="*/ 2742219 w 5324475"/>
                <a:gd name="connsiteY778" fmla="*/ 3437744 h 6048375"/>
                <a:gd name="connsiteX779" fmla="*/ 2712663 w 5324475"/>
                <a:gd name="connsiteY779" fmla="*/ 3459604 h 6048375"/>
                <a:gd name="connsiteX780" fmla="*/ 2694146 w 5324475"/>
                <a:gd name="connsiteY780" fmla="*/ 3501447 h 6048375"/>
                <a:gd name="connsiteX781" fmla="*/ 2675630 w 5324475"/>
                <a:gd name="connsiteY781" fmla="*/ 3543300 h 6048375"/>
                <a:gd name="connsiteX782" fmla="*/ 3643313 w 5324475"/>
                <a:gd name="connsiteY782" fmla="*/ 3543300 h 6048375"/>
                <a:gd name="connsiteX783" fmla="*/ 3638550 w 5324475"/>
                <a:gd name="connsiteY783" fmla="*/ 3543300 h 6048375"/>
                <a:gd name="connsiteX784" fmla="*/ 3638550 w 5324475"/>
                <a:gd name="connsiteY784" fmla="*/ 3538538 h 6048375"/>
                <a:gd name="connsiteX785" fmla="*/ 3638550 w 5324475"/>
                <a:gd name="connsiteY785" fmla="*/ 3533775 h 6048375"/>
                <a:gd name="connsiteX786" fmla="*/ 3643313 w 5324475"/>
                <a:gd name="connsiteY786" fmla="*/ 3533775 h 6048375"/>
                <a:gd name="connsiteX787" fmla="*/ 3648075 w 5324475"/>
                <a:gd name="connsiteY787" fmla="*/ 3533775 h 6048375"/>
                <a:gd name="connsiteX788" fmla="*/ 3648075 w 5324475"/>
                <a:gd name="connsiteY788" fmla="*/ 3538538 h 6048375"/>
                <a:gd name="connsiteX789" fmla="*/ 3648075 w 5324475"/>
                <a:gd name="connsiteY789" fmla="*/ 3543300 h 6048375"/>
                <a:gd name="connsiteX790" fmla="*/ 2014538 w 5324475"/>
                <a:gd name="connsiteY790" fmla="*/ 3533775 h 6048375"/>
                <a:gd name="connsiteX791" fmla="*/ 2009775 w 5324475"/>
                <a:gd name="connsiteY791" fmla="*/ 3533775 h 6048375"/>
                <a:gd name="connsiteX792" fmla="*/ 2009775 w 5324475"/>
                <a:gd name="connsiteY792" fmla="*/ 3529013 h 6048375"/>
                <a:gd name="connsiteX793" fmla="*/ 2009775 w 5324475"/>
                <a:gd name="connsiteY793" fmla="*/ 3524250 h 6048375"/>
                <a:gd name="connsiteX794" fmla="*/ 2014538 w 5324475"/>
                <a:gd name="connsiteY794" fmla="*/ 3524250 h 6048375"/>
                <a:gd name="connsiteX795" fmla="*/ 2019300 w 5324475"/>
                <a:gd name="connsiteY795" fmla="*/ 3524250 h 6048375"/>
                <a:gd name="connsiteX796" fmla="*/ 2019300 w 5324475"/>
                <a:gd name="connsiteY796" fmla="*/ 3529013 h 6048375"/>
                <a:gd name="connsiteX797" fmla="*/ 2019300 w 5324475"/>
                <a:gd name="connsiteY797" fmla="*/ 3533775 h 6048375"/>
                <a:gd name="connsiteX798" fmla="*/ 4548188 w 5324475"/>
                <a:gd name="connsiteY798" fmla="*/ 3533775 h 6048375"/>
                <a:gd name="connsiteX799" fmla="*/ 4543425 w 5324475"/>
                <a:gd name="connsiteY799" fmla="*/ 3533775 h 6048375"/>
                <a:gd name="connsiteX800" fmla="*/ 4543425 w 5324475"/>
                <a:gd name="connsiteY800" fmla="*/ 3529013 h 6048375"/>
                <a:gd name="connsiteX801" fmla="*/ 4543425 w 5324475"/>
                <a:gd name="connsiteY801" fmla="*/ 3524250 h 6048375"/>
                <a:gd name="connsiteX802" fmla="*/ 4548188 w 5324475"/>
                <a:gd name="connsiteY802" fmla="*/ 3524250 h 6048375"/>
                <a:gd name="connsiteX803" fmla="*/ 4552950 w 5324475"/>
                <a:gd name="connsiteY803" fmla="*/ 3524250 h 6048375"/>
                <a:gd name="connsiteX804" fmla="*/ 4552950 w 5324475"/>
                <a:gd name="connsiteY804" fmla="*/ 3529013 h 6048375"/>
                <a:gd name="connsiteX805" fmla="*/ 4552950 w 5324475"/>
                <a:gd name="connsiteY805" fmla="*/ 3533775 h 6048375"/>
                <a:gd name="connsiteX806" fmla="*/ 4081463 w 5324475"/>
                <a:gd name="connsiteY806" fmla="*/ 3524250 h 6048375"/>
                <a:gd name="connsiteX807" fmla="*/ 4076700 w 5324475"/>
                <a:gd name="connsiteY807" fmla="*/ 3524250 h 6048375"/>
                <a:gd name="connsiteX808" fmla="*/ 4076700 w 5324475"/>
                <a:gd name="connsiteY808" fmla="*/ 3519488 h 6048375"/>
                <a:gd name="connsiteX809" fmla="*/ 4076700 w 5324475"/>
                <a:gd name="connsiteY809" fmla="*/ 3514725 h 6048375"/>
                <a:gd name="connsiteX810" fmla="*/ 4081463 w 5324475"/>
                <a:gd name="connsiteY810" fmla="*/ 3514725 h 6048375"/>
                <a:gd name="connsiteX811" fmla="*/ 4086225 w 5324475"/>
                <a:gd name="connsiteY811" fmla="*/ 3514725 h 6048375"/>
                <a:gd name="connsiteX812" fmla="*/ 4086225 w 5324475"/>
                <a:gd name="connsiteY812" fmla="*/ 3519488 h 6048375"/>
                <a:gd name="connsiteX813" fmla="*/ 4086225 w 5324475"/>
                <a:gd name="connsiteY813" fmla="*/ 3524250 h 6048375"/>
                <a:gd name="connsiteX814" fmla="*/ 3633788 w 5324475"/>
                <a:gd name="connsiteY814" fmla="*/ 3505200 h 6048375"/>
                <a:gd name="connsiteX815" fmla="*/ 3629025 w 5324475"/>
                <a:gd name="connsiteY815" fmla="*/ 3505200 h 6048375"/>
                <a:gd name="connsiteX816" fmla="*/ 3629025 w 5324475"/>
                <a:gd name="connsiteY816" fmla="*/ 3500438 h 6048375"/>
                <a:gd name="connsiteX817" fmla="*/ 3629025 w 5324475"/>
                <a:gd name="connsiteY817" fmla="*/ 3495675 h 6048375"/>
                <a:gd name="connsiteX818" fmla="*/ 3633788 w 5324475"/>
                <a:gd name="connsiteY818" fmla="*/ 3495675 h 6048375"/>
                <a:gd name="connsiteX819" fmla="*/ 3638550 w 5324475"/>
                <a:gd name="connsiteY819" fmla="*/ 3495675 h 6048375"/>
                <a:gd name="connsiteX820" fmla="*/ 3638550 w 5324475"/>
                <a:gd name="connsiteY820" fmla="*/ 3500438 h 6048375"/>
                <a:gd name="connsiteX821" fmla="*/ 3638550 w 5324475"/>
                <a:gd name="connsiteY821" fmla="*/ 3505200 h 6048375"/>
                <a:gd name="connsiteX822" fmla="*/ 1983248 w 5324475"/>
                <a:gd name="connsiteY822" fmla="*/ 3485836 h 6048375"/>
                <a:gd name="connsiteX823" fmla="*/ 1951958 w 5324475"/>
                <a:gd name="connsiteY823" fmla="*/ 3486150 h 6048375"/>
                <a:gd name="connsiteX824" fmla="*/ 1963150 w 5324475"/>
                <a:gd name="connsiteY824" fmla="*/ 3464719 h 6048375"/>
                <a:gd name="connsiteX825" fmla="*/ 1974352 w 5324475"/>
                <a:gd name="connsiteY825" fmla="*/ 3443288 h 6048375"/>
                <a:gd name="connsiteX826" fmla="*/ 2131657 w 5324475"/>
                <a:gd name="connsiteY826" fmla="*/ 3176588 h 6048375"/>
                <a:gd name="connsiteX827" fmla="*/ 2288972 w 5324475"/>
                <a:gd name="connsiteY827" fmla="*/ 2909888 h 6048375"/>
                <a:gd name="connsiteX828" fmla="*/ 2332349 w 5324475"/>
                <a:gd name="connsiteY828" fmla="*/ 2836069 h 6048375"/>
                <a:gd name="connsiteX829" fmla="*/ 2375716 w 5324475"/>
                <a:gd name="connsiteY829" fmla="*/ 2762250 h 6048375"/>
                <a:gd name="connsiteX830" fmla="*/ 2383003 w 5324475"/>
                <a:gd name="connsiteY830" fmla="*/ 2762250 h 6048375"/>
                <a:gd name="connsiteX831" fmla="*/ 2390289 w 5324475"/>
                <a:gd name="connsiteY831" fmla="*/ 2762250 h 6048375"/>
                <a:gd name="connsiteX832" fmla="*/ 2405939 w 5324475"/>
                <a:gd name="connsiteY832" fmla="*/ 2793206 h 6048375"/>
                <a:gd name="connsiteX833" fmla="*/ 2421598 w 5324475"/>
                <a:gd name="connsiteY833" fmla="*/ 2824163 h 6048375"/>
                <a:gd name="connsiteX834" fmla="*/ 2445249 w 5324475"/>
                <a:gd name="connsiteY834" fmla="*/ 2855748 h 6048375"/>
                <a:gd name="connsiteX835" fmla="*/ 2468899 w 5324475"/>
                <a:gd name="connsiteY835" fmla="*/ 2887323 h 6048375"/>
                <a:gd name="connsiteX836" fmla="*/ 2465556 w 5324475"/>
                <a:gd name="connsiteY836" fmla="*/ 2889590 h 6048375"/>
                <a:gd name="connsiteX837" fmla="*/ 2462213 w 5324475"/>
                <a:gd name="connsiteY837" fmla="*/ 2891857 h 6048375"/>
                <a:gd name="connsiteX838" fmla="*/ 2422713 w 5324475"/>
                <a:gd name="connsiteY838" fmla="*/ 2909021 h 6048375"/>
                <a:gd name="connsiteX839" fmla="*/ 2383203 w 5324475"/>
                <a:gd name="connsiteY839" fmla="*/ 2926185 h 6048375"/>
                <a:gd name="connsiteX840" fmla="*/ 2338968 w 5324475"/>
                <a:gd name="connsiteY840" fmla="*/ 2965666 h 6048375"/>
                <a:gd name="connsiteX841" fmla="*/ 2294744 w 5324475"/>
                <a:gd name="connsiteY841" fmla="*/ 3005138 h 6048375"/>
                <a:gd name="connsiteX842" fmla="*/ 2293906 w 5324475"/>
                <a:gd name="connsiteY842" fmla="*/ 3057525 h 6048375"/>
                <a:gd name="connsiteX843" fmla="*/ 2293077 w 5324475"/>
                <a:gd name="connsiteY843" fmla="*/ 3109913 h 6048375"/>
                <a:gd name="connsiteX844" fmla="*/ 2153802 w 5324475"/>
                <a:gd name="connsiteY844" fmla="*/ 3297717 h 6048375"/>
                <a:gd name="connsiteX845" fmla="*/ 2014538 w 5324475"/>
                <a:gd name="connsiteY845" fmla="*/ 3485512 h 6048375"/>
                <a:gd name="connsiteX846" fmla="*/ 528638 w 5324475"/>
                <a:gd name="connsiteY846" fmla="*/ 3467100 h 6048375"/>
                <a:gd name="connsiteX847" fmla="*/ 523875 w 5324475"/>
                <a:gd name="connsiteY847" fmla="*/ 3467100 h 6048375"/>
                <a:gd name="connsiteX848" fmla="*/ 523875 w 5324475"/>
                <a:gd name="connsiteY848" fmla="*/ 3462338 h 6048375"/>
                <a:gd name="connsiteX849" fmla="*/ 523875 w 5324475"/>
                <a:gd name="connsiteY849" fmla="*/ 3457575 h 6048375"/>
                <a:gd name="connsiteX850" fmla="*/ 528638 w 5324475"/>
                <a:gd name="connsiteY850" fmla="*/ 3457575 h 6048375"/>
                <a:gd name="connsiteX851" fmla="*/ 533400 w 5324475"/>
                <a:gd name="connsiteY851" fmla="*/ 3457575 h 6048375"/>
                <a:gd name="connsiteX852" fmla="*/ 533400 w 5324475"/>
                <a:gd name="connsiteY852" fmla="*/ 3462338 h 6048375"/>
                <a:gd name="connsiteX853" fmla="*/ 533400 w 5324475"/>
                <a:gd name="connsiteY853" fmla="*/ 3467100 h 6048375"/>
                <a:gd name="connsiteX854" fmla="*/ 2176463 w 5324475"/>
                <a:gd name="connsiteY854" fmla="*/ 3448050 h 6048375"/>
                <a:gd name="connsiteX855" fmla="*/ 2171700 w 5324475"/>
                <a:gd name="connsiteY855" fmla="*/ 3448050 h 6048375"/>
                <a:gd name="connsiteX856" fmla="*/ 2171700 w 5324475"/>
                <a:gd name="connsiteY856" fmla="*/ 3443288 h 6048375"/>
                <a:gd name="connsiteX857" fmla="*/ 2171700 w 5324475"/>
                <a:gd name="connsiteY857" fmla="*/ 3438525 h 6048375"/>
                <a:gd name="connsiteX858" fmla="*/ 2176463 w 5324475"/>
                <a:gd name="connsiteY858" fmla="*/ 3438525 h 6048375"/>
                <a:gd name="connsiteX859" fmla="*/ 2181225 w 5324475"/>
                <a:gd name="connsiteY859" fmla="*/ 3438525 h 6048375"/>
                <a:gd name="connsiteX860" fmla="*/ 2181225 w 5324475"/>
                <a:gd name="connsiteY860" fmla="*/ 3443288 h 6048375"/>
                <a:gd name="connsiteX861" fmla="*/ 2181225 w 5324475"/>
                <a:gd name="connsiteY861" fmla="*/ 3448050 h 6048375"/>
                <a:gd name="connsiteX862" fmla="*/ 185738 w 5324475"/>
                <a:gd name="connsiteY862" fmla="*/ 3438525 h 6048375"/>
                <a:gd name="connsiteX863" fmla="*/ 180975 w 5324475"/>
                <a:gd name="connsiteY863" fmla="*/ 3438525 h 6048375"/>
                <a:gd name="connsiteX864" fmla="*/ 180975 w 5324475"/>
                <a:gd name="connsiteY864" fmla="*/ 3433763 h 6048375"/>
                <a:gd name="connsiteX865" fmla="*/ 180975 w 5324475"/>
                <a:gd name="connsiteY865" fmla="*/ 3429000 h 6048375"/>
                <a:gd name="connsiteX866" fmla="*/ 185738 w 5324475"/>
                <a:gd name="connsiteY866" fmla="*/ 3429000 h 6048375"/>
                <a:gd name="connsiteX867" fmla="*/ 190500 w 5324475"/>
                <a:gd name="connsiteY867" fmla="*/ 3429000 h 6048375"/>
                <a:gd name="connsiteX868" fmla="*/ 190500 w 5324475"/>
                <a:gd name="connsiteY868" fmla="*/ 3433763 h 6048375"/>
                <a:gd name="connsiteX869" fmla="*/ 190500 w 5324475"/>
                <a:gd name="connsiteY869" fmla="*/ 3438525 h 6048375"/>
                <a:gd name="connsiteX870" fmla="*/ 481013 w 5324475"/>
                <a:gd name="connsiteY870" fmla="*/ 3438525 h 6048375"/>
                <a:gd name="connsiteX871" fmla="*/ 476250 w 5324475"/>
                <a:gd name="connsiteY871" fmla="*/ 3438525 h 6048375"/>
                <a:gd name="connsiteX872" fmla="*/ 476250 w 5324475"/>
                <a:gd name="connsiteY872" fmla="*/ 3433763 h 6048375"/>
                <a:gd name="connsiteX873" fmla="*/ 476250 w 5324475"/>
                <a:gd name="connsiteY873" fmla="*/ 3429000 h 6048375"/>
                <a:gd name="connsiteX874" fmla="*/ 481013 w 5324475"/>
                <a:gd name="connsiteY874" fmla="*/ 3429000 h 6048375"/>
                <a:gd name="connsiteX875" fmla="*/ 485775 w 5324475"/>
                <a:gd name="connsiteY875" fmla="*/ 3429000 h 6048375"/>
                <a:gd name="connsiteX876" fmla="*/ 485775 w 5324475"/>
                <a:gd name="connsiteY876" fmla="*/ 3433763 h 6048375"/>
                <a:gd name="connsiteX877" fmla="*/ 485775 w 5324475"/>
                <a:gd name="connsiteY877" fmla="*/ 3438525 h 6048375"/>
                <a:gd name="connsiteX878" fmla="*/ 1252538 w 5324475"/>
                <a:gd name="connsiteY878" fmla="*/ 3438525 h 6048375"/>
                <a:gd name="connsiteX879" fmla="*/ 1247775 w 5324475"/>
                <a:gd name="connsiteY879" fmla="*/ 3438525 h 6048375"/>
                <a:gd name="connsiteX880" fmla="*/ 1247775 w 5324475"/>
                <a:gd name="connsiteY880" fmla="*/ 3433763 h 6048375"/>
                <a:gd name="connsiteX881" fmla="*/ 1247775 w 5324475"/>
                <a:gd name="connsiteY881" fmla="*/ 3429000 h 6048375"/>
                <a:gd name="connsiteX882" fmla="*/ 1252538 w 5324475"/>
                <a:gd name="connsiteY882" fmla="*/ 3429000 h 6048375"/>
                <a:gd name="connsiteX883" fmla="*/ 1257300 w 5324475"/>
                <a:gd name="connsiteY883" fmla="*/ 3429000 h 6048375"/>
                <a:gd name="connsiteX884" fmla="*/ 1257300 w 5324475"/>
                <a:gd name="connsiteY884" fmla="*/ 3433763 h 6048375"/>
                <a:gd name="connsiteX885" fmla="*/ 1257300 w 5324475"/>
                <a:gd name="connsiteY885" fmla="*/ 3438525 h 6048375"/>
                <a:gd name="connsiteX886" fmla="*/ 5319713 w 5324475"/>
                <a:gd name="connsiteY886" fmla="*/ 3438525 h 6048375"/>
                <a:gd name="connsiteX887" fmla="*/ 5314950 w 5324475"/>
                <a:gd name="connsiteY887" fmla="*/ 3438525 h 6048375"/>
                <a:gd name="connsiteX888" fmla="*/ 5314950 w 5324475"/>
                <a:gd name="connsiteY888" fmla="*/ 3433763 h 6048375"/>
                <a:gd name="connsiteX889" fmla="*/ 5314950 w 5324475"/>
                <a:gd name="connsiteY889" fmla="*/ 3429000 h 6048375"/>
                <a:gd name="connsiteX890" fmla="*/ 5319713 w 5324475"/>
                <a:gd name="connsiteY890" fmla="*/ 3429000 h 6048375"/>
                <a:gd name="connsiteX891" fmla="*/ 5324475 w 5324475"/>
                <a:gd name="connsiteY891" fmla="*/ 3429000 h 6048375"/>
                <a:gd name="connsiteX892" fmla="*/ 5324475 w 5324475"/>
                <a:gd name="connsiteY892" fmla="*/ 3433763 h 6048375"/>
                <a:gd name="connsiteX893" fmla="*/ 5324475 w 5324475"/>
                <a:gd name="connsiteY893" fmla="*/ 3438525 h 6048375"/>
                <a:gd name="connsiteX894" fmla="*/ 451647 w 5324475"/>
                <a:gd name="connsiteY894" fmla="*/ 3428248 h 6048375"/>
                <a:gd name="connsiteX895" fmla="*/ 433388 w 5324475"/>
                <a:gd name="connsiteY895" fmla="*/ 3427495 h 6048375"/>
                <a:gd name="connsiteX896" fmla="*/ 445884 w 5324475"/>
                <a:gd name="connsiteY896" fmla="*/ 3422494 h 6048375"/>
                <a:gd name="connsiteX897" fmla="*/ 458391 w 5324475"/>
                <a:gd name="connsiteY897" fmla="*/ 3417494 h 6048375"/>
                <a:gd name="connsiteX898" fmla="*/ 464144 w 5324475"/>
                <a:gd name="connsiteY898" fmla="*/ 3423247 h 6048375"/>
                <a:gd name="connsiteX899" fmla="*/ 469897 w 5324475"/>
                <a:gd name="connsiteY899" fmla="*/ 3429000 h 6048375"/>
                <a:gd name="connsiteX900" fmla="*/ 2090738 w 5324475"/>
                <a:gd name="connsiteY900" fmla="*/ 3429000 h 6048375"/>
                <a:gd name="connsiteX901" fmla="*/ 2085975 w 5324475"/>
                <a:gd name="connsiteY901" fmla="*/ 3429000 h 6048375"/>
                <a:gd name="connsiteX902" fmla="*/ 2085975 w 5324475"/>
                <a:gd name="connsiteY902" fmla="*/ 3424238 h 6048375"/>
                <a:gd name="connsiteX903" fmla="*/ 2085975 w 5324475"/>
                <a:gd name="connsiteY903" fmla="*/ 3419475 h 6048375"/>
                <a:gd name="connsiteX904" fmla="*/ 2090738 w 5324475"/>
                <a:gd name="connsiteY904" fmla="*/ 3419475 h 6048375"/>
                <a:gd name="connsiteX905" fmla="*/ 2095500 w 5324475"/>
                <a:gd name="connsiteY905" fmla="*/ 3419475 h 6048375"/>
                <a:gd name="connsiteX906" fmla="*/ 2095500 w 5324475"/>
                <a:gd name="connsiteY906" fmla="*/ 3424238 h 6048375"/>
                <a:gd name="connsiteX907" fmla="*/ 2095500 w 5324475"/>
                <a:gd name="connsiteY907" fmla="*/ 3429000 h 6048375"/>
                <a:gd name="connsiteX908" fmla="*/ 3626387 w 5324475"/>
                <a:gd name="connsiteY908" fmla="*/ 3402806 h 6048375"/>
                <a:gd name="connsiteX909" fmla="*/ 3622548 w 5324475"/>
                <a:gd name="connsiteY909" fmla="*/ 3433763 h 6048375"/>
                <a:gd name="connsiteX910" fmla="*/ 3622548 w 5324475"/>
                <a:gd name="connsiteY910" fmla="*/ 3371850 h 6048375"/>
                <a:gd name="connsiteX911" fmla="*/ 3622548 w 5324475"/>
                <a:gd name="connsiteY911" fmla="*/ 3309938 h 6048375"/>
                <a:gd name="connsiteX912" fmla="*/ 3626387 w 5324475"/>
                <a:gd name="connsiteY912" fmla="*/ 3340894 h 6048375"/>
                <a:gd name="connsiteX913" fmla="*/ 3630235 w 5324475"/>
                <a:gd name="connsiteY913" fmla="*/ 3371850 h 6048375"/>
                <a:gd name="connsiteX914" fmla="*/ 2205038 w 5324475"/>
                <a:gd name="connsiteY914" fmla="*/ 3409950 h 6048375"/>
                <a:gd name="connsiteX915" fmla="*/ 2200275 w 5324475"/>
                <a:gd name="connsiteY915" fmla="*/ 3409950 h 6048375"/>
                <a:gd name="connsiteX916" fmla="*/ 2200275 w 5324475"/>
                <a:gd name="connsiteY916" fmla="*/ 3405188 h 6048375"/>
                <a:gd name="connsiteX917" fmla="*/ 2200275 w 5324475"/>
                <a:gd name="connsiteY917" fmla="*/ 3400425 h 6048375"/>
                <a:gd name="connsiteX918" fmla="*/ 2205038 w 5324475"/>
                <a:gd name="connsiteY918" fmla="*/ 3400425 h 6048375"/>
                <a:gd name="connsiteX919" fmla="*/ 2209800 w 5324475"/>
                <a:gd name="connsiteY919" fmla="*/ 3400425 h 6048375"/>
                <a:gd name="connsiteX920" fmla="*/ 2209800 w 5324475"/>
                <a:gd name="connsiteY920" fmla="*/ 3405188 h 6048375"/>
                <a:gd name="connsiteX921" fmla="*/ 2209800 w 5324475"/>
                <a:gd name="connsiteY921" fmla="*/ 3409950 h 6048375"/>
                <a:gd name="connsiteX922" fmla="*/ 4110038 w 5324475"/>
                <a:gd name="connsiteY922" fmla="*/ 3400425 h 6048375"/>
                <a:gd name="connsiteX923" fmla="*/ 4105275 w 5324475"/>
                <a:gd name="connsiteY923" fmla="*/ 3400425 h 6048375"/>
                <a:gd name="connsiteX924" fmla="*/ 4105275 w 5324475"/>
                <a:gd name="connsiteY924" fmla="*/ 3395663 h 6048375"/>
                <a:gd name="connsiteX925" fmla="*/ 4105275 w 5324475"/>
                <a:gd name="connsiteY925" fmla="*/ 3390900 h 6048375"/>
                <a:gd name="connsiteX926" fmla="*/ 4110038 w 5324475"/>
                <a:gd name="connsiteY926" fmla="*/ 3390900 h 6048375"/>
                <a:gd name="connsiteX927" fmla="*/ 4114800 w 5324475"/>
                <a:gd name="connsiteY927" fmla="*/ 3390900 h 6048375"/>
                <a:gd name="connsiteX928" fmla="*/ 4114800 w 5324475"/>
                <a:gd name="connsiteY928" fmla="*/ 3395663 h 6048375"/>
                <a:gd name="connsiteX929" fmla="*/ 4114800 w 5324475"/>
                <a:gd name="connsiteY929" fmla="*/ 3400425 h 6048375"/>
                <a:gd name="connsiteX930" fmla="*/ 2185988 w 5324475"/>
                <a:gd name="connsiteY930" fmla="*/ 3390900 h 6048375"/>
                <a:gd name="connsiteX931" fmla="*/ 2181225 w 5324475"/>
                <a:gd name="connsiteY931" fmla="*/ 3390900 h 6048375"/>
                <a:gd name="connsiteX932" fmla="*/ 2181225 w 5324475"/>
                <a:gd name="connsiteY932" fmla="*/ 3386138 h 6048375"/>
                <a:gd name="connsiteX933" fmla="*/ 2181225 w 5324475"/>
                <a:gd name="connsiteY933" fmla="*/ 3381375 h 6048375"/>
                <a:gd name="connsiteX934" fmla="*/ 2185988 w 5324475"/>
                <a:gd name="connsiteY934" fmla="*/ 3381375 h 6048375"/>
                <a:gd name="connsiteX935" fmla="*/ 2190750 w 5324475"/>
                <a:gd name="connsiteY935" fmla="*/ 3381375 h 6048375"/>
                <a:gd name="connsiteX936" fmla="*/ 2190750 w 5324475"/>
                <a:gd name="connsiteY936" fmla="*/ 3386138 h 6048375"/>
                <a:gd name="connsiteX937" fmla="*/ 2190750 w 5324475"/>
                <a:gd name="connsiteY937" fmla="*/ 3390900 h 6048375"/>
                <a:gd name="connsiteX938" fmla="*/ 3786188 w 5324475"/>
                <a:gd name="connsiteY938" fmla="*/ 3381375 h 6048375"/>
                <a:gd name="connsiteX939" fmla="*/ 3781425 w 5324475"/>
                <a:gd name="connsiteY939" fmla="*/ 3381375 h 6048375"/>
                <a:gd name="connsiteX940" fmla="*/ 3781425 w 5324475"/>
                <a:gd name="connsiteY940" fmla="*/ 3376613 h 6048375"/>
                <a:gd name="connsiteX941" fmla="*/ 3781425 w 5324475"/>
                <a:gd name="connsiteY941" fmla="*/ 3371850 h 6048375"/>
                <a:gd name="connsiteX942" fmla="*/ 3786188 w 5324475"/>
                <a:gd name="connsiteY942" fmla="*/ 3371850 h 6048375"/>
                <a:gd name="connsiteX943" fmla="*/ 3790950 w 5324475"/>
                <a:gd name="connsiteY943" fmla="*/ 3371850 h 6048375"/>
                <a:gd name="connsiteX944" fmla="*/ 3790950 w 5324475"/>
                <a:gd name="connsiteY944" fmla="*/ 3376613 h 6048375"/>
                <a:gd name="connsiteX945" fmla="*/ 3790950 w 5324475"/>
                <a:gd name="connsiteY945" fmla="*/ 3381375 h 6048375"/>
                <a:gd name="connsiteX946" fmla="*/ 3858854 w 5324475"/>
                <a:gd name="connsiteY946" fmla="*/ 3380594 h 6048375"/>
                <a:gd name="connsiteX947" fmla="*/ 3852863 w 5324475"/>
                <a:gd name="connsiteY947" fmla="*/ 3379813 h 6048375"/>
                <a:gd name="connsiteX948" fmla="*/ 3767138 w 5324475"/>
                <a:gd name="connsiteY948" fmla="*/ 3343066 h 6048375"/>
                <a:gd name="connsiteX949" fmla="*/ 3681413 w 5324475"/>
                <a:gd name="connsiteY949" fmla="*/ 3306308 h 6048375"/>
                <a:gd name="connsiteX950" fmla="*/ 3664915 w 5324475"/>
                <a:gd name="connsiteY950" fmla="*/ 3301917 h 6048375"/>
                <a:gd name="connsiteX951" fmla="*/ 3648418 w 5324475"/>
                <a:gd name="connsiteY951" fmla="*/ 3297526 h 6048375"/>
                <a:gd name="connsiteX952" fmla="*/ 3659181 w 5324475"/>
                <a:gd name="connsiteY952" fmla="*/ 3265627 h 6048375"/>
                <a:gd name="connsiteX953" fmla="*/ 3669954 w 5324475"/>
                <a:gd name="connsiteY953" fmla="*/ 3233738 h 6048375"/>
                <a:gd name="connsiteX954" fmla="*/ 3671868 w 5324475"/>
                <a:gd name="connsiteY954" fmla="*/ 3231204 h 6048375"/>
                <a:gd name="connsiteX955" fmla="*/ 3673783 w 5324475"/>
                <a:gd name="connsiteY955" fmla="*/ 3228670 h 6048375"/>
                <a:gd name="connsiteX956" fmla="*/ 3776072 w 5324475"/>
                <a:gd name="connsiteY956" fmla="*/ 3270942 h 6048375"/>
                <a:gd name="connsiteX957" fmla="*/ 3878361 w 5324475"/>
                <a:gd name="connsiteY957" fmla="*/ 3313214 h 6048375"/>
                <a:gd name="connsiteX958" fmla="*/ 3883562 w 5324475"/>
                <a:gd name="connsiteY958" fmla="*/ 3318415 h 6048375"/>
                <a:gd name="connsiteX959" fmla="*/ 3888762 w 5324475"/>
                <a:gd name="connsiteY959" fmla="*/ 3323616 h 6048375"/>
                <a:gd name="connsiteX960" fmla="*/ 3876799 w 5324475"/>
                <a:gd name="connsiteY960" fmla="*/ 3352495 h 6048375"/>
                <a:gd name="connsiteX961" fmla="*/ 3864836 w 5324475"/>
                <a:gd name="connsiteY961" fmla="*/ 3381375 h 6048375"/>
                <a:gd name="connsiteX962" fmla="*/ 4071938 w 5324475"/>
                <a:gd name="connsiteY962" fmla="*/ 3381375 h 6048375"/>
                <a:gd name="connsiteX963" fmla="*/ 4067175 w 5324475"/>
                <a:gd name="connsiteY963" fmla="*/ 3381375 h 6048375"/>
                <a:gd name="connsiteX964" fmla="*/ 4067175 w 5324475"/>
                <a:gd name="connsiteY964" fmla="*/ 3376613 h 6048375"/>
                <a:gd name="connsiteX965" fmla="*/ 4067175 w 5324475"/>
                <a:gd name="connsiteY965" fmla="*/ 3371850 h 6048375"/>
                <a:gd name="connsiteX966" fmla="*/ 4071938 w 5324475"/>
                <a:gd name="connsiteY966" fmla="*/ 3371850 h 6048375"/>
                <a:gd name="connsiteX967" fmla="*/ 4076700 w 5324475"/>
                <a:gd name="connsiteY967" fmla="*/ 3371850 h 6048375"/>
                <a:gd name="connsiteX968" fmla="*/ 4076700 w 5324475"/>
                <a:gd name="connsiteY968" fmla="*/ 3376613 h 6048375"/>
                <a:gd name="connsiteX969" fmla="*/ 4076700 w 5324475"/>
                <a:gd name="connsiteY969" fmla="*/ 3381375 h 6048375"/>
                <a:gd name="connsiteX970" fmla="*/ 3738563 w 5324475"/>
                <a:gd name="connsiteY970" fmla="*/ 3362325 h 6048375"/>
                <a:gd name="connsiteX971" fmla="*/ 3733800 w 5324475"/>
                <a:gd name="connsiteY971" fmla="*/ 3362325 h 6048375"/>
                <a:gd name="connsiteX972" fmla="*/ 3733800 w 5324475"/>
                <a:gd name="connsiteY972" fmla="*/ 3357563 h 6048375"/>
                <a:gd name="connsiteX973" fmla="*/ 3733800 w 5324475"/>
                <a:gd name="connsiteY973" fmla="*/ 3352800 h 6048375"/>
                <a:gd name="connsiteX974" fmla="*/ 3738563 w 5324475"/>
                <a:gd name="connsiteY974" fmla="*/ 3352800 h 6048375"/>
                <a:gd name="connsiteX975" fmla="*/ 3743325 w 5324475"/>
                <a:gd name="connsiteY975" fmla="*/ 3352800 h 6048375"/>
                <a:gd name="connsiteX976" fmla="*/ 3743325 w 5324475"/>
                <a:gd name="connsiteY976" fmla="*/ 3357563 h 6048375"/>
                <a:gd name="connsiteX977" fmla="*/ 3743325 w 5324475"/>
                <a:gd name="connsiteY977" fmla="*/ 3362325 h 6048375"/>
                <a:gd name="connsiteX978" fmla="*/ 2576513 w 5324475"/>
                <a:gd name="connsiteY978" fmla="*/ 3352800 h 6048375"/>
                <a:gd name="connsiteX979" fmla="*/ 2571750 w 5324475"/>
                <a:gd name="connsiteY979" fmla="*/ 3352800 h 6048375"/>
                <a:gd name="connsiteX980" fmla="*/ 2571750 w 5324475"/>
                <a:gd name="connsiteY980" fmla="*/ 3348038 h 6048375"/>
                <a:gd name="connsiteX981" fmla="*/ 2571750 w 5324475"/>
                <a:gd name="connsiteY981" fmla="*/ 3343275 h 6048375"/>
                <a:gd name="connsiteX982" fmla="*/ 2576513 w 5324475"/>
                <a:gd name="connsiteY982" fmla="*/ 3343275 h 6048375"/>
                <a:gd name="connsiteX983" fmla="*/ 2581275 w 5324475"/>
                <a:gd name="connsiteY983" fmla="*/ 3343275 h 6048375"/>
                <a:gd name="connsiteX984" fmla="*/ 2581275 w 5324475"/>
                <a:gd name="connsiteY984" fmla="*/ 3348038 h 6048375"/>
                <a:gd name="connsiteX985" fmla="*/ 2581275 w 5324475"/>
                <a:gd name="connsiteY985" fmla="*/ 3352800 h 6048375"/>
                <a:gd name="connsiteX986" fmla="*/ 2633663 w 5324475"/>
                <a:gd name="connsiteY986" fmla="*/ 3324225 h 6048375"/>
                <a:gd name="connsiteX987" fmla="*/ 2628900 w 5324475"/>
                <a:gd name="connsiteY987" fmla="*/ 3324225 h 6048375"/>
                <a:gd name="connsiteX988" fmla="*/ 2628900 w 5324475"/>
                <a:gd name="connsiteY988" fmla="*/ 3319463 h 6048375"/>
                <a:gd name="connsiteX989" fmla="*/ 2628900 w 5324475"/>
                <a:gd name="connsiteY989" fmla="*/ 3314700 h 6048375"/>
                <a:gd name="connsiteX990" fmla="*/ 2633663 w 5324475"/>
                <a:gd name="connsiteY990" fmla="*/ 3314700 h 6048375"/>
                <a:gd name="connsiteX991" fmla="*/ 2638425 w 5324475"/>
                <a:gd name="connsiteY991" fmla="*/ 3314700 h 6048375"/>
                <a:gd name="connsiteX992" fmla="*/ 2638425 w 5324475"/>
                <a:gd name="connsiteY992" fmla="*/ 3319463 h 6048375"/>
                <a:gd name="connsiteX993" fmla="*/ 2638425 w 5324475"/>
                <a:gd name="connsiteY993" fmla="*/ 3324225 h 6048375"/>
                <a:gd name="connsiteX994" fmla="*/ 2033588 w 5324475"/>
                <a:gd name="connsiteY994" fmla="*/ 3295650 h 6048375"/>
                <a:gd name="connsiteX995" fmla="*/ 2028825 w 5324475"/>
                <a:gd name="connsiteY995" fmla="*/ 3295650 h 6048375"/>
                <a:gd name="connsiteX996" fmla="*/ 2028825 w 5324475"/>
                <a:gd name="connsiteY996" fmla="*/ 3290888 h 6048375"/>
                <a:gd name="connsiteX997" fmla="*/ 2028825 w 5324475"/>
                <a:gd name="connsiteY997" fmla="*/ 3286125 h 6048375"/>
                <a:gd name="connsiteX998" fmla="*/ 2033588 w 5324475"/>
                <a:gd name="connsiteY998" fmla="*/ 3286125 h 6048375"/>
                <a:gd name="connsiteX999" fmla="*/ 2038350 w 5324475"/>
                <a:gd name="connsiteY999" fmla="*/ 3286125 h 6048375"/>
                <a:gd name="connsiteX1000" fmla="*/ 2038350 w 5324475"/>
                <a:gd name="connsiteY1000" fmla="*/ 3290888 h 6048375"/>
                <a:gd name="connsiteX1001" fmla="*/ 2038350 w 5324475"/>
                <a:gd name="connsiteY1001" fmla="*/ 3295650 h 6048375"/>
                <a:gd name="connsiteX1002" fmla="*/ 3971039 w 5324475"/>
                <a:gd name="connsiteY1002" fmla="*/ 3293755 h 6048375"/>
                <a:gd name="connsiteX1003" fmla="*/ 3936806 w 5324475"/>
                <a:gd name="connsiteY1003" fmla="*/ 3296622 h 6048375"/>
                <a:gd name="connsiteX1004" fmla="*/ 3930492 w 5324475"/>
                <a:gd name="connsiteY1004" fmla="*/ 3174692 h 6048375"/>
                <a:gd name="connsiteX1005" fmla="*/ 3924176 w 5324475"/>
                <a:gd name="connsiteY1005" fmla="*/ 3052763 h 6048375"/>
                <a:gd name="connsiteX1006" fmla="*/ 3902050 w 5324475"/>
                <a:gd name="connsiteY1006" fmla="*/ 2955008 h 6048375"/>
                <a:gd name="connsiteX1007" fmla="*/ 3879914 w 5324475"/>
                <a:gd name="connsiteY1007" fmla="*/ 2857243 h 6048375"/>
                <a:gd name="connsiteX1008" fmla="*/ 3899725 w 5324475"/>
                <a:gd name="connsiteY1008" fmla="*/ 2862968 h 6048375"/>
                <a:gd name="connsiteX1009" fmla="*/ 3919538 w 5324475"/>
                <a:gd name="connsiteY1009" fmla="*/ 2868683 h 6048375"/>
                <a:gd name="connsiteX1010" fmla="*/ 3935635 w 5324475"/>
                <a:gd name="connsiteY1010" fmla="*/ 2887247 h 6048375"/>
                <a:gd name="connsiteX1011" fmla="*/ 3951723 w 5324475"/>
                <a:gd name="connsiteY1011" fmla="*/ 2905811 h 6048375"/>
                <a:gd name="connsiteX1012" fmla="*/ 3965781 w 5324475"/>
                <a:gd name="connsiteY1012" fmla="*/ 2955474 h 6048375"/>
                <a:gd name="connsiteX1013" fmla="*/ 3979840 w 5324475"/>
                <a:gd name="connsiteY1013" fmla="*/ 3005138 h 6048375"/>
                <a:gd name="connsiteX1014" fmla="*/ 3990251 w 5324475"/>
                <a:gd name="connsiteY1014" fmla="*/ 3057525 h 6048375"/>
                <a:gd name="connsiteX1015" fmla="*/ 4000662 w 5324475"/>
                <a:gd name="connsiteY1015" fmla="*/ 3109913 h 6048375"/>
                <a:gd name="connsiteX1016" fmla="*/ 4002958 w 5324475"/>
                <a:gd name="connsiteY1016" fmla="*/ 3200400 h 6048375"/>
                <a:gd name="connsiteX1017" fmla="*/ 4005263 w 5324475"/>
                <a:gd name="connsiteY1017" fmla="*/ 3290888 h 6048375"/>
                <a:gd name="connsiteX1018" fmla="*/ 3824288 w 5324475"/>
                <a:gd name="connsiteY1018" fmla="*/ 3267075 h 6048375"/>
                <a:gd name="connsiteX1019" fmla="*/ 3819525 w 5324475"/>
                <a:gd name="connsiteY1019" fmla="*/ 3267075 h 6048375"/>
                <a:gd name="connsiteX1020" fmla="*/ 3819525 w 5324475"/>
                <a:gd name="connsiteY1020" fmla="*/ 3262313 h 6048375"/>
                <a:gd name="connsiteX1021" fmla="*/ 3819525 w 5324475"/>
                <a:gd name="connsiteY1021" fmla="*/ 3257550 h 6048375"/>
                <a:gd name="connsiteX1022" fmla="*/ 3824288 w 5324475"/>
                <a:gd name="connsiteY1022" fmla="*/ 3257550 h 6048375"/>
                <a:gd name="connsiteX1023" fmla="*/ 3829050 w 5324475"/>
                <a:gd name="connsiteY1023" fmla="*/ 3257550 h 6048375"/>
                <a:gd name="connsiteX1024" fmla="*/ 3829050 w 5324475"/>
                <a:gd name="connsiteY1024" fmla="*/ 3262313 h 6048375"/>
                <a:gd name="connsiteX1025" fmla="*/ 3829050 w 5324475"/>
                <a:gd name="connsiteY1025" fmla="*/ 3267075 h 6048375"/>
                <a:gd name="connsiteX1026" fmla="*/ 5283203 w 5324475"/>
                <a:gd name="connsiteY1026" fmla="*/ 3263903 h 6048375"/>
                <a:gd name="connsiteX1027" fmla="*/ 5276850 w 5324475"/>
                <a:gd name="connsiteY1027" fmla="*/ 3270247 h 6048375"/>
                <a:gd name="connsiteX1028" fmla="*/ 5276850 w 5324475"/>
                <a:gd name="connsiteY1028" fmla="*/ 3257550 h 6048375"/>
                <a:gd name="connsiteX1029" fmla="*/ 5276850 w 5324475"/>
                <a:gd name="connsiteY1029" fmla="*/ 3244853 h 6048375"/>
                <a:gd name="connsiteX1030" fmla="*/ 5283203 w 5324475"/>
                <a:gd name="connsiteY1030" fmla="*/ 3251197 h 6048375"/>
                <a:gd name="connsiteX1031" fmla="*/ 5289547 w 5324475"/>
                <a:gd name="connsiteY1031" fmla="*/ 3257550 h 6048375"/>
                <a:gd name="connsiteX1032" fmla="*/ 2281238 w 5324475"/>
                <a:gd name="connsiteY1032" fmla="*/ 3257550 h 6048375"/>
                <a:gd name="connsiteX1033" fmla="*/ 2276475 w 5324475"/>
                <a:gd name="connsiteY1033" fmla="*/ 3257550 h 6048375"/>
                <a:gd name="connsiteX1034" fmla="*/ 2276475 w 5324475"/>
                <a:gd name="connsiteY1034" fmla="*/ 3252788 h 6048375"/>
                <a:gd name="connsiteX1035" fmla="*/ 2276475 w 5324475"/>
                <a:gd name="connsiteY1035" fmla="*/ 3248025 h 6048375"/>
                <a:gd name="connsiteX1036" fmla="*/ 2281238 w 5324475"/>
                <a:gd name="connsiteY1036" fmla="*/ 3248025 h 6048375"/>
                <a:gd name="connsiteX1037" fmla="*/ 2286000 w 5324475"/>
                <a:gd name="connsiteY1037" fmla="*/ 3248025 h 6048375"/>
                <a:gd name="connsiteX1038" fmla="*/ 2286000 w 5324475"/>
                <a:gd name="connsiteY1038" fmla="*/ 3252788 h 6048375"/>
                <a:gd name="connsiteX1039" fmla="*/ 2286000 w 5324475"/>
                <a:gd name="connsiteY1039" fmla="*/ 3257550 h 6048375"/>
                <a:gd name="connsiteX1040" fmla="*/ 3462338 w 5324475"/>
                <a:gd name="connsiteY1040" fmla="*/ 3257550 h 6048375"/>
                <a:gd name="connsiteX1041" fmla="*/ 3457575 w 5324475"/>
                <a:gd name="connsiteY1041" fmla="*/ 3257550 h 6048375"/>
                <a:gd name="connsiteX1042" fmla="*/ 3457575 w 5324475"/>
                <a:gd name="connsiteY1042" fmla="*/ 3252788 h 6048375"/>
                <a:gd name="connsiteX1043" fmla="*/ 3457575 w 5324475"/>
                <a:gd name="connsiteY1043" fmla="*/ 3248025 h 6048375"/>
                <a:gd name="connsiteX1044" fmla="*/ 3462338 w 5324475"/>
                <a:gd name="connsiteY1044" fmla="*/ 3248025 h 6048375"/>
                <a:gd name="connsiteX1045" fmla="*/ 3467100 w 5324475"/>
                <a:gd name="connsiteY1045" fmla="*/ 3248025 h 6048375"/>
                <a:gd name="connsiteX1046" fmla="*/ 3467100 w 5324475"/>
                <a:gd name="connsiteY1046" fmla="*/ 3252788 h 6048375"/>
                <a:gd name="connsiteX1047" fmla="*/ 3467100 w 5324475"/>
                <a:gd name="connsiteY1047" fmla="*/ 3257550 h 6048375"/>
                <a:gd name="connsiteX1048" fmla="*/ 4862513 w 5324475"/>
                <a:gd name="connsiteY1048" fmla="*/ 3248025 h 6048375"/>
                <a:gd name="connsiteX1049" fmla="*/ 4857750 w 5324475"/>
                <a:gd name="connsiteY1049" fmla="*/ 3248025 h 6048375"/>
                <a:gd name="connsiteX1050" fmla="*/ 4857750 w 5324475"/>
                <a:gd name="connsiteY1050" fmla="*/ 3243263 h 6048375"/>
                <a:gd name="connsiteX1051" fmla="*/ 4857750 w 5324475"/>
                <a:gd name="connsiteY1051" fmla="*/ 3238500 h 6048375"/>
                <a:gd name="connsiteX1052" fmla="*/ 4862513 w 5324475"/>
                <a:gd name="connsiteY1052" fmla="*/ 3238500 h 6048375"/>
                <a:gd name="connsiteX1053" fmla="*/ 4867275 w 5324475"/>
                <a:gd name="connsiteY1053" fmla="*/ 3238500 h 6048375"/>
                <a:gd name="connsiteX1054" fmla="*/ 4867275 w 5324475"/>
                <a:gd name="connsiteY1054" fmla="*/ 3243263 h 6048375"/>
                <a:gd name="connsiteX1055" fmla="*/ 4867275 w 5324475"/>
                <a:gd name="connsiteY1055" fmla="*/ 3248025 h 6048375"/>
                <a:gd name="connsiteX1056" fmla="*/ 2327739 w 5324475"/>
                <a:gd name="connsiteY1056" fmla="*/ 3238500 h 6048375"/>
                <a:gd name="connsiteX1057" fmla="*/ 2322976 w 5324475"/>
                <a:gd name="connsiteY1057" fmla="*/ 3238500 h 6048375"/>
                <a:gd name="connsiteX1058" fmla="*/ 2328863 w 5324475"/>
                <a:gd name="connsiteY1058" fmla="*/ 3228975 h 6048375"/>
                <a:gd name="connsiteX1059" fmla="*/ 2334749 w 5324475"/>
                <a:gd name="connsiteY1059" fmla="*/ 3219450 h 6048375"/>
                <a:gd name="connsiteX1060" fmla="*/ 2339511 w 5324475"/>
                <a:gd name="connsiteY1060" fmla="*/ 3219450 h 6048375"/>
                <a:gd name="connsiteX1061" fmla="*/ 2344274 w 5324475"/>
                <a:gd name="connsiteY1061" fmla="*/ 3219450 h 6048375"/>
                <a:gd name="connsiteX1062" fmla="*/ 2338388 w 5324475"/>
                <a:gd name="connsiteY1062" fmla="*/ 3228975 h 6048375"/>
                <a:gd name="connsiteX1063" fmla="*/ 2332501 w 5324475"/>
                <a:gd name="connsiteY1063" fmla="*/ 3238500 h 6048375"/>
                <a:gd name="connsiteX1064" fmla="*/ 2643188 w 5324475"/>
                <a:gd name="connsiteY1064" fmla="*/ 3238500 h 6048375"/>
                <a:gd name="connsiteX1065" fmla="*/ 2638425 w 5324475"/>
                <a:gd name="connsiteY1065" fmla="*/ 3238500 h 6048375"/>
                <a:gd name="connsiteX1066" fmla="*/ 2638425 w 5324475"/>
                <a:gd name="connsiteY1066" fmla="*/ 3233738 h 6048375"/>
                <a:gd name="connsiteX1067" fmla="*/ 2638425 w 5324475"/>
                <a:gd name="connsiteY1067" fmla="*/ 3228975 h 6048375"/>
                <a:gd name="connsiteX1068" fmla="*/ 2643188 w 5324475"/>
                <a:gd name="connsiteY1068" fmla="*/ 3228975 h 6048375"/>
                <a:gd name="connsiteX1069" fmla="*/ 2647950 w 5324475"/>
                <a:gd name="connsiteY1069" fmla="*/ 3228975 h 6048375"/>
                <a:gd name="connsiteX1070" fmla="*/ 2647950 w 5324475"/>
                <a:gd name="connsiteY1070" fmla="*/ 3233738 h 6048375"/>
                <a:gd name="connsiteX1071" fmla="*/ 2647950 w 5324475"/>
                <a:gd name="connsiteY1071" fmla="*/ 3238500 h 6048375"/>
                <a:gd name="connsiteX1072" fmla="*/ 3405188 w 5324475"/>
                <a:gd name="connsiteY1072" fmla="*/ 3238500 h 6048375"/>
                <a:gd name="connsiteX1073" fmla="*/ 3400425 w 5324475"/>
                <a:gd name="connsiteY1073" fmla="*/ 3238500 h 6048375"/>
                <a:gd name="connsiteX1074" fmla="*/ 3400425 w 5324475"/>
                <a:gd name="connsiteY1074" fmla="*/ 3233738 h 6048375"/>
                <a:gd name="connsiteX1075" fmla="*/ 3400425 w 5324475"/>
                <a:gd name="connsiteY1075" fmla="*/ 3228975 h 6048375"/>
                <a:gd name="connsiteX1076" fmla="*/ 3405188 w 5324475"/>
                <a:gd name="connsiteY1076" fmla="*/ 3228975 h 6048375"/>
                <a:gd name="connsiteX1077" fmla="*/ 3409950 w 5324475"/>
                <a:gd name="connsiteY1077" fmla="*/ 3228975 h 6048375"/>
                <a:gd name="connsiteX1078" fmla="*/ 3409950 w 5324475"/>
                <a:gd name="connsiteY1078" fmla="*/ 3233738 h 6048375"/>
                <a:gd name="connsiteX1079" fmla="*/ 3409950 w 5324475"/>
                <a:gd name="connsiteY1079" fmla="*/ 3238500 h 6048375"/>
                <a:gd name="connsiteX1080" fmla="*/ 3376613 w 5324475"/>
                <a:gd name="connsiteY1080" fmla="*/ 3228975 h 6048375"/>
                <a:gd name="connsiteX1081" fmla="*/ 3371850 w 5324475"/>
                <a:gd name="connsiteY1081" fmla="*/ 3228975 h 6048375"/>
                <a:gd name="connsiteX1082" fmla="*/ 3371850 w 5324475"/>
                <a:gd name="connsiteY1082" fmla="*/ 3224213 h 6048375"/>
                <a:gd name="connsiteX1083" fmla="*/ 3371850 w 5324475"/>
                <a:gd name="connsiteY1083" fmla="*/ 3219450 h 6048375"/>
                <a:gd name="connsiteX1084" fmla="*/ 3376613 w 5324475"/>
                <a:gd name="connsiteY1084" fmla="*/ 3219450 h 6048375"/>
                <a:gd name="connsiteX1085" fmla="*/ 3381375 w 5324475"/>
                <a:gd name="connsiteY1085" fmla="*/ 3219450 h 6048375"/>
                <a:gd name="connsiteX1086" fmla="*/ 3381375 w 5324475"/>
                <a:gd name="connsiteY1086" fmla="*/ 3224213 h 6048375"/>
                <a:gd name="connsiteX1087" fmla="*/ 3381375 w 5324475"/>
                <a:gd name="connsiteY1087" fmla="*/ 3228975 h 6048375"/>
                <a:gd name="connsiteX1088" fmla="*/ 3464957 w 5324475"/>
                <a:gd name="connsiteY1088" fmla="*/ 3228146 h 6048375"/>
                <a:gd name="connsiteX1089" fmla="*/ 3452813 w 5324475"/>
                <a:gd name="connsiteY1089" fmla="*/ 3227318 h 6048375"/>
                <a:gd name="connsiteX1090" fmla="*/ 3350419 w 5324475"/>
                <a:gd name="connsiteY1090" fmla="*/ 3192751 h 6048375"/>
                <a:gd name="connsiteX1091" fmla="*/ 3248025 w 5324475"/>
                <a:gd name="connsiteY1091" fmla="*/ 3158185 h 6048375"/>
                <a:gd name="connsiteX1092" fmla="*/ 3248025 w 5324475"/>
                <a:gd name="connsiteY1092" fmla="*/ 3153023 h 6048375"/>
                <a:gd name="connsiteX1093" fmla="*/ 3248025 w 5324475"/>
                <a:gd name="connsiteY1093" fmla="*/ 3147860 h 6048375"/>
                <a:gd name="connsiteX1094" fmla="*/ 3291297 w 5324475"/>
                <a:gd name="connsiteY1094" fmla="*/ 3132306 h 6048375"/>
                <a:gd name="connsiteX1095" fmla="*/ 3334560 w 5324475"/>
                <a:gd name="connsiteY1095" fmla="*/ 3116742 h 6048375"/>
                <a:gd name="connsiteX1096" fmla="*/ 3415122 w 5324475"/>
                <a:gd name="connsiteY1096" fmla="*/ 3141031 h 6048375"/>
                <a:gd name="connsiteX1097" fmla="*/ 3495675 w 5324475"/>
                <a:gd name="connsiteY1097" fmla="*/ 3165329 h 6048375"/>
                <a:gd name="connsiteX1098" fmla="*/ 3495675 w 5324475"/>
                <a:gd name="connsiteY1098" fmla="*/ 3172720 h 6048375"/>
                <a:gd name="connsiteX1099" fmla="*/ 3495675 w 5324475"/>
                <a:gd name="connsiteY1099" fmla="*/ 3180112 h 6048375"/>
                <a:gd name="connsiteX1100" fmla="*/ 3486388 w 5324475"/>
                <a:gd name="connsiteY1100" fmla="*/ 3204543 h 6048375"/>
                <a:gd name="connsiteX1101" fmla="*/ 3477092 w 5324475"/>
                <a:gd name="connsiteY1101" fmla="*/ 3228975 h 6048375"/>
                <a:gd name="connsiteX1102" fmla="*/ 3729038 w 5324475"/>
                <a:gd name="connsiteY1102" fmla="*/ 3228975 h 6048375"/>
                <a:gd name="connsiteX1103" fmla="*/ 3724275 w 5324475"/>
                <a:gd name="connsiteY1103" fmla="*/ 3228975 h 6048375"/>
                <a:gd name="connsiteX1104" fmla="*/ 3724275 w 5324475"/>
                <a:gd name="connsiteY1104" fmla="*/ 3224213 h 6048375"/>
                <a:gd name="connsiteX1105" fmla="*/ 3724275 w 5324475"/>
                <a:gd name="connsiteY1105" fmla="*/ 3219450 h 6048375"/>
                <a:gd name="connsiteX1106" fmla="*/ 3729038 w 5324475"/>
                <a:gd name="connsiteY1106" fmla="*/ 3219450 h 6048375"/>
                <a:gd name="connsiteX1107" fmla="*/ 3733800 w 5324475"/>
                <a:gd name="connsiteY1107" fmla="*/ 3219450 h 6048375"/>
                <a:gd name="connsiteX1108" fmla="*/ 3733800 w 5324475"/>
                <a:gd name="connsiteY1108" fmla="*/ 3224213 h 6048375"/>
                <a:gd name="connsiteX1109" fmla="*/ 3733800 w 5324475"/>
                <a:gd name="connsiteY1109" fmla="*/ 3228975 h 6048375"/>
                <a:gd name="connsiteX1110" fmla="*/ 4025799 w 5324475"/>
                <a:gd name="connsiteY1110" fmla="*/ 3212487 h 6048375"/>
                <a:gd name="connsiteX1111" fmla="*/ 4021055 w 5324475"/>
                <a:gd name="connsiteY1111" fmla="*/ 3224213 h 6048375"/>
                <a:gd name="connsiteX1112" fmla="*/ 4021408 w 5324475"/>
                <a:gd name="connsiteY1112" fmla="*/ 3195638 h 6048375"/>
                <a:gd name="connsiteX1113" fmla="*/ 4021760 w 5324475"/>
                <a:gd name="connsiteY1113" fmla="*/ 3167063 h 6048375"/>
                <a:gd name="connsiteX1114" fmla="*/ 4026151 w 5324475"/>
                <a:gd name="connsiteY1114" fmla="*/ 3183912 h 6048375"/>
                <a:gd name="connsiteX1115" fmla="*/ 4030542 w 5324475"/>
                <a:gd name="connsiteY1115" fmla="*/ 3200762 h 6048375"/>
                <a:gd name="connsiteX1116" fmla="*/ 4395788 w 5324475"/>
                <a:gd name="connsiteY1116" fmla="*/ 3219450 h 6048375"/>
                <a:gd name="connsiteX1117" fmla="*/ 4391025 w 5324475"/>
                <a:gd name="connsiteY1117" fmla="*/ 3219450 h 6048375"/>
                <a:gd name="connsiteX1118" fmla="*/ 4391025 w 5324475"/>
                <a:gd name="connsiteY1118" fmla="*/ 3214688 h 6048375"/>
                <a:gd name="connsiteX1119" fmla="*/ 4391025 w 5324475"/>
                <a:gd name="connsiteY1119" fmla="*/ 3209925 h 6048375"/>
                <a:gd name="connsiteX1120" fmla="*/ 4395788 w 5324475"/>
                <a:gd name="connsiteY1120" fmla="*/ 3209925 h 6048375"/>
                <a:gd name="connsiteX1121" fmla="*/ 4400550 w 5324475"/>
                <a:gd name="connsiteY1121" fmla="*/ 3209925 h 6048375"/>
                <a:gd name="connsiteX1122" fmla="*/ 4400550 w 5324475"/>
                <a:gd name="connsiteY1122" fmla="*/ 3214688 h 6048375"/>
                <a:gd name="connsiteX1123" fmla="*/ 4400550 w 5324475"/>
                <a:gd name="connsiteY1123" fmla="*/ 3219450 h 6048375"/>
                <a:gd name="connsiteX1124" fmla="*/ 5283203 w 5324475"/>
                <a:gd name="connsiteY1124" fmla="*/ 3216278 h 6048375"/>
                <a:gd name="connsiteX1125" fmla="*/ 5276850 w 5324475"/>
                <a:gd name="connsiteY1125" fmla="*/ 3222622 h 6048375"/>
                <a:gd name="connsiteX1126" fmla="*/ 5276850 w 5324475"/>
                <a:gd name="connsiteY1126" fmla="*/ 3209925 h 6048375"/>
                <a:gd name="connsiteX1127" fmla="*/ 5276850 w 5324475"/>
                <a:gd name="connsiteY1127" fmla="*/ 3197228 h 6048375"/>
                <a:gd name="connsiteX1128" fmla="*/ 5283203 w 5324475"/>
                <a:gd name="connsiteY1128" fmla="*/ 3203572 h 6048375"/>
                <a:gd name="connsiteX1129" fmla="*/ 5289547 w 5324475"/>
                <a:gd name="connsiteY1129" fmla="*/ 3209925 h 6048375"/>
                <a:gd name="connsiteX1130" fmla="*/ 3681413 w 5324475"/>
                <a:gd name="connsiteY1130" fmla="*/ 3209925 h 6048375"/>
                <a:gd name="connsiteX1131" fmla="*/ 3676650 w 5324475"/>
                <a:gd name="connsiteY1131" fmla="*/ 3209925 h 6048375"/>
                <a:gd name="connsiteX1132" fmla="*/ 3676650 w 5324475"/>
                <a:gd name="connsiteY1132" fmla="*/ 3205163 h 6048375"/>
                <a:gd name="connsiteX1133" fmla="*/ 3676650 w 5324475"/>
                <a:gd name="connsiteY1133" fmla="*/ 3200400 h 6048375"/>
                <a:gd name="connsiteX1134" fmla="*/ 3681413 w 5324475"/>
                <a:gd name="connsiteY1134" fmla="*/ 3200400 h 6048375"/>
                <a:gd name="connsiteX1135" fmla="*/ 3686175 w 5324475"/>
                <a:gd name="connsiteY1135" fmla="*/ 3200400 h 6048375"/>
                <a:gd name="connsiteX1136" fmla="*/ 3686175 w 5324475"/>
                <a:gd name="connsiteY1136" fmla="*/ 3205163 h 6048375"/>
                <a:gd name="connsiteX1137" fmla="*/ 3686175 w 5324475"/>
                <a:gd name="connsiteY1137" fmla="*/ 3209925 h 6048375"/>
                <a:gd name="connsiteX1138" fmla="*/ 2090738 w 5324475"/>
                <a:gd name="connsiteY1138" fmla="*/ 3200400 h 6048375"/>
                <a:gd name="connsiteX1139" fmla="*/ 2085975 w 5324475"/>
                <a:gd name="connsiteY1139" fmla="*/ 3200400 h 6048375"/>
                <a:gd name="connsiteX1140" fmla="*/ 2085975 w 5324475"/>
                <a:gd name="connsiteY1140" fmla="*/ 3195638 h 6048375"/>
                <a:gd name="connsiteX1141" fmla="*/ 2085975 w 5324475"/>
                <a:gd name="connsiteY1141" fmla="*/ 3190875 h 6048375"/>
                <a:gd name="connsiteX1142" fmla="*/ 2090738 w 5324475"/>
                <a:gd name="connsiteY1142" fmla="*/ 3190875 h 6048375"/>
                <a:gd name="connsiteX1143" fmla="*/ 2095500 w 5324475"/>
                <a:gd name="connsiteY1143" fmla="*/ 3190875 h 6048375"/>
                <a:gd name="connsiteX1144" fmla="*/ 2095500 w 5324475"/>
                <a:gd name="connsiteY1144" fmla="*/ 3195638 h 6048375"/>
                <a:gd name="connsiteX1145" fmla="*/ 2095500 w 5324475"/>
                <a:gd name="connsiteY1145" fmla="*/ 3200400 h 6048375"/>
                <a:gd name="connsiteX1146" fmla="*/ 5319713 w 5324475"/>
                <a:gd name="connsiteY1146" fmla="*/ 3200400 h 6048375"/>
                <a:gd name="connsiteX1147" fmla="*/ 5314950 w 5324475"/>
                <a:gd name="connsiteY1147" fmla="*/ 3200400 h 6048375"/>
                <a:gd name="connsiteX1148" fmla="*/ 5314950 w 5324475"/>
                <a:gd name="connsiteY1148" fmla="*/ 3195638 h 6048375"/>
                <a:gd name="connsiteX1149" fmla="*/ 5314950 w 5324475"/>
                <a:gd name="connsiteY1149" fmla="*/ 3190875 h 6048375"/>
                <a:gd name="connsiteX1150" fmla="*/ 5319713 w 5324475"/>
                <a:gd name="connsiteY1150" fmla="*/ 3190875 h 6048375"/>
                <a:gd name="connsiteX1151" fmla="*/ 5324475 w 5324475"/>
                <a:gd name="connsiteY1151" fmla="*/ 3190875 h 6048375"/>
                <a:gd name="connsiteX1152" fmla="*/ 5324475 w 5324475"/>
                <a:gd name="connsiteY1152" fmla="*/ 3195638 h 6048375"/>
                <a:gd name="connsiteX1153" fmla="*/ 5324475 w 5324475"/>
                <a:gd name="connsiteY1153" fmla="*/ 3200400 h 6048375"/>
                <a:gd name="connsiteX1154" fmla="*/ 2719388 w 5324475"/>
                <a:gd name="connsiteY1154" fmla="*/ 3190875 h 6048375"/>
                <a:gd name="connsiteX1155" fmla="*/ 2714625 w 5324475"/>
                <a:gd name="connsiteY1155" fmla="*/ 3190875 h 6048375"/>
                <a:gd name="connsiteX1156" fmla="*/ 2714625 w 5324475"/>
                <a:gd name="connsiteY1156" fmla="*/ 3186113 h 6048375"/>
                <a:gd name="connsiteX1157" fmla="*/ 2714625 w 5324475"/>
                <a:gd name="connsiteY1157" fmla="*/ 3181350 h 6048375"/>
                <a:gd name="connsiteX1158" fmla="*/ 2719388 w 5324475"/>
                <a:gd name="connsiteY1158" fmla="*/ 3181350 h 6048375"/>
                <a:gd name="connsiteX1159" fmla="*/ 2724150 w 5324475"/>
                <a:gd name="connsiteY1159" fmla="*/ 3181350 h 6048375"/>
                <a:gd name="connsiteX1160" fmla="*/ 2724150 w 5324475"/>
                <a:gd name="connsiteY1160" fmla="*/ 3186113 h 6048375"/>
                <a:gd name="connsiteX1161" fmla="*/ 2724150 w 5324475"/>
                <a:gd name="connsiteY1161" fmla="*/ 3190875 h 6048375"/>
                <a:gd name="connsiteX1162" fmla="*/ 4357688 w 5324475"/>
                <a:gd name="connsiteY1162" fmla="*/ 3190875 h 6048375"/>
                <a:gd name="connsiteX1163" fmla="*/ 4352925 w 5324475"/>
                <a:gd name="connsiteY1163" fmla="*/ 3190875 h 6048375"/>
                <a:gd name="connsiteX1164" fmla="*/ 4352925 w 5324475"/>
                <a:gd name="connsiteY1164" fmla="*/ 3186113 h 6048375"/>
                <a:gd name="connsiteX1165" fmla="*/ 4352925 w 5324475"/>
                <a:gd name="connsiteY1165" fmla="*/ 3181350 h 6048375"/>
                <a:gd name="connsiteX1166" fmla="*/ 4357688 w 5324475"/>
                <a:gd name="connsiteY1166" fmla="*/ 3181350 h 6048375"/>
                <a:gd name="connsiteX1167" fmla="*/ 4362450 w 5324475"/>
                <a:gd name="connsiteY1167" fmla="*/ 3181350 h 6048375"/>
                <a:gd name="connsiteX1168" fmla="*/ 4362450 w 5324475"/>
                <a:gd name="connsiteY1168" fmla="*/ 3186113 h 6048375"/>
                <a:gd name="connsiteX1169" fmla="*/ 4362450 w 5324475"/>
                <a:gd name="connsiteY1169" fmla="*/ 3190875 h 6048375"/>
                <a:gd name="connsiteX1170" fmla="*/ 642938 w 5324475"/>
                <a:gd name="connsiteY1170" fmla="*/ 3162300 h 6048375"/>
                <a:gd name="connsiteX1171" fmla="*/ 638175 w 5324475"/>
                <a:gd name="connsiteY1171" fmla="*/ 3162300 h 6048375"/>
                <a:gd name="connsiteX1172" fmla="*/ 638175 w 5324475"/>
                <a:gd name="connsiteY1172" fmla="*/ 3157538 h 6048375"/>
                <a:gd name="connsiteX1173" fmla="*/ 638175 w 5324475"/>
                <a:gd name="connsiteY1173" fmla="*/ 3152775 h 6048375"/>
                <a:gd name="connsiteX1174" fmla="*/ 642938 w 5324475"/>
                <a:gd name="connsiteY1174" fmla="*/ 3152775 h 6048375"/>
                <a:gd name="connsiteX1175" fmla="*/ 647700 w 5324475"/>
                <a:gd name="connsiteY1175" fmla="*/ 3152775 h 6048375"/>
                <a:gd name="connsiteX1176" fmla="*/ 647700 w 5324475"/>
                <a:gd name="connsiteY1176" fmla="*/ 3157538 h 6048375"/>
                <a:gd name="connsiteX1177" fmla="*/ 647700 w 5324475"/>
                <a:gd name="connsiteY1177" fmla="*/ 3162300 h 6048375"/>
                <a:gd name="connsiteX1178" fmla="*/ 3635378 w 5324475"/>
                <a:gd name="connsiteY1178" fmla="*/ 3159128 h 6048375"/>
                <a:gd name="connsiteX1179" fmla="*/ 3629025 w 5324475"/>
                <a:gd name="connsiteY1179" fmla="*/ 3165472 h 6048375"/>
                <a:gd name="connsiteX1180" fmla="*/ 3629025 w 5324475"/>
                <a:gd name="connsiteY1180" fmla="*/ 3152775 h 6048375"/>
                <a:gd name="connsiteX1181" fmla="*/ 3629025 w 5324475"/>
                <a:gd name="connsiteY1181" fmla="*/ 3140078 h 6048375"/>
                <a:gd name="connsiteX1182" fmla="*/ 3635378 w 5324475"/>
                <a:gd name="connsiteY1182" fmla="*/ 3146422 h 6048375"/>
                <a:gd name="connsiteX1183" fmla="*/ 3641722 w 5324475"/>
                <a:gd name="connsiteY1183" fmla="*/ 3152775 h 6048375"/>
                <a:gd name="connsiteX1184" fmla="*/ 3613738 w 5324475"/>
                <a:gd name="connsiteY1184" fmla="*/ 3151251 h 6048375"/>
                <a:gd name="connsiteX1185" fmla="*/ 3605213 w 5324475"/>
                <a:gd name="connsiteY1185" fmla="*/ 3149727 h 6048375"/>
                <a:gd name="connsiteX1186" fmla="*/ 3575428 w 5324475"/>
                <a:gd name="connsiteY1186" fmla="*/ 3145974 h 6048375"/>
                <a:gd name="connsiteX1187" fmla="*/ 3545643 w 5324475"/>
                <a:gd name="connsiteY1187" fmla="*/ 3142221 h 6048375"/>
                <a:gd name="connsiteX1188" fmla="*/ 3538985 w 5324475"/>
                <a:gd name="connsiteY1188" fmla="*/ 3083395 h 6048375"/>
                <a:gd name="connsiteX1189" fmla="*/ 3532337 w 5324475"/>
                <a:gd name="connsiteY1189" fmla="*/ 3024578 h 6048375"/>
                <a:gd name="connsiteX1190" fmla="*/ 3553158 w 5324475"/>
                <a:gd name="connsiteY1190" fmla="*/ 3007709 h 6048375"/>
                <a:gd name="connsiteX1191" fmla="*/ 3573990 w 5324475"/>
                <a:gd name="connsiteY1191" fmla="*/ 2990850 h 6048375"/>
                <a:gd name="connsiteX1192" fmla="*/ 3586201 w 5324475"/>
                <a:gd name="connsiteY1192" fmla="*/ 2990850 h 6048375"/>
                <a:gd name="connsiteX1193" fmla="*/ 3598412 w 5324475"/>
                <a:gd name="connsiteY1193" fmla="*/ 2990850 h 6048375"/>
                <a:gd name="connsiteX1194" fmla="*/ 3604880 w 5324475"/>
                <a:gd name="connsiteY1194" fmla="*/ 3007519 h 6048375"/>
                <a:gd name="connsiteX1195" fmla="*/ 3611356 w 5324475"/>
                <a:gd name="connsiteY1195" fmla="*/ 3024188 h 6048375"/>
                <a:gd name="connsiteX1196" fmla="*/ 3616804 w 5324475"/>
                <a:gd name="connsiteY1196" fmla="*/ 3088481 h 6048375"/>
                <a:gd name="connsiteX1197" fmla="*/ 3622262 w 5324475"/>
                <a:gd name="connsiteY1197" fmla="*/ 3152775 h 6048375"/>
                <a:gd name="connsiteX1198" fmla="*/ 4777350 w 5324475"/>
                <a:gd name="connsiteY1198" fmla="*/ 3152775 h 6048375"/>
                <a:gd name="connsiteX1199" fmla="*/ 4773149 w 5324475"/>
                <a:gd name="connsiteY1199" fmla="*/ 3152775 h 6048375"/>
                <a:gd name="connsiteX1200" fmla="*/ 4766348 w 5324475"/>
                <a:gd name="connsiteY1200" fmla="*/ 3141774 h 6048375"/>
                <a:gd name="connsiteX1201" fmla="*/ 4759557 w 5324475"/>
                <a:gd name="connsiteY1201" fmla="*/ 3130782 h 6048375"/>
                <a:gd name="connsiteX1202" fmla="*/ 4770558 w 5324475"/>
                <a:gd name="connsiteY1202" fmla="*/ 3137583 h 6048375"/>
                <a:gd name="connsiteX1203" fmla="*/ 4781550 w 5324475"/>
                <a:gd name="connsiteY1203" fmla="*/ 3144374 h 6048375"/>
                <a:gd name="connsiteX1204" fmla="*/ 4781550 w 5324475"/>
                <a:gd name="connsiteY1204" fmla="*/ 3148575 h 6048375"/>
                <a:gd name="connsiteX1205" fmla="*/ 4781550 w 5324475"/>
                <a:gd name="connsiteY1205" fmla="*/ 3152775 h 6048375"/>
                <a:gd name="connsiteX1206" fmla="*/ 3176540 w 5324475"/>
                <a:gd name="connsiteY1206" fmla="*/ 3132792 h 6048375"/>
                <a:gd name="connsiteX1207" fmla="*/ 3134325 w 5324475"/>
                <a:gd name="connsiteY1207" fmla="*/ 3140678 h 6048375"/>
                <a:gd name="connsiteX1208" fmla="*/ 3129267 w 5324475"/>
                <a:gd name="connsiteY1208" fmla="*/ 3135611 h 6048375"/>
                <a:gd name="connsiteX1209" fmla="*/ 3124200 w 5324475"/>
                <a:gd name="connsiteY1209" fmla="*/ 3130553 h 6048375"/>
                <a:gd name="connsiteX1210" fmla="*/ 3124200 w 5324475"/>
                <a:gd name="connsiteY1210" fmla="*/ 2994536 h 6048375"/>
                <a:gd name="connsiteX1211" fmla="*/ 3124200 w 5324475"/>
                <a:gd name="connsiteY1211" fmla="*/ 2858519 h 6048375"/>
                <a:gd name="connsiteX1212" fmla="*/ 3215354 w 5324475"/>
                <a:gd name="connsiteY1212" fmla="*/ 2784196 h 6048375"/>
                <a:gd name="connsiteX1213" fmla="*/ 3306509 w 5324475"/>
                <a:gd name="connsiteY1213" fmla="*/ 2709863 h 6048375"/>
                <a:gd name="connsiteX1214" fmla="*/ 3363220 w 5324475"/>
                <a:gd name="connsiteY1214" fmla="*/ 2702500 h 6048375"/>
                <a:gd name="connsiteX1215" fmla="*/ 3419923 w 5324475"/>
                <a:gd name="connsiteY1215" fmla="*/ 2695137 h 6048375"/>
                <a:gd name="connsiteX1216" fmla="*/ 3472453 w 5324475"/>
                <a:gd name="connsiteY1216" fmla="*/ 2675487 h 6048375"/>
                <a:gd name="connsiteX1217" fmla="*/ 3524984 w 5324475"/>
                <a:gd name="connsiteY1217" fmla="*/ 2655827 h 6048375"/>
                <a:gd name="connsiteX1218" fmla="*/ 3572980 w 5324475"/>
                <a:gd name="connsiteY1218" fmla="*/ 2607831 h 6048375"/>
                <a:gd name="connsiteX1219" fmla="*/ 3620977 w 5324475"/>
                <a:gd name="connsiteY1219" fmla="*/ 2559834 h 6048375"/>
                <a:gd name="connsiteX1220" fmla="*/ 3660724 w 5324475"/>
                <a:gd name="connsiteY1220" fmla="*/ 2565587 h 6048375"/>
                <a:gd name="connsiteX1221" fmla="*/ 3700463 w 5324475"/>
                <a:gd name="connsiteY1221" fmla="*/ 2571331 h 6048375"/>
                <a:gd name="connsiteX1222" fmla="*/ 3735419 w 5324475"/>
                <a:gd name="connsiteY1222" fmla="*/ 2581304 h 6048375"/>
                <a:gd name="connsiteX1223" fmla="*/ 3770376 w 5324475"/>
                <a:gd name="connsiteY1223" fmla="*/ 2591276 h 6048375"/>
                <a:gd name="connsiteX1224" fmla="*/ 3792569 w 5324475"/>
                <a:gd name="connsiteY1224" fmla="*/ 2609250 h 6048375"/>
                <a:gd name="connsiteX1225" fmla="*/ 3814763 w 5324475"/>
                <a:gd name="connsiteY1225" fmla="*/ 2627224 h 6048375"/>
                <a:gd name="connsiteX1226" fmla="*/ 3813887 w 5324475"/>
                <a:gd name="connsiteY1226" fmla="*/ 2668543 h 6048375"/>
                <a:gd name="connsiteX1227" fmla="*/ 3813010 w 5324475"/>
                <a:gd name="connsiteY1227" fmla="*/ 2709863 h 6048375"/>
                <a:gd name="connsiteX1228" fmla="*/ 3795903 w 5324475"/>
                <a:gd name="connsiteY1228" fmla="*/ 2743200 h 6048375"/>
                <a:gd name="connsiteX1229" fmla="*/ 3778796 w 5324475"/>
                <a:gd name="connsiteY1229" fmla="*/ 2776538 h 6048375"/>
                <a:gd name="connsiteX1230" fmla="*/ 3711054 w 5324475"/>
                <a:gd name="connsiteY1230" fmla="*/ 2843422 h 6048375"/>
                <a:gd name="connsiteX1231" fmla="*/ 3643313 w 5324475"/>
                <a:gd name="connsiteY1231" fmla="*/ 2910297 h 6048375"/>
                <a:gd name="connsiteX1232" fmla="*/ 3562350 w 5324475"/>
                <a:gd name="connsiteY1232" fmla="*/ 2963818 h 6048375"/>
                <a:gd name="connsiteX1233" fmla="*/ 3481388 w 5324475"/>
                <a:gd name="connsiteY1233" fmla="*/ 3017339 h 6048375"/>
                <a:gd name="connsiteX1234" fmla="*/ 3422266 w 5324475"/>
                <a:gd name="connsiteY1234" fmla="*/ 3046886 h 6048375"/>
                <a:gd name="connsiteX1235" fmla="*/ 3363154 w 5324475"/>
                <a:gd name="connsiteY1235" fmla="*/ 3076432 h 6048375"/>
                <a:gd name="connsiteX1236" fmla="*/ 3290954 w 5324475"/>
                <a:gd name="connsiteY1236" fmla="*/ 3100673 h 6048375"/>
                <a:gd name="connsiteX1237" fmla="*/ 3218755 w 5324475"/>
                <a:gd name="connsiteY1237" fmla="*/ 3124905 h 6048375"/>
                <a:gd name="connsiteX1238" fmla="*/ 3520478 w 5324475"/>
                <a:gd name="connsiteY1238" fmla="*/ 3140669 h 6048375"/>
                <a:gd name="connsiteX1239" fmla="*/ 3514725 w 5324475"/>
                <a:gd name="connsiteY1239" fmla="*/ 3146422 h 6048375"/>
                <a:gd name="connsiteX1240" fmla="*/ 3515477 w 5324475"/>
                <a:gd name="connsiteY1240" fmla="*/ 3128172 h 6048375"/>
                <a:gd name="connsiteX1241" fmla="*/ 3516230 w 5324475"/>
                <a:gd name="connsiteY1241" fmla="*/ 3109913 h 6048375"/>
                <a:gd name="connsiteX1242" fmla="*/ 3521231 w 5324475"/>
                <a:gd name="connsiteY1242" fmla="*/ 3122410 h 6048375"/>
                <a:gd name="connsiteX1243" fmla="*/ 3526231 w 5324475"/>
                <a:gd name="connsiteY1243" fmla="*/ 3134916 h 6048375"/>
                <a:gd name="connsiteX1244" fmla="*/ 3462338 w 5324475"/>
                <a:gd name="connsiteY1244" fmla="*/ 3133725 h 6048375"/>
                <a:gd name="connsiteX1245" fmla="*/ 3457575 w 5324475"/>
                <a:gd name="connsiteY1245" fmla="*/ 3133725 h 6048375"/>
                <a:gd name="connsiteX1246" fmla="*/ 3457575 w 5324475"/>
                <a:gd name="connsiteY1246" fmla="*/ 3128963 h 6048375"/>
                <a:gd name="connsiteX1247" fmla="*/ 3457575 w 5324475"/>
                <a:gd name="connsiteY1247" fmla="*/ 3124200 h 6048375"/>
                <a:gd name="connsiteX1248" fmla="*/ 3462338 w 5324475"/>
                <a:gd name="connsiteY1248" fmla="*/ 3124200 h 6048375"/>
                <a:gd name="connsiteX1249" fmla="*/ 3467100 w 5324475"/>
                <a:gd name="connsiteY1249" fmla="*/ 3124200 h 6048375"/>
                <a:gd name="connsiteX1250" fmla="*/ 3467100 w 5324475"/>
                <a:gd name="connsiteY1250" fmla="*/ 3128963 h 6048375"/>
                <a:gd name="connsiteX1251" fmla="*/ 3467100 w 5324475"/>
                <a:gd name="connsiteY1251" fmla="*/ 3133725 h 6048375"/>
                <a:gd name="connsiteX1252" fmla="*/ 4252913 w 5324475"/>
                <a:gd name="connsiteY1252" fmla="*/ 3105150 h 6048375"/>
                <a:gd name="connsiteX1253" fmla="*/ 4248150 w 5324475"/>
                <a:gd name="connsiteY1253" fmla="*/ 3105150 h 6048375"/>
                <a:gd name="connsiteX1254" fmla="*/ 4248150 w 5324475"/>
                <a:gd name="connsiteY1254" fmla="*/ 3100388 h 6048375"/>
                <a:gd name="connsiteX1255" fmla="*/ 4248150 w 5324475"/>
                <a:gd name="connsiteY1255" fmla="*/ 3095625 h 6048375"/>
                <a:gd name="connsiteX1256" fmla="*/ 4252913 w 5324475"/>
                <a:gd name="connsiteY1256" fmla="*/ 3095625 h 6048375"/>
                <a:gd name="connsiteX1257" fmla="*/ 4257675 w 5324475"/>
                <a:gd name="connsiteY1257" fmla="*/ 3095625 h 6048375"/>
                <a:gd name="connsiteX1258" fmla="*/ 4257675 w 5324475"/>
                <a:gd name="connsiteY1258" fmla="*/ 3100388 h 6048375"/>
                <a:gd name="connsiteX1259" fmla="*/ 4257675 w 5324475"/>
                <a:gd name="connsiteY1259" fmla="*/ 3105150 h 6048375"/>
                <a:gd name="connsiteX1260" fmla="*/ 2320881 w 5324475"/>
                <a:gd name="connsiteY1260" fmla="*/ 3088481 h 6048375"/>
                <a:gd name="connsiteX1261" fmla="*/ 2316080 w 5324475"/>
                <a:gd name="connsiteY1261" fmla="*/ 3100388 h 6048375"/>
                <a:gd name="connsiteX1262" fmla="*/ 2316080 w 5324475"/>
                <a:gd name="connsiteY1262" fmla="*/ 3076575 h 6048375"/>
                <a:gd name="connsiteX1263" fmla="*/ 2316080 w 5324475"/>
                <a:gd name="connsiteY1263" fmla="*/ 3052763 h 6048375"/>
                <a:gd name="connsiteX1264" fmla="*/ 2320881 w 5324475"/>
                <a:gd name="connsiteY1264" fmla="*/ 3064669 h 6048375"/>
                <a:gd name="connsiteX1265" fmla="*/ 2325691 w 5324475"/>
                <a:gd name="connsiteY1265" fmla="*/ 3076575 h 6048375"/>
                <a:gd name="connsiteX1266" fmla="*/ 1042988 w 5324475"/>
                <a:gd name="connsiteY1266" fmla="*/ 3067050 h 6048375"/>
                <a:gd name="connsiteX1267" fmla="*/ 1038225 w 5324475"/>
                <a:gd name="connsiteY1267" fmla="*/ 3067050 h 6048375"/>
                <a:gd name="connsiteX1268" fmla="*/ 1038225 w 5324475"/>
                <a:gd name="connsiteY1268" fmla="*/ 3062288 h 6048375"/>
                <a:gd name="connsiteX1269" fmla="*/ 1038225 w 5324475"/>
                <a:gd name="connsiteY1269" fmla="*/ 3057525 h 6048375"/>
                <a:gd name="connsiteX1270" fmla="*/ 1042988 w 5324475"/>
                <a:gd name="connsiteY1270" fmla="*/ 3057525 h 6048375"/>
                <a:gd name="connsiteX1271" fmla="*/ 1047750 w 5324475"/>
                <a:gd name="connsiteY1271" fmla="*/ 3057525 h 6048375"/>
                <a:gd name="connsiteX1272" fmla="*/ 1047750 w 5324475"/>
                <a:gd name="connsiteY1272" fmla="*/ 3062288 h 6048375"/>
                <a:gd name="connsiteX1273" fmla="*/ 1047750 w 5324475"/>
                <a:gd name="connsiteY1273" fmla="*/ 3067050 h 6048375"/>
                <a:gd name="connsiteX1274" fmla="*/ 4195763 w 5324475"/>
                <a:gd name="connsiteY1274" fmla="*/ 3057525 h 6048375"/>
                <a:gd name="connsiteX1275" fmla="*/ 4191000 w 5324475"/>
                <a:gd name="connsiteY1275" fmla="*/ 3057525 h 6048375"/>
                <a:gd name="connsiteX1276" fmla="*/ 4191000 w 5324475"/>
                <a:gd name="connsiteY1276" fmla="*/ 3052763 h 6048375"/>
                <a:gd name="connsiteX1277" fmla="*/ 4191000 w 5324475"/>
                <a:gd name="connsiteY1277" fmla="*/ 3048000 h 6048375"/>
                <a:gd name="connsiteX1278" fmla="*/ 4195763 w 5324475"/>
                <a:gd name="connsiteY1278" fmla="*/ 3048000 h 6048375"/>
                <a:gd name="connsiteX1279" fmla="*/ 4200525 w 5324475"/>
                <a:gd name="connsiteY1279" fmla="*/ 3048000 h 6048375"/>
                <a:gd name="connsiteX1280" fmla="*/ 4200525 w 5324475"/>
                <a:gd name="connsiteY1280" fmla="*/ 3052763 h 6048375"/>
                <a:gd name="connsiteX1281" fmla="*/ 4200525 w 5324475"/>
                <a:gd name="connsiteY1281" fmla="*/ 3057525 h 6048375"/>
                <a:gd name="connsiteX1282" fmla="*/ 3902078 w 5324475"/>
                <a:gd name="connsiteY1282" fmla="*/ 3044828 h 6048375"/>
                <a:gd name="connsiteX1283" fmla="*/ 3895725 w 5324475"/>
                <a:gd name="connsiteY1283" fmla="*/ 3051172 h 6048375"/>
                <a:gd name="connsiteX1284" fmla="*/ 3895725 w 5324475"/>
                <a:gd name="connsiteY1284" fmla="*/ 3038475 h 6048375"/>
                <a:gd name="connsiteX1285" fmla="*/ 3895725 w 5324475"/>
                <a:gd name="connsiteY1285" fmla="*/ 3025778 h 6048375"/>
                <a:gd name="connsiteX1286" fmla="*/ 3902078 w 5324475"/>
                <a:gd name="connsiteY1286" fmla="*/ 3032122 h 6048375"/>
                <a:gd name="connsiteX1287" fmla="*/ 3908422 w 5324475"/>
                <a:gd name="connsiteY1287" fmla="*/ 3038475 h 6048375"/>
                <a:gd name="connsiteX1288" fmla="*/ 4006853 w 5324475"/>
                <a:gd name="connsiteY1288" fmla="*/ 3035303 h 6048375"/>
                <a:gd name="connsiteX1289" fmla="*/ 4000500 w 5324475"/>
                <a:gd name="connsiteY1289" fmla="*/ 3041647 h 6048375"/>
                <a:gd name="connsiteX1290" fmla="*/ 4000500 w 5324475"/>
                <a:gd name="connsiteY1290" fmla="*/ 3028950 h 6048375"/>
                <a:gd name="connsiteX1291" fmla="*/ 4000500 w 5324475"/>
                <a:gd name="connsiteY1291" fmla="*/ 3016253 h 6048375"/>
                <a:gd name="connsiteX1292" fmla="*/ 4006853 w 5324475"/>
                <a:gd name="connsiteY1292" fmla="*/ 3022597 h 6048375"/>
                <a:gd name="connsiteX1293" fmla="*/ 4013197 w 5324475"/>
                <a:gd name="connsiteY1293" fmla="*/ 3028950 h 6048375"/>
                <a:gd name="connsiteX1294" fmla="*/ 4148700 w 5324475"/>
                <a:gd name="connsiteY1294" fmla="*/ 3019425 h 6048375"/>
                <a:gd name="connsiteX1295" fmla="*/ 4144499 w 5324475"/>
                <a:gd name="connsiteY1295" fmla="*/ 3019425 h 6048375"/>
                <a:gd name="connsiteX1296" fmla="*/ 4137698 w 5324475"/>
                <a:gd name="connsiteY1296" fmla="*/ 3008424 h 6048375"/>
                <a:gd name="connsiteX1297" fmla="*/ 4130907 w 5324475"/>
                <a:gd name="connsiteY1297" fmla="*/ 2997432 h 6048375"/>
                <a:gd name="connsiteX1298" fmla="*/ 4141908 w 5324475"/>
                <a:gd name="connsiteY1298" fmla="*/ 3004233 h 6048375"/>
                <a:gd name="connsiteX1299" fmla="*/ 4152900 w 5324475"/>
                <a:gd name="connsiteY1299" fmla="*/ 3011024 h 6048375"/>
                <a:gd name="connsiteX1300" fmla="*/ 4152900 w 5324475"/>
                <a:gd name="connsiteY1300" fmla="*/ 3015225 h 6048375"/>
                <a:gd name="connsiteX1301" fmla="*/ 4152900 w 5324475"/>
                <a:gd name="connsiteY1301" fmla="*/ 3019425 h 6048375"/>
                <a:gd name="connsiteX1302" fmla="*/ 3624263 w 5324475"/>
                <a:gd name="connsiteY1302" fmla="*/ 3009900 h 6048375"/>
                <a:gd name="connsiteX1303" fmla="*/ 3619500 w 5324475"/>
                <a:gd name="connsiteY1303" fmla="*/ 3009900 h 6048375"/>
                <a:gd name="connsiteX1304" fmla="*/ 3619500 w 5324475"/>
                <a:gd name="connsiteY1304" fmla="*/ 3005138 h 6048375"/>
                <a:gd name="connsiteX1305" fmla="*/ 3619500 w 5324475"/>
                <a:gd name="connsiteY1305" fmla="*/ 3000375 h 6048375"/>
                <a:gd name="connsiteX1306" fmla="*/ 3624263 w 5324475"/>
                <a:gd name="connsiteY1306" fmla="*/ 3000375 h 6048375"/>
                <a:gd name="connsiteX1307" fmla="*/ 3629025 w 5324475"/>
                <a:gd name="connsiteY1307" fmla="*/ 3000375 h 6048375"/>
                <a:gd name="connsiteX1308" fmla="*/ 3629025 w 5324475"/>
                <a:gd name="connsiteY1308" fmla="*/ 3005138 h 6048375"/>
                <a:gd name="connsiteX1309" fmla="*/ 3629025 w 5324475"/>
                <a:gd name="connsiteY1309" fmla="*/ 3009900 h 6048375"/>
                <a:gd name="connsiteX1310" fmla="*/ 985838 w 5324475"/>
                <a:gd name="connsiteY1310" fmla="*/ 2990850 h 6048375"/>
                <a:gd name="connsiteX1311" fmla="*/ 981075 w 5324475"/>
                <a:gd name="connsiteY1311" fmla="*/ 2990850 h 6048375"/>
                <a:gd name="connsiteX1312" fmla="*/ 981075 w 5324475"/>
                <a:gd name="connsiteY1312" fmla="*/ 2986088 h 6048375"/>
                <a:gd name="connsiteX1313" fmla="*/ 981075 w 5324475"/>
                <a:gd name="connsiteY1313" fmla="*/ 2981325 h 6048375"/>
                <a:gd name="connsiteX1314" fmla="*/ 985838 w 5324475"/>
                <a:gd name="connsiteY1314" fmla="*/ 2981325 h 6048375"/>
                <a:gd name="connsiteX1315" fmla="*/ 990600 w 5324475"/>
                <a:gd name="connsiteY1315" fmla="*/ 2981325 h 6048375"/>
                <a:gd name="connsiteX1316" fmla="*/ 990600 w 5324475"/>
                <a:gd name="connsiteY1316" fmla="*/ 2986088 h 6048375"/>
                <a:gd name="connsiteX1317" fmla="*/ 990600 w 5324475"/>
                <a:gd name="connsiteY1317" fmla="*/ 2990850 h 6048375"/>
                <a:gd name="connsiteX1318" fmla="*/ 185738 w 5324475"/>
                <a:gd name="connsiteY1318" fmla="*/ 2962275 h 6048375"/>
                <a:gd name="connsiteX1319" fmla="*/ 180975 w 5324475"/>
                <a:gd name="connsiteY1319" fmla="*/ 2962275 h 6048375"/>
                <a:gd name="connsiteX1320" fmla="*/ 180975 w 5324475"/>
                <a:gd name="connsiteY1320" fmla="*/ 2957513 h 6048375"/>
                <a:gd name="connsiteX1321" fmla="*/ 180975 w 5324475"/>
                <a:gd name="connsiteY1321" fmla="*/ 2952750 h 6048375"/>
                <a:gd name="connsiteX1322" fmla="*/ 185738 w 5324475"/>
                <a:gd name="connsiteY1322" fmla="*/ 2952750 h 6048375"/>
                <a:gd name="connsiteX1323" fmla="*/ 190500 w 5324475"/>
                <a:gd name="connsiteY1323" fmla="*/ 2952750 h 6048375"/>
                <a:gd name="connsiteX1324" fmla="*/ 190500 w 5324475"/>
                <a:gd name="connsiteY1324" fmla="*/ 2957513 h 6048375"/>
                <a:gd name="connsiteX1325" fmla="*/ 190500 w 5324475"/>
                <a:gd name="connsiteY1325" fmla="*/ 2962275 h 6048375"/>
                <a:gd name="connsiteX1326" fmla="*/ 2386013 w 5324475"/>
                <a:gd name="connsiteY1326" fmla="*/ 2962275 h 6048375"/>
                <a:gd name="connsiteX1327" fmla="*/ 2381250 w 5324475"/>
                <a:gd name="connsiteY1327" fmla="*/ 2962275 h 6048375"/>
                <a:gd name="connsiteX1328" fmla="*/ 2381250 w 5324475"/>
                <a:gd name="connsiteY1328" fmla="*/ 2957513 h 6048375"/>
                <a:gd name="connsiteX1329" fmla="*/ 2381250 w 5324475"/>
                <a:gd name="connsiteY1329" fmla="*/ 2952750 h 6048375"/>
                <a:gd name="connsiteX1330" fmla="*/ 2386013 w 5324475"/>
                <a:gd name="connsiteY1330" fmla="*/ 2952750 h 6048375"/>
                <a:gd name="connsiteX1331" fmla="*/ 2390775 w 5324475"/>
                <a:gd name="connsiteY1331" fmla="*/ 2952750 h 6048375"/>
                <a:gd name="connsiteX1332" fmla="*/ 2390775 w 5324475"/>
                <a:gd name="connsiteY1332" fmla="*/ 2957513 h 6048375"/>
                <a:gd name="connsiteX1333" fmla="*/ 2390775 w 5324475"/>
                <a:gd name="connsiteY1333" fmla="*/ 2962275 h 6048375"/>
                <a:gd name="connsiteX1334" fmla="*/ 3883028 w 5324475"/>
                <a:gd name="connsiteY1334" fmla="*/ 2959103 h 6048375"/>
                <a:gd name="connsiteX1335" fmla="*/ 3876675 w 5324475"/>
                <a:gd name="connsiteY1335" fmla="*/ 2965447 h 6048375"/>
                <a:gd name="connsiteX1336" fmla="*/ 3876675 w 5324475"/>
                <a:gd name="connsiteY1336" fmla="*/ 2952750 h 6048375"/>
                <a:gd name="connsiteX1337" fmla="*/ 3876675 w 5324475"/>
                <a:gd name="connsiteY1337" fmla="*/ 2940053 h 6048375"/>
                <a:gd name="connsiteX1338" fmla="*/ 3883028 w 5324475"/>
                <a:gd name="connsiteY1338" fmla="*/ 2946397 h 6048375"/>
                <a:gd name="connsiteX1339" fmla="*/ 3889372 w 5324475"/>
                <a:gd name="connsiteY1339" fmla="*/ 2952750 h 6048375"/>
                <a:gd name="connsiteX1340" fmla="*/ 3986213 w 5324475"/>
                <a:gd name="connsiteY1340" fmla="*/ 2952750 h 6048375"/>
                <a:gd name="connsiteX1341" fmla="*/ 3981450 w 5324475"/>
                <a:gd name="connsiteY1341" fmla="*/ 2952750 h 6048375"/>
                <a:gd name="connsiteX1342" fmla="*/ 3981450 w 5324475"/>
                <a:gd name="connsiteY1342" fmla="*/ 2947988 h 6048375"/>
                <a:gd name="connsiteX1343" fmla="*/ 3981450 w 5324475"/>
                <a:gd name="connsiteY1343" fmla="*/ 2943225 h 6048375"/>
                <a:gd name="connsiteX1344" fmla="*/ 3986213 w 5324475"/>
                <a:gd name="connsiteY1344" fmla="*/ 2943225 h 6048375"/>
                <a:gd name="connsiteX1345" fmla="*/ 3990975 w 5324475"/>
                <a:gd name="connsiteY1345" fmla="*/ 2943225 h 6048375"/>
                <a:gd name="connsiteX1346" fmla="*/ 3990975 w 5324475"/>
                <a:gd name="connsiteY1346" fmla="*/ 2947988 h 6048375"/>
                <a:gd name="connsiteX1347" fmla="*/ 3990975 w 5324475"/>
                <a:gd name="connsiteY1347" fmla="*/ 2952750 h 6048375"/>
                <a:gd name="connsiteX1348" fmla="*/ 195263 w 5324475"/>
                <a:gd name="connsiteY1348" fmla="*/ 2943225 h 6048375"/>
                <a:gd name="connsiteX1349" fmla="*/ 190500 w 5324475"/>
                <a:gd name="connsiteY1349" fmla="*/ 2943225 h 6048375"/>
                <a:gd name="connsiteX1350" fmla="*/ 190500 w 5324475"/>
                <a:gd name="connsiteY1350" fmla="*/ 2938463 h 6048375"/>
                <a:gd name="connsiteX1351" fmla="*/ 190500 w 5324475"/>
                <a:gd name="connsiteY1351" fmla="*/ 2933700 h 6048375"/>
                <a:gd name="connsiteX1352" fmla="*/ 195263 w 5324475"/>
                <a:gd name="connsiteY1352" fmla="*/ 2933700 h 6048375"/>
                <a:gd name="connsiteX1353" fmla="*/ 200025 w 5324475"/>
                <a:gd name="connsiteY1353" fmla="*/ 2933700 h 6048375"/>
                <a:gd name="connsiteX1354" fmla="*/ 200025 w 5324475"/>
                <a:gd name="connsiteY1354" fmla="*/ 2938463 h 6048375"/>
                <a:gd name="connsiteX1355" fmla="*/ 200025 w 5324475"/>
                <a:gd name="connsiteY1355" fmla="*/ 2943225 h 6048375"/>
                <a:gd name="connsiteX1356" fmla="*/ 2795588 w 5324475"/>
                <a:gd name="connsiteY1356" fmla="*/ 2943225 h 6048375"/>
                <a:gd name="connsiteX1357" fmla="*/ 2790825 w 5324475"/>
                <a:gd name="connsiteY1357" fmla="*/ 2943225 h 6048375"/>
                <a:gd name="connsiteX1358" fmla="*/ 2790825 w 5324475"/>
                <a:gd name="connsiteY1358" fmla="*/ 2938463 h 6048375"/>
                <a:gd name="connsiteX1359" fmla="*/ 2790825 w 5324475"/>
                <a:gd name="connsiteY1359" fmla="*/ 2933700 h 6048375"/>
                <a:gd name="connsiteX1360" fmla="*/ 2795588 w 5324475"/>
                <a:gd name="connsiteY1360" fmla="*/ 2933700 h 6048375"/>
                <a:gd name="connsiteX1361" fmla="*/ 2800350 w 5324475"/>
                <a:gd name="connsiteY1361" fmla="*/ 2933700 h 6048375"/>
                <a:gd name="connsiteX1362" fmla="*/ 2800350 w 5324475"/>
                <a:gd name="connsiteY1362" fmla="*/ 2938463 h 6048375"/>
                <a:gd name="connsiteX1363" fmla="*/ 2800350 w 5324475"/>
                <a:gd name="connsiteY1363" fmla="*/ 2943225 h 6048375"/>
                <a:gd name="connsiteX1364" fmla="*/ 4548188 w 5324475"/>
                <a:gd name="connsiteY1364" fmla="*/ 2905125 h 6048375"/>
                <a:gd name="connsiteX1365" fmla="*/ 4543425 w 5324475"/>
                <a:gd name="connsiteY1365" fmla="*/ 2905125 h 6048375"/>
                <a:gd name="connsiteX1366" fmla="*/ 4543425 w 5324475"/>
                <a:gd name="connsiteY1366" fmla="*/ 2900363 h 6048375"/>
                <a:gd name="connsiteX1367" fmla="*/ 4543425 w 5324475"/>
                <a:gd name="connsiteY1367" fmla="*/ 2895600 h 6048375"/>
                <a:gd name="connsiteX1368" fmla="*/ 4548188 w 5324475"/>
                <a:gd name="connsiteY1368" fmla="*/ 2895600 h 6048375"/>
                <a:gd name="connsiteX1369" fmla="*/ 4552950 w 5324475"/>
                <a:gd name="connsiteY1369" fmla="*/ 2895600 h 6048375"/>
                <a:gd name="connsiteX1370" fmla="*/ 4552950 w 5324475"/>
                <a:gd name="connsiteY1370" fmla="*/ 2900363 h 6048375"/>
                <a:gd name="connsiteX1371" fmla="*/ 4552950 w 5324475"/>
                <a:gd name="connsiteY1371" fmla="*/ 2905125 h 6048375"/>
                <a:gd name="connsiteX1372" fmla="*/ 261938 w 5324475"/>
                <a:gd name="connsiteY1372" fmla="*/ 2886075 h 6048375"/>
                <a:gd name="connsiteX1373" fmla="*/ 257175 w 5324475"/>
                <a:gd name="connsiteY1373" fmla="*/ 2886075 h 6048375"/>
                <a:gd name="connsiteX1374" fmla="*/ 257175 w 5324475"/>
                <a:gd name="connsiteY1374" fmla="*/ 2881313 h 6048375"/>
                <a:gd name="connsiteX1375" fmla="*/ 257175 w 5324475"/>
                <a:gd name="connsiteY1375" fmla="*/ 2876550 h 6048375"/>
                <a:gd name="connsiteX1376" fmla="*/ 261938 w 5324475"/>
                <a:gd name="connsiteY1376" fmla="*/ 2876550 h 6048375"/>
                <a:gd name="connsiteX1377" fmla="*/ 266700 w 5324475"/>
                <a:gd name="connsiteY1377" fmla="*/ 2876550 h 6048375"/>
                <a:gd name="connsiteX1378" fmla="*/ 266700 w 5324475"/>
                <a:gd name="connsiteY1378" fmla="*/ 2881313 h 6048375"/>
                <a:gd name="connsiteX1379" fmla="*/ 266700 w 5324475"/>
                <a:gd name="connsiteY1379" fmla="*/ 2886075 h 6048375"/>
                <a:gd name="connsiteX1380" fmla="*/ 2494559 w 5324475"/>
                <a:gd name="connsiteY1380" fmla="*/ 2867025 h 6048375"/>
                <a:gd name="connsiteX1381" fmla="*/ 2486997 w 5324475"/>
                <a:gd name="connsiteY1381" fmla="*/ 2867025 h 6048375"/>
                <a:gd name="connsiteX1382" fmla="*/ 2463451 w 5324475"/>
                <a:gd name="connsiteY1382" fmla="*/ 2836069 h 6048375"/>
                <a:gd name="connsiteX1383" fmla="*/ 2439905 w 5324475"/>
                <a:gd name="connsiteY1383" fmla="*/ 2805113 h 6048375"/>
                <a:gd name="connsiteX1384" fmla="*/ 2419693 w 5324475"/>
                <a:gd name="connsiteY1384" fmla="*/ 2753725 h 6048375"/>
                <a:gd name="connsiteX1385" fmla="*/ 2399490 w 5324475"/>
                <a:gd name="connsiteY1385" fmla="*/ 2702338 h 6048375"/>
                <a:gd name="connsiteX1386" fmla="*/ 2394138 w 5324475"/>
                <a:gd name="connsiteY1386" fmla="*/ 2629900 h 6048375"/>
                <a:gd name="connsiteX1387" fmla="*/ 2388775 w 5324475"/>
                <a:gd name="connsiteY1387" fmla="*/ 2557463 h 6048375"/>
                <a:gd name="connsiteX1388" fmla="*/ 2403948 w 5324475"/>
                <a:gd name="connsiteY1388" fmla="*/ 2493083 h 6048375"/>
                <a:gd name="connsiteX1389" fmla="*/ 2419112 w 5324475"/>
                <a:gd name="connsiteY1389" fmla="*/ 2428704 h 6048375"/>
                <a:gd name="connsiteX1390" fmla="*/ 2444286 w 5324475"/>
                <a:gd name="connsiteY1390" fmla="*/ 2378783 h 6048375"/>
                <a:gd name="connsiteX1391" fmla="*/ 2469461 w 5324475"/>
                <a:gd name="connsiteY1391" fmla="*/ 2328863 h 6048375"/>
                <a:gd name="connsiteX1392" fmla="*/ 2497979 w 5324475"/>
                <a:gd name="connsiteY1392" fmla="*/ 2292658 h 6048375"/>
                <a:gd name="connsiteX1393" fmla="*/ 2526487 w 5324475"/>
                <a:gd name="connsiteY1393" fmla="*/ 2256463 h 6048375"/>
                <a:gd name="connsiteX1394" fmla="*/ 2575313 w 5324475"/>
                <a:gd name="connsiteY1394" fmla="*/ 2228460 h 6048375"/>
                <a:gd name="connsiteX1395" fmla="*/ 2624138 w 5324475"/>
                <a:gd name="connsiteY1395" fmla="*/ 2200456 h 6048375"/>
                <a:gd name="connsiteX1396" fmla="*/ 2691784 w 5324475"/>
                <a:gd name="connsiteY1396" fmla="*/ 2200370 h 6048375"/>
                <a:gd name="connsiteX1397" fmla="*/ 2759431 w 5324475"/>
                <a:gd name="connsiteY1397" fmla="*/ 2200285 h 6048375"/>
                <a:gd name="connsiteX1398" fmla="*/ 2790920 w 5324475"/>
                <a:gd name="connsiteY1398" fmla="*/ 2221716 h 6048375"/>
                <a:gd name="connsiteX1399" fmla="*/ 2822410 w 5324475"/>
                <a:gd name="connsiteY1399" fmla="*/ 2243147 h 6048375"/>
                <a:gd name="connsiteX1400" fmla="*/ 2839898 w 5324475"/>
                <a:gd name="connsiteY1400" fmla="*/ 2266960 h 6048375"/>
                <a:gd name="connsiteX1401" fmla="*/ 2857376 w 5324475"/>
                <a:gd name="connsiteY1401" fmla="*/ 2290772 h 6048375"/>
                <a:gd name="connsiteX1402" fmla="*/ 2866015 w 5324475"/>
                <a:gd name="connsiteY1402" fmla="*/ 2337521 h 6048375"/>
                <a:gd name="connsiteX1403" fmla="*/ 2874655 w 5324475"/>
                <a:gd name="connsiteY1403" fmla="*/ 2384260 h 6048375"/>
                <a:gd name="connsiteX1404" fmla="*/ 2790158 w 5324475"/>
                <a:gd name="connsiteY1404" fmla="*/ 2472957 h 6048375"/>
                <a:gd name="connsiteX1405" fmla="*/ 2705672 w 5324475"/>
                <a:gd name="connsiteY1405" fmla="*/ 2561644 h 6048375"/>
                <a:gd name="connsiteX1406" fmla="*/ 2654618 w 5324475"/>
                <a:gd name="connsiteY1406" fmla="*/ 2630996 h 6048375"/>
                <a:gd name="connsiteX1407" fmla="*/ 2603573 w 5324475"/>
                <a:gd name="connsiteY1407" fmla="*/ 2700347 h 6048375"/>
                <a:gd name="connsiteX1408" fmla="*/ 2552852 w 5324475"/>
                <a:gd name="connsiteY1408" fmla="*/ 2783691 h 6048375"/>
                <a:gd name="connsiteX1409" fmla="*/ 2502132 w 5324475"/>
                <a:gd name="connsiteY1409" fmla="*/ 2867035 h 6048375"/>
                <a:gd name="connsiteX1410" fmla="*/ 5110163 w 5324475"/>
                <a:gd name="connsiteY1410" fmla="*/ 2847975 h 6048375"/>
                <a:gd name="connsiteX1411" fmla="*/ 5105400 w 5324475"/>
                <a:gd name="connsiteY1411" fmla="*/ 2847975 h 6048375"/>
                <a:gd name="connsiteX1412" fmla="*/ 5105400 w 5324475"/>
                <a:gd name="connsiteY1412" fmla="*/ 2843213 h 6048375"/>
                <a:gd name="connsiteX1413" fmla="*/ 5105400 w 5324475"/>
                <a:gd name="connsiteY1413" fmla="*/ 2838450 h 6048375"/>
                <a:gd name="connsiteX1414" fmla="*/ 5110163 w 5324475"/>
                <a:gd name="connsiteY1414" fmla="*/ 2838450 h 6048375"/>
                <a:gd name="connsiteX1415" fmla="*/ 5114925 w 5324475"/>
                <a:gd name="connsiteY1415" fmla="*/ 2838450 h 6048375"/>
                <a:gd name="connsiteX1416" fmla="*/ 5114925 w 5324475"/>
                <a:gd name="connsiteY1416" fmla="*/ 2843213 h 6048375"/>
                <a:gd name="connsiteX1417" fmla="*/ 5114925 w 5324475"/>
                <a:gd name="connsiteY1417" fmla="*/ 2847975 h 6048375"/>
                <a:gd name="connsiteX1418" fmla="*/ 1366838 w 5324475"/>
                <a:gd name="connsiteY1418" fmla="*/ 2828925 h 6048375"/>
                <a:gd name="connsiteX1419" fmla="*/ 1362075 w 5324475"/>
                <a:gd name="connsiteY1419" fmla="*/ 2828925 h 6048375"/>
                <a:gd name="connsiteX1420" fmla="*/ 1362075 w 5324475"/>
                <a:gd name="connsiteY1420" fmla="*/ 2824163 h 6048375"/>
                <a:gd name="connsiteX1421" fmla="*/ 1362075 w 5324475"/>
                <a:gd name="connsiteY1421" fmla="*/ 2819400 h 6048375"/>
                <a:gd name="connsiteX1422" fmla="*/ 1366838 w 5324475"/>
                <a:gd name="connsiteY1422" fmla="*/ 2819400 h 6048375"/>
                <a:gd name="connsiteX1423" fmla="*/ 1371600 w 5324475"/>
                <a:gd name="connsiteY1423" fmla="*/ 2819400 h 6048375"/>
                <a:gd name="connsiteX1424" fmla="*/ 1371600 w 5324475"/>
                <a:gd name="connsiteY1424" fmla="*/ 2824163 h 6048375"/>
                <a:gd name="connsiteX1425" fmla="*/ 1371600 w 5324475"/>
                <a:gd name="connsiteY1425" fmla="*/ 2828925 h 6048375"/>
                <a:gd name="connsiteX1426" fmla="*/ 4491038 w 5324475"/>
                <a:gd name="connsiteY1426" fmla="*/ 2819400 h 6048375"/>
                <a:gd name="connsiteX1427" fmla="*/ 4486275 w 5324475"/>
                <a:gd name="connsiteY1427" fmla="*/ 2819400 h 6048375"/>
                <a:gd name="connsiteX1428" fmla="*/ 4486275 w 5324475"/>
                <a:gd name="connsiteY1428" fmla="*/ 2814638 h 6048375"/>
                <a:gd name="connsiteX1429" fmla="*/ 4486275 w 5324475"/>
                <a:gd name="connsiteY1429" fmla="*/ 2809875 h 6048375"/>
                <a:gd name="connsiteX1430" fmla="*/ 4491038 w 5324475"/>
                <a:gd name="connsiteY1430" fmla="*/ 2809875 h 6048375"/>
                <a:gd name="connsiteX1431" fmla="*/ 4495800 w 5324475"/>
                <a:gd name="connsiteY1431" fmla="*/ 2809875 h 6048375"/>
                <a:gd name="connsiteX1432" fmla="*/ 4495800 w 5324475"/>
                <a:gd name="connsiteY1432" fmla="*/ 2814638 h 6048375"/>
                <a:gd name="connsiteX1433" fmla="*/ 4495800 w 5324475"/>
                <a:gd name="connsiteY1433" fmla="*/ 2819400 h 6048375"/>
                <a:gd name="connsiteX1434" fmla="*/ 3005138 w 5324475"/>
                <a:gd name="connsiteY1434" fmla="*/ 2809875 h 6048375"/>
                <a:gd name="connsiteX1435" fmla="*/ 3000375 w 5324475"/>
                <a:gd name="connsiteY1435" fmla="*/ 2809875 h 6048375"/>
                <a:gd name="connsiteX1436" fmla="*/ 3000375 w 5324475"/>
                <a:gd name="connsiteY1436" fmla="*/ 2805113 h 6048375"/>
                <a:gd name="connsiteX1437" fmla="*/ 3000375 w 5324475"/>
                <a:gd name="connsiteY1437" fmla="*/ 2800350 h 6048375"/>
                <a:gd name="connsiteX1438" fmla="*/ 3005138 w 5324475"/>
                <a:gd name="connsiteY1438" fmla="*/ 2800350 h 6048375"/>
                <a:gd name="connsiteX1439" fmla="*/ 3009900 w 5324475"/>
                <a:gd name="connsiteY1439" fmla="*/ 2800350 h 6048375"/>
                <a:gd name="connsiteX1440" fmla="*/ 3009900 w 5324475"/>
                <a:gd name="connsiteY1440" fmla="*/ 2805113 h 6048375"/>
                <a:gd name="connsiteX1441" fmla="*/ 3009900 w 5324475"/>
                <a:gd name="connsiteY1441" fmla="*/ 2809875 h 6048375"/>
                <a:gd name="connsiteX1442" fmla="*/ 1223963 w 5324475"/>
                <a:gd name="connsiteY1442" fmla="*/ 2800350 h 6048375"/>
                <a:gd name="connsiteX1443" fmla="*/ 1219200 w 5324475"/>
                <a:gd name="connsiteY1443" fmla="*/ 2800350 h 6048375"/>
                <a:gd name="connsiteX1444" fmla="*/ 1219200 w 5324475"/>
                <a:gd name="connsiteY1444" fmla="*/ 2795588 h 6048375"/>
                <a:gd name="connsiteX1445" fmla="*/ 1219200 w 5324475"/>
                <a:gd name="connsiteY1445" fmla="*/ 2790825 h 6048375"/>
                <a:gd name="connsiteX1446" fmla="*/ 1223963 w 5324475"/>
                <a:gd name="connsiteY1446" fmla="*/ 2790825 h 6048375"/>
                <a:gd name="connsiteX1447" fmla="*/ 1228725 w 5324475"/>
                <a:gd name="connsiteY1447" fmla="*/ 2790825 h 6048375"/>
                <a:gd name="connsiteX1448" fmla="*/ 1228725 w 5324475"/>
                <a:gd name="connsiteY1448" fmla="*/ 2795588 h 6048375"/>
                <a:gd name="connsiteX1449" fmla="*/ 1228725 w 5324475"/>
                <a:gd name="connsiteY1449" fmla="*/ 2800350 h 6048375"/>
                <a:gd name="connsiteX1450" fmla="*/ 1500188 w 5324475"/>
                <a:gd name="connsiteY1450" fmla="*/ 2790825 h 6048375"/>
                <a:gd name="connsiteX1451" fmla="*/ 1495425 w 5324475"/>
                <a:gd name="connsiteY1451" fmla="*/ 2790825 h 6048375"/>
                <a:gd name="connsiteX1452" fmla="*/ 1495425 w 5324475"/>
                <a:gd name="connsiteY1452" fmla="*/ 2786063 h 6048375"/>
                <a:gd name="connsiteX1453" fmla="*/ 1495425 w 5324475"/>
                <a:gd name="connsiteY1453" fmla="*/ 2781300 h 6048375"/>
                <a:gd name="connsiteX1454" fmla="*/ 1500188 w 5324475"/>
                <a:gd name="connsiteY1454" fmla="*/ 2781300 h 6048375"/>
                <a:gd name="connsiteX1455" fmla="*/ 1504950 w 5324475"/>
                <a:gd name="connsiteY1455" fmla="*/ 2781300 h 6048375"/>
                <a:gd name="connsiteX1456" fmla="*/ 1504950 w 5324475"/>
                <a:gd name="connsiteY1456" fmla="*/ 2786063 h 6048375"/>
                <a:gd name="connsiteX1457" fmla="*/ 1504950 w 5324475"/>
                <a:gd name="connsiteY1457" fmla="*/ 2790825 h 6048375"/>
                <a:gd name="connsiteX1458" fmla="*/ 1595438 w 5324475"/>
                <a:gd name="connsiteY1458" fmla="*/ 2771775 h 6048375"/>
                <a:gd name="connsiteX1459" fmla="*/ 1590675 w 5324475"/>
                <a:gd name="connsiteY1459" fmla="*/ 2771775 h 6048375"/>
                <a:gd name="connsiteX1460" fmla="*/ 1590675 w 5324475"/>
                <a:gd name="connsiteY1460" fmla="*/ 2767013 h 6048375"/>
                <a:gd name="connsiteX1461" fmla="*/ 1590675 w 5324475"/>
                <a:gd name="connsiteY1461" fmla="*/ 2762250 h 6048375"/>
                <a:gd name="connsiteX1462" fmla="*/ 1595438 w 5324475"/>
                <a:gd name="connsiteY1462" fmla="*/ 2762250 h 6048375"/>
                <a:gd name="connsiteX1463" fmla="*/ 1600200 w 5324475"/>
                <a:gd name="connsiteY1463" fmla="*/ 2762250 h 6048375"/>
                <a:gd name="connsiteX1464" fmla="*/ 1600200 w 5324475"/>
                <a:gd name="connsiteY1464" fmla="*/ 2767013 h 6048375"/>
                <a:gd name="connsiteX1465" fmla="*/ 1600200 w 5324475"/>
                <a:gd name="connsiteY1465" fmla="*/ 2771775 h 6048375"/>
                <a:gd name="connsiteX1466" fmla="*/ 3195638 w 5324475"/>
                <a:gd name="connsiteY1466" fmla="*/ 2771775 h 6048375"/>
                <a:gd name="connsiteX1467" fmla="*/ 3190875 w 5324475"/>
                <a:gd name="connsiteY1467" fmla="*/ 2771775 h 6048375"/>
                <a:gd name="connsiteX1468" fmla="*/ 3190875 w 5324475"/>
                <a:gd name="connsiteY1468" fmla="*/ 2767013 h 6048375"/>
                <a:gd name="connsiteX1469" fmla="*/ 3190875 w 5324475"/>
                <a:gd name="connsiteY1469" fmla="*/ 2762250 h 6048375"/>
                <a:gd name="connsiteX1470" fmla="*/ 3195638 w 5324475"/>
                <a:gd name="connsiteY1470" fmla="*/ 2762250 h 6048375"/>
                <a:gd name="connsiteX1471" fmla="*/ 3200400 w 5324475"/>
                <a:gd name="connsiteY1471" fmla="*/ 2762250 h 6048375"/>
                <a:gd name="connsiteX1472" fmla="*/ 3200400 w 5324475"/>
                <a:gd name="connsiteY1472" fmla="*/ 2767013 h 6048375"/>
                <a:gd name="connsiteX1473" fmla="*/ 3200400 w 5324475"/>
                <a:gd name="connsiteY1473" fmla="*/ 2771775 h 6048375"/>
                <a:gd name="connsiteX1474" fmla="*/ 1235431 w 5324475"/>
                <a:gd name="connsiteY1474" fmla="*/ 2748534 h 6048375"/>
                <a:gd name="connsiteX1475" fmla="*/ 1221629 w 5324475"/>
                <a:gd name="connsiteY1475" fmla="*/ 2753830 h 6048375"/>
                <a:gd name="connsiteX1476" fmla="*/ 1182996 w 5324475"/>
                <a:gd name="connsiteY1476" fmla="*/ 2708634 h 6048375"/>
                <a:gd name="connsiteX1477" fmla="*/ 1144353 w 5324475"/>
                <a:gd name="connsiteY1477" fmla="*/ 2663428 h 6048375"/>
                <a:gd name="connsiteX1478" fmla="*/ 1158069 w 5324475"/>
                <a:gd name="connsiteY1478" fmla="*/ 2636920 h 6048375"/>
                <a:gd name="connsiteX1479" fmla="*/ 1171785 w 5324475"/>
                <a:gd name="connsiteY1479" fmla="*/ 2610403 h 6048375"/>
                <a:gd name="connsiteX1480" fmla="*/ 1250261 w 5324475"/>
                <a:gd name="connsiteY1480" fmla="*/ 2586628 h 6048375"/>
                <a:gd name="connsiteX1481" fmla="*/ 1328738 w 5324475"/>
                <a:gd name="connsiteY1481" fmla="*/ 2562854 h 6048375"/>
                <a:gd name="connsiteX1482" fmla="*/ 1412719 w 5324475"/>
                <a:gd name="connsiteY1482" fmla="*/ 2543423 h 6048375"/>
                <a:gd name="connsiteX1483" fmla="*/ 1496692 w 5324475"/>
                <a:gd name="connsiteY1483" fmla="*/ 2524001 h 6048375"/>
                <a:gd name="connsiteX1484" fmla="*/ 1579407 w 5324475"/>
                <a:gd name="connsiteY1484" fmla="*/ 2509495 h 6048375"/>
                <a:gd name="connsiteX1485" fmla="*/ 1662113 w 5324475"/>
                <a:gd name="connsiteY1485" fmla="*/ 2494988 h 6048375"/>
                <a:gd name="connsiteX1486" fmla="*/ 1794100 w 5324475"/>
                <a:gd name="connsiteY1486" fmla="*/ 2480986 h 6048375"/>
                <a:gd name="connsiteX1487" fmla="*/ 1926088 w 5324475"/>
                <a:gd name="connsiteY1487" fmla="*/ 2466975 h 6048375"/>
                <a:gd name="connsiteX1488" fmla="*/ 2150097 w 5324475"/>
                <a:gd name="connsiteY1488" fmla="*/ 2466975 h 6048375"/>
                <a:gd name="connsiteX1489" fmla="*/ 2374106 w 5324475"/>
                <a:gd name="connsiteY1489" fmla="*/ 2466975 h 6048375"/>
                <a:gd name="connsiteX1490" fmla="*/ 2368153 w 5324475"/>
                <a:gd name="connsiteY1490" fmla="*/ 2496741 h 6048375"/>
                <a:gd name="connsiteX1491" fmla="*/ 2362200 w 5324475"/>
                <a:gd name="connsiteY1491" fmla="*/ 2526506 h 6048375"/>
                <a:gd name="connsiteX1492" fmla="*/ 2362200 w 5324475"/>
                <a:gd name="connsiteY1492" fmla="*/ 2566864 h 6048375"/>
                <a:gd name="connsiteX1493" fmla="*/ 2362200 w 5324475"/>
                <a:gd name="connsiteY1493" fmla="*/ 2607231 h 6048375"/>
                <a:gd name="connsiteX1494" fmla="*/ 2126456 w 5324475"/>
                <a:gd name="connsiteY1494" fmla="*/ 2612508 h 6048375"/>
                <a:gd name="connsiteX1495" fmla="*/ 1890713 w 5324475"/>
                <a:gd name="connsiteY1495" fmla="*/ 2617794 h 6048375"/>
                <a:gd name="connsiteX1496" fmla="*/ 1772479 w 5324475"/>
                <a:gd name="connsiteY1496" fmla="*/ 2633186 h 6048375"/>
                <a:gd name="connsiteX1497" fmla="*/ 1654245 w 5324475"/>
                <a:gd name="connsiteY1497" fmla="*/ 2648579 h 6048375"/>
                <a:gd name="connsiteX1498" fmla="*/ 1534354 w 5324475"/>
                <a:gd name="connsiteY1498" fmla="*/ 2671953 h 6048375"/>
                <a:gd name="connsiteX1499" fmla="*/ 1414463 w 5324475"/>
                <a:gd name="connsiteY1499" fmla="*/ 2695337 h 6048375"/>
                <a:gd name="connsiteX1500" fmla="*/ 1331852 w 5324475"/>
                <a:gd name="connsiteY1500" fmla="*/ 2719283 h 6048375"/>
                <a:gd name="connsiteX1501" fmla="*/ 1249242 w 5324475"/>
                <a:gd name="connsiteY1501" fmla="*/ 2743238 h 6048375"/>
                <a:gd name="connsiteX1502" fmla="*/ 1709738 w 5324475"/>
                <a:gd name="connsiteY1502" fmla="*/ 2752725 h 6048375"/>
                <a:gd name="connsiteX1503" fmla="*/ 1704975 w 5324475"/>
                <a:gd name="connsiteY1503" fmla="*/ 2752725 h 6048375"/>
                <a:gd name="connsiteX1504" fmla="*/ 1704975 w 5324475"/>
                <a:gd name="connsiteY1504" fmla="*/ 2747963 h 6048375"/>
                <a:gd name="connsiteX1505" fmla="*/ 1704975 w 5324475"/>
                <a:gd name="connsiteY1505" fmla="*/ 2743200 h 6048375"/>
                <a:gd name="connsiteX1506" fmla="*/ 1709738 w 5324475"/>
                <a:gd name="connsiteY1506" fmla="*/ 2743200 h 6048375"/>
                <a:gd name="connsiteX1507" fmla="*/ 1714500 w 5324475"/>
                <a:gd name="connsiteY1507" fmla="*/ 2743200 h 6048375"/>
                <a:gd name="connsiteX1508" fmla="*/ 1714500 w 5324475"/>
                <a:gd name="connsiteY1508" fmla="*/ 2747963 h 6048375"/>
                <a:gd name="connsiteX1509" fmla="*/ 1714500 w 5324475"/>
                <a:gd name="connsiteY1509" fmla="*/ 2752725 h 6048375"/>
                <a:gd name="connsiteX1510" fmla="*/ 2357438 w 5324475"/>
                <a:gd name="connsiteY1510" fmla="*/ 2752725 h 6048375"/>
                <a:gd name="connsiteX1511" fmla="*/ 2352675 w 5324475"/>
                <a:gd name="connsiteY1511" fmla="*/ 2752725 h 6048375"/>
                <a:gd name="connsiteX1512" fmla="*/ 2352675 w 5324475"/>
                <a:gd name="connsiteY1512" fmla="*/ 2747963 h 6048375"/>
                <a:gd name="connsiteX1513" fmla="*/ 2352675 w 5324475"/>
                <a:gd name="connsiteY1513" fmla="*/ 2743200 h 6048375"/>
                <a:gd name="connsiteX1514" fmla="*/ 2357438 w 5324475"/>
                <a:gd name="connsiteY1514" fmla="*/ 2743200 h 6048375"/>
                <a:gd name="connsiteX1515" fmla="*/ 2362200 w 5324475"/>
                <a:gd name="connsiteY1515" fmla="*/ 2743200 h 6048375"/>
                <a:gd name="connsiteX1516" fmla="*/ 2362200 w 5324475"/>
                <a:gd name="connsiteY1516" fmla="*/ 2747963 h 6048375"/>
                <a:gd name="connsiteX1517" fmla="*/ 2362200 w 5324475"/>
                <a:gd name="connsiteY1517" fmla="*/ 2752725 h 6048375"/>
                <a:gd name="connsiteX1518" fmla="*/ 1176338 w 5324475"/>
                <a:gd name="connsiteY1518" fmla="*/ 2743200 h 6048375"/>
                <a:gd name="connsiteX1519" fmla="*/ 1171575 w 5324475"/>
                <a:gd name="connsiteY1519" fmla="*/ 2743200 h 6048375"/>
                <a:gd name="connsiteX1520" fmla="*/ 1171575 w 5324475"/>
                <a:gd name="connsiteY1520" fmla="*/ 2738438 h 6048375"/>
                <a:gd name="connsiteX1521" fmla="*/ 1171575 w 5324475"/>
                <a:gd name="connsiteY1521" fmla="*/ 2733675 h 6048375"/>
                <a:gd name="connsiteX1522" fmla="*/ 1176338 w 5324475"/>
                <a:gd name="connsiteY1522" fmla="*/ 2733675 h 6048375"/>
                <a:gd name="connsiteX1523" fmla="*/ 1181100 w 5324475"/>
                <a:gd name="connsiteY1523" fmla="*/ 2733675 h 6048375"/>
                <a:gd name="connsiteX1524" fmla="*/ 1181100 w 5324475"/>
                <a:gd name="connsiteY1524" fmla="*/ 2738438 h 6048375"/>
                <a:gd name="connsiteX1525" fmla="*/ 1181100 w 5324475"/>
                <a:gd name="connsiteY1525" fmla="*/ 2743200 h 6048375"/>
                <a:gd name="connsiteX1526" fmla="*/ 2853300 w 5324475"/>
                <a:gd name="connsiteY1526" fmla="*/ 2743200 h 6048375"/>
                <a:gd name="connsiteX1527" fmla="*/ 2849099 w 5324475"/>
                <a:gd name="connsiteY1527" fmla="*/ 2743200 h 6048375"/>
                <a:gd name="connsiteX1528" fmla="*/ 2842298 w 5324475"/>
                <a:gd name="connsiteY1528" fmla="*/ 2732199 h 6048375"/>
                <a:gd name="connsiteX1529" fmla="*/ 2835507 w 5324475"/>
                <a:gd name="connsiteY1529" fmla="*/ 2721207 h 6048375"/>
                <a:gd name="connsiteX1530" fmla="*/ 2846508 w 5324475"/>
                <a:gd name="connsiteY1530" fmla="*/ 2728008 h 6048375"/>
                <a:gd name="connsiteX1531" fmla="*/ 2857500 w 5324475"/>
                <a:gd name="connsiteY1531" fmla="*/ 2734799 h 6048375"/>
                <a:gd name="connsiteX1532" fmla="*/ 2857500 w 5324475"/>
                <a:gd name="connsiteY1532" fmla="*/ 2739000 h 6048375"/>
                <a:gd name="connsiteX1533" fmla="*/ 2857500 w 5324475"/>
                <a:gd name="connsiteY1533" fmla="*/ 2743200 h 6048375"/>
                <a:gd name="connsiteX1534" fmla="*/ 3243263 w 5324475"/>
                <a:gd name="connsiteY1534" fmla="*/ 2733675 h 6048375"/>
                <a:gd name="connsiteX1535" fmla="*/ 3238500 w 5324475"/>
                <a:gd name="connsiteY1535" fmla="*/ 2733675 h 6048375"/>
                <a:gd name="connsiteX1536" fmla="*/ 3238500 w 5324475"/>
                <a:gd name="connsiteY1536" fmla="*/ 2728913 h 6048375"/>
                <a:gd name="connsiteX1537" fmla="*/ 3238500 w 5324475"/>
                <a:gd name="connsiteY1537" fmla="*/ 2724150 h 6048375"/>
                <a:gd name="connsiteX1538" fmla="*/ 3243263 w 5324475"/>
                <a:gd name="connsiteY1538" fmla="*/ 2724150 h 6048375"/>
                <a:gd name="connsiteX1539" fmla="*/ 3248025 w 5324475"/>
                <a:gd name="connsiteY1539" fmla="*/ 2724150 h 6048375"/>
                <a:gd name="connsiteX1540" fmla="*/ 3248025 w 5324475"/>
                <a:gd name="connsiteY1540" fmla="*/ 2728913 h 6048375"/>
                <a:gd name="connsiteX1541" fmla="*/ 3248025 w 5324475"/>
                <a:gd name="connsiteY1541" fmla="*/ 2733675 h 6048375"/>
                <a:gd name="connsiteX1542" fmla="*/ 357188 w 5324475"/>
                <a:gd name="connsiteY1542" fmla="*/ 2724150 h 6048375"/>
                <a:gd name="connsiteX1543" fmla="*/ 352425 w 5324475"/>
                <a:gd name="connsiteY1543" fmla="*/ 2724150 h 6048375"/>
                <a:gd name="connsiteX1544" fmla="*/ 352425 w 5324475"/>
                <a:gd name="connsiteY1544" fmla="*/ 2719388 h 6048375"/>
                <a:gd name="connsiteX1545" fmla="*/ 352425 w 5324475"/>
                <a:gd name="connsiteY1545" fmla="*/ 2714625 h 6048375"/>
                <a:gd name="connsiteX1546" fmla="*/ 357188 w 5324475"/>
                <a:gd name="connsiteY1546" fmla="*/ 2714625 h 6048375"/>
                <a:gd name="connsiteX1547" fmla="*/ 361950 w 5324475"/>
                <a:gd name="connsiteY1547" fmla="*/ 2714625 h 6048375"/>
                <a:gd name="connsiteX1548" fmla="*/ 361950 w 5324475"/>
                <a:gd name="connsiteY1548" fmla="*/ 2719388 h 6048375"/>
                <a:gd name="connsiteX1549" fmla="*/ 361950 w 5324475"/>
                <a:gd name="connsiteY1549" fmla="*/ 2724150 h 6048375"/>
                <a:gd name="connsiteX1550" fmla="*/ 4586288 w 5324475"/>
                <a:gd name="connsiteY1550" fmla="*/ 2705100 h 6048375"/>
                <a:gd name="connsiteX1551" fmla="*/ 4581525 w 5324475"/>
                <a:gd name="connsiteY1551" fmla="*/ 2705100 h 6048375"/>
                <a:gd name="connsiteX1552" fmla="*/ 4581525 w 5324475"/>
                <a:gd name="connsiteY1552" fmla="*/ 2700338 h 6048375"/>
                <a:gd name="connsiteX1553" fmla="*/ 4581525 w 5324475"/>
                <a:gd name="connsiteY1553" fmla="*/ 2695575 h 6048375"/>
                <a:gd name="connsiteX1554" fmla="*/ 4586288 w 5324475"/>
                <a:gd name="connsiteY1554" fmla="*/ 2695575 h 6048375"/>
                <a:gd name="connsiteX1555" fmla="*/ 4591050 w 5324475"/>
                <a:gd name="connsiteY1555" fmla="*/ 2695575 h 6048375"/>
                <a:gd name="connsiteX1556" fmla="*/ 4591050 w 5324475"/>
                <a:gd name="connsiteY1556" fmla="*/ 2700338 h 6048375"/>
                <a:gd name="connsiteX1557" fmla="*/ 4591050 w 5324475"/>
                <a:gd name="connsiteY1557" fmla="*/ 2705100 h 6048375"/>
                <a:gd name="connsiteX1558" fmla="*/ 4567238 w 5324475"/>
                <a:gd name="connsiteY1558" fmla="*/ 2676525 h 6048375"/>
                <a:gd name="connsiteX1559" fmla="*/ 4562475 w 5324475"/>
                <a:gd name="connsiteY1559" fmla="*/ 2676525 h 6048375"/>
                <a:gd name="connsiteX1560" fmla="*/ 4562475 w 5324475"/>
                <a:gd name="connsiteY1560" fmla="*/ 2671763 h 6048375"/>
                <a:gd name="connsiteX1561" fmla="*/ 4562475 w 5324475"/>
                <a:gd name="connsiteY1561" fmla="*/ 2667000 h 6048375"/>
                <a:gd name="connsiteX1562" fmla="*/ 4567238 w 5324475"/>
                <a:gd name="connsiteY1562" fmla="*/ 2667000 h 6048375"/>
                <a:gd name="connsiteX1563" fmla="*/ 4572000 w 5324475"/>
                <a:gd name="connsiteY1563" fmla="*/ 2667000 h 6048375"/>
                <a:gd name="connsiteX1564" fmla="*/ 4572000 w 5324475"/>
                <a:gd name="connsiteY1564" fmla="*/ 2671763 h 6048375"/>
                <a:gd name="connsiteX1565" fmla="*/ 4572000 w 5324475"/>
                <a:gd name="connsiteY1565" fmla="*/ 2676525 h 6048375"/>
                <a:gd name="connsiteX1566" fmla="*/ 442913 w 5324475"/>
                <a:gd name="connsiteY1566" fmla="*/ 2667000 h 6048375"/>
                <a:gd name="connsiteX1567" fmla="*/ 438150 w 5324475"/>
                <a:gd name="connsiteY1567" fmla="*/ 2667000 h 6048375"/>
                <a:gd name="connsiteX1568" fmla="*/ 438150 w 5324475"/>
                <a:gd name="connsiteY1568" fmla="*/ 2662238 h 6048375"/>
                <a:gd name="connsiteX1569" fmla="*/ 438150 w 5324475"/>
                <a:gd name="connsiteY1569" fmla="*/ 2657475 h 6048375"/>
                <a:gd name="connsiteX1570" fmla="*/ 442913 w 5324475"/>
                <a:gd name="connsiteY1570" fmla="*/ 2657475 h 6048375"/>
                <a:gd name="connsiteX1571" fmla="*/ 447675 w 5324475"/>
                <a:gd name="connsiteY1571" fmla="*/ 2657475 h 6048375"/>
                <a:gd name="connsiteX1572" fmla="*/ 447675 w 5324475"/>
                <a:gd name="connsiteY1572" fmla="*/ 2662238 h 6048375"/>
                <a:gd name="connsiteX1573" fmla="*/ 447675 w 5324475"/>
                <a:gd name="connsiteY1573" fmla="*/ 2667000 h 6048375"/>
                <a:gd name="connsiteX1574" fmla="*/ 3424238 w 5324475"/>
                <a:gd name="connsiteY1574" fmla="*/ 2667000 h 6048375"/>
                <a:gd name="connsiteX1575" fmla="*/ 3419475 w 5324475"/>
                <a:gd name="connsiteY1575" fmla="*/ 2667000 h 6048375"/>
                <a:gd name="connsiteX1576" fmla="*/ 3419475 w 5324475"/>
                <a:gd name="connsiteY1576" fmla="*/ 2662238 h 6048375"/>
                <a:gd name="connsiteX1577" fmla="*/ 3419475 w 5324475"/>
                <a:gd name="connsiteY1577" fmla="*/ 2657475 h 6048375"/>
                <a:gd name="connsiteX1578" fmla="*/ 3424238 w 5324475"/>
                <a:gd name="connsiteY1578" fmla="*/ 2657475 h 6048375"/>
                <a:gd name="connsiteX1579" fmla="*/ 3429000 w 5324475"/>
                <a:gd name="connsiteY1579" fmla="*/ 2657475 h 6048375"/>
                <a:gd name="connsiteX1580" fmla="*/ 3429000 w 5324475"/>
                <a:gd name="connsiteY1580" fmla="*/ 2662238 h 6048375"/>
                <a:gd name="connsiteX1581" fmla="*/ 3429000 w 5324475"/>
                <a:gd name="connsiteY1581" fmla="*/ 2667000 h 6048375"/>
                <a:gd name="connsiteX1582" fmla="*/ 4557713 w 5324475"/>
                <a:gd name="connsiteY1582" fmla="*/ 2657475 h 6048375"/>
                <a:gd name="connsiteX1583" fmla="*/ 4552950 w 5324475"/>
                <a:gd name="connsiteY1583" fmla="*/ 2657475 h 6048375"/>
                <a:gd name="connsiteX1584" fmla="*/ 4552950 w 5324475"/>
                <a:gd name="connsiteY1584" fmla="*/ 2652713 h 6048375"/>
                <a:gd name="connsiteX1585" fmla="*/ 4552950 w 5324475"/>
                <a:gd name="connsiteY1585" fmla="*/ 2647950 h 6048375"/>
                <a:gd name="connsiteX1586" fmla="*/ 4557713 w 5324475"/>
                <a:gd name="connsiteY1586" fmla="*/ 2647950 h 6048375"/>
                <a:gd name="connsiteX1587" fmla="*/ 4562475 w 5324475"/>
                <a:gd name="connsiteY1587" fmla="*/ 2647950 h 6048375"/>
                <a:gd name="connsiteX1588" fmla="*/ 4562475 w 5324475"/>
                <a:gd name="connsiteY1588" fmla="*/ 2652713 h 6048375"/>
                <a:gd name="connsiteX1589" fmla="*/ 4562475 w 5324475"/>
                <a:gd name="connsiteY1589" fmla="*/ 2657475 h 6048375"/>
                <a:gd name="connsiteX1590" fmla="*/ 1138238 w 5324475"/>
                <a:gd name="connsiteY1590" fmla="*/ 2609850 h 6048375"/>
                <a:gd name="connsiteX1591" fmla="*/ 1133475 w 5324475"/>
                <a:gd name="connsiteY1591" fmla="*/ 2609850 h 6048375"/>
                <a:gd name="connsiteX1592" fmla="*/ 1133475 w 5324475"/>
                <a:gd name="connsiteY1592" fmla="*/ 2605088 h 6048375"/>
                <a:gd name="connsiteX1593" fmla="*/ 1133475 w 5324475"/>
                <a:gd name="connsiteY1593" fmla="*/ 2600325 h 6048375"/>
                <a:gd name="connsiteX1594" fmla="*/ 1138238 w 5324475"/>
                <a:gd name="connsiteY1594" fmla="*/ 2600325 h 6048375"/>
                <a:gd name="connsiteX1595" fmla="*/ 1143000 w 5324475"/>
                <a:gd name="connsiteY1595" fmla="*/ 2600325 h 6048375"/>
                <a:gd name="connsiteX1596" fmla="*/ 1143000 w 5324475"/>
                <a:gd name="connsiteY1596" fmla="*/ 2605088 h 6048375"/>
                <a:gd name="connsiteX1597" fmla="*/ 1143000 w 5324475"/>
                <a:gd name="connsiteY1597" fmla="*/ 2609850 h 6048375"/>
                <a:gd name="connsiteX1598" fmla="*/ 2709863 w 5324475"/>
                <a:gd name="connsiteY1598" fmla="*/ 2600325 h 6048375"/>
                <a:gd name="connsiteX1599" fmla="*/ 2705100 w 5324475"/>
                <a:gd name="connsiteY1599" fmla="*/ 2600325 h 6048375"/>
                <a:gd name="connsiteX1600" fmla="*/ 2705100 w 5324475"/>
                <a:gd name="connsiteY1600" fmla="*/ 2595563 h 6048375"/>
                <a:gd name="connsiteX1601" fmla="*/ 2705100 w 5324475"/>
                <a:gd name="connsiteY1601" fmla="*/ 2590800 h 6048375"/>
                <a:gd name="connsiteX1602" fmla="*/ 2709863 w 5324475"/>
                <a:gd name="connsiteY1602" fmla="*/ 2590800 h 6048375"/>
                <a:gd name="connsiteX1603" fmla="*/ 2714625 w 5324475"/>
                <a:gd name="connsiteY1603" fmla="*/ 2590800 h 6048375"/>
                <a:gd name="connsiteX1604" fmla="*/ 2714625 w 5324475"/>
                <a:gd name="connsiteY1604" fmla="*/ 2595563 h 6048375"/>
                <a:gd name="connsiteX1605" fmla="*/ 2714625 w 5324475"/>
                <a:gd name="connsiteY1605" fmla="*/ 2600325 h 6048375"/>
                <a:gd name="connsiteX1606" fmla="*/ 2871788 w 5324475"/>
                <a:gd name="connsiteY1606" fmla="*/ 2588943 h 6048375"/>
                <a:gd name="connsiteX1607" fmla="*/ 2843213 w 5324475"/>
                <a:gd name="connsiteY1607" fmla="*/ 2588590 h 6048375"/>
                <a:gd name="connsiteX1608" fmla="*/ 2860062 w 5324475"/>
                <a:gd name="connsiteY1608" fmla="*/ 2584199 h 6048375"/>
                <a:gd name="connsiteX1609" fmla="*/ 2876912 w 5324475"/>
                <a:gd name="connsiteY1609" fmla="*/ 2579808 h 6048375"/>
                <a:gd name="connsiteX1610" fmla="*/ 2888637 w 5324475"/>
                <a:gd name="connsiteY1610" fmla="*/ 2584552 h 6048375"/>
                <a:gd name="connsiteX1611" fmla="*/ 2900363 w 5324475"/>
                <a:gd name="connsiteY1611" fmla="*/ 2589295 h 6048375"/>
                <a:gd name="connsiteX1612" fmla="*/ 4054907 w 5324475"/>
                <a:gd name="connsiteY1612" fmla="*/ 2573217 h 6048375"/>
                <a:gd name="connsiteX1613" fmla="*/ 4036304 w 5324475"/>
                <a:gd name="connsiteY1613" fmla="*/ 2583180 h 6048375"/>
                <a:gd name="connsiteX1614" fmla="*/ 4043772 w 5324475"/>
                <a:gd name="connsiteY1614" fmla="*/ 2571083 h 6048375"/>
                <a:gd name="connsiteX1615" fmla="*/ 4051249 w 5324475"/>
                <a:gd name="connsiteY1615" fmla="*/ 2558987 h 6048375"/>
                <a:gd name="connsiteX1616" fmla="*/ 4033314 w 5324475"/>
                <a:gd name="connsiteY1616" fmla="*/ 2565873 h 6048375"/>
                <a:gd name="connsiteX1617" fmla="*/ 4015368 w 5324475"/>
                <a:gd name="connsiteY1617" fmla="*/ 2572760 h 6048375"/>
                <a:gd name="connsiteX1618" fmla="*/ 4021865 w 5324475"/>
                <a:gd name="connsiteY1618" fmla="*/ 2566264 h 6048375"/>
                <a:gd name="connsiteX1619" fmla="*/ 4028361 w 5324475"/>
                <a:gd name="connsiteY1619" fmla="*/ 2559758 h 6048375"/>
                <a:gd name="connsiteX1620" fmla="*/ 3966305 w 5324475"/>
                <a:gd name="connsiteY1620" fmla="*/ 2527402 h 6048375"/>
                <a:gd name="connsiteX1621" fmla="*/ 3904240 w 5324475"/>
                <a:gd name="connsiteY1621" fmla="*/ 2495045 h 6048375"/>
                <a:gd name="connsiteX1622" fmla="*/ 3893754 w 5324475"/>
                <a:gd name="connsiteY1622" fmla="*/ 2501532 h 6048375"/>
                <a:gd name="connsiteX1623" fmla="*/ 3883257 w 5324475"/>
                <a:gd name="connsiteY1623" fmla="*/ 2508018 h 6048375"/>
                <a:gd name="connsiteX1624" fmla="*/ 3889753 w 5324475"/>
                <a:gd name="connsiteY1624" fmla="*/ 2497503 h 6048375"/>
                <a:gd name="connsiteX1625" fmla="*/ 3896259 w 5324475"/>
                <a:gd name="connsiteY1625" fmla="*/ 2486978 h 6048375"/>
                <a:gd name="connsiteX1626" fmla="*/ 3876742 w 5324475"/>
                <a:gd name="connsiteY1626" fmla="*/ 2476538 h 6048375"/>
                <a:gd name="connsiteX1627" fmla="*/ 3857234 w 5324475"/>
                <a:gd name="connsiteY1627" fmla="*/ 2466099 h 6048375"/>
                <a:gd name="connsiteX1628" fmla="*/ 3846433 w 5324475"/>
                <a:gd name="connsiteY1628" fmla="*/ 2472766 h 6048375"/>
                <a:gd name="connsiteX1629" fmla="*/ 3835632 w 5324475"/>
                <a:gd name="connsiteY1629" fmla="*/ 2479443 h 6048375"/>
                <a:gd name="connsiteX1630" fmla="*/ 3842128 w 5324475"/>
                <a:gd name="connsiteY1630" fmla="*/ 2468928 h 6048375"/>
                <a:gd name="connsiteX1631" fmla="*/ 3848634 w 5324475"/>
                <a:gd name="connsiteY1631" fmla="*/ 2458403 h 6048375"/>
                <a:gd name="connsiteX1632" fmla="*/ 3830565 w 5324475"/>
                <a:gd name="connsiteY1632" fmla="*/ 2448735 h 6048375"/>
                <a:gd name="connsiteX1633" fmla="*/ 3812505 w 5324475"/>
                <a:gd name="connsiteY1633" fmla="*/ 2439067 h 6048375"/>
                <a:gd name="connsiteX1634" fmla="*/ 3804961 w 5324475"/>
                <a:gd name="connsiteY1634" fmla="*/ 2445877 h 6048375"/>
                <a:gd name="connsiteX1635" fmla="*/ 3797418 w 5324475"/>
                <a:gd name="connsiteY1635" fmla="*/ 2452688 h 6048375"/>
                <a:gd name="connsiteX1636" fmla="*/ 3803980 w 5324475"/>
                <a:gd name="connsiteY1636" fmla="*/ 2441258 h 6048375"/>
                <a:gd name="connsiteX1637" fmla="*/ 3810534 w 5324475"/>
                <a:gd name="connsiteY1637" fmla="*/ 2429828 h 6048375"/>
                <a:gd name="connsiteX1638" fmla="*/ 3792465 w 5324475"/>
                <a:gd name="connsiteY1638" fmla="*/ 2420160 h 6048375"/>
                <a:gd name="connsiteX1639" fmla="*/ 3774405 w 5324475"/>
                <a:gd name="connsiteY1639" fmla="*/ 2410492 h 6048375"/>
                <a:gd name="connsiteX1640" fmla="*/ 3766861 w 5324475"/>
                <a:gd name="connsiteY1640" fmla="*/ 2417302 h 6048375"/>
                <a:gd name="connsiteX1641" fmla="*/ 3759318 w 5324475"/>
                <a:gd name="connsiteY1641" fmla="*/ 2424113 h 6048375"/>
                <a:gd name="connsiteX1642" fmla="*/ 3765385 w 5324475"/>
                <a:gd name="connsiteY1642" fmla="*/ 2413483 h 6048375"/>
                <a:gd name="connsiteX1643" fmla="*/ 3771452 w 5324475"/>
                <a:gd name="connsiteY1643" fmla="*/ 2402843 h 6048375"/>
                <a:gd name="connsiteX1644" fmla="*/ 3753222 w 5324475"/>
                <a:gd name="connsiteY1644" fmla="*/ 2386356 h 6048375"/>
                <a:gd name="connsiteX1645" fmla="*/ 3735000 w 5324475"/>
                <a:gd name="connsiteY1645" fmla="*/ 2369858 h 6048375"/>
                <a:gd name="connsiteX1646" fmla="*/ 3726494 w 5324475"/>
                <a:gd name="connsiteY1646" fmla="*/ 2375116 h 6048375"/>
                <a:gd name="connsiteX1647" fmla="*/ 3717989 w 5324475"/>
                <a:gd name="connsiteY1647" fmla="*/ 2380374 h 6048375"/>
                <a:gd name="connsiteX1648" fmla="*/ 3666363 w 5324475"/>
                <a:gd name="connsiteY1648" fmla="*/ 2327081 h 6048375"/>
                <a:gd name="connsiteX1649" fmla="*/ 3614738 w 5324475"/>
                <a:gd name="connsiteY1649" fmla="*/ 2273789 h 6048375"/>
                <a:gd name="connsiteX1650" fmla="*/ 3626644 w 5324475"/>
                <a:gd name="connsiteY1650" fmla="*/ 2280457 h 6048375"/>
                <a:gd name="connsiteX1651" fmla="*/ 3638550 w 5324475"/>
                <a:gd name="connsiteY1651" fmla="*/ 2287124 h 6048375"/>
                <a:gd name="connsiteX1652" fmla="*/ 3638550 w 5324475"/>
                <a:gd name="connsiteY1652" fmla="*/ 2278513 h 6048375"/>
                <a:gd name="connsiteX1653" fmla="*/ 3638550 w 5324475"/>
                <a:gd name="connsiteY1653" fmla="*/ 2269903 h 6048375"/>
                <a:gd name="connsiteX1654" fmla="*/ 3618500 w 5324475"/>
                <a:gd name="connsiteY1654" fmla="*/ 2251758 h 6048375"/>
                <a:gd name="connsiteX1655" fmla="*/ 3598450 w 5324475"/>
                <a:gd name="connsiteY1655" fmla="*/ 2233613 h 6048375"/>
                <a:gd name="connsiteX1656" fmla="*/ 3592306 w 5324475"/>
                <a:gd name="connsiteY1656" fmla="*/ 2235365 h 6048375"/>
                <a:gd name="connsiteX1657" fmla="*/ 3586163 w 5324475"/>
                <a:gd name="connsiteY1657" fmla="*/ 2237127 h 6048375"/>
                <a:gd name="connsiteX1658" fmla="*/ 3588668 w 5324475"/>
                <a:gd name="connsiteY1658" fmla="*/ 2224735 h 6048375"/>
                <a:gd name="connsiteX1659" fmla="*/ 3591173 w 5324475"/>
                <a:gd name="connsiteY1659" fmla="*/ 2212343 h 6048375"/>
                <a:gd name="connsiteX1660" fmla="*/ 3574932 w 5324475"/>
                <a:gd name="connsiteY1660" fmla="*/ 2199161 h 6048375"/>
                <a:gd name="connsiteX1661" fmla="*/ 3558693 w 5324475"/>
                <a:gd name="connsiteY1661" fmla="*/ 2185988 h 6048375"/>
                <a:gd name="connsiteX1662" fmla="*/ 3566808 w 5324475"/>
                <a:gd name="connsiteY1662" fmla="*/ 2200275 h 6048375"/>
                <a:gd name="connsiteX1663" fmla="*/ 3574932 w 5324475"/>
                <a:gd name="connsiteY1663" fmla="*/ 2214563 h 6048375"/>
                <a:gd name="connsiteX1664" fmla="*/ 3566379 w 5324475"/>
                <a:gd name="connsiteY1664" fmla="*/ 2206742 h 6048375"/>
                <a:gd name="connsiteX1665" fmla="*/ 3557835 w 5324475"/>
                <a:gd name="connsiteY1665" fmla="*/ 2198932 h 6048375"/>
                <a:gd name="connsiteX1666" fmla="*/ 3557711 w 5324475"/>
                <a:gd name="connsiteY1666" fmla="*/ 2182930 h 6048375"/>
                <a:gd name="connsiteX1667" fmla="*/ 3557588 w 5324475"/>
                <a:gd name="connsiteY1667" fmla="*/ 2166938 h 6048375"/>
                <a:gd name="connsiteX1668" fmla="*/ 3546805 w 5324475"/>
                <a:gd name="connsiteY1668" fmla="*/ 2168947 h 6048375"/>
                <a:gd name="connsiteX1669" fmla="*/ 3536013 w 5324475"/>
                <a:gd name="connsiteY1669" fmla="*/ 2170957 h 6048375"/>
                <a:gd name="connsiteX1670" fmla="*/ 3537280 w 5324475"/>
                <a:gd name="connsiteY1670" fmla="*/ 2154660 h 6048375"/>
                <a:gd name="connsiteX1671" fmla="*/ 3538538 w 5324475"/>
                <a:gd name="connsiteY1671" fmla="*/ 2138363 h 6048375"/>
                <a:gd name="connsiteX1672" fmla="*/ 3526974 w 5324475"/>
                <a:gd name="connsiteY1672" fmla="*/ 2140630 h 6048375"/>
                <a:gd name="connsiteX1673" fmla="*/ 3515411 w 5324475"/>
                <a:gd name="connsiteY1673" fmla="*/ 2142897 h 6048375"/>
                <a:gd name="connsiteX1674" fmla="*/ 3521450 w 5324475"/>
                <a:gd name="connsiteY1674" fmla="*/ 2127161 h 6048375"/>
                <a:gd name="connsiteX1675" fmla="*/ 3527489 w 5324475"/>
                <a:gd name="connsiteY1675" fmla="*/ 2111426 h 6048375"/>
                <a:gd name="connsiteX1676" fmla="*/ 3517421 w 5324475"/>
                <a:gd name="connsiteY1676" fmla="*/ 2117646 h 6048375"/>
                <a:gd name="connsiteX1677" fmla="*/ 3507353 w 5324475"/>
                <a:gd name="connsiteY1677" fmla="*/ 2123866 h 6048375"/>
                <a:gd name="connsiteX1678" fmla="*/ 3508657 w 5324475"/>
                <a:gd name="connsiteY1678" fmla="*/ 2107302 h 6048375"/>
                <a:gd name="connsiteX1679" fmla="*/ 3509963 w 5324475"/>
                <a:gd name="connsiteY1679" fmla="*/ 2090738 h 6048375"/>
                <a:gd name="connsiteX1680" fmla="*/ 3498399 w 5324475"/>
                <a:gd name="connsiteY1680" fmla="*/ 2093005 h 6048375"/>
                <a:gd name="connsiteX1681" fmla="*/ 3486836 w 5324475"/>
                <a:gd name="connsiteY1681" fmla="*/ 2095272 h 6048375"/>
                <a:gd name="connsiteX1682" fmla="*/ 3492875 w 5324475"/>
                <a:gd name="connsiteY1682" fmla="*/ 2079536 h 6048375"/>
                <a:gd name="connsiteX1683" fmla="*/ 3498914 w 5324475"/>
                <a:gd name="connsiteY1683" fmla="*/ 2063801 h 6048375"/>
                <a:gd name="connsiteX1684" fmla="*/ 3487874 w 5324475"/>
                <a:gd name="connsiteY1684" fmla="*/ 2070621 h 6048375"/>
                <a:gd name="connsiteX1685" fmla="*/ 3476844 w 5324475"/>
                <a:gd name="connsiteY1685" fmla="*/ 2077441 h 6048375"/>
                <a:gd name="connsiteX1686" fmla="*/ 3483112 w 5324475"/>
                <a:gd name="connsiteY1686" fmla="*/ 2061096 h 6048375"/>
                <a:gd name="connsiteX1687" fmla="*/ 3489389 w 5324475"/>
                <a:gd name="connsiteY1687" fmla="*/ 2044751 h 6048375"/>
                <a:gd name="connsiteX1688" fmla="*/ 3478349 w 5324475"/>
                <a:gd name="connsiteY1688" fmla="*/ 2051571 h 6048375"/>
                <a:gd name="connsiteX1689" fmla="*/ 3467319 w 5324475"/>
                <a:gd name="connsiteY1689" fmla="*/ 2058391 h 6048375"/>
                <a:gd name="connsiteX1690" fmla="*/ 3473587 w 5324475"/>
                <a:gd name="connsiteY1690" fmla="*/ 2042046 h 6048375"/>
                <a:gd name="connsiteX1691" fmla="*/ 3479864 w 5324475"/>
                <a:gd name="connsiteY1691" fmla="*/ 2025701 h 6048375"/>
                <a:gd name="connsiteX1692" fmla="*/ 3468824 w 5324475"/>
                <a:gd name="connsiteY1692" fmla="*/ 2032521 h 6048375"/>
                <a:gd name="connsiteX1693" fmla="*/ 3457794 w 5324475"/>
                <a:gd name="connsiteY1693" fmla="*/ 2039341 h 6048375"/>
                <a:gd name="connsiteX1694" fmla="*/ 3464062 w 5324475"/>
                <a:gd name="connsiteY1694" fmla="*/ 2022996 h 6048375"/>
                <a:gd name="connsiteX1695" fmla="*/ 3470339 w 5324475"/>
                <a:gd name="connsiteY1695" fmla="*/ 2006651 h 6048375"/>
                <a:gd name="connsiteX1696" fmla="*/ 3459299 w 5324475"/>
                <a:gd name="connsiteY1696" fmla="*/ 2013471 h 6048375"/>
                <a:gd name="connsiteX1697" fmla="*/ 3448269 w 5324475"/>
                <a:gd name="connsiteY1697" fmla="*/ 2020291 h 6048375"/>
                <a:gd name="connsiteX1698" fmla="*/ 3454537 w 5324475"/>
                <a:gd name="connsiteY1698" fmla="*/ 2003946 h 6048375"/>
                <a:gd name="connsiteX1699" fmla="*/ 3460814 w 5324475"/>
                <a:gd name="connsiteY1699" fmla="*/ 1987601 h 6048375"/>
                <a:gd name="connsiteX1700" fmla="*/ 3449774 w 5324475"/>
                <a:gd name="connsiteY1700" fmla="*/ 1994421 h 6048375"/>
                <a:gd name="connsiteX1701" fmla="*/ 3438744 w 5324475"/>
                <a:gd name="connsiteY1701" fmla="*/ 2001241 h 6048375"/>
                <a:gd name="connsiteX1702" fmla="*/ 3444411 w 5324475"/>
                <a:gd name="connsiteY1702" fmla="*/ 1986458 h 6048375"/>
                <a:gd name="connsiteX1703" fmla="*/ 3450088 w 5324475"/>
                <a:gd name="connsiteY1703" fmla="*/ 1971675 h 6048375"/>
                <a:gd name="connsiteX1704" fmla="*/ 3439840 w 5324475"/>
                <a:gd name="connsiteY1704" fmla="*/ 1971675 h 6048375"/>
                <a:gd name="connsiteX1705" fmla="*/ 3429600 w 5324475"/>
                <a:gd name="connsiteY1705" fmla="*/ 1971675 h 6048375"/>
                <a:gd name="connsiteX1706" fmla="*/ 3435677 w 5324475"/>
                <a:gd name="connsiteY1706" fmla="*/ 1955825 h 6048375"/>
                <a:gd name="connsiteX1707" fmla="*/ 3441764 w 5324475"/>
                <a:gd name="connsiteY1707" fmla="*/ 1939976 h 6048375"/>
                <a:gd name="connsiteX1708" fmla="*/ 3430724 w 5324475"/>
                <a:gd name="connsiteY1708" fmla="*/ 1946796 h 6048375"/>
                <a:gd name="connsiteX1709" fmla="*/ 3419694 w 5324475"/>
                <a:gd name="connsiteY1709" fmla="*/ 1953616 h 6048375"/>
                <a:gd name="connsiteX1710" fmla="*/ 3425361 w 5324475"/>
                <a:gd name="connsiteY1710" fmla="*/ 1938833 h 6048375"/>
                <a:gd name="connsiteX1711" fmla="*/ 3431038 w 5324475"/>
                <a:gd name="connsiteY1711" fmla="*/ 1924050 h 6048375"/>
                <a:gd name="connsiteX1712" fmla="*/ 3420790 w 5324475"/>
                <a:gd name="connsiteY1712" fmla="*/ 1924050 h 6048375"/>
                <a:gd name="connsiteX1713" fmla="*/ 3410550 w 5324475"/>
                <a:gd name="connsiteY1713" fmla="*/ 1924050 h 6048375"/>
                <a:gd name="connsiteX1714" fmla="*/ 3416627 w 5324475"/>
                <a:gd name="connsiteY1714" fmla="*/ 1908200 h 6048375"/>
                <a:gd name="connsiteX1715" fmla="*/ 3422714 w 5324475"/>
                <a:gd name="connsiteY1715" fmla="*/ 1892351 h 6048375"/>
                <a:gd name="connsiteX1716" fmla="*/ 3410550 w 5324475"/>
                <a:gd name="connsiteY1716" fmla="*/ 1899866 h 6048375"/>
                <a:gd name="connsiteX1717" fmla="*/ 3398387 w 5324475"/>
                <a:gd name="connsiteY1717" fmla="*/ 1907381 h 6048375"/>
                <a:gd name="connsiteX1718" fmla="*/ 3405188 w 5324475"/>
                <a:gd name="connsiteY1718" fmla="*/ 1885950 h 6048375"/>
                <a:gd name="connsiteX1719" fmla="*/ 3411988 w 5324475"/>
                <a:gd name="connsiteY1719" fmla="*/ 1864519 h 6048375"/>
                <a:gd name="connsiteX1720" fmla="*/ 3400425 w 5324475"/>
                <a:gd name="connsiteY1720" fmla="*/ 1871663 h 6048375"/>
                <a:gd name="connsiteX1721" fmla="*/ 3388862 w 5324475"/>
                <a:gd name="connsiteY1721" fmla="*/ 1878806 h 6048375"/>
                <a:gd name="connsiteX1722" fmla="*/ 3395663 w 5324475"/>
                <a:gd name="connsiteY1722" fmla="*/ 1857375 h 6048375"/>
                <a:gd name="connsiteX1723" fmla="*/ 3402463 w 5324475"/>
                <a:gd name="connsiteY1723" fmla="*/ 1835944 h 6048375"/>
                <a:gd name="connsiteX1724" fmla="*/ 3391538 w 5324475"/>
                <a:gd name="connsiteY1724" fmla="*/ 1842697 h 6048375"/>
                <a:gd name="connsiteX1725" fmla="*/ 3380613 w 5324475"/>
                <a:gd name="connsiteY1725" fmla="*/ 1849450 h 6048375"/>
                <a:gd name="connsiteX1726" fmla="*/ 3387147 w 5324475"/>
                <a:gd name="connsiteY1726" fmla="*/ 1823418 h 6048375"/>
                <a:gd name="connsiteX1727" fmla="*/ 3393681 w 5324475"/>
                <a:gd name="connsiteY1727" fmla="*/ 1797387 h 6048375"/>
                <a:gd name="connsiteX1728" fmla="*/ 3384137 w 5324475"/>
                <a:gd name="connsiteY1728" fmla="*/ 1803283 h 6048375"/>
                <a:gd name="connsiteX1729" fmla="*/ 3374603 w 5324475"/>
                <a:gd name="connsiteY1729" fmla="*/ 1809169 h 6048375"/>
                <a:gd name="connsiteX1730" fmla="*/ 3379365 w 5324475"/>
                <a:gd name="connsiteY1730" fmla="*/ 1784233 h 6048375"/>
                <a:gd name="connsiteX1731" fmla="*/ 3384137 w 5324475"/>
                <a:gd name="connsiteY1731" fmla="*/ 1759296 h 6048375"/>
                <a:gd name="connsiteX1732" fmla="*/ 3373374 w 5324475"/>
                <a:gd name="connsiteY1732" fmla="*/ 1765945 h 6048375"/>
                <a:gd name="connsiteX1733" fmla="*/ 3362611 w 5324475"/>
                <a:gd name="connsiteY1733" fmla="*/ 1772593 h 6048375"/>
                <a:gd name="connsiteX1734" fmla="*/ 3368031 w 5324475"/>
                <a:gd name="connsiteY1734" fmla="*/ 1741170 h 6048375"/>
                <a:gd name="connsiteX1735" fmla="*/ 3373451 w 5324475"/>
                <a:gd name="connsiteY1735" fmla="*/ 1709738 h 6048375"/>
                <a:gd name="connsiteX1736" fmla="*/ 3362773 w 5324475"/>
                <a:gd name="connsiteY1736" fmla="*/ 1724025 h 6048375"/>
                <a:gd name="connsiteX1737" fmla="*/ 3352096 w 5324475"/>
                <a:gd name="connsiteY1737" fmla="*/ 1738313 h 6048375"/>
                <a:gd name="connsiteX1738" fmla="*/ 3358525 w 5324475"/>
                <a:gd name="connsiteY1738" fmla="*/ 1701213 h 6048375"/>
                <a:gd name="connsiteX1739" fmla="*/ 3364963 w 5324475"/>
                <a:gd name="connsiteY1739" fmla="*/ 1664122 h 6048375"/>
                <a:gd name="connsiteX1740" fmla="*/ 3354791 w 5324475"/>
                <a:gd name="connsiteY1740" fmla="*/ 1670409 h 6048375"/>
                <a:gd name="connsiteX1741" fmla="*/ 3344618 w 5324475"/>
                <a:gd name="connsiteY1741" fmla="*/ 1676695 h 6048375"/>
                <a:gd name="connsiteX1742" fmla="*/ 3348561 w 5324475"/>
                <a:gd name="connsiteY1742" fmla="*/ 1621774 h 6048375"/>
                <a:gd name="connsiteX1743" fmla="*/ 3352505 w 5324475"/>
                <a:gd name="connsiteY1743" fmla="*/ 1566863 h 6048375"/>
                <a:gd name="connsiteX1744" fmla="*/ 3345504 w 5324475"/>
                <a:gd name="connsiteY1744" fmla="*/ 1588780 h 6048375"/>
                <a:gd name="connsiteX1745" fmla="*/ 3338513 w 5324475"/>
                <a:gd name="connsiteY1745" fmla="*/ 1610697 h 6048375"/>
                <a:gd name="connsiteX1746" fmla="*/ 3338513 w 5324475"/>
                <a:gd name="connsiteY1746" fmla="*/ 1487291 h 6048375"/>
                <a:gd name="connsiteX1747" fmla="*/ 3338513 w 5324475"/>
                <a:gd name="connsiteY1747" fmla="*/ 1363885 h 6048375"/>
                <a:gd name="connsiteX1748" fmla="*/ 3344866 w 5324475"/>
                <a:gd name="connsiteY1748" fmla="*/ 1374162 h 6048375"/>
                <a:gd name="connsiteX1749" fmla="*/ 3351210 w 5324475"/>
                <a:gd name="connsiteY1749" fmla="*/ 1384449 h 6048375"/>
                <a:gd name="connsiteX1750" fmla="*/ 3354391 w 5324475"/>
                <a:gd name="connsiteY1750" fmla="*/ 1356951 h 6048375"/>
                <a:gd name="connsiteX1751" fmla="*/ 3357563 w 5324475"/>
                <a:gd name="connsiteY1751" fmla="*/ 1329452 h 6048375"/>
                <a:gd name="connsiteX1752" fmla="*/ 3748088 w 5324475"/>
                <a:gd name="connsiteY1752" fmla="*/ 1250928 h 6048375"/>
                <a:gd name="connsiteX1753" fmla="*/ 4138613 w 5324475"/>
                <a:gd name="connsiteY1753" fmla="*/ 1172413 h 6048375"/>
                <a:gd name="connsiteX1754" fmla="*/ 4172979 w 5324475"/>
                <a:gd name="connsiteY1754" fmla="*/ 1173775 h 6048375"/>
                <a:gd name="connsiteX1755" fmla="*/ 4207336 w 5324475"/>
                <a:gd name="connsiteY1755" fmla="*/ 1175137 h 6048375"/>
                <a:gd name="connsiteX1756" fmla="*/ 4206316 w 5324475"/>
                <a:gd name="connsiteY1756" fmla="*/ 1190025 h 6048375"/>
                <a:gd name="connsiteX1757" fmla="*/ 4205288 w 5324475"/>
                <a:gd name="connsiteY1757" fmla="*/ 1204913 h 6048375"/>
                <a:gd name="connsiteX1758" fmla="*/ 4216851 w 5324475"/>
                <a:gd name="connsiteY1758" fmla="*/ 1202646 h 6048375"/>
                <a:gd name="connsiteX1759" fmla="*/ 4228414 w 5324475"/>
                <a:gd name="connsiteY1759" fmla="*/ 1200379 h 6048375"/>
                <a:gd name="connsiteX1760" fmla="*/ 4222376 w 5324475"/>
                <a:gd name="connsiteY1760" fmla="*/ 1216114 h 6048375"/>
                <a:gd name="connsiteX1761" fmla="*/ 4216336 w 5324475"/>
                <a:gd name="connsiteY1761" fmla="*/ 1231849 h 6048375"/>
                <a:gd name="connsiteX1762" fmla="*/ 4227376 w 5324475"/>
                <a:gd name="connsiteY1762" fmla="*/ 1225029 h 6048375"/>
                <a:gd name="connsiteX1763" fmla="*/ 4238406 w 5324475"/>
                <a:gd name="connsiteY1763" fmla="*/ 1218209 h 6048375"/>
                <a:gd name="connsiteX1764" fmla="*/ 4232138 w 5324475"/>
                <a:gd name="connsiteY1764" fmla="*/ 1234554 h 6048375"/>
                <a:gd name="connsiteX1765" fmla="*/ 4225861 w 5324475"/>
                <a:gd name="connsiteY1765" fmla="*/ 1250899 h 6048375"/>
                <a:gd name="connsiteX1766" fmla="*/ 4236901 w 5324475"/>
                <a:gd name="connsiteY1766" fmla="*/ 1244079 h 6048375"/>
                <a:gd name="connsiteX1767" fmla="*/ 4247931 w 5324475"/>
                <a:gd name="connsiteY1767" fmla="*/ 1237259 h 6048375"/>
                <a:gd name="connsiteX1768" fmla="*/ 4241663 w 5324475"/>
                <a:gd name="connsiteY1768" fmla="*/ 1253604 h 6048375"/>
                <a:gd name="connsiteX1769" fmla="*/ 4235386 w 5324475"/>
                <a:gd name="connsiteY1769" fmla="*/ 1269949 h 6048375"/>
                <a:gd name="connsiteX1770" fmla="*/ 4246426 w 5324475"/>
                <a:gd name="connsiteY1770" fmla="*/ 1263129 h 6048375"/>
                <a:gd name="connsiteX1771" fmla="*/ 4257456 w 5324475"/>
                <a:gd name="connsiteY1771" fmla="*/ 1256309 h 6048375"/>
                <a:gd name="connsiteX1772" fmla="*/ 4251188 w 5324475"/>
                <a:gd name="connsiteY1772" fmla="*/ 1272654 h 6048375"/>
                <a:gd name="connsiteX1773" fmla="*/ 4244911 w 5324475"/>
                <a:gd name="connsiteY1773" fmla="*/ 1288999 h 6048375"/>
                <a:gd name="connsiteX1774" fmla="*/ 4257532 w 5324475"/>
                <a:gd name="connsiteY1774" fmla="*/ 1281208 h 6048375"/>
                <a:gd name="connsiteX1775" fmla="*/ 4270144 w 5324475"/>
                <a:gd name="connsiteY1775" fmla="*/ 1273407 h 6048375"/>
                <a:gd name="connsiteX1776" fmla="*/ 4263791 w 5324475"/>
                <a:gd name="connsiteY1776" fmla="*/ 1283694 h 6048375"/>
                <a:gd name="connsiteX1777" fmla="*/ 4257437 w 5324475"/>
                <a:gd name="connsiteY1777" fmla="*/ 1293971 h 6048375"/>
                <a:gd name="connsiteX1778" fmla="*/ 4268476 w 5324475"/>
                <a:gd name="connsiteY1778" fmla="*/ 1318203 h 6048375"/>
                <a:gd name="connsiteX1779" fmla="*/ 4279506 w 5324475"/>
                <a:gd name="connsiteY1779" fmla="*/ 1342425 h 6048375"/>
                <a:gd name="connsiteX1780" fmla="*/ 4288660 w 5324475"/>
                <a:gd name="connsiteY1780" fmla="*/ 1336767 h 6048375"/>
                <a:gd name="connsiteX1781" fmla="*/ 4297813 w 5324475"/>
                <a:gd name="connsiteY1781" fmla="*/ 1331119 h 6048375"/>
                <a:gd name="connsiteX1782" fmla="*/ 4291013 w 5324475"/>
                <a:gd name="connsiteY1782" fmla="*/ 1352550 h 6048375"/>
                <a:gd name="connsiteX1783" fmla="*/ 4284212 w 5324475"/>
                <a:gd name="connsiteY1783" fmla="*/ 1373981 h 6048375"/>
                <a:gd name="connsiteX1784" fmla="*/ 4293756 w 5324475"/>
                <a:gd name="connsiteY1784" fmla="*/ 1368085 h 6048375"/>
                <a:gd name="connsiteX1785" fmla="*/ 4303300 w 5324475"/>
                <a:gd name="connsiteY1785" fmla="*/ 1362180 h 6048375"/>
                <a:gd name="connsiteX1786" fmla="*/ 4309063 w 5324475"/>
                <a:gd name="connsiteY1786" fmla="*/ 1377201 h 6048375"/>
                <a:gd name="connsiteX1787" fmla="*/ 4314825 w 5324475"/>
                <a:gd name="connsiteY1787" fmla="*/ 1392212 h 6048375"/>
                <a:gd name="connsiteX1788" fmla="*/ 4314682 w 5324475"/>
                <a:gd name="connsiteY1788" fmla="*/ 1398575 h 6048375"/>
                <a:gd name="connsiteX1789" fmla="*/ 4314530 w 5324475"/>
                <a:gd name="connsiteY1789" fmla="*/ 1404938 h 6048375"/>
                <a:gd name="connsiteX1790" fmla="*/ 4304253 w 5324475"/>
                <a:gd name="connsiteY1790" fmla="*/ 1390650 h 6048375"/>
                <a:gd name="connsiteX1791" fmla="*/ 4293975 w 5324475"/>
                <a:gd name="connsiteY1791" fmla="*/ 1376363 h 6048375"/>
                <a:gd name="connsiteX1792" fmla="*/ 4299642 w 5324475"/>
                <a:gd name="connsiteY1792" fmla="*/ 1393812 h 6048375"/>
                <a:gd name="connsiteX1793" fmla="*/ 4305300 w 5324475"/>
                <a:gd name="connsiteY1793" fmla="*/ 1411262 h 6048375"/>
                <a:gd name="connsiteX1794" fmla="*/ 4305443 w 5324475"/>
                <a:gd name="connsiteY1794" fmla="*/ 1422387 h 6048375"/>
                <a:gd name="connsiteX1795" fmla="*/ 4305596 w 5324475"/>
                <a:gd name="connsiteY1795" fmla="*/ 1433513 h 6048375"/>
                <a:gd name="connsiteX1796" fmla="*/ 4315797 w 5324475"/>
                <a:gd name="connsiteY1796" fmla="*/ 1419225 h 6048375"/>
                <a:gd name="connsiteX1797" fmla="*/ 4325998 w 5324475"/>
                <a:gd name="connsiteY1797" fmla="*/ 1404938 h 6048375"/>
                <a:gd name="connsiteX1798" fmla="*/ 4321302 w 5324475"/>
                <a:gd name="connsiteY1798" fmla="*/ 1426378 h 6048375"/>
                <a:gd name="connsiteX1799" fmla="*/ 4316607 w 5324475"/>
                <a:gd name="connsiteY1799" fmla="*/ 1447829 h 6048375"/>
                <a:gd name="connsiteX1800" fmla="*/ 4326255 w 5324475"/>
                <a:gd name="connsiteY1800" fmla="*/ 1441857 h 6048375"/>
                <a:gd name="connsiteX1801" fmla="*/ 4335913 w 5324475"/>
                <a:gd name="connsiteY1801" fmla="*/ 1435894 h 6048375"/>
                <a:gd name="connsiteX1802" fmla="*/ 4329551 w 5324475"/>
                <a:gd name="connsiteY1802" fmla="*/ 1468041 h 6048375"/>
                <a:gd name="connsiteX1803" fmla="*/ 4323198 w 5324475"/>
                <a:gd name="connsiteY1803" fmla="*/ 1500188 h 6048375"/>
                <a:gd name="connsiteX1804" fmla="*/ 4334047 w 5324475"/>
                <a:gd name="connsiteY1804" fmla="*/ 1485900 h 6048375"/>
                <a:gd name="connsiteX1805" fmla="*/ 4344896 w 5324475"/>
                <a:gd name="connsiteY1805" fmla="*/ 1471613 h 6048375"/>
                <a:gd name="connsiteX1806" fmla="*/ 4340762 w 5324475"/>
                <a:gd name="connsiteY1806" fmla="*/ 1497521 h 6048375"/>
                <a:gd name="connsiteX1807" fmla="*/ 4336628 w 5324475"/>
                <a:gd name="connsiteY1807" fmla="*/ 1523419 h 6048375"/>
                <a:gd name="connsiteX1808" fmla="*/ 4346096 w 5324475"/>
                <a:gd name="connsiteY1808" fmla="*/ 1517571 h 6048375"/>
                <a:gd name="connsiteX1809" fmla="*/ 4355563 w 5324475"/>
                <a:gd name="connsiteY1809" fmla="*/ 1511722 h 6048375"/>
                <a:gd name="connsiteX1810" fmla="*/ 4349125 w 5324475"/>
                <a:gd name="connsiteY1810" fmla="*/ 1548813 h 6048375"/>
                <a:gd name="connsiteX1811" fmla="*/ 4342696 w 5324475"/>
                <a:gd name="connsiteY1811" fmla="*/ 1585913 h 6048375"/>
                <a:gd name="connsiteX1812" fmla="*/ 4353344 w 5324475"/>
                <a:gd name="connsiteY1812" fmla="*/ 1571625 h 6048375"/>
                <a:gd name="connsiteX1813" fmla="*/ 4363993 w 5324475"/>
                <a:gd name="connsiteY1813" fmla="*/ 1557338 h 6048375"/>
                <a:gd name="connsiteX1814" fmla="*/ 4358326 w 5324475"/>
                <a:gd name="connsiteY1814" fmla="*/ 1600200 h 6048375"/>
                <a:gd name="connsiteX1815" fmla="*/ 4352658 w 5324475"/>
                <a:gd name="connsiteY1815" fmla="*/ 1643063 h 6048375"/>
                <a:gd name="connsiteX1816" fmla="*/ 4359936 w 5324475"/>
                <a:gd name="connsiteY1816" fmla="*/ 1632061 h 6048375"/>
                <a:gd name="connsiteX1817" fmla="*/ 4367213 w 5324475"/>
                <a:gd name="connsiteY1817" fmla="*/ 1621060 h 6048375"/>
                <a:gd name="connsiteX1818" fmla="*/ 4367213 w 5324475"/>
                <a:gd name="connsiteY1818" fmla="*/ 1795901 h 6048375"/>
                <a:gd name="connsiteX1819" fmla="*/ 4367213 w 5324475"/>
                <a:gd name="connsiteY1819" fmla="*/ 1970751 h 6048375"/>
                <a:gd name="connsiteX1820" fmla="*/ 4361583 w 5324475"/>
                <a:gd name="connsiteY1820" fmla="*/ 1954797 h 6048375"/>
                <a:gd name="connsiteX1821" fmla="*/ 4355945 w 5324475"/>
                <a:gd name="connsiteY1821" fmla="*/ 1938842 h 6048375"/>
                <a:gd name="connsiteX1822" fmla="*/ 4349325 w 5324475"/>
                <a:gd name="connsiteY1822" fmla="*/ 1988715 h 6048375"/>
                <a:gd name="connsiteX1823" fmla="*/ 4342714 w 5324475"/>
                <a:gd name="connsiteY1823" fmla="*/ 2038598 h 6048375"/>
                <a:gd name="connsiteX1824" fmla="*/ 4318606 w 5324475"/>
                <a:gd name="connsiteY1824" fmla="*/ 2121760 h 6048375"/>
                <a:gd name="connsiteX1825" fmla="*/ 4294508 w 5324475"/>
                <a:gd name="connsiteY1825" fmla="*/ 2204933 h 6048375"/>
                <a:gd name="connsiteX1826" fmla="*/ 4257151 w 5324475"/>
                <a:gd name="connsiteY1826" fmla="*/ 2284657 h 6048375"/>
                <a:gd name="connsiteX1827" fmla="*/ 4219794 w 5324475"/>
                <a:gd name="connsiteY1827" fmla="*/ 2364372 h 6048375"/>
                <a:gd name="connsiteX1828" fmla="*/ 4225919 w 5324475"/>
                <a:gd name="connsiteY1828" fmla="*/ 2374287 h 6048375"/>
                <a:gd name="connsiteX1829" fmla="*/ 4232044 w 5324475"/>
                <a:gd name="connsiteY1829" fmla="*/ 2384193 h 6048375"/>
                <a:gd name="connsiteX1830" fmla="*/ 4221528 w 5324475"/>
                <a:gd name="connsiteY1830" fmla="*/ 2377688 h 6048375"/>
                <a:gd name="connsiteX1831" fmla="*/ 4211003 w 5324475"/>
                <a:gd name="connsiteY1831" fmla="*/ 2371192 h 6048375"/>
                <a:gd name="connsiteX1832" fmla="*/ 4200564 w 5324475"/>
                <a:gd name="connsiteY1832" fmla="*/ 2390709 h 6048375"/>
                <a:gd name="connsiteX1833" fmla="*/ 4190124 w 5324475"/>
                <a:gd name="connsiteY1833" fmla="*/ 2410216 h 6048375"/>
                <a:gd name="connsiteX1834" fmla="*/ 4196030 w 5324475"/>
                <a:gd name="connsiteY1834" fmla="*/ 2419779 h 6048375"/>
                <a:gd name="connsiteX1835" fmla="*/ 4201944 w 5324475"/>
                <a:gd name="connsiteY1835" fmla="*/ 2429351 h 6048375"/>
                <a:gd name="connsiteX1836" fmla="*/ 4189323 w 5324475"/>
                <a:gd name="connsiteY1836" fmla="*/ 2426732 h 6048375"/>
                <a:gd name="connsiteX1837" fmla="*/ 4176713 w 5324475"/>
                <a:gd name="connsiteY1837" fmla="*/ 2424113 h 6048375"/>
                <a:gd name="connsiteX1838" fmla="*/ 4178142 w 5324475"/>
                <a:gd name="connsiteY1838" fmla="*/ 2441419 h 6048375"/>
                <a:gd name="connsiteX1839" fmla="*/ 4179570 w 5324475"/>
                <a:gd name="connsiteY1839" fmla="*/ 2458717 h 6048375"/>
                <a:gd name="connsiteX1840" fmla="*/ 4174255 w 5324475"/>
                <a:gd name="connsiteY1840" fmla="*/ 2453402 h 6048375"/>
                <a:gd name="connsiteX1841" fmla="*/ 4168940 w 5324475"/>
                <a:gd name="connsiteY1841" fmla="*/ 2448087 h 6048375"/>
                <a:gd name="connsiteX1842" fmla="*/ 4156157 w 5324475"/>
                <a:gd name="connsiteY1842" fmla="*/ 2458698 h 6048375"/>
                <a:gd name="connsiteX1843" fmla="*/ 4143375 w 5324475"/>
                <a:gd name="connsiteY1843" fmla="*/ 2469309 h 6048375"/>
                <a:gd name="connsiteX1844" fmla="*/ 4143375 w 5324475"/>
                <a:gd name="connsiteY1844" fmla="*/ 2478224 h 6048375"/>
                <a:gd name="connsiteX1845" fmla="*/ 4143375 w 5324475"/>
                <a:gd name="connsiteY1845" fmla="*/ 2487149 h 6048375"/>
                <a:gd name="connsiteX1846" fmla="*/ 4154367 w 5324475"/>
                <a:gd name="connsiteY1846" fmla="*/ 2480358 h 6048375"/>
                <a:gd name="connsiteX1847" fmla="*/ 4165369 w 5324475"/>
                <a:gd name="connsiteY1847" fmla="*/ 2473557 h 6048375"/>
                <a:gd name="connsiteX1848" fmla="*/ 4158177 w 5324475"/>
                <a:gd name="connsiteY1848" fmla="*/ 2485187 h 6048375"/>
                <a:gd name="connsiteX1849" fmla="*/ 4150995 w 5324475"/>
                <a:gd name="connsiteY1849" fmla="*/ 2496817 h 6048375"/>
                <a:gd name="connsiteX1850" fmla="*/ 4145576 w 5324475"/>
                <a:gd name="connsiteY1850" fmla="*/ 2491397 h 6048375"/>
                <a:gd name="connsiteX1851" fmla="*/ 4140156 w 5324475"/>
                <a:gd name="connsiteY1851" fmla="*/ 2485987 h 6048375"/>
                <a:gd name="connsiteX1852" fmla="*/ 4122715 w 5324475"/>
                <a:gd name="connsiteY1852" fmla="*/ 2501770 h 6048375"/>
                <a:gd name="connsiteX1853" fmla="*/ 4105275 w 5324475"/>
                <a:gd name="connsiteY1853" fmla="*/ 2517553 h 6048375"/>
                <a:gd name="connsiteX1854" fmla="*/ 4105275 w 5324475"/>
                <a:gd name="connsiteY1854" fmla="*/ 2526163 h 6048375"/>
                <a:gd name="connsiteX1855" fmla="*/ 4105275 w 5324475"/>
                <a:gd name="connsiteY1855" fmla="*/ 2534774 h 6048375"/>
                <a:gd name="connsiteX1856" fmla="*/ 4116267 w 5324475"/>
                <a:gd name="connsiteY1856" fmla="*/ 2527983 h 6048375"/>
                <a:gd name="connsiteX1857" fmla="*/ 4127269 w 5324475"/>
                <a:gd name="connsiteY1857" fmla="*/ 2521182 h 6048375"/>
                <a:gd name="connsiteX1858" fmla="*/ 4120372 w 5324475"/>
                <a:gd name="connsiteY1858" fmla="*/ 2532336 h 6048375"/>
                <a:gd name="connsiteX1859" fmla="*/ 4113486 w 5324475"/>
                <a:gd name="connsiteY1859" fmla="*/ 2543489 h 6048375"/>
                <a:gd name="connsiteX1860" fmla="*/ 4105694 w 5324475"/>
                <a:gd name="connsiteY1860" fmla="*/ 2538670 h 6048375"/>
                <a:gd name="connsiteX1861" fmla="*/ 4097912 w 5324475"/>
                <a:gd name="connsiteY1861" fmla="*/ 2533860 h 6048375"/>
                <a:gd name="connsiteX1862" fmla="*/ 4085711 w 5324475"/>
                <a:gd name="connsiteY1862" fmla="*/ 2548566 h 6048375"/>
                <a:gd name="connsiteX1863" fmla="*/ 4073500 w 5324475"/>
                <a:gd name="connsiteY1863" fmla="*/ 2563263 h 6048375"/>
                <a:gd name="connsiteX1864" fmla="*/ 3723475 w 5324475"/>
                <a:gd name="connsiteY1864" fmla="*/ 2371725 h 6048375"/>
                <a:gd name="connsiteX1865" fmla="*/ 3728238 w 5324475"/>
                <a:gd name="connsiteY1865" fmla="*/ 2371725 h 6048375"/>
                <a:gd name="connsiteX1866" fmla="*/ 3686175 w 5324475"/>
                <a:gd name="connsiteY1866" fmla="*/ 2328863 h 6048375"/>
                <a:gd name="connsiteX1867" fmla="*/ 3644113 w 5324475"/>
                <a:gd name="connsiteY1867" fmla="*/ 2286000 h 6048375"/>
                <a:gd name="connsiteX1868" fmla="*/ 3639350 w 5324475"/>
                <a:gd name="connsiteY1868" fmla="*/ 2286000 h 6048375"/>
                <a:gd name="connsiteX1869" fmla="*/ 3634588 w 5324475"/>
                <a:gd name="connsiteY1869" fmla="*/ 2286000 h 6048375"/>
                <a:gd name="connsiteX1870" fmla="*/ 3676650 w 5324475"/>
                <a:gd name="connsiteY1870" fmla="*/ 2328863 h 6048375"/>
                <a:gd name="connsiteX1871" fmla="*/ 3718713 w 5324475"/>
                <a:gd name="connsiteY1871" fmla="*/ 2371725 h 6048375"/>
                <a:gd name="connsiteX1872" fmla="*/ 3896077 w 5324475"/>
                <a:gd name="connsiteY1872" fmla="*/ 2324100 h 6048375"/>
                <a:gd name="connsiteX1873" fmla="*/ 3905945 w 5324475"/>
                <a:gd name="connsiteY1873" fmla="*/ 2324100 h 6048375"/>
                <a:gd name="connsiteX1874" fmla="*/ 4017521 w 5324475"/>
                <a:gd name="connsiteY1874" fmla="*/ 2299221 h 6048375"/>
                <a:gd name="connsiteX1875" fmla="*/ 4129088 w 5324475"/>
                <a:gd name="connsiteY1875" fmla="*/ 2274332 h 6048375"/>
                <a:gd name="connsiteX1876" fmla="*/ 4132650 w 5324475"/>
                <a:gd name="connsiteY1876" fmla="*/ 2271046 h 6048375"/>
                <a:gd name="connsiteX1877" fmla="*/ 4136222 w 5324475"/>
                <a:gd name="connsiteY1877" fmla="*/ 2267750 h 6048375"/>
                <a:gd name="connsiteX1878" fmla="*/ 4112304 w 5324475"/>
                <a:gd name="connsiteY1878" fmla="*/ 2239328 h 6048375"/>
                <a:gd name="connsiteX1879" fmla="*/ 4088387 w 5324475"/>
                <a:gd name="connsiteY1879" fmla="*/ 2210905 h 6048375"/>
                <a:gd name="connsiteX1880" fmla="*/ 4072195 w 5324475"/>
                <a:gd name="connsiteY1880" fmla="*/ 2138143 h 6048375"/>
                <a:gd name="connsiteX1881" fmla="*/ 4056012 w 5324475"/>
                <a:gd name="connsiteY1881" fmla="*/ 2065391 h 6048375"/>
                <a:gd name="connsiteX1882" fmla="*/ 4060622 w 5324475"/>
                <a:gd name="connsiteY1882" fmla="*/ 2060772 h 6048375"/>
                <a:gd name="connsiteX1883" fmla="*/ 4065242 w 5324475"/>
                <a:gd name="connsiteY1883" fmla="*/ 2056162 h 6048375"/>
                <a:gd name="connsiteX1884" fmla="*/ 4125735 w 5324475"/>
                <a:gd name="connsiteY1884" fmla="*/ 2041741 h 6048375"/>
                <a:gd name="connsiteX1885" fmla="*/ 4186238 w 5324475"/>
                <a:gd name="connsiteY1885" fmla="*/ 2027320 h 6048375"/>
                <a:gd name="connsiteX1886" fmla="*/ 4231481 w 5324475"/>
                <a:gd name="connsiteY1886" fmla="*/ 2032387 h 6048375"/>
                <a:gd name="connsiteX1887" fmla="*/ 4276725 w 5324475"/>
                <a:gd name="connsiteY1887" fmla="*/ 2037455 h 6048375"/>
                <a:gd name="connsiteX1888" fmla="*/ 4276725 w 5324475"/>
                <a:gd name="connsiteY1888" fmla="*/ 2023881 h 6048375"/>
                <a:gd name="connsiteX1889" fmla="*/ 4276725 w 5324475"/>
                <a:gd name="connsiteY1889" fmla="*/ 2010308 h 6048375"/>
                <a:gd name="connsiteX1890" fmla="*/ 4256570 w 5324475"/>
                <a:gd name="connsiteY1890" fmla="*/ 1917173 h 6048375"/>
                <a:gd name="connsiteX1891" fmla="*/ 4236416 w 5324475"/>
                <a:gd name="connsiteY1891" fmla="*/ 1824038 h 6048375"/>
                <a:gd name="connsiteX1892" fmla="*/ 4228929 w 5324475"/>
                <a:gd name="connsiteY1892" fmla="*/ 1815922 h 6048375"/>
                <a:gd name="connsiteX1893" fmla="*/ 4221442 w 5324475"/>
                <a:gd name="connsiteY1893" fmla="*/ 1807807 h 6048375"/>
                <a:gd name="connsiteX1894" fmla="*/ 4194315 w 5324475"/>
                <a:gd name="connsiteY1894" fmla="*/ 1827619 h 6048375"/>
                <a:gd name="connsiteX1895" fmla="*/ 4167188 w 5324475"/>
                <a:gd name="connsiteY1895" fmla="*/ 1847431 h 6048375"/>
                <a:gd name="connsiteX1896" fmla="*/ 4096712 w 5324475"/>
                <a:gd name="connsiteY1896" fmla="*/ 1862099 h 6048375"/>
                <a:gd name="connsiteX1897" fmla="*/ 4026237 w 5324475"/>
                <a:gd name="connsiteY1897" fmla="*/ 1876758 h 6048375"/>
                <a:gd name="connsiteX1898" fmla="*/ 4021379 w 5324475"/>
                <a:gd name="connsiteY1898" fmla="*/ 1871901 h 6048375"/>
                <a:gd name="connsiteX1899" fmla="*/ 4016512 w 5324475"/>
                <a:gd name="connsiteY1899" fmla="*/ 1867043 h 6048375"/>
                <a:gd name="connsiteX1900" fmla="*/ 3999957 w 5324475"/>
                <a:gd name="connsiteY1900" fmla="*/ 1790729 h 6048375"/>
                <a:gd name="connsiteX1901" fmla="*/ 3983393 w 5324475"/>
                <a:gd name="connsiteY1901" fmla="*/ 1714424 h 6048375"/>
                <a:gd name="connsiteX1902" fmla="*/ 3989641 w 5324475"/>
                <a:gd name="connsiteY1902" fmla="*/ 1710557 h 6048375"/>
                <a:gd name="connsiteX1903" fmla="*/ 3995890 w 5324475"/>
                <a:gd name="connsiteY1903" fmla="*/ 1706699 h 6048375"/>
                <a:gd name="connsiteX1904" fmla="*/ 4068118 w 5324475"/>
                <a:gd name="connsiteY1904" fmla="*/ 1691783 h 6048375"/>
                <a:gd name="connsiteX1905" fmla="*/ 4140346 w 5324475"/>
                <a:gd name="connsiteY1905" fmla="*/ 1676857 h 6048375"/>
                <a:gd name="connsiteX1906" fmla="*/ 4172188 w 5324475"/>
                <a:gd name="connsiteY1906" fmla="*/ 1685992 h 6048375"/>
                <a:gd name="connsiteX1907" fmla="*/ 4204030 w 5324475"/>
                <a:gd name="connsiteY1907" fmla="*/ 1695126 h 6048375"/>
                <a:gd name="connsiteX1908" fmla="*/ 4206459 w 5324475"/>
                <a:gd name="connsiteY1908" fmla="*/ 1692688 h 6048375"/>
                <a:gd name="connsiteX1909" fmla="*/ 4208898 w 5324475"/>
                <a:gd name="connsiteY1909" fmla="*/ 1690259 h 6048375"/>
                <a:gd name="connsiteX1910" fmla="*/ 4184561 w 5324475"/>
                <a:gd name="connsiteY1910" fmla="*/ 1576169 h 6048375"/>
                <a:gd name="connsiteX1911" fmla="*/ 4160225 w 5324475"/>
                <a:gd name="connsiteY1911" fmla="*/ 1462088 h 6048375"/>
                <a:gd name="connsiteX1912" fmla="*/ 4156967 w 5324475"/>
                <a:gd name="connsiteY1912" fmla="*/ 1458525 h 6048375"/>
                <a:gd name="connsiteX1913" fmla="*/ 4153700 w 5324475"/>
                <a:gd name="connsiteY1913" fmla="*/ 1454953 h 6048375"/>
                <a:gd name="connsiteX1914" fmla="*/ 4125697 w 5324475"/>
                <a:gd name="connsiteY1914" fmla="*/ 1478518 h 6048375"/>
                <a:gd name="connsiteX1915" fmla="*/ 4097684 w 5324475"/>
                <a:gd name="connsiteY1915" fmla="*/ 1502093 h 6048375"/>
                <a:gd name="connsiteX1916" fmla="*/ 4037190 w 5324475"/>
                <a:gd name="connsiteY1916" fmla="*/ 1513589 h 6048375"/>
                <a:gd name="connsiteX1917" fmla="*/ 3976688 w 5324475"/>
                <a:gd name="connsiteY1917" fmla="*/ 1525086 h 6048375"/>
                <a:gd name="connsiteX1918" fmla="*/ 3961047 w 5324475"/>
                <a:gd name="connsiteY1918" fmla="*/ 1529620 h 6048375"/>
                <a:gd name="connsiteX1919" fmla="*/ 3945408 w 5324475"/>
                <a:gd name="connsiteY1919" fmla="*/ 1534154 h 6048375"/>
                <a:gd name="connsiteX1920" fmla="*/ 3929386 w 5324475"/>
                <a:gd name="connsiteY1920" fmla="*/ 1462164 h 6048375"/>
                <a:gd name="connsiteX1921" fmla="*/ 3913365 w 5324475"/>
                <a:gd name="connsiteY1921" fmla="*/ 1390164 h 6048375"/>
                <a:gd name="connsiteX1922" fmla="*/ 3919595 w 5324475"/>
                <a:gd name="connsiteY1922" fmla="*/ 1361837 h 6048375"/>
                <a:gd name="connsiteX1923" fmla="*/ 3925815 w 5324475"/>
                <a:gd name="connsiteY1923" fmla="*/ 1333500 h 6048375"/>
                <a:gd name="connsiteX1924" fmla="*/ 3916585 w 5324475"/>
                <a:gd name="connsiteY1924" fmla="*/ 1333500 h 6048375"/>
                <a:gd name="connsiteX1925" fmla="*/ 3907345 w 5324475"/>
                <a:gd name="connsiteY1925" fmla="*/ 1333500 h 6048375"/>
                <a:gd name="connsiteX1926" fmla="*/ 3818191 w 5324475"/>
                <a:gd name="connsiteY1926" fmla="*/ 1351883 h 6048375"/>
                <a:gd name="connsiteX1927" fmla="*/ 3729038 w 5324475"/>
                <a:gd name="connsiteY1927" fmla="*/ 1370276 h 6048375"/>
                <a:gd name="connsiteX1928" fmla="*/ 3712369 w 5324475"/>
                <a:gd name="connsiteY1928" fmla="*/ 1376715 h 6048375"/>
                <a:gd name="connsiteX1929" fmla="*/ 3695700 w 5324475"/>
                <a:gd name="connsiteY1929" fmla="*/ 1383163 h 6048375"/>
                <a:gd name="connsiteX1930" fmla="*/ 3695700 w 5324475"/>
                <a:gd name="connsiteY1930" fmla="*/ 1388678 h 6048375"/>
                <a:gd name="connsiteX1931" fmla="*/ 3695700 w 5324475"/>
                <a:gd name="connsiteY1931" fmla="*/ 1394184 h 6048375"/>
                <a:gd name="connsiteX1932" fmla="*/ 3715426 w 5324475"/>
                <a:gd name="connsiteY1932" fmla="*/ 1415177 h 6048375"/>
                <a:gd name="connsiteX1933" fmla="*/ 3735153 w 5324475"/>
                <a:gd name="connsiteY1933" fmla="*/ 1436180 h 6048375"/>
                <a:gd name="connsiteX1934" fmla="*/ 3746030 w 5324475"/>
                <a:gd name="connsiteY1934" fmla="*/ 1499702 h 6048375"/>
                <a:gd name="connsiteX1935" fmla="*/ 3756917 w 5324475"/>
                <a:gd name="connsiteY1935" fmla="*/ 1563224 h 6048375"/>
                <a:gd name="connsiteX1936" fmla="*/ 3744297 w 5324475"/>
                <a:gd name="connsiteY1936" fmla="*/ 1571025 h 6048375"/>
                <a:gd name="connsiteX1937" fmla="*/ 3731686 w 5324475"/>
                <a:gd name="connsiteY1937" fmla="*/ 1578816 h 6048375"/>
                <a:gd name="connsiteX1938" fmla="*/ 3661610 w 5324475"/>
                <a:gd name="connsiteY1938" fmla="*/ 1590799 h 6048375"/>
                <a:gd name="connsiteX1939" fmla="*/ 3591535 w 5324475"/>
                <a:gd name="connsiteY1939" fmla="*/ 1602791 h 6048375"/>
                <a:gd name="connsiteX1940" fmla="*/ 3553130 w 5324475"/>
                <a:gd name="connsiteY1940" fmla="*/ 1597638 h 6048375"/>
                <a:gd name="connsiteX1941" fmla="*/ 3514725 w 5324475"/>
                <a:gd name="connsiteY1941" fmla="*/ 1592485 h 6048375"/>
                <a:gd name="connsiteX1942" fmla="*/ 3514725 w 5324475"/>
                <a:gd name="connsiteY1942" fmla="*/ 1605496 h 6048375"/>
                <a:gd name="connsiteX1943" fmla="*/ 3514725 w 5324475"/>
                <a:gd name="connsiteY1943" fmla="*/ 1618517 h 6048375"/>
                <a:gd name="connsiteX1944" fmla="*/ 3533794 w 5324475"/>
                <a:gd name="connsiteY1944" fmla="*/ 1702222 h 6048375"/>
                <a:gd name="connsiteX1945" fmla="*/ 3552863 w 5324475"/>
                <a:gd name="connsiteY1945" fmla="*/ 1785938 h 6048375"/>
                <a:gd name="connsiteX1946" fmla="*/ 3557931 w 5324475"/>
                <a:gd name="connsiteY1946" fmla="*/ 1807940 h 6048375"/>
                <a:gd name="connsiteX1947" fmla="*/ 3562998 w 5324475"/>
                <a:gd name="connsiteY1947" fmla="*/ 1829943 h 6048375"/>
                <a:gd name="connsiteX1948" fmla="*/ 3590973 w 5324475"/>
                <a:gd name="connsiteY1948" fmla="*/ 1806407 h 6048375"/>
                <a:gd name="connsiteX1949" fmla="*/ 3618948 w 5324475"/>
                <a:gd name="connsiteY1949" fmla="*/ 1782870 h 6048375"/>
                <a:gd name="connsiteX1950" fmla="*/ 3664468 w 5324475"/>
                <a:gd name="connsiteY1950" fmla="*/ 1773279 h 6048375"/>
                <a:gd name="connsiteX1951" fmla="*/ 3709988 w 5324475"/>
                <a:gd name="connsiteY1951" fmla="*/ 1763678 h 6048375"/>
                <a:gd name="connsiteX1952" fmla="*/ 3753584 w 5324475"/>
                <a:gd name="connsiteY1952" fmla="*/ 1757305 h 6048375"/>
                <a:gd name="connsiteX1953" fmla="*/ 3797170 w 5324475"/>
                <a:gd name="connsiteY1953" fmla="*/ 1750933 h 6048375"/>
                <a:gd name="connsiteX1954" fmla="*/ 3813115 w 5324475"/>
                <a:gd name="connsiteY1954" fmla="*/ 1823476 h 6048375"/>
                <a:gd name="connsiteX1955" fmla="*/ 3829050 w 5324475"/>
                <a:gd name="connsiteY1955" fmla="*/ 1896018 h 6048375"/>
                <a:gd name="connsiteX1956" fmla="*/ 3829050 w 5324475"/>
                <a:gd name="connsiteY1956" fmla="*/ 1907991 h 6048375"/>
                <a:gd name="connsiteX1957" fmla="*/ 3829050 w 5324475"/>
                <a:gd name="connsiteY1957" fmla="*/ 1919973 h 6048375"/>
                <a:gd name="connsiteX1958" fmla="*/ 3745706 w 5324475"/>
                <a:gd name="connsiteY1958" fmla="*/ 1936804 h 6048375"/>
                <a:gd name="connsiteX1959" fmla="*/ 3662363 w 5324475"/>
                <a:gd name="connsiteY1959" fmla="*/ 1953635 h 6048375"/>
                <a:gd name="connsiteX1960" fmla="*/ 3623120 w 5324475"/>
                <a:gd name="connsiteY1960" fmla="*/ 1947348 h 6048375"/>
                <a:gd name="connsiteX1961" fmla="*/ 3583877 w 5324475"/>
                <a:gd name="connsiteY1961" fmla="*/ 1941062 h 6048375"/>
                <a:gd name="connsiteX1962" fmla="*/ 3606994 w 5324475"/>
                <a:gd name="connsiteY1962" fmla="*/ 2049237 h 6048375"/>
                <a:gd name="connsiteX1963" fmla="*/ 3630111 w 5324475"/>
                <a:gd name="connsiteY1963" fmla="*/ 2157413 h 6048375"/>
                <a:gd name="connsiteX1964" fmla="*/ 3634607 w 5324475"/>
                <a:gd name="connsiteY1964" fmla="*/ 2170833 h 6048375"/>
                <a:gd name="connsiteX1965" fmla="*/ 3639112 w 5324475"/>
                <a:gd name="connsiteY1965" fmla="*/ 2184254 h 6048375"/>
                <a:gd name="connsiteX1966" fmla="*/ 3666391 w 5324475"/>
                <a:gd name="connsiteY1966" fmla="*/ 2158118 h 6048375"/>
                <a:gd name="connsiteX1967" fmla="*/ 3693662 w 5324475"/>
                <a:gd name="connsiteY1967" fmla="*/ 2131981 h 6048375"/>
                <a:gd name="connsiteX1968" fmla="*/ 3777186 w 5324475"/>
                <a:gd name="connsiteY1968" fmla="*/ 2113379 h 6048375"/>
                <a:gd name="connsiteX1969" fmla="*/ 3860702 w 5324475"/>
                <a:gd name="connsiteY1969" fmla="*/ 2094767 h 6048375"/>
                <a:gd name="connsiteX1970" fmla="*/ 3868150 w 5324475"/>
                <a:gd name="connsiteY1970" fmla="*/ 2102272 h 6048375"/>
                <a:gd name="connsiteX1971" fmla="*/ 3875589 w 5324475"/>
                <a:gd name="connsiteY1971" fmla="*/ 2109788 h 6048375"/>
                <a:gd name="connsiteX1972" fmla="*/ 3891010 w 5324475"/>
                <a:gd name="connsiteY1972" fmla="*/ 2184587 h 6048375"/>
                <a:gd name="connsiteX1973" fmla="*/ 3906431 w 5324475"/>
                <a:gd name="connsiteY1973" fmla="*/ 2259397 h 6048375"/>
                <a:gd name="connsiteX1974" fmla="*/ 3896316 w 5324475"/>
                <a:gd name="connsiteY1974" fmla="*/ 2288410 h 6048375"/>
                <a:gd name="connsiteX1975" fmla="*/ 3886200 w 5324475"/>
                <a:gd name="connsiteY1975" fmla="*/ 2317414 h 6048375"/>
                <a:gd name="connsiteX1976" fmla="*/ 3886200 w 5324475"/>
                <a:gd name="connsiteY1976" fmla="*/ 2320757 h 6048375"/>
                <a:gd name="connsiteX1977" fmla="*/ 3886200 w 5324475"/>
                <a:gd name="connsiteY1977" fmla="*/ 2324100 h 6048375"/>
                <a:gd name="connsiteX1978" fmla="*/ 3595688 w 5324475"/>
                <a:gd name="connsiteY1978" fmla="*/ 2238375 h 6048375"/>
                <a:gd name="connsiteX1979" fmla="*/ 3600450 w 5324475"/>
                <a:gd name="connsiteY1979" fmla="*/ 2238375 h 6048375"/>
                <a:gd name="connsiteX1980" fmla="*/ 3600450 w 5324475"/>
                <a:gd name="connsiteY1980" fmla="*/ 2233613 h 6048375"/>
                <a:gd name="connsiteX1981" fmla="*/ 3600450 w 5324475"/>
                <a:gd name="connsiteY1981" fmla="*/ 2228850 h 6048375"/>
                <a:gd name="connsiteX1982" fmla="*/ 3595688 w 5324475"/>
                <a:gd name="connsiteY1982" fmla="*/ 2228850 h 6048375"/>
                <a:gd name="connsiteX1983" fmla="*/ 3590925 w 5324475"/>
                <a:gd name="connsiteY1983" fmla="*/ 2228850 h 6048375"/>
                <a:gd name="connsiteX1984" fmla="*/ 3590925 w 5324475"/>
                <a:gd name="connsiteY1984" fmla="*/ 2233613 h 6048375"/>
                <a:gd name="connsiteX1985" fmla="*/ 3590925 w 5324475"/>
                <a:gd name="connsiteY1985" fmla="*/ 2238375 h 6048375"/>
                <a:gd name="connsiteX1986" fmla="*/ 1204913 w 5324475"/>
                <a:gd name="connsiteY1986" fmla="*/ 2571750 h 6048375"/>
                <a:gd name="connsiteX1987" fmla="*/ 1200150 w 5324475"/>
                <a:gd name="connsiteY1987" fmla="*/ 2571750 h 6048375"/>
                <a:gd name="connsiteX1988" fmla="*/ 1200150 w 5324475"/>
                <a:gd name="connsiteY1988" fmla="*/ 2566988 h 6048375"/>
                <a:gd name="connsiteX1989" fmla="*/ 1200150 w 5324475"/>
                <a:gd name="connsiteY1989" fmla="*/ 2562225 h 6048375"/>
                <a:gd name="connsiteX1990" fmla="*/ 1204913 w 5324475"/>
                <a:gd name="connsiteY1990" fmla="*/ 2562225 h 6048375"/>
                <a:gd name="connsiteX1991" fmla="*/ 1209675 w 5324475"/>
                <a:gd name="connsiteY1991" fmla="*/ 2562225 h 6048375"/>
                <a:gd name="connsiteX1992" fmla="*/ 1209675 w 5324475"/>
                <a:gd name="connsiteY1992" fmla="*/ 2566988 h 6048375"/>
                <a:gd name="connsiteX1993" fmla="*/ 1209675 w 5324475"/>
                <a:gd name="connsiteY1993" fmla="*/ 2571750 h 6048375"/>
                <a:gd name="connsiteX1994" fmla="*/ 1223963 w 5324475"/>
                <a:gd name="connsiteY1994" fmla="*/ 2571750 h 6048375"/>
                <a:gd name="connsiteX1995" fmla="*/ 1219200 w 5324475"/>
                <a:gd name="connsiteY1995" fmla="*/ 2571750 h 6048375"/>
                <a:gd name="connsiteX1996" fmla="*/ 1219200 w 5324475"/>
                <a:gd name="connsiteY1996" fmla="*/ 2566988 h 6048375"/>
                <a:gd name="connsiteX1997" fmla="*/ 1219200 w 5324475"/>
                <a:gd name="connsiteY1997" fmla="*/ 2562225 h 6048375"/>
                <a:gd name="connsiteX1998" fmla="*/ 1223963 w 5324475"/>
                <a:gd name="connsiteY1998" fmla="*/ 2562225 h 6048375"/>
                <a:gd name="connsiteX1999" fmla="*/ 1228725 w 5324475"/>
                <a:gd name="connsiteY1999" fmla="*/ 2562225 h 6048375"/>
                <a:gd name="connsiteX2000" fmla="*/ 1228725 w 5324475"/>
                <a:gd name="connsiteY2000" fmla="*/ 2566988 h 6048375"/>
                <a:gd name="connsiteX2001" fmla="*/ 1228725 w 5324475"/>
                <a:gd name="connsiteY2001" fmla="*/ 2571750 h 6048375"/>
                <a:gd name="connsiteX2002" fmla="*/ 3948113 w 5324475"/>
                <a:gd name="connsiteY2002" fmla="*/ 2562225 h 6048375"/>
                <a:gd name="connsiteX2003" fmla="*/ 3943350 w 5324475"/>
                <a:gd name="connsiteY2003" fmla="*/ 2562225 h 6048375"/>
                <a:gd name="connsiteX2004" fmla="*/ 3943350 w 5324475"/>
                <a:gd name="connsiteY2004" fmla="*/ 2557463 h 6048375"/>
                <a:gd name="connsiteX2005" fmla="*/ 3943350 w 5324475"/>
                <a:gd name="connsiteY2005" fmla="*/ 2552700 h 6048375"/>
                <a:gd name="connsiteX2006" fmla="*/ 3948113 w 5324475"/>
                <a:gd name="connsiteY2006" fmla="*/ 2552700 h 6048375"/>
                <a:gd name="connsiteX2007" fmla="*/ 3952875 w 5324475"/>
                <a:gd name="connsiteY2007" fmla="*/ 2552700 h 6048375"/>
                <a:gd name="connsiteX2008" fmla="*/ 3952875 w 5324475"/>
                <a:gd name="connsiteY2008" fmla="*/ 2557463 h 6048375"/>
                <a:gd name="connsiteX2009" fmla="*/ 3952875 w 5324475"/>
                <a:gd name="connsiteY2009" fmla="*/ 2562225 h 6048375"/>
                <a:gd name="connsiteX2010" fmla="*/ 4471988 w 5324475"/>
                <a:gd name="connsiteY2010" fmla="*/ 2562225 h 6048375"/>
                <a:gd name="connsiteX2011" fmla="*/ 4467225 w 5324475"/>
                <a:gd name="connsiteY2011" fmla="*/ 2562225 h 6048375"/>
                <a:gd name="connsiteX2012" fmla="*/ 4467225 w 5324475"/>
                <a:gd name="connsiteY2012" fmla="*/ 2557463 h 6048375"/>
                <a:gd name="connsiteX2013" fmla="*/ 4467225 w 5324475"/>
                <a:gd name="connsiteY2013" fmla="*/ 2552700 h 6048375"/>
                <a:gd name="connsiteX2014" fmla="*/ 4471988 w 5324475"/>
                <a:gd name="connsiteY2014" fmla="*/ 2552700 h 6048375"/>
                <a:gd name="connsiteX2015" fmla="*/ 4476750 w 5324475"/>
                <a:gd name="connsiteY2015" fmla="*/ 2552700 h 6048375"/>
                <a:gd name="connsiteX2016" fmla="*/ 4476750 w 5324475"/>
                <a:gd name="connsiteY2016" fmla="*/ 2557463 h 6048375"/>
                <a:gd name="connsiteX2017" fmla="*/ 4476750 w 5324475"/>
                <a:gd name="connsiteY2017" fmla="*/ 2562225 h 6048375"/>
                <a:gd name="connsiteX2018" fmla="*/ 4833938 w 5324475"/>
                <a:gd name="connsiteY2018" fmla="*/ 2562225 h 6048375"/>
                <a:gd name="connsiteX2019" fmla="*/ 4829175 w 5324475"/>
                <a:gd name="connsiteY2019" fmla="*/ 2562225 h 6048375"/>
                <a:gd name="connsiteX2020" fmla="*/ 4829175 w 5324475"/>
                <a:gd name="connsiteY2020" fmla="*/ 2557463 h 6048375"/>
                <a:gd name="connsiteX2021" fmla="*/ 4829175 w 5324475"/>
                <a:gd name="connsiteY2021" fmla="*/ 2552700 h 6048375"/>
                <a:gd name="connsiteX2022" fmla="*/ 4833938 w 5324475"/>
                <a:gd name="connsiteY2022" fmla="*/ 2552700 h 6048375"/>
                <a:gd name="connsiteX2023" fmla="*/ 4838700 w 5324475"/>
                <a:gd name="connsiteY2023" fmla="*/ 2552700 h 6048375"/>
                <a:gd name="connsiteX2024" fmla="*/ 4838700 w 5324475"/>
                <a:gd name="connsiteY2024" fmla="*/ 2557463 h 6048375"/>
                <a:gd name="connsiteX2025" fmla="*/ 4838700 w 5324475"/>
                <a:gd name="connsiteY2025" fmla="*/ 2562225 h 6048375"/>
                <a:gd name="connsiteX2026" fmla="*/ 1281113 w 5324475"/>
                <a:gd name="connsiteY2026" fmla="*/ 2552700 h 6048375"/>
                <a:gd name="connsiteX2027" fmla="*/ 1276350 w 5324475"/>
                <a:gd name="connsiteY2027" fmla="*/ 2552700 h 6048375"/>
                <a:gd name="connsiteX2028" fmla="*/ 1276350 w 5324475"/>
                <a:gd name="connsiteY2028" fmla="*/ 2547938 h 6048375"/>
                <a:gd name="connsiteX2029" fmla="*/ 1276350 w 5324475"/>
                <a:gd name="connsiteY2029" fmla="*/ 2543175 h 6048375"/>
                <a:gd name="connsiteX2030" fmla="*/ 1281113 w 5324475"/>
                <a:gd name="connsiteY2030" fmla="*/ 2543175 h 6048375"/>
                <a:gd name="connsiteX2031" fmla="*/ 1285875 w 5324475"/>
                <a:gd name="connsiteY2031" fmla="*/ 2543175 h 6048375"/>
                <a:gd name="connsiteX2032" fmla="*/ 1285875 w 5324475"/>
                <a:gd name="connsiteY2032" fmla="*/ 2547938 h 6048375"/>
                <a:gd name="connsiteX2033" fmla="*/ 1285875 w 5324475"/>
                <a:gd name="connsiteY2033" fmla="*/ 2552700 h 6048375"/>
                <a:gd name="connsiteX2034" fmla="*/ 1319213 w 5324475"/>
                <a:gd name="connsiteY2034" fmla="*/ 2543175 h 6048375"/>
                <a:gd name="connsiteX2035" fmla="*/ 1314450 w 5324475"/>
                <a:gd name="connsiteY2035" fmla="*/ 2543175 h 6048375"/>
                <a:gd name="connsiteX2036" fmla="*/ 1314450 w 5324475"/>
                <a:gd name="connsiteY2036" fmla="*/ 2538413 h 6048375"/>
                <a:gd name="connsiteX2037" fmla="*/ 1314450 w 5324475"/>
                <a:gd name="connsiteY2037" fmla="*/ 2533650 h 6048375"/>
                <a:gd name="connsiteX2038" fmla="*/ 1319213 w 5324475"/>
                <a:gd name="connsiteY2038" fmla="*/ 2533650 h 6048375"/>
                <a:gd name="connsiteX2039" fmla="*/ 1323975 w 5324475"/>
                <a:gd name="connsiteY2039" fmla="*/ 2533650 h 6048375"/>
                <a:gd name="connsiteX2040" fmla="*/ 1323975 w 5324475"/>
                <a:gd name="connsiteY2040" fmla="*/ 2538413 h 6048375"/>
                <a:gd name="connsiteX2041" fmla="*/ 1323975 w 5324475"/>
                <a:gd name="connsiteY2041" fmla="*/ 2543175 h 6048375"/>
                <a:gd name="connsiteX2042" fmla="*/ 3633788 w 5324475"/>
                <a:gd name="connsiteY2042" fmla="*/ 2524125 h 6048375"/>
                <a:gd name="connsiteX2043" fmla="*/ 3629025 w 5324475"/>
                <a:gd name="connsiteY2043" fmla="*/ 2524125 h 6048375"/>
                <a:gd name="connsiteX2044" fmla="*/ 3629025 w 5324475"/>
                <a:gd name="connsiteY2044" fmla="*/ 2519363 h 6048375"/>
                <a:gd name="connsiteX2045" fmla="*/ 3629025 w 5324475"/>
                <a:gd name="connsiteY2045" fmla="*/ 2514600 h 6048375"/>
                <a:gd name="connsiteX2046" fmla="*/ 3633788 w 5324475"/>
                <a:gd name="connsiteY2046" fmla="*/ 2514600 h 6048375"/>
                <a:gd name="connsiteX2047" fmla="*/ 3638550 w 5324475"/>
                <a:gd name="connsiteY2047" fmla="*/ 2514600 h 6048375"/>
                <a:gd name="connsiteX2048" fmla="*/ 3638550 w 5324475"/>
                <a:gd name="connsiteY2048" fmla="*/ 2519363 h 6048375"/>
                <a:gd name="connsiteX2049" fmla="*/ 3638550 w 5324475"/>
                <a:gd name="connsiteY2049" fmla="*/ 2524125 h 6048375"/>
                <a:gd name="connsiteX2050" fmla="*/ 4491038 w 5324475"/>
                <a:gd name="connsiteY2050" fmla="*/ 2505075 h 6048375"/>
                <a:gd name="connsiteX2051" fmla="*/ 4486275 w 5324475"/>
                <a:gd name="connsiteY2051" fmla="*/ 2505075 h 6048375"/>
                <a:gd name="connsiteX2052" fmla="*/ 4486275 w 5324475"/>
                <a:gd name="connsiteY2052" fmla="*/ 2500313 h 6048375"/>
                <a:gd name="connsiteX2053" fmla="*/ 4486275 w 5324475"/>
                <a:gd name="connsiteY2053" fmla="*/ 2495550 h 6048375"/>
                <a:gd name="connsiteX2054" fmla="*/ 4491038 w 5324475"/>
                <a:gd name="connsiteY2054" fmla="*/ 2495550 h 6048375"/>
                <a:gd name="connsiteX2055" fmla="*/ 4495800 w 5324475"/>
                <a:gd name="connsiteY2055" fmla="*/ 2495550 h 6048375"/>
                <a:gd name="connsiteX2056" fmla="*/ 4495800 w 5324475"/>
                <a:gd name="connsiteY2056" fmla="*/ 2500313 h 6048375"/>
                <a:gd name="connsiteX2057" fmla="*/ 4495800 w 5324475"/>
                <a:gd name="connsiteY2057" fmla="*/ 2505075 h 6048375"/>
                <a:gd name="connsiteX2058" fmla="*/ 1195388 w 5324475"/>
                <a:gd name="connsiteY2058" fmla="*/ 2495550 h 6048375"/>
                <a:gd name="connsiteX2059" fmla="*/ 1190625 w 5324475"/>
                <a:gd name="connsiteY2059" fmla="*/ 2495550 h 6048375"/>
                <a:gd name="connsiteX2060" fmla="*/ 1190625 w 5324475"/>
                <a:gd name="connsiteY2060" fmla="*/ 2490788 h 6048375"/>
                <a:gd name="connsiteX2061" fmla="*/ 1190625 w 5324475"/>
                <a:gd name="connsiteY2061" fmla="*/ 2486025 h 6048375"/>
                <a:gd name="connsiteX2062" fmla="*/ 1195388 w 5324475"/>
                <a:gd name="connsiteY2062" fmla="*/ 2486025 h 6048375"/>
                <a:gd name="connsiteX2063" fmla="*/ 1200150 w 5324475"/>
                <a:gd name="connsiteY2063" fmla="*/ 2486025 h 6048375"/>
                <a:gd name="connsiteX2064" fmla="*/ 1200150 w 5324475"/>
                <a:gd name="connsiteY2064" fmla="*/ 2490788 h 6048375"/>
                <a:gd name="connsiteX2065" fmla="*/ 1200150 w 5324475"/>
                <a:gd name="connsiteY2065" fmla="*/ 2495550 h 6048375"/>
                <a:gd name="connsiteX2066" fmla="*/ 1576388 w 5324475"/>
                <a:gd name="connsiteY2066" fmla="*/ 2486025 h 6048375"/>
                <a:gd name="connsiteX2067" fmla="*/ 1571625 w 5324475"/>
                <a:gd name="connsiteY2067" fmla="*/ 2486025 h 6048375"/>
                <a:gd name="connsiteX2068" fmla="*/ 1571625 w 5324475"/>
                <a:gd name="connsiteY2068" fmla="*/ 2481263 h 6048375"/>
                <a:gd name="connsiteX2069" fmla="*/ 1571625 w 5324475"/>
                <a:gd name="connsiteY2069" fmla="*/ 2476500 h 6048375"/>
                <a:gd name="connsiteX2070" fmla="*/ 1576388 w 5324475"/>
                <a:gd name="connsiteY2070" fmla="*/ 2476500 h 6048375"/>
                <a:gd name="connsiteX2071" fmla="*/ 1581150 w 5324475"/>
                <a:gd name="connsiteY2071" fmla="*/ 2476500 h 6048375"/>
                <a:gd name="connsiteX2072" fmla="*/ 1581150 w 5324475"/>
                <a:gd name="connsiteY2072" fmla="*/ 2481263 h 6048375"/>
                <a:gd name="connsiteX2073" fmla="*/ 1581150 w 5324475"/>
                <a:gd name="connsiteY2073" fmla="*/ 2486025 h 6048375"/>
                <a:gd name="connsiteX2074" fmla="*/ 2821210 w 5324475"/>
                <a:gd name="connsiteY2074" fmla="*/ 2476500 h 6048375"/>
                <a:gd name="connsiteX2075" fmla="*/ 2816447 w 5324475"/>
                <a:gd name="connsiteY2075" fmla="*/ 2476500 h 6048375"/>
                <a:gd name="connsiteX2076" fmla="*/ 2833688 w 5324475"/>
                <a:gd name="connsiteY2076" fmla="*/ 2457450 h 6048375"/>
                <a:gd name="connsiteX2077" fmla="*/ 2850928 w 5324475"/>
                <a:gd name="connsiteY2077" fmla="*/ 2438400 h 6048375"/>
                <a:gd name="connsiteX2078" fmla="*/ 2855690 w 5324475"/>
                <a:gd name="connsiteY2078" fmla="*/ 2438400 h 6048375"/>
                <a:gd name="connsiteX2079" fmla="*/ 2860453 w 5324475"/>
                <a:gd name="connsiteY2079" fmla="*/ 2438400 h 6048375"/>
                <a:gd name="connsiteX2080" fmla="*/ 2843213 w 5324475"/>
                <a:gd name="connsiteY2080" fmla="*/ 2457450 h 6048375"/>
                <a:gd name="connsiteX2081" fmla="*/ 2825972 w 5324475"/>
                <a:gd name="connsiteY2081" fmla="*/ 2476500 h 6048375"/>
                <a:gd name="connsiteX2082" fmla="*/ 4805363 w 5324475"/>
                <a:gd name="connsiteY2082" fmla="*/ 2476500 h 6048375"/>
                <a:gd name="connsiteX2083" fmla="*/ 4800600 w 5324475"/>
                <a:gd name="connsiteY2083" fmla="*/ 2476500 h 6048375"/>
                <a:gd name="connsiteX2084" fmla="*/ 4800600 w 5324475"/>
                <a:gd name="connsiteY2084" fmla="*/ 2471738 h 6048375"/>
                <a:gd name="connsiteX2085" fmla="*/ 4800600 w 5324475"/>
                <a:gd name="connsiteY2085" fmla="*/ 2466975 h 6048375"/>
                <a:gd name="connsiteX2086" fmla="*/ 4805363 w 5324475"/>
                <a:gd name="connsiteY2086" fmla="*/ 2466975 h 6048375"/>
                <a:gd name="connsiteX2087" fmla="*/ 4810125 w 5324475"/>
                <a:gd name="connsiteY2087" fmla="*/ 2466975 h 6048375"/>
                <a:gd name="connsiteX2088" fmla="*/ 4810125 w 5324475"/>
                <a:gd name="connsiteY2088" fmla="*/ 2471738 h 6048375"/>
                <a:gd name="connsiteX2089" fmla="*/ 4810125 w 5324475"/>
                <a:gd name="connsiteY2089" fmla="*/ 2476500 h 6048375"/>
                <a:gd name="connsiteX2090" fmla="*/ 1281113 w 5324475"/>
                <a:gd name="connsiteY2090" fmla="*/ 2457450 h 6048375"/>
                <a:gd name="connsiteX2091" fmla="*/ 1276350 w 5324475"/>
                <a:gd name="connsiteY2091" fmla="*/ 2457450 h 6048375"/>
                <a:gd name="connsiteX2092" fmla="*/ 1276350 w 5324475"/>
                <a:gd name="connsiteY2092" fmla="*/ 2452688 h 6048375"/>
                <a:gd name="connsiteX2093" fmla="*/ 1276350 w 5324475"/>
                <a:gd name="connsiteY2093" fmla="*/ 2447925 h 6048375"/>
                <a:gd name="connsiteX2094" fmla="*/ 1281113 w 5324475"/>
                <a:gd name="connsiteY2094" fmla="*/ 2447925 h 6048375"/>
                <a:gd name="connsiteX2095" fmla="*/ 1285875 w 5324475"/>
                <a:gd name="connsiteY2095" fmla="*/ 2447925 h 6048375"/>
                <a:gd name="connsiteX2096" fmla="*/ 1285875 w 5324475"/>
                <a:gd name="connsiteY2096" fmla="*/ 2452688 h 6048375"/>
                <a:gd name="connsiteX2097" fmla="*/ 1285875 w 5324475"/>
                <a:gd name="connsiteY2097" fmla="*/ 2457450 h 6048375"/>
                <a:gd name="connsiteX2098" fmla="*/ 833438 w 5324475"/>
                <a:gd name="connsiteY2098" fmla="*/ 2438400 h 6048375"/>
                <a:gd name="connsiteX2099" fmla="*/ 828675 w 5324475"/>
                <a:gd name="connsiteY2099" fmla="*/ 2438400 h 6048375"/>
                <a:gd name="connsiteX2100" fmla="*/ 828675 w 5324475"/>
                <a:gd name="connsiteY2100" fmla="*/ 2433638 h 6048375"/>
                <a:gd name="connsiteX2101" fmla="*/ 828675 w 5324475"/>
                <a:gd name="connsiteY2101" fmla="*/ 2428875 h 6048375"/>
                <a:gd name="connsiteX2102" fmla="*/ 833438 w 5324475"/>
                <a:gd name="connsiteY2102" fmla="*/ 2428875 h 6048375"/>
                <a:gd name="connsiteX2103" fmla="*/ 838200 w 5324475"/>
                <a:gd name="connsiteY2103" fmla="*/ 2428875 h 6048375"/>
                <a:gd name="connsiteX2104" fmla="*/ 838200 w 5324475"/>
                <a:gd name="connsiteY2104" fmla="*/ 2433638 h 6048375"/>
                <a:gd name="connsiteX2105" fmla="*/ 838200 w 5324475"/>
                <a:gd name="connsiteY2105" fmla="*/ 2438400 h 6048375"/>
                <a:gd name="connsiteX2106" fmla="*/ 2233613 w 5324475"/>
                <a:gd name="connsiteY2106" fmla="*/ 2438400 h 6048375"/>
                <a:gd name="connsiteX2107" fmla="*/ 2228850 w 5324475"/>
                <a:gd name="connsiteY2107" fmla="*/ 2438400 h 6048375"/>
                <a:gd name="connsiteX2108" fmla="*/ 2228850 w 5324475"/>
                <a:gd name="connsiteY2108" fmla="*/ 2433638 h 6048375"/>
                <a:gd name="connsiteX2109" fmla="*/ 2228850 w 5324475"/>
                <a:gd name="connsiteY2109" fmla="*/ 2428875 h 6048375"/>
                <a:gd name="connsiteX2110" fmla="*/ 2233613 w 5324475"/>
                <a:gd name="connsiteY2110" fmla="*/ 2428875 h 6048375"/>
                <a:gd name="connsiteX2111" fmla="*/ 2238375 w 5324475"/>
                <a:gd name="connsiteY2111" fmla="*/ 2428875 h 6048375"/>
                <a:gd name="connsiteX2112" fmla="*/ 2238375 w 5324475"/>
                <a:gd name="connsiteY2112" fmla="*/ 2433638 h 6048375"/>
                <a:gd name="connsiteX2113" fmla="*/ 2238375 w 5324475"/>
                <a:gd name="connsiteY2113" fmla="*/ 2438400 h 6048375"/>
                <a:gd name="connsiteX2114" fmla="*/ 1119188 w 5324475"/>
                <a:gd name="connsiteY2114" fmla="*/ 2428875 h 6048375"/>
                <a:gd name="connsiteX2115" fmla="*/ 1114425 w 5324475"/>
                <a:gd name="connsiteY2115" fmla="*/ 2428875 h 6048375"/>
                <a:gd name="connsiteX2116" fmla="*/ 1114425 w 5324475"/>
                <a:gd name="connsiteY2116" fmla="*/ 2424113 h 6048375"/>
                <a:gd name="connsiteX2117" fmla="*/ 1114425 w 5324475"/>
                <a:gd name="connsiteY2117" fmla="*/ 2419350 h 6048375"/>
                <a:gd name="connsiteX2118" fmla="*/ 1119188 w 5324475"/>
                <a:gd name="connsiteY2118" fmla="*/ 2419350 h 6048375"/>
                <a:gd name="connsiteX2119" fmla="*/ 1123950 w 5324475"/>
                <a:gd name="connsiteY2119" fmla="*/ 2419350 h 6048375"/>
                <a:gd name="connsiteX2120" fmla="*/ 1123950 w 5324475"/>
                <a:gd name="connsiteY2120" fmla="*/ 2424113 h 6048375"/>
                <a:gd name="connsiteX2121" fmla="*/ 1123950 w 5324475"/>
                <a:gd name="connsiteY2121" fmla="*/ 2428875 h 6048375"/>
                <a:gd name="connsiteX2122" fmla="*/ 1100138 w 5324475"/>
                <a:gd name="connsiteY2122" fmla="*/ 2419350 h 6048375"/>
                <a:gd name="connsiteX2123" fmla="*/ 1095375 w 5324475"/>
                <a:gd name="connsiteY2123" fmla="*/ 2419350 h 6048375"/>
                <a:gd name="connsiteX2124" fmla="*/ 1095375 w 5324475"/>
                <a:gd name="connsiteY2124" fmla="*/ 2414588 h 6048375"/>
                <a:gd name="connsiteX2125" fmla="*/ 1095375 w 5324475"/>
                <a:gd name="connsiteY2125" fmla="*/ 2409825 h 6048375"/>
                <a:gd name="connsiteX2126" fmla="*/ 1100138 w 5324475"/>
                <a:gd name="connsiteY2126" fmla="*/ 2409825 h 6048375"/>
                <a:gd name="connsiteX2127" fmla="*/ 1104900 w 5324475"/>
                <a:gd name="connsiteY2127" fmla="*/ 2409825 h 6048375"/>
                <a:gd name="connsiteX2128" fmla="*/ 1104900 w 5324475"/>
                <a:gd name="connsiteY2128" fmla="*/ 2414588 h 6048375"/>
                <a:gd name="connsiteX2129" fmla="*/ 1104900 w 5324475"/>
                <a:gd name="connsiteY2129" fmla="*/ 2419350 h 6048375"/>
                <a:gd name="connsiteX2130" fmla="*/ 3729038 w 5324475"/>
                <a:gd name="connsiteY2130" fmla="*/ 2419350 h 6048375"/>
                <a:gd name="connsiteX2131" fmla="*/ 3724275 w 5324475"/>
                <a:gd name="connsiteY2131" fmla="*/ 2419350 h 6048375"/>
                <a:gd name="connsiteX2132" fmla="*/ 3724275 w 5324475"/>
                <a:gd name="connsiteY2132" fmla="*/ 2414588 h 6048375"/>
                <a:gd name="connsiteX2133" fmla="*/ 3724275 w 5324475"/>
                <a:gd name="connsiteY2133" fmla="*/ 2409825 h 6048375"/>
                <a:gd name="connsiteX2134" fmla="*/ 3729038 w 5324475"/>
                <a:gd name="connsiteY2134" fmla="*/ 2409825 h 6048375"/>
                <a:gd name="connsiteX2135" fmla="*/ 3733800 w 5324475"/>
                <a:gd name="connsiteY2135" fmla="*/ 2409825 h 6048375"/>
                <a:gd name="connsiteX2136" fmla="*/ 3733800 w 5324475"/>
                <a:gd name="connsiteY2136" fmla="*/ 2414588 h 6048375"/>
                <a:gd name="connsiteX2137" fmla="*/ 3733800 w 5324475"/>
                <a:gd name="connsiteY2137" fmla="*/ 2419350 h 6048375"/>
                <a:gd name="connsiteX2138" fmla="*/ 4214813 w 5324475"/>
                <a:gd name="connsiteY2138" fmla="*/ 2400300 h 6048375"/>
                <a:gd name="connsiteX2139" fmla="*/ 4210050 w 5324475"/>
                <a:gd name="connsiteY2139" fmla="*/ 2400300 h 6048375"/>
                <a:gd name="connsiteX2140" fmla="*/ 4210050 w 5324475"/>
                <a:gd name="connsiteY2140" fmla="*/ 2395538 h 6048375"/>
                <a:gd name="connsiteX2141" fmla="*/ 4210050 w 5324475"/>
                <a:gd name="connsiteY2141" fmla="*/ 2390775 h 6048375"/>
                <a:gd name="connsiteX2142" fmla="*/ 4214813 w 5324475"/>
                <a:gd name="connsiteY2142" fmla="*/ 2390775 h 6048375"/>
                <a:gd name="connsiteX2143" fmla="*/ 4219575 w 5324475"/>
                <a:gd name="connsiteY2143" fmla="*/ 2390775 h 6048375"/>
                <a:gd name="connsiteX2144" fmla="*/ 4219575 w 5324475"/>
                <a:gd name="connsiteY2144" fmla="*/ 2395538 h 6048375"/>
                <a:gd name="connsiteX2145" fmla="*/ 4219575 w 5324475"/>
                <a:gd name="connsiteY2145" fmla="*/ 2400300 h 6048375"/>
                <a:gd name="connsiteX2146" fmla="*/ 2967038 w 5324475"/>
                <a:gd name="connsiteY2146" fmla="*/ 2362200 h 6048375"/>
                <a:gd name="connsiteX2147" fmla="*/ 2962275 w 5324475"/>
                <a:gd name="connsiteY2147" fmla="*/ 2362200 h 6048375"/>
                <a:gd name="connsiteX2148" fmla="*/ 2962275 w 5324475"/>
                <a:gd name="connsiteY2148" fmla="*/ 2357438 h 6048375"/>
                <a:gd name="connsiteX2149" fmla="*/ 2962275 w 5324475"/>
                <a:gd name="connsiteY2149" fmla="*/ 2352675 h 6048375"/>
                <a:gd name="connsiteX2150" fmla="*/ 2967038 w 5324475"/>
                <a:gd name="connsiteY2150" fmla="*/ 2352675 h 6048375"/>
                <a:gd name="connsiteX2151" fmla="*/ 2971800 w 5324475"/>
                <a:gd name="connsiteY2151" fmla="*/ 2352675 h 6048375"/>
                <a:gd name="connsiteX2152" fmla="*/ 2971800 w 5324475"/>
                <a:gd name="connsiteY2152" fmla="*/ 2357438 h 6048375"/>
                <a:gd name="connsiteX2153" fmla="*/ 2971800 w 5324475"/>
                <a:gd name="connsiteY2153" fmla="*/ 2362200 h 6048375"/>
                <a:gd name="connsiteX2154" fmla="*/ 4252913 w 5324475"/>
                <a:gd name="connsiteY2154" fmla="*/ 2333625 h 6048375"/>
                <a:gd name="connsiteX2155" fmla="*/ 4248150 w 5324475"/>
                <a:gd name="connsiteY2155" fmla="*/ 2333625 h 6048375"/>
                <a:gd name="connsiteX2156" fmla="*/ 4248150 w 5324475"/>
                <a:gd name="connsiteY2156" fmla="*/ 2328863 h 6048375"/>
                <a:gd name="connsiteX2157" fmla="*/ 4248150 w 5324475"/>
                <a:gd name="connsiteY2157" fmla="*/ 2324100 h 6048375"/>
                <a:gd name="connsiteX2158" fmla="*/ 4252913 w 5324475"/>
                <a:gd name="connsiteY2158" fmla="*/ 2324100 h 6048375"/>
                <a:gd name="connsiteX2159" fmla="*/ 4257675 w 5324475"/>
                <a:gd name="connsiteY2159" fmla="*/ 2324100 h 6048375"/>
                <a:gd name="connsiteX2160" fmla="*/ 4257675 w 5324475"/>
                <a:gd name="connsiteY2160" fmla="*/ 2328863 h 6048375"/>
                <a:gd name="connsiteX2161" fmla="*/ 4257675 w 5324475"/>
                <a:gd name="connsiteY2161" fmla="*/ 2333625 h 6048375"/>
                <a:gd name="connsiteX2162" fmla="*/ 4262438 w 5324475"/>
                <a:gd name="connsiteY2162" fmla="*/ 2314575 h 6048375"/>
                <a:gd name="connsiteX2163" fmla="*/ 4257675 w 5324475"/>
                <a:gd name="connsiteY2163" fmla="*/ 2314575 h 6048375"/>
                <a:gd name="connsiteX2164" fmla="*/ 4257675 w 5324475"/>
                <a:gd name="connsiteY2164" fmla="*/ 2309813 h 6048375"/>
                <a:gd name="connsiteX2165" fmla="*/ 4257675 w 5324475"/>
                <a:gd name="connsiteY2165" fmla="*/ 2305050 h 6048375"/>
                <a:gd name="connsiteX2166" fmla="*/ 4262438 w 5324475"/>
                <a:gd name="connsiteY2166" fmla="*/ 2305050 h 6048375"/>
                <a:gd name="connsiteX2167" fmla="*/ 4267200 w 5324475"/>
                <a:gd name="connsiteY2167" fmla="*/ 2305050 h 6048375"/>
                <a:gd name="connsiteX2168" fmla="*/ 4267200 w 5324475"/>
                <a:gd name="connsiteY2168" fmla="*/ 2309813 h 6048375"/>
                <a:gd name="connsiteX2169" fmla="*/ 4267200 w 5324475"/>
                <a:gd name="connsiteY2169" fmla="*/ 2314575 h 6048375"/>
                <a:gd name="connsiteX2170" fmla="*/ 2890838 w 5324475"/>
                <a:gd name="connsiteY2170" fmla="*/ 2305050 h 6048375"/>
                <a:gd name="connsiteX2171" fmla="*/ 2886075 w 5324475"/>
                <a:gd name="connsiteY2171" fmla="*/ 2305050 h 6048375"/>
                <a:gd name="connsiteX2172" fmla="*/ 2886075 w 5324475"/>
                <a:gd name="connsiteY2172" fmla="*/ 2300288 h 6048375"/>
                <a:gd name="connsiteX2173" fmla="*/ 2886075 w 5324475"/>
                <a:gd name="connsiteY2173" fmla="*/ 2295525 h 6048375"/>
                <a:gd name="connsiteX2174" fmla="*/ 2890838 w 5324475"/>
                <a:gd name="connsiteY2174" fmla="*/ 2295525 h 6048375"/>
                <a:gd name="connsiteX2175" fmla="*/ 2895600 w 5324475"/>
                <a:gd name="connsiteY2175" fmla="*/ 2295525 h 6048375"/>
                <a:gd name="connsiteX2176" fmla="*/ 2895600 w 5324475"/>
                <a:gd name="connsiteY2176" fmla="*/ 2300288 h 6048375"/>
                <a:gd name="connsiteX2177" fmla="*/ 2895600 w 5324475"/>
                <a:gd name="connsiteY2177" fmla="*/ 2305050 h 6048375"/>
                <a:gd name="connsiteX2178" fmla="*/ 2928938 w 5324475"/>
                <a:gd name="connsiteY2178" fmla="*/ 2295525 h 6048375"/>
                <a:gd name="connsiteX2179" fmla="*/ 2924175 w 5324475"/>
                <a:gd name="connsiteY2179" fmla="*/ 2295525 h 6048375"/>
                <a:gd name="connsiteX2180" fmla="*/ 2924175 w 5324475"/>
                <a:gd name="connsiteY2180" fmla="*/ 2290763 h 6048375"/>
                <a:gd name="connsiteX2181" fmla="*/ 2924175 w 5324475"/>
                <a:gd name="connsiteY2181" fmla="*/ 2286000 h 6048375"/>
                <a:gd name="connsiteX2182" fmla="*/ 2928938 w 5324475"/>
                <a:gd name="connsiteY2182" fmla="*/ 2286000 h 6048375"/>
                <a:gd name="connsiteX2183" fmla="*/ 2933700 w 5324475"/>
                <a:gd name="connsiteY2183" fmla="*/ 2286000 h 6048375"/>
                <a:gd name="connsiteX2184" fmla="*/ 2933700 w 5324475"/>
                <a:gd name="connsiteY2184" fmla="*/ 2290763 h 6048375"/>
                <a:gd name="connsiteX2185" fmla="*/ 2933700 w 5324475"/>
                <a:gd name="connsiteY2185" fmla="*/ 2295525 h 6048375"/>
                <a:gd name="connsiteX2186" fmla="*/ 4271963 w 5324475"/>
                <a:gd name="connsiteY2186" fmla="*/ 2295525 h 6048375"/>
                <a:gd name="connsiteX2187" fmla="*/ 4267200 w 5324475"/>
                <a:gd name="connsiteY2187" fmla="*/ 2295525 h 6048375"/>
                <a:gd name="connsiteX2188" fmla="*/ 4267200 w 5324475"/>
                <a:gd name="connsiteY2188" fmla="*/ 2290763 h 6048375"/>
                <a:gd name="connsiteX2189" fmla="*/ 4267200 w 5324475"/>
                <a:gd name="connsiteY2189" fmla="*/ 2286000 h 6048375"/>
                <a:gd name="connsiteX2190" fmla="*/ 4271963 w 5324475"/>
                <a:gd name="connsiteY2190" fmla="*/ 2286000 h 6048375"/>
                <a:gd name="connsiteX2191" fmla="*/ 4276725 w 5324475"/>
                <a:gd name="connsiteY2191" fmla="*/ 2286000 h 6048375"/>
                <a:gd name="connsiteX2192" fmla="*/ 4276725 w 5324475"/>
                <a:gd name="connsiteY2192" fmla="*/ 2290763 h 6048375"/>
                <a:gd name="connsiteX2193" fmla="*/ 4276725 w 5324475"/>
                <a:gd name="connsiteY2193" fmla="*/ 2295525 h 6048375"/>
                <a:gd name="connsiteX2194" fmla="*/ 4795838 w 5324475"/>
                <a:gd name="connsiteY2194" fmla="*/ 2257425 h 6048375"/>
                <a:gd name="connsiteX2195" fmla="*/ 4791075 w 5324475"/>
                <a:gd name="connsiteY2195" fmla="*/ 2257425 h 6048375"/>
                <a:gd name="connsiteX2196" fmla="*/ 4791075 w 5324475"/>
                <a:gd name="connsiteY2196" fmla="*/ 2252663 h 6048375"/>
                <a:gd name="connsiteX2197" fmla="*/ 4791075 w 5324475"/>
                <a:gd name="connsiteY2197" fmla="*/ 2247900 h 6048375"/>
                <a:gd name="connsiteX2198" fmla="*/ 4795838 w 5324475"/>
                <a:gd name="connsiteY2198" fmla="*/ 2247900 h 6048375"/>
                <a:gd name="connsiteX2199" fmla="*/ 4800600 w 5324475"/>
                <a:gd name="connsiteY2199" fmla="*/ 2247900 h 6048375"/>
                <a:gd name="connsiteX2200" fmla="*/ 4800600 w 5324475"/>
                <a:gd name="connsiteY2200" fmla="*/ 2252663 h 6048375"/>
                <a:gd name="connsiteX2201" fmla="*/ 4800600 w 5324475"/>
                <a:gd name="connsiteY2201" fmla="*/ 2257425 h 6048375"/>
                <a:gd name="connsiteX2202" fmla="*/ 4291013 w 5324475"/>
                <a:gd name="connsiteY2202" fmla="*/ 2247900 h 6048375"/>
                <a:gd name="connsiteX2203" fmla="*/ 4286250 w 5324475"/>
                <a:gd name="connsiteY2203" fmla="*/ 2247900 h 6048375"/>
                <a:gd name="connsiteX2204" fmla="*/ 4286250 w 5324475"/>
                <a:gd name="connsiteY2204" fmla="*/ 2243138 h 6048375"/>
                <a:gd name="connsiteX2205" fmla="*/ 4286250 w 5324475"/>
                <a:gd name="connsiteY2205" fmla="*/ 2238375 h 6048375"/>
                <a:gd name="connsiteX2206" fmla="*/ 4291013 w 5324475"/>
                <a:gd name="connsiteY2206" fmla="*/ 2238375 h 6048375"/>
                <a:gd name="connsiteX2207" fmla="*/ 4295775 w 5324475"/>
                <a:gd name="connsiteY2207" fmla="*/ 2238375 h 6048375"/>
                <a:gd name="connsiteX2208" fmla="*/ 4295775 w 5324475"/>
                <a:gd name="connsiteY2208" fmla="*/ 2243138 h 6048375"/>
                <a:gd name="connsiteX2209" fmla="*/ 4295775 w 5324475"/>
                <a:gd name="connsiteY2209" fmla="*/ 2247900 h 6048375"/>
                <a:gd name="connsiteX2210" fmla="*/ 4710113 w 5324475"/>
                <a:gd name="connsiteY2210" fmla="*/ 2247900 h 6048375"/>
                <a:gd name="connsiteX2211" fmla="*/ 4705350 w 5324475"/>
                <a:gd name="connsiteY2211" fmla="*/ 2247900 h 6048375"/>
                <a:gd name="connsiteX2212" fmla="*/ 4705350 w 5324475"/>
                <a:gd name="connsiteY2212" fmla="*/ 2243138 h 6048375"/>
                <a:gd name="connsiteX2213" fmla="*/ 4705350 w 5324475"/>
                <a:gd name="connsiteY2213" fmla="*/ 2238375 h 6048375"/>
                <a:gd name="connsiteX2214" fmla="*/ 4710113 w 5324475"/>
                <a:gd name="connsiteY2214" fmla="*/ 2238375 h 6048375"/>
                <a:gd name="connsiteX2215" fmla="*/ 4714875 w 5324475"/>
                <a:gd name="connsiteY2215" fmla="*/ 2238375 h 6048375"/>
                <a:gd name="connsiteX2216" fmla="*/ 4714875 w 5324475"/>
                <a:gd name="connsiteY2216" fmla="*/ 2243138 h 6048375"/>
                <a:gd name="connsiteX2217" fmla="*/ 4714875 w 5324475"/>
                <a:gd name="connsiteY2217" fmla="*/ 2247900 h 6048375"/>
                <a:gd name="connsiteX2218" fmla="*/ 2519363 w 5324475"/>
                <a:gd name="connsiteY2218" fmla="*/ 2238375 h 6048375"/>
                <a:gd name="connsiteX2219" fmla="*/ 2514600 w 5324475"/>
                <a:gd name="connsiteY2219" fmla="*/ 2238375 h 6048375"/>
                <a:gd name="connsiteX2220" fmla="*/ 2514600 w 5324475"/>
                <a:gd name="connsiteY2220" fmla="*/ 2233613 h 6048375"/>
                <a:gd name="connsiteX2221" fmla="*/ 2514600 w 5324475"/>
                <a:gd name="connsiteY2221" fmla="*/ 2228850 h 6048375"/>
                <a:gd name="connsiteX2222" fmla="*/ 2519363 w 5324475"/>
                <a:gd name="connsiteY2222" fmla="*/ 2228850 h 6048375"/>
                <a:gd name="connsiteX2223" fmla="*/ 2524125 w 5324475"/>
                <a:gd name="connsiteY2223" fmla="*/ 2228850 h 6048375"/>
                <a:gd name="connsiteX2224" fmla="*/ 2524125 w 5324475"/>
                <a:gd name="connsiteY2224" fmla="*/ 2233613 h 6048375"/>
                <a:gd name="connsiteX2225" fmla="*/ 2524125 w 5324475"/>
                <a:gd name="connsiteY2225" fmla="*/ 2238375 h 6048375"/>
                <a:gd name="connsiteX2226" fmla="*/ 4319588 w 5324475"/>
                <a:gd name="connsiteY2226" fmla="*/ 2238375 h 6048375"/>
                <a:gd name="connsiteX2227" fmla="*/ 4314825 w 5324475"/>
                <a:gd name="connsiteY2227" fmla="*/ 2238375 h 6048375"/>
                <a:gd name="connsiteX2228" fmla="*/ 4314825 w 5324475"/>
                <a:gd name="connsiteY2228" fmla="*/ 2233613 h 6048375"/>
                <a:gd name="connsiteX2229" fmla="*/ 4314825 w 5324475"/>
                <a:gd name="connsiteY2229" fmla="*/ 2228850 h 6048375"/>
                <a:gd name="connsiteX2230" fmla="*/ 4319588 w 5324475"/>
                <a:gd name="connsiteY2230" fmla="*/ 2228850 h 6048375"/>
                <a:gd name="connsiteX2231" fmla="*/ 4324350 w 5324475"/>
                <a:gd name="connsiteY2231" fmla="*/ 2228850 h 6048375"/>
                <a:gd name="connsiteX2232" fmla="*/ 4324350 w 5324475"/>
                <a:gd name="connsiteY2232" fmla="*/ 2233613 h 6048375"/>
                <a:gd name="connsiteX2233" fmla="*/ 4324350 w 5324475"/>
                <a:gd name="connsiteY2233" fmla="*/ 2238375 h 6048375"/>
                <a:gd name="connsiteX2234" fmla="*/ 1452563 w 5324475"/>
                <a:gd name="connsiteY2234" fmla="*/ 2228850 h 6048375"/>
                <a:gd name="connsiteX2235" fmla="*/ 1447800 w 5324475"/>
                <a:gd name="connsiteY2235" fmla="*/ 2228850 h 6048375"/>
                <a:gd name="connsiteX2236" fmla="*/ 1447800 w 5324475"/>
                <a:gd name="connsiteY2236" fmla="*/ 2224088 h 6048375"/>
                <a:gd name="connsiteX2237" fmla="*/ 1447800 w 5324475"/>
                <a:gd name="connsiteY2237" fmla="*/ 2219325 h 6048375"/>
                <a:gd name="connsiteX2238" fmla="*/ 1452563 w 5324475"/>
                <a:gd name="connsiteY2238" fmla="*/ 2219325 h 6048375"/>
                <a:gd name="connsiteX2239" fmla="*/ 1457325 w 5324475"/>
                <a:gd name="connsiteY2239" fmla="*/ 2219325 h 6048375"/>
                <a:gd name="connsiteX2240" fmla="*/ 1457325 w 5324475"/>
                <a:gd name="connsiteY2240" fmla="*/ 2224088 h 6048375"/>
                <a:gd name="connsiteX2241" fmla="*/ 1457325 w 5324475"/>
                <a:gd name="connsiteY2241" fmla="*/ 2228850 h 6048375"/>
                <a:gd name="connsiteX2242" fmla="*/ 3509963 w 5324475"/>
                <a:gd name="connsiteY2242" fmla="*/ 2228850 h 6048375"/>
                <a:gd name="connsiteX2243" fmla="*/ 3505200 w 5324475"/>
                <a:gd name="connsiteY2243" fmla="*/ 2228850 h 6048375"/>
                <a:gd name="connsiteX2244" fmla="*/ 3505200 w 5324475"/>
                <a:gd name="connsiteY2244" fmla="*/ 2224088 h 6048375"/>
                <a:gd name="connsiteX2245" fmla="*/ 3505200 w 5324475"/>
                <a:gd name="connsiteY2245" fmla="*/ 2219325 h 6048375"/>
                <a:gd name="connsiteX2246" fmla="*/ 3509963 w 5324475"/>
                <a:gd name="connsiteY2246" fmla="*/ 2219325 h 6048375"/>
                <a:gd name="connsiteX2247" fmla="*/ 3514725 w 5324475"/>
                <a:gd name="connsiteY2247" fmla="*/ 2219325 h 6048375"/>
                <a:gd name="connsiteX2248" fmla="*/ 3514725 w 5324475"/>
                <a:gd name="connsiteY2248" fmla="*/ 2224088 h 6048375"/>
                <a:gd name="connsiteX2249" fmla="*/ 3514725 w 5324475"/>
                <a:gd name="connsiteY2249" fmla="*/ 2228850 h 6048375"/>
                <a:gd name="connsiteX2250" fmla="*/ 3548063 w 5324475"/>
                <a:gd name="connsiteY2250" fmla="*/ 2228850 h 6048375"/>
                <a:gd name="connsiteX2251" fmla="*/ 3543300 w 5324475"/>
                <a:gd name="connsiteY2251" fmla="*/ 2228850 h 6048375"/>
                <a:gd name="connsiteX2252" fmla="*/ 3543300 w 5324475"/>
                <a:gd name="connsiteY2252" fmla="*/ 2224088 h 6048375"/>
                <a:gd name="connsiteX2253" fmla="*/ 3543300 w 5324475"/>
                <a:gd name="connsiteY2253" fmla="*/ 2219325 h 6048375"/>
                <a:gd name="connsiteX2254" fmla="*/ 3548063 w 5324475"/>
                <a:gd name="connsiteY2254" fmla="*/ 2219325 h 6048375"/>
                <a:gd name="connsiteX2255" fmla="*/ 3552825 w 5324475"/>
                <a:gd name="connsiteY2255" fmla="*/ 2219325 h 6048375"/>
                <a:gd name="connsiteX2256" fmla="*/ 3552825 w 5324475"/>
                <a:gd name="connsiteY2256" fmla="*/ 2224088 h 6048375"/>
                <a:gd name="connsiteX2257" fmla="*/ 3552825 w 5324475"/>
                <a:gd name="connsiteY2257" fmla="*/ 2228850 h 6048375"/>
                <a:gd name="connsiteX2258" fmla="*/ 4300538 w 5324475"/>
                <a:gd name="connsiteY2258" fmla="*/ 2228850 h 6048375"/>
                <a:gd name="connsiteX2259" fmla="*/ 4295775 w 5324475"/>
                <a:gd name="connsiteY2259" fmla="*/ 2228850 h 6048375"/>
                <a:gd name="connsiteX2260" fmla="*/ 4295775 w 5324475"/>
                <a:gd name="connsiteY2260" fmla="*/ 2224088 h 6048375"/>
                <a:gd name="connsiteX2261" fmla="*/ 4295775 w 5324475"/>
                <a:gd name="connsiteY2261" fmla="*/ 2219325 h 6048375"/>
                <a:gd name="connsiteX2262" fmla="*/ 4300538 w 5324475"/>
                <a:gd name="connsiteY2262" fmla="*/ 2219325 h 6048375"/>
                <a:gd name="connsiteX2263" fmla="*/ 4305300 w 5324475"/>
                <a:gd name="connsiteY2263" fmla="*/ 2219325 h 6048375"/>
                <a:gd name="connsiteX2264" fmla="*/ 4305300 w 5324475"/>
                <a:gd name="connsiteY2264" fmla="*/ 2224088 h 6048375"/>
                <a:gd name="connsiteX2265" fmla="*/ 4305300 w 5324475"/>
                <a:gd name="connsiteY2265" fmla="*/ 2228850 h 6048375"/>
                <a:gd name="connsiteX2266" fmla="*/ 2547938 w 5324475"/>
                <a:gd name="connsiteY2266" fmla="*/ 2219325 h 6048375"/>
                <a:gd name="connsiteX2267" fmla="*/ 2543175 w 5324475"/>
                <a:gd name="connsiteY2267" fmla="*/ 2219325 h 6048375"/>
                <a:gd name="connsiteX2268" fmla="*/ 2543175 w 5324475"/>
                <a:gd name="connsiteY2268" fmla="*/ 2214563 h 6048375"/>
                <a:gd name="connsiteX2269" fmla="*/ 2543175 w 5324475"/>
                <a:gd name="connsiteY2269" fmla="*/ 2209800 h 6048375"/>
                <a:gd name="connsiteX2270" fmla="*/ 2547938 w 5324475"/>
                <a:gd name="connsiteY2270" fmla="*/ 2209800 h 6048375"/>
                <a:gd name="connsiteX2271" fmla="*/ 2552700 w 5324475"/>
                <a:gd name="connsiteY2271" fmla="*/ 2209800 h 6048375"/>
                <a:gd name="connsiteX2272" fmla="*/ 2552700 w 5324475"/>
                <a:gd name="connsiteY2272" fmla="*/ 2214563 h 6048375"/>
                <a:gd name="connsiteX2273" fmla="*/ 2552700 w 5324475"/>
                <a:gd name="connsiteY2273" fmla="*/ 2219325 h 6048375"/>
                <a:gd name="connsiteX2274" fmla="*/ 4805363 w 5324475"/>
                <a:gd name="connsiteY2274" fmla="*/ 2209800 h 6048375"/>
                <a:gd name="connsiteX2275" fmla="*/ 4800600 w 5324475"/>
                <a:gd name="connsiteY2275" fmla="*/ 2209800 h 6048375"/>
                <a:gd name="connsiteX2276" fmla="*/ 4800600 w 5324475"/>
                <a:gd name="connsiteY2276" fmla="*/ 2205038 h 6048375"/>
                <a:gd name="connsiteX2277" fmla="*/ 4800600 w 5324475"/>
                <a:gd name="connsiteY2277" fmla="*/ 2200275 h 6048375"/>
                <a:gd name="connsiteX2278" fmla="*/ 4805363 w 5324475"/>
                <a:gd name="connsiteY2278" fmla="*/ 2200275 h 6048375"/>
                <a:gd name="connsiteX2279" fmla="*/ 4810125 w 5324475"/>
                <a:gd name="connsiteY2279" fmla="*/ 2200275 h 6048375"/>
                <a:gd name="connsiteX2280" fmla="*/ 4810125 w 5324475"/>
                <a:gd name="connsiteY2280" fmla="*/ 2205038 h 6048375"/>
                <a:gd name="connsiteX2281" fmla="*/ 4810125 w 5324475"/>
                <a:gd name="connsiteY2281" fmla="*/ 2209800 h 6048375"/>
                <a:gd name="connsiteX2282" fmla="*/ 2578103 w 5324475"/>
                <a:gd name="connsiteY2282" fmla="*/ 2197103 h 6048375"/>
                <a:gd name="connsiteX2283" fmla="*/ 2571750 w 5324475"/>
                <a:gd name="connsiteY2283" fmla="*/ 2203447 h 6048375"/>
                <a:gd name="connsiteX2284" fmla="*/ 2571750 w 5324475"/>
                <a:gd name="connsiteY2284" fmla="*/ 2190750 h 6048375"/>
                <a:gd name="connsiteX2285" fmla="*/ 2571750 w 5324475"/>
                <a:gd name="connsiteY2285" fmla="*/ 2178053 h 6048375"/>
                <a:gd name="connsiteX2286" fmla="*/ 2578103 w 5324475"/>
                <a:gd name="connsiteY2286" fmla="*/ 2184397 h 6048375"/>
                <a:gd name="connsiteX2287" fmla="*/ 2584447 w 5324475"/>
                <a:gd name="connsiteY2287" fmla="*/ 2190750 h 6048375"/>
                <a:gd name="connsiteX2288" fmla="*/ 4310063 w 5324475"/>
                <a:gd name="connsiteY2288" fmla="*/ 2200275 h 6048375"/>
                <a:gd name="connsiteX2289" fmla="*/ 4305300 w 5324475"/>
                <a:gd name="connsiteY2289" fmla="*/ 2200275 h 6048375"/>
                <a:gd name="connsiteX2290" fmla="*/ 4305300 w 5324475"/>
                <a:gd name="connsiteY2290" fmla="*/ 2195513 h 6048375"/>
                <a:gd name="connsiteX2291" fmla="*/ 4305300 w 5324475"/>
                <a:gd name="connsiteY2291" fmla="*/ 2190750 h 6048375"/>
                <a:gd name="connsiteX2292" fmla="*/ 4310063 w 5324475"/>
                <a:gd name="connsiteY2292" fmla="*/ 2190750 h 6048375"/>
                <a:gd name="connsiteX2293" fmla="*/ 4314825 w 5324475"/>
                <a:gd name="connsiteY2293" fmla="*/ 2190750 h 6048375"/>
                <a:gd name="connsiteX2294" fmla="*/ 4314825 w 5324475"/>
                <a:gd name="connsiteY2294" fmla="*/ 2195513 h 6048375"/>
                <a:gd name="connsiteX2295" fmla="*/ 4314825 w 5324475"/>
                <a:gd name="connsiteY2295" fmla="*/ 2200275 h 6048375"/>
                <a:gd name="connsiteX2296" fmla="*/ 2657475 w 5324475"/>
                <a:gd name="connsiteY2296" fmla="*/ 2181225 h 6048375"/>
                <a:gd name="connsiteX2297" fmla="*/ 2644778 w 5324475"/>
                <a:gd name="connsiteY2297" fmla="*/ 2181225 h 6048375"/>
                <a:gd name="connsiteX2298" fmla="*/ 2651122 w 5324475"/>
                <a:gd name="connsiteY2298" fmla="*/ 2174872 h 6048375"/>
                <a:gd name="connsiteX2299" fmla="*/ 2657475 w 5324475"/>
                <a:gd name="connsiteY2299" fmla="*/ 2168528 h 6048375"/>
                <a:gd name="connsiteX2300" fmla="*/ 2663828 w 5324475"/>
                <a:gd name="connsiteY2300" fmla="*/ 2174872 h 6048375"/>
                <a:gd name="connsiteX2301" fmla="*/ 2670172 w 5324475"/>
                <a:gd name="connsiteY2301" fmla="*/ 2181225 h 6048375"/>
                <a:gd name="connsiteX2302" fmla="*/ 4805363 w 5324475"/>
                <a:gd name="connsiteY2302" fmla="*/ 2181225 h 6048375"/>
                <a:gd name="connsiteX2303" fmla="*/ 4800600 w 5324475"/>
                <a:gd name="connsiteY2303" fmla="*/ 2181225 h 6048375"/>
                <a:gd name="connsiteX2304" fmla="*/ 4800600 w 5324475"/>
                <a:gd name="connsiteY2304" fmla="*/ 2176463 h 6048375"/>
                <a:gd name="connsiteX2305" fmla="*/ 4800600 w 5324475"/>
                <a:gd name="connsiteY2305" fmla="*/ 2171700 h 6048375"/>
                <a:gd name="connsiteX2306" fmla="*/ 4805363 w 5324475"/>
                <a:gd name="connsiteY2306" fmla="*/ 2171700 h 6048375"/>
                <a:gd name="connsiteX2307" fmla="*/ 4810125 w 5324475"/>
                <a:gd name="connsiteY2307" fmla="*/ 2171700 h 6048375"/>
                <a:gd name="connsiteX2308" fmla="*/ 4810125 w 5324475"/>
                <a:gd name="connsiteY2308" fmla="*/ 2176463 h 6048375"/>
                <a:gd name="connsiteX2309" fmla="*/ 4810125 w 5324475"/>
                <a:gd name="connsiteY2309" fmla="*/ 2181225 h 6048375"/>
                <a:gd name="connsiteX2310" fmla="*/ 4319588 w 5324475"/>
                <a:gd name="connsiteY2310" fmla="*/ 2171700 h 6048375"/>
                <a:gd name="connsiteX2311" fmla="*/ 4314825 w 5324475"/>
                <a:gd name="connsiteY2311" fmla="*/ 2171700 h 6048375"/>
                <a:gd name="connsiteX2312" fmla="*/ 4314825 w 5324475"/>
                <a:gd name="connsiteY2312" fmla="*/ 2166938 h 6048375"/>
                <a:gd name="connsiteX2313" fmla="*/ 4314825 w 5324475"/>
                <a:gd name="connsiteY2313" fmla="*/ 2162175 h 6048375"/>
                <a:gd name="connsiteX2314" fmla="*/ 4319588 w 5324475"/>
                <a:gd name="connsiteY2314" fmla="*/ 2162175 h 6048375"/>
                <a:gd name="connsiteX2315" fmla="*/ 4324350 w 5324475"/>
                <a:gd name="connsiteY2315" fmla="*/ 2162175 h 6048375"/>
                <a:gd name="connsiteX2316" fmla="*/ 4324350 w 5324475"/>
                <a:gd name="connsiteY2316" fmla="*/ 2166938 h 6048375"/>
                <a:gd name="connsiteX2317" fmla="*/ 4324350 w 5324475"/>
                <a:gd name="connsiteY2317" fmla="*/ 2171700 h 6048375"/>
                <a:gd name="connsiteX2318" fmla="*/ 3452813 w 5324475"/>
                <a:gd name="connsiteY2318" fmla="*/ 2162175 h 6048375"/>
                <a:gd name="connsiteX2319" fmla="*/ 3448050 w 5324475"/>
                <a:gd name="connsiteY2319" fmla="*/ 2162175 h 6048375"/>
                <a:gd name="connsiteX2320" fmla="*/ 3448050 w 5324475"/>
                <a:gd name="connsiteY2320" fmla="*/ 2157413 h 6048375"/>
                <a:gd name="connsiteX2321" fmla="*/ 3448050 w 5324475"/>
                <a:gd name="connsiteY2321" fmla="*/ 2152650 h 6048375"/>
                <a:gd name="connsiteX2322" fmla="*/ 3452813 w 5324475"/>
                <a:gd name="connsiteY2322" fmla="*/ 2152650 h 6048375"/>
                <a:gd name="connsiteX2323" fmla="*/ 3457575 w 5324475"/>
                <a:gd name="connsiteY2323" fmla="*/ 2152650 h 6048375"/>
                <a:gd name="connsiteX2324" fmla="*/ 3457575 w 5324475"/>
                <a:gd name="connsiteY2324" fmla="*/ 2157413 h 6048375"/>
                <a:gd name="connsiteX2325" fmla="*/ 3457575 w 5324475"/>
                <a:gd name="connsiteY2325" fmla="*/ 2162175 h 6048375"/>
                <a:gd name="connsiteX2326" fmla="*/ 1952625 w 5324475"/>
                <a:gd name="connsiteY2326" fmla="*/ 2152650 h 6048375"/>
                <a:gd name="connsiteX2327" fmla="*/ 1939928 w 5324475"/>
                <a:gd name="connsiteY2327" fmla="*/ 2152650 h 6048375"/>
                <a:gd name="connsiteX2328" fmla="*/ 1946272 w 5324475"/>
                <a:gd name="connsiteY2328" fmla="*/ 2146297 h 6048375"/>
                <a:gd name="connsiteX2329" fmla="*/ 1952625 w 5324475"/>
                <a:gd name="connsiteY2329" fmla="*/ 2139953 h 6048375"/>
                <a:gd name="connsiteX2330" fmla="*/ 1958978 w 5324475"/>
                <a:gd name="connsiteY2330" fmla="*/ 2146297 h 6048375"/>
                <a:gd name="connsiteX2331" fmla="*/ 1965322 w 5324475"/>
                <a:gd name="connsiteY2331" fmla="*/ 2152650 h 6048375"/>
                <a:gd name="connsiteX2332" fmla="*/ 2224088 w 5324475"/>
                <a:gd name="connsiteY2332" fmla="*/ 2141306 h 6048375"/>
                <a:gd name="connsiteX2333" fmla="*/ 2166938 w 5324475"/>
                <a:gd name="connsiteY2333" fmla="*/ 2139525 h 6048375"/>
                <a:gd name="connsiteX2334" fmla="*/ 2109788 w 5324475"/>
                <a:gd name="connsiteY2334" fmla="*/ 2136658 h 6048375"/>
                <a:gd name="connsiteX2335" fmla="*/ 2052638 w 5324475"/>
                <a:gd name="connsiteY2335" fmla="*/ 2133791 h 6048375"/>
                <a:gd name="connsiteX2336" fmla="*/ 1926060 w 5324475"/>
                <a:gd name="connsiteY2336" fmla="*/ 2123885 h 6048375"/>
                <a:gd name="connsiteX2337" fmla="*/ 1799472 w 5324475"/>
                <a:gd name="connsiteY2337" fmla="*/ 2113988 h 6048375"/>
                <a:gd name="connsiteX2338" fmla="*/ 1692697 w 5324475"/>
                <a:gd name="connsiteY2338" fmla="*/ 2095386 h 6048375"/>
                <a:gd name="connsiteX2339" fmla="*/ 1585913 w 5324475"/>
                <a:gd name="connsiteY2339" fmla="*/ 2076783 h 6048375"/>
                <a:gd name="connsiteX2340" fmla="*/ 1528763 w 5324475"/>
                <a:gd name="connsiteY2340" fmla="*/ 2062029 h 6048375"/>
                <a:gd name="connsiteX2341" fmla="*/ 1471613 w 5324475"/>
                <a:gd name="connsiteY2341" fmla="*/ 2047284 h 6048375"/>
                <a:gd name="connsiteX2342" fmla="*/ 1407319 w 5324475"/>
                <a:gd name="connsiteY2342" fmla="*/ 2027206 h 6048375"/>
                <a:gd name="connsiteX2343" fmla="*/ 1343025 w 5324475"/>
                <a:gd name="connsiteY2343" fmla="*/ 2007127 h 6048375"/>
                <a:gd name="connsiteX2344" fmla="*/ 1343025 w 5324475"/>
                <a:gd name="connsiteY2344" fmla="*/ 1998783 h 6048375"/>
                <a:gd name="connsiteX2345" fmla="*/ 1343025 w 5324475"/>
                <a:gd name="connsiteY2345" fmla="*/ 1990439 h 6048375"/>
                <a:gd name="connsiteX2346" fmla="*/ 1372505 w 5324475"/>
                <a:gd name="connsiteY2346" fmla="*/ 1938195 h 6048375"/>
                <a:gd name="connsiteX2347" fmla="*/ 1401994 w 5324475"/>
                <a:gd name="connsiteY2347" fmla="*/ 1885950 h 6048375"/>
                <a:gd name="connsiteX2348" fmla="*/ 1409043 w 5324475"/>
                <a:gd name="connsiteY2348" fmla="*/ 1881588 h 6048375"/>
                <a:gd name="connsiteX2349" fmla="*/ 1416101 w 5324475"/>
                <a:gd name="connsiteY2349" fmla="*/ 1877235 h 6048375"/>
                <a:gd name="connsiteX2350" fmla="*/ 1481957 w 5324475"/>
                <a:gd name="connsiteY2350" fmla="*/ 1903838 h 6048375"/>
                <a:gd name="connsiteX2351" fmla="*/ 1547813 w 5324475"/>
                <a:gd name="connsiteY2351" fmla="*/ 1930441 h 6048375"/>
                <a:gd name="connsiteX2352" fmla="*/ 1657350 w 5324475"/>
                <a:gd name="connsiteY2352" fmla="*/ 1960474 h 6048375"/>
                <a:gd name="connsiteX2353" fmla="*/ 1766888 w 5324475"/>
                <a:gd name="connsiteY2353" fmla="*/ 1990497 h 6048375"/>
                <a:gd name="connsiteX2354" fmla="*/ 1876425 w 5324475"/>
                <a:gd name="connsiteY2354" fmla="*/ 2008870 h 6048375"/>
                <a:gd name="connsiteX2355" fmla="*/ 1985963 w 5324475"/>
                <a:gd name="connsiteY2355" fmla="*/ 2027244 h 6048375"/>
                <a:gd name="connsiteX2356" fmla="*/ 2112636 w 5324475"/>
                <a:gd name="connsiteY2356" fmla="*/ 2038750 h 6048375"/>
                <a:gd name="connsiteX2357" fmla="*/ 2239309 w 5324475"/>
                <a:gd name="connsiteY2357" fmla="*/ 2050256 h 6048375"/>
                <a:gd name="connsiteX2358" fmla="*/ 2488873 w 5324475"/>
                <a:gd name="connsiteY2358" fmla="*/ 2044980 h 6048375"/>
                <a:gd name="connsiteX2359" fmla="*/ 2738438 w 5324475"/>
                <a:gd name="connsiteY2359" fmla="*/ 2039712 h 6048375"/>
                <a:gd name="connsiteX2360" fmla="*/ 2876550 w 5324475"/>
                <a:gd name="connsiteY2360" fmla="*/ 2020557 h 6048375"/>
                <a:gd name="connsiteX2361" fmla="*/ 3014663 w 5324475"/>
                <a:gd name="connsiteY2361" fmla="*/ 2001403 h 6048375"/>
                <a:gd name="connsiteX2362" fmla="*/ 3101978 w 5324475"/>
                <a:gd name="connsiteY2362" fmla="*/ 1989477 h 6048375"/>
                <a:gd name="connsiteX2363" fmla="*/ 3189285 w 5324475"/>
                <a:gd name="connsiteY2363" fmla="*/ 1977552 h 6048375"/>
                <a:gd name="connsiteX2364" fmla="*/ 3204372 w 5324475"/>
                <a:gd name="connsiteY2364" fmla="*/ 1990068 h 6048375"/>
                <a:gd name="connsiteX2365" fmla="*/ 3219450 w 5324475"/>
                <a:gd name="connsiteY2365" fmla="*/ 2002584 h 6048375"/>
                <a:gd name="connsiteX2366" fmla="*/ 3219450 w 5324475"/>
                <a:gd name="connsiteY2366" fmla="*/ 2020129 h 6048375"/>
                <a:gd name="connsiteX2367" fmla="*/ 3219450 w 5324475"/>
                <a:gd name="connsiteY2367" fmla="*/ 2037683 h 6048375"/>
                <a:gd name="connsiteX2368" fmla="*/ 3199466 w 5324475"/>
                <a:gd name="connsiteY2368" fmla="*/ 2048370 h 6048375"/>
                <a:gd name="connsiteX2369" fmla="*/ 3179493 w 5324475"/>
                <a:gd name="connsiteY2369" fmla="*/ 2059067 h 6048375"/>
                <a:gd name="connsiteX2370" fmla="*/ 3054210 w 5324475"/>
                <a:gd name="connsiteY2370" fmla="*/ 2076812 h 6048375"/>
                <a:gd name="connsiteX2371" fmla="*/ 2928938 w 5324475"/>
                <a:gd name="connsiteY2371" fmla="*/ 2094557 h 6048375"/>
                <a:gd name="connsiteX2372" fmla="*/ 2786063 w 5324475"/>
                <a:gd name="connsiteY2372" fmla="*/ 2108997 h 6048375"/>
                <a:gd name="connsiteX2373" fmla="*/ 2643188 w 5324475"/>
                <a:gd name="connsiteY2373" fmla="*/ 2123437 h 6048375"/>
                <a:gd name="connsiteX2374" fmla="*/ 2462213 w 5324475"/>
                <a:gd name="connsiteY2374" fmla="*/ 2133257 h 6048375"/>
                <a:gd name="connsiteX2375" fmla="*/ 2281238 w 5324475"/>
                <a:gd name="connsiteY2375" fmla="*/ 2143087 h 6048375"/>
                <a:gd name="connsiteX2376" fmla="*/ 4329113 w 5324475"/>
                <a:gd name="connsiteY2376" fmla="*/ 2143125 h 6048375"/>
                <a:gd name="connsiteX2377" fmla="*/ 4324350 w 5324475"/>
                <a:gd name="connsiteY2377" fmla="*/ 2143125 h 6048375"/>
                <a:gd name="connsiteX2378" fmla="*/ 4324350 w 5324475"/>
                <a:gd name="connsiteY2378" fmla="*/ 2138363 h 6048375"/>
                <a:gd name="connsiteX2379" fmla="*/ 4324350 w 5324475"/>
                <a:gd name="connsiteY2379" fmla="*/ 2133600 h 6048375"/>
                <a:gd name="connsiteX2380" fmla="*/ 4329113 w 5324475"/>
                <a:gd name="connsiteY2380" fmla="*/ 2133600 h 6048375"/>
                <a:gd name="connsiteX2381" fmla="*/ 4333875 w 5324475"/>
                <a:gd name="connsiteY2381" fmla="*/ 2133600 h 6048375"/>
                <a:gd name="connsiteX2382" fmla="*/ 4333875 w 5324475"/>
                <a:gd name="connsiteY2382" fmla="*/ 2138363 h 6048375"/>
                <a:gd name="connsiteX2383" fmla="*/ 4333875 w 5324475"/>
                <a:gd name="connsiteY2383" fmla="*/ 2143125 h 6048375"/>
                <a:gd name="connsiteX2384" fmla="*/ 1762125 w 5324475"/>
                <a:gd name="connsiteY2384" fmla="*/ 2133600 h 6048375"/>
                <a:gd name="connsiteX2385" fmla="*/ 1749428 w 5324475"/>
                <a:gd name="connsiteY2385" fmla="*/ 2133600 h 6048375"/>
                <a:gd name="connsiteX2386" fmla="*/ 1755772 w 5324475"/>
                <a:gd name="connsiteY2386" fmla="*/ 2127247 h 6048375"/>
                <a:gd name="connsiteX2387" fmla="*/ 1762125 w 5324475"/>
                <a:gd name="connsiteY2387" fmla="*/ 2120903 h 6048375"/>
                <a:gd name="connsiteX2388" fmla="*/ 1768478 w 5324475"/>
                <a:gd name="connsiteY2388" fmla="*/ 2127247 h 6048375"/>
                <a:gd name="connsiteX2389" fmla="*/ 1774822 w 5324475"/>
                <a:gd name="connsiteY2389" fmla="*/ 2133600 h 6048375"/>
                <a:gd name="connsiteX2390" fmla="*/ 1585913 w 5324475"/>
                <a:gd name="connsiteY2390" fmla="*/ 2124075 h 6048375"/>
                <a:gd name="connsiteX2391" fmla="*/ 1581150 w 5324475"/>
                <a:gd name="connsiteY2391" fmla="*/ 2124075 h 6048375"/>
                <a:gd name="connsiteX2392" fmla="*/ 1581150 w 5324475"/>
                <a:gd name="connsiteY2392" fmla="*/ 2119313 h 6048375"/>
                <a:gd name="connsiteX2393" fmla="*/ 1581150 w 5324475"/>
                <a:gd name="connsiteY2393" fmla="*/ 2114550 h 6048375"/>
                <a:gd name="connsiteX2394" fmla="*/ 1585913 w 5324475"/>
                <a:gd name="connsiteY2394" fmla="*/ 2114550 h 6048375"/>
                <a:gd name="connsiteX2395" fmla="*/ 1590675 w 5324475"/>
                <a:gd name="connsiteY2395" fmla="*/ 2114550 h 6048375"/>
                <a:gd name="connsiteX2396" fmla="*/ 1590675 w 5324475"/>
                <a:gd name="connsiteY2396" fmla="*/ 2119313 h 6048375"/>
                <a:gd name="connsiteX2397" fmla="*/ 1590675 w 5324475"/>
                <a:gd name="connsiteY2397" fmla="*/ 2124075 h 6048375"/>
                <a:gd name="connsiteX2398" fmla="*/ 3148013 w 5324475"/>
                <a:gd name="connsiteY2398" fmla="*/ 2124075 h 6048375"/>
                <a:gd name="connsiteX2399" fmla="*/ 3143250 w 5324475"/>
                <a:gd name="connsiteY2399" fmla="*/ 2124075 h 6048375"/>
                <a:gd name="connsiteX2400" fmla="*/ 3143250 w 5324475"/>
                <a:gd name="connsiteY2400" fmla="*/ 2119313 h 6048375"/>
                <a:gd name="connsiteX2401" fmla="*/ 3143250 w 5324475"/>
                <a:gd name="connsiteY2401" fmla="*/ 2114550 h 6048375"/>
                <a:gd name="connsiteX2402" fmla="*/ 3148013 w 5324475"/>
                <a:gd name="connsiteY2402" fmla="*/ 2114550 h 6048375"/>
                <a:gd name="connsiteX2403" fmla="*/ 3152775 w 5324475"/>
                <a:gd name="connsiteY2403" fmla="*/ 2114550 h 6048375"/>
                <a:gd name="connsiteX2404" fmla="*/ 3152775 w 5324475"/>
                <a:gd name="connsiteY2404" fmla="*/ 2119313 h 6048375"/>
                <a:gd name="connsiteX2405" fmla="*/ 3152775 w 5324475"/>
                <a:gd name="connsiteY2405" fmla="*/ 2124075 h 6048375"/>
                <a:gd name="connsiteX2406" fmla="*/ 3086100 w 5324475"/>
                <a:gd name="connsiteY2406" fmla="*/ 2114550 h 6048375"/>
                <a:gd name="connsiteX2407" fmla="*/ 3073403 w 5324475"/>
                <a:gd name="connsiteY2407" fmla="*/ 2114550 h 6048375"/>
                <a:gd name="connsiteX2408" fmla="*/ 3079747 w 5324475"/>
                <a:gd name="connsiteY2408" fmla="*/ 2108197 h 6048375"/>
                <a:gd name="connsiteX2409" fmla="*/ 3086100 w 5324475"/>
                <a:gd name="connsiteY2409" fmla="*/ 2101853 h 6048375"/>
                <a:gd name="connsiteX2410" fmla="*/ 3092453 w 5324475"/>
                <a:gd name="connsiteY2410" fmla="*/ 2108197 h 6048375"/>
                <a:gd name="connsiteX2411" fmla="*/ 3098797 w 5324475"/>
                <a:gd name="connsiteY2411" fmla="*/ 2114550 h 6048375"/>
                <a:gd name="connsiteX2412" fmla="*/ 4338638 w 5324475"/>
                <a:gd name="connsiteY2412" fmla="*/ 2105025 h 6048375"/>
                <a:gd name="connsiteX2413" fmla="*/ 4333875 w 5324475"/>
                <a:gd name="connsiteY2413" fmla="*/ 2105025 h 6048375"/>
                <a:gd name="connsiteX2414" fmla="*/ 4333875 w 5324475"/>
                <a:gd name="connsiteY2414" fmla="*/ 2100263 h 6048375"/>
                <a:gd name="connsiteX2415" fmla="*/ 4333875 w 5324475"/>
                <a:gd name="connsiteY2415" fmla="*/ 2095500 h 6048375"/>
                <a:gd name="connsiteX2416" fmla="*/ 4338638 w 5324475"/>
                <a:gd name="connsiteY2416" fmla="*/ 2095500 h 6048375"/>
                <a:gd name="connsiteX2417" fmla="*/ 4343400 w 5324475"/>
                <a:gd name="connsiteY2417" fmla="*/ 2095500 h 6048375"/>
                <a:gd name="connsiteX2418" fmla="*/ 4343400 w 5324475"/>
                <a:gd name="connsiteY2418" fmla="*/ 2100263 h 6048375"/>
                <a:gd name="connsiteX2419" fmla="*/ 4343400 w 5324475"/>
                <a:gd name="connsiteY2419" fmla="*/ 2105025 h 6048375"/>
                <a:gd name="connsiteX2420" fmla="*/ 4367213 w 5324475"/>
                <a:gd name="connsiteY2420" fmla="*/ 2095500 h 6048375"/>
                <a:gd name="connsiteX2421" fmla="*/ 4362450 w 5324475"/>
                <a:gd name="connsiteY2421" fmla="*/ 2095500 h 6048375"/>
                <a:gd name="connsiteX2422" fmla="*/ 4362450 w 5324475"/>
                <a:gd name="connsiteY2422" fmla="*/ 2090738 h 6048375"/>
                <a:gd name="connsiteX2423" fmla="*/ 4362450 w 5324475"/>
                <a:gd name="connsiteY2423" fmla="*/ 2085975 h 6048375"/>
                <a:gd name="connsiteX2424" fmla="*/ 4367213 w 5324475"/>
                <a:gd name="connsiteY2424" fmla="*/ 2085975 h 6048375"/>
                <a:gd name="connsiteX2425" fmla="*/ 4371975 w 5324475"/>
                <a:gd name="connsiteY2425" fmla="*/ 2085975 h 6048375"/>
                <a:gd name="connsiteX2426" fmla="*/ 4371975 w 5324475"/>
                <a:gd name="connsiteY2426" fmla="*/ 2090738 h 6048375"/>
                <a:gd name="connsiteX2427" fmla="*/ 4371975 w 5324475"/>
                <a:gd name="connsiteY2427" fmla="*/ 2095500 h 6048375"/>
                <a:gd name="connsiteX2428" fmla="*/ 3186113 w 5324475"/>
                <a:gd name="connsiteY2428" fmla="*/ 2085975 h 6048375"/>
                <a:gd name="connsiteX2429" fmla="*/ 3181350 w 5324475"/>
                <a:gd name="connsiteY2429" fmla="*/ 2085975 h 6048375"/>
                <a:gd name="connsiteX2430" fmla="*/ 3181350 w 5324475"/>
                <a:gd name="connsiteY2430" fmla="*/ 2081213 h 6048375"/>
                <a:gd name="connsiteX2431" fmla="*/ 3181350 w 5324475"/>
                <a:gd name="connsiteY2431" fmla="*/ 2076450 h 6048375"/>
                <a:gd name="connsiteX2432" fmla="*/ 3186113 w 5324475"/>
                <a:gd name="connsiteY2432" fmla="*/ 2076450 h 6048375"/>
                <a:gd name="connsiteX2433" fmla="*/ 3190875 w 5324475"/>
                <a:gd name="connsiteY2433" fmla="*/ 2076450 h 6048375"/>
                <a:gd name="connsiteX2434" fmla="*/ 3190875 w 5324475"/>
                <a:gd name="connsiteY2434" fmla="*/ 2081213 h 6048375"/>
                <a:gd name="connsiteX2435" fmla="*/ 3190875 w 5324475"/>
                <a:gd name="connsiteY2435" fmla="*/ 2085975 h 6048375"/>
                <a:gd name="connsiteX2436" fmla="*/ 4349753 w 5324475"/>
                <a:gd name="connsiteY2436" fmla="*/ 2073278 h 6048375"/>
                <a:gd name="connsiteX2437" fmla="*/ 4343400 w 5324475"/>
                <a:gd name="connsiteY2437" fmla="*/ 2079622 h 6048375"/>
                <a:gd name="connsiteX2438" fmla="*/ 4343400 w 5324475"/>
                <a:gd name="connsiteY2438" fmla="*/ 2066925 h 6048375"/>
                <a:gd name="connsiteX2439" fmla="*/ 4343400 w 5324475"/>
                <a:gd name="connsiteY2439" fmla="*/ 2054228 h 6048375"/>
                <a:gd name="connsiteX2440" fmla="*/ 4349753 w 5324475"/>
                <a:gd name="connsiteY2440" fmla="*/ 2060572 h 6048375"/>
                <a:gd name="connsiteX2441" fmla="*/ 4356097 w 5324475"/>
                <a:gd name="connsiteY2441" fmla="*/ 2066925 h 6048375"/>
                <a:gd name="connsiteX2442" fmla="*/ 3233738 w 5324475"/>
                <a:gd name="connsiteY2442" fmla="*/ 2057400 h 6048375"/>
                <a:gd name="connsiteX2443" fmla="*/ 3228975 w 5324475"/>
                <a:gd name="connsiteY2443" fmla="*/ 2057400 h 6048375"/>
                <a:gd name="connsiteX2444" fmla="*/ 3228975 w 5324475"/>
                <a:gd name="connsiteY2444" fmla="*/ 2052638 h 6048375"/>
                <a:gd name="connsiteX2445" fmla="*/ 3228975 w 5324475"/>
                <a:gd name="connsiteY2445" fmla="*/ 2047875 h 6048375"/>
                <a:gd name="connsiteX2446" fmla="*/ 3233738 w 5324475"/>
                <a:gd name="connsiteY2446" fmla="*/ 2047875 h 6048375"/>
                <a:gd name="connsiteX2447" fmla="*/ 3238500 w 5324475"/>
                <a:gd name="connsiteY2447" fmla="*/ 2047875 h 6048375"/>
                <a:gd name="connsiteX2448" fmla="*/ 3238500 w 5324475"/>
                <a:gd name="connsiteY2448" fmla="*/ 2052638 h 6048375"/>
                <a:gd name="connsiteX2449" fmla="*/ 3238500 w 5324475"/>
                <a:gd name="connsiteY2449" fmla="*/ 2057400 h 6048375"/>
                <a:gd name="connsiteX2450" fmla="*/ 2185197 w 5324475"/>
                <a:gd name="connsiteY2450" fmla="*/ 2028072 h 6048375"/>
                <a:gd name="connsiteX2451" fmla="*/ 2166938 w 5324475"/>
                <a:gd name="connsiteY2451" fmla="*/ 2027320 h 6048375"/>
                <a:gd name="connsiteX2452" fmla="*/ 2179435 w 5324475"/>
                <a:gd name="connsiteY2452" fmla="*/ 2022319 h 6048375"/>
                <a:gd name="connsiteX2453" fmla="*/ 2191941 w 5324475"/>
                <a:gd name="connsiteY2453" fmla="*/ 2017319 h 6048375"/>
                <a:gd name="connsiteX2454" fmla="*/ 2197694 w 5324475"/>
                <a:gd name="connsiteY2454" fmla="*/ 2023072 h 6048375"/>
                <a:gd name="connsiteX2455" fmla="*/ 2203447 w 5324475"/>
                <a:gd name="connsiteY2455" fmla="*/ 2028825 h 6048375"/>
                <a:gd name="connsiteX2456" fmla="*/ 4358678 w 5324475"/>
                <a:gd name="connsiteY2456" fmla="*/ 2026244 h 6048375"/>
                <a:gd name="connsiteX2457" fmla="*/ 4352925 w 5324475"/>
                <a:gd name="connsiteY2457" fmla="*/ 2031997 h 6048375"/>
                <a:gd name="connsiteX2458" fmla="*/ 4353678 w 5324475"/>
                <a:gd name="connsiteY2458" fmla="*/ 2013747 h 6048375"/>
                <a:gd name="connsiteX2459" fmla="*/ 4354430 w 5324475"/>
                <a:gd name="connsiteY2459" fmla="*/ 1995488 h 6048375"/>
                <a:gd name="connsiteX2460" fmla="*/ 4359431 w 5324475"/>
                <a:gd name="connsiteY2460" fmla="*/ 2007984 h 6048375"/>
                <a:gd name="connsiteX2461" fmla="*/ 4364432 w 5324475"/>
                <a:gd name="connsiteY2461" fmla="*/ 2020491 h 6048375"/>
                <a:gd name="connsiteX2462" fmla="*/ 2066925 w 5324475"/>
                <a:gd name="connsiteY2462" fmla="*/ 2019300 h 6048375"/>
                <a:gd name="connsiteX2463" fmla="*/ 2054228 w 5324475"/>
                <a:gd name="connsiteY2463" fmla="*/ 2019300 h 6048375"/>
                <a:gd name="connsiteX2464" fmla="*/ 2060572 w 5324475"/>
                <a:gd name="connsiteY2464" fmla="*/ 2012947 h 6048375"/>
                <a:gd name="connsiteX2465" fmla="*/ 2066925 w 5324475"/>
                <a:gd name="connsiteY2465" fmla="*/ 2006603 h 6048375"/>
                <a:gd name="connsiteX2466" fmla="*/ 2073278 w 5324475"/>
                <a:gd name="connsiteY2466" fmla="*/ 2012947 h 6048375"/>
                <a:gd name="connsiteX2467" fmla="*/ 2079622 w 5324475"/>
                <a:gd name="connsiteY2467" fmla="*/ 2019300 h 6048375"/>
                <a:gd name="connsiteX2468" fmla="*/ 2605088 w 5324475"/>
                <a:gd name="connsiteY2468" fmla="*/ 2019300 h 6048375"/>
                <a:gd name="connsiteX2469" fmla="*/ 2600325 w 5324475"/>
                <a:gd name="connsiteY2469" fmla="*/ 2019300 h 6048375"/>
                <a:gd name="connsiteX2470" fmla="*/ 2600325 w 5324475"/>
                <a:gd name="connsiteY2470" fmla="*/ 2014538 h 6048375"/>
                <a:gd name="connsiteX2471" fmla="*/ 2600325 w 5324475"/>
                <a:gd name="connsiteY2471" fmla="*/ 2009775 h 6048375"/>
                <a:gd name="connsiteX2472" fmla="*/ 2605088 w 5324475"/>
                <a:gd name="connsiteY2472" fmla="*/ 2009775 h 6048375"/>
                <a:gd name="connsiteX2473" fmla="*/ 2609850 w 5324475"/>
                <a:gd name="connsiteY2473" fmla="*/ 2009775 h 6048375"/>
                <a:gd name="connsiteX2474" fmla="*/ 2609850 w 5324475"/>
                <a:gd name="connsiteY2474" fmla="*/ 2014538 h 6048375"/>
                <a:gd name="connsiteX2475" fmla="*/ 2609850 w 5324475"/>
                <a:gd name="connsiteY2475" fmla="*/ 2019300 h 6048375"/>
                <a:gd name="connsiteX2476" fmla="*/ 2714063 w 5324475"/>
                <a:gd name="connsiteY2476" fmla="*/ 2019300 h 6048375"/>
                <a:gd name="connsiteX2477" fmla="*/ 2705100 w 5324475"/>
                <a:gd name="connsiteY2477" fmla="*/ 2019300 h 6048375"/>
                <a:gd name="connsiteX2478" fmla="*/ 2705100 w 5324475"/>
                <a:gd name="connsiteY2478" fmla="*/ 2015557 h 6048375"/>
                <a:gd name="connsiteX2479" fmla="*/ 2705100 w 5324475"/>
                <a:gd name="connsiteY2479" fmla="*/ 2011813 h 6048375"/>
                <a:gd name="connsiteX2480" fmla="*/ 2719883 w 5324475"/>
                <a:gd name="connsiteY2480" fmla="*/ 2006137 h 6048375"/>
                <a:gd name="connsiteX2481" fmla="*/ 2734666 w 5324475"/>
                <a:gd name="connsiteY2481" fmla="*/ 2000469 h 6048375"/>
                <a:gd name="connsiteX2482" fmla="*/ 2728846 w 5324475"/>
                <a:gd name="connsiteY2482" fmla="*/ 2009880 h 6048375"/>
                <a:gd name="connsiteX2483" fmla="*/ 2723026 w 5324475"/>
                <a:gd name="connsiteY2483" fmla="*/ 2019300 h 6048375"/>
                <a:gd name="connsiteX2484" fmla="*/ 1990725 w 5324475"/>
                <a:gd name="connsiteY2484" fmla="*/ 2009775 h 6048375"/>
                <a:gd name="connsiteX2485" fmla="*/ 1978028 w 5324475"/>
                <a:gd name="connsiteY2485" fmla="*/ 2009775 h 6048375"/>
                <a:gd name="connsiteX2486" fmla="*/ 1984372 w 5324475"/>
                <a:gd name="connsiteY2486" fmla="*/ 2003422 h 6048375"/>
                <a:gd name="connsiteX2487" fmla="*/ 1990725 w 5324475"/>
                <a:gd name="connsiteY2487" fmla="*/ 1997078 h 6048375"/>
                <a:gd name="connsiteX2488" fmla="*/ 1997078 w 5324475"/>
                <a:gd name="connsiteY2488" fmla="*/ 2003422 h 6048375"/>
                <a:gd name="connsiteX2489" fmla="*/ 2003422 w 5324475"/>
                <a:gd name="connsiteY2489" fmla="*/ 2009775 h 6048375"/>
                <a:gd name="connsiteX2490" fmla="*/ 4386263 w 5324475"/>
                <a:gd name="connsiteY2490" fmla="*/ 2009775 h 6048375"/>
                <a:gd name="connsiteX2491" fmla="*/ 4381500 w 5324475"/>
                <a:gd name="connsiteY2491" fmla="*/ 2009775 h 6048375"/>
                <a:gd name="connsiteX2492" fmla="*/ 4381500 w 5324475"/>
                <a:gd name="connsiteY2492" fmla="*/ 2005013 h 6048375"/>
                <a:gd name="connsiteX2493" fmla="*/ 4381500 w 5324475"/>
                <a:gd name="connsiteY2493" fmla="*/ 2000250 h 6048375"/>
                <a:gd name="connsiteX2494" fmla="*/ 4386263 w 5324475"/>
                <a:gd name="connsiteY2494" fmla="*/ 2000250 h 6048375"/>
                <a:gd name="connsiteX2495" fmla="*/ 4391025 w 5324475"/>
                <a:gd name="connsiteY2495" fmla="*/ 2000250 h 6048375"/>
                <a:gd name="connsiteX2496" fmla="*/ 4391025 w 5324475"/>
                <a:gd name="connsiteY2496" fmla="*/ 2005013 h 6048375"/>
                <a:gd name="connsiteX2497" fmla="*/ 4391025 w 5324475"/>
                <a:gd name="connsiteY2497" fmla="*/ 2009775 h 6048375"/>
                <a:gd name="connsiteX2498" fmla="*/ 1928813 w 5324475"/>
                <a:gd name="connsiteY2498" fmla="*/ 2000250 h 6048375"/>
                <a:gd name="connsiteX2499" fmla="*/ 1924050 w 5324475"/>
                <a:gd name="connsiteY2499" fmla="*/ 2000250 h 6048375"/>
                <a:gd name="connsiteX2500" fmla="*/ 1924050 w 5324475"/>
                <a:gd name="connsiteY2500" fmla="*/ 1995488 h 6048375"/>
                <a:gd name="connsiteX2501" fmla="*/ 1924050 w 5324475"/>
                <a:gd name="connsiteY2501" fmla="*/ 1990725 h 6048375"/>
                <a:gd name="connsiteX2502" fmla="*/ 1928813 w 5324475"/>
                <a:gd name="connsiteY2502" fmla="*/ 1990725 h 6048375"/>
                <a:gd name="connsiteX2503" fmla="*/ 1933575 w 5324475"/>
                <a:gd name="connsiteY2503" fmla="*/ 1990725 h 6048375"/>
                <a:gd name="connsiteX2504" fmla="*/ 1933575 w 5324475"/>
                <a:gd name="connsiteY2504" fmla="*/ 1995488 h 6048375"/>
                <a:gd name="connsiteX2505" fmla="*/ 1933575 w 5324475"/>
                <a:gd name="connsiteY2505" fmla="*/ 2000250 h 6048375"/>
                <a:gd name="connsiteX2506" fmla="*/ 1876425 w 5324475"/>
                <a:gd name="connsiteY2506" fmla="*/ 1990725 h 6048375"/>
                <a:gd name="connsiteX2507" fmla="*/ 1863728 w 5324475"/>
                <a:gd name="connsiteY2507" fmla="*/ 1990725 h 6048375"/>
                <a:gd name="connsiteX2508" fmla="*/ 1870072 w 5324475"/>
                <a:gd name="connsiteY2508" fmla="*/ 1984372 h 6048375"/>
                <a:gd name="connsiteX2509" fmla="*/ 1876425 w 5324475"/>
                <a:gd name="connsiteY2509" fmla="*/ 1978028 h 6048375"/>
                <a:gd name="connsiteX2510" fmla="*/ 1882778 w 5324475"/>
                <a:gd name="connsiteY2510" fmla="*/ 1984372 h 6048375"/>
                <a:gd name="connsiteX2511" fmla="*/ 1889122 w 5324475"/>
                <a:gd name="connsiteY2511" fmla="*/ 1990725 h 6048375"/>
                <a:gd name="connsiteX2512" fmla="*/ 1824038 w 5324475"/>
                <a:gd name="connsiteY2512" fmla="*/ 1981200 h 6048375"/>
                <a:gd name="connsiteX2513" fmla="*/ 1819275 w 5324475"/>
                <a:gd name="connsiteY2513" fmla="*/ 1981200 h 6048375"/>
                <a:gd name="connsiteX2514" fmla="*/ 1819275 w 5324475"/>
                <a:gd name="connsiteY2514" fmla="*/ 1976438 h 6048375"/>
                <a:gd name="connsiteX2515" fmla="*/ 1819275 w 5324475"/>
                <a:gd name="connsiteY2515" fmla="*/ 1971675 h 6048375"/>
                <a:gd name="connsiteX2516" fmla="*/ 1824038 w 5324475"/>
                <a:gd name="connsiteY2516" fmla="*/ 1971675 h 6048375"/>
                <a:gd name="connsiteX2517" fmla="*/ 1828800 w 5324475"/>
                <a:gd name="connsiteY2517" fmla="*/ 1971675 h 6048375"/>
                <a:gd name="connsiteX2518" fmla="*/ 1828800 w 5324475"/>
                <a:gd name="connsiteY2518" fmla="*/ 1976438 h 6048375"/>
                <a:gd name="connsiteX2519" fmla="*/ 1828800 w 5324475"/>
                <a:gd name="connsiteY2519" fmla="*/ 1981200 h 6048375"/>
                <a:gd name="connsiteX2520" fmla="*/ 2730503 w 5324475"/>
                <a:gd name="connsiteY2520" fmla="*/ 1968503 h 6048375"/>
                <a:gd name="connsiteX2521" fmla="*/ 2724150 w 5324475"/>
                <a:gd name="connsiteY2521" fmla="*/ 1974847 h 6048375"/>
                <a:gd name="connsiteX2522" fmla="*/ 2724150 w 5324475"/>
                <a:gd name="connsiteY2522" fmla="*/ 1962150 h 6048375"/>
                <a:gd name="connsiteX2523" fmla="*/ 2724150 w 5324475"/>
                <a:gd name="connsiteY2523" fmla="*/ 1949453 h 6048375"/>
                <a:gd name="connsiteX2524" fmla="*/ 2730503 w 5324475"/>
                <a:gd name="connsiteY2524" fmla="*/ 1955797 h 6048375"/>
                <a:gd name="connsiteX2525" fmla="*/ 2736847 w 5324475"/>
                <a:gd name="connsiteY2525" fmla="*/ 1962150 h 6048375"/>
                <a:gd name="connsiteX2526" fmla="*/ 1109663 w 5324475"/>
                <a:gd name="connsiteY2526" fmla="*/ 1914525 h 6048375"/>
                <a:gd name="connsiteX2527" fmla="*/ 1104900 w 5324475"/>
                <a:gd name="connsiteY2527" fmla="*/ 1914525 h 6048375"/>
                <a:gd name="connsiteX2528" fmla="*/ 1104900 w 5324475"/>
                <a:gd name="connsiteY2528" fmla="*/ 1909763 h 6048375"/>
                <a:gd name="connsiteX2529" fmla="*/ 1104900 w 5324475"/>
                <a:gd name="connsiteY2529" fmla="*/ 1905000 h 6048375"/>
                <a:gd name="connsiteX2530" fmla="*/ 1109663 w 5324475"/>
                <a:gd name="connsiteY2530" fmla="*/ 1905000 h 6048375"/>
                <a:gd name="connsiteX2531" fmla="*/ 1114425 w 5324475"/>
                <a:gd name="connsiteY2531" fmla="*/ 1905000 h 6048375"/>
                <a:gd name="connsiteX2532" fmla="*/ 1114425 w 5324475"/>
                <a:gd name="connsiteY2532" fmla="*/ 1909763 h 6048375"/>
                <a:gd name="connsiteX2533" fmla="*/ 1114425 w 5324475"/>
                <a:gd name="connsiteY2533" fmla="*/ 1914525 h 6048375"/>
                <a:gd name="connsiteX2534" fmla="*/ 1185863 w 5324475"/>
                <a:gd name="connsiteY2534" fmla="*/ 1914525 h 6048375"/>
                <a:gd name="connsiteX2535" fmla="*/ 1181100 w 5324475"/>
                <a:gd name="connsiteY2535" fmla="*/ 1914525 h 6048375"/>
                <a:gd name="connsiteX2536" fmla="*/ 1181100 w 5324475"/>
                <a:gd name="connsiteY2536" fmla="*/ 1909763 h 6048375"/>
                <a:gd name="connsiteX2537" fmla="*/ 1181100 w 5324475"/>
                <a:gd name="connsiteY2537" fmla="*/ 1905000 h 6048375"/>
                <a:gd name="connsiteX2538" fmla="*/ 1185863 w 5324475"/>
                <a:gd name="connsiteY2538" fmla="*/ 1905000 h 6048375"/>
                <a:gd name="connsiteX2539" fmla="*/ 1190625 w 5324475"/>
                <a:gd name="connsiteY2539" fmla="*/ 1905000 h 6048375"/>
                <a:gd name="connsiteX2540" fmla="*/ 1190625 w 5324475"/>
                <a:gd name="connsiteY2540" fmla="*/ 1909763 h 6048375"/>
                <a:gd name="connsiteX2541" fmla="*/ 1190625 w 5324475"/>
                <a:gd name="connsiteY2541" fmla="*/ 1914525 h 6048375"/>
                <a:gd name="connsiteX2542" fmla="*/ 1681163 w 5324475"/>
                <a:gd name="connsiteY2542" fmla="*/ 1914525 h 6048375"/>
                <a:gd name="connsiteX2543" fmla="*/ 1676400 w 5324475"/>
                <a:gd name="connsiteY2543" fmla="*/ 1914525 h 6048375"/>
                <a:gd name="connsiteX2544" fmla="*/ 1676400 w 5324475"/>
                <a:gd name="connsiteY2544" fmla="*/ 1909763 h 6048375"/>
                <a:gd name="connsiteX2545" fmla="*/ 1676400 w 5324475"/>
                <a:gd name="connsiteY2545" fmla="*/ 1905000 h 6048375"/>
                <a:gd name="connsiteX2546" fmla="*/ 1681163 w 5324475"/>
                <a:gd name="connsiteY2546" fmla="*/ 1905000 h 6048375"/>
                <a:gd name="connsiteX2547" fmla="*/ 1685925 w 5324475"/>
                <a:gd name="connsiteY2547" fmla="*/ 1905000 h 6048375"/>
                <a:gd name="connsiteX2548" fmla="*/ 1685925 w 5324475"/>
                <a:gd name="connsiteY2548" fmla="*/ 1909763 h 6048375"/>
                <a:gd name="connsiteX2549" fmla="*/ 1685925 w 5324475"/>
                <a:gd name="connsiteY2549" fmla="*/ 1914525 h 6048375"/>
                <a:gd name="connsiteX2550" fmla="*/ 1690688 w 5324475"/>
                <a:gd name="connsiteY2550" fmla="*/ 1895475 h 6048375"/>
                <a:gd name="connsiteX2551" fmla="*/ 1685925 w 5324475"/>
                <a:gd name="connsiteY2551" fmla="*/ 1895475 h 6048375"/>
                <a:gd name="connsiteX2552" fmla="*/ 1685925 w 5324475"/>
                <a:gd name="connsiteY2552" fmla="*/ 1890713 h 6048375"/>
                <a:gd name="connsiteX2553" fmla="*/ 1685925 w 5324475"/>
                <a:gd name="connsiteY2553" fmla="*/ 1885950 h 6048375"/>
                <a:gd name="connsiteX2554" fmla="*/ 1690688 w 5324475"/>
                <a:gd name="connsiteY2554" fmla="*/ 1885950 h 6048375"/>
                <a:gd name="connsiteX2555" fmla="*/ 1695450 w 5324475"/>
                <a:gd name="connsiteY2555" fmla="*/ 1885950 h 6048375"/>
                <a:gd name="connsiteX2556" fmla="*/ 1695450 w 5324475"/>
                <a:gd name="connsiteY2556" fmla="*/ 1890713 h 6048375"/>
                <a:gd name="connsiteX2557" fmla="*/ 1695450 w 5324475"/>
                <a:gd name="connsiteY2557" fmla="*/ 1895475 h 6048375"/>
                <a:gd name="connsiteX2558" fmla="*/ 4378995 w 5324475"/>
                <a:gd name="connsiteY2558" fmla="*/ 1840706 h 6048375"/>
                <a:gd name="connsiteX2559" fmla="*/ 4375499 w 5324475"/>
                <a:gd name="connsiteY2559" fmla="*/ 1890713 h 6048375"/>
                <a:gd name="connsiteX2560" fmla="*/ 4375499 w 5324475"/>
                <a:gd name="connsiteY2560" fmla="*/ 1790700 h 6048375"/>
                <a:gd name="connsiteX2561" fmla="*/ 4375499 w 5324475"/>
                <a:gd name="connsiteY2561" fmla="*/ 1690688 h 6048375"/>
                <a:gd name="connsiteX2562" fmla="*/ 4378995 w 5324475"/>
                <a:gd name="connsiteY2562" fmla="*/ 1740694 h 6048375"/>
                <a:gd name="connsiteX2563" fmla="*/ 4382491 w 5324475"/>
                <a:gd name="connsiteY2563" fmla="*/ 1790700 h 6048375"/>
                <a:gd name="connsiteX2564" fmla="*/ 3367088 w 5324475"/>
                <a:gd name="connsiteY2564" fmla="*/ 1866900 h 6048375"/>
                <a:gd name="connsiteX2565" fmla="*/ 3362325 w 5324475"/>
                <a:gd name="connsiteY2565" fmla="*/ 1866900 h 6048375"/>
                <a:gd name="connsiteX2566" fmla="*/ 3362325 w 5324475"/>
                <a:gd name="connsiteY2566" fmla="*/ 1862138 h 6048375"/>
                <a:gd name="connsiteX2567" fmla="*/ 3362325 w 5324475"/>
                <a:gd name="connsiteY2567" fmla="*/ 1857375 h 6048375"/>
                <a:gd name="connsiteX2568" fmla="*/ 3367088 w 5324475"/>
                <a:gd name="connsiteY2568" fmla="*/ 1857375 h 6048375"/>
                <a:gd name="connsiteX2569" fmla="*/ 3371850 w 5324475"/>
                <a:gd name="connsiteY2569" fmla="*/ 1857375 h 6048375"/>
                <a:gd name="connsiteX2570" fmla="*/ 3371850 w 5324475"/>
                <a:gd name="connsiteY2570" fmla="*/ 1862138 h 6048375"/>
                <a:gd name="connsiteX2571" fmla="*/ 3371850 w 5324475"/>
                <a:gd name="connsiteY2571" fmla="*/ 1866900 h 6048375"/>
                <a:gd name="connsiteX2572" fmla="*/ 1128713 w 5324475"/>
                <a:gd name="connsiteY2572" fmla="*/ 1838325 h 6048375"/>
                <a:gd name="connsiteX2573" fmla="*/ 1123950 w 5324475"/>
                <a:gd name="connsiteY2573" fmla="*/ 1838325 h 6048375"/>
                <a:gd name="connsiteX2574" fmla="*/ 1123950 w 5324475"/>
                <a:gd name="connsiteY2574" fmla="*/ 1833563 h 6048375"/>
                <a:gd name="connsiteX2575" fmla="*/ 1123950 w 5324475"/>
                <a:gd name="connsiteY2575" fmla="*/ 1828800 h 6048375"/>
                <a:gd name="connsiteX2576" fmla="*/ 1128713 w 5324475"/>
                <a:gd name="connsiteY2576" fmla="*/ 1828800 h 6048375"/>
                <a:gd name="connsiteX2577" fmla="*/ 1133475 w 5324475"/>
                <a:gd name="connsiteY2577" fmla="*/ 1828800 h 6048375"/>
                <a:gd name="connsiteX2578" fmla="*/ 1133475 w 5324475"/>
                <a:gd name="connsiteY2578" fmla="*/ 1833563 h 6048375"/>
                <a:gd name="connsiteX2579" fmla="*/ 1133475 w 5324475"/>
                <a:gd name="connsiteY2579" fmla="*/ 1838325 h 6048375"/>
                <a:gd name="connsiteX2580" fmla="*/ 3043238 w 5324475"/>
                <a:gd name="connsiteY2580" fmla="*/ 1838325 h 6048375"/>
                <a:gd name="connsiteX2581" fmla="*/ 3038475 w 5324475"/>
                <a:gd name="connsiteY2581" fmla="*/ 1838325 h 6048375"/>
                <a:gd name="connsiteX2582" fmla="*/ 3038475 w 5324475"/>
                <a:gd name="connsiteY2582" fmla="*/ 1833563 h 6048375"/>
                <a:gd name="connsiteX2583" fmla="*/ 3038475 w 5324475"/>
                <a:gd name="connsiteY2583" fmla="*/ 1828800 h 6048375"/>
                <a:gd name="connsiteX2584" fmla="*/ 3043238 w 5324475"/>
                <a:gd name="connsiteY2584" fmla="*/ 1828800 h 6048375"/>
                <a:gd name="connsiteX2585" fmla="*/ 3048000 w 5324475"/>
                <a:gd name="connsiteY2585" fmla="*/ 1828800 h 6048375"/>
                <a:gd name="connsiteX2586" fmla="*/ 3048000 w 5324475"/>
                <a:gd name="connsiteY2586" fmla="*/ 1833563 h 6048375"/>
                <a:gd name="connsiteX2587" fmla="*/ 3048000 w 5324475"/>
                <a:gd name="connsiteY2587" fmla="*/ 1838325 h 6048375"/>
                <a:gd name="connsiteX2588" fmla="*/ 1319213 w 5324475"/>
                <a:gd name="connsiteY2588" fmla="*/ 1828800 h 6048375"/>
                <a:gd name="connsiteX2589" fmla="*/ 1314450 w 5324475"/>
                <a:gd name="connsiteY2589" fmla="*/ 1828800 h 6048375"/>
                <a:gd name="connsiteX2590" fmla="*/ 1314450 w 5324475"/>
                <a:gd name="connsiteY2590" fmla="*/ 1824038 h 6048375"/>
                <a:gd name="connsiteX2591" fmla="*/ 1314450 w 5324475"/>
                <a:gd name="connsiteY2591" fmla="*/ 1819275 h 6048375"/>
                <a:gd name="connsiteX2592" fmla="*/ 1319213 w 5324475"/>
                <a:gd name="connsiteY2592" fmla="*/ 1819275 h 6048375"/>
                <a:gd name="connsiteX2593" fmla="*/ 1323975 w 5324475"/>
                <a:gd name="connsiteY2593" fmla="*/ 1819275 h 6048375"/>
                <a:gd name="connsiteX2594" fmla="*/ 1323975 w 5324475"/>
                <a:gd name="connsiteY2594" fmla="*/ 1824038 h 6048375"/>
                <a:gd name="connsiteX2595" fmla="*/ 1323975 w 5324475"/>
                <a:gd name="connsiteY2595" fmla="*/ 1828800 h 6048375"/>
                <a:gd name="connsiteX2596" fmla="*/ 4405313 w 5324475"/>
                <a:gd name="connsiteY2596" fmla="*/ 1809750 h 6048375"/>
                <a:gd name="connsiteX2597" fmla="*/ 4400550 w 5324475"/>
                <a:gd name="connsiteY2597" fmla="*/ 1809750 h 6048375"/>
                <a:gd name="connsiteX2598" fmla="*/ 4400550 w 5324475"/>
                <a:gd name="connsiteY2598" fmla="*/ 1804988 h 6048375"/>
                <a:gd name="connsiteX2599" fmla="*/ 4400550 w 5324475"/>
                <a:gd name="connsiteY2599" fmla="*/ 1800225 h 6048375"/>
                <a:gd name="connsiteX2600" fmla="*/ 4405313 w 5324475"/>
                <a:gd name="connsiteY2600" fmla="*/ 1800225 h 6048375"/>
                <a:gd name="connsiteX2601" fmla="*/ 4410075 w 5324475"/>
                <a:gd name="connsiteY2601" fmla="*/ 1800225 h 6048375"/>
                <a:gd name="connsiteX2602" fmla="*/ 4410075 w 5324475"/>
                <a:gd name="connsiteY2602" fmla="*/ 1804988 h 6048375"/>
                <a:gd name="connsiteX2603" fmla="*/ 4410075 w 5324475"/>
                <a:gd name="connsiteY2603" fmla="*/ 1809750 h 6048375"/>
                <a:gd name="connsiteX2604" fmla="*/ 2690813 w 5324475"/>
                <a:gd name="connsiteY2604" fmla="*/ 1790700 h 6048375"/>
                <a:gd name="connsiteX2605" fmla="*/ 2686050 w 5324475"/>
                <a:gd name="connsiteY2605" fmla="*/ 1790700 h 6048375"/>
                <a:gd name="connsiteX2606" fmla="*/ 2686050 w 5324475"/>
                <a:gd name="connsiteY2606" fmla="*/ 1785938 h 6048375"/>
                <a:gd name="connsiteX2607" fmla="*/ 2686050 w 5324475"/>
                <a:gd name="connsiteY2607" fmla="*/ 1781175 h 6048375"/>
                <a:gd name="connsiteX2608" fmla="*/ 2690813 w 5324475"/>
                <a:gd name="connsiteY2608" fmla="*/ 1781175 h 6048375"/>
                <a:gd name="connsiteX2609" fmla="*/ 2695575 w 5324475"/>
                <a:gd name="connsiteY2609" fmla="*/ 1781175 h 6048375"/>
                <a:gd name="connsiteX2610" fmla="*/ 2695575 w 5324475"/>
                <a:gd name="connsiteY2610" fmla="*/ 1785938 h 6048375"/>
                <a:gd name="connsiteX2611" fmla="*/ 2695575 w 5324475"/>
                <a:gd name="connsiteY2611" fmla="*/ 1790700 h 6048375"/>
                <a:gd name="connsiteX2612" fmla="*/ 1176338 w 5324475"/>
                <a:gd name="connsiteY2612" fmla="*/ 1752600 h 6048375"/>
                <a:gd name="connsiteX2613" fmla="*/ 1171575 w 5324475"/>
                <a:gd name="connsiteY2613" fmla="*/ 1752600 h 6048375"/>
                <a:gd name="connsiteX2614" fmla="*/ 1171575 w 5324475"/>
                <a:gd name="connsiteY2614" fmla="*/ 1747838 h 6048375"/>
                <a:gd name="connsiteX2615" fmla="*/ 1171575 w 5324475"/>
                <a:gd name="connsiteY2615" fmla="*/ 1743075 h 6048375"/>
                <a:gd name="connsiteX2616" fmla="*/ 1176338 w 5324475"/>
                <a:gd name="connsiteY2616" fmla="*/ 1743075 h 6048375"/>
                <a:gd name="connsiteX2617" fmla="*/ 1181100 w 5324475"/>
                <a:gd name="connsiteY2617" fmla="*/ 1743075 h 6048375"/>
                <a:gd name="connsiteX2618" fmla="*/ 1181100 w 5324475"/>
                <a:gd name="connsiteY2618" fmla="*/ 1747838 h 6048375"/>
                <a:gd name="connsiteX2619" fmla="*/ 1181100 w 5324475"/>
                <a:gd name="connsiteY2619" fmla="*/ 1752600 h 6048375"/>
                <a:gd name="connsiteX2620" fmla="*/ 4405313 w 5324475"/>
                <a:gd name="connsiteY2620" fmla="*/ 1752600 h 6048375"/>
                <a:gd name="connsiteX2621" fmla="*/ 4400550 w 5324475"/>
                <a:gd name="connsiteY2621" fmla="*/ 1752600 h 6048375"/>
                <a:gd name="connsiteX2622" fmla="*/ 4400550 w 5324475"/>
                <a:gd name="connsiteY2622" fmla="*/ 1747838 h 6048375"/>
                <a:gd name="connsiteX2623" fmla="*/ 4400550 w 5324475"/>
                <a:gd name="connsiteY2623" fmla="*/ 1743075 h 6048375"/>
                <a:gd name="connsiteX2624" fmla="*/ 4405313 w 5324475"/>
                <a:gd name="connsiteY2624" fmla="*/ 1743075 h 6048375"/>
                <a:gd name="connsiteX2625" fmla="*/ 4410075 w 5324475"/>
                <a:gd name="connsiteY2625" fmla="*/ 1743075 h 6048375"/>
                <a:gd name="connsiteX2626" fmla="*/ 4410075 w 5324475"/>
                <a:gd name="connsiteY2626" fmla="*/ 1747838 h 6048375"/>
                <a:gd name="connsiteX2627" fmla="*/ 4410075 w 5324475"/>
                <a:gd name="connsiteY2627" fmla="*/ 1752600 h 6048375"/>
                <a:gd name="connsiteX2628" fmla="*/ 2719388 w 5324475"/>
                <a:gd name="connsiteY2628" fmla="*/ 1724025 h 6048375"/>
                <a:gd name="connsiteX2629" fmla="*/ 2714625 w 5324475"/>
                <a:gd name="connsiteY2629" fmla="*/ 1724025 h 6048375"/>
                <a:gd name="connsiteX2630" fmla="*/ 2714625 w 5324475"/>
                <a:gd name="connsiteY2630" fmla="*/ 1719263 h 6048375"/>
                <a:gd name="connsiteX2631" fmla="*/ 2714625 w 5324475"/>
                <a:gd name="connsiteY2631" fmla="*/ 1714500 h 6048375"/>
                <a:gd name="connsiteX2632" fmla="*/ 2719388 w 5324475"/>
                <a:gd name="connsiteY2632" fmla="*/ 1714500 h 6048375"/>
                <a:gd name="connsiteX2633" fmla="*/ 2724150 w 5324475"/>
                <a:gd name="connsiteY2633" fmla="*/ 1714500 h 6048375"/>
                <a:gd name="connsiteX2634" fmla="*/ 2724150 w 5324475"/>
                <a:gd name="connsiteY2634" fmla="*/ 1719263 h 6048375"/>
                <a:gd name="connsiteX2635" fmla="*/ 2724150 w 5324475"/>
                <a:gd name="connsiteY2635" fmla="*/ 1724025 h 6048375"/>
                <a:gd name="connsiteX2636" fmla="*/ 3290888 w 5324475"/>
                <a:gd name="connsiteY2636" fmla="*/ 1695450 h 6048375"/>
                <a:gd name="connsiteX2637" fmla="*/ 3286125 w 5324475"/>
                <a:gd name="connsiteY2637" fmla="*/ 1695450 h 6048375"/>
                <a:gd name="connsiteX2638" fmla="*/ 3286125 w 5324475"/>
                <a:gd name="connsiteY2638" fmla="*/ 1690688 h 6048375"/>
                <a:gd name="connsiteX2639" fmla="*/ 3286125 w 5324475"/>
                <a:gd name="connsiteY2639" fmla="*/ 1685925 h 6048375"/>
                <a:gd name="connsiteX2640" fmla="*/ 3290888 w 5324475"/>
                <a:gd name="connsiteY2640" fmla="*/ 1685925 h 6048375"/>
                <a:gd name="connsiteX2641" fmla="*/ 3295650 w 5324475"/>
                <a:gd name="connsiteY2641" fmla="*/ 1685925 h 6048375"/>
                <a:gd name="connsiteX2642" fmla="*/ 3295650 w 5324475"/>
                <a:gd name="connsiteY2642" fmla="*/ 1690688 h 6048375"/>
                <a:gd name="connsiteX2643" fmla="*/ 3295650 w 5324475"/>
                <a:gd name="connsiteY2643" fmla="*/ 1695450 h 6048375"/>
                <a:gd name="connsiteX2644" fmla="*/ 2681288 w 5324475"/>
                <a:gd name="connsiteY2644" fmla="*/ 1666875 h 6048375"/>
                <a:gd name="connsiteX2645" fmla="*/ 2676525 w 5324475"/>
                <a:gd name="connsiteY2645" fmla="*/ 1666875 h 6048375"/>
                <a:gd name="connsiteX2646" fmla="*/ 2676525 w 5324475"/>
                <a:gd name="connsiteY2646" fmla="*/ 1662113 h 6048375"/>
                <a:gd name="connsiteX2647" fmla="*/ 2676525 w 5324475"/>
                <a:gd name="connsiteY2647" fmla="*/ 1657350 h 6048375"/>
                <a:gd name="connsiteX2648" fmla="*/ 2681288 w 5324475"/>
                <a:gd name="connsiteY2648" fmla="*/ 1657350 h 6048375"/>
                <a:gd name="connsiteX2649" fmla="*/ 2686050 w 5324475"/>
                <a:gd name="connsiteY2649" fmla="*/ 1657350 h 6048375"/>
                <a:gd name="connsiteX2650" fmla="*/ 2686050 w 5324475"/>
                <a:gd name="connsiteY2650" fmla="*/ 1662113 h 6048375"/>
                <a:gd name="connsiteX2651" fmla="*/ 2686050 w 5324475"/>
                <a:gd name="connsiteY2651" fmla="*/ 1666875 h 6048375"/>
                <a:gd name="connsiteX2652" fmla="*/ 1738313 w 5324475"/>
                <a:gd name="connsiteY2652" fmla="*/ 1638300 h 6048375"/>
                <a:gd name="connsiteX2653" fmla="*/ 1733550 w 5324475"/>
                <a:gd name="connsiteY2653" fmla="*/ 1638300 h 6048375"/>
                <a:gd name="connsiteX2654" fmla="*/ 1733550 w 5324475"/>
                <a:gd name="connsiteY2654" fmla="*/ 1633538 h 6048375"/>
                <a:gd name="connsiteX2655" fmla="*/ 1733550 w 5324475"/>
                <a:gd name="connsiteY2655" fmla="*/ 1628775 h 6048375"/>
                <a:gd name="connsiteX2656" fmla="*/ 1738313 w 5324475"/>
                <a:gd name="connsiteY2656" fmla="*/ 1628775 h 6048375"/>
                <a:gd name="connsiteX2657" fmla="*/ 1743075 w 5324475"/>
                <a:gd name="connsiteY2657" fmla="*/ 1628775 h 6048375"/>
                <a:gd name="connsiteX2658" fmla="*/ 1743075 w 5324475"/>
                <a:gd name="connsiteY2658" fmla="*/ 1633538 h 6048375"/>
                <a:gd name="connsiteX2659" fmla="*/ 1743075 w 5324475"/>
                <a:gd name="connsiteY2659" fmla="*/ 1638300 h 6048375"/>
                <a:gd name="connsiteX2660" fmla="*/ 3319463 w 5324475"/>
                <a:gd name="connsiteY2660" fmla="*/ 1638300 h 6048375"/>
                <a:gd name="connsiteX2661" fmla="*/ 3314700 w 5324475"/>
                <a:gd name="connsiteY2661" fmla="*/ 1638300 h 6048375"/>
                <a:gd name="connsiteX2662" fmla="*/ 3314700 w 5324475"/>
                <a:gd name="connsiteY2662" fmla="*/ 1633538 h 6048375"/>
                <a:gd name="connsiteX2663" fmla="*/ 3314700 w 5324475"/>
                <a:gd name="connsiteY2663" fmla="*/ 1628775 h 6048375"/>
                <a:gd name="connsiteX2664" fmla="*/ 3319463 w 5324475"/>
                <a:gd name="connsiteY2664" fmla="*/ 1628775 h 6048375"/>
                <a:gd name="connsiteX2665" fmla="*/ 3324225 w 5324475"/>
                <a:gd name="connsiteY2665" fmla="*/ 1628775 h 6048375"/>
                <a:gd name="connsiteX2666" fmla="*/ 3324225 w 5324475"/>
                <a:gd name="connsiteY2666" fmla="*/ 1633538 h 6048375"/>
                <a:gd name="connsiteX2667" fmla="*/ 3324225 w 5324475"/>
                <a:gd name="connsiteY2667" fmla="*/ 1638300 h 6048375"/>
                <a:gd name="connsiteX2668" fmla="*/ 1643063 w 5324475"/>
                <a:gd name="connsiteY2668" fmla="*/ 1600200 h 6048375"/>
                <a:gd name="connsiteX2669" fmla="*/ 1638300 w 5324475"/>
                <a:gd name="connsiteY2669" fmla="*/ 1600200 h 6048375"/>
                <a:gd name="connsiteX2670" fmla="*/ 1638300 w 5324475"/>
                <a:gd name="connsiteY2670" fmla="*/ 1595438 h 6048375"/>
                <a:gd name="connsiteX2671" fmla="*/ 1638300 w 5324475"/>
                <a:gd name="connsiteY2671" fmla="*/ 1590675 h 6048375"/>
                <a:gd name="connsiteX2672" fmla="*/ 1643063 w 5324475"/>
                <a:gd name="connsiteY2672" fmla="*/ 1590675 h 6048375"/>
                <a:gd name="connsiteX2673" fmla="*/ 1647825 w 5324475"/>
                <a:gd name="connsiteY2673" fmla="*/ 1590675 h 6048375"/>
                <a:gd name="connsiteX2674" fmla="*/ 1647825 w 5324475"/>
                <a:gd name="connsiteY2674" fmla="*/ 1595438 h 6048375"/>
                <a:gd name="connsiteX2675" fmla="*/ 1647825 w 5324475"/>
                <a:gd name="connsiteY2675" fmla="*/ 1600200 h 6048375"/>
                <a:gd name="connsiteX2676" fmla="*/ 842963 w 5324475"/>
                <a:gd name="connsiteY2676" fmla="*/ 1590675 h 6048375"/>
                <a:gd name="connsiteX2677" fmla="*/ 838200 w 5324475"/>
                <a:gd name="connsiteY2677" fmla="*/ 1590675 h 6048375"/>
                <a:gd name="connsiteX2678" fmla="*/ 838200 w 5324475"/>
                <a:gd name="connsiteY2678" fmla="*/ 1585913 h 6048375"/>
                <a:gd name="connsiteX2679" fmla="*/ 838200 w 5324475"/>
                <a:gd name="connsiteY2679" fmla="*/ 1581150 h 6048375"/>
                <a:gd name="connsiteX2680" fmla="*/ 842963 w 5324475"/>
                <a:gd name="connsiteY2680" fmla="*/ 1581150 h 6048375"/>
                <a:gd name="connsiteX2681" fmla="*/ 847725 w 5324475"/>
                <a:gd name="connsiteY2681" fmla="*/ 1581150 h 6048375"/>
                <a:gd name="connsiteX2682" fmla="*/ 847725 w 5324475"/>
                <a:gd name="connsiteY2682" fmla="*/ 1585913 h 6048375"/>
                <a:gd name="connsiteX2683" fmla="*/ 847725 w 5324475"/>
                <a:gd name="connsiteY2683" fmla="*/ 1590675 h 6048375"/>
                <a:gd name="connsiteX2684" fmla="*/ 1356150 w 5324475"/>
                <a:gd name="connsiteY2684" fmla="*/ 1581150 h 6048375"/>
                <a:gd name="connsiteX2685" fmla="*/ 1352550 w 5324475"/>
                <a:gd name="connsiteY2685" fmla="*/ 1581150 h 6048375"/>
                <a:gd name="connsiteX2686" fmla="*/ 1352550 w 5324475"/>
                <a:gd name="connsiteY2686" fmla="*/ 1577550 h 6048375"/>
                <a:gd name="connsiteX2687" fmla="*/ 1352550 w 5324475"/>
                <a:gd name="connsiteY2687" fmla="*/ 1573959 h 6048375"/>
                <a:gd name="connsiteX2688" fmla="*/ 1369219 w 5324475"/>
                <a:gd name="connsiteY2688" fmla="*/ 1560881 h 6048375"/>
                <a:gd name="connsiteX2689" fmla="*/ 1385888 w 5324475"/>
                <a:gd name="connsiteY2689" fmla="*/ 1547813 h 6048375"/>
                <a:gd name="connsiteX2690" fmla="*/ 1372819 w 5324475"/>
                <a:gd name="connsiteY2690" fmla="*/ 1564481 h 6048375"/>
                <a:gd name="connsiteX2691" fmla="*/ 1359741 w 5324475"/>
                <a:gd name="connsiteY2691" fmla="*/ 1581150 h 6048375"/>
                <a:gd name="connsiteX2692" fmla="*/ 1738313 w 5324475"/>
                <a:gd name="connsiteY2692" fmla="*/ 1581150 h 6048375"/>
                <a:gd name="connsiteX2693" fmla="*/ 1733550 w 5324475"/>
                <a:gd name="connsiteY2693" fmla="*/ 1581150 h 6048375"/>
                <a:gd name="connsiteX2694" fmla="*/ 1733550 w 5324475"/>
                <a:gd name="connsiteY2694" fmla="*/ 1576388 h 6048375"/>
                <a:gd name="connsiteX2695" fmla="*/ 1733550 w 5324475"/>
                <a:gd name="connsiteY2695" fmla="*/ 1571625 h 6048375"/>
                <a:gd name="connsiteX2696" fmla="*/ 1738313 w 5324475"/>
                <a:gd name="connsiteY2696" fmla="*/ 1571625 h 6048375"/>
                <a:gd name="connsiteX2697" fmla="*/ 1743075 w 5324475"/>
                <a:gd name="connsiteY2697" fmla="*/ 1571625 h 6048375"/>
                <a:gd name="connsiteX2698" fmla="*/ 1743075 w 5324475"/>
                <a:gd name="connsiteY2698" fmla="*/ 1576388 h 6048375"/>
                <a:gd name="connsiteX2699" fmla="*/ 1743075 w 5324475"/>
                <a:gd name="connsiteY2699" fmla="*/ 1581150 h 6048375"/>
                <a:gd name="connsiteX2700" fmla="*/ 1163374 w 5324475"/>
                <a:gd name="connsiteY2700" fmla="*/ 1571130 h 6048375"/>
                <a:gd name="connsiteX2701" fmla="*/ 1157288 w 5324475"/>
                <a:gd name="connsiteY2701" fmla="*/ 1570634 h 6048375"/>
                <a:gd name="connsiteX2702" fmla="*/ 1085850 w 5324475"/>
                <a:gd name="connsiteY2702" fmla="*/ 1513846 h 6048375"/>
                <a:gd name="connsiteX2703" fmla="*/ 1014413 w 5324475"/>
                <a:gd name="connsiteY2703" fmla="*/ 1457068 h 6048375"/>
                <a:gd name="connsiteX2704" fmla="*/ 983456 w 5324475"/>
                <a:gd name="connsiteY2704" fmla="*/ 1445762 h 6048375"/>
                <a:gd name="connsiteX2705" fmla="*/ 952500 w 5324475"/>
                <a:gd name="connsiteY2705" fmla="*/ 1434446 h 6048375"/>
                <a:gd name="connsiteX2706" fmla="*/ 952500 w 5324475"/>
                <a:gd name="connsiteY2706" fmla="*/ 1426835 h 6048375"/>
                <a:gd name="connsiteX2707" fmla="*/ 952500 w 5324475"/>
                <a:gd name="connsiteY2707" fmla="*/ 1419225 h 6048375"/>
                <a:gd name="connsiteX2708" fmla="*/ 972283 w 5324475"/>
                <a:gd name="connsiteY2708" fmla="*/ 1399442 h 6048375"/>
                <a:gd name="connsiteX2709" fmla="*/ 992076 w 5324475"/>
                <a:gd name="connsiteY2709" fmla="*/ 1379649 h 6048375"/>
                <a:gd name="connsiteX2710" fmla="*/ 1008002 w 5324475"/>
                <a:gd name="connsiteY2710" fmla="*/ 1385611 h 6048375"/>
                <a:gd name="connsiteX2711" fmla="*/ 1023938 w 5324475"/>
                <a:gd name="connsiteY2711" fmla="*/ 1391574 h 6048375"/>
                <a:gd name="connsiteX2712" fmla="*/ 1074477 w 5324475"/>
                <a:gd name="connsiteY2712" fmla="*/ 1422025 h 6048375"/>
                <a:gd name="connsiteX2713" fmla="*/ 1125017 w 5324475"/>
                <a:gd name="connsiteY2713" fmla="*/ 1452477 h 6048375"/>
                <a:gd name="connsiteX2714" fmla="*/ 1169727 w 5324475"/>
                <a:gd name="connsiteY2714" fmla="*/ 1492863 h 6048375"/>
                <a:gd name="connsiteX2715" fmla="*/ 1214438 w 5324475"/>
                <a:gd name="connsiteY2715" fmla="*/ 1533249 h 6048375"/>
                <a:gd name="connsiteX2716" fmla="*/ 1191949 w 5324475"/>
                <a:gd name="connsiteY2716" fmla="*/ 1552442 h 6048375"/>
                <a:gd name="connsiteX2717" fmla="*/ 1169461 w 5324475"/>
                <a:gd name="connsiteY2717" fmla="*/ 1571625 h 6048375"/>
                <a:gd name="connsiteX2718" fmla="*/ 1329090 w 5324475"/>
                <a:gd name="connsiteY2718" fmla="*/ 1571311 h 6048375"/>
                <a:gd name="connsiteX2719" fmla="*/ 1319213 w 5324475"/>
                <a:gd name="connsiteY2719" fmla="*/ 1570987 h 6048375"/>
                <a:gd name="connsiteX2720" fmla="*/ 1296010 w 5324475"/>
                <a:gd name="connsiteY2720" fmla="*/ 1551680 h 6048375"/>
                <a:gd name="connsiteX2721" fmla="*/ 1272816 w 5324475"/>
                <a:gd name="connsiteY2721" fmla="*/ 1532373 h 6048375"/>
                <a:gd name="connsiteX2722" fmla="*/ 1424959 w 5324475"/>
                <a:gd name="connsiteY2722" fmla="*/ 1380230 h 6048375"/>
                <a:gd name="connsiteX2723" fmla="*/ 1577092 w 5324475"/>
                <a:gd name="connsiteY2723" fmla="*/ 1228087 h 6048375"/>
                <a:gd name="connsiteX2724" fmla="*/ 1599067 w 5324475"/>
                <a:gd name="connsiteY2724" fmla="*/ 1257805 h 6048375"/>
                <a:gd name="connsiteX2725" fmla="*/ 1621041 w 5324475"/>
                <a:gd name="connsiteY2725" fmla="*/ 1287523 h 6048375"/>
                <a:gd name="connsiteX2726" fmla="*/ 1480004 w 5324475"/>
                <a:gd name="connsiteY2726" fmla="*/ 1429579 h 6048375"/>
                <a:gd name="connsiteX2727" fmla="*/ 1338958 w 5324475"/>
                <a:gd name="connsiteY2727" fmla="*/ 1571625 h 6048375"/>
                <a:gd name="connsiteX2728" fmla="*/ 1757363 w 5324475"/>
                <a:gd name="connsiteY2728" fmla="*/ 1533525 h 6048375"/>
                <a:gd name="connsiteX2729" fmla="*/ 1752600 w 5324475"/>
                <a:gd name="connsiteY2729" fmla="*/ 1533525 h 6048375"/>
                <a:gd name="connsiteX2730" fmla="*/ 1752600 w 5324475"/>
                <a:gd name="connsiteY2730" fmla="*/ 1528763 h 6048375"/>
                <a:gd name="connsiteX2731" fmla="*/ 1752600 w 5324475"/>
                <a:gd name="connsiteY2731" fmla="*/ 1524000 h 6048375"/>
                <a:gd name="connsiteX2732" fmla="*/ 1757363 w 5324475"/>
                <a:gd name="connsiteY2732" fmla="*/ 1524000 h 6048375"/>
                <a:gd name="connsiteX2733" fmla="*/ 1762125 w 5324475"/>
                <a:gd name="connsiteY2733" fmla="*/ 1524000 h 6048375"/>
                <a:gd name="connsiteX2734" fmla="*/ 1762125 w 5324475"/>
                <a:gd name="connsiteY2734" fmla="*/ 1528763 h 6048375"/>
                <a:gd name="connsiteX2735" fmla="*/ 1762125 w 5324475"/>
                <a:gd name="connsiteY2735" fmla="*/ 1533525 h 6048375"/>
                <a:gd name="connsiteX2736" fmla="*/ 1414463 w 5324475"/>
                <a:gd name="connsiteY2736" fmla="*/ 1524000 h 6048375"/>
                <a:gd name="connsiteX2737" fmla="*/ 1409700 w 5324475"/>
                <a:gd name="connsiteY2737" fmla="*/ 1524000 h 6048375"/>
                <a:gd name="connsiteX2738" fmla="*/ 1409700 w 5324475"/>
                <a:gd name="connsiteY2738" fmla="*/ 1519238 h 6048375"/>
                <a:gd name="connsiteX2739" fmla="*/ 1409700 w 5324475"/>
                <a:gd name="connsiteY2739" fmla="*/ 1514475 h 6048375"/>
                <a:gd name="connsiteX2740" fmla="*/ 1414463 w 5324475"/>
                <a:gd name="connsiteY2740" fmla="*/ 1514475 h 6048375"/>
                <a:gd name="connsiteX2741" fmla="*/ 1419225 w 5324475"/>
                <a:gd name="connsiteY2741" fmla="*/ 1514475 h 6048375"/>
                <a:gd name="connsiteX2742" fmla="*/ 1419225 w 5324475"/>
                <a:gd name="connsiteY2742" fmla="*/ 1519238 h 6048375"/>
                <a:gd name="connsiteX2743" fmla="*/ 1419225 w 5324475"/>
                <a:gd name="connsiteY2743" fmla="*/ 1524000 h 6048375"/>
                <a:gd name="connsiteX2744" fmla="*/ 1260939 w 5324475"/>
                <a:gd name="connsiteY2744" fmla="*/ 1514475 h 6048375"/>
                <a:gd name="connsiteX2745" fmla="*/ 1256176 w 5324475"/>
                <a:gd name="connsiteY2745" fmla="*/ 1514475 h 6048375"/>
                <a:gd name="connsiteX2746" fmla="*/ 1262063 w 5324475"/>
                <a:gd name="connsiteY2746" fmla="*/ 1504950 h 6048375"/>
                <a:gd name="connsiteX2747" fmla="*/ 1267949 w 5324475"/>
                <a:gd name="connsiteY2747" fmla="*/ 1495425 h 6048375"/>
                <a:gd name="connsiteX2748" fmla="*/ 1272712 w 5324475"/>
                <a:gd name="connsiteY2748" fmla="*/ 1495425 h 6048375"/>
                <a:gd name="connsiteX2749" fmla="*/ 1277474 w 5324475"/>
                <a:gd name="connsiteY2749" fmla="*/ 1495425 h 6048375"/>
                <a:gd name="connsiteX2750" fmla="*/ 1271588 w 5324475"/>
                <a:gd name="connsiteY2750" fmla="*/ 1504950 h 6048375"/>
                <a:gd name="connsiteX2751" fmla="*/ 1265701 w 5324475"/>
                <a:gd name="connsiteY2751" fmla="*/ 1514475 h 6048375"/>
                <a:gd name="connsiteX2752" fmla="*/ 1805673 w 5324475"/>
                <a:gd name="connsiteY2752" fmla="*/ 1514475 h 6048375"/>
                <a:gd name="connsiteX2753" fmla="*/ 1783213 w 5324475"/>
                <a:gd name="connsiteY2753" fmla="*/ 1514475 h 6048375"/>
                <a:gd name="connsiteX2754" fmla="*/ 1773108 w 5324475"/>
                <a:gd name="connsiteY2754" fmla="*/ 1457115 h 6048375"/>
                <a:gd name="connsiteX2755" fmla="*/ 1763001 w 5324475"/>
                <a:gd name="connsiteY2755" fmla="*/ 1399746 h 6048375"/>
                <a:gd name="connsiteX2756" fmla="*/ 1737332 w 5324475"/>
                <a:gd name="connsiteY2756" fmla="*/ 1342549 h 6048375"/>
                <a:gd name="connsiteX2757" fmla="*/ 1711662 w 5324475"/>
                <a:gd name="connsiteY2757" fmla="*/ 1285361 h 6048375"/>
                <a:gd name="connsiteX2758" fmla="*/ 1734274 w 5324475"/>
                <a:gd name="connsiteY2758" fmla="*/ 1261291 h 6048375"/>
                <a:gd name="connsiteX2759" fmla="*/ 1756877 w 5324475"/>
                <a:gd name="connsiteY2759" fmla="*/ 1237231 h 6048375"/>
                <a:gd name="connsiteX2760" fmla="*/ 1769783 w 5324475"/>
                <a:gd name="connsiteY2760" fmla="*/ 1254414 h 6048375"/>
                <a:gd name="connsiteX2761" fmla="*/ 1782699 w 5324475"/>
                <a:gd name="connsiteY2761" fmla="*/ 1271588 h 6048375"/>
                <a:gd name="connsiteX2762" fmla="*/ 1805873 w 5324475"/>
                <a:gd name="connsiteY2762" fmla="*/ 1316755 h 6048375"/>
                <a:gd name="connsiteX2763" fmla="*/ 1829048 w 5324475"/>
                <a:gd name="connsiteY2763" fmla="*/ 1361923 h 6048375"/>
                <a:gd name="connsiteX2764" fmla="*/ 1837334 w 5324475"/>
                <a:gd name="connsiteY2764" fmla="*/ 1421530 h 6048375"/>
                <a:gd name="connsiteX2765" fmla="*/ 1845621 w 5324475"/>
                <a:gd name="connsiteY2765" fmla="*/ 1481138 h 6048375"/>
                <a:gd name="connsiteX2766" fmla="*/ 1836877 w 5324475"/>
                <a:gd name="connsiteY2766" fmla="*/ 1497806 h 6048375"/>
                <a:gd name="connsiteX2767" fmla="*/ 1828133 w 5324475"/>
                <a:gd name="connsiteY2767" fmla="*/ 1514475 h 6048375"/>
                <a:gd name="connsiteX2768" fmla="*/ 2652713 w 5324475"/>
                <a:gd name="connsiteY2768" fmla="*/ 1514475 h 6048375"/>
                <a:gd name="connsiteX2769" fmla="*/ 2647950 w 5324475"/>
                <a:gd name="connsiteY2769" fmla="*/ 1514475 h 6048375"/>
                <a:gd name="connsiteX2770" fmla="*/ 2647950 w 5324475"/>
                <a:gd name="connsiteY2770" fmla="*/ 1509713 h 6048375"/>
                <a:gd name="connsiteX2771" fmla="*/ 2647950 w 5324475"/>
                <a:gd name="connsiteY2771" fmla="*/ 1504950 h 6048375"/>
                <a:gd name="connsiteX2772" fmla="*/ 2652713 w 5324475"/>
                <a:gd name="connsiteY2772" fmla="*/ 1504950 h 6048375"/>
                <a:gd name="connsiteX2773" fmla="*/ 2657475 w 5324475"/>
                <a:gd name="connsiteY2773" fmla="*/ 1504950 h 6048375"/>
                <a:gd name="connsiteX2774" fmla="*/ 2657475 w 5324475"/>
                <a:gd name="connsiteY2774" fmla="*/ 1509713 h 6048375"/>
                <a:gd name="connsiteX2775" fmla="*/ 2657475 w 5324475"/>
                <a:gd name="connsiteY2775" fmla="*/ 1514475 h 6048375"/>
                <a:gd name="connsiteX2776" fmla="*/ 3311738 w 5324475"/>
                <a:gd name="connsiteY2776" fmla="*/ 1493044 h 6048375"/>
                <a:gd name="connsiteX2777" fmla="*/ 3307385 w 5324475"/>
                <a:gd name="connsiteY2777" fmla="*/ 1509713 h 6048375"/>
                <a:gd name="connsiteX2778" fmla="*/ 3307385 w 5324475"/>
                <a:gd name="connsiteY2778" fmla="*/ 1476375 h 6048375"/>
                <a:gd name="connsiteX2779" fmla="*/ 3307385 w 5324475"/>
                <a:gd name="connsiteY2779" fmla="*/ 1443038 h 6048375"/>
                <a:gd name="connsiteX2780" fmla="*/ 3311738 w 5324475"/>
                <a:gd name="connsiteY2780" fmla="*/ 1459706 h 6048375"/>
                <a:gd name="connsiteX2781" fmla="*/ 3316100 w 5324475"/>
                <a:gd name="connsiteY2781" fmla="*/ 1476375 h 6048375"/>
                <a:gd name="connsiteX2782" fmla="*/ 1195949 w 5324475"/>
                <a:gd name="connsiteY2782" fmla="*/ 1485900 h 6048375"/>
                <a:gd name="connsiteX2783" fmla="*/ 1191749 w 5324475"/>
                <a:gd name="connsiteY2783" fmla="*/ 1485900 h 6048375"/>
                <a:gd name="connsiteX2784" fmla="*/ 1184958 w 5324475"/>
                <a:gd name="connsiteY2784" fmla="*/ 1474899 h 6048375"/>
                <a:gd name="connsiteX2785" fmla="*/ 1178157 w 5324475"/>
                <a:gd name="connsiteY2785" fmla="*/ 1463907 h 6048375"/>
                <a:gd name="connsiteX2786" fmla="*/ 1189149 w 5324475"/>
                <a:gd name="connsiteY2786" fmla="*/ 1470708 h 6048375"/>
                <a:gd name="connsiteX2787" fmla="*/ 1200150 w 5324475"/>
                <a:gd name="connsiteY2787" fmla="*/ 1477499 h 6048375"/>
                <a:gd name="connsiteX2788" fmla="*/ 1200150 w 5324475"/>
                <a:gd name="connsiteY2788" fmla="*/ 1481700 h 6048375"/>
                <a:gd name="connsiteX2789" fmla="*/ 1200150 w 5324475"/>
                <a:gd name="connsiteY2789" fmla="*/ 1485900 h 6048375"/>
                <a:gd name="connsiteX2790" fmla="*/ 2938463 w 5324475"/>
                <a:gd name="connsiteY2790" fmla="*/ 1476375 h 6048375"/>
                <a:gd name="connsiteX2791" fmla="*/ 2933700 w 5324475"/>
                <a:gd name="connsiteY2791" fmla="*/ 1476375 h 6048375"/>
                <a:gd name="connsiteX2792" fmla="*/ 2933700 w 5324475"/>
                <a:gd name="connsiteY2792" fmla="*/ 1471613 h 6048375"/>
                <a:gd name="connsiteX2793" fmla="*/ 2933700 w 5324475"/>
                <a:gd name="connsiteY2793" fmla="*/ 1466850 h 6048375"/>
                <a:gd name="connsiteX2794" fmla="*/ 2938463 w 5324475"/>
                <a:gd name="connsiteY2794" fmla="*/ 1466850 h 6048375"/>
                <a:gd name="connsiteX2795" fmla="*/ 2943225 w 5324475"/>
                <a:gd name="connsiteY2795" fmla="*/ 1466850 h 6048375"/>
                <a:gd name="connsiteX2796" fmla="*/ 2943225 w 5324475"/>
                <a:gd name="connsiteY2796" fmla="*/ 1471613 h 6048375"/>
                <a:gd name="connsiteX2797" fmla="*/ 2943225 w 5324475"/>
                <a:gd name="connsiteY2797" fmla="*/ 1476375 h 6048375"/>
                <a:gd name="connsiteX2798" fmla="*/ 1468660 w 5324475"/>
                <a:gd name="connsiteY2798" fmla="*/ 1466850 h 6048375"/>
                <a:gd name="connsiteX2799" fmla="*/ 1463897 w 5324475"/>
                <a:gd name="connsiteY2799" fmla="*/ 1466850 h 6048375"/>
                <a:gd name="connsiteX2800" fmla="*/ 1481138 w 5324475"/>
                <a:gd name="connsiteY2800" fmla="*/ 1447800 h 6048375"/>
                <a:gd name="connsiteX2801" fmla="*/ 1498378 w 5324475"/>
                <a:gd name="connsiteY2801" fmla="*/ 1428750 h 6048375"/>
                <a:gd name="connsiteX2802" fmla="*/ 1503140 w 5324475"/>
                <a:gd name="connsiteY2802" fmla="*/ 1428750 h 6048375"/>
                <a:gd name="connsiteX2803" fmla="*/ 1507903 w 5324475"/>
                <a:gd name="connsiteY2803" fmla="*/ 1428750 h 6048375"/>
                <a:gd name="connsiteX2804" fmla="*/ 1490663 w 5324475"/>
                <a:gd name="connsiteY2804" fmla="*/ 1447800 h 6048375"/>
                <a:gd name="connsiteX2805" fmla="*/ 1473422 w 5324475"/>
                <a:gd name="connsiteY2805" fmla="*/ 1466850 h 6048375"/>
                <a:gd name="connsiteX2806" fmla="*/ 1862138 w 5324475"/>
                <a:gd name="connsiteY2806" fmla="*/ 1466850 h 6048375"/>
                <a:gd name="connsiteX2807" fmla="*/ 1857375 w 5324475"/>
                <a:gd name="connsiteY2807" fmla="*/ 1466850 h 6048375"/>
                <a:gd name="connsiteX2808" fmla="*/ 1857375 w 5324475"/>
                <a:gd name="connsiteY2808" fmla="*/ 1462088 h 6048375"/>
                <a:gd name="connsiteX2809" fmla="*/ 1857375 w 5324475"/>
                <a:gd name="connsiteY2809" fmla="*/ 1457325 h 6048375"/>
                <a:gd name="connsiteX2810" fmla="*/ 1862138 w 5324475"/>
                <a:gd name="connsiteY2810" fmla="*/ 1457325 h 6048375"/>
                <a:gd name="connsiteX2811" fmla="*/ 1866900 w 5324475"/>
                <a:gd name="connsiteY2811" fmla="*/ 1457325 h 6048375"/>
                <a:gd name="connsiteX2812" fmla="*/ 1866900 w 5324475"/>
                <a:gd name="connsiteY2812" fmla="*/ 1462088 h 6048375"/>
                <a:gd name="connsiteX2813" fmla="*/ 1866900 w 5324475"/>
                <a:gd name="connsiteY2813" fmla="*/ 1466850 h 6048375"/>
                <a:gd name="connsiteX2814" fmla="*/ 2605088 w 5324475"/>
                <a:gd name="connsiteY2814" fmla="*/ 1438275 h 6048375"/>
                <a:gd name="connsiteX2815" fmla="*/ 2600325 w 5324475"/>
                <a:gd name="connsiteY2815" fmla="*/ 1438275 h 6048375"/>
                <a:gd name="connsiteX2816" fmla="*/ 2600325 w 5324475"/>
                <a:gd name="connsiteY2816" fmla="*/ 1433513 h 6048375"/>
                <a:gd name="connsiteX2817" fmla="*/ 2600325 w 5324475"/>
                <a:gd name="connsiteY2817" fmla="*/ 1428750 h 6048375"/>
                <a:gd name="connsiteX2818" fmla="*/ 2605088 w 5324475"/>
                <a:gd name="connsiteY2818" fmla="*/ 1428750 h 6048375"/>
                <a:gd name="connsiteX2819" fmla="*/ 2609850 w 5324475"/>
                <a:gd name="connsiteY2819" fmla="*/ 1428750 h 6048375"/>
                <a:gd name="connsiteX2820" fmla="*/ 2609850 w 5324475"/>
                <a:gd name="connsiteY2820" fmla="*/ 1433513 h 6048375"/>
                <a:gd name="connsiteX2821" fmla="*/ 2609850 w 5324475"/>
                <a:gd name="connsiteY2821" fmla="*/ 1438275 h 6048375"/>
                <a:gd name="connsiteX2822" fmla="*/ 1747838 w 5324475"/>
                <a:gd name="connsiteY2822" fmla="*/ 1428750 h 6048375"/>
                <a:gd name="connsiteX2823" fmla="*/ 1743075 w 5324475"/>
                <a:gd name="connsiteY2823" fmla="*/ 1428750 h 6048375"/>
                <a:gd name="connsiteX2824" fmla="*/ 1743075 w 5324475"/>
                <a:gd name="connsiteY2824" fmla="*/ 1423988 h 6048375"/>
                <a:gd name="connsiteX2825" fmla="*/ 1743075 w 5324475"/>
                <a:gd name="connsiteY2825" fmla="*/ 1419225 h 6048375"/>
                <a:gd name="connsiteX2826" fmla="*/ 1747838 w 5324475"/>
                <a:gd name="connsiteY2826" fmla="*/ 1419225 h 6048375"/>
                <a:gd name="connsiteX2827" fmla="*/ 1752600 w 5324475"/>
                <a:gd name="connsiteY2827" fmla="*/ 1419225 h 6048375"/>
                <a:gd name="connsiteX2828" fmla="*/ 1752600 w 5324475"/>
                <a:gd name="connsiteY2828" fmla="*/ 1423988 h 6048375"/>
                <a:gd name="connsiteX2829" fmla="*/ 1752600 w 5324475"/>
                <a:gd name="connsiteY2829" fmla="*/ 1428750 h 6048375"/>
                <a:gd name="connsiteX2830" fmla="*/ 4348163 w 5324475"/>
                <a:gd name="connsiteY2830" fmla="*/ 1428750 h 6048375"/>
                <a:gd name="connsiteX2831" fmla="*/ 4343400 w 5324475"/>
                <a:gd name="connsiteY2831" fmla="*/ 1428750 h 6048375"/>
                <a:gd name="connsiteX2832" fmla="*/ 4343400 w 5324475"/>
                <a:gd name="connsiteY2832" fmla="*/ 1423988 h 6048375"/>
                <a:gd name="connsiteX2833" fmla="*/ 4343400 w 5324475"/>
                <a:gd name="connsiteY2833" fmla="*/ 1419225 h 6048375"/>
                <a:gd name="connsiteX2834" fmla="*/ 4348163 w 5324475"/>
                <a:gd name="connsiteY2834" fmla="*/ 1419225 h 6048375"/>
                <a:gd name="connsiteX2835" fmla="*/ 4352925 w 5324475"/>
                <a:gd name="connsiteY2835" fmla="*/ 1419225 h 6048375"/>
                <a:gd name="connsiteX2836" fmla="*/ 4352925 w 5324475"/>
                <a:gd name="connsiteY2836" fmla="*/ 1423988 h 6048375"/>
                <a:gd name="connsiteX2837" fmla="*/ 4352925 w 5324475"/>
                <a:gd name="connsiteY2837" fmla="*/ 1428750 h 6048375"/>
                <a:gd name="connsiteX2838" fmla="*/ 1109663 w 5324475"/>
                <a:gd name="connsiteY2838" fmla="*/ 1419225 h 6048375"/>
                <a:gd name="connsiteX2839" fmla="*/ 1104900 w 5324475"/>
                <a:gd name="connsiteY2839" fmla="*/ 1419225 h 6048375"/>
                <a:gd name="connsiteX2840" fmla="*/ 1104900 w 5324475"/>
                <a:gd name="connsiteY2840" fmla="*/ 1414463 h 6048375"/>
                <a:gd name="connsiteX2841" fmla="*/ 1104900 w 5324475"/>
                <a:gd name="connsiteY2841" fmla="*/ 1409700 h 6048375"/>
                <a:gd name="connsiteX2842" fmla="*/ 1109663 w 5324475"/>
                <a:gd name="connsiteY2842" fmla="*/ 1409700 h 6048375"/>
                <a:gd name="connsiteX2843" fmla="*/ 1114425 w 5324475"/>
                <a:gd name="connsiteY2843" fmla="*/ 1409700 h 6048375"/>
                <a:gd name="connsiteX2844" fmla="*/ 1114425 w 5324475"/>
                <a:gd name="connsiteY2844" fmla="*/ 1414463 h 6048375"/>
                <a:gd name="connsiteX2845" fmla="*/ 1114425 w 5324475"/>
                <a:gd name="connsiteY2845" fmla="*/ 1419225 h 6048375"/>
                <a:gd name="connsiteX2846" fmla="*/ 1527600 w 5324475"/>
                <a:gd name="connsiteY2846" fmla="*/ 1409700 h 6048375"/>
                <a:gd name="connsiteX2847" fmla="*/ 1524000 w 5324475"/>
                <a:gd name="connsiteY2847" fmla="*/ 1409700 h 6048375"/>
                <a:gd name="connsiteX2848" fmla="*/ 1524000 w 5324475"/>
                <a:gd name="connsiteY2848" fmla="*/ 1406100 h 6048375"/>
                <a:gd name="connsiteX2849" fmla="*/ 1524000 w 5324475"/>
                <a:gd name="connsiteY2849" fmla="*/ 1402509 h 6048375"/>
                <a:gd name="connsiteX2850" fmla="*/ 1540669 w 5324475"/>
                <a:gd name="connsiteY2850" fmla="*/ 1389431 h 6048375"/>
                <a:gd name="connsiteX2851" fmla="*/ 1557338 w 5324475"/>
                <a:gd name="connsiteY2851" fmla="*/ 1376363 h 6048375"/>
                <a:gd name="connsiteX2852" fmla="*/ 1544269 w 5324475"/>
                <a:gd name="connsiteY2852" fmla="*/ 1393031 h 6048375"/>
                <a:gd name="connsiteX2853" fmla="*/ 1531191 w 5324475"/>
                <a:gd name="connsiteY2853" fmla="*/ 1409700 h 6048375"/>
                <a:gd name="connsiteX2854" fmla="*/ 4338638 w 5324475"/>
                <a:gd name="connsiteY2854" fmla="*/ 1400175 h 6048375"/>
                <a:gd name="connsiteX2855" fmla="*/ 4333875 w 5324475"/>
                <a:gd name="connsiteY2855" fmla="*/ 1400175 h 6048375"/>
                <a:gd name="connsiteX2856" fmla="*/ 4333875 w 5324475"/>
                <a:gd name="connsiteY2856" fmla="*/ 1395413 h 6048375"/>
                <a:gd name="connsiteX2857" fmla="*/ 4333875 w 5324475"/>
                <a:gd name="connsiteY2857" fmla="*/ 1390650 h 6048375"/>
                <a:gd name="connsiteX2858" fmla="*/ 4338638 w 5324475"/>
                <a:gd name="connsiteY2858" fmla="*/ 1390650 h 6048375"/>
                <a:gd name="connsiteX2859" fmla="*/ 4343400 w 5324475"/>
                <a:gd name="connsiteY2859" fmla="*/ 1390650 h 6048375"/>
                <a:gd name="connsiteX2860" fmla="*/ 4343400 w 5324475"/>
                <a:gd name="connsiteY2860" fmla="*/ 1395413 h 6048375"/>
                <a:gd name="connsiteX2861" fmla="*/ 4343400 w 5324475"/>
                <a:gd name="connsiteY2861" fmla="*/ 1400175 h 6048375"/>
                <a:gd name="connsiteX2862" fmla="*/ 1843088 w 5324475"/>
                <a:gd name="connsiteY2862" fmla="*/ 1362075 h 6048375"/>
                <a:gd name="connsiteX2863" fmla="*/ 1838325 w 5324475"/>
                <a:gd name="connsiteY2863" fmla="*/ 1362075 h 6048375"/>
                <a:gd name="connsiteX2864" fmla="*/ 1838325 w 5324475"/>
                <a:gd name="connsiteY2864" fmla="*/ 1357313 h 6048375"/>
                <a:gd name="connsiteX2865" fmla="*/ 1838325 w 5324475"/>
                <a:gd name="connsiteY2865" fmla="*/ 1352550 h 6048375"/>
                <a:gd name="connsiteX2866" fmla="*/ 1843088 w 5324475"/>
                <a:gd name="connsiteY2866" fmla="*/ 1352550 h 6048375"/>
                <a:gd name="connsiteX2867" fmla="*/ 1847850 w 5324475"/>
                <a:gd name="connsiteY2867" fmla="*/ 1352550 h 6048375"/>
                <a:gd name="connsiteX2868" fmla="*/ 1847850 w 5324475"/>
                <a:gd name="connsiteY2868" fmla="*/ 1357313 h 6048375"/>
                <a:gd name="connsiteX2869" fmla="*/ 1847850 w 5324475"/>
                <a:gd name="connsiteY2869" fmla="*/ 1362075 h 6048375"/>
                <a:gd name="connsiteX2870" fmla="*/ 2576513 w 5324475"/>
                <a:gd name="connsiteY2870" fmla="*/ 1362075 h 6048375"/>
                <a:gd name="connsiteX2871" fmla="*/ 2571750 w 5324475"/>
                <a:gd name="connsiteY2871" fmla="*/ 1362075 h 6048375"/>
                <a:gd name="connsiteX2872" fmla="*/ 2571750 w 5324475"/>
                <a:gd name="connsiteY2872" fmla="*/ 1357313 h 6048375"/>
                <a:gd name="connsiteX2873" fmla="*/ 2571750 w 5324475"/>
                <a:gd name="connsiteY2873" fmla="*/ 1352550 h 6048375"/>
                <a:gd name="connsiteX2874" fmla="*/ 2576513 w 5324475"/>
                <a:gd name="connsiteY2874" fmla="*/ 1352550 h 6048375"/>
                <a:gd name="connsiteX2875" fmla="*/ 2581275 w 5324475"/>
                <a:gd name="connsiteY2875" fmla="*/ 1352550 h 6048375"/>
                <a:gd name="connsiteX2876" fmla="*/ 2581275 w 5324475"/>
                <a:gd name="connsiteY2876" fmla="*/ 1357313 h 6048375"/>
                <a:gd name="connsiteX2877" fmla="*/ 2581275 w 5324475"/>
                <a:gd name="connsiteY2877" fmla="*/ 1362075 h 6048375"/>
                <a:gd name="connsiteX2878" fmla="*/ 1584789 w 5324475"/>
                <a:gd name="connsiteY2878" fmla="*/ 1352550 h 6048375"/>
                <a:gd name="connsiteX2879" fmla="*/ 1580026 w 5324475"/>
                <a:gd name="connsiteY2879" fmla="*/ 1352550 h 6048375"/>
                <a:gd name="connsiteX2880" fmla="*/ 1585913 w 5324475"/>
                <a:gd name="connsiteY2880" fmla="*/ 1343025 h 6048375"/>
                <a:gd name="connsiteX2881" fmla="*/ 1591799 w 5324475"/>
                <a:gd name="connsiteY2881" fmla="*/ 1333500 h 6048375"/>
                <a:gd name="connsiteX2882" fmla="*/ 1596562 w 5324475"/>
                <a:gd name="connsiteY2882" fmla="*/ 1333500 h 6048375"/>
                <a:gd name="connsiteX2883" fmla="*/ 1601324 w 5324475"/>
                <a:gd name="connsiteY2883" fmla="*/ 1333500 h 6048375"/>
                <a:gd name="connsiteX2884" fmla="*/ 1595438 w 5324475"/>
                <a:gd name="connsiteY2884" fmla="*/ 1343025 h 6048375"/>
                <a:gd name="connsiteX2885" fmla="*/ 1589551 w 5324475"/>
                <a:gd name="connsiteY2885" fmla="*/ 1352550 h 6048375"/>
                <a:gd name="connsiteX2886" fmla="*/ 1709738 w 5324475"/>
                <a:gd name="connsiteY2886" fmla="*/ 1333500 h 6048375"/>
                <a:gd name="connsiteX2887" fmla="*/ 1704975 w 5324475"/>
                <a:gd name="connsiteY2887" fmla="*/ 1333500 h 6048375"/>
                <a:gd name="connsiteX2888" fmla="*/ 1704975 w 5324475"/>
                <a:gd name="connsiteY2888" fmla="*/ 1328738 h 6048375"/>
                <a:gd name="connsiteX2889" fmla="*/ 1704975 w 5324475"/>
                <a:gd name="connsiteY2889" fmla="*/ 1323975 h 6048375"/>
                <a:gd name="connsiteX2890" fmla="*/ 1709738 w 5324475"/>
                <a:gd name="connsiteY2890" fmla="*/ 1323975 h 6048375"/>
                <a:gd name="connsiteX2891" fmla="*/ 1714500 w 5324475"/>
                <a:gd name="connsiteY2891" fmla="*/ 1323975 h 6048375"/>
                <a:gd name="connsiteX2892" fmla="*/ 1714500 w 5324475"/>
                <a:gd name="connsiteY2892" fmla="*/ 1328738 h 6048375"/>
                <a:gd name="connsiteX2893" fmla="*/ 1714500 w 5324475"/>
                <a:gd name="connsiteY2893" fmla="*/ 1333500 h 6048375"/>
                <a:gd name="connsiteX2894" fmla="*/ 1833563 w 5324475"/>
                <a:gd name="connsiteY2894" fmla="*/ 1333500 h 6048375"/>
                <a:gd name="connsiteX2895" fmla="*/ 1828800 w 5324475"/>
                <a:gd name="connsiteY2895" fmla="*/ 1333500 h 6048375"/>
                <a:gd name="connsiteX2896" fmla="*/ 1828800 w 5324475"/>
                <a:gd name="connsiteY2896" fmla="*/ 1328738 h 6048375"/>
                <a:gd name="connsiteX2897" fmla="*/ 1828800 w 5324475"/>
                <a:gd name="connsiteY2897" fmla="*/ 1323975 h 6048375"/>
                <a:gd name="connsiteX2898" fmla="*/ 1833563 w 5324475"/>
                <a:gd name="connsiteY2898" fmla="*/ 1323975 h 6048375"/>
                <a:gd name="connsiteX2899" fmla="*/ 1838325 w 5324475"/>
                <a:gd name="connsiteY2899" fmla="*/ 1323975 h 6048375"/>
                <a:gd name="connsiteX2900" fmla="*/ 1838325 w 5324475"/>
                <a:gd name="connsiteY2900" fmla="*/ 1328738 h 6048375"/>
                <a:gd name="connsiteX2901" fmla="*/ 1838325 w 5324475"/>
                <a:gd name="connsiteY2901" fmla="*/ 1333500 h 6048375"/>
                <a:gd name="connsiteX2902" fmla="*/ 4281488 w 5324475"/>
                <a:gd name="connsiteY2902" fmla="*/ 1323975 h 6048375"/>
                <a:gd name="connsiteX2903" fmla="*/ 4276725 w 5324475"/>
                <a:gd name="connsiteY2903" fmla="*/ 1323975 h 6048375"/>
                <a:gd name="connsiteX2904" fmla="*/ 4276725 w 5324475"/>
                <a:gd name="connsiteY2904" fmla="*/ 1319213 h 6048375"/>
                <a:gd name="connsiteX2905" fmla="*/ 4276725 w 5324475"/>
                <a:gd name="connsiteY2905" fmla="*/ 1314450 h 6048375"/>
                <a:gd name="connsiteX2906" fmla="*/ 4281488 w 5324475"/>
                <a:gd name="connsiteY2906" fmla="*/ 1314450 h 6048375"/>
                <a:gd name="connsiteX2907" fmla="*/ 4286250 w 5324475"/>
                <a:gd name="connsiteY2907" fmla="*/ 1314450 h 6048375"/>
                <a:gd name="connsiteX2908" fmla="*/ 4286250 w 5324475"/>
                <a:gd name="connsiteY2908" fmla="*/ 1319213 h 6048375"/>
                <a:gd name="connsiteX2909" fmla="*/ 4286250 w 5324475"/>
                <a:gd name="connsiteY2909" fmla="*/ 1323975 h 6048375"/>
                <a:gd name="connsiteX2910" fmla="*/ 1622850 w 5324475"/>
                <a:gd name="connsiteY2910" fmla="*/ 1314450 h 6048375"/>
                <a:gd name="connsiteX2911" fmla="*/ 1619250 w 5324475"/>
                <a:gd name="connsiteY2911" fmla="*/ 1314450 h 6048375"/>
                <a:gd name="connsiteX2912" fmla="*/ 1619250 w 5324475"/>
                <a:gd name="connsiteY2912" fmla="*/ 1310850 h 6048375"/>
                <a:gd name="connsiteX2913" fmla="*/ 1619250 w 5324475"/>
                <a:gd name="connsiteY2913" fmla="*/ 1307259 h 6048375"/>
                <a:gd name="connsiteX2914" fmla="*/ 1635919 w 5324475"/>
                <a:gd name="connsiteY2914" fmla="*/ 1294181 h 6048375"/>
                <a:gd name="connsiteX2915" fmla="*/ 1652588 w 5324475"/>
                <a:gd name="connsiteY2915" fmla="*/ 1281113 h 6048375"/>
                <a:gd name="connsiteX2916" fmla="*/ 1639519 w 5324475"/>
                <a:gd name="connsiteY2916" fmla="*/ 1297781 h 6048375"/>
                <a:gd name="connsiteX2917" fmla="*/ 1626441 w 5324475"/>
                <a:gd name="connsiteY2917" fmla="*/ 1314450 h 6048375"/>
                <a:gd name="connsiteX2918" fmla="*/ 1824038 w 5324475"/>
                <a:gd name="connsiteY2918" fmla="*/ 1314450 h 6048375"/>
                <a:gd name="connsiteX2919" fmla="*/ 1819275 w 5324475"/>
                <a:gd name="connsiteY2919" fmla="*/ 1314450 h 6048375"/>
                <a:gd name="connsiteX2920" fmla="*/ 1819275 w 5324475"/>
                <a:gd name="connsiteY2920" fmla="*/ 1309688 h 6048375"/>
                <a:gd name="connsiteX2921" fmla="*/ 1819275 w 5324475"/>
                <a:gd name="connsiteY2921" fmla="*/ 1304925 h 6048375"/>
                <a:gd name="connsiteX2922" fmla="*/ 1824038 w 5324475"/>
                <a:gd name="connsiteY2922" fmla="*/ 1304925 h 6048375"/>
                <a:gd name="connsiteX2923" fmla="*/ 1828800 w 5324475"/>
                <a:gd name="connsiteY2923" fmla="*/ 1304925 h 6048375"/>
                <a:gd name="connsiteX2924" fmla="*/ 1828800 w 5324475"/>
                <a:gd name="connsiteY2924" fmla="*/ 1309688 h 6048375"/>
                <a:gd name="connsiteX2925" fmla="*/ 1828800 w 5324475"/>
                <a:gd name="connsiteY2925" fmla="*/ 1314450 h 6048375"/>
                <a:gd name="connsiteX2926" fmla="*/ 3390900 w 5324475"/>
                <a:gd name="connsiteY2926" fmla="*/ 1314450 h 6048375"/>
                <a:gd name="connsiteX2927" fmla="*/ 3378203 w 5324475"/>
                <a:gd name="connsiteY2927" fmla="*/ 1314450 h 6048375"/>
                <a:gd name="connsiteX2928" fmla="*/ 3384547 w 5324475"/>
                <a:gd name="connsiteY2928" fmla="*/ 1308097 h 6048375"/>
                <a:gd name="connsiteX2929" fmla="*/ 3390900 w 5324475"/>
                <a:gd name="connsiteY2929" fmla="*/ 1301753 h 6048375"/>
                <a:gd name="connsiteX2930" fmla="*/ 3397253 w 5324475"/>
                <a:gd name="connsiteY2930" fmla="*/ 1308097 h 6048375"/>
                <a:gd name="connsiteX2931" fmla="*/ 3403597 w 5324475"/>
                <a:gd name="connsiteY2931" fmla="*/ 1314450 h 6048375"/>
                <a:gd name="connsiteX2932" fmla="*/ 3438525 w 5324475"/>
                <a:gd name="connsiteY2932" fmla="*/ 1304925 h 6048375"/>
                <a:gd name="connsiteX2933" fmla="*/ 3425828 w 5324475"/>
                <a:gd name="connsiteY2933" fmla="*/ 1304925 h 6048375"/>
                <a:gd name="connsiteX2934" fmla="*/ 3432172 w 5324475"/>
                <a:gd name="connsiteY2934" fmla="*/ 1298572 h 6048375"/>
                <a:gd name="connsiteX2935" fmla="*/ 3438525 w 5324475"/>
                <a:gd name="connsiteY2935" fmla="*/ 1292228 h 6048375"/>
                <a:gd name="connsiteX2936" fmla="*/ 3444878 w 5324475"/>
                <a:gd name="connsiteY2936" fmla="*/ 1298572 h 6048375"/>
                <a:gd name="connsiteX2937" fmla="*/ 3451222 w 5324475"/>
                <a:gd name="connsiteY2937" fmla="*/ 1304925 h 6048375"/>
                <a:gd name="connsiteX2938" fmla="*/ 4271963 w 5324475"/>
                <a:gd name="connsiteY2938" fmla="*/ 1304925 h 6048375"/>
                <a:gd name="connsiteX2939" fmla="*/ 4267200 w 5324475"/>
                <a:gd name="connsiteY2939" fmla="*/ 1304925 h 6048375"/>
                <a:gd name="connsiteX2940" fmla="*/ 4267200 w 5324475"/>
                <a:gd name="connsiteY2940" fmla="*/ 1300163 h 6048375"/>
                <a:gd name="connsiteX2941" fmla="*/ 4267200 w 5324475"/>
                <a:gd name="connsiteY2941" fmla="*/ 1295400 h 6048375"/>
                <a:gd name="connsiteX2942" fmla="*/ 4271963 w 5324475"/>
                <a:gd name="connsiteY2942" fmla="*/ 1295400 h 6048375"/>
                <a:gd name="connsiteX2943" fmla="*/ 4276725 w 5324475"/>
                <a:gd name="connsiteY2943" fmla="*/ 1295400 h 6048375"/>
                <a:gd name="connsiteX2944" fmla="*/ 4276725 w 5324475"/>
                <a:gd name="connsiteY2944" fmla="*/ 1300163 h 6048375"/>
                <a:gd name="connsiteX2945" fmla="*/ 4276725 w 5324475"/>
                <a:gd name="connsiteY2945" fmla="*/ 1304925 h 6048375"/>
                <a:gd name="connsiteX2946" fmla="*/ 4300538 w 5324475"/>
                <a:gd name="connsiteY2946" fmla="*/ 1304925 h 6048375"/>
                <a:gd name="connsiteX2947" fmla="*/ 4295775 w 5324475"/>
                <a:gd name="connsiteY2947" fmla="*/ 1304925 h 6048375"/>
                <a:gd name="connsiteX2948" fmla="*/ 4295775 w 5324475"/>
                <a:gd name="connsiteY2948" fmla="*/ 1300163 h 6048375"/>
                <a:gd name="connsiteX2949" fmla="*/ 4295775 w 5324475"/>
                <a:gd name="connsiteY2949" fmla="*/ 1295400 h 6048375"/>
                <a:gd name="connsiteX2950" fmla="*/ 4300538 w 5324475"/>
                <a:gd name="connsiteY2950" fmla="*/ 1295400 h 6048375"/>
                <a:gd name="connsiteX2951" fmla="*/ 4305300 w 5324475"/>
                <a:gd name="connsiteY2951" fmla="*/ 1295400 h 6048375"/>
                <a:gd name="connsiteX2952" fmla="*/ 4305300 w 5324475"/>
                <a:gd name="connsiteY2952" fmla="*/ 1300163 h 6048375"/>
                <a:gd name="connsiteX2953" fmla="*/ 4305300 w 5324475"/>
                <a:gd name="connsiteY2953" fmla="*/ 1304925 h 6048375"/>
                <a:gd name="connsiteX2954" fmla="*/ 1662113 w 5324475"/>
                <a:gd name="connsiteY2954" fmla="*/ 1295400 h 6048375"/>
                <a:gd name="connsiteX2955" fmla="*/ 1657350 w 5324475"/>
                <a:gd name="connsiteY2955" fmla="*/ 1295400 h 6048375"/>
                <a:gd name="connsiteX2956" fmla="*/ 1657350 w 5324475"/>
                <a:gd name="connsiteY2956" fmla="*/ 1290638 h 6048375"/>
                <a:gd name="connsiteX2957" fmla="*/ 1657350 w 5324475"/>
                <a:gd name="connsiteY2957" fmla="*/ 1285875 h 6048375"/>
                <a:gd name="connsiteX2958" fmla="*/ 1662113 w 5324475"/>
                <a:gd name="connsiteY2958" fmla="*/ 1285875 h 6048375"/>
                <a:gd name="connsiteX2959" fmla="*/ 1666875 w 5324475"/>
                <a:gd name="connsiteY2959" fmla="*/ 1285875 h 6048375"/>
                <a:gd name="connsiteX2960" fmla="*/ 1666875 w 5324475"/>
                <a:gd name="connsiteY2960" fmla="*/ 1290638 h 6048375"/>
                <a:gd name="connsiteX2961" fmla="*/ 1666875 w 5324475"/>
                <a:gd name="connsiteY2961" fmla="*/ 1295400 h 6048375"/>
                <a:gd name="connsiteX2962" fmla="*/ 1814513 w 5324475"/>
                <a:gd name="connsiteY2962" fmla="*/ 1295400 h 6048375"/>
                <a:gd name="connsiteX2963" fmla="*/ 1809750 w 5324475"/>
                <a:gd name="connsiteY2963" fmla="*/ 1295400 h 6048375"/>
                <a:gd name="connsiteX2964" fmla="*/ 1809750 w 5324475"/>
                <a:gd name="connsiteY2964" fmla="*/ 1290638 h 6048375"/>
                <a:gd name="connsiteX2965" fmla="*/ 1809750 w 5324475"/>
                <a:gd name="connsiteY2965" fmla="*/ 1285875 h 6048375"/>
                <a:gd name="connsiteX2966" fmla="*/ 1814513 w 5324475"/>
                <a:gd name="connsiteY2966" fmla="*/ 1285875 h 6048375"/>
                <a:gd name="connsiteX2967" fmla="*/ 1819275 w 5324475"/>
                <a:gd name="connsiteY2967" fmla="*/ 1285875 h 6048375"/>
                <a:gd name="connsiteX2968" fmla="*/ 1819275 w 5324475"/>
                <a:gd name="connsiteY2968" fmla="*/ 1290638 h 6048375"/>
                <a:gd name="connsiteX2969" fmla="*/ 1819275 w 5324475"/>
                <a:gd name="connsiteY2969" fmla="*/ 1295400 h 6048375"/>
                <a:gd name="connsiteX2970" fmla="*/ 3486150 w 5324475"/>
                <a:gd name="connsiteY2970" fmla="*/ 1295400 h 6048375"/>
                <a:gd name="connsiteX2971" fmla="*/ 3473453 w 5324475"/>
                <a:gd name="connsiteY2971" fmla="*/ 1295400 h 6048375"/>
                <a:gd name="connsiteX2972" fmla="*/ 3479797 w 5324475"/>
                <a:gd name="connsiteY2972" fmla="*/ 1289047 h 6048375"/>
                <a:gd name="connsiteX2973" fmla="*/ 3486150 w 5324475"/>
                <a:gd name="connsiteY2973" fmla="*/ 1282703 h 6048375"/>
                <a:gd name="connsiteX2974" fmla="*/ 3492503 w 5324475"/>
                <a:gd name="connsiteY2974" fmla="*/ 1289047 h 6048375"/>
                <a:gd name="connsiteX2975" fmla="*/ 3498847 w 5324475"/>
                <a:gd name="connsiteY2975" fmla="*/ 1295400 h 6048375"/>
                <a:gd name="connsiteX2976" fmla="*/ 1500188 w 5324475"/>
                <a:gd name="connsiteY2976" fmla="*/ 1285875 h 6048375"/>
                <a:gd name="connsiteX2977" fmla="*/ 1495425 w 5324475"/>
                <a:gd name="connsiteY2977" fmla="*/ 1285875 h 6048375"/>
                <a:gd name="connsiteX2978" fmla="*/ 1495425 w 5324475"/>
                <a:gd name="connsiteY2978" fmla="*/ 1281113 h 6048375"/>
                <a:gd name="connsiteX2979" fmla="*/ 1495425 w 5324475"/>
                <a:gd name="connsiteY2979" fmla="*/ 1276350 h 6048375"/>
                <a:gd name="connsiteX2980" fmla="*/ 1500188 w 5324475"/>
                <a:gd name="connsiteY2980" fmla="*/ 1276350 h 6048375"/>
                <a:gd name="connsiteX2981" fmla="*/ 1504950 w 5324475"/>
                <a:gd name="connsiteY2981" fmla="*/ 1276350 h 6048375"/>
                <a:gd name="connsiteX2982" fmla="*/ 1504950 w 5324475"/>
                <a:gd name="connsiteY2982" fmla="*/ 1281113 h 6048375"/>
                <a:gd name="connsiteX2983" fmla="*/ 1504950 w 5324475"/>
                <a:gd name="connsiteY2983" fmla="*/ 1285875 h 6048375"/>
                <a:gd name="connsiteX2984" fmla="*/ 3405188 w 5324475"/>
                <a:gd name="connsiteY2984" fmla="*/ 1285875 h 6048375"/>
                <a:gd name="connsiteX2985" fmla="*/ 3400425 w 5324475"/>
                <a:gd name="connsiteY2985" fmla="*/ 1285875 h 6048375"/>
                <a:gd name="connsiteX2986" fmla="*/ 3400425 w 5324475"/>
                <a:gd name="connsiteY2986" fmla="*/ 1281113 h 6048375"/>
                <a:gd name="connsiteX2987" fmla="*/ 3400425 w 5324475"/>
                <a:gd name="connsiteY2987" fmla="*/ 1276350 h 6048375"/>
                <a:gd name="connsiteX2988" fmla="*/ 3405188 w 5324475"/>
                <a:gd name="connsiteY2988" fmla="*/ 1276350 h 6048375"/>
                <a:gd name="connsiteX2989" fmla="*/ 3409950 w 5324475"/>
                <a:gd name="connsiteY2989" fmla="*/ 1276350 h 6048375"/>
                <a:gd name="connsiteX2990" fmla="*/ 3409950 w 5324475"/>
                <a:gd name="connsiteY2990" fmla="*/ 1281113 h 6048375"/>
                <a:gd name="connsiteX2991" fmla="*/ 3409950 w 5324475"/>
                <a:gd name="connsiteY2991" fmla="*/ 1285875 h 6048375"/>
                <a:gd name="connsiteX2992" fmla="*/ 3533775 w 5324475"/>
                <a:gd name="connsiteY2992" fmla="*/ 1285875 h 6048375"/>
                <a:gd name="connsiteX2993" fmla="*/ 3521078 w 5324475"/>
                <a:gd name="connsiteY2993" fmla="*/ 1285875 h 6048375"/>
                <a:gd name="connsiteX2994" fmla="*/ 3527422 w 5324475"/>
                <a:gd name="connsiteY2994" fmla="*/ 1279522 h 6048375"/>
                <a:gd name="connsiteX2995" fmla="*/ 3533775 w 5324475"/>
                <a:gd name="connsiteY2995" fmla="*/ 1273178 h 6048375"/>
                <a:gd name="connsiteX2996" fmla="*/ 3540128 w 5324475"/>
                <a:gd name="connsiteY2996" fmla="*/ 1279522 h 6048375"/>
                <a:gd name="connsiteX2997" fmla="*/ 3546472 w 5324475"/>
                <a:gd name="connsiteY2997" fmla="*/ 1285875 h 6048375"/>
                <a:gd name="connsiteX2998" fmla="*/ 3581400 w 5324475"/>
                <a:gd name="connsiteY2998" fmla="*/ 1276350 h 6048375"/>
                <a:gd name="connsiteX2999" fmla="*/ 3568703 w 5324475"/>
                <a:gd name="connsiteY2999" fmla="*/ 1276350 h 6048375"/>
                <a:gd name="connsiteX3000" fmla="*/ 3575047 w 5324475"/>
                <a:gd name="connsiteY3000" fmla="*/ 1269997 h 6048375"/>
                <a:gd name="connsiteX3001" fmla="*/ 3581400 w 5324475"/>
                <a:gd name="connsiteY3001" fmla="*/ 1263653 h 6048375"/>
                <a:gd name="connsiteX3002" fmla="*/ 3587753 w 5324475"/>
                <a:gd name="connsiteY3002" fmla="*/ 1269997 h 6048375"/>
                <a:gd name="connsiteX3003" fmla="*/ 3594097 w 5324475"/>
                <a:gd name="connsiteY3003" fmla="*/ 1276350 h 6048375"/>
                <a:gd name="connsiteX3004" fmla="*/ 2519363 w 5324475"/>
                <a:gd name="connsiteY3004" fmla="*/ 1266825 h 6048375"/>
                <a:gd name="connsiteX3005" fmla="*/ 2514600 w 5324475"/>
                <a:gd name="connsiteY3005" fmla="*/ 1266825 h 6048375"/>
                <a:gd name="connsiteX3006" fmla="*/ 2514600 w 5324475"/>
                <a:gd name="connsiteY3006" fmla="*/ 1262063 h 6048375"/>
                <a:gd name="connsiteX3007" fmla="*/ 2514600 w 5324475"/>
                <a:gd name="connsiteY3007" fmla="*/ 1257300 h 6048375"/>
                <a:gd name="connsiteX3008" fmla="*/ 2519363 w 5324475"/>
                <a:gd name="connsiteY3008" fmla="*/ 1257300 h 6048375"/>
                <a:gd name="connsiteX3009" fmla="*/ 2524125 w 5324475"/>
                <a:gd name="connsiteY3009" fmla="*/ 1257300 h 6048375"/>
                <a:gd name="connsiteX3010" fmla="*/ 2524125 w 5324475"/>
                <a:gd name="connsiteY3010" fmla="*/ 1262063 h 6048375"/>
                <a:gd name="connsiteX3011" fmla="*/ 2524125 w 5324475"/>
                <a:gd name="connsiteY3011" fmla="*/ 1266825 h 6048375"/>
                <a:gd name="connsiteX3012" fmla="*/ 3500438 w 5324475"/>
                <a:gd name="connsiteY3012" fmla="*/ 1266825 h 6048375"/>
                <a:gd name="connsiteX3013" fmla="*/ 3495675 w 5324475"/>
                <a:gd name="connsiteY3013" fmla="*/ 1266825 h 6048375"/>
                <a:gd name="connsiteX3014" fmla="*/ 3495675 w 5324475"/>
                <a:gd name="connsiteY3014" fmla="*/ 1262063 h 6048375"/>
                <a:gd name="connsiteX3015" fmla="*/ 3495675 w 5324475"/>
                <a:gd name="connsiteY3015" fmla="*/ 1257300 h 6048375"/>
                <a:gd name="connsiteX3016" fmla="*/ 3500438 w 5324475"/>
                <a:gd name="connsiteY3016" fmla="*/ 1257300 h 6048375"/>
                <a:gd name="connsiteX3017" fmla="*/ 3505200 w 5324475"/>
                <a:gd name="connsiteY3017" fmla="*/ 1257300 h 6048375"/>
                <a:gd name="connsiteX3018" fmla="*/ 3505200 w 5324475"/>
                <a:gd name="connsiteY3018" fmla="*/ 1262063 h 6048375"/>
                <a:gd name="connsiteX3019" fmla="*/ 3505200 w 5324475"/>
                <a:gd name="connsiteY3019" fmla="*/ 1266825 h 6048375"/>
                <a:gd name="connsiteX3020" fmla="*/ 3629025 w 5324475"/>
                <a:gd name="connsiteY3020" fmla="*/ 1266825 h 6048375"/>
                <a:gd name="connsiteX3021" fmla="*/ 3616328 w 5324475"/>
                <a:gd name="connsiteY3021" fmla="*/ 1266825 h 6048375"/>
                <a:gd name="connsiteX3022" fmla="*/ 3622672 w 5324475"/>
                <a:gd name="connsiteY3022" fmla="*/ 1260472 h 6048375"/>
                <a:gd name="connsiteX3023" fmla="*/ 3629025 w 5324475"/>
                <a:gd name="connsiteY3023" fmla="*/ 1254128 h 6048375"/>
                <a:gd name="connsiteX3024" fmla="*/ 3635378 w 5324475"/>
                <a:gd name="connsiteY3024" fmla="*/ 1260472 h 6048375"/>
                <a:gd name="connsiteX3025" fmla="*/ 3641722 w 5324475"/>
                <a:gd name="connsiteY3025" fmla="*/ 1266825 h 6048375"/>
                <a:gd name="connsiteX3026" fmla="*/ 3676650 w 5324475"/>
                <a:gd name="connsiteY3026" fmla="*/ 1257300 h 6048375"/>
                <a:gd name="connsiteX3027" fmla="*/ 3663953 w 5324475"/>
                <a:gd name="connsiteY3027" fmla="*/ 1257300 h 6048375"/>
                <a:gd name="connsiteX3028" fmla="*/ 3670297 w 5324475"/>
                <a:gd name="connsiteY3028" fmla="*/ 1250947 h 6048375"/>
                <a:gd name="connsiteX3029" fmla="*/ 3676650 w 5324475"/>
                <a:gd name="connsiteY3029" fmla="*/ 1244603 h 6048375"/>
                <a:gd name="connsiteX3030" fmla="*/ 3683003 w 5324475"/>
                <a:gd name="connsiteY3030" fmla="*/ 1250947 h 6048375"/>
                <a:gd name="connsiteX3031" fmla="*/ 3689347 w 5324475"/>
                <a:gd name="connsiteY3031" fmla="*/ 1257300 h 6048375"/>
                <a:gd name="connsiteX3032" fmla="*/ 1537125 w 5324475"/>
                <a:gd name="connsiteY3032" fmla="*/ 1247775 h 6048375"/>
                <a:gd name="connsiteX3033" fmla="*/ 1533525 w 5324475"/>
                <a:gd name="connsiteY3033" fmla="*/ 1247775 h 6048375"/>
                <a:gd name="connsiteX3034" fmla="*/ 1533525 w 5324475"/>
                <a:gd name="connsiteY3034" fmla="*/ 1244175 h 6048375"/>
                <a:gd name="connsiteX3035" fmla="*/ 1533525 w 5324475"/>
                <a:gd name="connsiteY3035" fmla="*/ 1240584 h 6048375"/>
                <a:gd name="connsiteX3036" fmla="*/ 1550194 w 5324475"/>
                <a:gd name="connsiteY3036" fmla="*/ 1227506 h 6048375"/>
                <a:gd name="connsiteX3037" fmla="*/ 1566863 w 5324475"/>
                <a:gd name="connsiteY3037" fmla="*/ 1214438 h 6048375"/>
                <a:gd name="connsiteX3038" fmla="*/ 1553794 w 5324475"/>
                <a:gd name="connsiteY3038" fmla="*/ 1231106 h 6048375"/>
                <a:gd name="connsiteX3039" fmla="*/ 1540716 w 5324475"/>
                <a:gd name="connsiteY3039" fmla="*/ 1247775 h 6048375"/>
                <a:gd name="connsiteX3040" fmla="*/ 3724275 w 5324475"/>
                <a:gd name="connsiteY3040" fmla="*/ 1247775 h 6048375"/>
                <a:gd name="connsiteX3041" fmla="*/ 3711578 w 5324475"/>
                <a:gd name="connsiteY3041" fmla="*/ 1247775 h 6048375"/>
                <a:gd name="connsiteX3042" fmla="*/ 3717922 w 5324475"/>
                <a:gd name="connsiteY3042" fmla="*/ 1241422 h 6048375"/>
                <a:gd name="connsiteX3043" fmla="*/ 3724275 w 5324475"/>
                <a:gd name="connsiteY3043" fmla="*/ 1235078 h 6048375"/>
                <a:gd name="connsiteX3044" fmla="*/ 3730628 w 5324475"/>
                <a:gd name="connsiteY3044" fmla="*/ 1241422 h 6048375"/>
                <a:gd name="connsiteX3045" fmla="*/ 3736972 w 5324475"/>
                <a:gd name="connsiteY3045" fmla="*/ 1247775 h 6048375"/>
                <a:gd name="connsiteX3046" fmla="*/ 3643313 w 5324475"/>
                <a:gd name="connsiteY3046" fmla="*/ 1238250 h 6048375"/>
                <a:gd name="connsiteX3047" fmla="*/ 3638550 w 5324475"/>
                <a:gd name="connsiteY3047" fmla="*/ 1238250 h 6048375"/>
                <a:gd name="connsiteX3048" fmla="*/ 3638550 w 5324475"/>
                <a:gd name="connsiteY3048" fmla="*/ 1233488 h 6048375"/>
                <a:gd name="connsiteX3049" fmla="*/ 3638550 w 5324475"/>
                <a:gd name="connsiteY3049" fmla="*/ 1228725 h 6048375"/>
                <a:gd name="connsiteX3050" fmla="*/ 3643313 w 5324475"/>
                <a:gd name="connsiteY3050" fmla="*/ 1228725 h 6048375"/>
                <a:gd name="connsiteX3051" fmla="*/ 3648075 w 5324475"/>
                <a:gd name="connsiteY3051" fmla="*/ 1228725 h 6048375"/>
                <a:gd name="connsiteX3052" fmla="*/ 3648075 w 5324475"/>
                <a:gd name="connsiteY3052" fmla="*/ 1233488 h 6048375"/>
                <a:gd name="connsiteX3053" fmla="*/ 3648075 w 5324475"/>
                <a:gd name="connsiteY3053" fmla="*/ 1238250 h 6048375"/>
                <a:gd name="connsiteX3054" fmla="*/ 3771900 w 5324475"/>
                <a:gd name="connsiteY3054" fmla="*/ 1238250 h 6048375"/>
                <a:gd name="connsiteX3055" fmla="*/ 3759203 w 5324475"/>
                <a:gd name="connsiteY3055" fmla="*/ 1238250 h 6048375"/>
                <a:gd name="connsiteX3056" fmla="*/ 3765547 w 5324475"/>
                <a:gd name="connsiteY3056" fmla="*/ 1231897 h 6048375"/>
                <a:gd name="connsiteX3057" fmla="*/ 3771900 w 5324475"/>
                <a:gd name="connsiteY3057" fmla="*/ 1225553 h 6048375"/>
                <a:gd name="connsiteX3058" fmla="*/ 3778253 w 5324475"/>
                <a:gd name="connsiteY3058" fmla="*/ 1231897 h 6048375"/>
                <a:gd name="connsiteX3059" fmla="*/ 3784597 w 5324475"/>
                <a:gd name="connsiteY3059" fmla="*/ 1238250 h 6048375"/>
                <a:gd name="connsiteX3060" fmla="*/ 1766888 w 5324475"/>
                <a:gd name="connsiteY3060" fmla="*/ 1228725 h 6048375"/>
                <a:gd name="connsiteX3061" fmla="*/ 1762125 w 5324475"/>
                <a:gd name="connsiteY3061" fmla="*/ 1228725 h 6048375"/>
                <a:gd name="connsiteX3062" fmla="*/ 1762125 w 5324475"/>
                <a:gd name="connsiteY3062" fmla="*/ 1223963 h 6048375"/>
                <a:gd name="connsiteX3063" fmla="*/ 1762125 w 5324475"/>
                <a:gd name="connsiteY3063" fmla="*/ 1219200 h 6048375"/>
                <a:gd name="connsiteX3064" fmla="*/ 1766888 w 5324475"/>
                <a:gd name="connsiteY3064" fmla="*/ 1219200 h 6048375"/>
                <a:gd name="connsiteX3065" fmla="*/ 1771650 w 5324475"/>
                <a:gd name="connsiteY3065" fmla="*/ 1219200 h 6048375"/>
                <a:gd name="connsiteX3066" fmla="*/ 1771650 w 5324475"/>
                <a:gd name="connsiteY3066" fmla="*/ 1223963 h 6048375"/>
                <a:gd name="connsiteX3067" fmla="*/ 1771650 w 5324475"/>
                <a:gd name="connsiteY3067" fmla="*/ 1228725 h 6048375"/>
                <a:gd name="connsiteX3068" fmla="*/ 3690938 w 5324475"/>
                <a:gd name="connsiteY3068" fmla="*/ 1228725 h 6048375"/>
                <a:gd name="connsiteX3069" fmla="*/ 3686175 w 5324475"/>
                <a:gd name="connsiteY3069" fmla="*/ 1228725 h 6048375"/>
                <a:gd name="connsiteX3070" fmla="*/ 3686175 w 5324475"/>
                <a:gd name="connsiteY3070" fmla="*/ 1223963 h 6048375"/>
                <a:gd name="connsiteX3071" fmla="*/ 3686175 w 5324475"/>
                <a:gd name="connsiteY3071" fmla="*/ 1219200 h 6048375"/>
                <a:gd name="connsiteX3072" fmla="*/ 3690938 w 5324475"/>
                <a:gd name="connsiteY3072" fmla="*/ 1219200 h 6048375"/>
                <a:gd name="connsiteX3073" fmla="*/ 3695700 w 5324475"/>
                <a:gd name="connsiteY3073" fmla="*/ 1219200 h 6048375"/>
                <a:gd name="connsiteX3074" fmla="*/ 3695700 w 5324475"/>
                <a:gd name="connsiteY3074" fmla="*/ 1223963 h 6048375"/>
                <a:gd name="connsiteX3075" fmla="*/ 3695700 w 5324475"/>
                <a:gd name="connsiteY3075" fmla="*/ 1228725 h 6048375"/>
                <a:gd name="connsiteX3076" fmla="*/ 3819525 w 5324475"/>
                <a:gd name="connsiteY3076" fmla="*/ 1228725 h 6048375"/>
                <a:gd name="connsiteX3077" fmla="*/ 3806828 w 5324475"/>
                <a:gd name="connsiteY3077" fmla="*/ 1228725 h 6048375"/>
                <a:gd name="connsiteX3078" fmla="*/ 3813172 w 5324475"/>
                <a:gd name="connsiteY3078" fmla="*/ 1222372 h 6048375"/>
                <a:gd name="connsiteX3079" fmla="*/ 3819525 w 5324475"/>
                <a:gd name="connsiteY3079" fmla="*/ 1216028 h 6048375"/>
                <a:gd name="connsiteX3080" fmla="*/ 3825878 w 5324475"/>
                <a:gd name="connsiteY3080" fmla="*/ 1222372 h 6048375"/>
                <a:gd name="connsiteX3081" fmla="*/ 3832222 w 5324475"/>
                <a:gd name="connsiteY3081" fmla="*/ 1228725 h 6048375"/>
                <a:gd name="connsiteX3082" fmla="*/ 3576638 w 5324475"/>
                <a:gd name="connsiteY3082" fmla="*/ 1219200 h 6048375"/>
                <a:gd name="connsiteX3083" fmla="*/ 3571875 w 5324475"/>
                <a:gd name="connsiteY3083" fmla="*/ 1219200 h 6048375"/>
                <a:gd name="connsiteX3084" fmla="*/ 3571875 w 5324475"/>
                <a:gd name="connsiteY3084" fmla="*/ 1214438 h 6048375"/>
                <a:gd name="connsiteX3085" fmla="*/ 3571875 w 5324475"/>
                <a:gd name="connsiteY3085" fmla="*/ 1209675 h 6048375"/>
                <a:gd name="connsiteX3086" fmla="*/ 3576638 w 5324475"/>
                <a:gd name="connsiteY3086" fmla="*/ 1209675 h 6048375"/>
                <a:gd name="connsiteX3087" fmla="*/ 3581400 w 5324475"/>
                <a:gd name="connsiteY3087" fmla="*/ 1209675 h 6048375"/>
                <a:gd name="connsiteX3088" fmla="*/ 3581400 w 5324475"/>
                <a:gd name="connsiteY3088" fmla="*/ 1214438 h 6048375"/>
                <a:gd name="connsiteX3089" fmla="*/ 3581400 w 5324475"/>
                <a:gd name="connsiteY3089" fmla="*/ 1219200 h 6048375"/>
                <a:gd name="connsiteX3090" fmla="*/ 3867150 w 5324475"/>
                <a:gd name="connsiteY3090" fmla="*/ 1219200 h 6048375"/>
                <a:gd name="connsiteX3091" fmla="*/ 3854453 w 5324475"/>
                <a:gd name="connsiteY3091" fmla="*/ 1219200 h 6048375"/>
                <a:gd name="connsiteX3092" fmla="*/ 3860797 w 5324475"/>
                <a:gd name="connsiteY3092" fmla="*/ 1212847 h 6048375"/>
                <a:gd name="connsiteX3093" fmla="*/ 3867150 w 5324475"/>
                <a:gd name="connsiteY3093" fmla="*/ 1206503 h 6048375"/>
                <a:gd name="connsiteX3094" fmla="*/ 3873503 w 5324475"/>
                <a:gd name="connsiteY3094" fmla="*/ 1212847 h 6048375"/>
                <a:gd name="connsiteX3095" fmla="*/ 3879847 w 5324475"/>
                <a:gd name="connsiteY3095" fmla="*/ 1219200 h 6048375"/>
                <a:gd name="connsiteX3096" fmla="*/ 3914775 w 5324475"/>
                <a:gd name="connsiteY3096" fmla="*/ 1209675 h 6048375"/>
                <a:gd name="connsiteX3097" fmla="*/ 3902078 w 5324475"/>
                <a:gd name="connsiteY3097" fmla="*/ 1209675 h 6048375"/>
                <a:gd name="connsiteX3098" fmla="*/ 3908422 w 5324475"/>
                <a:gd name="connsiteY3098" fmla="*/ 1203322 h 6048375"/>
                <a:gd name="connsiteX3099" fmla="*/ 3914775 w 5324475"/>
                <a:gd name="connsiteY3099" fmla="*/ 1196978 h 6048375"/>
                <a:gd name="connsiteX3100" fmla="*/ 3921128 w 5324475"/>
                <a:gd name="connsiteY3100" fmla="*/ 1203322 h 6048375"/>
                <a:gd name="connsiteX3101" fmla="*/ 3927472 w 5324475"/>
                <a:gd name="connsiteY3101" fmla="*/ 1209675 h 6048375"/>
                <a:gd name="connsiteX3102" fmla="*/ 3962400 w 5324475"/>
                <a:gd name="connsiteY3102" fmla="*/ 1200150 h 6048375"/>
                <a:gd name="connsiteX3103" fmla="*/ 3949703 w 5324475"/>
                <a:gd name="connsiteY3103" fmla="*/ 1200150 h 6048375"/>
                <a:gd name="connsiteX3104" fmla="*/ 3956047 w 5324475"/>
                <a:gd name="connsiteY3104" fmla="*/ 1193797 h 6048375"/>
                <a:gd name="connsiteX3105" fmla="*/ 3962400 w 5324475"/>
                <a:gd name="connsiteY3105" fmla="*/ 1187453 h 6048375"/>
                <a:gd name="connsiteX3106" fmla="*/ 3968753 w 5324475"/>
                <a:gd name="connsiteY3106" fmla="*/ 1193797 h 6048375"/>
                <a:gd name="connsiteX3107" fmla="*/ 3975097 w 5324475"/>
                <a:gd name="connsiteY3107" fmla="*/ 1200150 h 6048375"/>
                <a:gd name="connsiteX3108" fmla="*/ 4010025 w 5324475"/>
                <a:gd name="connsiteY3108" fmla="*/ 1190625 h 6048375"/>
                <a:gd name="connsiteX3109" fmla="*/ 3997328 w 5324475"/>
                <a:gd name="connsiteY3109" fmla="*/ 1190625 h 6048375"/>
                <a:gd name="connsiteX3110" fmla="*/ 4003672 w 5324475"/>
                <a:gd name="connsiteY3110" fmla="*/ 1184272 h 6048375"/>
                <a:gd name="connsiteX3111" fmla="*/ 4010025 w 5324475"/>
                <a:gd name="connsiteY3111" fmla="*/ 1177928 h 6048375"/>
                <a:gd name="connsiteX3112" fmla="*/ 4016378 w 5324475"/>
                <a:gd name="connsiteY3112" fmla="*/ 1184272 h 6048375"/>
                <a:gd name="connsiteX3113" fmla="*/ 4022722 w 5324475"/>
                <a:gd name="connsiteY3113" fmla="*/ 1190625 h 6048375"/>
                <a:gd name="connsiteX3114" fmla="*/ 4057650 w 5324475"/>
                <a:gd name="connsiteY3114" fmla="*/ 1181100 h 6048375"/>
                <a:gd name="connsiteX3115" fmla="*/ 4044953 w 5324475"/>
                <a:gd name="connsiteY3115" fmla="*/ 1181100 h 6048375"/>
                <a:gd name="connsiteX3116" fmla="*/ 4051297 w 5324475"/>
                <a:gd name="connsiteY3116" fmla="*/ 1174747 h 6048375"/>
                <a:gd name="connsiteX3117" fmla="*/ 4057650 w 5324475"/>
                <a:gd name="connsiteY3117" fmla="*/ 1168403 h 6048375"/>
                <a:gd name="connsiteX3118" fmla="*/ 4064003 w 5324475"/>
                <a:gd name="connsiteY3118" fmla="*/ 1174747 h 6048375"/>
                <a:gd name="connsiteX3119" fmla="*/ 4070347 w 5324475"/>
                <a:gd name="connsiteY3119" fmla="*/ 1181100 h 6048375"/>
                <a:gd name="connsiteX3120" fmla="*/ 4233863 w 5324475"/>
                <a:gd name="connsiteY3120" fmla="*/ 1181100 h 6048375"/>
                <a:gd name="connsiteX3121" fmla="*/ 4229100 w 5324475"/>
                <a:gd name="connsiteY3121" fmla="*/ 1181100 h 6048375"/>
                <a:gd name="connsiteX3122" fmla="*/ 4229100 w 5324475"/>
                <a:gd name="connsiteY3122" fmla="*/ 1176338 h 6048375"/>
                <a:gd name="connsiteX3123" fmla="*/ 4229100 w 5324475"/>
                <a:gd name="connsiteY3123" fmla="*/ 1171575 h 6048375"/>
                <a:gd name="connsiteX3124" fmla="*/ 4233863 w 5324475"/>
                <a:gd name="connsiteY3124" fmla="*/ 1171575 h 6048375"/>
                <a:gd name="connsiteX3125" fmla="*/ 4238625 w 5324475"/>
                <a:gd name="connsiteY3125" fmla="*/ 1171575 h 6048375"/>
                <a:gd name="connsiteX3126" fmla="*/ 4238625 w 5324475"/>
                <a:gd name="connsiteY3126" fmla="*/ 1176338 h 6048375"/>
                <a:gd name="connsiteX3127" fmla="*/ 4238625 w 5324475"/>
                <a:gd name="connsiteY3127" fmla="*/ 1181100 h 6048375"/>
                <a:gd name="connsiteX3128" fmla="*/ 3986213 w 5324475"/>
                <a:gd name="connsiteY3128" fmla="*/ 1171575 h 6048375"/>
                <a:gd name="connsiteX3129" fmla="*/ 3981450 w 5324475"/>
                <a:gd name="connsiteY3129" fmla="*/ 1171575 h 6048375"/>
                <a:gd name="connsiteX3130" fmla="*/ 3981450 w 5324475"/>
                <a:gd name="connsiteY3130" fmla="*/ 1166813 h 6048375"/>
                <a:gd name="connsiteX3131" fmla="*/ 3981450 w 5324475"/>
                <a:gd name="connsiteY3131" fmla="*/ 1162050 h 6048375"/>
                <a:gd name="connsiteX3132" fmla="*/ 3986213 w 5324475"/>
                <a:gd name="connsiteY3132" fmla="*/ 1162050 h 6048375"/>
                <a:gd name="connsiteX3133" fmla="*/ 3990975 w 5324475"/>
                <a:gd name="connsiteY3133" fmla="*/ 1162050 h 6048375"/>
                <a:gd name="connsiteX3134" fmla="*/ 3990975 w 5324475"/>
                <a:gd name="connsiteY3134" fmla="*/ 1166813 h 6048375"/>
                <a:gd name="connsiteX3135" fmla="*/ 3990975 w 5324475"/>
                <a:gd name="connsiteY3135" fmla="*/ 1171575 h 6048375"/>
                <a:gd name="connsiteX3136" fmla="*/ 4105275 w 5324475"/>
                <a:gd name="connsiteY3136" fmla="*/ 1171575 h 6048375"/>
                <a:gd name="connsiteX3137" fmla="*/ 4092578 w 5324475"/>
                <a:gd name="connsiteY3137" fmla="*/ 1171575 h 6048375"/>
                <a:gd name="connsiteX3138" fmla="*/ 4098922 w 5324475"/>
                <a:gd name="connsiteY3138" fmla="*/ 1165222 h 6048375"/>
                <a:gd name="connsiteX3139" fmla="*/ 4105275 w 5324475"/>
                <a:gd name="connsiteY3139" fmla="*/ 1158878 h 6048375"/>
                <a:gd name="connsiteX3140" fmla="*/ 4111628 w 5324475"/>
                <a:gd name="connsiteY3140" fmla="*/ 1165222 h 6048375"/>
                <a:gd name="connsiteX3141" fmla="*/ 4117972 w 5324475"/>
                <a:gd name="connsiteY3141" fmla="*/ 1171575 h 6048375"/>
                <a:gd name="connsiteX3142" fmla="*/ 4152900 w 5324475"/>
                <a:gd name="connsiteY3142" fmla="*/ 1162050 h 6048375"/>
                <a:gd name="connsiteX3143" fmla="*/ 4140203 w 5324475"/>
                <a:gd name="connsiteY3143" fmla="*/ 1162050 h 6048375"/>
                <a:gd name="connsiteX3144" fmla="*/ 4146547 w 5324475"/>
                <a:gd name="connsiteY3144" fmla="*/ 1155697 h 6048375"/>
                <a:gd name="connsiteX3145" fmla="*/ 4152900 w 5324475"/>
                <a:gd name="connsiteY3145" fmla="*/ 1149353 h 6048375"/>
                <a:gd name="connsiteX3146" fmla="*/ 4159253 w 5324475"/>
                <a:gd name="connsiteY3146" fmla="*/ 1155697 h 6048375"/>
                <a:gd name="connsiteX3147" fmla="*/ 4165597 w 5324475"/>
                <a:gd name="connsiteY3147" fmla="*/ 1162050 h 6048375"/>
                <a:gd name="connsiteX3148" fmla="*/ 1581874 w 5324475"/>
                <a:gd name="connsiteY3148" fmla="*/ 1152115 h 6048375"/>
                <a:gd name="connsiteX3149" fmla="*/ 1576388 w 5324475"/>
                <a:gd name="connsiteY3149" fmla="*/ 1151696 h 6048375"/>
                <a:gd name="connsiteX3150" fmla="*/ 1524000 w 5324475"/>
                <a:gd name="connsiteY3150" fmla="*/ 1104500 h 6048375"/>
                <a:gd name="connsiteX3151" fmla="*/ 1471613 w 5324475"/>
                <a:gd name="connsiteY3151" fmla="*/ 1057294 h 6048375"/>
                <a:gd name="connsiteX3152" fmla="*/ 1412119 w 5324475"/>
                <a:gd name="connsiteY3152" fmla="*/ 1026328 h 6048375"/>
                <a:gd name="connsiteX3153" fmla="*/ 1352617 w 5324475"/>
                <a:gd name="connsiteY3153" fmla="*/ 995363 h 6048375"/>
                <a:gd name="connsiteX3154" fmla="*/ 1352579 w 5324475"/>
                <a:gd name="connsiteY3154" fmla="*/ 988762 h 6048375"/>
                <a:gd name="connsiteX3155" fmla="*/ 1352540 w 5324475"/>
                <a:gd name="connsiteY3155" fmla="*/ 982151 h 6048375"/>
                <a:gd name="connsiteX3156" fmla="*/ 1373714 w 5324475"/>
                <a:gd name="connsiteY3156" fmla="*/ 967331 h 6048375"/>
                <a:gd name="connsiteX3157" fmla="*/ 1394879 w 5324475"/>
                <a:gd name="connsiteY3157" fmla="*/ 952500 h 6048375"/>
                <a:gd name="connsiteX3158" fmla="*/ 1419844 w 5324475"/>
                <a:gd name="connsiteY3158" fmla="*/ 952500 h 6048375"/>
                <a:gd name="connsiteX3159" fmla="*/ 1444809 w 5324475"/>
                <a:gd name="connsiteY3159" fmla="*/ 952500 h 6048375"/>
                <a:gd name="connsiteX3160" fmla="*/ 1510598 w 5324475"/>
                <a:gd name="connsiteY3160" fmla="*/ 999030 h 6048375"/>
                <a:gd name="connsiteX3161" fmla="*/ 1576378 w 5324475"/>
                <a:gd name="connsiteY3161" fmla="*/ 1045569 h 6048375"/>
                <a:gd name="connsiteX3162" fmla="*/ 1604296 w 5324475"/>
                <a:gd name="connsiteY3162" fmla="*/ 1075173 h 6048375"/>
                <a:gd name="connsiteX3163" fmla="*/ 1632214 w 5324475"/>
                <a:gd name="connsiteY3163" fmla="*/ 1104776 h 6048375"/>
                <a:gd name="connsiteX3164" fmla="*/ 1609782 w 5324475"/>
                <a:gd name="connsiteY3164" fmla="*/ 1128646 h 6048375"/>
                <a:gd name="connsiteX3165" fmla="*/ 1587351 w 5324475"/>
                <a:gd name="connsiteY3165" fmla="*/ 1152525 h 6048375"/>
                <a:gd name="connsiteX3166" fmla="*/ 1753200 w 5324475"/>
                <a:gd name="connsiteY3166" fmla="*/ 1151525 h 6048375"/>
                <a:gd name="connsiteX3167" fmla="*/ 1747838 w 5324475"/>
                <a:gd name="connsiteY3167" fmla="*/ 1150515 h 6048375"/>
                <a:gd name="connsiteX3168" fmla="*/ 1725120 w 5324475"/>
                <a:gd name="connsiteY3168" fmla="*/ 1127912 h 6048375"/>
                <a:gd name="connsiteX3169" fmla="*/ 1702403 w 5324475"/>
                <a:gd name="connsiteY3169" fmla="*/ 1105310 h 6048375"/>
                <a:gd name="connsiteX3170" fmla="*/ 1728797 w 5324475"/>
                <a:gd name="connsiteY3170" fmla="*/ 1070705 h 6048375"/>
                <a:gd name="connsiteX3171" fmla="*/ 1755181 w 5324475"/>
                <a:gd name="connsiteY3171" fmla="*/ 1036110 h 6048375"/>
                <a:gd name="connsiteX3172" fmla="*/ 1771336 w 5324475"/>
                <a:gd name="connsiteY3172" fmla="*/ 982399 h 6048375"/>
                <a:gd name="connsiteX3173" fmla="*/ 1787490 w 5324475"/>
                <a:gd name="connsiteY3173" fmla="*/ 928688 h 6048375"/>
                <a:gd name="connsiteX3174" fmla="*/ 1815170 w 5324475"/>
                <a:gd name="connsiteY3174" fmla="*/ 931783 h 6048375"/>
                <a:gd name="connsiteX3175" fmla="*/ 1842859 w 5324475"/>
                <a:gd name="connsiteY3175" fmla="*/ 934879 h 6048375"/>
                <a:gd name="connsiteX3176" fmla="*/ 1853917 w 5324475"/>
                <a:gd name="connsiteY3176" fmla="*/ 944061 h 6048375"/>
                <a:gd name="connsiteX3177" fmla="*/ 1864976 w 5324475"/>
                <a:gd name="connsiteY3177" fmla="*/ 953243 h 6048375"/>
                <a:gd name="connsiteX3178" fmla="*/ 1852355 w 5324475"/>
                <a:gd name="connsiteY3178" fmla="*/ 1001087 h 6048375"/>
                <a:gd name="connsiteX3179" fmla="*/ 1839735 w 5324475"/>
                <a:gd name="connsiteY3179" fmla="*/ 1048941 h 6048375"/>
                <a:gd name="connsiteX3180" fmla="*/ 1823514 w 5324475"/>
                <a:gd name="connsiteY3180" fmla="*/ 1074544 h 6048375"/>
                <a:gd name="connsiteX3181" fmla="*/ 1807283 w 5324475"/>
                <a:gd name="connsiteY3181" fmla="*/ 1100138 h 6048375"/>
                <a:gd name="connsiteX3182" fmla="*/ 1782918 w 5324475"/>
                <a:gd name="connsiteY3182" fmla="*/ 1126331 h 6048375"/>
                <a:gd name="connsiteX3183" fmla="*/ 1758563 w 5324475"/>
                <a:gd name="connsiteY3183" fmla="*/ 1152525 h 6048375"/>
                <a:gd name="connsiteX3184" fmla="*/ 3910013 w 5324475"/>
                <a:gd name="connsiteY3184" fmla="*/ 1152525 h 6048375"/>
                <a:gd name="connsiteX3185" fmla="*/ 3905250 w 5324475"/>
                <a:gd name="connsiteY3185" fmla="*/ 1152525 h 6048375"/>
                <a:gd name="connsiteX3186" fmla="*/ 3905250 w 5324475"/>
                <a:gd name="connsiteY3186" fmla="*/ 1147763 h 6048375"/>
                <a:gd name="connsiteX3187" fmla="*/ 3905250 w 5324475"/>
                <a:gd name="connsiteY3187" fmla="*/ 1143000 h 6048375"/>
                <a:gd name="connsiteX3188" fmla="*/ 3910013 w 5324475"/>
                <a:gd name="connsiteY3188" fmla="*/ 1143000 h 6048375"/>
                <a:gd name="connsiteX3189" fmla="*/ 3914775 w 5324475"/>
                <a:gd name="connsiteY3189" fmla="*/ 1143000 h 6048375"/>
                <a:gd name="connsiteX3190" fmla="*/ 3914775 w 5324475"/>
                <a:gd name="connsiteY3190" fmla="*/ 1147763 h 6048375"/>
                <a:gd name="connsiteX3191" fmla="*/ 3914775 w 5324475"/>
                <a:gd name="connsiteY3191" fmla="*/ 1152525 h 6048375"/>
                <a:gd name="connsiteX3192" fmla="*/ 4081463 w 5324475"/>
                <a:gd name="connsiteY3192" fmla="*/ 1152525 h 6048375"/>
                <a:gd name="connsiteX3193" fmla="*/ 4076700 w 5324475"/>
                <a:gd name="connsiteY3193" fmla="*/ 1152525 h 6048375"/>
                <a:gd name="connsiteX3194" fmla="*/ 4076700 w 5324475"/>
                <a:gd name="connsiteY3194" fmla="*/ 1147763 h 6048375"/>
                <a:gd name="connsiteX3195" fmla="*/ 4076700 w 5324475"/>
                <a:gd name="connsiteY3195" fmla="*/ 1143000 h 6048375"/>
                <a:gd name="connsiteX3196" fmla="*/ 4081463 w 5324475"/>
                <a:gd name="connsiteY3196" fmla="*/ 1143000 h 6048375"/>
                <a:gd name="connsiteX3197" fmla="*/ 4086225 w 5324475"/>
                <a:gd name="connsiteY3197" fmla="*/ 1143000 h 6048375"/>
                <a:gd name="connsiteX3198" fmla="*/ 4086225 w 5324475"/>
                <a:gd name="connsiteY3198" fmla="*/ 1147763 h 6048375"/>
                <a:gd name="connsiteX3199" fmla="*/ 4086225 w 5324475"/>
                <a:gd name="connsiteY3199" fmla="*/ 1152525 h 6048375"/>
                <a:gd name="connsiteX3200" fmla="*/ 4214813 w 5324475"/>
                <a:gd name="connsiteY3200" fmla="*/ 1152525 h 6048375"/>
                <a:gd name="connsiteX3201" fmla="*/ 4210050 w 5324475"/>
                <a:gd name="connsiteY3201" fmla="*/ 1152525 h 6048375"/>
                <a:gd name="connsiteX3202" fmla="*/ 4210050 w 5324475"/>
                <a:gd name="connsiteY3202" fmla="*/ 1147763 h 6048375"/>
                <a:gd name="connsiteX3203" fmla="*/ 4210050 w 5324475"/>
                <a:gd name="connsiteY3203" fmla="*/ 1143000 h 6048375"/>
                <a:gd name="connsiteX3204" fmla="*/ 4214813 w 5324475"/>
                <a:gd name="connsiteY3204" fmla="*/ 1143000 h 6048375"/>
                <a:gd name="connsiteX3205" fmla="*/ 4219575 w 5324475"/>
                <a:gd name="connsiteY3205" fmla="*/ 1143000 h 6048375"/>
                <a:gd name="connsiteX3206" fmla="*/ 4219575 w 5324475"/>
                <a:gd name="connsiteY3206" fmla="*/ 1147763 h 6048375"/>
                <a:gd name="connsiteX3207" fmla="*/ 4219575 w 5324475"/>
                <a:gd name="connsiteY3207" fmla="*/ 1152525 h 6048375"/>
                <a:gd name="connsiteX3208" fmla="*/ 4195763 w 5324475"/>
                <a:gd name="connsiteY3208" fmla="*/ 1133475 h 6048375"/>
                <a:gd name="connsiteX3209" fmla="*/ 4191000 w 5324475"/>
                <a:gd name="connsiteY3209" fmla="*/ 1133475 h 6048375"/>
                <a:gd name="connsiteX3210" fmla="*/ 4191000 w 5324475"/>
                <a:gd name="connsiteY3210" fmla="*/ 1128713 h 6048375"/>
                <a:gd name="connsiteX3211" fmla="*/ 4191000 w 5324475"/>
                <a:gd name="connsiteY3211" fmla="*/ 1123950 h 6048375"/>
                <a:gd name="connsiteX3212" fmla="*/ 4195763 w 5324475"/>
                <a:gd name="connsiteY3212" fmla="*/ 1123950 h 6048375"/>
                <a:gd name="connsiteX3213" fmla="*/ 4200525 w 5324475"/>
                <a:gd name="connsiteY3213" fmla="*/ 1123950 h 6048375"/>
                <a:gd name="connsiteX3214" fmla="*/ 4200525 w 5324475"/>
                <a:gd name="connsiteY3214" fmla="*/ 1128713 h 6048375"/>
                <a:gd name="connsiteX3215" fmla="*/ 4200525 w 5324475"/>
                <a:gd name="connsiteY3215" fmla="*/ 1133475 h 6048375"/>
                <a:gd name="connsiteX3216" fmla="*/ 1814513 w 5324475"/>
                <a:gd name="connsiteY3216" fmla="*/ 1123950 h 6048375"/>
                <a:gd name="connsiteX3217" fmla="*/ 1809750 w 5324475"/>
                <a:gd name="connsiteY3217" fmla="*/ 1123950 h 6048375"/>
                <a:gd name="connsiteX3218" fmla="*/ 1809750 w 5324475"/>
                <a:gd name="connsiteY3218" fmla="*/ 1119188 h 6048375"/>
                <a:gd name="connsiteX3219" fmla="*/ 1809750 w 5324475"/>
                <a:gd name="connsiteY3219" fmla="*/ 1114425 h 6048375"/>
                <a:gd name="connsiteX3220" fmla="*/ 1814513 w 5324475"/>
                <a:gd name="connsiteY3220" fmla="*/ 1114425 h 6048375"/>
                <a:gd name="connsiteX3221" fmla="*/ 1819275 w 5324475"/>
                <a:gd name="connsiteY3221" fmla="*/ 1114425 h 6048375"/>
                <a:gd name="connsiteX3222" fmla="*/ 1819275 w 5324475"/>
                <a:gd name="connsiteY3222" fmla="*/ 1119188 h 6048375"/>
                <a:gd name="connsiteX3223" fmla="*/ 1819275 w 5324475"/>
                <a:gd name="connsiteY3223" fmla="*/ 1123950 h 6048375"/>
                <a:gd name="connsiteX3224" fmla="*/ 1500188 w 5324475"/>
                <a:gd name="connsiteY3224" fmla="*/ 1114425 h 6048375"/>
                <a:gd name="connsiteX3225" fmla="*/ 1495425 w 5324475"/>
                <a:gd name="connsiteY3225" fmla="*/ 1114425 h 6048375"/>
                <a:gd name="connsiteX3226" fmla="*/ 1495425 w 5324475"/>
                <a:gd name="connsiteY3226" fmla="*/ 1109663 h 6048375"/>
                <a:gd name="connsiteX3227" fmla="*/ 1495425 w 5324475"/>
                <a:gd name="connsiteY3227" fmla="*/ 1104900 h 6048375"/>
                <a:gd name="connsiteX3228" fmla="*/ 1500188 w 5324475"/>
                <a:gd name="connsiteY3228" fmla="*/ 1104900 h 6048375"/>
                <a:gd name="connsiteX3229" fmla="*/ 1504950 w 5324475"/>
                <a:gd name="connsiteY3229" fmla="*/ 1104900 h 6048375"/>
                <a:gd name="connsiteX3230" fmla="*/ 1504950 w 5324475"/>
                <a:gd name="connsiteY3230" fmla="*/ 1109663 h 6048375"/>
                <a:gd name="connsiteX3231" fmla="*/ 1504950 w 5324475"/>
                <a:gd name="connsiteY3231" fmla="*/ 1114425 h 6048375"/>
                <a:gd name="connsiteX3232" fmla="*/ 3929063 w 5324475"/>
                <a:gd name="connsiteY3232" fmla="*/ 1114425 h 6048375"/>
                <a:gd name="connsiteX3233" fmla="*/ 3924300 w 5324475"/>
                <a:gd name="connsiteY3233" fmla="*/ 1114425 h 6048375"/>
                <a:gd name="connsiteX3234" fmla="*/ 3924300 w 5324475"/>
                <a:gd name="connsiteY3234" fmla="*/ 1109663 h 6048375"/>
                <a:gd name="connsiteX3235" fmla="*/ 3924300 w 5324475"/>
                <a:gd name="connsiteY3235" fmla="*/ 1104900 h 6048375"/>
                <a:gd name="connsiteX3236" fmla="*/ 3929063 w 5324475"/>
                <a:gd name="connsiteY3236" fmla="*/ 1104900 h 6048375"/>
                <a:gd name="connsiteX3237" fmla="*/ 3933825 w 5324475"/>
                <a:gd name="connsiteY3237" fmla="*/ 1104900 h 6048375"/>
                <a:gd name="connsiteX3238" fmla="*/ 3933825 w 5324475"/>
                <a:gd name="connsiteY3238" fmla="*/ 1109663 h 6048375"/>
                <a:gd name="connsiteX3239" fmla="*/ 3933825 w 5324475"/>
                <a:gd name="connsiteY3239" fmla="*/ 1114425 h 6048375"/>
                <a:gd name="connsiteX3240" fmla="*/ 1833563 w 5324475"/>
                <a:gd name="connsiteY3240" fmla="*/ 1095375 h 6048375"/>
                <a:gd name="connsiteX3241" fmla="*/ 1828800 w 5324475"/>
                <a:gd name="connsiteY3241" fmla="*/ 1095375 h 6048375"/>
                <a:gd name="connsiteX3242" fmla="*/ 1828800 w 5324475"/>
                <a:gd name="connsiteY3242" fmla="*/ 1090613 h 6048375"/>
                <a:gd name="connsiteX3243" fmla="*/ 1828800 w 5324475"/>
                <a:gd name="connsiteY3243" fmla="*/ 1085850 h 6048375"/>
                <a:gd name="connsiteX3244" fmla="*/ 1833563 w 5324475"/>
                <a:gd name="connsiteY3244" fmla="*/ 1085850 h 6048375"/>
                <a:gd name="connsiteX3245" fmla="*/ 1838325 w 5324475"/>
                <a:gd name="connsiteY3245" fmla="*/ 1085850 h 6048375"/>
                <a:gd name="connsiteX3246" fmla="*/ 1838325 w 5324475"/>
                <a:gd name="connsiteY3246" fmla="*/ 1090613 h 6048375"/>
                <a:gd name="connsiteX3247" fmla="*/ 1838325 w 5324475"/>
                <a:gd name="connsiteY3247" fmla="*/ 1095375 h 6048375"/>
                <a:gd name="connsiteX3248" fmla="*/ 1462088 w 5324475"/>
                <a:gd name="connsiteY3248" fmla="*/ 1085850 h 6048375"/>
                <a:gd name="connsiteX3249" fmla="*/ 1457325 w 5324475"/>
                <a:gd name="connsiteY3249" fmla="*/ 1085850 h 6048375"/>
                <a:gd name="connsiteX3250" fmla="*/ 1457325 w 5324475"/>
                <a:gd name="connsiteY3250" fmla="*/ 1081088 h 6048375"/>
                <a:gd name="connsiteX3251" fmla="*/ 1457325 w 5324475"/>
                <a:gd name="connsiteY3251" fmla="*/ 1076325 h 6048375"/>
                <a:gd name="connsiteX3252" fmla="*/ 1462088 w 5324475"/>
                <a:gd name="connsiteY3252" fmla="*/ 1076325 h 6048375"/>
                <a:gd name="connsiteX3253" fmla="*/ 1466850 w 5324475"/>
                <a:gd name="connsiteY3253" fmla="*/ 1076325 h 6048375"/>
                <a:gd name="connsiteX3254" fmla="*/ 1466850 w 5324475"/>
                <a:gd name="connsiteY3254" fmla="*/ 1081088 h 6048375"/>
                <a:gd name="connsiteX3255" fmla="*/ 1466850 w 5324475"/>
                <a:gd name="connsiteY3255" fmla="*/ 1085850 h 6048375"/>
                <a:gd name="connsiteX3256" fmla="*/ 3757613 w 5324475"/>
                <a:gd name="connsiteY3256" fmla="*/ 1085850 h 6048375"/>
                <a:gd name="connsiteX3257" fmla="*/ 3752850 w 5324475"/>
                <a:gd name="connsiteY3257" fmla="*/ 1085850 h 6048375"/>
                <a:gd name="connsiteX3258" fmla="*/ 3752850 w 5324475"/>
                <a:gd name="connsiteY3258" fmla="*/ 1081088 h 6048375"/>
                <a:gd name="connsiteX3259" fmla="*/ 3752850 w 5324475"/>
                <a:gd name="connsiteY3259" fmla="*/ 1076325 h 6048375"/>
                <a:gd name="connsiteX3260" fmla="*/ 3757613 w 5324475"/>
                <a:gd name="connsiteY3260" fmla="*/ 1076325 h 6048375"/>
                <a:gd name="connsiteX3261" fmla="*/ 3762375 w 5324475"/>
                <a:gd name="connsiteY3261" fmla="*/ 1076325 h 6048375"/>
                <a:gd name="connsiteX3262" fmla="*/ 3762375 w 5324475"/>
                <a:gd name="connsiteY3262" fmla="*/ 1081088 h 6048375"/>
                <a:gd name="connsiteX3263" fmla="*/ 3762375 w 5324475"/>
                <a:gd name="connsiteY3263" fmla="*/ 1085850 h 6048375"/>
                <a:gd name="connsiteX3264" fmla="*/ 1433513 w 5324475"/>
                <a:gd name="connsiteY3264" fmla="*/ 1066800 h 6048375"/>
                <a:gd name="connsiteX3265" fmla="*/ 1428750 w 5324475"/>
                <a:gd name="connsiteY3265" fmla="*/ 1066800 h 6048375"/>
                <a:gd name="connsiteX3266" fmla="*/ 1428750 w 5324475"/>
                <a:gd name="connsiteY3266" fmla="*/ 1062038 h 6048375"/>
                <a:gd name="connsiteX3267" fmla="*/ 1428750 w 5324475"/>
                <a:gd name="connsiteY3267" fmla="*/ 1057275 h 6048375"/>
                <a:gd name="connsiteX3268" fmla="*/ 1433513 w 5324475"/>
                <a:gd name="connsiteY3268" fmla="*/ 1057275 h 6048375"/>
                <a:gd name="connsiteX3269" fmla="*/ 1438275 w 5324475"/>
                <a:gd name="connsiteY3269" fmla="*/ 1057275 h 6048375"/>
                <a:gd name="connsiteX3270" fmla="*/ 1438275 w 5324475"/>
                <a:gd name="connsiteY3270" fmla="*/ 1062038 h 6048375"/>
                <a:gd name="connsiteX3271" fmla="*/ 1438275 w 5324475"/>
                <a:gd name="connsiteY3271" fmla="*/ 1066800 h 6048375"/>
                <a:gd name="connsiteX3272" fmla="*/ 2652713 w 5324475"/>
                <a:gd name="connsiteY3272" fmla="*/ 1057275 h 6048375"/>
                <a:gd name="connsiteX3273" fmla="*/ 2647950 w 5324475"/>
                <a:gd name="connsiteY3273" fmla="*/ 1057275 h 6048375"/>
                <a:gd name="connsiteX3274" fmla="*/ 2647950 w 5324475"/>
                <a:gd name="connsiteY3274" fmla="*/ 1052513 h 6048375"/>
                <a:gd name="connsiteX3275" fmla="*/ 2647950 w 5324475"/>
                <a:gd name="connsiteY3275" fmla="*/ 1047750 h 6048375"/>
                <a:gd name="connsiteX3276" fmla="*/ 2652713 w 5324475"/>
                <a:gd name="connsiteY3276" fmla="*/ 1047750 h 6048375"/>
                <a:gd name="connsiteX3277" fmla="*/ 2657475 w 5324475"/>
                <a:gd name="connsiteY3277" fmla="*/ 1047750 h 6048375"/>
                <a:gd name="connsiteX3278" fmla="*/ 2657475 w 5324475"/>
                <a:gd name="connsiteY3278" fmla="*/ 1052513 h 6048375"/>
                <a:gd name="connsiteX3279" fmla="*/ 2657475 w 5324475"/>
                <a:gd name="connsiteY3279" fmla="*/ 1057275 h 6048375"/>
                <a:gd name="connsiteX3280" fmla="*/ 1728788 w 5324475"/>
                <a:gd name="connsiteY3280" fmla="*/ 1038225 h 6048375"/>
                <a:gd name="connsiteX3281" fmla="*/ 1724025 w 5324475"/>
                <a:gd name="connsiteY3281" fmla="*/ 1038225 h 6048375"/>
                <a:gd name="connsiteX3282" fmla="*/ 1724025 w 5324475"/>
                <a:gd name="connsiteY3282" fmla="*/ 1033463 h 6048375"/>
                <a:gd name="connsiteX3283" fmla="*/ 1724025 w 5324475"/>
                <a:gd name="connsiteY3283" fmla="*/ 1028700 h 6048375"/>
                <a:gd name="connsiteX3284" fmla="*/ 1728788 w 5324475"/>
                <a:gd name="connsiteY3284" fmla="*/ 1028700 h 6048375"/>
                <a:gd name="connsiteX3285" fmla="*/ 1733550 w 5324475"/>
                <a:gd name="connsiteY3285" fmla="*/ 1028700 h 6048375"/>
                <a:gd name="connsiteX3286" fmla="*/ 1733550 w 5324475"/>
                <a:gd name="connsiteY3286" fmla="*/ 1033463 h 6048375"/>
                <a:gd name="connsiteX3287" fmla="*/ 1733550 w 5324475"/>
                <a:gd name="connsiteY3287" fmla="*/ 1038225 h 6048375"/>
                <a:gd name="connsiteX3288" fmla="*/ 1862138 w 5324475"/>
                <a:gd name="connsiteY3288" fmla="*/ 1038225 h 6048375"/>
                <a:gd name="connsiteX3289" fmla="*/ 1857375 w 5324475"/>
                <a:gd name="connsiteY3289" fmla="*/ 1038225 h 6048375"/>
                <a:gd name="connsiteX3290" fmla="*/ 1857375 w 5324475"/>
                <a:gd name="connsiteY3290" fmla="*/ 1033463 h 6048375"/>
                <a:gd name="connsiteX3291" fmla="*/ 1857375 w 5324475"/>
                <a:gd name="connsiteY3291" fmla="*/ 1028700 h 6048375"/>
                <a:gd name="connsiteX3292" fmla="*/ 1862138 w 5324475"/>
                <a:gd name="connsiteY3292" fmla="*/ 1028700 h 6048375"/>
                <a:gd name="connsiteX3293" fmla="*/ 1866900 w 5324475"/>
                <a:gd name="connsiteY3293" fmla="*/ 1028700 h 6048375"/>
                <a:gd name="connsiteX3294" fmla="*/ 1866900 w 5324475"/>
                <a:gd name="connsiteY3294" fmla="*/ 1033463 h 6048375"/>
                <a:gd name="connsiteX3295" fmla="*/ 1866900 w 5324475"/>
                <a:gd name="connsiteY3295" fmla="*/ 1038225 h 6048375"/>
                <a:gd name="connsiteX3296" fmla="*/ 3014663 w 5324475"/>
                <a:gd name="connsiteY3296" fmla="*/ 1038225 h 6048375"/>
                <a:gd name="connsiteX3297" fmla="*/ 3009900 w 5324475"/>
                <a:gd name="connsiteY3297" fmla="*/ 1038225 h 6048375"/>
                <a:gd name="connsiteX3298" fmla="*/ 3009900 w 5324475"/>
                <a:gd name="connsiteY3298" fmla="*/ 1033463 h 6048375"/>
                <a:gd name="connsiteX3299" fmla="*/ 3009900 w 5324475"/>
                <a:gd name="connsiteY3299" fmla="*/ 1028700 h 6048375"/>
                <a:gd name="connsiteX3300" fmla="*/ 3014663 w 5324475"/>
                <a:gd name="connsiteY3300" fmla="*/ 1028700 h 6048375"/>
                <a:gd name="connsiteX3301" fmla="*/ 3019425 w 5324475"/>
                <a:gd name="connsiteY3301" fmla="*/ 1028700 h 6048375"/>
                <a:gd name="connsiteX3302" fmla="*/ 3019425 w 5324475"/>
                <a:gd name="connsiteY3302" fmla="*/ 1033463 h 6048375"/>
                <a:gd name="connsiteX3303" fmla="*/ 3019425 w 5324475"/>
                <a:gd name="connsiteY3303" fmla="*/ 1038225 h 6048375"/>
                <a:gd name="connsiteX3304" fmla="*/ 2157413 w 5324475"/>
                <a:gd name="connsiteY3304" fmla="*/ 1028700 h 6048375"/>
                <a:gd name="connsiteX3305" fmla="*/ 2152650 w 5324475"/>
                <a:gd name="connsiteY3305" fmla="*/ 1028700 h 6048375"/>
                <a:gd name="connsiteX3306" fmla="*/ 2152650 w 5324475"/>
                <a:gd name="connsiteY3306" fmla="*/ 1023938 h 6048375"/>
                <a:gd name="connsiteX3307" fmla="*/ 2152650 w 5324475"/>
                <a:gd name="connsiteY3307" fmla="*/ 1019175 h 6048375"/>
                <a:gd name="connsiteX3308" fmla="*/ 2157413 w 5324475"/>
                <a:gd name="connsiteY3308" fmla="*/ 1019175 h 6048375"/>
                <a:gd name="connsiteX3309" fmla="*/ 2162175 w 5324475"/>
                <a:gd name="connsiteY3309" fmla="*/ 1019175 h 6048375"/>
                <a:gd name="connsiteX3310" fmla="*/ 2162175 w 5324475"/>
                <a:gd name="connsiteY3310" fmla="*/ 1023938 h 6048375"/>
                <a:gd name="connsiteX3311" fmla="*/ 2162175 w 5324475"/>
                <a:gd name="connsiteY3311" fmla="*/ 1028700 h 6048375"/>
                <a:gd name="connsiteX3312" fmla="*/ 3776663 w 5324475"/>
                <a:gd name="connsiteY3312" fmla="*/ 1028700 h 6048375"/>
                <a:gd name="connsiteX3313" fmla="*/ 3771900 w 5324475"/>
                <a:gd name="connsiteY3313" fmla="*/ 1028700 h 6048375"/>
                <a:gd name="connsiteX3314" fmla="*/ 3771900 w 5324475"/>
                <a:gd name="connsiteY3314" fmla="*/ 1023938 h 6048375"/>
                <a:gd name="connsiteX3315" fmla="*/ 3771900 w 5324475"/>
                <a:gd name="connsiteY3315" fmla="*/ 1019175 h 6048375"/>
                <a:gd name="connsiteX3316" fmla="*/ 3776663 w 5324475"/>
                <a:gd name="connsiteY3316" fmla="*/ 1019175 h 6048375"/>
                <a:gd name="connsiteX3317" fmla="*/ 3781425 w 5324475"/>
                <a:gd name="connsiteY3317" fmla="*/ 1019175 h 6048375"/>
                <a:gd name="connsiteX3318" fmla="*/ 3781425 w 5324475"/>
                <a:gd name="connsiteY3318" fmla="*/ 1023938 h 6048375"/>
                <a:gd name="connsiteX3319" fmla="*/ 3781425 w 5324475"/>
                <a:gd name="connsiteY3319" fmla="*/ 1028700 h 6048375"/>
                <a:gd name="connsiteX3320" fmla="*/ 1328738 w 5324475"/>
                <a:gd name="connsiteY3320" fmla="*/ 1019175 h 6048375"/>
                <a:gd name="connsiteX3321" fmla="*/ 1323975 w 5324475"/>
                <a:gd name="connsiteY3321" fmla="*/ 1019175 h 6048375"/>
                <a:gd name="connsiteX3322" fmla="*/ 1323975 w 5324475"/>
                <a:gd name="connsiteY3322" fmla="*/ 1014413 h 6048375"/>
                <a:gd name="connsiteX3323" fmla="*/ 1323975 w 5324475"/>
                <a:gd name="connsiteY3323" fmla="*/ 1009650 h 6048375"/>
                <a:gd name="connsiteX3324" fmla="*/ 1328738 w 5324475"/>
                <a:gd name="connsiteY3324" fmla="*/ 1009650 h 6048375"/>
                <a:gd name="connsiteX3325" fmla="*/ 1333500 w 5324475"/>
                <a:gd name="connsiteY3325" fmla="*/ 1009650 h 6048375"/>
                <a:gd name="connsiteX3326" fmla="*/ 1333500 w 5324475"/>
                <a:gd name="connsiteY3326" fmla="*/ 1014413 h 6048375"/>
                <a:gd name="connsiteX3327" fmla="*/ 1333500 w 5324475"/>
                <a:gd name="connsiteY3327" fmla="*/ 1019175 h 6048375"/>
                <a:gd name="connsiteX3328" fmla="*/ 1566863 w 5324475"/>
                <a:gd name="connsiteY3328" fmla="*/ 1019175 h 6048375"/>
                <a:gd name="connsiteX3329" fmla="*/ 1562100 w 5324475"/>
                <a:gd name="connsiteY3329" fmla="*/ 1019175 h 6048375"/>
                <a:gd name="connsiteX3330" fmla="*/ 1562100 w 5324475"/>
                <a:gd name="connsiteY3330" fmla="*/ 1014413 h 6048375"/>
                <a:gd name="connsiteX3331" fmla="*/ 1562100 w 5324475"/>
                <a:gd name="connsiteY3331" fmla="*/ 1009650 h 6048375"/>
                <a:gd name="connsiteX3332" fmla="*/ 1566863 w 5324475"/>
                <a:gd name="connsiteY3332" fmla="*/ 1009650 h 6048375"/>
                <a:gd name="connsiteX3333" fmla="*/ 1571625 w 5324475"/>
                <a:gd name="connsiteY3333" fmla="*/ 1009650 h 6048375"/>
                <a:gd name="connsiteX3334" fmla="*/ 1571625 w 5324475"/>
                <a:gd name="connsiteY3334" fmla="*/ 1014413 h 6048375"/>
                <a:gd name="connsiteX3335" fmla="*/ 1571625 w 5324475"/>
                <a:gd name="connsiteY3335" fmla="*/ 1019175 h 6048375"/>
                <a:gd name="connsiteX3336" fmla="*/ 1738313 w 5324475"/>
                <a:gd name="connsiteY3336" fmla="*/ 1019175 h 6048375"/>
                <a:gd name="connsiteX3337" fmla="*/ 1733550 w 5324475"/>
                <a:gd name="connsiteY3337" fmla="*/ 1019175 h 6048375"/>
                <a:gd name="connsiteX3338" fmla="*/ 1733550 w 5324475"/>
                <a:gd name="connsiteY3338" fmla="*/ 1014413 h 6048375"/>
                <a:gd name="connsiteX3339" fmla="*/ 1733550 w 5324475"/>
                <a:gd name="connsiteY3339" fmla="*/ 1009650 h 6048375"/>
                <a:gd name="connsiteX3340" fmla="*/ 1738313 w 5324475"/>
                <a:gd name="connsiteY3340" fmla="*/ 1009650 h 6048375"/>
                <a:gd name="connsiteX3341" fmla="*/ 1743075 w 5324475"/>
                <a:gd name="connsiteY3341" fmla="*/ 1009650 h 6048375"/>
                <a:gd name="connsiteX3342" fmla="*/ 1743075 w 5324475"/>
                <a:gd name="connsiteY3342" fmla="*/ 1014413 h 6048375"/>
                <a:gd name="connsiteX3343" fmla="*/ 1743075 w 5324475"/>
                <a:gd name="connsiteY3343" fmla="*/ 1019175 h 6048375"/>
                <a:gd name="connsiteX3344" fmla="*/ 2071688 w 5324475"/>
                <a:gd name="connsiteY3344" fmla="*/ 1019175 h 6048375"/>
                <a:gd name="connsiteX3345" fmla="*/ 2066925 w 5324475"/>
                <a:gd name="connsiteY3345" fmla="*/ 1019175 h 6048375"/>
                <a:gd name="connsiteX3346" fmla="*/ 2066925 w 5324475"/>
                <a:gd name="connsiteY3346" fmla="*/ 1014413 h 6048375"/>
                <a:gd name="connsiteX3347" fmla="*/ 2066925 w 5324475"/>
                <a:gd name="connsiteY3347" fmla="*/ 1009650 h 6048375"/>
                <a:gd name="connsiteX3348" fmla="*/ 2071688 w 5324475"/>
                <a:gd name="connsiteY3348" fmla="*/ 1009650 h 6048375"/>
                <a:gd name="connsiteX3349" fmla="*/ 2076450 w 5324475"/>
                <a:gd name="connsiteY3349" fmla="*/ 1009650 h 6048375"/>
                <a:gd name="connsiteX3350" fmla="*/ 2076450 w 5324475"/>
                <a:gd name="connsiteY3350" fmla="*/ 1014413 h 6048375"/>
                <a:gd name="connsiteX3351" fmla="*/ 2076450 w 5324475"/>
                <a:gd name="connsiteY3351" fmla="*/ 1019175 h 6048375"/>
                <a:gd name="connsiteX3352" fmla="*/ 2271713 w 5324475"/>
                <a:gd name="connsiteY3352" fmla="*/ 1019175 h 6048375"/>
                <a:gd name="connsiteX3353" fmla="*/ 2266950 w 5324475"/>
                <a:gd name="connsiteY3353" fmla="*/ 1019175 h 6048375"/>
                <a:gd name="connsiteX3354" fmla="*/ 2266950 w 5324475"/>
                <a:gd name="connsiteY3354" fmla="*/ 1014413 h 6048375"/>
                <a:gd name="connsiteX3355" fmla="*/ 2266950 w 5324475"/>
                <a:gd name="connsiteY3355" fmla="*/ 1009650 h 6048375"/>
                <a:gd name="connsiteX3356" fmla="*/ 2271713 w 5324475"/>
                <a:gd name="connsiteY3356" fmla="*/ 1009650 h 6048375"/>
                <a:gd name="connsiteX3357" fmla="*/ 2276475 w 5324475"/>
                <a:gd name="connsiteY3357" fmla="*/ 1009650 h 6048375"/>
                <a:gd name="connsiteX3358" fmla="*/ 2276475 w 5324475"/>
                <a:gd name="connsiteY3358" fmla="*/ 1014413 h 6048375"/>
                <a:gd name="connsiteX3359" fmla="*/ 2276475 w 5324475"/>
                <a:gd name="connsiteY3359" fmla="*/ 1019175 h 6048375"/>
                <a:gd name="connsiteX3360" fmla="*/ 1871663 w 5324475"/>
                <a:gd name="connsiteY3360" fmla="*/ 1009650 h 6048375"/>
                <a:gd name="connsiteX3361" fmla="*/ 1866900 w 5324475"/>
                <a:gd name="connsiteY3361" fmla="*/ 1009650 h 6048375"/>
                <a:gd name="connsiteX3362" fmla="*/ 1866900 w 5324475"/>
                <a:gd name="connsiteY3362" fmla="*/ 1004888 h 6048375"/>
                <a:gd name="connsiteX3363" fmla="*/ 1866900 w 5324475"/>
                <a:gd name="connsiteY3363" fmla="*/ 1000125 h 6048375"/>
                <a:gd name="connsiteX3364" fmla="*/ 1871663 w 5324475"/>
                <a:gd name="connsiteY3364" fmla="*/ 1000125 h 6048375"/>
                <a:gd name="connsiteX3365" fmla="*/ 1876425 w 5324475"/>
                <a:gd name="connsiteY3365" fmla="*/ 1000125 h 6048375"/>
                <a:gd name="connsiteX3366" fmla="*/ 1876425 w 5324475"/>
                <a:gd name="connsiteY3366" fmla="*/ 1004888 h 6048375"/>
                <a:gd name="connsiteX3367" fmla="*/ 1876425 w 5324475"/>
                <a:gd name="connsiteY3367" fmla="*/ 1009650 h 6048375"/>
                <a:gd name="connsiteX3368" fmla="*/ 3690938 w 5324475"/>
                <a:gd name="connsiteY3368" fmla="*/ 1009650 h 6048375"/>
                <a:gd name="connsiteX3369" fmla="*/ 3686175 w 5324475"/>
                <a:gd name="connsiteY3369" fmla="*/ 1009650 h 6048375"/>
                <a:gd name="connsiteX3370" fmla="*/ 3686175 w 5324475"/>
                <a:gd name="connsiteY3370" fmla="*/ 1004888 h 6048375"/>
                <a:gd name="connsiteX3371" fmla="*/ 3686175 w 5324475"/>
                <a:gd name="connsiteY3371" fmla="*/ 1000125 h 6048375"/>
                <a:gd name="connsiteX3372" fmla="*/ 3690938 w 5324475"/>
                <a:gd name="connsiteY3372" fmla="*/ 1000125 h 6048375"/>
                <a:gd name="connsiteX3373" fmla="*/ 3695700 w 5324475"/>
                <a:gd name="connsiteY3373" fmla="*/ 1000125 h 6048375"/>
                <a:gd name="connsiteX3374" fmla="*/ 3695700 w 5324475"/>
                <a:gd name="connsiteY3374" fmla="*/ 1004888 h 6048375"/>
                <a:gd name="connsiteX3375" fmla="*/ 3695700 w 5324475"/>
                <a:gd name="connsiteY3375" fmla="*/ 1009650 h 6048375"/>
                <a:gd name="connsiteX3376" fmla="*/ 1747838 w 5324475"/>
                <a:gd name="connsiteY3376" fmla="*/ 1000125 h 6048375"/>
                <a:gd name="connsiteX3377" fmla="*/ 1743075 w 5324475"/>
                <a:gd name="connsiteY3377" fmla="*/ 1000125 h 6048375"/>
                <a:gd name="connsiteX3378" fmla="*/ 1743075 w 5324475"/>
                <a:gd name="connsiteY3378" fmla="*/ 995363 h 6048375"/>
                <a:gd name="connsiteX3379" fmla="*/ 1743075 w 5324475"/>
                <a:gd name="connsiteY3379" fmla="*/ 990600 h 6048375"/>
                <a:gd name="connsiteX3380" fmla="*/ 1747838 w 5324475"/>
                <a:gd name="connsiteY3380" fmla="*/ 990600 h 6048375"/>
                <a:gd name="connsiteX3381" fmla="*/ 1752600 w 5324475"/>
                <a:gd name="connsiteY3381" fmla="*/ 990600 h 6048375"/>
                <a:gd name="connsiteX3382" fmla="*/ 1752600 w 5324475"/>
                <a:gd name="connsiteY3382" fmla="*/ 995363 h 6048375"/>
                <a:gd name="connsiteX3383" fmla="*/ 1752600 w 5324475"/>
                <a:gd name="connsiteY3383" fmla="*/ 1000125 h 6048375"/>
                <a:gd name="connsiteX3384" fmla="*/ 1757363 w 5324475"/>
                <a:gd name="connsiteY3384" fmla="*/ 971550 h 6048375"/>
                <a:gd name="connsiteX3385" fmla="*/ 1752600 w 5324475"/>
                <a:gd name="connsiteY3385" fmla="*/ 971550 h 6048375"/>
                <a:gd name="connsiteX3386" fmla="*/ 1752600 w 5324475"/>
                <a:gd name="connsiteY3386" fmla="*/ 966788 h 6048375"/>
                <a:gd name="connsiteX3387" fmla="*/ 1752600 w 5324475"/>
                <a:gd name="connsiteY3387" fmla="*/ 962025 h 6048375"/>
                <a:gd name="connsiteX3388" fmla="*/ 1757363 w 5324475"/>
                <a:gd name="connsiteY3388" fmla="*/ 962025 h 6048375"/>
                <a:gd name="connsiteX3389" fmla="*/ 1762125 w 5324475"/>
                <a:gd name="connsiteY3389" fmla="*/ 962025 h 6048375"/>
                <a:gd name="connsiteX3390" fmla="*/ 1762125 w 5324475"/>
                <a:gd name="connsiteY3390" fmla="*/ 966788 h 6048375"/>
                <a:gd name="connsiteX3391" fmla="*/ 1762125 w 5324475"/>
                <a:gd name="connsiteY3391" fmla="*/ 971550 h 6048375"/>
                <a:gd name="connsiteX3392" fmla="*/ 1490663 w 5324475"/>
                <a:gd name="connsiteY3392" fmla="*/ 962025 h 6048375"/>
                <a:gd name="connsiteX3393" fmla="*/ 1485900 w 5324475"/>
                <a:gd name="connsiteY3393" fmla="*/ 962025 h 6048375"/>
                <a:gd name="connsiteX3394" fmla="*/ 1485900 w 5324475"/>
                <a:gd name="connsiteY3394" fmla="*/ 957263 h 6048375"/>
                <a:gd name="connsiteX3395" fmla="*/ 1485900 w 5324475"/>
                <a:gd name="connsiteY3395" fmla="*/ 952500 h 6048375"/>
                <a:gd name="connsiteX3396" fmla="*/ 1490663 w 5324475"/>
                <a:gd name="connsiteY3396" fmla="*/ 952500 h 6048375"/>
                <a:gd name="connsiteX3397" fmla="*/ 1495425 w 5324475"/>
                <a:gd name="connsiteY3397" fmla="*/ 952500 h 6048375"/>
                <a:gd name="connsiteX3398" fmla="*/ 1495425 w 5324475"/>
                <a:gd name="connsiteY3398" fmla="*/ 957263 h 6048375"/>
                <a:gd name="connsiteX3399" fmla="*/ 1495425 w 5324475"/>
                <a:gd name="connsiteY3399" fmla="*/ 962025 h 6048375"/>
                <a:gd name="connsiteX3400" fmla="*/ 2900363 w 5324475"/>
                <a:gd name="connsiteY3400" fmla="*/ 962025 h 6048375"/>
                <a:gd name="connsiteX3401" fmla="*/ 2895600 w 5324475"/>
                <a:gd name="connsiteY3401" fmla="*/ 962025 h 6048375"/>
                <a:gd name="connsiteX3402" fmla="*/ 2895600 w 5324475"/>
                <a:gd name="connsiteY3402" fmla="*/ 957263 h 6048375"/>
                <a:gd name="connsiteX3403" fmla="*/ 2895600 w 5324475"/>
                <a:gd name="connsiteY3403" fmla="*/ 952500 h 6048375"/>
                <a:gd name="connsiteX3404" fmla="*/ 2900363 w 5324475"/>
                <a:gd name="connsiteY3404" fmla="*/ 952500 h 6048375"/>
                <a:gd name="connsiteX3405" fmla="*/ 2905125 w 5324475"/>
                <a:gd name="connsiteY3405" fmla="*/ 952500 h 6048375"/>
                <a:gd name="connsiteX3406" fmla="*/ 2905125 w 5324475"/>
                <a:gd name="connsiteY3406" fmla="*/ 957263 h 6048375"/>
                <a:gd name="connsiteX3407" fmla="*/ 2905125 w 5324475"/>
                <a:gd name="connsiteY3407" fmla="*/ 962025 h 6048375"/>
                <a:gd name="connsiteX3408" fmla="*/ 1471613 w 5324475"/>
                <a:gd name="connsiteY3408" fmla="*/ 952500 h 6048375"/>
                <a:gd name="connsiteX3409" fmla="*/ 1466850 w 5324475"/>
                <a:gd name="connsiteY3409" fmla="*/ 952500 h 6048375"/>
                <a:gd name="connsiteX3410" fmla="*/ 1466850 w 5324475"/>
                <a:gd name="connsiteY3410" fmla="*/ 947738 h 6048375"/>
                <a:gd name="connsiteX3411" fmla="*/ 1466850 w 5324475"/>
                <a:gd name="connsiteY3411" fmla="*/ 942975 h 6048375"/>
                <a:gd name="connsiteX3412" fmla="*/ 1471613 w 5324475"/>
                <a:gd name="connsiteY3412" fmla="*/ 942975 h 6048375"/>
                <a:gd name="connsiteX3413" fmla="*/ 1476375 w 5324475"/>
                <a:gd name="connsiteY3413" fmla="*/ 942975 h 6048375"/>
                <a:gd name="connsiteX3414" fmla="*/ 1476375 w 5324475"/>
                <a:gd name="connsiteY3414" fmla="*/ 947738 h 6048375"/>
                <a:gd name="connsiteX3415" fmla="*/ 1476375 w 5324475"/>
                <a:gd name="connsiteY3415" fmla="*/ 952500 h 6048375"/>
                <a:gd name="connsiteX3416" fmla="*/ 1395413 w 5324475"/>
                <a:gd name="connsiteY3416" fmla="*/ 942975 h 6048375"/>
                <a:gd name="connsiteX3417" fmla="*/ 1390650 w 5324475"/>
                <a:gd name="connsiteY3417" fmla="*/ 942975 h 6048375"/>
                <a:gd name="connsiteX3418" fmla="*/ 1390650 w 5324475"/>
                <a:gd name="connsiteY3418" fmla="*/ 938213 h 6048375"/>
                <a:gd name="connsiteX3419" fmla="*/ 1390650 w 5324475"/>
                <a:gd name="connsiteY3419" fmla="*/ 933450 h 6048375"/>
                <a:gd name="connsiteX3420" fmla="*/ 1395413 w 5324475"/>
                <a:gd name="connsiteY3420" fmla="*/ 933450 h 6048375"/>
                <a:gd name="connsiteX3421" fmla="*/ 1400175 w 5324475"/>
                <a:gd name="connsiteY3421" fmla="*/ 933450 h 6048375"/>
                <a:gd name="connsiteX3422" fmla="*/ 1400175 w 5324475"/>
                <a:gd name="connsiteY3422" fmla="*/ 938213 h 6048375"/>
                <a:gd name="connsiteX3423" fmla="*/ 1400175 w 5324475"/>
                <a:gd name="connsiteY3423" fmla="*/ 942975 h 6048375"/>
                <a:gd name="connsiteX3424" fmla="*/ 1300724 w 5324475"/>
                <a:gd name="connsiteY3424" fmla="*/ 933450 h 6048375"/>
                <a:gd name="connsiteX3425" fmla="*/ 1296524 w 5324475"/>
                <a:gd name="connsiteY3425" fmla="*/ 933450 h 6048375"/>
                <a:gd name="connsiteX3426" fmla="*/ 1289733 w 5324475"/>
                <a:gd name="connsiteY3426" fmla="*/ 922449 h 6048375"/>
                <a:gd name="connsiteX3427" fmla="*/ 1282932 w 5324475"/>
                <a:gd name="connsiteY3427" fmla="*/ 911457 h 6048375"/>
                <a:gd name="connsiteX3428" fmla="*/ 1293924 w 5324475"/>
                <a:gd name="connsiteY3428" fmla="*/ 918258 h 6048375"/>
                <a:gd name="connsiteX3429" fmla="*/ 1304925 w 5324475"/>
                <a:gd name="connsiteY3429" fmla="*/ 925049 h 6048375"/>
                <a:gd name="connsiteX3430" fmla="*/ 1304925 w 5324475"/>
                <a:gd name="connsiteY3430" fmla="*/ 929250 h 6048375"/>
                <a:gd name="connsiteX3431" fmla="*/ 1304925 w 5324475"/>
                <a:gd name="connsiteY3431" fmla="*/ 933450 h 6048375"/>
                <a:gd name="connsiteX3432" fmla="*/ 2833688 w 5324475"/>
                <a:gd name="connsiteY3432" fmla="*/ 914400 h 6048375"/>
                <a:gd name="connsiteX3433" fmla="*/ 2828925 w 5324475"/>
                <a:gd name="connsiteY3433" fmla="*/ 914400 h 6048375"/>
                <a:gd name="connsiteX3434" fmla="*/ 2828925 w 5324475"/>
                <a:gd name="connsiteY3434" fmla="*/ 909638 h 6048375"/>
                <a:gd name="connsiteX3435" fmla="*/ 2828925 w 5324475"/>
                <a:gd name="connsiteY3435" fmla="*/ 904875 h 6048375"/>
                <a:gd name="connsiteX3436" fmla="*/ 2833688 w 5324475"/>
                <a:gd name="connsiteY3436" fmla="*/ 904875 h 6048375"/>
                <a:gd name="connsiteX3437" fmla="*/ 2838450 w 5324475"/>
                <a:gd name="connsiteY3437" fmla="*/ 904875 h 6048375"/>
                <a:gd name="connsiteX3438" fmla="*/ 2838450 w 5324475"/>
                <a:gd name="connsiteY3438" fmla="*/ 909638 h 6048375"/>
                <a:gd name="connsiteX3439" fmla="*/ 2838450 w 5324475"/>
                <a:gd name="connsiteY3439" fmla="*/ 914400 h 6048375"/>
                <a:gd name="connsiteX3440" fmla="*/ 1566863 w 5324475"/>
                <a:gd name="connsiteY3440" fmla="*/ 904875 h 6048375"/>
                <a:gd name="connsiteX3441" fmla="*/ 1562100 w 5324475"/>
                <a:gd name="connsiteY3441" fmla="*/ 904875 h 6048375"/>
                <a:gd name="connsiteX3442" fmla="*/ 1562100 w 5324475"/>
                <a:gd name="connsiteY3442" fmla="*/ 900113 h 6048375"/>
                <a:gd name="connsiteX3443" fmla="*/ 1562100 w 5324475"/>
                <a:gd name="connsiteY3443" fmla="*/ 895350 h 6048375"/>
                <a:gd name="connsiteX3444" fmla="*/ 1566863 w 5324475"/>
                <a:gd name="connsiteY3444" fmla="*/ 895350 h 6048375"/>
                <a:gd name="connsiteX3445" fmla="*/ 1571625 w 5324475"/>
                <a:gd name="connsiteY3445" fmla="*/ 895350 h 6048375"/>
                <a:gd name="connsiteX3446" fmla="*/ 1571625 w 5324475"/>
                <a:gd name="connsiteY3446" fmla="*/ 900113 h 6048375"/>
                <a:gd name="connsiteX3447" fmla="*/ 1571625 w 5324475"/>
                <a:gd name="connsiteY3447" fmla="*/ 904875 h 6048375"/>
                <a:gd name="connsiteX3448" fmla="*/ 2100263 w 5324475"/>
                <a:gd name="connsiteY3448" fmla="*/ 904875 h 6048375"/>
                <a:gd name="connsiteX3449" fmla="*/ 2095500 w 5324475"/>
                <a:gd name="connsiteY3449" fmla="*/ 904875 h 6048375"/>
                <a:gd name="connsiteX3450" fmla="*/ 2095500 w 5324475"/>
                <a:gd name="connsiteY3450" fmla="*/ 900113 h 6048375"/>
                <a:gd name="connsiteX3451" fmla="*/ 2095500 w 5324475"/>
                <a:gd name="connsiteY3451" fmla="*/ 895350 h 6048375"/>
                <a:gd name="connsiteX3452" fmla="*/ 2100263 w 5324475"/>
                <a:gd name="connsiteY3452" fmla="*/ 895350 h 6048375"/>
                <a:gd name="connsiteX3453" fmla="*/ 2105025 w 5324475"/>
                <a:gd name="connsiteY3453" fmla="*/ 895350 h 6048375"/>
                <a:gd name="connsiteX3454" fmla="*/ 2105025 w 5324475"/>
                <a:gd name="connsiteY3454" fmla="*/ 900113 h 6048375"/>
                <a:gd name="connsiteX3455" fmla="*/ 2105025 w 5324475"/>
                <a:gd name="connsiteY3455" fmla="*/ 904875 h 6048375"/>
                <a:gd name="connsiteX3456" fmla="*/ 2071688 w 5324475"/>
                <a:gd name="connsiteY3456" fmla="*/ 895350 h 6048375"/>
                <a:gd name="connsiteX3457" fmla="*/ 2066925 w 5324475"/>
                <a:gd name="connsiteY3457" fmla="*/ 895350 h 6048375"/>
                <a:gd name="connsiteX3458" fmla="*/ 2066925 w 5324475"/>
                <a:gd name="connsiteY3458" fmla="*/ 890588 h 6048375"/>
                <a:gd name="connsiteX3459" fmla="*/ 2066925 w 5324475"/>
                <a:gd name="connsiteY3459" fmla="*/ 885825 h 6048375"/>
                <a:gd name="connsiteX3460" fmla="*/ 2071688 w 5324475"/>
                <a:gd name="connsiteY3460" fmla="*/ 885825 h 6048375"/>
                <a:gd name="connsiteX3461" fmla="*/ 2076450 w 5324475"/>
                <a:gd name="connsiteY3461" fmla="*/ 885825 h 6048375"/>
                <a:gd name="connsiteX3462" fmla="*/ 2076450 w 5324475"/>
                <a:gd name="connsiteY3462" fmla="*/ 890588 h 6048375"/>
                <a:gd name="connsiteX3463" fmla="*/ 2076450 w 5324475"/>
                <a:gd name="connsiteY3463" fmla="*/ 895350 h 6048375"/>
                <a:gd name="connsiteX3464" fmla="*/ 3178178 w 5324475"/>
                <a:gd name="connsiteY3464" fmla="*/ 892178 h 6048375"/>
                <a:gd name="connsiteX3465" fmla="*/ 3171825 w 5324475"/>
                <a:gd name="connsiteY3465" fmla="*/ 898522 h 6048375"/>
                <a:gd name="connsiteX3466" fmla="*/ 3171825 w 5324475"/>
                <a:gd name="connsiteY3466" fmla="*/ 885825 h 6048375"/>
                <a:gd name="connsiteX3467" fmla="*/ 3171825 w 5324475"/>
                <a:gd name="connsiteY3467" fmla="*/ 873128 h 6048375"/>
                <a:gd name="connsiteX3468" fmla="*/ 3178178 w 5324475"/>
                <a:gd name="connsiteY3468" fmla="*/ 879472 h 6048375"/>
                <a:gd name="connsiteX3469" fmla="*/ 3184522 w 5324475"/>
                <a:gd name="connsiteY3469" fmla="*/ 885825 h 6048375"/>
                <a:gd name="connsiteX3470" fmla="*/ 2462213 w 5324475"/>
                <a:gd name="connsiteY3470" fmla="*/ 866775 h 6048375"/>
                <a:gd name="connsiteX3471" fmla="*/ 2457450 w 5324475"/>
                <a:gd name="connsiteY3471" fmla="*/ 866775 h 6048375"/>
                <a:gd name="connsiteX3472" fmla="*/ 2457450 w 5324475"/>
                <a:gd name="connsiteY3472" fmla="*/ 862013 h 6048375"/>
                <a:gd name="connsiteX3473" fmla="*/ 2457450 w 5324475"/>
                <a:gd name="connsiteY3473" fmla="*/ 857250 h 6048375"/>
                <a:gd name="connsiteX3474" fmla="*/ 2462213 w 5324475"/>
                <a:gd name="connsiteY3474" fmla="*/ 857250 h 6048375"/>
                <a:gd name="connsiteX3475" fmla="*/ 2466975 w 5324475"/>
                <a:gd name="connsiteY3475" fmla="*/ 857250 h 6048375"/>
                <a:gd name="connsiteX3476" fmla="*/ 2466975 w 5324475"/>
                <a:gd name="connsiteY3476" fmla="*/ 862013 h 6048375"/>
                <a:gd name="connsiteX3477" fmla="*/ 2466975 w 5324475"/>
                <a:gd name="connsiteY3477" fmla="*/ 866775 h 6048375"/>
                <a:gd name="connsiteX3478" fmla="*/ 2700338 w 5324475"/>
                <a:gd name="connsiteY3478" fmla="*/ 809625 h 6048375"/>
                <a:gd name="connsiteX3479" fmla="*/ 2695575 w 5324475"/>
                <a:gd name="connsiteY3479" fmla="*/ 809625 h 6048375"/>
                <a:gd name="connsiteX3480" fmla="*/ 2695575 w 5324475"/>
                <a:gd name="connsiteY3480" fmla="*/ 804863 h 6048375"/>
                <a:gd name="connsiteX3481" fmla="*/ 2695575 w 5324475"/>
                <a:gd name="connsiteY3481" fmla="*/ 800100 h 6048375"/>
                <a:gd name="connsiteX3482" fmla="*/ 2700338 w 5324475"/>
                <a:gd name="connsiteY3482" fmla="*/ 800100 h 6048375"/>
                <a:gd name="connsiteX3483" fmla="*/ 2705100 w 5324475"/>
                <a:gd name="connsiteY3483" fmla="*/ 800100 h 6048375"/>
                <a:gd name="connsiteX3484" fmla="*/ 2705100 w 5324475"/>
                <a:gd name="connsiteY3484" fmla="*/ 804863 h 6048375"/>
                <a:gd name="connsiteX3485" fmla="*/ 2705100 w 5324475"/>
                <a:gd name="connsiteY3485" fmla="*/ 809625 h 6048375"/>
                <a:gd name="connsiteX3486" fmla="*/ 2690813 w 5324475"/>
                <a:gd name="connsiteY3486" fmla="*/ 790575 h 6048375"/>
                <a:gd name="connsiteX3487" fmla="*/ 2686050 w 5324475"/>
                <a:gd name="connsiteY3487" fmla="*/ 790575 h 6048375"/>
                <a:gd name="connsiteX3488" fmla="*/ 2686050 w 5324475"/>
                <a:gd name="connsiteY3488" fmla="*/ 785813 h 6048375"/>
                <a:gd name="connsiteX3489" fmla="*/ 2686050 w 5324475"/>
                <a:gd name="connsiteY3489" fmla="*/ 781050 h 6048375"/>
                <a:gd name="connsiteX3490" fmla="*/ 2690813 w 5324475"/>
                <a:gd name="connsiteY3490" fmla="*/ 781050 h 6048375"/>
                <a:gd name="connsiteX3491" fmla="*/ 2695575 w 5324475"/>
                <a:gd name="connsiteY3491" fmla="*/ 781050 h 6048375"/>
                <a:gd name="connsiteX3492" fmla="*/ 2695575 w 5324475"/>
                <a:gd name="connsiteY3492" fmla="*/ 785813 h 6048375"/>
                <a:gd name="connsiteX3493" fmla="*/ 2695575 w 5324475"/>
                <a:gd name="connsiteY3493" fmla="*/ 790575 h 6048375"/>
                <a:gd name="connsiteX3494" fmla="*/ 1662113 w 5324475"/>
                <a:gd name="connsiteY3494" fmla="*/ 781050 h 6048375"/>
                <a:gd name="connsiteX3495" fmla="*/ 1657350 w 5324475"/>
                <a:gd name="connsiteY3495" fmla="*/ 781050 h 6048375"/>
                <a:gd name="connsiteX3496" fmla="*/ 1657350 w 5324475"/>
                <a:gd name="connsiteY3496" fmla="*/ 776288 h 6048375"/>
                <a:gd name="connsiteX3497" fmla="*/ 1657350 w 5324475"/>
                <a:gd name="connsiteY3497" fmla="*/ 771525 h 6048375"/>
                <a:gd name="connsiteX3498" fmla="*/ 1662113 w 5324475"/>
                <a:gd name="connsiteY3498" fmla="*/ 771525 h 6048375"/>
                <a:gd name="connsiteX3499" fmla="*/ 1666875 w 5324475"/>
                <a:gd name="connsiteY3499" fmla="*/ 771525 h 6048375"/>
                <a:gd name="connsiteX3500" fmla="*/ 1666875 w 5324475"/>
                <a:gd name="connsiteY3500" fmla="*/ 776288 h 6048375"/>
                <a:gd name="connsiteX3501" fmla="*/ 1666875 w 5324475"/>
                <a:gd name="connsiteY3501" fmla="*/ 781050 h 6048375"/>
                <a:gd name="connsiteX3502" fmla="*/ 2709863 w 5324475"/>
                <a:gd name="connsiteY3502" fmla="*/ 762000 h 6048375"/>
                <a:gd name="connsiteX3503" fmla="*/ 2705100 w 5324475"/>
                <a:gd name="connsiteY3503" fmla="*/ 762000 h 6048375"/>
                <a:gd name="connsiteX3504" fmla="*/ 2705100 w 5324475"/>
                <a:gd name="connsiteY3504" fmla="*/ 757238 h 6048375"/>
                <a:gd name="connsiteX3505" fmla="*/ 2705100 w 5324475"/>
                <a:gd name="connsiteY3505" fmla="*/ 752475 h 6048375"/>
                <a:gd name="connsiteX3506" fmla="*/ 2709863 w 5324475"/>
                <a:gd name="connsiteY3506" fmla="*/ 752475 h 6048375"/>
                <a:gd name="connsiteX3507" fmla="*/ 2714625 w 5324475"/>
                <a:gd name="connsiteY3507" fmla="*/ 752475 h 6048375"/>
                <a:gd name="connsiteX3508" fmla="*/ 2714625 w 5324475"/>
                <a:gd name="connsiteY3508" fmla="*/ 757238 h 6048375"/>
                <a:gd name="connsiteX3509" fmla="*/ 2714625 w 5324475"/>
                <a:gd name="connsiteY3509" fmla="*/ 762000 h 6048375"/>
                <a:gd name="connsiteX3510" fmla="*/ 1471613 w 5324475"/>
                <a:gd name="connsiteY3510" fmla="*/ 752475 h 6048375"/>
                <a:gd name="connsiteX3511" fmla="*/ 1466850 w 5324475"/>
                <a:gd name="connsiteY3511" fmla="*/ 752475 h 6048375"/>
                <a:gd name="connsiteX3512" fmla="*/ 1466850 w 5324475"/>
                <a:gd name="connsiteY3512" fmla="*/ 747713 h 6048375"/>
                <a:gd name="connsiteX3513" fmla="*/ 1466850 w 5324475"/>
                <a:gd name="connsiteY3513" fmla="*/ 742950 h 6048375"/>
                <a:gd name="connsiteX3514" fmla="*/ 1471613 w 5324475"/>
                <a:gd name="connsiteY3514" fmla="*/ 742950 h 6048375"/>
                <a:gd name="connsiteX3515" fmla="*/ 1476375 w 5324475"/>
                <a:gd name="connsiteY3515" fmla="*/ 742950 h 6048375"/>
                <a:gd name="connsiteX3516" fmla="*/ 1476375 w 5324475"/>
                <a:gd name="connsiteY3516" fmla="*/ 747713 h 6048375"/>
                <a:gd name="connsiteX3517" fmla="*/ 1476375 w 5324475"/>
                <a:gd name="connsiteY3517" fmla="*/ 752475 h 6048375"/>
                <a:gd name="connsiteX3518" fmla="*/ 3814763 w 5324475"/>
                <a:gd name="connsiteY3518" fmla="*/ 742950 h 6048375"/>
                <a:gd name="connsiteX3519" fmla="*/ 3810000 w 5324475"/>
                <a:gd name="connsiteY3519" fmla="*/ 742950 h 6048375"/>
                <a:gd name="connsiteX3520" fmla="*/ 3810000 w 5324475"/>
                <a:gd name="connsiteY3520" fmla="*/ 738188 h 6048375"/>
                <a:gd name="connsiteX3521" fmla="*/ 3810000 w 5324475"/>
                <a:gd name="connsiteY3521" fmla="*/ 733425 h 6048375"/>
                <a:gd name="connsiteX3522" fmla="*/ 3814763 w 5324475"/>
                <a:gd name="connsiteY3522" fmla="*/ 733425 h 6048375"/>
                <a:gd name="connsiteX3523" fmla="*/ 3819525 w 5324475"/>
                <a:gd name="connsiteY3523" fmla="*/ 733425 h 6048375"/>
                <a:gd name="connsiteX3524" fmla="*/ 3819525 w 5324475"/>
                <a:gd name="connsiteY3524" fmla="*/ 738188 h 6048375"/>
                <a:gd name="connsiteX3525" fmla="*/ 3819525 w 5324475"/>
                <a:gd name="connsiteY3525" fmla="*/ 742950 h 6048375"/>
                <a:gd name="connsiteX3526" fmla="*/ 1547813 w 5324475"/>
                <a:gd name="connsiteY3526" fmla="*/ 723900 h 6048375"/>
                <a:gd name="connsiteX3527" fmla="*/ 1543050 w 5324475"/>
                <a:gd name="connsiteY3527" fmla="*/ 723900 h 6048375"/>
                <a:gd name="connsiteX3528" fmla="*/ 1543050 w 5324475"/>
                <a:gd name="connsiteY3528" fmla="*/ 719138 h 6048375"/>
                <a:gd name="connsiteX3529" fmla="*/ 1543050 w 5324475"/>
                <a:gd name="connsiteY3529" fmla="*/ 714375 h 6048375"/>
                <a:gd name="connsiteX3530" fmla="*/ 1547813 w 5324475"/>
                <a:gd name="connsiteY3530" fmla="*/ 714375 h 6048375"/>
                <a:gd name="connsiteX3531" fmla="*/ 1552575 w 5324475"/>
                <a:gd name="connsiteY3531" fmla="*/ 714375 h 6048375"/>
                <a:gd name="connsiteX3532" fmla="*/ 1552575 w 5324475"/>
                <a:gd name="connsiteY3532" fmla="*/ 719138 h 6048375"/>
                <a:gd name="connsiteX3533" fmla="*/ 1552575 w 5324475"/>
                <a:gd name="connsiteY3533" fmla="*/ 723900 h 6048375"/>
                <a:gd name="connsiteX3534" fmla="*/ 2662238 w 5324475"/>
                <a:gd name="connsiteY3534" fmla="*/ 714375 h 6048375"/>
                <a:gd name="connsiteX3535" fmla="*/ 2657475 w 5324475"/>
                <a:gd name="connsiteY3535" fmla="*/ 714375 h 6048375"/>
                <a:gd name="connsiteX3536" fmla="*/ 2657475 w 5324475"/>
                <a:gd name="connsiteY3536" fmla="*/ 709613 h 6048375"/>
                <a:gd name="connsiteX3537" fmla="*/ 2657475 w 5324475"/>
                <a:gd name="connsiteY3537" fmla="*/ 704850 h 6048375"/>
                <a:gd name="connsiteX3538" fmla="*/ 2662238 w 5324475"/>
                <a:gd name="connsiteY3538" fmla="*/ 704850 h 6048375"/>
                <a:gd name="connsiteX3539" fmla="*/ 2667000 w 5324475"/>
                <a:gd name="connsiteY3539" fmla="*/ 704850 h 6048375"/>
                <a:gd name="connsiteX3540" fmla="*/ 2667000 w 5324475"/>
                <a:gd name="connsiteY3540" fmla="*/ 709613 h 6048375"/>
                <a:gd name="connsiteX3541" fmla="*/ 2667000 w 5324475"/>
                <a:gd name="connsiteY3541" fmla="*/ 714375 h 6048375"/>
                <a:gd name="connsiteX3542" fmla="*/ 1462088 w 5324475"/>
                <a:gd name="connsiteY3542" fmla="*/ 695325 h 6048375"/>
                <a:gd name="connsiteX3543" fmla="*/ 1457325 w 5324475"/>
                <a:gd name="connsiteY3543" fmla="*/ 695325 h 6048375"/>
                <a:gd name="connsiteX3544" fmla="*/ 1457325 w 5324475"/>
                <a:gd name="connsiteY3544" fmla="*/ 690563 h 6048375"/>
                <a:gd name="connsiteX3545" fmla="*/ 1457325 w 5324475"/>
                <a:gd name="connsiteY3545" fmla="*/ 685800 h 6048375"/>
                <a:gd name="connsiteX3546" fmla="*/ 1462088 w 5324475"/>
                <a:gd name="connsiteY3546" fmla="*/ 685800 h 6048375"/>
                <a:gd name="connsiteX3547" fmla="*/ 1466850 w 5324475"/>
                <a:gd name="connsiteY3547" fmla="*/ 685800 h 6048375"/>
                <a:gd name="connsiteX3548" fmla="*/ 1466850 w 5324475"/>
                <a:gd name="connsiteY3548" fmla="*/ 690563 h 6048375"/>
                <a:gd name="connsiteX3549" fmla="*/ 1466850 w 5324475"/>
                <a:gd name="connsiteY3549" fmla="*/ 695325 h 6048375"/>
                <a:gd name="connsiteX3550" fmla="*/ 2643188 w 5324475"/>
                <a:gd name="connsiteY3550" fmla="*/ 695325 h 6048375"/>
                <a:gd name="connsiteX3551" fmla="*/ 2638425 w 5324475"/>
                <a:gd name="connsiteY3551" fmla="*/ 695325 h 6048375"/>
                <a:gd name="connsiteX3552" fmla="*/ 2638425 w 5324475"/>
                <a:gd name="connsiteY3552" fmla="*/ 690563 h 6048375"/>
                <a:gd name="connsiteX3553" fmla="*/ 2638425 w 5324475"/>
                <a:gd name="connsiteY3553" fmla="*/ 685800 h 6048375"/>
                <a:gd name="connsiteX3554" fmla="*/ 2643188 w 5324475"/>
                <a:gd name="connsiteY3554" fmla="*/ 685800 h 6048375"/>
                <a:gd name="connsiteX3555" fmla="*/ 2647950 w 5324475"/>
                <a:gd name="connsiteY3555" fmla="*/ 685800 h 6048375"/>
                <a:gd name="connsiteX3556" fmla="*/ 2647950 w 5324475"/>
                <a:gd name="connsiteY3556" fmla="*/ 690563 h 6048375"/>
                <a:gd name="connsiteX3557" fmla="*/ 2647950 w 5324475"/>
                <a:gd name="connsiteY3557" fmla="*/ 695325 h 6048375"/>
                <a:gd name="connsiteX3558" fmla="*/ 2690813 w 5324475"/>
                <a:gd name="connsiteY3558" fmla="*/ 695325 h 6048375"/>
                <a:gd name="connsiteX3559" fmla="*/ 2686050 w 5324475"/>
                <a:gd name="connsiteY3559" fmla="*/ 695325 h 6048375"/>
                <a:gd name="connsiteX3560" fmla="*/ 2686050 w 5324475"/>
                <a:gd name="connsiteY3560" fmla="*/ 690563 h 6048375"/>
                <a:gd name="connsiteX3561" fmla="*/ 2686050 w 5324475"/>
                <a:gd name="connsiteY3561" fmla="*/ 685800 h 6048375"/>
                <a:gd name="connsiteX3562" fmla="*/ 2690813 w 5324475"/>
                <a:gd name="connsiteY3562" fmla="*/ 685800 h 6048375"/>
                <a:gd name="connsiteX3563" fmla="*/ 2695575 w 5324475"/>
                <a:gd name="connsiteY3563" fmla="*/ 685800 h 6048375"/>
                <a:gd name="connsiteX3564" fmla="*/ 2695575 w 5324475"/>
                <a:gd name="connsiteY3564" fmla="*/ 690563 h 6048375"/>
                <a:gd name="connsiteX3565" fmla="*/ 2695575 w 5324475"/>
                <a:gd name="connsiteY3565" fmla="*/ 695325 h 6048375"/>
                <a:gd name="connsiteX3566" fmla="*/ 1385888 w 5324475"/>
                <a:gd name="connsiteY3566" fmla="*/ 676275 h 6048375"/>
                <a:gd name="connsiteX3567" fmla="*/ 1381125 w 5324475"/>
                <a:gd name="connsiteY3567" fmla="*/ 676275 h 6048375"/>
                <a:gd name="connsiteX3568" fmla="*/ 1381125 w 5324475"/>
                <a:gd name="connsiteY3568" fmla="*/ 671513 h 6048375"/>
                <a:gd name="connsiteX3569" fmla="*/ 1381125 w 5324475"/>
                <a:gd name="connsiteY3569" fmla="*/ 666750 h 6048375"/>
                <a:gd name="connsiteX3570" fmla="*/ 1385888 w 5324475"/>
                <a:gd name="connsiteY3570" fmla="*/ 666750 h 6048375"/>
                <a:gd name="connsiteX3571" fmla="*/ 1390650 w 5324475"/>
                <a:gd name="connsiteY3571" fmla="*/ 666750 h 6048375"/>
                <a:gd name="connsiteX3572" fmla="*/ 1390650 w 5324475"/>
                <a:gd name="connsiteY3572" fmla="*/ 671513 h 6048375"/>
                <a:gd name="connsiteX3573" fmla="*/ 1390650 w 5324475"/>
                <a:gd name="connsiteY3573" fmla="*/ 676275 h 6048375"/>
                <a:gd name="connsiteX3574" fmla="*/ 3167063 w 5324475"/>
                <a:gd name="connsiteY3574" fmla="*/ 628650 h 6048375"/>
                <a:gd name="connsiteX3575" fmla="*/ 3162300 w 5324475"/>
                <a:gd name="connsiteY3575" fmla="*/ 628650 h 6048375"/>
                <a:gd name="connsiteX3576" fmla="*/ 3162300 w 5324475"/>
                <a:gd name="connsiteY3576" fmla="*/ 623888 h 6048375"/>
                <a:gd name="connsiteX3577" fmla="*/ 3162300 w 5324475"/>
                <a:gd name="connsiteY3577" fmla="*/ 619125 h 6048375"/>
                <a:gd name="connsiteX3578" fmla="*/ 3167063 w 5324475"/>
                <a:gd name="connsiteY3578" fmla="*/ 619125 h 6048375"/>
                <a:gd name="connsiteX3579" fmla="*/ 3171825 w 5324475"/>
                <a:gd name="connsiteY3579" fmla="*/ 619125 h 6048375"/>
                <a:gd name="connsiteX3580" fmla="*/ 3171825 w 5324475"/>
                <a:gd name="connsiteY3580" fmla="*/ 623888 h 6048375"/>
                <a:gd name="connsiteX3581" fmla="*/ 3171825 w 5324475"/>
                <a:gd name="connsiteY3581" fmla="*/ 628650 h 6048375"/>
                <a:gd name="connsiteX3582" fmla="*/ 2443163 w 5324475"/>
                <a:gd name="connsiteY3582" fmla="*/ 619125 h 6048375"/>
                <a:gd name="connsiteX3583" fmla="*/ 2438400 w 5324475"/>
                <a:gd name="connsiteY3583" fmla="*/ 619125 h 6048375"/>
                <a:gd name="connsiteX3584" fmla="*/ 2438400 w 5324475"/>
                <a:gd name="connsiteY3584" fmla="*/ 614363 h 6048375"/>
                <a:gd name="connsiteX3585" fmla="*/ 2438400 w 5324475"/>
                <a:gd name="connsiteY3585" fmla="*/ 609600 h 6048375"/>
                <a:gd name="connsiteX3586" fmla="*/ 2443163 w 5324475"/>
                <a:gd name="connsiteY3586" fmla="*/ 609600 h 6048375"/>
                <a:gd name="connsiteX3587" fmla="*/ 2447925 w 5324475"/>
                <a:gd name="connsiteY3587" fmla="*/ 609600 h 6048375"/>
                <a:gd name="connsiteX3588" fmla="*/ 2447925 w 5324475"/>
                <a:gd name="connsiteY3588" fmla="*/ 614363 h 6048375"/>
                <a:gd name="connsiteX3589" fmla="*/ 2447925 w 5324475"/>
                <a:gd name="connsiteY3589" fmla="*/ 619125 h 6048375"/>
                <a:gd name="connsiteX3590" fmla="*/ 2054228 w 5324475"/>
                <a:gd name="connsiteY3590" fmla="*/ 606428 h 6048375"/>
                <a:gd name="connsiteX3591" fmla="*/ 2047875 w 5324475"/>
                <a:gd name="connsiteY3591" fmla="*/ 612772 h 6048375"/>
                <a:gd name="connsiteX3592" fmla="*/ 2047875 w 5324475"/>
                <a:gd name="connsiteY3592" fmla="*/ 600075 h 6048375"/>
                <a:gd name="connsiteX3593" fmla="*/ 2047875 w 5324475"/>
                <a:gd name="connsiteY3593" fmla="*/ 587378 h 6048375"/>
                <a:gd name="connsiteX3594" fmla="*/ 2054228 w 5324475"/>
                <a:gd name="connsiteY3594" fmla="*/ 593722 h 6048375"/>
                <a:gd name="connsiteX3595" fmla="*/ 2060572 w 5324475"/>
                <a:gd name="connsiteY3595" fmla="*/ 600075 h 6048375"/>
                <a:gd name="connsiteX3596" fmla="*/ 3195638 w 5324475"/>
                <a:gd name="connsiteY3596" fmla="*/ 590550 h 6048375"/>
                <a:gd name="connsiteX3597" fmla="*/ 3190875 w 5324475"/>
                <a:gd name="connsiteY3597" fmla="*/ 590550 h 6048375"/>
                <a:gd name="connsiteX3598" fmla="*/ 3190875 w 5324475"/>
                <a:gd name="connsiteY3598" fmla="*/ 585788 h 6048375"/>
                <a:gd name="connsiteX3599" fmla="*/ 3190875 w 5324475"/>
                <a:gd name="connsiteY3599" fmla="*/ 581025 h 6048375"/>
                <a:gd name="connsiteX3600" fmla="*/ 3195638 w 5324475"/>
                <a:gd name="connsiteY3600" fmla="*/ 581025 h 6048375"/>
                <a:gd name="connsiteX3601" fmla="*/ 3200400 w 5324475"/>
                <a:gd name="connsiteY3601" fmla="*/ 581025 h 6048375"/>
                <a:gd name="connsiteX3602" fmla="*/ 3200400 w 5324475"/>
                <a:gd name="connsiteY3602" fmla="*/ 585788 h 6048375"/>
                <a:gd name="connsiteX3603" fmla="*/ 3200400 w 5324475"/>
                <a:gd name="connsiteY3603" fmla="*/ 590550 h 6048375"/>
                <a:gd name="connsiteX3604" fmla="*/ 3776663 w 5324475"/>
                <a:gd name="connsiteY3604" fmla="*/ 571500 h 6048375"/>
                <a:gd name="connsiteX3605" fmla="*/ 3771900 w 5324475"/>
                <a:gd name="connsiteY3605" fmla="*/ 571500 h 6048375"/>
                <a:gd name="connsiteX3606" fmla="*/ 3771900 w 5324475"/>
                <a:gd name="connsiteY3606" fmla="*/ 566738 h 6048375"/>
                <a:gd name="connsiteX3607" fmla="*/ 3771900 w 5324475"/>
                <a:gd name="connsiteY3607" fmla="*/ 561975 h 6048375"/>
                <a:gd name="connsiteX3608" fmla="*/ 3776663 w 5324475"/>
                <a:gd name="connsiteY3608" fmla="*/ 561975 h 6048375"/>
                <a:gd name="connsiteX3609" fmla="*/ 3781425 w 5324475"/>
                <a:gd name="connsiteY3609" fmla="*/ 561975 h 6048375"/>
                <a:gd name="connsiteX3610" fmla="*/ 3781425 w 5324475"/>
                <a:gd name="connsiteY3610" fmla="*/ 566738 h 6048375"/>
                <a:gd name="connsiteX3611" fmla="*/ 3781425 w 5324475"/>
                <a:gd name="connsiteY3611" fmla="*/ 571500 h 6048375"/>
                <a:gd name="connsiteX3612" fmla="*/ 3262313 w 5324475"/>
                <a:gd name="connsiteY3612" fmla="*/ 514350 h 6048375"/>
                <a:gd name="connsiteX3613" fmla="*/ 3257550 w 5324475"/>
                <a:gd name="connsiteY3613" fmla="*/ 514350 h 6048375"/>
                <a:gd name="connsiteX3614" fmla="*/ 3257550 w 5324475"/>
                <a:gd name="connsiteY3614" fmla="*/ 509588 h 6048375"/>
                <a:gd name="connsiteX3615" fmla="*/ 3257550 w 5324475"/>
                <a:gd name="connsiteY3615" fmla="*/ 504825 h 6048375"/>
                <a:gd name="connsiteX3616" fmla="*/ 3262313 w 5324475"/>
                <a:gd name="connsiteY3616" fmla="*/ 504825 h 6048375"/>
                <a:gd name="connsiteX3617" fmla="*/ 3267075 w 5324475"/>
                <a:gd name="connsiteY3617" fmla="*/ 504825 h 6048375"/>
                <a:gd name="connsiteX3618" fmla="*/ 3267075 w 5324475"/>
                <a:gd name="connsiteY3618" fmla="*/ 509588 h 6048375"/>
                <a:gd name="connsiteX3619" fmla="*/ 3267075 w 5324475"/>
                <a:gd name="connsiteY3619" fmla="*/ 514350 h 6048375"/>
                <a:gd name="connsiteX3620" fmla="*/ 2128838 w 5324475"/>
                <a:gd name="connsiteY3620" fmla="*/ 466725 h 6048375"/>
                <a:gd name="connsiteX3621" fmla="*/ 2124075 w 5324475"/>
                <a:gd name="connsiteY3621" fmla="*/ 466725 h 6048375"/>
                <a:gd name="connsiteX3622" fmla="*/ 2124075 w 5324475"/>
                <a:gd name="connsiteY3622" fmla="*/ 461963 h 6048375"/>
                <a:gd name="connsiteX3623" fmla="*/ 2124075 w 5324475"/>
                <a:gd name="connsiteY3623" fmla="*/ 457200 h 6048375"/>
                <a:gd name="connsiteX3624" fmla="*/ 2128838 w 5324475"/>
                <a:gd name="connsiteY3624" fmla="*/ 457200 h 6048375"/>
                <a:gd name="connsiteX3625" fmla="*/ 2133600 w 5324475"/>
                <a:gd name="connsiteY3625" fmla="*/ 457200 h 6048375"/>
                <a:gd name="connsiteX3626" fmla="*/ 2133600 w 5324475"/>
                <a:gd name="connsiteY3626" fmla="*/ 461963 h 6048375"/>
                <a:gd name="connsiteX3627" fmla="*/ 2133600 w 5324475"/>
                <a:gd name="connsiteY3627" fmla="*/ 466725 h 6048375"/>
                <a:gd name="connsiteX3628" fmla="*/ 2138363 w 5324475"/>
                <a:gd name="connsiteY3628" fmla="*/ 447675 h 6048375"/>
                <a:gd name="connsiteX3629" fmla="*/ 2133600 w 5324475"/>
                <a:gd name="connsiteY3629" fmla="*/ 447675 h 6048375"/>
                <a:gd name="connsiteX3630" fmla="*/ 2133600 w 5324475"/>
                <a:gd name="connsiteY3630" fmla="*/ 442913 h 6048375"/>
                <a:gd name="connsiteX3631" fmla="*/ 2133600 w 5324475"/>
                <a:gd name="connsiteY3631" fmla="*/ 438150 h 6048375"/>
                <a:gd name="connsiteX3632" fmla="*/ 2138363 w 5324475"/>
                <a:gd name="connsiteY3632" fmla="*/ 438150 h 6048375"/>
                <a:gd name="connsiteX3633" fmla="*/ 2143125 w 5324475"/>
                <a:gd name="connsiteY3633" fmla="*/ 438150 h 6048375"/>
                <a:gd name="connsiteX3634" fmla="*/ 2143125 w 5324475"/>
                <a:gd name="connsiteY3634" fmla="*/ 442913 h 6048375"/>
                <a:gd name="connsiteX3635" fmla="*/ 2143125 w 5324475"/>
                <a:gd name="connsiteY3635" fmla="*/ 447675 h 6048375"/>
                <a:gd name="connsiteX3636" fmla="*/ 3509963 w 5324475"/>
                <a:gd name="connsiteY3636" fmla="*/ 409575 h 6048375"/>
                <a:gd name="connsiteX3637" fmla="*/ 3505200 w 5324475"/>
                <a:gd name="connsiteY3637" fmla="*/ 409575 h 6048375"/>
                <a:gd name="connsiteX3638" fmla="*/ 3505200 w 5324475"/>
                <a:gd name="connsiteY3638" fmla="*/ 404813 h 6048375"/>
                <a:gd name="connsiteX3639" fmla="*/ 3505200 w 5324475"/>
                <a:gd name="connsiteY3639" fmla="*/ 400050 h 6048375"/>
                <a:gd name="connsiteX3640" fmla="*/ 3509963 w 5324475"/>
                <a:gd name="connsiteY3640" fmla="*/ 400050 h 6048375"/>
                <a:gd name="connsiteX3641" fmla="*/ 3514725 w 5324475"/>
                <a:gd name="connsiteY3641" fmla="*/ 400050 h 6048375"/>
                <a:gd name="connsiteX3642" fmla="*/ 3514725 w 5324475"/>
                <a:gd name="connsiteY3642" fmla="*/ 404813 h 6048375"/>
                <a:gd name="connsiteX3643" fmla="*/ 3514725 w 5324475"/>
                <a:gd name="connsiteY3643" fmla="*/ 409575 h 6048375"/>
                <a:gd name="connsiteX3644" fmla="*/ 2100263 w 5324475"/>
                <a:gd name="connsiteY3644" fmla="*/ 323850 h 6048375"/>
                <a:gd name="connsiteX3645" fmla="*/ 2095500 w 5324475"/>
                <a:gd name="connsiteY3645" fmla="*/ 323850 h 6048375"/>
                <a:gd name="connsiteX3646" fmla="*/ 2095500 w 5324475"/>
                <a:gd name="connsiteY3646" fmla="*/ 319088 h 6048375"/>
                <a:gd name="connsiteX3647" fmla="*/ 2095500 w 5324475"/>
                <a:gd name="connsiteY3647" fmla="*/ 314325 h 6048375"/>
                <a:gd name="connsiteX3648" fmla="*/ 2100263 w 5324475"/>
                <a:gd name="connsiteY3648" fmla="*/ 314325 h 6048375"/>
                <a:gd name="connsiteX3649" fmla="*/ 2105025 w 5324475"/>
                <a:gd name="connsiteY3649" fmla="*/ 314325 h 6048375"/>
                <a:gd name="connsiteX3650" fmla="*/ 2105025 w 5324475"/>
                <a:gd name="connsiteY3650" fmla="*/ 319088 h 6048375"/>
                <a:gd name="connsiteX3651" fmla="*/ 2105025 w 5324475"/>
                <a:gd name="connsiteY3651" fmla="*/ 323850 h 6048375"/>
                <a:gd name="connsiteX3652" fmla="*/ 3295650 w 5324475"/>
                <a:gd name="connsiteY3652" fmla="*/ 303296 h 6048375"/>
                <a:gd name="connsiteX3653" fmla="*/ 3271838 w 5324475"/>
                <a:gd name="connsiteY3653" fmla="*/ 303296 h 6048375"/>
                <a:gd name="connsiteX3654" fmla="*/ 3283744 w 5324475"/>
                <a:gd name="connsiteY3654" fmla="*/ 298492 h 6048375"/>
                <a:gd name="connsiteX3655" fmla="*/ 3295650 w 5324475"/>
                <a:gd name="connsiteY3655" fmla="*/ 293687 h 6048375"/>
                <a:gd name="connsiteX3656" fmla="*/ 3307556 w 5324475"/>
                <a:gd name="connsiteY3656" fmla="*/ 298492 h 6048375"/>
                <a:gd name="connsiteX3657" fmla="*/ 3319463 w 5324475"/>
                <a:gd name="connsiteY3657" fmla="*/ 303296 h 6048375"/>
                <a:gd name="connsiteX3658" fmla="*/ 4500563 w 5324475"/>
                <a:gd name="connsiteY3658" fmla="*/ 247650 h 6048375"/>
                <a:gd name="connsiteX3659" fmla="*/ 4495800 w 5324475"/>
                <a:gd name="connsiteY3659" fmla="*/ 247650 h 6048375"/>
                <a:gd name="connsiteX3660" fmla="*/ 4495800 w 5324475"/>
                <a:gd name="connsiteY3660" fmla="*/ 242888 h 6048375"/>
                <a:gd name="connsiteX3661" fmla="*/ 4495800 w 5324475"/>
                <a:gd name="connsiteY3661" fmla="*/ 238125 h 6048375"/>
                <a:gd name="connsiteX3662" fmla="*/ 4500563 w 5324475"/>
                <a:gd name="connsiteY3662" fmla="*/ 238125 h 6048375"/>
                <a:gd name="connsiteX3663" fmla="*/ 4505325 w 5324475"/>
                <a:gd name="connsiteY3663" fmla="*/ 238125 h 6048375"/>
                <a:gd name="connsiteX3664" fmla="*/ 4505325 w 5324475"/>
                <a:gd name="connsiteY3664" fmla="*/ 242888 h 6048375"/>
                <a:gd name="connsiteX3665" fmla="*/ 4505325 w 5324475"/>
                <a:gd name="connsiteY3665" fmla="*/ 247650 h 6048375"/>
                <a:gd name="connsiteX3666" fmla="*/ 4405313 w 5324475"/>
                <a:gd name="connsiteY3666" fmla="*/ 114300 h 6048375"/>
                <a:gd name="connsiteX3667" fmla="*/ 4400550 w 5324475"/>
                <a:gd name="connsiteY3667" fmla="*/ 114300 h 6048375"/>
                <a:gd name="connsiteX3668" fmla="*/ 4400550 w 5324475"/>
                <a:gd name="connsiteY3668" fmla="*/ 109538 h 6048375"/>
                <a:gd name="connsiteX3669" fmla="*/ 4400550 w 5324475"/>
                <a:gd name="connsiteY3669" fmla="*/ 104775 h 6048375"/>
                <a:gd name="connsiteX3670" fmla="*/ 4405313 w 5324475"/>
                <a:gd name="connsiteY3670" fmla="*/ 104775 h 6048375"/>
                <a:gd name="connsiteX3671" fmla="*/ 4410075 w 5324475"/>
                <a:gd name="connsiteY3671" fmla="*/ 104775 h 6048375"/>
                <a:gd name="connsiteX3672" fmla="*/ 4410075 w 5324475"/>
                <a:gd name="connsiteY3672" fmla="*/ 109538 h 6048375"/>
                <a:gd name="connsiteX3673" fmla="*/ 4410075 w 5324475"/>
                <a:gd name="connsiteY3673" fmla="*/ 114300 h 6048375"/>
                <a:gd name="connsiteX3674" fmla="*/ 2309813 w 5324475"/>
                <a:gd name="connsiteY3674" fmla="*/ 76200 h 6048375"/>
                <a:gd name="connsiteX3675" fmla="*/ 2305050 w 5324475"/>
                <a:gd name="connsiteY3675" fmla="*/ 76200 h 6048375"/>
                <a:gd name="connsiteX3676" fmla="*/ 2305050 w 5324475"/>
                <a:gd name="connsiteY3676" fmla="*/ 71438 h 6048375"/>
                <a:gd name="connsiteX3677" fmla="*/ 2305050 w 5324475"/>
                <a:gd name="connsiteY3677" fmla="*/ 66675 h 6048375"/>
                <a:gd name="connsiteX3678" fmla="*/ 2309813 w 5324475"/>
                <a:gd name="connsiteY3678" fmla="*/ 66675 h 6048375"/>
                <a:gd name="connsiteX3679" fmla="*/ 2314575 w 5324475"/>
                <a:gd name="connsiteY3679" fmla="*/ 66675 h 6048375"/>
                <a:gd name="connsiteX3680" fmla="*/ 2314575 w 5324475"/>
                <a:gd name="connsiteY3680" fmla="*/ 71438 h 6048375"/>
                <a:gd name="connsiteX3681" fmla="*/ 2314575 w 5324475"/>
                <a:gd name="connsiteY3681" fmla="*/ 76200 h 6048375"/>
                <a:gd name="connsiteX3682" fmla="*/ 2281238 w 5324475"/>
                <a:gd name="connsiteY3682" fmla="*/ 9525 h 6048375"/>
                <a:gd name="connsiteX3683" fmla="*/ 2276475 w 5324475"/>
                <a:gd name="connsiteY3683" fmla="*/ 9525 h 6048375"/>
                <a:gd name="connsiteX3684" fmla="*/ 2276475 w 5324475"/>
                <a:gd name="connsiteY3684" fmla="*/ 4763 h 6048375"/>
                <a:gd name="connsiteX3685" fmla="*/ 2276475 w 5324475"/>
                <a:gd name="connsiteY3685" fmla="*/ 0 h 6048375"/>
                <a:gd name="connsiteX3686" fmla="*/ 2281238 w 5324475"/>
                <a:gd name="connsiteY3686" fmla="*/ 0 h 6048375"/>
                <a:gd name="connsiteX3687" fmla="*/ 2286000 w 5324475"/>
                <a:gd name="connsiteY3687" fmla="*/ 0 h 6048375"/>
                <a:gd name="connsiteX3688" fmla="*/ 2286000 w 5324475"/>
                <a:gd name="connsiteY3688" fmla="*/ 4763 h 6048375"/>
                <a:gd name="connsiteX3689" fmla="*/ 2286000 w 5324475"/>
                <a:gd name="connsiteY3689" fmla="*/ 9525 h 604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</a:cxnLst>
              <a:rect l="l" t="t" r="r" b="b"/>
              <a:pathLst>
                <a:path w="5324475" h="6048375">
                  <a:moveTo>
                    <a:pt x="2338388" y="6048375"/>
                  </a:moveTo>
                  <a:lnTo>
                    <a:pt x="2333625" y="6048375"/>
                  </a:lnTo>
                  <a:lnTo>
                    <a:pt x="2333625" y="6043613"/>
                  </a:lnTo>
                  <a:lnTo>
                    <a:pt x="2333625" y="6038850"/>
                  </a:lnTo>
                  <a:lnTo>
                    <a:pt x="2338388" y="6038850"/>
                  </a:lnTo>
                  <a:lnTo>
                    <a:pt x="2343150" y="6038850"/>
                  </a:lnTo>
                  <a:lnTo>
                    <a:pt x="2343150" y="6043613"/>
                  </a:lnTo>
                  <a:lnTo>
                    <a:pt x="2343150" y="6048375"/>
                  </a:lnTo>
                  <a:close/>
                  <a:moveTo>
                    <a:pt x="3052763" y="6048375"/>
                  </a:moveTo>
                  <a:lnTo>
                    <a:pt x="3048000" y="6048375"/>
                  </a:lnTo>
                  <a:lnTo>
                    <a:pt x="3048000" y="6043613"/>
                  </a:lnTo>
                  <a:lnTo>
                    <a:pt x="3048000" y="6038850"/>
                  </a:lnTo>
                  <a:lnTo>
                    <a:pt x="3052763" y="6038850"/>
                  </a:lnTo>
                  <a:lnTo>
                    <a:pt x="3057525" y="6038850"/>
                  </a:lnTo>
                  <a:lnTo>
                    <a:pt x="3057525" y="6043613"/>
                  </a:lnTo>
                  <a:lnTo>
                    <a:pt x="3057525" y="6048375"/>
                  </a:lnTo>
                  <a:close/>
                  <a:moveTo>
                    <a:pt x="2205038" y="6029325"/>
                  </a:moveTo>
                  <a:lnTo>
                    <a:pt x="2200275" y="6029325"/>
                  </a:lnTo>
                  <a:lnTo>
                    <a:pt x="2200275" y="6024563"/>
                  </a:lnTo>
                  <a:lnTo>
                    <a:pt x="2200275" y="6019800"/>
                  </a:lnTo>
                  <a:lnTo>
                    <a:pt x="2205038" y="6019800"/>
                  </a:lnTo>
                  <a:lnTo>
                    <a:pt x="2209800" y="6019800"/>
                  </a:lnTo>
                  <a:lnTo>
                    <a:pt x="2209800" y="6024563"/>
                  </a:lnTo>
                  <a:lnTo>
                    <a:pt x="2209800" y="6029325"/>
                  </a:lnTo>
                  <a:close/>
                  <a:moveTo>
                    <a:pt x="3586163" y="5934075"/>
                  </a:moveTo>
                  <a:lnTo>
                    <a:pt x="3581400" y="5934075"/>
                  </a:lnTo>
                  <a:lnTo>
                    <a:pt x="3581400" y="5929313"/>
                  </a:lnTo>
                  <a:lnTo>
                    <a:pt x="3581400" y="5924550"/>
                  </a:lnTo>
                  <a:lnTo>
                    <a:pt x="3586163" y="5924550"/>
                  </a:lnTo>
                  <a:lnTo>
                    <a:pt x="3590925" y="5924550"/>
                  </a:lnTo>
                  <a:lnTo>
                    <a:pt x="3590925" y="5929313"/>
                  </a:lnTo>
                  <a:lnTo>
                    <a:pt x="3590925" y="5934075"/>
                  </a:lnTo>
                  <a:close/>
                  <a:moveTo>
                    <a:pt x="1719263" y="5905500"/>
                  </a:moveTo>
                  <a:lnTo>
                    <a:pt x="1714500" y="5905500"/>
                  </a:lnTo>
                  <a:lnTo>
                    <a:pt x="1714500" y="5900738"/>
                  </a:lnTo>
                  <a:lnTo>
                    <a:pt x="1714500" y="5895975"/>
                  </a:lnTo>
                  <a:lnTo>
                    <a:pt x="1719263" y="5895975"/>
                  </a:lnTo>
                  <a:lnTo>
                    <a:pt x="1724025" y="5895975"/>
                  </a:lnTo>
                  <a:lnTo>
                    <a:pt x="1724025" y="5900738"/>
                  </a:lnTo>
                  <a:lnTo>
                    <a:pt x="1724025" y="5905500"/>
                  </a:lnTo>
                  <a:close/>
                  <a:moveTo>
                    <a:pt x="1614488" y="5867400"/>
                  </a:moveTo>
                  <a:lnTo>
                    <a:pt x="1609725" y="5867400"/>
                  </a:lnTo>
                  <a:lnTo>
                    <a:pt x="1609725" y="5862638"/>
                  </a:lnTo>
                  <a:lnTo>
                    <a:pt x="1609725" y="5857875"/>
                  </a:lnTo>
                  <a:lnTo>
                    <a:pt x="1614488" y="5857875"/>
                  </a:lnTo>
                  <a:lnTo>
                    <a:pt x="1619250" y="5857875"/>
                  </a:lnTo>
                  <a:lnTo>
                    <a:pt x="1619250" y="5862638"/>
                  </a:lnTo>
                  <a:lnTo>
                    <a:pt x="1619250" y="5867400"/>
                  </a:lnTo>
                  <a:close/>
                  <a:moveTo>
                    <a:pt x="3871913" y="5829300"/>
                  </a:moveTo>
                  <a:lnTo>
                    <a:pt x="3867150" y="5829300"/>
                  </a:lnTo>
                  <a:lnTo>
                    <a:pt x="3867150" y="5824538"/>
                  </a:lnTo>
                  <a:lnTo>
                    <a:pt x="3867150" y="5819775"/>
                  </a:lnTo>
                  <a:lnTo>
                    <a:pt x="3871913" y="5819775"/>
                  </a:lnTo>
                  <a:lnTo>
                    <a:pt x="3876675" y="5819775"/>
                  </a:lnTo>
                  <a:lnTo>
                    <a:pt x="3876675" y="5824538"/>
                  </a:lnTo>
                  <a:lnTo>
                    <a:pt x="3876675" y="5829300"/>
                  </a:lnTo>
                  <a:close/>
                  <a:moveTo>
                    <a:pt x="4271963" y="5619750"/>
                  </a:moveTo>
                  <a:lnTo>
                    <a:pt x="4267200" y="5619750"/>
                  </a:lnTo>
                  <a:lnTo>
                    <a:pt x="4267200" y="5614988"/>
                  </a:lnTo>
                  <a:lnTo>
                    <a:pt x="4267200" y="5610225"/>
                  </a:lnTo>
                  <a:lnTo>
                    <a:pt x="4271963" y="5610225"/>
                  </a:lnTo>
                  <a:lnTo>
                    <a:pt x="4276725" y="5610225"/>
                  </a:lnTo>
                  <a:lnTo>
                    <a:pt x="4276725" y="5614988"/>
                  </a:lnTo>
                  <a:lnTo>
                    <a:pt x="4276725" y="5619750"/>
                  </a:lnTo>
                  <a:close/>
                  <a:moveTo>
                    <a:pt x="3738563" y="5581650"/>
                  </a:moveTo>
                  <a:lnTo>
                    <a:pt x="3733800" y="5581650"/>
                  </a:lnTo>
                  <a:lnTo>
                    <a:pt x="3733800" y="5576888"/>
                  </a:lnTo>
                  <a:lnTo>
                    <a:pt x="3733800" y="5572125"/>
                  </a:lnTo>
                  <a:lnTo>
                    <a:pt x="3738563" y="5572125"/>
                  </a:lnTo>
                  <a:lnTo>
                    <a:pt x="3743325" y="5572125"/>
                  </a:lnTo>
                  <a:lnTo>
                    <a:pt x="3743325" y="5576888"/>
                  </a:lnTo>
                  <a:lnTo>
                    <a:pt x="3743325" y="5581650"/>
                  </a:lnTo>
                  <a:close/>
                  <a:moveTo>
                    <a:pt x="3175569" y="5562600"/>
                  </a:moveTo>
                  <a:lnTo>
                    <a:pt x="3171825" y="5562600"/>
                  </a:lnTo>
                  <a:lnTo>
                    <a:pt x="3171825" y="5553637"/>
                  </a:lnTo>
                  <a:lnTo>
                    <a:pt x="3171825" y="5544674"/>
                  </a:lnTo>
                  <a:lnTo>
                    <a:pt x="3181245" y="5538855"/>
                  </a:lnTo>
                  <a:lnTo>
                    <a:pt x="3190656" y="5533035"/>
                  </a:lnTo>
                  <a:lnTo>
                    <a:pt x="3184989" y="5547817"/>
                  </a:lnTo>
                  <a:lnTo>
                    <a:pt x="3179312" y="5562600"/>
                  </a:lnTo>
                  <a:close/>
                  <a:moveTo>
                    <a:pt x="3228975" y="5543550"/>
                  </a:moveTo>
                  <a:lnTo>
                    <a:pt x="3216278" y="5543550"/>
                  </a:lnTo>
                  <a:lnTo>
                    <a:pt x="3222622" y="5537197"/>
                  </a:lnTo>
                  <a:lnTo>
                    <a:pt x="3228975" y="5530853"/>
                  </a:lnTo>
                  <a:lnTo>
                    <a:pt x="3235328" y="5537197"/>
                  </a:lnTo>
                  <a:lnTo>
                    <a:pt x="3241672" y="5543550"/>
                  </a:lnTo>
                  <a:close/>
                  <a:moveTo>
                    <a:pt x="3748088" y="5486400"/>
                  </a:moveTo>
                  <a:lnTo>
                    <a:pt x="3743325" y="5486400"/>
                  </a:lnTo>
                  <a:lnTo>
                    <a:pt x="3743325" y="5481638"/>
                  </a:lnTo>
                  <a:lnTo>
                    <a:pt x="3743325" y="5476875"/>
                  </a:lnTo>
                  <a:lnTo>
                    <a:pt x="3748088" y="5476875"/>
                  </a:lnTo>
                  <a:lnTo>
                    <a:pt x="3752850" y="5476875"/>
                  </a:lnTo>
                  <a:lnTo>
                    <a:pt x="3752850" y="5481638"/>
                  </a:lnTo>
                  <a:lnTo>
                    <a:pt x="3752850" y="5486400"/>
                  </a:lnTo>
                  <a:close/>
                  <a:moveTo>
                    <a:pt x="3214688" y="5476875"/>
                  </a:moveTo>
                  <a:lnTo>
                    <a:pt x="3209925" y="5476875"/>
                  </a:lnTo>
                  <a:lnTo>
                    <a:pt x="3209925" y="5472113"/>
                  </a:lnTo>
                  <a:lnTo>
                    <a:pt x="3209925" y="5467350"/>
                  </a:lnTo>
                  <a:lnTo>
                    <a:pt x="3214688" y="5467350"/>
                  </a:lnTo>
                  <a:lnTo>
                    <a:pt x="3219450" y="5467350"/>
                  </a:lnTo>
                  <a:lnTo>
                    <a:pt x="3219450" y="5472113"/>
                  </a:lnTo>
                  <a:lnTo>
                    <a:pt x="3219450" y="5476875"/>
                  </a:lnTo>
                  <a:close/>
                  <a:moveTo>
                    <a:pt x="4014788" y="5467350"/>
                  </a:moveTo>
                  <a:lnTo>
                    <a:pt x="4010025" y="5467350"/>
                  </a:lnTo>
                  <a:lnTo>
                    <a:pt x="4010025" y="5462588"/>
                  </a:lnTo>
                  <a:lnTo>
                    <a:pt x="4010025" y="5457825"/>
                  </a:lnTo>
                  <a:lnTo>
                    <a:pt x="4014788" y="5457825"/>
                  </a:lnTo>
                  <a:lnTo>
                    <a:pt x="4019550" y="5457825"/>
                  </a:lnTo>
                  <a:lnTo>
                    <a:pt x="4019550" y="5462588"/>
                  </a:lnTo>
                  <a:lnTo>
                    <a:pt x="4019550" y="5467350"/>
                  </a:lnTo>
                  <a:close/>
                  <a:moveTo>
                    <a:pt x="3233738" y="5448300"/>
                  </a:moveTo>
                  <a:lnTo>
                    <a:pt x="3228975" y="5448300"/>
                  </a:lnTo>
                  <a:lnTo>
                    <a:pt x="3228975" y="5443538"/>
                  </a:lnTo>
                  <a:lnTo>
                    <a:pt x="3228975" y="5438775"/>
                  </a:lnTo>
                  <a:lnTo>
                    <a:pt x="3233738" y="5438775"/>
                  </a:lnTo>
                  <a:lnTo>
                    <a:pt x="3238500" y="5438775"/>
                  </a:lnTo>
                  <a:lnTo>
                    <a:pt x="3238500" y="5443538"/>
                  </a:lnTo>
                  <a:lnTo>
                    <a:pt x="3238500" y="5448300"/>
                  </a:lnTo>
                  <a:close/>
                  <a:moveTo>
                    <a:pt x="3738563" y="5448300"/>
                  </a:moveTo>
                  <a:lnTo>
                    <a:pt x="3733800" y="5448300"/>
                  </a:lnTo>
                  <a:lnTo>
                    <a:pt x="3733800" y="5443538"/>
                  </a:lnTo>
                  <a:lnTo>
                    <a:pt x="3733800" y="5438775"/>
                  </a:lnTo>
                  <a:lnTo>
                    <a:pt x="3738563" y="5438775"/>
                  </a:lnTo>
                  <a:lnTo>
                    <a:pt x="3743325" y="5438775"/>
                  </a:lnTo>
                  <a:lnTo>
                    <a:pt x="3743325" y="5443538"/>
                  </a:lnTo>
                  <a:lnTo>
                    <a:pt x="3743325" y="5448300"/>
                  </a:lnTo>
                  <a:close/>
                  <a:moveTo>
                    <a:pt x="4033838" y="5438775"/>
                  </a:moveTo>
                  <a:lnTo>
                    <a:pt x="4029075" y="5438775"/>
                  </a:lnTo>
                  <a:lnTo>
                    <a:pt x="4029075" y="5434013"/>
                  </a:lnTo>
                  <a:lnTo>
                    <a:pt x="4029075" y="5429250"/>
                  </a:lnTo>
                  <a:lnTo>
                    <a:pt x="4033838" y="5429250"/>
                  </a:lnTo>
                  <a:lnTo>
                    <a:pt x="4038600" y="5429250"/>
                  </a:lnTo>
                  <a:lnTo>
                    <a:pt x="4038600" y="5434013"/>
                  </a:lnTo>
                  <a:lnTo>
                    <a:pt x="4038600" y="5438775"/>
                  </a:lnTo>
                  <a:close/>
                  <a:moveTo>
                    <a:pt x="3852863" y="5429250"/>
                  </a:moveTo>
                  <a:lnTo>
                    <a:pt x="3848100" y="5429250"/>
                  </a:lnTo>
                  <a:lnTo>
                    <a:pt x="3848100" y="5424488"/>
                  </a:lnTo>
                  <a:lnTo>
                    <a:pt x="3848100" y="5419725"/>
                  </a:lnTo>
                  <a:lnTo>
                    <a:pt x="3852863" y="5419725"/>
                  </a:lnTo>
                  <a:lnTo>
                    <a:pt x="3857625" y="5419725"/>
                  </a:lnTo>
                  <a:lnTo>
                    <a:pt x="3857625" y="5424488"/>
                  </a:lnTo>
                  <a:lnTo>
                    <a:pt x="3857625" y="5429250"/>
                  </a:lnTo>
                  <a:close/>
                  <a:moveTo>
                    <a:pt x="3262313" y="5410200"/>
                  </a:moveTo>
                  <a:lnTo>
                    <a:pt x="3257550" y="5410200"/>
                  </a:lnTo>
                  <a:lnTo>
                    <a:pt x="3257550" y="5405438"/>
                  </a:lnTo>
                  <a:lnTo>
                    <a:pt x="3257550" y="5400675"/>
                  </a:lnTo>
                  <a:lnTo>
                    <a:pt x="3262313" y="5400675"/>
                  </a:lnTo>
                  <a:lnTo>
                    <a:pt x="3267075" y="5400675"/>
                  </a:lnTo>
                  <a:lnTo>
                    <a:pt x="3267075" y="5405438"/>
                  </a:lnTo>
                  <a:lnTo>
                    <a:pt x="3267075" y="5410200"/>
                  </a:lnTo>
                  <a:close/>
                  <a:moveTo>
                    <a:pt x="3357563" y="5343525"/>
                  </a:moveTo>
                  <a:lnTo>
                    <a:pt x="3352800" y="5343525"/>
                  </a:lnTo>
                  <a:lnTo>
                    <a:pt x="3352800" y="5338763"/>
                  </a:lnTo>
                  <a:lnTo>
                    <a:pt x="3352800" y="5334000"/>
                  </a:lnTo>
                  <a:lnTo>
                    <a:pt x="3357563" y="5334000"/>
                  </a:lnTo>
                  <a:lnTo>
                    <a:pt x="3362325" y="5334000"/>
                  </a:lnTo>
                  <a:lnTo>
                    <a:pt x="3362325" y="5338763"/>
                  </a:lnTo>
                  <a:lnTo>
                    <a:pt x="3362325" y="5343525"/>
                  </a:lnTo>
                  <a:close/>
                  <a:moveTo>
                    <a:pt x="4672013" y="5314950"/>
                  </a:moveTo>
                  <a:lnTo>
                    <a:pt x="4667250" y="5314950"/>
                  </a:lnTo>
                  <a:lnTo>
                    <a:pt x="4667250" y="5310188"/>
                  </a:lnTo>
                  <a:lnTo>
                    <a:pt x="4667250" y="5305425"/>
                  </a:lnTo>
                  <a:lnTo>
                    <a:pt x="4672013" y="5305425"/>
                  </a:lnTo>
                  <a:lnTo>
                    <a:pt x="4676775" y="5305425"/>
                  </a:lnTo>
                  <a:lnTo>
                    <a:pt x="4676775" y="5310188"/>
                  </a:lnTo>
                  <a:lnTo>
                    <a:pt x="4676775" y="5314950"/>
                  </a:lnTo>
                  <a:close/>
                  <a:moveTo>
                    <a:pt x="3586163" y="5295900"/>
                  </a:moveTo>
                  <a:lnTo>
                    <a:pt x="3581400" y="5295900"/>
                  </a:lnTo>
                  <a:lnTo>
                    <a:pt x="3581400" y="5291138"/>
                  </a:lnTo>
                  <a:lnTo>
                    <a:pt x="3581400" y="5286375"/>
                  </a:lnTo>
                  <a:lnTo>
                    <a:pt x="3586163" y="5286375"/>
                  </a:lnTo>
                  <a:lnTo>
                    <a:pt x="3590925" y="5286375"/>
                  </a:lnTo>
                  <a:lnTo>
                    <a:pt x="3590925" y="5291138"/>
                  </a:lnTo>
                  <a:lnTo>
                    <a:pt x="3590925" y="5295900"/>
                  </a:lnTo>
                  <a:close/>
                  <a:moveTo>
                    <a:pt x="4119563" y="5219700"/>
                  </a:moveTo>
                  <a:lnTo>
                    <a:pt x="4114800" y="5219700"/>
                  </a:lnTo>
                  <a:lnTo>
                    <a:pt x="4114800" y="5214938"/>
                  </a:lnTo>
                  <a:lnTo>
                    <a:pt x="4114800" y="5210175"/>
                  </a:lnTo>
                  <a:lnTo>
                    <a:pt x="4119563" y="5210175"/>
                  </a:lnTo>
                  <a:lnTo>
                    <a:pt x="4124325" y="5210175"/>
                  </a:lnTo>
                  <a:lnTo>
                    <a:pt x="4124325" y="5214938"/>
                  </a:lnTo>
                  <a:lnTo>
                    <a:pt x="4124325" y="5219700"/>
                  </a:lnTo>
                  <a:close/>
                  <a:moveTo>
                    <a:pt x="4062413" y="5200650"/>
                  </a:moveTo>
                  <a:lnTo>
                    <a:pt x="4057650" y="5200650"/>
                  </a:lnTo>
                  <a:lnTo>
                    <a:pt x="4057650" y="5195888"/>
                  </a:lnTo>
                  <a:lnTo>
                    <a:pt x="4057650" y="5191125"/>
                  </a:lnTo>
                  <a:lnTo>
                    <a:pt x="4062413" y="5191125"/>
                  </a:lnTo>
                  <a:lnTo>
                    <a:pt x="4067175" y="5191125"/>
                  </a:lnTo>
                  <a:lnTo>
                    <a:pt x="4067175" y="5195888"/>
                  </a:lnTo>
                  <a:lnTo>
                    <a:pt x="4067175" y="5200650"/>
                  </a:lnTo>
                  <a:close/>
                  <a:moveTo>
                    <a:pt x="3576638" y="5153025"/>
                  </a:moveTo>
                  <a:lnTo>
                    <a:pt x="3571875" y="5153025"/>
                  </a:lnTo>
                  <a:lnTo>
                    <a:pt x="3571875" y="5148263"/>
                  </a:lnTo>
                  <a:lnTo>
                    <a:pt x="3571875" y="5143500"/>
                  </a:lnTo>
                  <a:lnTo>
                    <a:pt x="3576638" y="5143500"/>
                  </a:lnTo>
                  <a:lnTo>
                    <a:pt x="3581400" y="5143500"/>
                  </a:lnTo>
                  <a:lnTo>
                    <a:pt x="3581400" y="5148263"/>
                  </a:lnTo>
                  <a:lnTo>
                    <a:pt x="3581400" y="5153025"/>
                  </a:lnTo>
                  <a:close/>
                  <a:moveTo>
                    <a:pt x="4851864" y="5133975"/>
                  </a:moveTo>
                  <a:lnTo>
                    <a:pt x="4847101" y="5133975"/>
                  </a:lnTo>
                  <a:lnTo>
                    <a:pt x="4852988" y="5124450"/>
                  </a:lnTo>
                  <a:lnTo>
                    <a:pt x="4858874" y="5114925"/>
                  </a:lnTo>
                  <a:lnTo>
                    <a:pt x="4863637" y="5114925"/>
                  </a:lnTo>
                  <a:lnTo>
                    <a:pt x="4868399" y="5114925"/>
                  </a:lnTo>
                  <a:lnTo>
                    <a:pt x="4862513" y="5124450"/>
                  </a:lnTo>
                  <a:lnTo>
                    <a:pt x="4856626" y="5133975"/>
                  </a:lnTo>
                  <a:close/>
                  <a:moveTo>
                    <a:pt x="3709988" y="5048250"/>
                  </a:moveTo>
                  <a:lnTo>
                    <a:pt x="3705225" y="5048250"/>
                  </a:lnTo>
                  <a:lnTo>
                    <a:pt x="3705225" y="5043488"/>
                  </a:lnTo>
                  <a:lnTo>
                    <a:pt x="3705225" y="5038725"/>
                  </a:lnTo>
                  <a:lnTo>
                    <a:pt x="3709988" y="5038725"/>
                  </a:lnTo>
                  <a:lnTo>
                    <a:pt x="3714750" y="5038725"/>
                  </a:lnTo>
                  <a:lnTo>
                    <a:pt x="3714750" y="5043488"/>
                  </a:lnTo>
                  <a:lnTo>
                    <a:pt x="3714750" y="5048250"/>
                  </a:lnTo>
                  <a:close/>
                  <a:moveTo>
                    <a:pt x="433388" y="5010150"/>
                  </a:moveTo>
                  <a:lnTo>
                    <a:pt x="428625" y="5010150"/>
                  </a:lnTo>
                  <a:lnTo>
                    <a:pt x="428625" y="5005388"/>
                  </a:lnTo>
                  <a:lnTo>
                    <a:pt x="428625" y="5000625"/>
                  </a:lnTo>
                  <a:lnTo>
                    <a:pt x="433388" y="5000625"/>
                  </a:lnTo>
                  <a:lnTo>
                    <a:pt x="438150" y="5000625"/>
                  </a:lnTo>
                  <a:lnTo>
                    <a:pt x="438150" y="5005388"/>
                  </a:lnTo>
                  <a:lnTo>
                    <a:pt x="438150" y="5010150"/>
                  </a:lnTo>
                  <a:close/>
                  <a:moveTo>
                    <a:pt x="3748088" y="4981575"/>
                  </a:moveTo>
                  <a:lnTo>
                    <a:pt x="3743325" y="4981575"/>
                  </a:lnTo>
                  <a:lnTo>
                    <a:pt x="3743325" y="4976813"/>
                  </a:lnTo>
                  <a:lnTo>
                    <a:pt x="3743325" y="4972050"/>
                  </a:lnTo>
                  <a:lnTo>
                    <a:pt x="3748088" y="4972050"/>
                  </a:lnTo>
                  <a:lnTo>
                    <a:pt x="3752850" y="4972050"/>
                  </a:lnTo>
                  <a:lnTo>
                    <a:pt x="3752850" y="4976813"/>
                  </a:lnTo>
                  <a:lnTo>
                    <a:pt x="3752850" y="4981575"/>
                  </a:lnTo>
                  <a:close/>
                  <a:moveTo>
                    <a:pt x="4291013" y="4933950"/>
                  </a:moveTo>
                  <a:lnTo>
                    <a:pt x="4286250" y="4933950"/>
                  </a:lnTo>
                  <a:lnTo>
                    <a:pt x="4286250" y="4929188"/>
                  </a:lnTo>
                  <a:lnTo>
                    <a:pt x="4286250" y="4924425"/>
                  </a:lnTo>
                  <a:lnTo>
                    <a:pt x="4291013" y="4924425"/>
                  </a:lnTo>
                  <a:lnTo>
                    <a:pt x="4295775" y="4924425"/>
                  </a:lnTo>
                  <a:lnTo>
                    <a:pt x="4295775" y="4929188"/>
                  </a:lnTo>
                  <a:lnTo>
                    <a:pt x="4295775" y="4933950"/>
                  </a:lnTo>
                  <a:close/>
                  <a:moveTo>
                    <a:pt x="3795713" y="4895850"/>
                  </a:moveTo>
                  <a:lnTo>
                    <a:pt x="3790950" y="4895850"/>
                  </a:lnTo>
                  <a:lnTo>
                    <a:pt x="3790950" y="4891088"/>
                  </a:lnTo>
                  <a:lnTo>
                    <a:pt x="3790950" y="4886325"/>
                  </a:lnTo>
                  <a:lnTo>
                    <a:pt x="3795713" y="4886325"/>
                  </a:lnTo>
                  <a:lnTo>
                    <a:pt x="3800475" y="4886325"/>
                  </a:lnTo>
                  <a:lnTo>
                    <a:pt x="3800475" y="4891088"/>
                  </a:lnTo>
                  <a:lnTo>
                    <a:pt x="3800475" y="4895850"/>
                  </a:lnTo>
                  <a:close/>
                  <a:moveTo>
                    <a:pt x="2900363" y="4800600"/>
                  </a:moveTo>
                  <a:lnTo>
                    <a:pt x="2895600" y="4800600"/>
                  </a:lnTo>
                  <a:lnTo>
                    <a:pt x="2895600" y="4795838"/>
                  </a:lnTo>
                  <a:lnTo>
                    <a:pt x="2895600" y="4791075"/>
                  </a:lnTo>
                  <a:lnTo>
                    <a:pt x="2900363" y="4791075"/>
                  </a:lnTo>
                  <a:lnTo>
                    <a:pt x="2905125" y="4791075"/>
                  </a:lnTo>
                  <a:lnTo>
                    <a:pt x="2905125" y="4795838"/>
                  </a:lnTo>
                  <a:lnTo>
                    <a:pt x="2905125" y="4800600"/>
                  </a:lnTo>
                  <a:close/>
                  <a:moveTo>
                    <a:pt x="3881438" y="4743450"/>
                  </a:moveTo>
                  <a:lnTo>
                    <a:pt x="3876675" y="4743450"/>
                  </a:lnTo>
                  <a:lnTo>
                    <a:pt x="3876675" y="4738688"/>
                  </a:lnTo>
                  <a:lnTo>
                    <a:pt x="3876675" y="4733925"/>
                  </a:lnTo>
                  <a:lnTo>
                    <a:pt x="3881438" y="4733925"/>
                  </a:lnTo>
                  <a:lnTo>
                    <a:pt x="3886200" y="4733925"/>
                  </a:lnTo>
                  <a:lnTo>
                    <a:pt x="3886200" y="4738688"/>
                  </a:lnTo>
                  <a:lnTo>
                    <a:pt x="3886200" y="4743450"/>
                  </a:lnTo>
                  <a:close/>
                  <a:moveTo>
                    <a:pt x="5233988" y="4600575"/>
                  </a:moveTo>
                  <a:lnTo>
                    <a:pt x="5229225" y="4600575"/>
                  </a:lnTo>
                  <a:lnTo>
                    <a:pt x="5229225" y="4595813"/>
                  </a:lnTo>
                  <a:lnTo>
                    <a:pt x="5229225" y="4591050"/>
                  </a:lnTo>
                  <a:lnTo>
                    <a:pt x="5233988" y="4591050"/>
                  </a:lnTo>
                  <a:lnTo>
                    <a:pt x="5238750" y="4591050"/>
                  </a:lnTo>
                  <a:lnTo>
                    <a:pt x="5238750" y="4595813"/>
                  </a:lnTo>
                  <a:lnTo>
                    <a:pt x="5238750" y="4600575"/>
                  </a:lnTo>
                  <a:close/>
                  <a:moveTo>
                    <a:pt x="5243513" y="4581525"/>
                  </a:moveTo>
                  <a:lnTo>
                    <a:pt x="5238750" y="4581525"/>
                  </a:lnTo>
                  <a:lnTo>
                    <a:pt x="5238750" y="4576763"/>
                  </a:lnTo>
                  <a:lnTo>
                    <a:pt x="5238750" y="4572000"/>
                  </a:lnTo>
                  <a:lnTo>
                    <a:pt x="5243513" y="4572000"/>
                  </a:lnTo>
                  <a:lnTo>
                    <a:pt x="5248275" y="4572000"/>
                  </a:lnTo>
                  <a:lnTo>
                    <a:pt x="5248275" y="4576763"/>
                  </a:lnTo>
                  <a:lnTo>
                    <a:pt x="5248275" y="4581525"/>
                  </a:lnTo>
                  <a:close/>
                  <a:moveTo>
                    <a:pt x="3033713" y="4543425"/>
                  </a:moveTo>
                  <a:lnTo>
                    <a:pt x="3028950" y="4543425"/>
                  </a:lnTo>
                  <a:lnTo>
                    <a:pt x="3028950" y="4538663"/>
                  </a:lnTo>
                  <a:lnTo>
                    <a:pt x="3028950" y="4533900"/>
                  </a:lnTo>
                  <a:lnTo>
                    <a:pt x="3033713" y="4533900"/>
                  </a:lnTo>
                  <a:lnTo>
                    <a:pt x="3038475" y="4533900"/>
                  </a:lnTo>
                  <a:lnTo>
                    <a:pt x="3038475" y="4538663"/>
                  </a:lnTo>
                  <a:lnTo>
                    <a:pt x="3038475" y="4543425"/>
                  </a:lnTo>
                  <a:close/>
                  <a:moveTo>
                    <a:pt x="4481513" y="4495800"/>
                  </a:moveTo>
                  <a:lnTo>
                    <a:pt x="4476750" y="4495800"/>
                  </a:lnTo>
                  <a:lnTo>
                    <a:pt x="4476750" y="4491038"/>
                  </a:lnTo>
                  <a:lnTo>
                    <a:pt x="4476750" y="4486275"/>
                  </a:lnTo>
                  <a:lnTo>
                    <a:pt x="4481513" y="4486275"/>
                  </a:lnTo>
                  <a:lnTo>
                    <a:pt x="4486275" y="4486275"/>
                  </a:lnTo>
                  <a:lnTo>
                    <a:pt x="4486275" y="4491038"/>
                  </a:lnTo>
                  <a:lnTo>
                    <a:pt x="4486275" y="4495800"/>
                  </a:lnTo>
                  <a:close/>
                  <a:moveTo>
                    <a:pt x="3881438" y="4486275"/>
                  </a:moveTo>
                  <a:lnTo>
                    <a:pt x="3876675" y="4486275"/>
                  </a:lnTo>
                  <a:lnTo>
                    <a:pt x="3876675" y="4481513"/>
                  </a:lnTo>
                  <a:lnTo>
                    <a:pt x="3876675" y="4476750"/>
                  </a:lnTo>
                  <a:lnTo>
                    <a:pt x="3881438" y="4476750"/>
                  </a:lnTo>
                  <a:lnTo>
                    <a:pt x="3886200" y="4476750"/>
                  </a:lnTo>
                  <a:lnTo>
                    <a:pt x="3886200" y="4481513"/>
                  </a:lnTo>
                  <a:lnTo>
                    <a:pt x="3886200" y="4486275"/>
                  </a:lnTo>
                  <a:close/>
                  <a:moveTo>
                    <a:pt x="4472550" y="4476750"/>
                  </a:moveTo>
                  <a:lnTo>
                    <a:pt x="4468349" y="4476750"/>
                  </a:lnTo>
                  <a:lnTo>
                    <a:pt x="4461548" y="4465758"/>
                  </a:lnTo>
                  <a:lnTo>
                    <a:pt x="4454757" y="4454757"/>
                  </a:lnTo>
                  <a:lnTo>
                    <a:pt x="4465758" y="4461548"/>
                  </a:lnTo>
                  <a:lnTo>
                    <a:pt x="4476750" y="4468349"/>
                  </a:lnTo>
                  <a:lnTo>
                    <a:pt x="4476750" y="4472550"/>
                  </a:lnTo>
                  <a:lnTo>
                    <a:pt x="4476750" y="4476750"/>
                  </a:lnTo>
                  <a:close/>
                  <a:moveTo>
                    <a:pt x="2815628" y="4436069"/>
                  </a:moveTo>
                  <a:lnTo>
                    <a:pt x="2809875" y="4441822"/>
                  </a:lnTo>
                  <a:lnTo>
                    <a:pt x="2810627" y="4423572"/>
                  </a:lnTo>
                  <a:lnTo>
                    <a:pt x="2811380" y="4405313"/>
                  </a:lnTo>
                  <a:lnTo>
                    <a:pt x="2816381" y="4417810"/>
                  </a:lnTo>
                  <a:lnTo>
                    <a:pt x="2821381" y="4430316"/>
                  </a:lnTo>
                  <a:close/>
                  <a:moveTo>
                    <a:pt x="3719513" y="4343400"/>
                  </a:moveTo>
                  <a:lnTo>
                    <a:pt x="3714750" y="4343400"/>
                  </a:lnTo>
                  <a:lnTo>
                    <a:pt x="3714750" y="4338638"/>
                  </a:lnTo>
                  <a:lnTo>
                    <a:pt x="3714750" y="4333875"/>
                  </a:lnTo>
                  <a:lnTo>
                    <a:pt x="3719513" y="4333875"/>
                  </a:lnTo>
                  <a:lnTo>
                    <a:pt x="3724275" y="4333875"/>
                  </a:lnTo>
                  <a:lnTo>
                    <a:pt x="3724275" y="4338638"/>
                  </a:lnTo>
                  <a:lnTo>
                    <a:pt x="3724275" y="4343400"/>
                  </a:lnTo>
                  <a:close/>
                  <a:moveTo>
                    <a:pt x="4763" y="4257675"/>
                  </a:moveTo>
                  <a:lnTo>
                    <a:pt x="0" y="4257675"/>
                  </a:lnTo>
                  <a:lnTo>
                    <a:pt x="0" y="4252913"/>
                  </a:lnTo>
                  <a:lnTo>
                    <a:pt x="0" y="4248150"/>
                  </a:lnTo>
                  <a:lnTo>
                    <a:pt x="4763" y="4248150"/>
                  </a:lnTo>
                  <a:lnTo>
                    <a:pt x="9525" y="4248150"/>
                  </a:lnTo>
                  <a:lnTo>
                    <a:pt x="9525" y="4252913"/>
                  </a:lnTo>
                  <a:lnTo>
                    <a:pt x="9525" y="4257675"/>
                  </a:lnTo>
                  <a:close/>
                  <a:moveTo>
                    <a:pt x="1290638" y="4095750"/>
                  </a:moveTo>
                  <a:lnTo>
                    <a:pt x="1285875" y="4095750"/>
                  </a:lnTo>
                  <a:lnTo>
                    <a:pt x="1285875" y="4090988"/>
                  </a:lnTo>
                  <a:lnTo>
                    <a:pt x="1285875" y="4086225"/>
                  </a:lnTo>
                  <a:lnTo>
                    <a:pt x="1290638" y="4086225"/>
                  </a:lnTo>
                  <a:lnTo>
                    <a:pt x="1295400" y="4086225"/>
                  </a:lnTo>
                  <a:lnTo>
                    <a:pt x="1295400" y="4090988"/>
                  </a:lnTo>
                  <a:lnTo>
                    <a:pt x="1295400" y="4095750"/>
                  </a:lnTo>
                  <a:close/>
                  <a:moveTo>
                    <a:pt x="1395413" y="4086225"/>
                  </a:moveTo>
                  <a:lnTo>
                    <a:pt x="1390650" y="4086225"/>
                  </a:lnTo>
                  <a:lnTo>
                    <a:pt x="1390650" y="4081463"/>
                  </a:lnTo>
                  <a:lnTo>
                    <a:pt x="1390650" y="4076700"/>
                  </a:lnTo>
                  <a:lnTo>
                    <a:pt x="1395413" y="4076700"/>
                  </a:lnTo>
                  <a:lnTo>
                    <a:pt x="1400175" y="4076700"/>
                  </a:lnTo>
                  <a:lnTo>
                    <a:pt x="1400175" y="4081463"/>
                  </a:lnTo>
                  <a:lnTo>
                    <a:pt x="1400175" y="4086225"/>
                  </a:lnTo>
                  <a:close/>
                  <a:moveTo>
                    <a:pt x="1890713" y="4076700"/>
                  </a:moveTo>
                  <a:lnTo>
                    <a:pt x="1885950" y="4076700"/>
                  </a:lnTo>
                  <a:lnTo>
                    <a:pt x="1885950" y="4071938"/>
                  </a:lnTo>
                  <a:lnTo>
                    <a:pt x="1885950" y="4067175"/>
                  </a:lnTo>
                  <a:lnTo>
                    <a:pt x="1890713" y="4067175"/>
                  </a:lnTo>
                  <a:lnTo>
                    <a:pt x="1895475" y="4067175"/>
                  </a:lnTo>
                  <a:lnTo>
                    <a:pt x="1895475" y="4071938"/>
                  </a:lnTo>
                  <a:lnTo>
                    <a:pt x="1895475" y="4076700"/>
                  </a:lnTo>
                  <a:close/>
                  <a:moveTo>
                    <a:pt x="1443038" y="4057650"/>
                  </a:moveTo>
                  <a:lnTo>
                    <a:pt x="1438275" y="4057650"/>
                  </a:lnTo>
                  <a:lnTo>
                    <a:pt x="1438275" y="4052888"/>
                  </a:lnTo>
                  <a:lnTo>
                    <a:pt x="1438275" y="4048125"/>
                  </a:lnTo>
                  <a:lnTo>
                    <a:pt x="1443038" y="4048125"/>
                  </a:lnTo>
                  <a:lnTo>
                    <a:pt x="1447800" y="4048125"/>
                  </a:lnTo>
                  <a:lnTo>
                    <a:pt x="1447800" y="4052888"/>
                  </a:lnTo>
                  <a:lnTo>
                    <a:pt x="1447800" y="4057650"/>
                  </a:lnTo>
                  <a:close/>
                  <a:moveTo>
                    <a:pt x="1328738" y="4038600"/>
                  </a:moveTo>
                  <a:lnTo>
                    <a:pt x="1323975" y="4038600"/>
                  </a:lnTo>
                  <a:lnTo>
                    <a:pt x="1323975" y="4033838"/>
                  </a:lnTo>
                  <a:lnTo>
                    <a:pt x="1323975" y="4029075"/>
                  </a:lnTo>
                  <a:lnTo>
                    <a:pt x="1328738" y="4029075"/>
                  </a:lnTo>
                  <a:lnTo>
                    <a:pt x="1333500" y="4029075"/>
                  </a:lnTo>
                  <a:lnTo>
                    <a:pt x="1333500" y="4033838"/>
                  </a:lnTo>
                  <a:lnTo>
                    <a:pt x="1333500" y="4038600"/>
                  </a:lnTo>
                  <a:close/>
                  <a:moveTo>
                    <a:pt x="1595438" y="4000500"/>
                  </a:moveTo>
                  <a:lnTo>
                    <a:pt x="1590675" y="4000500"/>
                  </a:lnTo>
                  <a:lnTo>
                    <a:pt x="1590675" y="3995738"/>
                  </a:lnTo>
                  <a:lnTo>
                    <a:pt x="1590675" y="3990975"/>
                  </a:lnTo>
                  <a:lnTo>
                    <a:pt x="1595438" y="3990975"/>
                  </a:lnTo>
                  <a:lnTo>
                    <a:pt x="1600200" y="3990975"/>
                  </a:lnTo>
                  <a:lnTo>
                    <a:pt x="1600200" y="3995738"/>
                  </a:lnTo>
                  <a:lnTo>
                    <a:pt x="1600200" y="4000500"/>
                  </a:lnTo>
                  <a:close/>
                  <a:moveTo>
                    <a:pt x="3214688" y="3981450"/>
                  </a:moveTo>
                  <a:lnTo>
                    <a:pt x="3209925" y="3981450"/>
                  </a:lnTo>
                  <a:lnTo>
                    <a:pt x="3209925" y="3976688"/>
                  </a:lnTo>
                  <a:lnTo>
                    <a:pt x="3209925" y="3971925"/>
                  </a:lnTo>
                  <a:lnTo>
                    <a:pt x="3214688" y="3971925"/>
                  </a:lnTo>
                  <a:lnTo>
                    <a:pt x="3219450" y="3971925"/>
                  </a:lnTo>
                  <a:lnTo>
                    <a:pt x="3219450" y="3976688"/>
                  </a:lnTo>
                  <a:lnTo>
                    <a:pt x="3219450" y="3981450"/>
                  </a:lnTo>
                  <a:close/>
                  <a:moveTo>
                    <a:pt x="3386138" y="3981450"/>
                  </a:moveTo>
                  <a:lnTo>
                    <a:pt x="3381375" y="3981450"/>
                  </a:lnTo>
                  <a:lnTo>
                    <a:pt x="3381375" y="3976688"/>
                  </a:lnTo>
                  <a:lnTo>
                    <a:pt x="3381375" y="3971925"/>
                  </a:lnTo>
                  <a:lnTo>
                    <a:pt x="3386138" y="3971925"/>
                  </a:lnTo>
                  <a:lnTo>
                    <a:pt x="3390900" y="3971925"/>
                  </a:lnTo>
                  <a:lnTo>
                    <a:pt x="3390900" y="3976688"/>
                  </a:lnTo>
                  <a:lnTo>
                    <a:pt x="3390900" y="3981450"/>
                  </a:lnTo>
                  <a:close/>
                  <a:moveTo>
                    <a:pt x="4338638" y="3962400"/>
                  </a:moveTo>
                  <a:lnTo>
                    <a:pt x="4333875" y="3962400"/>
                  </a:lnTo>
                  <a:lnTo>
                    <a:pt x="4333875" y="3957638"/>
                  </a:lnTo>
                  <a:lnTo>
                    <a:pt x="4333875" y="3952875"/>
                  </a:lnTo>
                  <a:lnTo>
                    <a:pt x="4338638" y="3952875"/>
                  </a:lnTo>
                  <a:lnTo>
                    <a:pt x="4343400" y="3952875"/>
                  </a:lnTo>
                  <a:lnTo>
                    <a:pt x="4343400" y="3957638"/>
                  </a:lnTo>
                  <a:lnTo>
                    <a:pt x="4343400" y="3962400"/>
                  </a:lnTo>
                  <a:close/>
                  <a:moveTo>
                    <a:pt x="1995488" y="3943350"/>
                  </a:moveTo>
                  <a:lnTo>
                    <a:pt x="1990725" y="3943350"/>
                  </a:lnTo>
                  <a:lnTo>
                    <a:pt x="1990725" y="3938588"/>
                  </a:lnTo>
                  <a:lnTo>
                    <a:pt x="1990725" y="3933825"/>
                  </a:lnTo>
                  <a:lnTo>
                    <a:pt x="1995488" y="3933825"/>
                  </a:lnTo>
                  <a:lnTo>
                    <a:pt x="2000250" y="3933825"/>
                  </a:lnTo>
                  <a:lnTo>
                    <a:pt x="2000250" y="3938588"/>
                  </a:lnTo>
                  <a:lnTo>
                    <a:pt x="2000250" y="3943350"/>
                  </a:lnTo>
                  <a:close/>
                  <a:moveTo>
                    <a:pt x="2062163" y="3943350"/>
                  </a:moveTo>
                  <a:lnTo>
                    <a:pt x="2057400" y="3943350"/>
                  </a:lnTo>
                  <a:lnTo>
                    <a:pt x="2057400" y="3938588"/>
                  </a:lnTo>
                  <a:lnTo>
                    <a:pt x="2057400" y="3933825"/>
                  </a:lnTo>
                  <a:lnTo>
                    <a:pt x="2062163" y="3933825"/>
                  </a:lnTo>
                  <a:lnTo>
                    <a:pt x="2066925" y="3933825"/>
                  </a:lnTo>
                  <a:lnTo>
                    <a:pt x="2066925" y="3938588"/>
                  </a:lnTo>
                  <a:lnTo>
                    <a:pt x="2066925" y="3943350"/>
                  </a:lnTo>
                  <a:close/>
                  <a:moveTo>
                    <a:pt x="4057650" y="3924300"/>
                  </a:moveTo>
                  <a:lnTo>
                    <a:pt x="4044953" y="3924300"/>
                  </a:lnTo>
                  <a:lnTo>
                    <a:pt x="4051297" y="3917947"/>
                  </a:lnTo>
                  <a:lnTo>
                    <a:pt x="4057650" y="3911603"/>
                  </a:lnTo>
                  <a:lnTo>
                    <a:pt x="4064003" y="3917947"/>
                  </a:lnTo>
                  <a:lnTo>
                    <a:pt x="4070347" y="3924300"/>
                  </a:lnTo>
                  <a:close/>
                  <a:moveTo>
                    <a:pt x="223838" y="3905250"/>
                  </a:moveTo>
                  <a:lnTo>
                    <a:pt x="219075" y="3905250"/>
                  </a:lnTo>
                  <a:lnTo>
                    <a:pt x="219075" y="3900488"/>
                  </a:lnTo>
                  <a:lnTo>
                    <a:pt x="219075" y="3895725"/>
                  </a:lnTo>
                  <a:lnTo>
                    <a:pt x="223838" y="3895725"/>
                  </a:lnTo>
                  <a:lnTo>
                    <a:pt x="228600" y="3895725"/>
                  </a:lnTo>
                  <a:lnTo>
                    <a:pt x="228600" y="3900488"/>
                  </a:lnTo>
                  <a:lnTo>
                    <a:pt x="228600" y="3905250"/>
                  </a:lnTo>
                  <a:close/>
                  <a:moveTo>
                    <a:pt x="4024875" y="3905250"/>
                  </a:moveTo>
                  <a:lnTo>
                    <a:pt x="4020674" y="3905250"/>
                  </a:lnTo>
                  <a:lnTo>
                    <a:pt x="4013873" y="3894249"/>
                  </a:lnTo>
                  <a:lnTo>
                    <a:pt x="4007082" y="3883257"/>
                  </a:lnTo>
                  <a:lnTo>
                    <a:pt x="4018083" y="3890058"/>
                  </a:lnTo>
                  <a:lnTo>
                    <a:pt x="4029075" y="3896849"/>
                  </a:lnTo>
                  <a:lnTo>
                    <a:pt x="4029075" y="3901050"/>
                  </a:lnTo>
                  <a:lnTo>
                    <a:pt x="4029075" y="3905250"/>
                  </a:lnTo>
                  <a:close/>
                  <a:moveTo>
                    <a:pt x="4110038" y="3905250"/>
                  </a:moveTo>
                  <a:lnTo>
                    <a:pt x="4105275" y="3905250"/>
                  </a:lnTo>
                  <a:lnTo>
                    <a:pt x="4105275" y="3900488"/>
                  </a:lnTo>
                  <a:lnTo>
                    <a:pt x="4105275" y="3895725"/>
                  </a:lnTo>
                  <a:lnTo>
                    <a:pt x="4110038" y="3895725"/>
                  </a:lnTo>
                  <a:lnTo>
                    <a:pt x="4114800" y="3895725"/>
                  </a:lnTo>
                  <a:lnTo>
                    <a:pt x="4114800" y="3900488"/>
                  </a:lnTo>
                  <a:lnTo>
                    <a:pt x="4114800" y="3905250"/>
                  </a:lnTo>
                  <a:close/>
                  <a:moveTo>
                    <a:pt x="4054802" y="3895725"/>
                  </a:moveTo>
                  <a:lnTo>
                    <a:pt x="4050697" y="3895725"/>
                  </a:lnTo>
                  <a:lnTo>
                    <a:pt x="4025589" y="3875980"/>
                  </a:lnTo>
                  <a:lnTo>
                    <a:pt x="4000491" y="3856235"/>
                  </a:lnTo>
                  <a:lnTo>
                    <a:pt x="3975849" y="3814201"/>
                  </a:lnTo>
                  <a:lnTo>
                    <a:pt x="3951218" y="3772167"/>
                  </a:lnTo>
                  <a:lnTo>
                    <a:pt x="3937873" y="3722027"/>
                  </a:lnTo>
                  <a:lnTo>
                    <a:pt x="3924529" y="3671888"/>
                  </a:lnTo>
                  <a:lnTo>
                    <a:pt x="3924415" y="3574256"/>
                  </a:lnTo>
                  <a:lnTo>
                    <a:pt x="3924300" y="3476625"/>
                  </a:lnTo>
                  <a:lnTo>
                    <a:pt x="3956209" y="3476625"/>
                  </a:lnTo>
                  <a:lnTo>
                    <a:pt x="3988108" y="3476625"/>
                  </a:lnTo>
                  <a:lnTo>
                    <a:pt x="3994223" y="3569865"/>
                  </a:lnTo>
                  <a:lnTo>
                    <a:pt x="4000329" y="3663106"/>
                  </a:lnTo>
                  <a:lnTo>
                    <a:pt x="4014492" y="3710769"/>
                  </a:lnTo>
                  <a:lnTo>
                    <a:pt x="4028647" y="3758441"/>
                  </a:lnTo>
                  <a:lnTo>
                    <a:pt x="4062193" y="3797646"/>
                  </a:lnTo>
                  <a:lnTo>
                    <a:pt x="4095750" y="3836842"/>
                  </a:lnTo>
                  <a:lnTo>
                    <a:pt x="4095750" y="3856425"/>
                  </a:lnTo>
                  <a:lnTo>
                    <a:pt x="4095750" y="3876008"/>
                  </a:lnTo>
                  <a:lnTo>
                    <a:pt x="4077329" y="3885867"/>
                  </a:lnTo>
                  <a:lnTo>
                    <a:pt x="4058898" y="3895725"/>
                  </a:lnTo>
                  <a:close/>
                  <a:moveTo>
                    <a:pt x="1557338" y="3867150"/>
                  </a:moveTo>
                  <a:lnTo>
                    <a:pt x="1552575" y="3867150"/>
                  </a:lnTo>
                  <a:lnTo>
                    <a:pt x="1552575" y="3862388"/>
                  </a:lnTo>
                  <a:lnTo>
                    <a:pt x="1552575" y="3857625"/>
                  </a:lnTo>
                  <a:lnTo>
                    <a:pt x="1557338" y="3857625"/>
                  </a:lnTo>
                  <a:lnTo>
                    <a:pt x="1562100" y="3857625"/>
                  </a:lnTo>
                  <a:lnTo>
                    <a:pt x="1562100" y="3862388"/>
                  </a:lnTo>
                  <a:lnTo>
                    <a:pt x="1562100" y="3867150"/>
                  </a:lnTo>
                  <a:close/>
                  <a:moveTo>
                    <a:pt x="2614613" y="3867150"/>
                  </a:moveTo>
                  <a:lnTo>
                    <a:pt x="2609850" y="3867150"/>
                  </a:lnTo>
                  <a:lnTo>
                    <a:pt x="2609850" y="3862388"/>
                  </a:lnTo>
                  <a:lnTo>
                    <a:pt x="2609850" y="3857625"/>
                  </a:lnTo>
                  <a:lnTo>
                    <a:pt x="2614613" y="3857625"/>
                  </a:lnTo>
                  <a:lnTo>
                    <a:pt x="2619375" y="3857625"/>
                  </a:lnTo>
                  <a:lnTo>
                    <a:pt x="2619375" y="3862388"/>
                  </a:lnTo>
                  <a:lnTo>
                    <a:pt x="2619375" y="3867150"/>
                  </a:lnTo>
                  <a:close/>
                  <a:moveTo>
                    <a:pt x="3976688" y="3857625"/>
                  </a:moveTo>
                  <a:lnTo>
                    <a:pt x="3971925" y="3857625"/>
                  </a:lnTo>
                  <a:lnTo>
                    <a:pt x="3971925" y="3852863"/>
                  </a:lnTo>
                  <a:lnTo>
                    <a:pt x="3971925" y="3848100"/>
                  </a:lnTo>
                  <a:lnTo>
                    <a:pt x="3976688" y="3848100"/>
                  </a:lnTo>
                  <a:lnTo>
                    <a:pt x="3981450" y="3848100"/>
                  </a:lnTo>
                  <a:lnTo>
                    <a:pt x="3981450" y="3852863"/>
                  </a:lnTo>
                  <a:lnTo>
                    <a:pt x="3981450" y="3857625"/>
                  </a:lnTo>
                  <a:close/>
                  <a:moveTo>
                    <a:pt x="5091113" y="3857625"/>
                  </a:moveTo>
                  <a:lnTo>
                    <a:pt x="5086350" y="3857625"/>
                  </a:lnTo>
                  <a:lnTo>
                    <a:pt x="5086350" y="3852863"/>
                  </a:lnTo>
                  <a:lnTo>
                    <a:pt x="5086350" y="3848100"/>
                  </a:lnTo>
                  <a:lnTo>
                    <a:pt x="5091113" y="3848100"/>
                  </a:lnTo>
                  <a:lnTo>
                    <a:pt x="5095875" y="3848100"/>
                  </a:lnTo>
                  <a:lnTo>
                    <a:pt x="5095875" y="3852863"/>
                  </a:lnTo>
                  <a:lnTo>
                    <a:pt x="5095875" y="3857625"/>
                  </a:lnTo>
                  <a:close/>
                  <a:moveTo>
                    <a:pt x="1614488" y="3848100"/>
                  </a:moveTo>
                  <a:lnTo>
                    <a:pt x="1609725" y="3848100"/>
                  </a:lnTo>
                  <a:lnTo>
                    <a:pt x="1609725" y="3843338"/>
                  </a:lnTo>
                  <a:lnTo>
                    <a:pt x="1609725" y="3838575"/>
                  </a:lnTo>
                  <a:lnTo>
                    <a:pt x="1614488" y="3838575"/>
                  </a:lnTo>
                  <a:lnTo>
                    <a:pt x="1619250" y="3838575"/>
                  </a:lnTo>
                  <a:lnTo>
                    <a:pt x="1619250" y="3843338"/>
                  </a:lnTo>
                  <a:lnTo>
                    <a:pt x="1619250" y="3848100"/>
                  </a:lnTo>
                  <a:close/>
                  <a:moveTo>
                    <a:pt x="423863" y="3810000"/>
                  </a:moveTo>
                  <a:lnTo>
                    <a:pt x="419100" y="3810000"/>
                  </a:lnTo>
                  <a:lnTo>
                    <a:pt x="419100" y="3805238"/>
                  </a:lnTo>
                  <a:lnTo>
                    <a:pt x="419100" y="3800475"/>
                  </a:lnTo>
                  <a:lnTo>
                    <a:pt x="423863" y="3800475"/>
                  </a:lnTo>
                  <a:lnTo>
                    <a:pt x="428625" y="3800475"/>
                  </a:lnTo>
                  <a:lnTo>
                    <a:pt x="428625" y="3805238"/>
                  </a:lnTo>
                  <a:lnTo>
                    <a:pt x="428625" y="3810000"/>
                  </a:lnTo>
                  <a:close/>
                  <a:moveTo>
                    <a:pt x="2290763" y="3810000"/>
                  </a:moveTo>
                  <a:lnTo>
                    <a:pt x="2286000" y="3810000"/>
                  </a:lnTo>
                  <a:lnTo>
                    <a:pt x="2286000" y="3805238"/>
                  </a:lnTo>
                  <a:lnTo>
                    <a:pt x="2286000" y="3800475"/>
                  </a:lnTo>
                  <a:lnTo>
                    <a:pt x="2290763" y="3800475"/>
                  </a:lnTo>
                  <a:lnTo>
                    <a:pt x="2295525" y="3800475"/>
                  </a:lnTo>
                  <a:lnTo>
                    <a:pt x="2295525" y="3805238"/>
                  </a:lnTo>
                  <a:lnTo>
                    <a:pt x="2295525" y="3810000"/>
                  </a:lnTo>
                  <a:close/>
                  <a:moveTo>
                    <a:pt x="5214938" y="3781425"/>
                  </a:moveTo>
                  <a:lnTo>
                    <a:pt x="5210175" y="3781425"/>
                  </a:lnTo>
                  <a:lnTo>
                    <a:pt x="5210175" y="3776663"/>
                  </a:lnTo>
                  <a:lnTo>
                    <a:pt x="5210175" y="3771900"/>
                  </a:lnTo>
                  <a:lnTo>
                    <a:pt x="5214938" y="3771900"/>
                  </a:lnTo>
                  <a:lnTo>
                    <a:pt x="5219700" y="3771900"/>
                  </a:lnTo>
                  <a:lnTo>
                    <a:pt x="5219700" y="3776663"/>
                  </a:lnTo>
                  <a:lnTo>
                    <a:pt x="5219700" y="3781425"/>
                  </a:lnTo>
                  <a:close/>
                  <a:moveTo>
                    <a:pt x="4449776" y="3756622"/>
                  </a:moveTo>
                  <a:lnTo>
                    <a:pt x="4441851" y="3761518"/>
                  </a:lnTo>
                  <a:lnTo>
                    <a:pt x="4395007" y="3713903"/>
                  </a:lnTo>
                  <a:lnTo>
                    <a:pt x="4348163" y="3666287"/>
                  </a:lnTo>
                  <a:lnTo>
                    <a:pt x="4281488" y="3620243"/>
                  </a:lnTo>
                  <a:lnTo>
                    <a:pt x="4214813" y="3574199"/>
                  </a:lnTo>
                  <a:lnTo>
                    <a:pt x="4124325" y="3519592"/>
                  </a:lnTo>
                  <a:lnTo>
                    <a:pt x="4033838" y="3464986"/>
                  </a:lnTo>
                  <a:lnTo>
                    <a:pt x="4030694" y="3462109"/>
                  </a:lnTo>
                  <a:lnTo>
                    <a:pt x="4027551" y="3459233"/>
                  </a:lnTo>
                  <a:lnTo>
                    <a:pt x="4043696" y="3434591"/>
                  </a:lnTo>
                  <a:lnTo>
                    <a:pt x="4059841" y="3409950"/>
                  </a:lnTo>
                  <a:lnTo>
                    <a:pt x="4067023" y="3409950"/>
                  </a:lnTo>
                  <a:lnTo>
                    <a:pt x="4074195" y="3409950"/>
                  </a:lnTo>
                  <a:lnTo>
                    <a:pt x="4197829" y="3484178"/>
                  </a:lnTo>
                  <a:lnTo>
                    <a:pt x="4321454" y="3558407"/>
                  </a:lnTo>
                  <a:lnTo>
                    <a:pt x="4389578" y="3608899"/>
                  </a:lnTo>
                  <a:lnTo>
                    <a:pt x="4457700" y="3659400"/>
                  </a:lnTo>
                  <a:lnTo>
                    <a:pt x="4457700" y="3705568"/>
                  </a:lnTo>
                  <a:lnTo>
                    <a:pt x="4457700" y="3751726"/>
                  </a:lnTo>
                  <a:close/>
                  <a:moveTo>
                    <a:pt x="3683613" y="3742030"/>
                  </a:moveTo>
                  <a:lnTo>
                    <a:pt x="3671888" y="3740734"/>
                  </a:lnTo>
                  <a:lnTo>
                    <a:pt x="3649866" y="3736524"/>
                  </a:lnTo>
                  <a:lnTo>
                    <a:pt x="3627844" y="3732324"/>
                  </a:lnTo>
                  <a:lnTo>
                    <a:pt x="3596592" y="3683051"/>
                  </a:lnTo>
                  <a:lnTo>
                    <a:pt x="3565341" y="3633788"/>
                  </a:lnTo>
                  <a:lnTo>
                    <a:pt x="3548472" y="3586163"/>
                  </a:lnTo>
                  <a:lnTo>
                    <a:pt x="3531594" y="3538538"/>
                  </a:lnTo>
                  <a:lnTo>
                    <a:pt x="3526746" y="3431839"/>
                  </a:lnTo>
                  <a:lnTo>
                    <a:pt x="3521888" y="3325140"/>
                  </a:lnTo>
                  <a:lnTo>
                    <a:pt x="3561112" y="3326702"/>
                  </a:lnTo>
                  <a:lnTo>
                    <a:pt x="3600345" y="3328273"/>
                  </a:lnTo>
                  <a:lnTo>
                    <a:pt x="3604670" y="3357201"/>
                  </a:lnTo>
                  <a:lnTo>
                    <a:pt x="3609004" y="3386138"/>
                  </a:lnTo>
                  <a:lnTo>
                    <a:pt x="3613356" y="3457575"/>
                  </a:lnTo>
                  <a:lnTo>
                    <a:pt x="3617719" y="3529013"/>
                  </a:lnTo>
                  <a:lnTo>
                    <a:pt x="3636960" y="3579581"/>
                  </a:lnTo>
                  <a:lnTo>
                    <a:pt x="3656200" y="3630149"/>
                  </a:lnTo>
                  <a:lnTo>
                    <a:pt x="3681613" y="3663467"/>
                  </a:lnTo>
                  <a:lnTo>
                    <a:pt x="3707016" y="3696777"/>
                  </a:lnTo>
                  <a:lnTo>
                    <a:pt x="3701177" y="3720056"/>
                  </a:lnTo>
                  <a:lnTo>
                    <a:pt x="3695338" y="3743325"/>
                  </a:lnTo>
                  <a:close/>
                  <a:moveTo>
                    <a:pt x="3919538" y="3743325"/>
                  </a:moveTo>
                  <a:lnTo>
                    <a:pt x="3914775" y="3743325"/>
                  </a:lnTo>
                  <a:lnTo>
                    <a:pt x="3914775" y="3738563"/>
                  </a:lnTo>
                  <a:lnTo>
                    <a:pt x="3914775" y="3733800"/>
                  </a:lnTo>
                  <a:lnTo>
                    <a:pt x="3919538" y="3733800"/>
                  </a:lnTo>
                  <a:lnTo>
                    <a:pt x="3924300" y="3733800"/>
                  </a:lnTo>
                  <a:lnTo>
                    <a:pt x="3924300" y="3738563"/>
                  </a:lnTo>
                  <a:lnTo>
                    <a:pt x="3924300" y="3743325"/>
                  </a:lnTo>
                  <a:close/>
                  <a:moveTo>
                    <a:pt x="4700588" y="3724275"/>
                  </a:moveTo>
                  <a:lnTo>
                    <a:pt x="4695825" y="3724275"/>
                  </a:lnTo>
                  <a:lnTo>
                    <a:pt x="4695825" y="3719513"/>
                  </a:lnTo>
                  <a:lnTo>
                    <a:pt x="4695825" y="3714750"/>
                  </a:lnTo>
                  <a:lnTo>
                    <a:pt x="4700588" y="3714750"/>
                  </a:lnTo>
                  <a:lnTo>
                    <a:pt x="4705350" y="3714750"/>
                  </a:lnTo>
                  <a:lnTo>
                    <a:pt x="4705350" y="3719513"/>
                  </a:lnTo>
                  <a:lnTo>
                    <a:pt x="4705350" y="3724275"/>
                  </a:lnTo>
                  <a:close/>
                  <a:moveTo>
                    <a:pt x="4357688" y="3714750"/>
                  </a:moveTo>
                  <a:lnTo>
                    <a:pt x="4352925" y="3714750"/>
                  </a:lnTo>
                  <a:lnTo>
                    <a:pt x="4352925" y="3709988"/>
                  </a:lnTo>
                  <a:lnTo>
                    <a:pt x="4352925" y="3705225"/>
                  </a:lnTo>
                  <a:lnTo>
                    <a:pt x="4357688" y="3705225"/>
                  </a:lnTo>
                  <a:lnTo>
                    <a:pt x="4362450" y="3705225"/>
                  </a:lnTo>
                  <a:lnTo>
                    <a:pt x="4362450" y="3709988"/>
                  </a:lnTo>
                  <a:lnTo>
                    <a:pt x="4362450" y="3714750"/>
                  </a:lnTo>
                  <a:close/>
                  <a:moveTo>
                    <a:pt x="5110163" y="3714750"/>
                  </a:moveTo>
                  <a:lnTo>
                    <a:pt x="5105400" y="3714750"/>
                  </a:lnTo>
                  <a:lnTo>
                    <a:pt x="5105400" y="3709988"/>
                  </a:lnTo>
                  <a:lnTo>
                    <a:pt x="5105400" y="3705225"/>
                  </a:lnTo>
                  <a:lnTo>
                    <a:pt x="5110163" y="3705225"/>
                  </a:lnTo>
                  <a:lnTo>
                    <a:pt x="5114925" y="3705225"/>
                  </a:lnTo>
                  <a:lnTo>
                    <a:pt x="5114925" y="3709988"/>
                  </a:lnTo>
                  <a:lnTo>
                    <a:pt x="5114925" y="3714750"/>
                  </a:lnTo>
                  <a:close/>
                  <a:moveTo>
                    <a:pt x="3567113" y="3695700"/>
                  </a:moveTo>
                  <a:lnTo>
                    <a:pt x="3562350" y="3695700"/>
                  </a:lnTo>
                  <a:lnTo>
                    <a:pt x="3562350" y="3690938"/>
                  </a:lnTo>
                  <a:lnTo>
                    <a:pt x="3562350" y="3686175"/>
                  </a:lnTo>
                  <a:lnTo>
                    <a:pt x="3567113" y="3686175"/>
                  </a:lnTo>
                  <a:lnTo>
                    <a:pt x="3571875" y="3686175"/>
                  </a:lnTo>
                  <a:lnTo>
                    <a:pt x="3571875" y="3690938"/>
                  </a:lnTo>
                  <a:lnTo>
                    <a:pt x="3571875" y="3695700"/>
                  </a:lnTo>
                  <a:close/>
                  <a:moveTo>
                    <a:pt x="5157788" y="3695700"/>
                  </a:moveTo>
                  <a:lnTo>
                    <a:pt x="5153025" y="3695700"/>
                  </a:lnTo>
                  <a:lnTo>
                    <a:pt x="5153025" y="3690938"/>
                  </a:lnTo>
                  <a:lnTo>
                    <a:pt x="5153025" y="3686175"/>
                  </a:lnTo>
                  <a:lnTo>
                    <a:pt x="5157788" y="3686175"/>
                  </a:lnTo>
                  <a:lnTo>
                    <a:pt x="5162550" y="3686175"/>
                  </a:lnTo>
                  <a:lnTo>
                    <a:pt x="5162550" y="3690938"/>
                  </a:lnTo>
                  <a:lnTo>
                    <a:pt x="5162550" y="3695700"/>
                  </a:lnTo>
                  <a:close/>
                  <a:moveTo>
                    <a:pt x="195263" y="3676650"/>
                  </a:moveTo>
                  <a:lnTo>
                    <a:pt x="190500" y="3676650"/>
                  </a:lnTo>
                  <a:lnTo>
                    <a:pt x="190500" y="3671888"/>
                  </a:lnTo>
                  <a:lnTo>
                    <a:pt x="190500" y="3667125"/>
                  </a:lnTo>
                  <a:lnTo>
                    <a:pt x="195263" y="3667125"/>
                  </a:lnTo>
                  <a:lnTo>
                    <a:pt x="200025" y="3667125"/>
                  </a:lnTo>
                  <a:lnTo>
                    <a:pt x="200025" y="3671888"/>
                  </a:lnTo>
                  <a:lnTo>
                    <a:pt x="200025" y="3676650"/>
                  </a:lnTo>
                  <a:close/>
                  <a:moveTo>
                    <a:pt x="1909763" y="3676650"/>
                  </a:moveTo>
                  <a:lnTo>
                    <a:pt x="1905000" y="3676650"/>
                  </a:lnTo>
                  <a:lnTo>
                    <a:pt x="1905000" y="3671888"/>
                  </a:lnTo>
                  <a:lnTo>
                    <a:pt x="1905000" y="3667125"/>
                  </a:lnTo>
                  <a:lnTo>
                    <a:pt x="1909763" y="3667125"/>
                  </a:lnTo>
                  <a:lnTo>
                    <a:pt x="1914525" y="3667125"/>
                  </a:lnTo>
                  <a:lnTo>
                    <a:pt x="1914525" y="3671888"/>
                  </a:lnTo>
                  <a:lnTo>
                    <a:pt x="1914525" y="3676650"/>
                  </a:lnTo>
                  <a:close/>
                  <a:moveTo>
                    <a:pt x="3557588" y="3676650"/>
                  </a:moveTo>
                  <a:lnTo>
                    <a:pt x="3552825" y="3676650"/>
                  </a:lnTo>
                  <a:lnTo>
                    <a:pt x="3552825" y="3671888"/>
                  </a:lnTo>
                  <a:lnTo>
                    <a:pt x="3552825" y="3667125"/>
                  </a:lnTo>
                  <a:lnTo>
                    <a:pt x="3557588" y="3667125"/>
                  </a:lnTo>
                  <a:lnTo>
                    <a:pt x="3562350" y="3667125"/>
                  </a:lnTo>
                  <a:lnTo>
                    <a:pt x="3562350" y="3671888"/>
                  </a:lnTo>
                  <a:lnTo>
                    <a:pt x="3562350" y="3676650"/>
                  </a:lnTo>
                  <a:close/>
                  <a:moveTo>
                    <a:pt x="4310625" y="3676650"/>
                  </a:moveTo>
                  <a:lnTo>
                    <a:pt x="4306424" y="3676650"/>
                  </a:lnTo>
                  <a:lnTo>
                    <a:pt x="4299623" y="3665649"/>
                  </a:lnTo>
                  <a:lnTo>
                    <a:pt x="4292832" y="3654657"/>
                  </a:lnTo>
                  <a:lnTo>
                    <a:pt x="4303833" y="3661458"/>
                  </a:lnTo>
                  <a:lnTo>
                    <a:pt x="4314825" y="3668249"/>
                  </a:lnTo>
                  <a:lnTo>
                    <a:pt x="4314825" y="3672450"/>
                  </a:lnTo>
                  <a:lnTo>
                    <a:pt x="4314825" y="3676650"/>
                  </a:lnTo>
                  <a:close/>
                  <a:moveTo>
                    <a:pt x="4024313" y="3667125"/>
                  </a:moveTo>
                  <a:lnTo>
                    <a:pt x="4019550" y="3667125"/>
                  </a:lnTo>
                  <a:lnTo>
                    <a:pt x="4019550" y="3662363"/>
                  </a:lnTo>
                  <a:lnTo>
                    <a:pt x="4019550" y="3657600"/>
                  </a:lnTo>
                  <a:lnTo>
                    <a:pt x="4024313" y="3657600"/>
                  </a:lnTo>
                  <a:lnTo>
                    <a:pt x="4029075" y="3657600"/>
                  </a:lnTo>
                  <a:lnTo>
                    <a:pt x="4029075" y="3662363"/>
                  </a:lnTo>
                  <a:lnTo>
                    <a:pt x="4029075" y="3667125"/>
                  </a:lnTo>
                  <a:close/>
                  <a:moveTo>
                    <a:pt x="4644000" y="3667125"/>
                  </a:moveTo>
                  <a:lnTo>
                    <a:pt x="4639799" y="3667125"/>
                  </a:lnTo>
                  <a:lnTo>
                    <a:pt x="4632998" y="3656124"/>
                  </a:lnTo>
                  <a:lnTo>
                    <a:pt x="4626207" y="3645132"/>
                  </a:lnTo>
                  <a:lnTo>
                    <a:pt x="4637208" y="3651933"/>
                  </a:lnTo>
                  <a:lnTo>
                    <a:pt x="4648200" y="3658724"/>
                  </a:lnTo>
                  <a:lnTo>
                    <a:pt x="4648200" y="3662925"/>
                  </a:lnTo>
                  <a:lnTo>
                    <a:pt x="4648200" y="3667125"/>
                  </a:lnTo>
                  <a:close/>
                  <a:moveTo>
                    <a:pt x="500063" y="3657600"/>
                  </a:moveTo>
                  <a:lnTo>
                    <a:pt x="495300" y="3657600"/>
                  </a:lnTo>
                  <a:lnTo>
                    <a:pt x="495300" y="3652838"/>
                  </a:lnTo>
                  <a:lnTo>
                    <a:pt x="495300" y="3648075"/>
                  </a:lnTo>
                  <a:lnTo>
                    <a:pt x="500063" y="3648075"/>
                  </a:lnTo>
                  <a:lnTo>
                    <a:pt x="504825" y="3648075"/>
                  </a:lnTo>
                  <a:lnTo>
                    <a:pt x="504825" y="3652838"/>
                  </a:lnTo>
                  <a:lnTo>
                    <a:pt x="504825" y="3657600"/>
                  </a:lnTo>
                  <a:close/>
                  <a:moveTo>
                    <a:pt x="3548063" y="3657600"/>
                  </a:moveTo>
                  <a:lnTo>
                    <a:pt x="3543300" y="3657600"/>
                  </a:lnTo>
                  <a:lnTo>
                    <a:pt x="3543300" y="3652838"/>
                  </a:lnTo>
                  <a:lnTo>
                    <a:pt x="3543300" y="3648075"/>
                  </a:lnTo>
                  <a:lnTo>
                    <a:pt x="3548063" y="3648075"/>
                  </a:lnTo>
                  <a:lnTo>
                    <a:pt x="3552825" y="3648075"/>
                  </a:lnTo>
                  <a:lnTo>
                    <a:pt x="3552825" y="3652838"/>
                  </a:lnTo>
                  <a:lnTo>
                    <a:pt x="3552825" y="3657600"/>
                  </a:lnTo>
                  <a:close/>
                  <a:moveTo>
                    <a:pt x="1878806" y="3647685"/>
                  </a:moveTo>
                  <a:lnTo>
                    <a:pt x="1857375" y="3648075"/>
                  </a:lnTo>
                  <a:lnTo>
                    <a:pt x="1857375" y="3636836"/>
                  </a:lnTo>
                  <a:lnTo>
                    <a:pt x="1857375" y="3625587"/>
                  </a:lnTo>
                  <a:lnTo>
                    <a:pt x="1896590" y="3565398"/>
                  </a:lnTo>
                  <a:lnTo>
                    <a:pt x="1935813" y="3505200"/>
                  </a:lnTo>
                  <a:lnTo>
                    <a:pt x="1963265" y="3505200"/>
                  </a:lnTo>
                  <a:lnTo>
                    <a:pt x="1990725" y="3505200"/>
                  </a:lnTo>
                  <a:lnTo>
                    <a:pt x="1990725" y="3515020"/>
                  </a:lnTo>
                  <a:lnTo>
                    <a:pt x="1990725" y="3524850"/>
                  </a:lnTo>
                  <a:lnTo>
                    <a:pt x="1945481" y="3586067"/>
                  </a:lnTo>
                  <a:lnTo>
                    <a:pt x="1900238" y="3647294"/>
                  </a:lnTo>
                  <a:close/>
                  <a:moveTo>
                    <a:pt x="204788" y="3638550"/>
                  </a:moveTo>
                  <a:lnTo>
                    <a:pt x="200025" y="3638550"/>
                  </a:lnTo>
                  <a:lnTo>
                    <a:pt x="200025" y="3633788"/>
                  </a:lnTo>
                  <a:lnTo>
                    <a:pt x="200025" y="3629025"/>
                  </a:lnTo>
                  <a:lnTo>
                    <a:pt x="204788" y="3629025"/>
                  </a:lnTo>
                  <a:lnTo>
                    <a:pt x="209550" y="3629025"/>
                  </a:lnTo>
                  <a:lnTo>
                    <a:pt x="209550" y="3633788"/>
                  </a:lnTo>
                  <a:lnTo>
                    <a:pt x="209550" y="3638550"/>
                  </a:lnTo>
                  <a:close/>
                  <a:moveTo>
                    <a:pt x="3902536" y="3598240"/>
                  </a:moveTo>
                  <a:lnTo>
                    <a:pt x="3898583" y="3624263"/>
                  </a:lnTo>
                  <a:lnTo>
                    <a:pt x="3898678" y="3567113"/>
                  </a:lnTo>
                  <a:lnTo>
                    <a:pt x="3898773" y="3509963"/>
                  </a:lnTo>
                  <a:lnTo>
                    <a:pt x="3902631" y="3541090"/>
                  </a:lnTo>
                  <a:lnTo>
                    <a:pt x="3906479" y="3572218"/>
                  </a:lnTo>
                  <a:close/>
                  <a:moveTo>
                    <a:pt x="4424363" y="3609975"/>
                  </a:moveTo>
                  <a:lnTo>
                    <a:pt x="4419600" y="3609975"/>
                  </a:lnTo>
                  <a:lnTo>
                    <a:pt x="4419600" y="3605213"/>
                  </a:lnTo>
                  <a:lnTo>
                    <a:pt x="4419600" y="3600450"/>
                  </a:lnTo>
                  <a:lnTo>
                    <a:pt x="4424363" y="3600450"/>
                  </a:lnTo>
                  <a:lnTo>
                    <a:pt x="4429125" y="3600450"/>
                  </a:lnTo>
                  <a:lnTo>
                    <a:pt x="4429125" y="3605213"/>
                  </a:lnTo>
                  <a:lnTo>
                    <a:pt x="4429125" y="3609975"/>
                  </a:lnTo>
                  <a:close/>
                  <a:moveTo>
                    <a:pt x="1376363" y="3600450"/>
                  </a:moveTo>
                  <a:lnTo>
                    <a:pt x="1371600" y="3600450"/>
                  </a:lnTo>
                  <a:lnTo>
                    <a:pt x="1371600" y="3595688"/>
                  </a:lnTo>
                  <a:lnTo>
                    <a:pt x="1371600" y="3590925"/>
                  </a:lnTo>
                  <a:lnTo>
                    <a:pt x="1376363" y="3590925"/>
                  </a:lnTo>
                  <a:lnTo>
                    <a:pt x="1381125" y="3590925"/>
                  </a:lnTo>
                  <a:lnTo>
                    <a:pt x="1381125" y="3595688"/>
                  </a:lnTo>
                  <a:lnTo>
                    <a:pt x="1381125" y="3600450"/>
                  </a:lnTo>
                  <a:close/>
                  <a:moveTo>
                    <a:pt x="2528097" y="3580648"/>
                  </a:moveTo>
                  <a:lnTo>
                    <a:pt x="2509838" y="3579895"/>
                  </a:lnTo>
                  <a:lnTo>
                    <a:pt x="2522335" y="3574894"/>
                  </a:lnTo>
                  <a:lnTo>
                    <a:pt x="2534841" y="3569894"/>
                  </a:lnTo>
                  <a:lnTo>
                    <a:pt x="2540594" y="3575647"/>
                  </a:lnTo>
                  <a:lnTo>
                    <a:pt x="2546347" y="3581400"/>
                  </a:lnTo>
                  <a:close/>
                  <a:moveTo>
                    <a:pt x="1633538" y="3571875"/>
                  </a:moveTo>
                  <a:lnTo>
                    <a:pt x="1628775" y="3571875"/>
                  </a:lnTo>
                  <a:lnTo>
                    <a:pt x="1628775" y="3567113"/>
                  </a:lnTo>
                  <a:lnTo>
                    <a:pt x="1628775" y="3562350"/>
                  </a:lnTo>
                  <a:lnTo>
                    <a:pt x="1633538" y="3562350"/>
                  </a:lnTo>
                  <a:lnTo>
                    <a:pt x="1638300" y="3562350"/>
                  </a:lnTo>
                  <a:lnTo>
                    <a:pt x="1638300" y="3567113"/>
                  </a:lnTo>
                  <a:lnTo>
                    <a:pt x="1638300" y="3571875"/>
                  </a:lnTo>
                  <a:close/>
                  <a:moveTo>
                    <a:pt x="1347788" y="3562350"/>
                  </a:moveTo>
                  <a:lnTo>
                    <a:pt x="1343025" y="3562350"/>
                  </a:lnTo>
                  <a:lnTo>
                    <a:pt x="1343025" y="3557588"/>
                  </a:lnTo>
                  <a:lnTo>
                    <a:pt x="1343025" y="3552825"/>
                  </a:lnTo>
                  <a:lnTo>
                    <a:pt x="1347788" y="3552825"/>
                  </a:lnTo>
                  <a:lnTo>
                    <a:pt x="1352550" y="3552825"/>
                  </a:lnTo>
                  <a:lnTo>
                    <a:pt x="1352550" y="3557588"/>
                  </a:lnTo>
                  <a:lnTo>
                    <a:pt x="1352550" y="3562350"/>
                  </a:lnTo>
                  <a:close/>
                  <a:moveTo>
                    <a:pt x="4464053" y="3559178"/>
                  </a:moveTo>
                  <a:lnTo>
                    <a:pt x="4457700" y="3565522"/>
                  </a:lnTo>
                  <a:lnTo>
                    <a:pt x="4457700" y="3552825"/>
                  </a:lnTo>
                  <a:lnTo>
                    <a:pt x="4457700" y="3540128"/>
                  </a:lnTo>
                  <a:lnTo>
                    <a:pt x="4464053" y="3546472"/>
                  </a:lnTo>
                  <a:lnTo>
                    <a:pt x="4470397" y="3552825"/>
                  </a:lnTo>
                  <a:close/>
                  <a:moveTo>
                    <a:pt x="2605431" y="3543300"/>
                  </a:moveTo>
                  <a:lnTo>
                    <a:pt x="2535241" y="3543300"/>
                  </a:lnTo>
                  <a:lnTo>
                    <a:pt x="2567607" y="3464719"/>
                  </a:lnTo>
                  <a:lnTo>
                    <a:pt x="2599973" y="3386138"/>
                  </a:lnTo>
                  <a:lnTo>
                    <a:pt x="2600154" y="3374231"/>
                  </a:lnTo>
                  <a:lnTo>
                    <a:pt x="2600325" y="3362325"/>
                  </a:lnTo>
                  <a:lnTo>
                    <a:pt x="2619861" y="3362325"/>
                  </a:lnTo>
                  <a:lnTo>
                    <a:pt x="2639397" y="3362325"/>
                  </a:lnTo>
                  <a:lnTo>
                    <a:pt x="2653199" y="3329293"/>
                  </a:lnTo>
                  <a:lnTo>
                    <a:pt x="2667000" y="3296260"/>
                  </a:lnTo>
                  <a:lnTo>
                    <a:pt x="2667000" y="3268380"/>
                  </a:lnTo>
                  <a:lnTo>
                    <a:pt x="2667000" y="3240500"/>
                  </a:lnTo>
                  <a:lnTo>
                    <a:pt x="2714454" y="3215688"/>
                  </a:lnTo>
                  <a:lnTo>
                    <a:pt x="2761898" y="3190875"/>
                  </a:lnTo>
                  <a:lnTo>
                    <a:pt x="2766841" y="3190875"/>
                  </a:lnTo>
                  <a:lnTo>
                    <a:pt x="2771775" y="3190875"/>
                  </a:lnTo>
                  <a:lnTo>
                    <a:pt x="2771775" y="3303385"/>
                  </a:lnTo>
                  <a:lnTo>
                    <a:pt x="2771775" y="3415894"/>
                  </a:lnTo>
                  <a:lnTo>
                    <a:pt x="2742219" y="3437744"/>
                  </a:lnTo>
                  <a:lnTo>
                    <a:pt x="2712663" y="3459604"/>
                  </a:lnTo>
                  <a:lnTo>
                    <a:pt x="2694146" y="3501447"/>
                  </a:lnTo>
                  <a:lnTo>
                    <a:pt x="2675630" y="3543300"/>
                  </a:lnTo>
                  <a:close/>
                  <a:moveTo>
                    <a:pt x="3643313" y="3543300"/>
                  </a:moveTo>
                  <a:lnTo>
                    <a:pt x="3638550" y="3543300"/>
                  </a:lnTo>
                  <a:lnTo>
                    <a:pt x="3638550" y="3538538"/>
                  </a:lnTo>
                  <a:lnTo>
                    <a:pt x="3638550" y="3533775"/>
                  </a:lnTo>
                  <a:lnTo>
                    <a:pt x="3643313" y="3533775"/>
                  </a:lnTo>
                  <a:lnTo>
                    <a:pt x="3648075" y="3533775"/>
                  </a:lnTo>
                  <a:lnTo>
                    <a:pt x="3648075" y="3538538"/>
                  </a:lnTo>
                  <a:lnTo>
                    <a:pt x="3648075" y="3543300"/>
                  </a:lnTo>
                  <a:close/>
                  <a:moveTo>
                    <a:pt x="2014538" y="3533775"/>
                  </a:moveTo>
                  <a:lnTo>
                    <a:pt x="2009775" y="3533775"/>
                  </a:lnTo>
                  <a:lnTo>
                    <a:pt x="2009775" y="3529013"/>
                  </a:lnTo>
                  <a:lnTo>
                    <a:pt x="2009775" y="3524250"/>
                  </a:lnTo>
                  <a:lnTo>
                    <a:pt x="2014538" y="3524250"/>
                  </a:lnTo>
                  <a:lnTo>
                    <a:pt x="2019300" y="3524250"/>
                  </a:lnTo>
                  <a:lnTo>
                    <a:pt x="2019300" y="3529013"/>
                  </a:lnTo>
                  <a:lnTo>
                    <a:pt x="2019300" y="3533775"/>
                  </a:lnTo>
                  <a:close/>
                  <a:moveTo>
                    <a:pt x="4548188" y="3533775"/>
                  </a:moveTo>
                  <a:lnTo>
                    <a:pt x="4543425" y="3533775"/>
                  </a:lnTo>
                  <a:lnTo>
                    <a:pt x="4543425" y="3529013"/>
                  </a:lnTo>
                  <a:lnTo>
                    <a:pt x="4543425" y="3524250"/>
                  </a:lnTo>
                  <a:lnTo>
                    <a:pt x="4548188" y="3524250"/>
                  </a:lnTo>
                  <a:lnTo>
                    <a:pt x="4552950" y="3524250"/>
                  </a:lnTo>
                  <a:lnTo>
                    <a:pt x="4552950" y="3529013"/>
                  </a:lnTo>
                  <a:lnTo>
                    <a:pt x="4552950" y="3533775"/>
                  </a:lnTo>
                  <a:close/>
                  <a:moveTo>
                    <a:pt x="4081463" y="3524250"/>
                  </a:moveTo>
                  <a:lnTo>
                    <a:pt x="4076700" y="3524250"/>
                  </a:lnTo>
                  <a:lnTo>
                    <a:pt x="4076700" y="3519488"/>
                  </a:lnTo>
                  <a:lnTo>
                    <a:pt x="4076700" y="3514725"/>
                  </a:lnTo>
                  <a:lnTo>
                    <a:pt x="4081463" y="3514725"/>
                  </a:lnTo>
                  <a:lnTo>
                    <a:pt x="4086225" y="3514725"/>
                  </a:lnTo>
                  <a:lnTo>
                    <a:pt x="4086225" y="3519488"/>
                  </a:lnTo>
                  <a:lnTo>
                    <a:pt x="4086225" y="3524250"/>
                  </a:lnTo>
                  <a:close/>
                  <a:moveTo>
                    <a:pt x="3633788" y="3505200"/>
                  </a:moveTo>
                  <a:lnTo>
                    <a:pt x="3629025" y="3505200"/>
                  </a:lnTo>
                  <a:lnTo>
                    <a:pt x="3629025" y="3500438"/>
                  </a:lnTo>
                  <a:lnTo>
                    <a:pt x="3629025" y="3495675"/>
                  </a:lnTo>
                  <a:lnTo>
                    <a:pt x="3633788" y="3495675"/>
                  </a:lnTo>
                  <a:lnTo>
                    <a:pt x="3638550" y="3495675"/>
                  </a:lnTo>
                  <a:lnTo>
                    <a:pt x="3638550" y="3500438"/>
                  </a:lnTo>
                  <a:lnTo>
                    <a:pt x="3638550" y="3505200"/>
                  </a:lnTo>
                  <a:close/>
                  <a:moveTo>
                    <a:pt x="1983248" y="3485836"/>
                  </a:moveTo>
                  <a:lnTo>
                    <a:pt x="1951958" y="3486150"/>
                  </a:lnTo>
                  <a:lnTo>
                    <a:pt x="1963150" y="3464719"/>
                  </a:lnTo>
                  <a:lnTo>
                    <a:pt x="1974352" y="3443288"/>
                  </a:lnTo>
                  <a:lnTo>
                    <a:pt x="2131657" y="3176588"/>
                  </a:lnTo>
                  <a:lnTo>
                    <a:pt x="2288972" y="2909888"/>
                  </a:lnTo>
                  <a:lnTo>
                    <a:pt x="2332349" y="2836069"/>
                  </a:lnTo>
                  <a:lnTo>
                    <a:pt x="2375716" y="2762250"/>
                  </a:lnTo>
                  <a:lnTo>
                    <a:pt x="2383003" y="2762250"/>
                  </a:lnTo>
                  <a:lnTo>
                    <a:pt x="2390289" y="2762250"/>
                  </a:lnTo>
                  <a:lnTo>
                    <a:pt x="2405939" y="2793206"/>
                  </a:lnTo>
                  <a:lnTo>
                    <a:pt x="2421598" y="2824163"/>
                  </a:lnTo>
                  <a:lnTo>
                    <a:pt x="2445249" y="2855748"/>
                  </a:lnTo>
                  <a:lnTo>
                    <a:pt x="2468899" y="2887323"/>
                  </a:lnTo>
                  <a:lnTo>
                    <a:pt x="2465556" y="2889590"/>
                  </a:lnTo>
                  <a:lnTo>
                    <a:pt x="2462213" y="2891857"/>
                  </a:lnTo>
                  <a:lnTo>
                    <a:pt x="2422713" y="2909021"/>
                  </a:lnTo>
                  <a:lnTo>
                    <a:pt x="2383203" y="2926185"/>
                  </a:lnTo>
                  <a:lnTo>
                    <a:pt x="2338968" y="2965666"/>
                  </a:lnTo>
                  <a:lnTo>
                    <a:pt x="2294744" y="3005138"/>
                  </a:lnTo>
                  <a:lnTo>
                    <a:pt x="2293906" y="3057525"/>
                  </a:lnTo>
                  <a:lnTo>
                    <a:pt x="2293077" y="3109913"/>
                  </a:lnTo>
                  <a:lnTo>
                    <a:pt x="2153802" y="3297717"/>
                  </a:lnTo>
                  <a:lnTo>
                    <a:pt x="2014538" y="3485512"/>
                  </a:lnTo>
                  <a:close/>
                  <a:moveTo>
                    <a:pt x="528638" y="3467100"/>
                  </a:moveTo>
                  <a:lnTo>
                    <a:pt x="523875" y="3467100"/>
                  </a:lnTo>
                  <a:lnTo>
                    <a:pt x="523875" y="3462338"/>
                  </a:lnTo>
                  <a:lnTo>
                    <a:pt x="523875" y="3457575"/>
                  </a:lnTo>
                  <a:lnTo>
                    <a:pt x="528638" y="3457575"/>
                  </a:lnTo>
                  <a:lnTo>
                    <a:pt x="533400" y="3457575"/>
                  </a:lnTo>
                  <a:lnTo>
                    <a:pt x="533400" y="3462338"/>
                  </a:lnTo>
                  <a:lnTo>
                    <a:pt x="533400" y="3467100"/>
                  </a:lnTo>
                  <a:close/>
                  <a:moveTo>
                    <a:pt x="2176463" y="3448050"/>
                  </a:moveTo>
                  <a:lnTo>
                    <a:pt x="2171700" y="3448050"/>
                  </a:lnTo>
                  <a:lnTo>
                    <a:pt x="2171700" y="3443288"/>
                  </a:lnTo>
                  <a:lnTo>
                    <a:pt x="2171700" y="3438525"/>
                  </a:lnTo>
                  <a:lnTo>
                    <a:pt x="2176463" y="3438525"/>
                  </a:lnTo>
                  <a:lnTo>
                    <a:pt x="2181225" y="3438525"/>
                  </a:lnTo>
                  <a:lnTo>
                    <a:pt x="2181225" y="3443288"/>
                  </a:lnTo>
                  <a:lnTo>
                    <a:pt x="2181225" y="3448050"/>
                  </a:lnTo>
                  <a:close/>
                  <a:moveTo>
                    <a:pt x="185738" y="3438525"/>
                  </a:moveTo>
                  <a:lnTo>
                    <a:pt x="180975" y="3438525"/>
                  </a:lnTo>
                  <a:lnTo>
                    <a:pt x="180975" y="3433763"/>
                  </a:lnTo>
                  <a:lnTo>
                    <a:pt x="180975" y="3429000"/>
                  </a:lnTo>
                  <a:lnTo>
                    <a:pt x="185738" y="3429000"/>
                  </a:lnTo>
                  <a:lnTo>
                    <a:pt x="190500" y="3429000"/>
                  </a:lnTo>
                  <a:lnTo>
                    <a:pt x="190500" y="3433763"/>
                  </a:lnTo>
                  <a:lnTo>
                    <a:pt x="190500" y="3438525"/>
                  </a:lnTo>
                  <a:close/>
                  <a:moveTo>
                    <a:pt x="481013" y="3438525"/>
                  </a:moveTo>
                  <a:lnTo>
                    <a:pt x="476250" y="3438525"/>
                  </a:lnTo>
                  <a:lnTo>
                    <a:pt x="476250" y="3433763"/>
                  </a:lnTo>
                  <a:lnTo>
                    <a:pt x="476250" y="3429000"/>
                  </a:lnTo>
                  <a:lnTo>
                    <a:pt x="481013" y="3429000"/>
                  </a:lnTo>
                  <a:lnTo>
                    <a:pt x="485775" y="3429000"/>
                  </a:lnTo>
                  <a:lnTo>
                    <a:pt x="485775" y="3433763"/>
                  </a:lnTo>
                  <a:lnTo>
                    <a:pt x="485775" y="3438525"/>
                  </a:lnTo>
                  <a:close/>
                  <a:moveTo>
                    <a:pt x="1252538" y="3438525"/>
                  </a:moveTo>
                  <a:lnTo>
                    <a:pt x="1247775" y="3438525"/>
                  </a:lnTo>
                  <a:lnTo>
                    <a:pt x="1247775" y="3433763"/>
                  </a:lnTo>
                  <a:lnTo>
                    <a:pt x="1247775" y="3429000"/>
                  </a:lnTo>
                  <a:lnTo>
                    <a:pt x="1252538" y="3429000"/>
                  </a:lnTo>
                  <a:lnTo>
                    <a:pt x="1257300" y="3429000"/>
                  </a:lnTo>
                  <a:lnTo>
                    <a:pt x="1257300" y="3433763"/>
                  </a:lnTo>
                  <a:lnTo>
                    <a:pt x="1257300" y="3438525"/>
                  </a:lnTo>
                  <a:close/>
                  <a:moveTo>
                    <a:pt x="5319713" y="3438525"/>
                  </a:moveTo>
                  <a:lnTo>
                    <a:pt x="5314950" y="3438525"/>
                  </a:lnTo>
                  <a:lnTo>
                    <a:pt x="5314950" y="3433763"/>
                  </a:lnTo>
                  <a:lnTo>
                    <a:pt x="5314950" y="3429000"/>
                  </a:lnTo>
                  <a:lnTo>
                    <a:pt x="5319713" y="3429000"/>
                  </a:lnTo>
                  <a:lnTo>
                    <a:pt x="5324475" y="3429000"/>
                  </a:lnTo>
                  <a:lnTo>
                    <a:pt x="5324475" y="3433763"/>
                  </a:lnTo>
                  <a:lnTo>
                    <a:pt x="5324475" y="3438525"/>
                  </a:lnTo>
                  <a:close/>
                  <a:moveTo>
                    <a:pt x="451647" y="3428248"/>
                  </a:moveTo>
                  <a:lnTo>
                    <a:pt x="433388" y="3427495"/>
                  </a:lnTo>
                  <a:lnTo>
                    <a:pt x="445884" y="3422494"/>
                  </a:lnTo>
                  <a:lnTo>
                    <a:pt x="458391" y="3417494"/>
                  </a:lnTo>
                  <a:lnTo>
                    <a:pt x="464144" y="3423247"/>
                  </a:lnTo>
                  <a:lnTo>
                    <a:pt x="469897" y="3429000"/>
                  </a:lnTo>
                  <a:close/>
                  <a:moveTo>
                    <a:pt x="2090738" y="3429000"/>
                  </a:moveTo>
                  <a:lnTo>
                    <a:pt x="2085975" y="3429000"/>
                  </a:lnTo>
                  <a:lnTo>
                    <a:pt x="2085975" y="3424238"/>
                  </a:lnTo>
                  <a:lnTo>
                    <a:pt x="2085975" y="3419475"/>
                  </a:lnTo>
                  <a:lnTo>
                    <a:pt x="2090738" y="3419475"/>
                  </a:lnTo>
                  <a:lnTo>
                    <a:pt x="2095500" y="3419475"/>
                  </a:lnTo>
                  <a:lnTo>
                    <a:pt x="2095500" y="3424238"/>
                  </a:lnTo>
                  <a:lnTo>
                    <a:pt x="2095500" y="3429000"/>
                  </a:lnTo>
                  <a:close/>
                  <a:moveTo>
                    <a:pt x="3626387" y="3402806"/>
                  </a:moveTo>
                  <a:lnTo>
                    <a:pt x="3622548" y="3433763"/>
                  </a:lnTo>
                  <a:lnTo>
                    <a:pt x="3622548" y="3371850"/>
                  </a:lnTo>
                  <a:lnTo>
                    <a:pt x="3622548" y="3309938"/>
                  </a:lnTo>
                  <a:lnTo>
                    <a:pt x="3626387" y="3340894"/>
                  </a:lnTo>
                  <a:lnTo>
                    <a:pt x="3630235" y="3371850"/>
                  </a:lnTo>
                  <a:close/>
                  <a:moveTo>
                    <a:pt x="2205038" y="3409950"/>
                  </a:moveTo>
                  <a:lnTo>
                    <a:pt x="2200275" y="3409950"/>
                  </a:lnTo>
                  <a:lnTo>
                    <a:pt x="2200275" y="3405188"/>
                  </a:lnTo>
                  <a:lnTo>
                    <a:pt x="2200275" y="3400425"/>
                  </a:lnTo>
                  <a:lnTo>
                    <a:pt x="2205038" y="3400425"/>
                  </a:lnTo>
                  <a:lnTo>
                    <a:pt x="2209800" y="3400425"/>
                  </a:lnTo>
                  <a:lnTo>
                    <a:pt x="2209800" y="3405188"/>
                  </a:lnTo>
                  <a:lnTo>
                    <a:pt x="2209800" y="3409950"/>
                  </a:lnTo>
                  <a:close/>
                  <a:moveTo>
                    <a:pt x="4110038" y="3400425"/>
                  </a:moveTo>
                  <a:lnTo>
                    <a:pt x="4105275" y="3400425"/>
                  </a:lnTo>
                  <a:lnTo>
                    <a:pt x="4105275" y="3395663"/>
                  </a:lnTo>
                  <a:lnTo>
                    <a:pt x="4105275" y="3390900"/>
                  </a:lnTo>
                  <a:lnTo>
                    <a:pt x="4110038" y="3390900"/>
                  </a:lnTo>
                  <a:lnTo>
                    <a:pt x="4114800" y="3390900"/>
                  </a:lnTo>
                  <a:lnTo>
                    <a:pt x="4114800" y="3395663"/>
                  </a:lnTo>
                  <a:lnTo>
                    <a:pt x="4114800" y="3400425"/>
                  </a:lnTo>
                  <a:close/>
                  <a:moveTo>
                    <a:pt x="2185988" y="3390900"/>
                  </a:moveTo>
                  <a:lnTo>
                    <a:pt x="2181225" y="3390900"/>
                  </a:lnTo>
                  <a:lnTo>
                    <a:pt x="2181225" y="3386138"/>
                  </a:lnTo>
                  <a:lnTo>
                    <a:pt x="2181225" y="3381375"/>
                  </a:lnTo>
                  <a:lnTo>
                    <a:pt x="2185988" y="3381375"/>
                  </a:lnTo>
                  <a:lnTo>
                    <a:pt x="2190750" y="3381375"/>
                  </a:lnTo>
                  <a:lnTo>
                    <a:pt x="2190750" y="3386138"/>
                  </a:lnTo>
                  <a:lnTo>
                    <a:pt x="2190750" y="3390900"/>
                  </a:lnTo>
                  <a:close/>
                  <a:moveTo>
                    <a:pt x="3786188" y="3381375"/>
                  </a:moveTo>
                  <a:lnTo>
                    <a:pt x="3781425" y="3381375"/>
                  </a:lnTo>
                  <a:lnTo>
                    <a:pt x="3781425" y="3376613"/>
                  </a:lnTo>
                  <a:lnTo>
                    <a:pt x="3781425" y="3371850"/>
                  </a:lnTo>
                  <a:lnTo>
                    <a:pt x="3786188" y="3371850"/>
                  </a:lnTo>
                  <a:lnTo>
                    <a:pt x="3790950" y="3371850"/>
                  </a:lnTo>
                  <a:lnTo>
                    <a:pt x="3790950" y="3376613"/>
                  </a:lnTo>
                  <a:lnTo>
                    <a:pt x="3790950" y="3381375"/>
                  </a:lnTo>
                  <a:close/>
                  <a:moveTo>
                    <a:pt x="3858854" y="3380594"/>
                  </a:moveTo>
                  <a:lnTo>
                    <a:pt x="3852863" y="3379813"/>
                  </a:lnTo>
                  <a:lnTo>
                    <a:pt x="3767138" y="3343066"/>
                  </a:lnTo>
                  <a:lnTo>
                    <a:pt x="3681413" y="3306308"/>
                  </a:lnTo>
                  <a:lnTo>
                    <a:pt x="3664915" y="3301917"/>
                  </a:lnTo>
                  <a:lnTo>
                    <a:pt x="3648418" y="3297526"/>
                  </a:lnTo>
                  <a:lnTo>
                    <a:pt x="3659181" y="3265627"/>
                  </a:lnTo>
                  <a:lnTo>
                    <a:pt x="3669954" y="3233738"/>
                  </a:lnTo>
                  <a:lnTo>
                    <a:pt x="3671868" y="3231204"/>
                  </a:lnTo>
                  <a:lnTo>
                    <a:pt x="3673783" y="3228670"/>
                  </a:lnTo>
                  <a:lnTo>
                    <a:pt x="3776072" y="3270942"/>
                  </a:lnTo>
                  <a:lnTo>
                    <a:pt x="3878361" y="3313214"/>
                  </a:lnTo>
                  <a:lnTo>
                    <a:pt x="3883562" y="3318415"/>
                  </a:lnTo>
                  <a:lnTo>
                    <a:pt x="3888762" y="3323616"/>
                  </a:lnTo>
                  <a:lnTo>
                    <a:pt x="3876799" y="3352495"/>
                  </a:lnTo>
                  <a:lnTo>
                    <a:pt x="3864836" y="3381375"/>
                  </a:lnTo>
                  <a:close/>
                  <a:moveTo>
                    <a:pt x="4071938" y="3381375"/>
                  </a:moveTo>
                  <a:lnTo>
                    <a:pt x="4067175" y="3381375"/>
                  </a:lnTo>
                  <a:lnTo>
                    <a:pt x="4067175" y="3376613"/>
                  </a:lnTo>
                  <a:lnTo>
                    <a:pt x="4067175" y="3371850"/>
                  </a:lnTo>
                  <a:lnTo>
                    <a:pt x="4071938" y="3371850"/>
                  </a:lnTo>
                  <a:lnTo>
                    <a:pt x="4076700" y="3371850"/>
                  </a:lnTo>
                  <a:lnTo>
                    <a:pt x="4076700" y="3376613"/>
                  </a:lnTo>
                  <a:lnTo>
                    <a:pt x="4076700" y="3381375"/>
                  </a:lnTo>
                  <a:close/>
                  <a:moveTo>
                    <a:pt x="3738563" y="3362325"/>
                  </a:moveTo>
                  <a:lnTo>
                    <a:pt x="3733800" y="3362325"/>
                  </a:lnTo>
                  <a:lnTo>
                    <a:pt x="3733800" y="3357563"/>
                  </a:lnTo>
                  <a:lnTo>
                    <a:pt x="3733800" y="3352800"/>
                  </a:lnTo>
                  <a:lnTo>
                    <a:pt x="3738563" y="3352800"/>
                  </a:lnTo>
                  <a:lnTo>
                    <a:pt x="3743325" y="3352800"/>
                  </a:lnTo>
                  <a:lnTo>
                    <a:pt x="3743325" y="3357563"/>
                  </a:lnTo>
                  <a:lnTo>
                    <a:pt x="3743325" y="3362325"/>
                  </a:lnTo>
                  <a:close/>
                  <a:moveTo>
                    <a:pt x="2576513" y="3352800"/>
                  </a:moveTo>
                  <a:lnTo>
                    <a:pt x="2571750" y="3352800"/>
                  </a:lnTo>
                  <a:lnTo>
                    <a:pt x="2571750" y="3348038"/>
                  </a:lnTo>
                  <a:lnTo>
                    <a:pt x="2571750" y="3343275"/>
                  </a:lnTo>
                  <a:lnTo>
                    <a:pt x="2576513" y="3343275"/>
                  </a:lnTo>
                  <a:lnTo>
                    <a:pt x="2581275" y="3343275"/>
                  </a:lnTo>
                  <a:lnTo>
                    <a:pt x="2581275" y="3348038"/>
                  </a:lnTo>
                  <a:lnTo>
                    <a:pt x="2581275" y="3352800"/>
                  </a:lnTo>
                  <a:close/>
                  <a:moveTo>
                    <a:pt x="2633663" y="3324225"/>
                  </a:moveTo>
                  <a:lnTo>
                    <a:pt x="2628900" y="3324225"/>
                  </a:lnTo>
                  <a:lnTo>
                    <a:pt x="2628900" y="3319463"/>
                  </a:lnTo>
                  <a:lnTo>
                    <a:pt x="2628900" y="3314700"/>
                  </a:lnTo>
                  <a:lnTo>
                    <a:pt x="2633663" y="3314700"/>
                  </a:lnTo>
                  <a:lnTo>
                    <a:pt x="2638425" y="3314700"/>
                  </a:lnTo>
                  <a:lnTo>
                    <a:pt x="2638425" y="3319463"/>
                  </a:lnTo>
                  <a:lnTo>
                    <a:pt x="2638425" y="3324225"/>
                  </a:lnTo>
                  <a:close/>
                  <a:moveTo>
                    <a:pt x="2033588" y="3295650"/>
                  </a:moveTo>
                  <a:lnTo>
                    <a:pt x="2028825" y="3295650"/>
                  </a:lnTo>
                  <a:lnTo>
                    <a:pt x="2028825" y="3290888"/>
                  </a:lnTo>
                  <a:lnTo>
                    <a:pt x="2028825" y="3286125"/>
                  </a:lnTo>
                  <a:lnTo>
                    <a:pt x="2033588" y="3286125"/>
                  </a:lnTo>
                  <a:lnTo>
                    <a:pt x="2038350" y="3286125"/>
                  </a:lnTo>
                  <a:lnTo>
                    <a:pt x="2038350" y="3290888"/>
                  </a:lnTo>
                  <a:lnTo>
                    <a:pt x="2038350" y="3295650"/>
                  </a:lnTo>
                  <a:close/>
                  <a:moveTo>
                    <a:pt x="3971039" y="3293755"/>
                  </a:moveTo>
                  <a:lnTo>
                    <a:pt x="3936806" y="3296622"/>
                  </a:lnTo>
                  <a:lnTo>
                    <a:pt x="3930492" y="3174692"/>
                  </a:lnTo>
                  <a:lnTo>
                    <a:pt x="3924176" y="3052763"/>
                  </a:lnTo>
                  <a:lnTo>
                    <a:pt x="3902050" y="2955008"/>
                  </a:lnTo>
                  <a:lnTo>
                    <a:pt x="3879914" y="2857243"/>
                  </a:lnTo>
                  <a:lnTo>
                    <a:pt x="3899725" y="2862968"/>
                  </a:lnTo>
                  <a:lnTo>
                    <a:pt x="3919538" y="2868683"/>
                  </a:lnTo>
                  <a:lnTo>
                    <a:pt x="3935635" y="2887247"/>
                  </a:lnTo>
                  <a:lnTo>
                    <a:pt x="3951723" y="2905811"/>
                  </a:lnTo>
                  <a:lnTo>
                    <a:pt x="3965781" y="2955474"/>
                  </a:lnTo>
                  <a:lnTo>
                    <a:pt x="3979840" y="3005138"/>
                  </a:lnTo>
                  <a:lnTo>
                    <a:pt x="3990251" y="3057525"/>
                  </a:lnTo>
                  <a:lnTo>
                    <a:pt x="4000662" y="3109913"/>
                  </a:lnTo>
                  <a:lnTo>
                    <a:pt x="4002958" y="3200400"/>
                  </a:lnTo>
                  <a:lnTo>
                    <a:pt x="4005263" y="3290888"/>
                  </a:lnTo>
                  <a:close/>
                  <a:moveTo>
                    <a:pt x="3824288" y="3267075"/>
                  </a:moveTo>
                  <a:lnTo>
                    <a:pt x="3819525" y="3267075"/>
                  </a:lnTo>
                  <a:lnTo>
                    <a:pt x="3819525" y="3262313"/>
                  </a:lnTo>
                  <a:lnTo>
                    <a:pt x="3819525" y="3257550"/>
                  </a:lnTo>
                  <a:lnTo>
                    <a:pt x="3824288" y="3257550"/>
                  </a:lnTo>
                  <a:lnTo>
                    <a:pt x="3829050" y="3257550"/>
                  </a:lnTo>
                  <a:lnTo>
                    <a:pt x="3829050" y="3262313"/>
                  </a:lnTo>
                  <a:lnTo>
                    <a:pt x="3829050" y="3267075"/>
                  </a:lnTo>
                  <a:close/>
                  <a:moveTo>
                    <a:pt x="5283203" y="3263903"/>
                  </a:moveTo>
                  <a:lnTo>
                    <a:pt x="5276850" y="3270247"/>
                  </a:lnTo>
                  <a:lnTo>
                    <a:pt x="5276850" y="3257550"/>
                  </a:lnTo>
                  <a:lnTo>
                    <a:pt x="5276850" y="3244853"/>
                  </a:lnTo>
                  <a:lnTo>
                    <a:pt x="5283203" y="3251197"/>
                  </a:lnTo>
                  <a:lnTo>
                    <a:pt x="5289547" y="3257550"/>
                  </a:lnTo>
                  <a:close/>
                  <a:moveTo>
                    <a:pt x="2281238" y="3257550"/>
                  </a:moveTo>
                  <a:lnTo>
                    <a:pt x="2276475" y="3257550"/>
                  </a:lnTo>
                  <a:lnTo>
                    <a:pt x="2276475" y="3252788"/>
                  </a:lnTo>
                  <a:lnTo>
                    <a:pt x="2276475" y="3248025"/>
                  </a:lnTo>
                  <a:lnTo>
                    <a:pt x="2281238" y="3248025"/>
                  </a:lnTo>
                  <a:lnTo>
                    <a:pt x="2286000" y="3248025"/>
                  </a:lnTo>
                  <a:lnTo>
                    <a:pt x="2286000" y="3252788"/>
                  </a:lnTo>
                  <a:lnTo>
                    <a:pt x="2286000" y="3257550"/>
                  </a:lnTo>
                  <a:close/>
                  <a:moveTo>
                    <a:pt x="3462338" y="3257550"/>
                  </a:moveTo>
                  <a:lnTo>
                    <a:pt x="3457575" y="3257550"/>
                  </a:lnTo>
                  <a:lnTo>
                    <a:pt x="3457575" y="3252788"/>
                  </a:lnTo>
                  <a:lnTo>
                    <a:pt x="3457575" y="3248025"/>
                  </a:lnTo>
                  <a:lnTo>
                    <a:pt x="3462338" y="3248025"/>
                  </a:lnTo>
                  <a:lnTo>
                    <a:pt x="3467100" y="3248025"/>
                  </a:lnTo>
                  <a:lnTo>
                    <a:pt x="3467100" y="3252788"/>
                  </a:lnTo>
                  <a:lnTo>
                    <a:pt x="3467100" y="3257550"/>
                  </a:lnTo>
                  <a:close/>
                  <a:moveTo>
                    <a:pt x="4862513" y="3248025"/>
                  </a:moveTo>
                  <a:lnTo>
                    <a:pt x="4857750" y="3248025"/>
                  </a:lnTo>
                  <a:lnTo>
                    <a:pt x="4857750" y="3243263"/>
                  </a:lnTo>
                  <a:lnTo>
                    <a:pt x="4857750" y="3238500"/>
                  </a:lnTo>
                  <a:lnTo>
                    <a:pt x="4862513" y="3238500"/>
                  </a:lnTo>
                  <a:lnTo>
                    <a:pt x="4867275" y="3238500"/>
                  </a:lnTo>
                  <a:lnTo>
                    <a:pt x="4867275" y="3243263"/>
                  </a:lnTo>
                  <a:lnTo>
                    <a:pt x="4867275" y="3248025"/>
                  </a:lnTo>
                  <a:close/>
                  <a:moveTo>
                    <a:pt x="2327739" y="3238500"/>
                  </a:moveTo>
                  <a:lnTo>
                    <a:pt x="2322976" y="3238500"/>
                  </a:lnTo>
                  <a:lnTo>
                    <a:pt x="2328863" y="3228975"/>
                  </a:lnTo>
                  <a:lnTo>
                    <a:pt x="2334749" y="3219450"/>
                  </a:lnTo>
                  <a:lnTo>
                    <a:pt x="2339511" y="3219450"/>
                  </a:lnTo>
                  <a:lnTo>
                    <a:pt x="2344274" y="3219450"/>
                  </a:lnTo>
                  <a:lnTo>
                    <a:pt x="2338388" y="3228975"/>
                  </a:lnTo>
                  <a:lnTo>
                    <a:pt x="2332501" y="3238500"/>
                  </a:lnTo>
                  <a:close/>
                  <a:moveTo>
                    <a:pt x="2643188" y="3238500"/>
                  </a:moveTo>
                  <a:lnTo>
                    <a:pt x="2638425" y="3238500"/>
                  </a:lnTo>
                  <a:lnTo>
                    <a:pt x="2638425" y="3233738"/>
                  </a:lnTo>
                  <a:lnTo>
                    <a:pt x="2638425" y="3228975"/>
                  </a:lnTo>
                  <a:lnTo>
                    <a:pt x="2643188" y="3228975"/>
                  </a:lnTo>
                  <a:lnTo>
                    <a:pt x="2647950" y="3228975"/>
                  </a:lnTo>
                  <a:lnTo>
                    <a:pt x="2647950" y="3233738"/>
                  </a:lnTo>
                  <a:lnTo>
                    <a:pt x="2647950" y="3238500"/>
                  </a:lnTo>
                  <a:close/>
                  <a:moveTo>
                    <a:pt x="3405188" y="3238500"/>
                  </a:moveTo>
                  <a:lnTo>
                    <a:pt x="3400425" y="3238500"/>
                  </a:lnTo>
                  <a:lnTo>
                    <a:pt x="3400425" y="3233738"/>
                  </a:lnTo>
                  <a:lnTo>
                    <a:pt x="3400425" y="3228975"/>
                  </a:lnTo>
                  <a:lnTo>
                    <a:pt x="3405188" y="3228975"/>
                  </a:lnTo>
                  <a:lnTo>
                    <a:pt x="3409950" y="3228975"/>
                  </a:lnTo>
                  <a:lnTo>
                    <a:pt x="3409950" y="3233738"/>
                  </a:lnTo>
                  <a:lnTo>
                    <a:pt x="3409950" y="3238500"/>
                  </a:lnTo>
                  <a:close/>
                  <a:moveTo>
                    <a:pt x="3376613" y="3228975"/>
                  </a:moveTo>
                  <a:lnTo>
                    <a:pt x="3371850" y="3228975"/>
                  </a:lnTo>
                  <a:lnTo>
                    <a:pt x="3371850" y="3224213"/>
                  </a:lnTo>
                  <a:lnTo>
                    <a:pt x="3371850" y="3219450"/>
                  </a:lnTo>
                  <a:lnTo>
                    <a:pt x="3376613" y="3219450"/>
                  </a:lnTo>
                  <a:lnTo>
                    <a:pt x="3381375" y="3219450"/>
                  </a:lnTo>
                  <a:lnTo>
                    <a:pt x="3381375" y="3224213"/>
                  </a:lnTo>
                  <a:lnTo>
                    <a:pt x="3381375" y="3228975"/>
                  </a:lnTo>
                  <a:close/>
                  <a:moveTo>
                    <a:pt x="3464957" y="3228146"/>
                  </a:moveTo>
                  <a:lnTo>
                    <a:pt x="3452813" y="3227318"/>
                  </a:lnTo>
                  <a:lnTo>
                    <a:pt x="3350419" y="3192751"/>
                  </a:lnTo>
                  <a:lnTo>
                    <a:pt x="3248025" y="3158185"/>
                  </a:lnTo>
                  <a:lnTo>
                    <a:pt x="3248025" y="3153023"/>
                  </a:lnTo>
                  <a:lnTo>
                    <a:pt x="3248025" y="3147860"/>
                  </a:lnTo>
                  <a:lnTo>
                    <a:pt x="3291297" y="3132306"/>
                  </a:lnTo>
                  <a:lnTo>
                    <a:pt x="3334560" y="3116742"/>
                  </a:lnTo>
                  <a:lnTo>
                    <a:pt x="3415122" y="3141031"/>
                  </a:lnTo>
                  <a:lnTo>
                    <a:pt x="3495675" y="3165329"/>
                  </a:lnTo>
                  <a:lnTo>
                    <a:pt x="3495675" y="3172720"/>
                  </a:lnTo>
                  <a:lnTo>
                    <a:pt x="3495675" y="3180112"/>
                  </a:lnTo>
                  <a:lnTo>
                    <a:pt x="3486388" y="3204543"/>
                  </a:lnTo>
                  <a:lnTo>
                    <a:pt x="3477092" y="3228975"/>
                  </a:lnTo>
                  <a:close/>
                  <a:moveTo>
                    <a:pt x="3729038" y="3228975"/>
                  </a:moveTo>
                  <a:lnTo>
                    <a:pt x="3724275" y="3228975"/>
                  </a:lnTo>
                  <a:lnTo>
                    <a:pt x="3724275" y="3224213"/>
                  </a:lnTo>
                  <a:lnTo>
                    <a:pt x="3724275" y="3219450"/>
                  </a:lnTo>
                  <a:lnTo>
                    <a:pt x="3729038" y="3219450"/>
                  </a:lnTo>
                  <a:lnTo>
                    <a:pt x="3733800" y="3219450"/>
                  </a:lnTo>
                  <a:lnTo>
                    <a:pt x="3733800" y="3224213"/>
                  </a:lnTo>
                  <a:lnTo>
                    <a:pt x="3733800" y="3228975"/>
                  </a:lnTo>
                  <a:close/>
                  <a:moveTo>
                    <a:pt x="4025799" y="3212487"/>
                  </a:moveTo>
                  <a:lnTo>
                    <a:pt x="4021055" y="3224213"/>
                  </a:lnTo>
                  <a:lnTo>
                    <a:pt x="4021408" y="3195638"/>
                  </a:lnTo>
                  <a:lnTo>
                    <a:pt x="4021760" y="3167063"/>
                  </a:lnTo>
                  <a:lnTo>
                    <a:pt x="4026151" y="3183912"/>
                  </a:lnTo>
                  <a:lnTo>
                    <a:pt x="4030542" y="3200762"/>
                  </a:lnTo>
                  <a:close/>
                  <a:moveTo>
                    <a:pt x="4395788" y="3219450"/>
                  </a:moveTo>
                  <a:lnTo>
                    <a:pt x="4391025" y="3219450"/>
                  </a:lnTo>
                  <a:lnTo>
                    <a:pt x="4391025" y="3214688"/>
                  </a:lnTo>
                  <a:lnTo>
                    <a:pt x="4391025" y="3209925"/>
                  </a:lnTo>
                  <a:lnTo>
                    <a:pt x="4395788" y="3209925"/>
                  </a:lnTo>
                  <a:lnTo>
                    <a:pt x="4400550" y="3209925"/>
                  </a:lnTo>
                  <a:lnTo>
                    <a:pt x="4400550" y="3214688"/>
                  </a:lnTo>
                  <a:lnTo>
                    <a:pt x="4400550" y="3219450"/>
                  </a:lnTo>
                  <a:close/>
                  <a:moveTo>
                    <a:pt x="5283203" y="3216278"/>
                  </a:moveTo>
                  <a:lnTo>
                    <a:pt x="5276850" y="3222622"/>
                  </a:lnTo>
                  <a:lnTo>
                    <a:pt x="5276850" y="3209925"/>
                  </a:lnTo>
                  <a:lnTo>
                    <a:pt x="5276850" y="3197228"/>
                  </a:lnTo>
                  <a:lnTo>
                    <a:pt x="5283203" y="3203572"/>
                  </a:lnTo>
                  <a:lnTo>
                    <a:pt x="5289547" y="3209925"/>
                  </a:lnTo>
                  <a:close/>
                  <a:moveTo>
                    <a:pt x="3681413" y="3209925"/>
                  </a:moveTo>
                  <a:lnTo>
                    <a:pt x="3676650" y="3209925"/>
                  </a:lnTo>
                  <a:lnTo>
                    <a:pt x="3676650" y="3205163"/>
                  </a:lnTo>
                  <a:lnTo>
                    <a:pt x="3676650" y="3200400"/>
                  </a:lnTo>
                  <a:lnTo>
                    <a:pt x="3681413" y="3200400"/>
                  </a:lnTo>
                  <a:lnTo>
                    <a:pt x="3686175" y="3200400"/>
                  </a:lnTo>
                  <a:lnTo>
                    <a:pt x="3686175" y="3205163"/>
                  </a:lnTo>
                  <a:lnTo>
                    <a:pt x="3686175" y="3209925"/>
                  </a:lnTo>
                  <a:close/>
                  <a:moveTo>
                    <a:pt x="2090738" y="3200400"/>
                  </a:moveTo>
                  <a:lnTo>
                    <a:pt x="2085975" y="3200400"/>
                  </a:lnTo>
                  <a:lnTo>
                    <a:pt x="2085975" y="3195638"/>
                  </a:lnTo>
                  <a:lnTo>
                    <a:pt x="2085975" y="3190875"/>
                  </a:lnTo>
                  <a:lnTo>
                    <a:pt x="2090738" y="3190875"/>
                  </a:lnTo>
                  <a:lnTo>
                    <a:pt x="2095500" y="3190875"/>
                  </a:lnTo>
                  <a:lnTo>
                    <a:pt x="2095500" y="3195638"/>
                  </a:lnTo>
                  <a:lnTo>
                    <a:pt x="2095500" y="3200400"/>
                  </a:lnTo>
                  <a:close/>
                  <a:moveTo>
                    <a:pt x="5319713" y="3200400"/>
                  </a:moveTo>
                  <a:lnTo>
                    <a:pt x="5314950" y="3200400"/>
                  </a:lnTo>
                  <a:lnTo>
                    <a:pt x="5314950" y="3195638"/>
                  </a:lnTo>
                  <a:lnTo>
                    <a:pt x="5314950" y="3190875"/>
                  </a:lnTo>
                  <a:lnTo>
                    <a:pt x="5319713" y="3190875"/>
                  </a:lnTo>
                  <a:lnTo>
                    <a:pt x="5324475" y="3190875"/>
                  </a:lnTo>
                  <a:lnTo>
                    <a:pt x="5324475" y="3195638"/>
                  </a:lnTo>
                  <a:lnTo>
                    <a:pt x="5324475" y="3200400"/>
                  </a:lnTo>
                  <a:close/>
                  <a:moveTo>
                    <a:pt x="2719388" y="3190875"/>
                  </a:moveTo>
                  <a:lnTo>
                    <a:pt x="2714625" y="3190875"/>
                  </a:lnTo>
                  <a:lnTo>
                    <a:pt x="2714625" y="3186113"/>
                  </a:lnTo>
                  <a:lnTo>
                    <a:pt x="2714625" y="3181350"/>
                  </a:lnTo>
                  <a:lnTo>
                    <a:pt x="2719388" y="3181350"/>
                  </a:lnTo>
                  <a:lnTo>
                    <a:pt x="2724150" y="3181350"/>
                  </a:lnTo>
                  <a:lnTo>
                    <a:pt x="2724150" y="3186113"/>
                  </a:lnTo>
                  <a:lnTo>
                    <a:pt x="2724150" y="3190875"/>
                  </a:lnTo>
                  <a:close/>
                  <a:moveTo>
                    <a:pt x="4357688" y="3190875"/>
                  </a:moveTo>
                  <a:lnTo>
                    <a:pt x="4352925" y="3190875"/>
                  </a:lnTo>
                  <a:lnTo>
                    <a:pt x="4352925" y="3186113"/>
                  </a:lnTo>
                  <a:lnTo>
                    <a:pt x="4352925" y="3181350"/>
                  </a:lnTo>
                  <a:lnTo>
                    <a:pt x="4357688" y="3181350"/>
                  </a:lnTo>
                  <a:lnTo>
                    <a:pt x="4362450" y="3181350"/>
                  </a:lnTo>
                  <a:lnTo>
                    <a:pt x="4362450" y="3186113"/>
                  </a:lnTo>
                  <a:lnTo>
                    <a:pt x="4362450" y="3190875"/>
                  </a:lnTo>
                  <a:close/>
                  <a:moveTo>
                    <a:pt x="642938" y="3162300"/>
                  </a:moveTo>
                  <a:lnTo>
                    <a:pt x="638175" y="3162300"/>
                  </a:lnTo>
                  <a:lnTo>
                    <a:pt x="638175" y="3157538"/>
                  </a:lnTo>
                  <a:lnTo>
                    <a:pt x="638175" y="3152775"/>
                  </a:lnTo>
                  <a:lnTo>
                    <a:pt x="642938" y="3152775"/>
                  </a:lnTo>
                  <a:lnTo>
                    <a:pt x="647700" y="3152775"/>
                  </a:lnTo>
                  <a:lnTo>
                    <a:pt x="647700" y="3157538"/>
                  </a:lnTo>
                  <a:lnTo>
                    <a:pt x="647700" y="3162300"/>
                  </a:lnTo>
                  <a:close/>
                  <a:moveTo>
                    <a:pt x="3635378" y="3159128"/>
                  </a:moveTo>
                  <a:lnTo>
                    <a:pt x="3629025" y="3165472"/>
                  </a:lnTo>
                  <a:lnTo>
                    <a:pt x="3629025" y="3152775"/>
                  </a:lnTo>
                  <a:lnTo>
                    <a:pt x="3629025" y="3140078"/>
                  </a:lnTo>
                  <a:lnTo>
                    <a:pt x="3635378" y="3146422"/>
                  </a:lnTo>
                  <a:lnTo>
                    <a:pt x="3641722" y="3152775"/>
                  </a:lnTo>
                  <a:close/>
                  <a:moveTo>
                    <a:pt x="3613738" y="3151251"/>
                  </a:moveTo>
                  <a:lnTo>
                    <a:pt x="3605213" y="3149727"/>
                  </a:lnTo>
                  <a:lnTo>
                    <a:pt x="3575428" y="3145974"/>
                  </a:lnTo>
                  <a:lnTo>
                    <a:pt x="3545643" y="3142221"/>
                  </a:lnTo>
                  <a:lnTo>
                    <a:pt x="3538985" y="3083395"/>
                  </a:lnTo>
                  <a:lnTo>
                    <a:pt x="3532337" y="3024578"/>
                  </a:lnTo>
                  <a:lnTo>
                    <a:pt x="3553158" y="3007709"/>
                  </a:lnTo>
                  <a:lnTo>
                    <a:pt x="3573990" y="2990850"/>
                  </a:lnTo>
                  <a:lnTo>
                    <a:pt x="3586201" y="2990850"/>
                  </a:lnTo>
                  <a:lnTo>
                    <a:pt x="3598412" y="2990850"/>
                  </a:lnTo>
                  <a:lnTo>
                    <a:pt x="3604880" y="3007519"/>
                  </a:lnTo>
                  <a:lnTo>
                    <a:pt x="3611356" y="3024188"/>
                  </a:lnTo>
                  <a:lnTo>
                    <a:pt x="3616804" y="3088481"/>
                  </a:lnTo>
                  <a:lnTo>
                    <a:pt x="3622262" y="3152775"/>
                  </a:lnTo>
                  <a:close/>
                  <a:moveTo>
                    <a:pt x="4777350" y="3152775"/>
                  </a:moveTo>
                  <a:lnTo>
                    <a:pt x="4773149" y="3152775"/>
                  </a:lnTo>
                  <a:lnTo>
                    <a:pt x="4766348" y="3141774"/>
                  </a:lnTo>
                  <a:lnTo>
                    <a:pt x="4759557" y="3130782"/>
                  </a:lnTo>
                  <a:lnTo>
                    <a:pt x="4770558" y="3137583"/>
                  </a:lnTo>
                  <a:lnTo>
                    <a:pt x="4781550" y="3144374"/>
                  </a:lnTo>
                  <a:lnTo>
                    <a:pt x="4781550" y="3148575"/>
                  </a:lnTo>
                  <a:lnTo>
                    <a:pt x="4781550" y="3152775"/>
                  </a:lnTo>
                  <a:close/>
                  <a:moveTo>
                    <a:pt x="3176540" y="3132792"/>
                  </a:moveTo>
                  <a:lnTo>
                    <a:pt x="3134325" y="3140678"/>
                  </a:lnTo>
                  <a:lnTo>
                    <a:pt x="3129267" y="3135611"/>
                  </a:lnTo>
                  <a:lnTo>
                    <a:pt x="3124200" y="3130553"/>
                  </a:lnTo>
                  <a:lnTo>
                    <a:pt x="3124200" y="2994536"/>
                  </a:lnTo>
                  <a:lnTo>
                    <a:pt x="3124200" y="2858519"/>
                  </a:lnTo>
                  <a:lnTo>
                    <a:pt x="3215354" y="2784196"/>
                  </a:lnTo>
                  <a:lnTo>
                    <a:pt x="3306509" y="2709863"/>
                  </a:lnTo>
                  <a:lnTo>
                    <a:pt x="3363220" y="2702500"/>
                  </a:lnTo>
                  <a:lnTo>
                    <a:pt x="3419923" y="2695137"/>
                  </a:lnTo>
                  <a:lnTo>
                    <a:pt x="3472453" y="2675487"/>
                  </a:lnTo>
                  <a:lnTo>
                    <a:pt x="3524984" y="2655827"/>
                  </a:lnTo>
                  <a:lnTo>
                    <a:pt x="3572980" y="2607831"/>
                  </a:lnTo>
                  <a:lnTo>
                    <a:pt x="3620977" y="2559834"/>
                  </a:lnTo>
                  <a:lnTo>
                    <a:pt x="3660724" y="2565587"/>
                  </a:lnTo>
                  <a:lnTo>
                    <a:pt x="3700463" y="2571331"/>
                  </a:lnTo>
                  <a:lnTo>
                    <a:pt x="3735419" y="2581304"/>
                  </a:lnTo>
                  <a:lnTo>
                    <a:pt x="3770376" y="2591276"/>
                  </a:lnTo>
                  <a:lnTo>
                    <a:pt x="3792569" y="2609250"/>
                  </a:lnTo>
                  <a:lnTo>
                    <a:pt x="3814763" y="2627224"/>
                  </a:lnTo>
                  <a:lnTo>
                    <a:pt x="3813887" y="2668543"/>
                  </a:lnTo>
                  <a:lnTo>
                    <a:pt x="3813010" y="2709863"/>
                  </a:lnTo>
                  <a:lnTo>
                    <a:pt x="3795903" y="2743200"/>
                  </a:lnTo>
                  <a:lnTo>
                    <a:pt x="3778796" y="2776538"/>
                  </a:lnTo>
                  <a:lnTo>
                    <a:pt x="3711054" y="2843422"/>
                  </a:lnTo>
                  <a:lnTo>
                    <a:pt x="3643313" y="2910297"/>
                  </a:lnTo>
                  <a:lnTo>
                    <a:pt x="3562350" y="2963818"/>
                  </a:lnTo>
                  <a:lnTo>
                    <a:pt x="3481388" y="3017339"/>
                  </a:lnTo>
                  <a:lnTo>
                    <a:pt x="3422266" y="3046886"/>
                  </a:lnTo>
                  <a:lnTo>
                    <a:pt x="3363154" y="3076432"/>
                  </a:lnTo>
                  <a:lnTo>
                    <a:pt x="3290954" y="3100673"/>
                  </a:lnTo>
                  <a:lnTo>
                    <a:pt x="3218755" y="3124905"/>
                  </a:lnTo>
                  <a:close/>
                  <a:moveTo>
                    <a:pt x="3520478" y="3140669"/>
                  </a:moveTo>
                  <a:lnTo>
                    <a:pt x="3514725" y="3146422"/>
                  </a:lnTo>
                  <a:lnTo>
                    <a:pt x="3515477" y="3128172"/>
                  </a:lnTo>
                  <a:lnTo>
                    <a:pt x="3516230" y="3109913"/>
                  </a:lnTo>
                  <a:lnTo>
                    <a:pt x="3521231" y="3122410"/>
                  </a:lnTo>
                  <a:lnTo>
                    <a:pt x="3526231" y="3134916"/>
                  </a:lnTo>
                  <a:close/>
                  <a:moveTo>
                    <a:pt x="3462338" y="3133725"/>
                  </a:moveTo>
                  <a:lnTo>
                    <a:pt x="3457575" y="3133725"/>
                  </a:lnTo>
                  <a:lnTo>
                    <a:pt x="3457575" y="3128963"/>
                  </a:lnTo>
                  <a:lnTo>
                    <a:pt x="3457575" y="3124200"/>
                  </a:lnTo>
                  <a:lnTo>
                    <a:pt x="3462338" y="3124200"/>
                  </a:lnTo>
                  <a:lnTo>
                    <a:pt x="3467100" y="3124200"/>
                  </a:lnTo>
                  <a:lnTo>
                    <a:pt x="3467100" y="3128963"/>
                  </a:lnTo>
                  <a:lnTo>
                    <a:pt x="3467100" y="3133725"/>
                  </a:lnTo>
                  <a:close/>
                  <a:moveTo>
                    <a:pt x="4252913" y="3105150"/>
                  </a:moveTo>
                  <a:lnTo>
                    <a:pt x="4248150" y="3105150"/>
                  </a:lnTo>
                  <a:lnTo>
                    <a:pt x="4248150" y="3100388"/>
                  </a:lnTo>
                  <a:lnTo>
                    <a:pt x="4248150" y="3095625"/>
                  </a:lnTo>
                  <a:lnTo>
                    <a:pt x="4252913" y="3095625"/>
                  </a:lnTo>
                  <a:lnTo>
                    <a:pt x="4257675" y="3095625"/>
                  </a:lnTo>
                  <a:lnTo>
                    <a:pt x="4257675" y="3100388"/>
                  </a:lnTo>
                  <a:lnTo>
                    <a:pt x="4257675" y="3105150"/>
                  </a:lnTo>
                  <a:close/>
                  <a:moveTo>
                    <a:pt x="2320881" y="3088481"/>
                  </a:moveTo>
                  <a:lnTo>
                    <a:pt x="2316080" y="3100388"/>
                  </a:lnTo>
                  <a:lnTo>
                    <a:pt x="2316080" y="3076575"/>
                  </a:lnTo>
                  <a:lnTo>
                    <a:pt x="2316080" y="3052763"/>
                  </a:lnTo>
                  <a:lnTo>
                    <a:pt x="2320881" y="3064669"/>
                  </a:lnTo>
                  <a:lnTo>
                    <a:pt x="2325691" y="3076575"/>
                  </a:lnTo>
                  <a:close/>
                  <a:moveTo>
                    <a:pt x="1042988" y="3067050"/>
                  </a:moveTo>
                  <a:lnTo>
                    <a:pt x="1038225" y="3067050"/>
                  </a:lnTo>
                  <a:lnTo>
                    <a:pt x="1038225" y="3062288"/>
                  </a:lnTo>
                  <a:lnTo>
                    <a:pt x="1038225" y="3057525"/>
                  </a:lnTo>
                  <a:lnTo>
                    <a:pt x="1042988" y="3057525"/>
                  </a:lnTo>
                  <a:lnTo>
                    <a:pt x="1047750" y="3057525"/>
                  </a:lnTo>
                  <a:lnTo>
                    <a:pt x="1047750" y="3062288"/>
                  </a:lnTo>
                  <a:lnTo>
                    <a:pt x="1047750" y="3067050"/>
                  </a:lnTo>
                  <a:close/>
                  <a:moveTo>
                    <a:pt x="4195763" y="3057525"/>
                  </a:moveTo>
                  <a:lnTo>
                    <a:pt x="4191000" y="3057525"/>
                  </a:lnTo>
                  <a:lnTo>
                    <a:pt x="4191000" y="3052763"/>
                  </a:lnTo>
                  <a:lnTo>
                    <a:pt x="4191000" y="3048000"/>
                  </a:lnTo>
                  <a:lnTo>
                    <a:pt x="4195763" y="3048000"/>
                  </a:lnTo>
                  <a:lnTo>
                    <a:pt x="4200525" y="3048000"/>
                  </a:lnTo>
                  <a:lnTo>
                    <a:pt x="4200525" y="3052763"/>
                  </a:lnTo>
                  <a:lnTo>
                    <a:pt x="4200525" y="3057525"/>
                  </a:lnTo>
                  <a:close/>
                  <a:moveTo>
                    <a:pt x="3902078" y="3044828"/>
                  </a:moveTo>
                  <a:lnTo>
                    <a:pt x="3895725" y="3051172"/>
                  </a:lnTo>
                  <a:lnTo>
                    <a:pt x="3895725" y="3038475"/>
                  </a:lnTo>
                  <a:lnTo>
                    <a:pt x="3895725" y="3025778"/>
                  </a:lnTo>
                  <a:lnTo>
                    <a:pt x="3902078" y="3032122"/>
                  </a:lnTo>
                  <a:lnTo>
                    <a:pt x="3908422" y="3038475"/>
                  </a:lnTo>
                  <a:close/>
                  <a:moveTo>
                    <a:pt x="4006853" y="3035303"/>
                  </a:moveTo>
                  <a:lnTo>
                    <a:pt x="4000500" y="3041647"/>
                  </a:lnTo>
                  <a:lnTo>
                    <a:pt x="4000500" y="3028950"/>
                  </a:lnTo>
                  <a:lnTo>
                    <a:pt x="4000500" y="3016253"/>
                  </a:lnTo>
                  <a:lnTo>
                    <a:pt x="4006853" y="3022597"/>
                  </a:lnTo>
                  <a:lnTo>
                    <a:pt x="4013197" y="3028950"/>
                  </a:lnTo>
                  <a:close/>
                  <a:moveTo>
                    <a:pt x="4148700" y="3019425"/>
                  </a:moveTo>
                  <a:lnTo>
                    <a:pt x="4144499" y="3019425"/>
                  </a:lnTo>
                  <a:lnTo>
                    <a:pt x="4137698" y="3008424"/>
                  </a:lnTo>
                  <a:lnTo>
                    <a:pt x="4130907" y="2997432"/>
                  </a:lnTo>
                  <a:lnTo>
                    <a:pt x="4141908" y="3004233"/>
                  </a:lnTo>
                  <a:lnTo>
                    <a:pt x="4152900" y="3011024"/>
                  </a:lnTo>
                  <a:lnTo>
                    <a:pt x="4152900" y="3015225"/>
                  </a:lnTo>
                  <a:lnTo>
                    <a:pt x="4152900" y="3019425"/>
                  </a:lnTo>
                  <a:close/>
                  <a:moveTo>
                    <a:pt x="3624263" y="3009900"/>
                  </a:moveTo>
                  <a:lnTo>
                    <a:pt x="3619500" y="3009900"/>
                  </a:lnTo>
                  <a:lnTo>
                    <a:pt x="3619500" y="3005138"/>
                  </a:lnTo>
                  <a:lnTo>
                    <a:pt x="3619500" y="3000375"/>
                  </a:lnTo>
                  <a:lnTo>
                    <a:pt x="3624263" y="3000375"/>
                  </a:lnTo>
                  <a:lnTo>
                    <a:pt x="3629025" y="3000375"/>
                  </a:lnTo>
                  <a:lnTo>
                    <a:pt x="3629025" y="3005138"/>
                  </a:lnTo>
                  <a:lnTo>
                    <a:pt x="3629025" y="3009900"/>
                  </a:lnTo>
                  <a:close/>
                  <a:moveTo>
                    <a:pt x="985838" y="2990850"/>
                  </a:moveTo>
                  <a:lnTo>
                    <a:pt x="981075" y="2990850"/>
                  </a:lnTo>
                  <a:lnTo>
                    <a:pt x="981075" y="2986088"/>
                  </a:lnTo>
                  <a:lnTo>
                    <a:pt x="981075" y="2981325"/>
                  </a:lnTo>
                  <a:lnTo>
                    <a:pt x="985838" y="2981325"/>
                  </a:lnTo>
                  <a:lnTo>
                    <a:pt x="990600" y="2981325"/>
                  </a:lnTo>
                  <a:lnTo>
                    <a:pt x="990600" y="2986088"/>
                  </a:lnTo>
                  <a:lnTo>
                    <a:pt x="990600" y="2990850"/>
                  </a:lnTo>
                  <a:close/>
                  <a:moveTo>
                    <a:pt x="185738" y="2962275"/>
                  </a:moveTo>
                  <a:lnTo>
                    <a:pt x="180975" y="2962275"/>
                  </a:lnTo>
                  <a:lnTo>
                    <a:pt x="180975" y="2957513"/>
                  </a:lnTo>
                  <a:lnTo>
                    <a:pt x="180975" y="2952750"/>
                  </a:lnTo>
                  <a:lnTo>
                    <a:pt x="185738" y="2952750"/>
                  </a:lnTo>
                  <a:lnTo>
                    <a:pt x="190500" y="2952750"/>
                  </a:lnTo>
                  <a:lnTo>
                    <a:pt x="190500" y="2957513"/>
                  </a:lnTo>
                  <a:lnTo>
                    <a:pt x="190500" y="2962275"/>
                  </a:lnTo>
                  <a:close/>
                  <a:moveTo>
                    <a:pt x="2386013" y="2962275"/>
                  </a:moveTo>
                  <a:lnTo>
                    <a:pt x="2381250" y="2962275"/>
                  </a:lnTo>
                  <a:lnTo>
                    <a:pt x="2381250" y="2957513"/>
                  </a:lnTo>
                  <a:lnTo>
                    <a:pt x="2381250" y="2952750"/>
                  </a:lnTo>
                  <a:lnTo>
                    <a:pt x="2386013" y="2952750"/>
                  </a:lnTo>
                  <a:lnTo>
                    <a:pt x="2390775" y="2952750"/>
                  </a:lnTo>
                  <a:lnTo>
                    <a:pt x="2390775" y="2957513"/>
                  </a:lnTo>
                  <a:lnTo>
                    <a:pt x="2390775" y="2962275"/>
                  </a:lnTo>
                  <a:close/>
                  <a:moveTo>
                    <a:pt x="3883028" y="2959103"/>
                  </a:moveTo>
                  <a:lnTo>
                    <a:pt x="3876675" y="2965447"/>
                  </a:lnTo>
                  <a:lnTo>
                    <a:pt x="3876675" y="2952750"/>
                  </a:lnTo>
                  <a:lnTo>
                    <a:pt x="3876675" y="2940053"/>
                  </a:lnTo>
                  <a:lnTo>
                    <a:pt x="3883028" y="2946397"/>
                  </a:lnTo>
                  <a:lnTo>
                    <a:pt x="3889372" y="2952750"/>
                  </a:lnTo>
                  <a:close/>
                  <a:moveTo>
                    <a:pt x="3986213" y="2952750"/>
                  </a:moveTo>
                  <a:lnTo>
                    <a:pt x="3981450" y="2952750"/>
                  </a:lnTo>
                  <a:lnTo>
                    <a:pt x="3981450" y="2947988"/>
                  </a:lnTo>
                  <a:lnTo>
                    <a:pt x="3981450" y="2943225"/>
                  </a:lnTo>
                  <a:lnTo>
                    <a:pt x="3986213" y="2943225"/>
                  </a:lnTo>
                  <a:lnTo>
                    <a:pt x="3990975" y="2943225"/>
                  </a:lnTo>
                  <a:lnTo>
                    <a:pt x="3990975" y="2947988"/>
                  </a:lnTo>
                  <a:lnTo>
                    <a:pt x="3990975" y="2952750"/>
                  </a:lnTo>
                  <a:close/>
                  <a:moveTo>
                    <a:pt x="195263" y="2943225"/>
                  </a:moveTo>
                  <a:lnTo>
                    <a:pt x="190500" y="2943225"/>
                  </a:lnTo>
                  <a:lnTo>
                    <a:pt x="190500" y="2938463"/>
                  </a:lnTo>
                  <a:lnTo>
                    <a:pt x="190500" y="2933700"/>
                  </a:lnTo>
                  <a:lnTo>
                    <a:pt x="195263" y="2933700"/>
                  </a:lnTo>
                  <a:lnTo>
                    <a:pt x="200025" y="2933700"/>
                  </a:lnTo>
                  <a:lnTo>
                    <a:pt x="200025" y="2938463"/>
                  </a:lnTo>
                  <a:lnTo>
                    <a:pt x="200025" y="2943225"/>
                  </a:lnTo>
                  <a:close/>
                  <a:moveTo>
                    <a:pt x="2795588" y="2943225"/>
                  </a:moveTo>
                  <a:lnTo>
                    <a:pt x="2790825" y="2943225"/>
                  </a:lnTo>
                  <a:lnTo>
                    <a:pt x="2790825" y="2938463"/>
                  </a:lnTo>
                  <a:lnTo>
                    <a:pt x="2790825" y="2933700"/>
                  </a:lnTo>
                  <a:lnTo>
                    <a:pt x="2795588" y="2933700"/>
                  </a:lnTo>
                  <a:lnTo>
                    <a:pt x="2800350" y="2933700"/>
                  </a:lnTo>
                  <a:lnTo>
                    <a:pt x="2800350" y="2938463"/>
                  </a:lnTo>
                  <a:lnTo>
                    <a:pt x="2800350" y="2943225"/>
                  </a:lnTo>
                  <a:close/>
                  <a:moveTo>
                    <a:pt x="4548188" y="2905125"/>
                  </a:moveTo>
                  <a:lnTo>
                    <a:pt x="4543425" y="2905125"/>
                  </a:lnTo>
                  <a:lnTo>
                    <a:pt x="4543425" y="2900363"/>
                  </a:lnTo>
                  <a:lnTo>
                    <a:pt x="4543425" y="2895600"/>
                  </a:lnTo>
                  <a:lnTo>
                    <a:pt x="4548188" y="2895600"/>
                  </a:lnTo>
                  <a:lnTo>
                    <a:pt x="4552950" y="2895600"/>
                  </a:lnTo>
                  <a:lnTo>
                    <a:pt x="4552950" y="2900363"/>
                  </a:lnTo>
                  <a:lnTo>
                    <a:pt x="4552950" y="2905125"/>
                  </a:lnTo>
                  <a:close/>
                  <a:moveTo>
                    <a:pt x="261938" y="2886075"/>
                  </a:moveTo>
                  <a:lnTo>
                    <a:pt x="257175" y="2886075"/>
                  </a:lnTo>
                  <a:lnTo>
                    <a:pt x="257175" y="2881313"/>
                  </a:lnTo>
                  <a:lnTo>
                    <a:pt x="257175" y="2876550"/>
                  </a:lnTo>
                  <a:lnTo>
                    <a:pt x="261938" y="2876550"/>
                  </a:lnTo>
                  <a:lnTo>
                    <a:pt x="266700" y="2876550"/>
                  </a:lnTo>
                  <a:lnTo>
                    <a:pt x="266700" y="2881313"/>
                  </a:lnTo>
                  <a:lnTo>
                    <a:pt x="266700" y="2886075"/>
                  </a:lnTo>
                  <a:close/>
                  <a:moveTo>
                    <a:pt x="2494559" y="2867025"/>
                  </a:moveTo>
                  <a:lnTo>
                    <a:pt x="2486997" y="2867025"/>
                  </a:lnTo>
                  <a:lnTo>
                    <a:pt x="2463451" y="2836069"/>
                  </a:lnTo>
                  <a:lnTo>
                    <a:pt x="2439905" y="2805113"/>
                  </a:lnTo>
                  <a:lnTo>
                    <a:pt x="2419693" y="2753725"/>
                  </a:lnTo>
                  <a:lnTo>
                    <a:pt x="2399490" y="2702338"/>
                  </a:lnTo>
                  <a:lnTo>
                    <a:pt x="2394138" y="2629900"/>
                  </a:lnTo>
                  <a:lnTo>
                    <a:pt x="2388775" y="2557463"/>
                  </a:lnTo>
                  <a:lnTo>
                    <a:pt x="2403948" y="2493083"/>
                  </a:lnTo>
                  <a:lnTo>
                    <a:pt x="2419112" y="2428704"/>
                  </a:lnTo>
                  <a:lnTo>
                    <a:pt x="2444286" y="2378783"/>
                  </a:lnTo>
                  <a:lnTo>
                    <a:pt x="2469461" y="2328863"/>
                  </a:lnTo>
                  <a:lnTo>
                    <a:pt x="2497979" y="2292658"/>
                  </a:lnTo>
                  <a:lnTo>
                    <a:pt x="2526487" y="2256463"/>
                  </a:lnTo>
                  <a:lnTo>
                    <a:pt x="2575313" y="2228460"/>
                  </a:lnTo>
                  <a:lnTo>
                    <a:pt x="2624138" y="2200456"/>
                  </a:lnTo>
                  <a:lnTo>
                    <a:pt x="2691784" y="2200370"/>
                  </a:lnTo>
                  <a:lnTo>
                    <a:pt x="2759431" y="2200285"/>
                  </a:lnTo>
                  <a:lnTo>
                    <a:pt x="2790920" y="2221716"/>
                  </a:lnTo>
                  <a:lnTo>
                    <a:pt x="2822410" y="2243147"/>
                  </a:lnTo>
                  <a:lnTo>
                    <a:pt x="2839898" y="2266960"/>
                  </a:lnTo>
                  <a:lnTo>
                    <a:pt x="2857376" y="2290772"/>
                  </a:lnTo>
                  <a:lnTo>
                    <a:pt x="2866015" y="2337521"/>
                  </a:lnTo>
                  <a:lnTo>
                    <a:pt x="2874655" y="2384260"/>
                  </a:lnTo>
                  <a:lnTo>
                    <a:pt x="2790158" y="2472957"/>
                  </a:lnTo>
                  <a:lnTo>
                    <a:pt x="2705672" y="2561644"/>
                  </a:lnTo>
                  <a:lnTo>
                    <a:pt x="2654618" y="2630996"/>
                  </a:lnTo>
                  <a:lnTo>
                    <a:pt x="2603573" y="2700347"/>
                  </a:lnTo>
                  <a:lnTo>
                    <a:pt x="2552852" y="2783691"/>
                  </a:lnTo>
                  <a:lnTo>
                    <a:pt x="2502132" y="2867035"/>
                  </a:lnTo>
                  <a:close/>
                  <a:moveTo>
                    <a:pt x="5110163" y="2847975"/>
                  </a:moveTo>
                  <a:lnTo>
                    <a:pt x="5105400" y="2847975"/>
                  </a:lnTo>
                  <a:lnTo>
                    <a:pt x="5105400" y="2843213"/>
                  </a:lnTo>
                  <a:lnTo>
                    <a:pt x="5105400" y="2838450"/>
                  </a:lnTo>
                  <a:lnTo>
                    <a:pt x="5110163" y="2838450"/>
                  </a:lnTo>
                  <a:lnTo>
                    <a:pt x="5114925" y="2838450"/>
                  </a:lnTo>
                  <a:lnTo>
                    <a:pt x="5114925" y="2843213"/>
                  </a:lnTo>
                  <a:lnTo>
                    <a:pt x="5114925" y="2847975"/>
                  </a:lnTo>
                  <a:close/>
                  <a:moveTo>
                    <a:pt x="1366838" y="2828925"/>
                  </a:moveTo>
                  <a:lnTo>
                    <a:pt x="1362075" y="2828925"/>
                  </a:lnTo>
                  <a:lnTo>
                    <a:pt x="1362075" y="2824163"/>
                  </a:lnTo>
                  <a:lnTo>
                    <a:pt x="1362075" y="2819400"/>
                  </a:lnTo>
                  <a:lnTo>
                    <a:pt x="1366838" y="2819400"/>
                  </a:lnTo>
                  <a:lnTo>
                    <a:pt x="1371600" y="2819400"/>
                  </a:lnTo>
                  <a:lnTo>
                    <a:pt x="1371600" y="2824163"/>
                  </a:lnTo>
                  <a:lnTo>
                    <a:pt x="1371600" y="2828925"/>
                  </a:lnTo>
                  <a:close/>
                  <a:moveTo>
                    <a:pt x="4491038" y="2819400"/>
                  </a:moveTo>
                  <a:lnTo>
                    <a:pt x="4486275" y="2819400"/>
                  </a:lnTo>
                  <a:lnTo>
                    <a:pt x="4486275" y="2814638"/>
                  </a:lnTo>
                  <a:lnTo>
                    <a:pt x="4486275" y="2809875"/>
                  </a:lnTo>
                  <a:lnTo>
                    <a:pt x="4491038" y="2809875"/>
                  </a:lnTo>
                  <a:lnTo>
                    <a:pt x="4495800" y="2809875"/>
                  </a:lnTo>
                  <a:lnTo>
                    <a:pt x="4495800" y="2814638"/>
                  </a:lnTo>
                  <a:lnTo>
                    <a:pt x="4495800" y="2819400"/>
                  </a:lnTo>
                  <a:close/>
                  <a:moveTo>
                    <a:pt x="3005138" y="2809875"/>
                  </a:moveTo>
                  <a:lnTo>
                    <a:pt x="3000375" y="2809875"/>
                  </a:lnTo>
                  <a:lnTo>
                    <a:pt x="3000375" y="2805113"/>
                  </a:lnTo>
                  <a:lnTo>
                    <a:pt x="3000375" y="2800350"/>
                  </a:lnTo>
                  <a:lnTo>
                    <a:pt x="3005138" y="2800350"/>
                  </a:lnTo>
                  <a:lnTo>
                    <a:pt x="3009900" y="2800350"/>
                  </a:lnTo>
                  <a:lnTo>
                    <a:pt x="3009900" y="2805113"/>
                  </a:lnTo>
                  <a:lnTo>
                    <a:pt x="3009900" y="2809875"/>
                  </a:lnTo>
                  <a:close/>
                  <a:moveTo>
                    <a:pt x="1223963" y="2800350"/>
                  </a:moveTo>
                  <a:lnTo>
                    <a:pt x="1219200" y="2800350"/>
                  </a:lnTo>
                  <a:lnTo>
                    <a:pt x="1219200" y="2795588"/>
                  </a:lnTo>
                  <a:lnTo>
                    <a:pt x="1219200" y="2790825"/>
                  </a:lnTo>
                  <a:lnTo>
                    <a:pt x="1223963" y="2790825"/>
                  </a:lnTo>
                  <a:lnTo>
                    <a:pt x="1228725" y="2790825"/>
                  </a:lnTo>
                  <a:lnTo>
                    <a:pt x="1228725" y="2795588"/>
                  </a:lnTo>
                  <a:lnTo>
                    <a:pt x="1228725" y="2800350"/>
                  </a:lnTo>
                  <a:close/>
                  <a:moveTo>
                    <a:pt x="1500188" y="2790825"/>
                  </a:moveTo>
                  <a:lnTo>
                    <a:pt x="1495425" y="2790825"/>
                  </a:lnTo>
                  <a:lnTo>
                    <a:pt x="1495425" y="2786063"/>
                  </a:lnTo>
                  <a:lnTo>
                    <a:pt x="1495425" y="2781300"/>
                  </a:lnTo>
                  <a:lnTo>
                    <a:pt x="1500188" y="2781300"/>
                  </a:lnTo>
                  <a:lnTo>
                    <a:pt x="1504950" y="2781300"/>
                  </a:lnTo>
                  <a:lnTo>
                    <a:pt x="1504950" y="2786063"/>
                  </a:lnTo>
                  <a:lnTo>
                    <a:pt x="1504950" y="2790825"/>
                  </a:lnTo>
                  <a:close/>
                  <a:moveTo>
                    <a:pt x="1595438" y="2771775"/>
                  </a:moveTo>
                  <a:lnTo>
                    <a:pt x="1590675" y="2771775"/>
                  </a:lnTo>
                  <a:lnTo>
                    <a:pt x="1590675" y="2767013"/>
                  </a:lnTo>
                  <a:lnTo>
                    <a:pt x="1590675" y="2762250"/>
                  </a:lnTo>
                  <a:lnTo>
                    <a:pt x="1595438" y="2762250"/>
                  </a:lnTo>
                  <a:lnTo>
                    <a:pt x="1600200" y="2762250"/>
                  </a:lnTo>
                  <a:lnTo>
                    <a:pt x="1600200" y="2767013"/>
                  </a:lnTo>
                  <a:lnTo>
                    <a:pt x="1600200" y="2771775"/>
                  </a:lnTo>
                  <a:close/>
                  <a:moveTo>
                    <a:pt x="3195638" y="2771775"/>
                  </a:moveTo>
                  <a:lnTo>
                    <a:pt x="3190875" y="2771775"/>
                  </a:lnTo>
                  <a:lnTo>
                    <a:pt x="3190875" y="2767013"/>
                  </a:lnTo>
                  <a:lnTo>
                    <a:pt x="3190875" y="2762250"/>
                  </a:lnTo>
                  <a:lnTo>
                    <a:pt x="3195638" y="2762250"/>
                  </a:lnTo>
                  <a:lnTo>
                    <a:pt x="3200400" y="2762250"/>
                  </a:lnTo>
                  <a:lnTo>
                    <a:pt x="3200400" y="2767013"/>
                  </a:lnTo>
                  <a:lnTo>
                    <a:pt x="3200400" y="2771775"/>
                  </a:lnTo>
                  <a:close/>
                  <a:moveTo>
                    <a:pt x="1235431" y="2748534"/>
                  </a:moveTo>
                  <a:lnTo>
                    <a:pt x="1221629" y="2753830"/>
                  </a:lnTo>
                  <a:lnTo>
                    <a:pt x="1182996" y="2708634"/>
                  </a:lnTo>
                  <a:lnTo>
                    <a:pt x="1144353" y="2663428"/>
                  </a:lnTo>
                  <a:lnTo>
                    <a:pt x="1158069" y="2636920"/>
                  </a:lnTo>
                  <a:lnTo>
                    <a:pt x="1171785" y="2610403"/>
                  </a:lnTo>
                  <a:lnTo>
                    <a:pt x="1250261" y="2586628"/>
                  </a:lnTo>
                  <a:lnTo>
                    <a:pt x="1328738" y="2562854"/>
                  </a:lnTo>
                  <a:lnTo>
                    <a:pt x="1412719" y="2543423"/>
                  </a:lnTo>
                  <a:lnTo>
                    <a:pt x="1496692" y="2524001"/>
                  </a:lnTo>
                  <a:lnTo>
                    <a:pt x="1579407" y="2509495"/>
                  </a:lnTo>
                  <a:lnTo>
                    <a:pt x="1662113" y="2494988"/>
                  </a:lnTo>
                  <a:lnTo>
                    <a:pt x="1794100" y="2480986"/>
                  </a:lnTo>
                  <a:lnTo>
                    <a:pt x="1926088" y="2466975"/>
                  </a:lnTo>
                  <a:lnTo>
                    <a:pt x="2150097" y="2466975"/>
                  </a:lnTo>
                  <a:lnTo>
                    <a:pt x="2374106" y="2466975"/>
                  </a:lnTo>
                  <a:lnTo>
                    <a:pt x="2368153" y="2496741"/>
                  </a:lnTo>
                  <a:lnTo>
                    <a:pt x="2362200" y="2526506"/>
                  </a:lnTo>
                  <a:lnTo>
                    <a:pt x="2362200" y="2566864"/>
                  </a:lnTo>
                  <a:lnTo>
                    <a:pt x="2362200" y="2607231"/>
                  </a:lnTo>
                  <a:lnTo>
                    <a:pt x="2126456" y="2612508"/>
                  </a:lnTo>
                  <a:lnTo>
                    <a:pt x="1890713" y="2617794"/>
                  </a:lnTo>
                  <a:lnTo>
                    <a:pt x="1772479" y="2633186"/>
                  </a:lnTo>
                  <a:lnTo>
                    <a:pt x="1654245" y="2648579"/>
                  </a:lnTo>
                  <a:lnTo>
                    <a:pt x="1534354" y="2671953"/>
                  </a:lnTo>
                  <a:lnTo>
                    <a:pt x="1414463" y="2695337"/>
                  </a:lnTo>
                  <a:lnTo>
                    <a:pt x="1331852" y="2719283"/>
                  </a:lnTo>
                  <a:lnTo>
                    <a:pt x="1249242" y="2743238"/>
                  </a:lnTo>
                  <a:close/>
                  <a:moveTo>
                    <a:pt x="1709738" y="2752725"/>
                  </a:moveTo>
                  <a:lnTo>
                    <a:pt x="1704975" y="2752725"/>
                  </a:lnTo>
                  <a:lnTo>
                    <a:pt x="1704975" y="2747963"/>
                  </a:lnTo>
                  <a:lnTo>
                    <a:pt x="1704975" y="2743200"/>
                  </a:lnTo>
                  <a:lnTo>
                    <a:pt x="1709738" y="2743200"/>
                  </a:lnTo>
                  <a:lnTo>
                    <a:pt x="1714500" y="2743200"/>
                  </a:lnTo>
                  <a:lnTo>
                    <a:pt x="1714500" y="2747963"/>
                  </a:lnTo>
                  <a:lnTo>
                    <a:pt x="1714500" y="2752725"/>
                  </a:lnTo>
                  <a:close/>
                  <a:moveTo>
                    <a:pt x="2357438" y="2752725"/>
                  </a:moveTo>
                  <a:lnTo>
                    <a:pt x="2352675" y="2752725"/>
                  </a:lnTo>
                  <a:lnTo>
                    <a:pt x="2352675" y="2747963"/>
                  </a:lnTo>
                  <a:lnTo>
                    <a:pt x="2352675" y="2743200"/>
                  </a:lnTo>
                  <a:lnTo>
                    <a:pt x="2357438" y="2743200"/>
                  </a:lnTo>
                  <a:lnTo>
                    <a:pt x="2362200" y="2743200"/>
                  </a:lnTo>
                  <a:lnTo>
                    <a:pt x="2362200" y="2747963"/>
                  </a:lnTo>
                  <a:lnTo>
                    <a:pt x="2362200" y="2752725"/>
                  </a:lnTo>
                  <a:close/>
                  <a:moveTo>
                    <a:pt x="1176338" y="2743200"/>
                  </a:moveTo>
                  <a:lnTo>
                    <a:pt x="1171575" y="2743200"/>
                  </a:lnTo>
                  <a:lnTo>
                    <a:pt x="1171575" y="2738438"/>
                  </a:lnTo>
                  <a:lnTo>
                    <a:pt x="1171575" y="2733675"/>
                  </a:lnTo>
                  <a:lnTo>
                    <a:pt x="1176338" y="2733675"/>
                  </a:lnTo>
                  <a:lnTo>
                    <a:pt x="1181100" y="2733675"/>
                  </a:lnTo>
                  <a:lnTo>
                    <a:pt x="1181100" y="2738438"/>
                  </a:lnTo>
                  <a:lnTo>
                    <a:pt x="1181100" y="2743200"/>
                  </a:lnTo>
                  <a:close/>
                  <a:moveTo>
                    <a:pt x="2853300" y="2743200"/>
                  </a:moveTo>
                  <a:lnTo>
                    <a:pt x="2849099" y="2743200"/>
                  </a:lnTo>
                  <a:lnTo>
                    <a:pt x="2842298" y="2732199"/>
                  </a:lnTo>
                  <a:lnTo>
                    <a:pt x="2835507" y="2721207"/>
                  </a:lnTo>
                  <a:lnTo>
                    <a:pt x="2846508" y="2728008"/>
                  </a:lnTo>
                  <a:lnTo>
                    <a:pt x="2857500" y="2734799"/>
                  </a:lnTo>
                  <a:lnTo>
                    <a:pt x="2857500" y="2739000"/>
                  </a:lnTo>
                  <a:lnTo>
                    <a:pt x="2857500" y="2743200"/>
                  </a:lnTo>
                  <a:close/>
                  <a:moveTo>
                    <a:pt x="3243263" y="2733675"/>
                  </a:moveTo>
                  <a:lnTo>
                    <a:pt x="3238500" y="2733675"/>
                  </a:lnTo>
                  <a:lnTo>
                    <a:pt x="3238500" y="2728913"/>
                  </a:lnTo>
                  <a:lnTo>
                    <a:pt x="3238500" y="2724150"/>
                  </a:lnTo>
                  <a:lnTo>
                    <a:pt x="3243263" y="2724150"/>
                  </a:lnTo>
                  <a:lnTo>
                    <a:pt x="3248025" y="2724150"/>
                  </a:lnTo>
                  <a:lnTo>
                    <a:pt x="3248025" y="2728913"/>
                  </a:lnTo>
                  <a:lnTo>
                    <a:pt x="3248025" y="2733675"/>
                  </a:lnTo>
                  <a:close/>
                  <a:moveTo>
                    <a:pt x="357188" y="2724150"/>
                  </a:moveTo>
                  <a:lnTo>
                    <a:pt x="352425" y="2724150"/>
                  </a:lnTo>
                  <a:lnTo>
                    <a:pt x="352425" y="2719388"/>
                  </a:lnTo>
                  <a:lnTo>
                    <a:pt x="352425" y="2714625"/>
                  </a:lnTo>
                  <a:lnTo>
                    <a:pt x="357188" y="2714625"/>
                  </a:lnTo>
                  <a:lnTo>
                    <a:pt x="361950" y="2714625"/>
                  </a:lnTo>
                  <a:lnTo>
                    <a:pt x="361950" y="2719388"/>
                  </a:lnTo>
                  <a:lnTo>
                    <a:pt x="361950" y="2724150"/>
                  </a:lnTo>
                  <a:close/>
                  <a:moveTo>
                    <a:pt x="4586288" y="2705100"/>
                  </a:moveTo>
                  <a:lnTo>
                    <a:pt x="4581525" y="2705100"/>
                  </a:lnTo>
                  <a:lnTo>
                    <a:pt x="4581525" y="2700338"/>
                  </a:lnTo>
                  <a:lnTo>
                    <a:pt x="4581525" y="2695575"/>
                  </a:lnTo>
                  <a:lnTo>
                    <a:pt x="4586288" y="2695575"/>
                  </a:lnTo>
                  <a:lnTo>
                    <a:pt x="4591050" y="2695575"/>
                  </a:lnTo>
                  <a:lnTo>
                    <a:pt x="4591050" y="2700338"/>
                  </a:lnTo>
                  <a:lnTo>
                    <a:pt x="4591050" y="2705100"/>
                  </a:lnTo>
                  <a:close/>
                  <a:moveTo>
                    <a:pt x="4567238" y="2676525"/>
                  </a:moveTo>
                  <a:lnTo>
                    <a:pt x="4562475" y="2676525"/>
                  </a:lnTo>
                  <a:lnTo>
                    <a:pt x="4562475" y="2671763"/>
                  </a:lnTo>
                  <a:lnTo>
                    <a:pt x="4562475" y="2667000"/>
                  </a:lnTo>
                  <a:lnTo>
                    <a:pt x="4567238" y="2667000"/>
                  </a:lnTo>
                  <a:lnTo>
                    <a:pt x="4572000" y="2667000"/>
                  </a:lnTo>
                  <a:lnTo>
                    <a:pt x="4572000" y="2671763"/>
                  </a:lnTo>
                  <a:lnTo>
                    <a:pt x="4572000" y="2676525"/>
                  </a:lnTo>
                  <a:close/>
                  <a:moveTo>
                    <a:pt x="442913" y="2667000"/>
                  </a:moveTo>
                  <a:lnTo>
                    <a:pt x="438150" y="2667000"/>
                  </a:lnTo>
                  <a:lnTo>
                    <a:pt x="438150" y="2662238"/>
                  </a:lnTo>
                  <a:lnTo>
                    <a:pt x="438150" y="2657475"/>
                  </a:lnTo>
                  <a:lnTo>
                    <a:pt x="442913" y="2657475"/>
                  </a:lnTo>
                  <a:lnTo>
                    <a:pt x="447675" y="2657475"/>
                  </a:lnTo>
                  <a:lnTo>
                    <a:pt x="447675" y="2662238"/>
                  </a:lnTo>
                  <a:lnTo>
                    <a:pt x="447675" y="2667000"/>
                  </a:lnTo>
                  <a:close/>
                  <a:moveTo>
                    <a:pt x="3424238" y="2667000"/>
                  </a:moveTo>
                  <a:lnTo>
                    <a:pt x="3419475" y="2667000"/>
                  </a:lnTo>
                  <a:lnTo>
                    <a:pt x="3419475" y="2662238"/>
                  </a:lnTo>
                  <a:lnTo>
                    <a:pt x="3419475" y="2657475"/>
                  </a:lnTo>
                  <a:lnTo>
                    <a:pt x="3424238" y="2657475"/>
                  </a:lnTo>
                  <a:lnTo>
                    <a:pt x="3429000" y="2657475"/>
                  </a:lnTo>
                  <a:lnTo>
                    <a:pt x="3429000" y="2662238"/>
                  </a:lnTo>
                  <a:lnTo>
                    <a:pt x="3429000" y="2667000"/>
                  </a:lnTo>
                  <a:close/>
                  <a:moveTo>
                    <a:pt x="4557713" y="2657475"/>
                  </a:moveTo>
                  <a:lnTo>
                    <a:pt x="4552950" y="2657475"/>
                  </a:lnTo>
                  <a:lnTo>
                    <a:pt x="4552950" y="2652713"/>
                  </a:lnTo>
                  <a:lnTo>
                    <a:pt x="4552950" y="2647950"/>
                  </a:lnTo>
                  <a:lnTo>
                    <a:pt x="4557713" y="2647950"/>
                  </a:lnTo>
                  <a:lnTo>
                    <a:pt x="4562475" y="2647950"/>
                  </a:lnTo>
                  <a:lnTo>
                    <a:pt x="4562475" y="2652713"/>
                  </a:lnTo>
                  <a:lnTo>
                    <a:pt x="4562475" y="2657475"/>
                  </a:lnTo>
                  <a:close/>
                  <a:moveTo>
                    <a:pt x="1138238" y="2609850"/>
                  </a:moveTo>
                  <a:lnTo>
                    <a:pt x="1133475" y="2609850"/>
                  </a:lnTo>
                  <a:lnTo>
                    <a:pt x="1133475" y="2605088"/>
                  </a:lnTo>
                  <a:lnTo>
                    <a:pt x="1133475" y="2600325"/>
                  </a:lnTo>
                  <a:lnTo>
                    <a:pt x="1138238" y="2600325"/>
                  </a:lnTo>
                  <a:lnTo>
                    <a:pt x="1143000" y="2600325"/>
                  </a:lnTo>
                  <a:lnTo>
                    <a:pt x="1143000" y="2605088"/>
                  </a:lnTo>
                  <a:lnTo>
                    <a:pt x="1143000" y="2609850"/>
                  </a:lnTo>
                  <a:close/>
                  <a:moveTo>
                    <a:pt x="2709863" y="2600325"/>
                  </a:moveTo>
                  <a:lnTo>
                    <a:pt x="2705100" y="2600325"/>
                  </a:lnTo>
                  <a:lnTo>
                    <a:pt x="2705100" y="2595563"/>
                  </a:lnTo>
                  <a:lnTo>
                    <a:pt x="2705100" y="2590800"/>
                  </a:lnTo>
                  <a:lnTo>
                    <a:pt x="2709863" y="2590800"/>
                  </a:lnTo>
                  <a:lnTo>
                    <a:pt x="2714625" y="2590800"/>
                  </a:lnTo>
                  <a:lnTo>
                    <a:pt x="2714625" y="2595563"/>
                  </a:lnTo>
                  <a:lnTo>
                    <a:pt x="2714625" y="2600325"/>
                  </a:lnTo>
                  <a:close/>
                  <a:moveTo>
                    <a:pt x="2871788" y="2588943"/>
                  </a:moveTo>
                  <a:lnTo>
                    <a:pt x="2843213" y="2588590"/>
                  </a:lnTo>
                  <a:lnTo>
                    <a:pt x="2860062" y="2584199"/>
                  </a:lnTo>
                  <a:lnTo>
                    <a:pt x="2876912" y="2579808"/>
                  </a:lnTo>
                  <a:lnTo>
                    <a:pt x="2888637" y="2584552"/>
                  </a:lnTo>
                  <a:lnTo>
                    <a:pt x="2900363" y="2589295"/>
                  </a:lnTo>
                  <a:close/>
                  <a:moveTo>
                    <a:pt x="4054907" y="2573217"/>
                  </a:moveTo>
                  <a:lnTo>
                    <a:pt x="4036304" y="2583180"/>
                  </a:lnTo>
                  <a:lnTo>
                    <a:pt x="4043772" y="2571083"/>
                  </a:lnTo>
                  <a:lnTo>
                    <a:pt x="4051249" y="2558987"/>
                  </a:lnTo>
                  <a:lnTo>
                    <a:pt x="4033314" y="2565873"/>
                  </a:lnTo>
                  <a:lnTo>
                    <a:pt x="4015368" y="2572760"/>
                  </a:lnTo>
                  <a:lnTo>
                    <a:pt x="4021865" y="2566264"/>
                  </a:lnTo>
                  <a:lnTo>
                    <a:pt x="4028361" y="2559758"/>
                  </a:lnTo>
                  <a:lnTo>
                    <a:pt x="3966305" y="2527402"/>
                  </a:lnTo>
                  <a:lnTo>
                    <a:pt x="3904240" y="2495045"/>
                  </a:lnTo>
                  <a:lnTo>
                    <a:pt x="3893754" y="2501532"/>
                  </a:lnTo>
                  <a:lnTo>
                    <a:pt x="3883257" y="2508018"/>
                  </a:lnTo>
                  <a:lnTo>
                    <a:pt x="3889753" y="2497503"/>
                  </a:lnTo>
                  <a:lnTo>
                    <a:pt x="3896259" y="2486978"/>
                  </a:lnTo>
                  <a:lnTo>
                    <a:pt x="3876742" y="2476538"/>
                  </a:lnTo>
                  <a:lnTo>
                    <a:pt x="3857234" y="2466099"/>
                  </a:lnTo>
                  <a:lnTo>
                    <a:pt x="3846433" y="2472766"/>
                  </a:lnTo>
                  <a:lnTo>
                    <a:pt x="3835632" y="2479443"/>
                  </a:lnTo>
                  <a:lnTo>
                    <a:pt x="3842128" y="2468928"/>
                  </a:lnTo>
                  <a:lnTo>
                    <a:pt x="3848634" y="2458403"/>
                  </a:lnTo>
                  <a:lnTo>
                    <a:pt x="3830565" y="2448735"/>
                  </a:lnTo>
                  <a:lnTo>
                    <a:pt x="3812505" y="2439067"/>
                  </a:lnTo>
                  <a:lnTo>
                    <a:pt x="3804961" y="2445877"/>
                  </a:lnTo>
                  <a:lnTo>
                    <a:pt x="3797418" y="2452688"/>
                  </a:lnTo>
                  <a:lnTo>
                    <a:pt x="3803980" y="2441258"/>
                  </a:lnTo>
                  <a:lnTo>
                    <a:pt x="3810534" y="2429828"/>
                  </a:lnTo>
                  <a:lnTo>
                    <a:pt x="3792465" y="2420160"/>
                  </a:lnTo>
                  <a:lnTo>
                    <a:pt x="3774405" y="2410492"/>
                  </a:lnTo>
                  <a:lnTo>
                    <a:pt x="3766861" y="2417302"/>
                  </a:lnTo>
                  <a:lnTo>
                    <a:pt x="3759318" y="2424113"/>
                  </a:lnTo>
                  <a:lnTo>
                    <a:pt x="3765385" y="2413483"/>
                  </a:lnTo>
                  <a:lnTo>
                    <a:pt x="3771452" y="2402843"/>
                  </a:lnTo>
                  <a:lnTo>
                    <a:pt x="3753222" y="2386356"/>
                  </a:lnTo>
                  <a:lnTo>
                    <a:pt x="3735000" y="2369858"/>
                  </a:lnTo>
                  <a:lnTo>
                    <a:pt x="3726494" y="2375116"/>
                  </a:lnTo>
                  <a:lnTo>
                    <a:pt x="3717989" y="2380374"/>
                  </a:lnTo>
                  <a:lnTo>
                    <a:pt x="3666363" y="2327081"/>
                  </a:lnTo>
                  <a:lnTo>
                    <a:pt x="3614738" y="2273789"/>
                  </a:lnTo>
                  <a:lnTo>
                    <a:pt x="3626644" y="2280457"/>
                  </a:lnTo>
                  <a:lnTo>
                    <a:pt x="3638550" y="2287124"/>
                  </a:lnTo>
                  <a:lnTo>
                    <a:pt x="3638550" y="2278513"/>
                  </a:lnTo>
                  <a:lnTo>
                    <a:pt x="3638550" y="2269903"/>
                  </a:lnTo>
                  <a:lnTo>
                    <a:pt x="3618500" y="2251758"/>
                  </a:lnTo>
                  <a:lnTo>
                    <a:pt x="3598450" y="2233613"/>
                  </a:lnTo>
                  <a:lnTo>
                    <a:pt x="3592306" y="2235365"/>
                  </a:lnTo>
                  <a:lnTo>
                    <a:pt x="3586163" y="2237127"/>
                  </a:lnTo>
                  <a:lnTo>
                    <a:pt x="3588668" y="2224735"/>
                  </a:lnTo>
                  <a:lnTo>
                    <a:pt x="3591173" y="2212343"/>
                  </a:lnTo>
                  <a:lnTo>
                    <a:pt x="3574932" y="2199161"/>
                  </a:lnTo>
                  <a:lnTo>
                    <a:pt x="3558693" y="2185988"/>
                  </a:lnTo>
                  <a:lnTo>
                    <a:pt x="3566808" y="2200275"/>
                  </a:lnTo>
                  <a:lnTo>
                    <a:pt x="3574932" y="2214563"/>
                  </a:lnTo>
                  <a:lnTo>
                    <a:pt x="3566379" y="2206742"/>
                  </a:lnTo>
                  <a:lnTo>
                    <a:pt x="3557835" y="2198932"/>
                  </a:lnTo>
                  <a:lnTo>
                    <a:pt x="3557711" y="2182930"/>
                  </a:lnTo>
                  <a:lnTo>
                    <a:pt x="3557588" y="2166938"/>
                  </a:lnTo>
                  <a:lnTo>
                    <a:pt x="3546805" y="2168947"/>
                  </a:lnTo>
                  <a:lnTo>
                    <a:pt x="3536013" y="2170957"/>
                  </a:lnTo>
                  <a:lnTo>
                    <a:pt x="3537280" y="2154660"/>
                  </a:lnTo>
                  <a:lnTo>
                    <a:pt x="3538538" y="2138363"/>
                  </a:lnTo>
                  <a:lnTo>
                    <a:pt x="3526974" y="2140630"/>
                  </a:lnTo>
                  <a:lnTo>
                    <a:pt x="3515411" y="2142897"/>
                  </a:lnTo>
                  <a:lnTo>
                    <a:pt x="3521450" y="2127161"/>
                  </a:lnTo>
                  <a:lnTo>
                    <a:pt x="3527489" y="2111426"/>
                  </a:lnTo>
                  <a:lnTo>
                    <a:pt x="3517421" y="2117646"/>
                  </a:lnTo>
                  <a:lnTo>
                    <a:pt x="3507353" y="2123866"/>
                  </a:lnTo>
                  <a:lnTo>
                    <a:pt x="3508657" y="2107302"/>
                  </a:lnTo>
                  <a:lnTo>
                    <a:pt x="3509963" y="2090738"/>
                  </a:lnTo>
                  <a:lnTo>
                    <a:pt x="3498399" y="2093005"/>
                  </a:lnTo>
                  <a:lnTo>
                    <a:pt x="3486836" y="2095272"/>
                  </a:lnTo>
                  <a:lnTo>
                    <a:pt x="3492875" y="2079536"/>
                  </a:lnTo>
                  <a:lnTo>
                    <a:pt x="3498914" y="2063801"/>
                  </a:lnTo>
                  <a:lnTo>
                    <a:pt x="3487874" y="2070621"/>
                  </a:lnTo>
                  <a:lnTo>
                    <a:pt x="3476844" y="2077441"/>
                  </a:lnTo>
                  <a:lnTo>
                    <a:pt x="3483112" y="2061096"/>
                  </a:lnTo>
                  <a:lnTo>
                    <a:pt x="3489389" y="2044751"/>
                  </a:lnTo>
                  <a:lnTo>
                    <a:pt x="3478349" y="2051571"/>
                  </a:lnTo>
                  <a:lnTo>
                    <a:pt x="3467319" y="2058391"/>
                  </a:lnTo>
                  <a:lnTo>
                    <a:pt x="3473587" y="2042046"/>
                  </a:lnTo>
                  <a:lnTo>
                    <a:pt x="3479864" y="2025701"/>
                  </a:lnTo>
                  <a:lnTo>
                    <a:pt x="3468824" y="2032521"/>
                  </a:lnTo>
                  <a:lnTo>
                    <a:pt x="3457794" y="2039341"/>
                  </a:lnTo>
                  <a:lnTo>
                    <a:pt x="3464062" y="2022996"/>
                  </a:lnTo>
                  <a:lnTo>
                    <a:pt x="3470339" y="2006651"/>
                  </a:lnTo>
                  <a:lnTo>
                    <a:pt x="3459299" y="2013471"/>
                  </a:lnTo>
                  <a:lnTo>
                    <a:pt x="3448269" y="2020291"/>
                  </a:lnTo>
                  <a:lnTo>
                    <a:pt x="3454537" y="2003946"/>
                  </a:lnTo>
                  <a:lnTo>
                    <a:pt x="3460814" y="1987601"/>
                  </a:lnTo>
                  <a:lnTo>
                    <a:pt x="3449774" y="1994421"/>
                  </a:lnTo>
                  <a:lnTo>
                    <a:pt x="3438744" y="2001241"/>
                  </a:lnTo>
                  <a:lnTo>
                    <a:pt x="3444411" y="1986458"/>
                  </a:lnTo>
                  <a:lnTo>
                    <a:pt x="3450088" y="1971675"/>
                  </a:lnTo>
                  <a:lnTo>
                    <a:pt x="3439840" y="1971675"/>
                  </a:lnTo>
                  <a:lnTo>
                    <a:pt x="3429600" y="1971675"/>
                  </a:lnTo>
                  <a:lnTo>
                    <a:pt x="3435677" y="1955825"/>
                  </a:lnTo>
                  <a:lnTo>
                    <a:pt x="3441764" y="1939976"/>
                  </a:lnTo>
                  <a:lnTo>
                    <a:pt x="3430724" y="1946796"/>
                  </a:lnTo>
                  <a:lnTo>
                    <a:pt x="3419694" y="1953616"/>
                  </a:lnTo>
                  <a:lnTo>
                    <a:pt x="3425361" y="1938833"/>
                  </a:lnTo>
                  <a:lnTo>
                    <a:pt x="3431038" y="1924050"/>
                  </a:lnTo>
                  <a:lnTo>
                    <a:pt x="3420790" y="1924050"/>
                  </a:lnTo>
                  <a:lnTo>
                    <a:pt x="3410550" y="1924050"/>
                  </a:lnTo>
                  <a:lnTo>
                    <a:pt x="3416627" y="1908200"/>
                  </a:lnTo>
                  <a:lnTo>
                    <a:pt x="3422714" y="1892351"/>
                  </a:lnTo>
                  <a:lnTo>
                    <a:pt x="3410550" y="1899866"/>
                  </a:lnTo>
                  <a:lnTo>
                    <a:pt x="3398387" y="1907381"/>
                  </a:lnTo>
                  <a:lnTo>
                    <a:pt x="3405188" y="1885950"/>
                  </a:lnTo>
                  <a:lnTo>
                    <a:pt x="3411988" y="1864519"/>
                  </a:lnTo>
                  <a:lnTo>
                    <a:pt x="3400425" y="1871663"/>
                  </a:lnTo>
                  <a:lnTo>
                    <a:pt x="3388862" y="1878806"/>
                  </a:lnTo>
                  <a:lnTo>
                    <a:pt x="3395663" y="1857375"/>
                  </a:lnTo>
                  <a:lnTo>
                    <a:pt x="3402463" y="1835944"/>
                  </a:lnTo>
                  <a:lnTo>
                    <a:pt x="3391538" y="1842697"/>
                  </a:lnTo>
                  <a:lnTo>
                    <a:pt x="3380613" y="1849450"/>
                  </a:lnTo>
                  <a:lnTo>
                    <a:pt x="3387147" y="1823418"/>
                  </a:lnTo>
                  <a:lnTo>
                    <a:pt x="3393681" y="1797387"/>
                  </a:lnTo>
                  <a:lnTo>
                    <a:pt x="3384137" y="1803283"/>
                  </a:lnTo>
                  <a:lnTo>
                    <a:pt x="3374603" y="1809169"/>
                  </a:lnTo>
                  <a:lnTo>
                    <a:pt x="3379365" y="1784233"/>
                  </a:lnTo>
                  <a:lnTo>
                    <a:pt x="3384137" y="1759296"/>
                  </a:lnTo>
                  <a:lnTo>
                    <a:pt x="3373374" y="1765945"/>
                  </a:lnTo>
                  <a:lnTo>
                    <a:pt x="3362611" y="1772593"/>
                  </a:lnTo>
                  <a:lnTo>
                    <a:pt x="3368031" y="1741170"/>
                  </a:lnTo>
                  <a:lnTo>
                    <a:pt x="3373451" y="1709738"/>
                  </a:lnTo>
                  <a:lnTo>
                    <a:pt x="3362773" y="1724025"/>
                  </a:lnTo>
                  <a:lnTo>
                    <a:pt x="3352096" y="1738313"/>
                  </a:lnTo>
                  <a:lnTo>
                    <a:pt x="3358525" y="1701213"/>
                  </a:lnTo>
                  <a:lnTo>
                    <a:pt x="3364963" y="1664122"/>
                  </a:lnTo>
                  <a:lnTo>
                    <a:pt x="3354791" y="1670409"/>
                  </a:lnTo>
                  <a:lnTo>
                    <a:pt x="3344618" y="1676695"/>
                  </a:lnTo>
                  <a:lnTo>
                    <a:pt x="3348561" y="1621774"/>
                  </a:lnTo>
                  <a:lnTo>
                    <a:pt x="3352505" y="1566863"/>
                  </a:lnTo>
                  <a:lnTo>
                    <a:pt x="3345504" y="1588780"/>
                  </a:lnTo>
                  <a:lnTo>
                    <a:pt x="3338513" y="1610697"/>
                  </a:lnTo>
                  <a:lnTo>
                    <a:pt x="3338513" y="1487291"/>
                  </a:lnTo>
                  <a:lnTo>
                    <a:pt x="3338513" y="1363885"/>
                  </a:lnTo>
                  <a:lnTo>
                    <a:pt x="3344866" y="1374162"/>
                  </a:lnTo>
                  <a:lnTo>
                    <a:pt x="3351210" y="1384449"/>
                  </a:lnTo>
                  <a:lnTo>
                    <a:pt x="3354391" y="1356951"/>
                  </a:lnTo>
                  <a:lnTo>
                    <a:pt x="3357563" y="1329452"/>
                  </a:lnTo>
                  <a:lnTo>
                    <a:pt x="3748088" y="1250928"/>
                  </a:lnTo>
                  <a:lnTo>
                    <a:pt x="4138613" y="1172413"/>
                  </a:lnTo>
                  <a:lnTo>
                    <a:pt x="4172979" y="1173775"/>
                  </a:lnTo>
                  <a:lnTo>
                    <a:pt x="4207336" y="1175137"/>
                  </a:lnTo>
                  <a:lnTo>
                    <a:pt x="4206316" y="1190025"/>
                  </a:lnTo>
                  <a:lnTo>
                    <a:pt x="4205288" y="1204913"/>
                  </a:lnTo>
                  <a:lnTo>
                    <a:pt x="4216851" y="1202646"/>
                  </a:lnTo>
                  <a:lnTo>
                    <a:pt x="4228414" y="1200379"/>
                  </a:lnTo>
                  <a:lnTo>
                    <a:pt x="4222376" y="1216114"/>
                  </a:lnTo>
                  <a:lnTo>
                    <a:pt x="4216336" y="1231849"/>
                  </a:lnTo>
                  <a:lnTo>
                    <a:pt x="4227376" y="1225029"/>
                  </a:lnTo>
                  <a:lnTo>
                    <a:pt x="4238406" y="1218209"/>
                  </a:lnTo>
                  <a:lnTo>
                    <a:pt x="4232138" y="1234554"/>
                  </a:lnTo>
                  <a:lnTo>
                    <a:pt x="4225861" y="1250899"/>
                  </a:lnTo>
                  <a:lnTo>
                    <a:pt x="4236901" y="1244079"/>
                  </a:lnTo>
                  <a:lnTo>
                    <a:pt x="4247931" y="1237259"/>
                  </a:lnTo>
                  <a:lnTo>
                    <a:pt x="4241663" y="1253604"/>
                  </a:lnTo>
                  <a:lnTo>
                    <a:pt x="4235386" y="1269949"/>
                  </a:lnTo>
                  <a:lnTo>
                    <a:pt x="4246426" y="1263129"/>
                  </a:lnTo>
                  <a:lnTo>
                    <a:pt x="4257456" y="1256309"/>
                  </a:lnTo>
                  <a:lnTo>
                    <a:pt x="4251188" y="1272654"/>
                  </a:lnTo>
                  <a:lnTo>
                    <a:pt x="4244911" y="1288999"/>
                  </a:lnTo>
                  <a:lnTo>
                    <a:pt x="4257532" y="1281208"/>
                  </a:lnTo>
                  <a:lnTo>
                    <a:pt x="4270144" y="1273407"/>
                  </a:lnTo>
                  <a:lnTo>
                    <a:pt x="4263791" y="1283694"/>
                  </a:lnTo>
                  <a:lnTo>
                    <a:pt x="4257437" y="1293971"/>
                  </a:lnTo>
                  <a:lnTo>
                    <a:pt x="4268476" y="1318203"/>
                  </a:lnTo>
                  <a:lnTo>
                    <a:pt x="4279506" y="1342425"/>
                  </a:lnTo>
                  <a:lnTo>
                    <a:pt x="4288660" y="1336767"/>
                  </a:lnTo>
                  <a:lnTo>
                    <a:pt x="4297813" y="1331119"/>
                  </a:lnTo>
                  <a:lnTo>
                    <a:pt x="4291013" y="1352550"/>
                  </a:lnTo>
                  <a:lnTo>
                    <a:pt x="4284212" y="1373981"/>
                  </a:lnTo>
                  <a:lnTo>
                    <a:pt x="4293756" y="1368085"/>
                  </a:lnTo>
                  <a:lnTo>
                    <a:pt x="4303300" y="1362180"/>
                  </a:lnTo>
                  <a:lnTo>
                    <a:pt x="4309063" y="1377201"/>
                  </a:lnTo>
                  <a:lnTo>
                    <a:pt x="4314825" y="1392212"/>
                  </a:lnTo>
                  <a:lnTo>
                    <a:pt x="4314682" y="1398575"/>
                  </a:lnTo>
                  <a:lnTo>
                    <a:pt x="4314530" y="1404938"/>
                  </a:lnTo>
                  <a:lnTo>
                    <a:pt x="4304253" y="1390650"/>
                  </a:lnTo>
                  <a:lnTo>
                    <a:pt x="4293975" y="1376363"/>
                  </a:lnTo>
                  <a:lnTo>
                    <a:pt x="4299642" y="1393812"/>
                  </a:lnTo>
                  <a:lnTo>
                    <a:pt x="4305300" y="1411262"/>
                  </a:lnTo>
                  <a:lnTo>
                    <a:pt x="4305443" y="1422387"/>
                  </a:lnTo>
                  <a:lnTo>
                    <a:pt x="4305596" y="1433513"/>
                  </a:lnTo>
                  <a:lnTo>
                    <a:pt x="4315797" y="1419225"/>
                  </a:lnTo>
                  <a:lnTo>
                    <a:pt x="4325998" y="1404938"/>
                  </a:lnTo>
                  <a:lnTo>
                    <a:pt x="4321302" y="1426378"/>
                  </a:lnTo>
                  <a:lnTo>
                    <a:pt x="4316607" y="1447829"/>
                  </a:lnTo>
                  <a:lnTo>
                    <a:pt x="4326255" y="1441857"/>
                  </a:lnTo>
                  <a:lnTo>
                    <a:pt x="4335913" y="1435894"/>
                  </a:lnTo>
                  <a:lnTo>
                    <a:pt x="4329551" y="1468041"/>
                  </a:lnTo>
                  <a:lnTo>
                    <a:pt x="4323198" y="1500188"/>
                  </a:lnTo>
                  <a:lnTo>
                    <a:pt x="4334047" y="1485900"/>
                  </a:lnTo>
                  <a:lnTo>
                    <a:pt x="4344896" y="1471613"/>
                  </a:lnTo>
                  <a:lnTo>
                    <a:pt x="4340762" y="1497521"/>
                  </a:lnTo>
                  <a:lnTo>
                    <a:pt x="4336628" y="1523419"/>
                  </a:lnTo>
                  <a:lnTo>
                    <a:pt x="4346096" y="1517571"/>
                  </a:lnTo>
                  <a:lnTo>
                    <a:pt x="4355563" y="1511722"/>
                  </a:lnTo>
                  <a:lnTo>
                    <a:pt x="4349125" y="1548813"/>
                  </a:lnTo>
                  <a:lnTo>
                    <a:pt x="4342696" y="1585913"/>
                  </a:lnTo>
                  <a:lnTo>
                    <a:pt x="4353344" y="1571625"/>
                  </a:lnTo>
                  <a:lnTo>
                    <a:pt x="4363993" y="1557338"/>
                  </a:lnTo>
                  <a:lnTo>
                    <a:pt x="4358326" y="1600200"/>
                  </a:lnTo>
                  <a:lnTo>
                    <a:pt x="4352658" y="1643063"/>
                  </a:lnTo>
                  <a:lnTo>
                    <a:pt x="4359936" y="1632061"/>
                  </a:lnTo>
                  <a:lnTo>
                    <a:pt x="4367213" y="1621060"/>
                  </a:lnTo>
                  <a:lnTo>
                    <a:pt x="4367213" y="1795901"/>
                  </a:lnTo>
                  <a:lnTo>
                    <a:pt x="4367213" y="1970751"/>
                  </a:lnTo>
                  <a:lnTo>
                    <a:pt x="4361583" y="1954797"/>
                  </a:lnTo>
                  <a:lnTo>
                    <a:pt x="4355945" y="1938842"/>
                  </a:lnTo>
                  <a:lnTo>
                    <a:pt x="4349325" y="1988715"/>
                  </a:lnTo>
                  <a:lnTo>
                    <a:pt x="4342714" y="2038598"/>
                  </a:lnTo>
                  <a:lnTo>
                    <a:pt x="4318606" y="2121760"/>
                  </a:lnTo>
                  <a:lnTo>
                    <a:pt x="4294508" y="2204933"/>
                  </a:lnTo>
                  <a:lnTo>
                    <a:pt x="4257151" y="2284657"/>
                  </a:lnTo>
                  <a:lnTo>
                    <a:pt x="4219794" y="2364372"/>
                  </a:lnTo>
                  <a:lnTo>
                    <a:pt x="4225919" y="2374287"/>
                  </a:lnTo>
                  <a:lnTo>
                    <a:pt x="4232044" y="2384193"/>
                  </a:lnTo>
                  <a:lnTo>
                    <a:pt x="4221528" y="2377688"/>
                  </a:lnTo>
                  <a:lnTo>
                    <a:pt x="4211003" y="2371192"/>
                  </a:lnTo>
                  <a:lnTo>
                    <a:pt x="4200564" y="2390709"/>
                  </a:lnTo>
                  <a:lnTo>
                    <a:pt x="4190124" y="2410216"/>
                  </a:lnTo>
                  <a:lnTo>
                    <a:pt x="4196030" y="2419779"/>
                  </a:lnTo>
                  <a:lnTo>
                    <a:pt x="4201944" y="2429351"/>
                  </a:lnTo>
                  <a:lnTo>
                    <a:pt x="4189323" y="2426732"/>
                  </a:lnTo>
                  <a:lnTo>
                    <a:pt x="4176713" y="2424113"/>
                  </a:lnTo>
                  <a:lnTo>
                    <a:pt x="4178142" y="2441419"/>
                  </a:lnTo>
                  <a:lnTo>
                    <a:pt x="4179570" y="2458717"/>
                  </a:lnTo>
                  <a:lnTo>
                    <a:pt x="4174255" y="2453402"/>
                  </a:lnTo>
                  <a:lnTo>
                    <a:pt x="4168940" y="2448087"/>
                  </a:lnTo>
                  <a:lnTo>
                    <a:pt x="4156157" y="2458698"/>
                  </a:lnTo>
                  <a:lnTo>
                    <a:pt x="4143375" y="2469309"/>
                  </a:lnTo>
                  <a:lnTo>
                    <a:pt x="4143375" y="2478224"/>
                  </a:lnTo>
                  <a:lnTo>
                    <a:pt x="4143375" y="2487149"/>
                  </a:lnTo>
                  <a:lnTo>
                    <a:pt x="4154367" y="2480358"/>
                  </a:lnTo>
                  <a:lnTo>
                    <a:pt x="4165369" y="2473557"/>
                  </a:lnTo>
                  <a:lnTo>
                    <a:pt x="4158177" y="2485187"/>
                  </a:lnTo>
                  <a:lnTo>
                    <a:pt x="4150995" y="2496817"/>
                  </a:lnTo>
                  <a:lnTo>
                    <a:pt x="4145576" y="2491397"/>
                  </a:lnTo>
                  <a:lnTo>
                    <a:pt x="4140156" y="2485987"/>
                  </a:lnTo>
                  <a:lnTo>
                    <a:pt x="4122715" y="2501770"/>
                  </a:lnTo>
                  <a:lnTo>
                    <a:pt x="4105275" y="2517553"/>
                  </a:lnTo>
                  <a:lnTo>
                    <a:pt x="4105275" y="2526163"/>
                  </a:lnTo>
                  <a:lnTo>
                    <a:pt x="4105275" y="2534774"/>
                  </a:lnTo>
                  <a:lnTo>
                    <a:pt x="4116267" y="2527983"/>
                  </a:lnTo>
                  <a:lnTo>
                    <a:pt x="4127269" y="2521182"/>
                  </a:lnTo>
                  <a:lnTo>
                    <a:pt x="4120372" y="2532336"/>
                  </a:lnTo>
                  <a:lnTo>
                    <a:pt x="4113486" y="2543489"/>
                  </a:lnTo>
                  <a:lnTo>
                    <a:pt x="4105694" y="2538670"/>
                  </a:lnTo>
                  <a:lnTo>
                    <a:pt x="4097912" y="2533860"/>
                  </a:lnTo>
                  <a:lnTo>
                    <a:pt x="4085711" y="2548566"/>
                  </a:lnTo>
                  <a:lnTo>
                    <a:pt x="4073500" y="2563263"/>
                  </a:lnTo>
                  <a:close/>
                  <a:moveTo>
                    <a:pt x="3723475" y="2371725"/>
                  </a:moveTo>
                  <a:lnTo>
                    <a:pt x="3728238" y="2371725"/>
                  </a:lnTo>
                  <a:lnTo>
                    <a:pt x="3686175" y="2328863"/>
                  </a:lnTo>
                  <a:lnTo>
                    <a:pt x="3644113" y="2286000"/>
                  </a:lnTo>
                  <a:lnTo>
                    <a:pt x="3639350" y="2286000"/>
                  </a:lnTo>
                  <a:lnTo>
                    <a:pt x="3634588" y="2286000"/>
                  </a:lnTo>
                  <a:lnTo>
                    <a:pt x="3676650" y="2328863"/>
                  </a:lnTo>
                  <a:lnTo>
                    <a:pt x="3718713" y="2371725"/>
                  </a:lnTo>
                  <a:close/>
                  <a:moveTo>
                    <a:pt x="3896077" y="2324100"/>
                  </a:moveTo>
                  <a:lnTo>
                    <a:pt x="3905945" y="2324100"/>
                  </a:lnTo>
                  <a:lnTo>
                    <a:pt x="4017521" y="2299221"/>
                  </a:lnTo>
                  <a:lnTo>
                    <a:pt x="4129088" y="2274332"/>
                  </a:lnTo>
                  <a:lnTo>
                    <a:pt x="4132650" y="2271046"/>
                  </a:lnTo>
                  <a:lnTo>
                    <a:pt x="4136222" y="2267750"/>
                  </a:lnTo>
                  <a:lnTo>
                    <a:pt x="4112304" y="2239328"/>
                  </a:lnTo>
                  <a:lnTo>
                    <a:pt x="4088387" y="2210905"/>
                  </a:lnTo>
                  <a:lnTo>
                    <a:pt x="4072195" y="2138143"/>
                  </a:lnTo>
                  <a:lnTo>
                    <a:pt x="4056012" y="2065391"/>
                  </a:lnTo>
                  <a:lnTo>
                    <a:pt x="4060622" y="2060772"/>
                  </a:lnTo>
                  <a:lnTo>
                    <a:pt x="4065242" y="2056162"/>
                  </a:lnTo>
                  <a:lnTo>
                    <a:pt x="4125735" y="2041741"/>
                  </a:lnTo>
                  <a:lnTo>
                    <a:pt x="4186238" y="2027320"/>
                  </a:lnTo>
                  <a:lnTo>
                    <a:pt x="4231481" y="2032387"/>
                  </a:lnTo>
                  <a:lnTo>
                    <a:pt x="4276725" y="2037455"/>
                  </a:lnTo>
                  <a:lnTo>
                    <a:pt x="4276725" y="2023881"/>
                  </a:lnTo>
                  <a:lnTo>
                    <a:pt x="4276725" y="2010308"/>
                  </a:lnTo>
                  <a:lnTo>
                    <a:pt x="4256570" y="1917173"/>
                  </a:lnTo>
                  <a:lnTo>
                    <a:pt x="4236416" y="1824038"/>
                  </a:lnTo>
                  <a:lnTo>
                    <a:pt x="4228929" y="1815922"/>
                  </a:lnTo>
                  <a:lnTo>
                    <a:pt x="4221442" y="1807807"/>
                  </a:lnTo>
                  <a:lnTo>
                    <a:pt x="4194315" y="1827619"/>
                  </a:lnTo>
                  <a:lnTo>
                    <a:pt x="4167188" y="1847431"/>
                  </a:lnTo>
                  <a:lnTo>
                    <a:pt x="4096712" y="1862099"/>
                  </a:lnTo>
                  <a:lnTo>
                    <a:pt x="4026237" y="1876758"/>
                  </a:lnTo>
                  <a:lnTo>
                    <a:pt x="4021379" y="1871901"/>
                  </a:lnTo>
                  <a:lnTo>
                    <a:pt x="4016512" y="1867043"/>
                  </a:lnTo>
                  <a:lnTo>
                    <a:pt x="3999957" y="1790729"/>
                  </a:lnTo>
                  <a:lnTo>
                    <a:pt x="3983393" y="1714424"/>
                  </a:lnTo>
                  <a:lnTo>
                    <a:pt x="3989641" y="1710557"/>
                  </a:lnTo>
                  <a:lnTo>
                    <a:pt x="3995890" y="1706699"/>
                  </a:lnTo>
                  <a:lnTo>
                    <a:pt x="4068118" y="1691783"/>
                  </a:lnTo>
                  <a:lnTo>
                    <a:pt x="4140346" y="1676857"/>
                  </a:lnTo>
                  <a:lnTo>
                    <a:pt x="4172188" y="1685992"/>
                  </a:lnTo>
                  <a:lnTo>
                    <a:pt x="4204030" y="1695126"/>
                  </a:lnTo>
                  <a:lnTo>
                    <a:pt x="4206459" y="1692688"/>
                  </a:lnTo>
                  <a:lnTo>
                    <a:pt x="4208898" y="1690259"/>
                  </a:lnTo>
                  <a:lnTo>
                    <a:pt x="4184561" y="1576169"/>
                  </a:lnTo>
                  <a:lnTo>
                    <a:pt x="4160225" y="1462088"/>
                  </a:lnTo>
                  <a:lnTo>
                    <a:pt x="4156967" y="1458525"/>
                  </a:lnTo>
                  <a:lnTo>
                    <a:pt x="4153700" y="1454953"/>
                  </a:lnTo>
                  <a:lnTo>
                    <a:pt x="4125697" y="1478518"/>
                  </a:lnTo>
                  <a:lnTo>
                    <a:pt x="4097684" y="1502093"/>
                  </a:lnTo>
                  <a:lnTo>
                    <a:pt x="4037190" y="1513589"/>
                  </a:lnTo>
                  <a:lnTo>
                    <a:pt x="3976688" y="1525086"/>
                  </a:lnTo>
                  <a:lnTo>
                    <a:pt x="3961047" y="1529620"/>
                  </a:lnTo>
                  <a:lnTo>
                    <a:pt x="3945408" y="1534154"/>
                  </a:lnTo>
                  <a:lnTo>
                    <a:pt x="3929386" y="1462164"/>
                  </a:lnTo>
                  <a:lnTo>
                    <a:pt x="3913365" y="1390164"/>
                  </a:lnTo>
                  <a:lnTo>
                    <a:pt x="3919595" y="1361837"/>
                  </a:lnTo>
                  <a:lnTo>
                    <a:pt x="3925815" y="1333500"/>
                  </a:lnTo>
                  <a:lnTo>
                    <a:pt x="3916585" y="1333500"/>
                  </a:lnTo>
                  <a:lnTo>
                    <a:pt x="3907345" y="1333500"/>
                  </a:lnTo>
                  <a:lnTo>
                    <a:pt x="3818191" y="1351883"/>
                  </a:lnTo>
                  <a:lnTo>
                    <a:pt x="3729038" y="1370276"/>
                  </a:lnTo>
                  <a:lnTo>
                    <a:pt x="3712369" y="1376715"/>
                  </a:lnTo>
                  <a:lnTo>
                    <a:pt x="3695700" y="1383163"/>
                  </a:lnTo>
                  <a:lnTo>
                    <a:pt x="3695700" y="1388678"/>
                  </a:lnTo>
                  <a:lnTo>
                    <a:pt x="3695700" y="1394184"/>
                  </a:lnTo>
                  <a:lnTo>
                    <a:pt x="3715426" y="1415177"/>
                  </a:lnTo>
                  <a:lnTo>
                    <a:pt x="3735153" y="1436180"/>
                  </a:lnTo>
                  <a:lnTo>
                    <a:pt x="3746030" y="1499702"/>
                  </a:lnTo>
                  <a:lnTo>
                    <a:pt x="3756917" y="1563224"/>
                  </a:lnTo>
                  <a:lnTo>
                    <a:pt x="3744297" y="1571025"/>
                  </a:lnTo>
                  <a:lnTo>
                    <a:pt x="3731686" y="1578816"/>
                  </a:lnTo>
                  <a:lnTo>
                    <a:pt x="3661610" y="1590799"/>
                  </a:lnTo>
                  <a:lnTo>
                    <a:pt x="3591535" y="1602791"/>
                  </a:lnTo>
                  <a:lnTo>
                    <a:pt x="3553130" y="1597638"/>
                  </a:lnTo>
                  <a:lnTo>
                    <a:pt x="3514725" y="1592485"/>
                  </a:lnTo>
                  <a:lnTo>
                    <a:pt x="3514725" y="1605496"/>
                  </a:lnTo>
                  <a:lnTo>
                    <a:pt x="3514725" y="1618517"/>
                  </a:lnTo>
                  <a:lnTo>
                    <a:pt x="3533794" y="1702222"/>
                  </a:lnTo>
                  <a:lnTo>
                    <a:pt x="3552863" y="1785938"/>
                  </a:lnTo>
                  <a:lnTo>
                    <a:pt x="3557931" y="1807940"/>
                  </a:lnTo>
                  <a:lnTo>
                    <a:pt x="3562998" y="1829943"/>
                  </a:lnTo>
                  <a:lnTo>
                    <a:pt x="3590973" y="1806407"/>
                  </a:lnTo>
                  <a:lnTo>
                    <a:pt x="3618948" y="1782870"/>
                  </a:lnTo>
                  <a:lnTo>
                    <a:pt x="3664468" y="1773279"/>
                  </a:lnTo>
                  <a:lnTo>
                    <a:pt x="3709988" y="1763678"/>
                  </a:lnTo>
                  <a:lnTo>
                    <a:pt x="3753584" y="1757305"/>
                  </a:lnTo>
                  <a:lnTo>
                    <a:pt x="3797170" y="1750933"/>
                  </a:lnTo>
                  <a:lnTo>
                    <a:pt x="3813115" y="1823476"/>
                  </a:lnTo>
                  <a:lnTo>
                    <a:pt x="3829050" y="1896018"/>
                  </a:lnTo>
                  <a:lnTo>
                    <a:pt x="3829050" y="1907991"/>
                  </a:lnTo>
                  <a:lnTo>
                    <a:pt x="3829050" y="1919973"/>
                  </a:lnTo>
                  <a:lnTo>
                    <a:pt x="3745706" y="1936804"/>
                  </a:lnTo>
                  <a:lnTo>
                    <a:pt x="3662363" y="1953635"/>
                  </a:lnTo>
                  <a:lnTo>
                    <a:pt x="3623120" y="1947348"/>
                  </a:lnTo>
                  <a:lnTo>
                    <a:pt x="3583877" y="1941062"/>
                  </a:lnTo>
                  <a:lnTo>
                    <a:pt x="3606994" y="2049237"/>
                  </a:lnTo>
                  <a:lnTo>
                    <a:pt x="3630111" y="2157413"/>
                  </a:lnTo>
                  <a:lnTo>
                    <a:pt x="3634607" y="2170833"/>
                  </a:lnTo>
                  <a:lnTo>
                    <a:pt x="3639112" y="2184254"/>
                  </a:lnTo>
                  <a:lnTo>
                    <a:pt x="3666391" y="2158118"/>
                  </a:lnTo>
                  <a:lnTo>
                    <a:pt x="3693662" y="2131981"/>
                  </a:lnTo>
                  <a:lnTo>
                    <a:pt x="3777186" y="2113379"/>
                  </a:lnTo>
                  <a:lnTo>
                    <a:pt x="3860702" y="2094767"/>
                  </a:lnTo>
                  <a:lnTo>
                    <a:pt x="3868150" y="2102272"/>
                  </a:lnTo>
                  <a:lnTo>
                    <a:pt x="3875589" y="2109788"/>
                  </a:lnTo>
                  <a:lnTo>
                    <a:pt x="3891010" y="2184587"/>
                  </a:lnTo>
                  <a:lnTo>
                    <a:pt x="3906431" y="2259397"/>
                  </a:lnTo>
                  <a:lnTo>
                    <a:pt x="3896316" y="2288410"/>
                  </a:lnTo>
                  <a:lnTo>
                    <a:pt x="3886200" y="2317414"/>
                  </a:lnTo>
                  <a:lnTo>
                    <a:pt x="3886200" y="2320757"/>
                  </a:lnTo>
                  <a:lnTo>
                    <a:pt x="3886200" y="2324100"/>
                  </a:lnTo>
                  <a:close/>
                  <a:moveTo>
                    <a:pt x="3595688" y="2238375"/>
                  </a:moveTo>
                  <a:lnTo>
                    <a:pt x="3600450" y="2238375"/>
                  </a:lnTo>
                  <a:lnTo>
                    <a:pt x="3600450" y="2233613"/>
                  </a:lnTo>
                  <a:lnTo>
                    <a:pt x="3600450" y="2228850"/>
                  </a:lnTo>
                  <a:lnTo>
                    <a:pt x="3595688" y="2228850"/>
                  </a:lnTo>
                  <a:lnTo>
                    <a:pt x="3590925" y="2228850"/>
                  </a:lnTo>
                  <a:lnTo>
                    <a:pt x="3590925" y="2233613"/>
                  </a:lnTo>
                  <a:lnTo>
                    <a:pt x="3590925" y="2238375"/>
                  </a:lnTo>
                  <a:close/>
                  <a:moveTo>
                    <a:pt x="1204913" y="2571750"/>
                  </a:moveTo>
                  <a:lnTo>
                    <a:pt x="1200150" y="2571750"/>
                  </a:lnTo>
                  <a:lnTo>
                    <a:pt x="1200150" y="2566988"/>
                  </a:lnTo>
                  <a:lnTo>
                    <a:pt x="1200150" y="2562225"/>
                  </a:lnTo>
                  <a:lnTo>
                    <a:pt x="1204913" y="2562225"/>
                  </a:lnTo>
                  <a:lnTo>
                    <a:pt x="1209675" y="2562225"/>
                  </a:lnTo>
                  <a:lnTo>
                    <a:pt x="1209675" y="2566988"/>
                  </a:lnTo>
                  <a:lnTo>
                    <a:pt x="1209675" y="2571750"/>
                  </a:lnTo>
                  <a:close/>
                  <a:moveTo>
                    <a:pt x="1223963" y="2571750"/>
                  </a:moveTo>
                  <a:lnTo>
                    <a:pt x="1219200" y="2571750"/>
                  </a:lnTo>
                  <a:lnTo>
                    <a:pt x="1219200" y="2566988"/>
                  </a:lnTo>
                  <a:lnTo>
                    <a:pt x="1219200" y="2562225"/>
                  </a:lnTo>
                  <a:lnTo>
                    <a:pt x="1223963" y="2562225"/>
                  </a:lnTo>
                  <a:lnTo>
                    <a:pt x="1228725" y="2562225"/>
                  </a:lnTo>
                  <a:lnTo>
                    <a:pt x="1228725" y="2566988"/>
                  </a:lnTo>
                  <a:lnTo>
                    <a:pt x="1228725" y="2571750"/>
                  </a:lnTo>
                  <a:close/>
                  <a:moveTo>
                    <a:pt x="3948113" y="2562225"/>
                  </a:moveTo>
                  <a:lnTo>
                    <a:pt x="3943350" y="2562225"/>
                  </a:lnTo>
                  <a:lnTo>
                    <a:pt x="3943350" y="2557463"/>
                  </a:lnTo>
                  <a:lnTo>
                    <a:pt x="3943350" y="2552700"/>
                  </a:lnTo>
                  <a:lnTo>
                    <a:pt x="3948113" y="2552700"/>
                  </a:lnTo>
                  <a:lnTo>
                    <a:pt x="3952875" y="2552700"/>
                  </a:lnTo>
                  <a:lnTo>
                    <a:pt x="3952875" y="2557463"/>
                  </a:lnTo>
                  <a:lnTo>
                    <a:pt x="3952875" y="2562225"/>
                  </a:lnTo>
                  <a:close/>
                  <a:moveTo>
                    <a:pt x="4471988" y="2562225"/>
                  </a:moveTo>
                  <a:lnTo>
                    <a:pt x="4467225" y="2562225"/>
                  </a:lnTo>
                  <a:lnTo>
                    <a:pt x="4467225" y="2557463"/>
                  </a:lnTo>
                  <a:lnTo>
                    <a:pt x="4467225" y="2552700"/>
                  </a:lnTo>
                  <a:lnTo>
                    <a:pt x="4471988" y="2552700"/>
                  </a:lnTo>
                  <a:lnTo>
                    <a:pt x="4476750" y="2552700"/>
                  </a:lnTo>
                  <a:lnTo>
                    <a:pt x="4476750" y="2557463"/>
                  </a:lnTo>
                  <a:lnTo>
                    <a:pt x="4476750" y="2562225"/>
                  </a:lnTo>
                  <a:close/>
                  <a:moveTo>
                    <a:pt x="4833938" y="2562225"/>
                  </a:moveTo>
                  <a:lnTo>
                    <a:pt x="4829175" y="2562225"/>
                  </a:lnTo>
                  <a:lnTo>
                    <a:pt x="4829175" y="2557463"/>
                  </a:lnTo>
                  <a:lnTo>
                    <a:pt x="4829175" y="2552700"/>
                  </a:lnTo>
                  <a:lnTo>
                    <a:pt x="4833938" y="2552700"/>
                  </a:lnTo>
                  <a:lnTo>
                    <a:pt x="4838700" y="2552700"/>
                  </a:lnTo>
                  <a:lnTo>
                    <a:pt x="4838700" y="2557463"/>
                  </a:lnTo>
                  <a:lnTo>
                    <a:pt x="4838700" y="2562225"/>
                  </a:lnTo>
                  <a:close/>
                  <a:moveTo>
                    <a:pt x="1281113" y="2552700"/>
                  </a:moveTo>
                  <a:lnTo>
                    <a:pt x="1276350" y="2552700"/>
                  </a:lnTo>
                  <a:lnTo>
                    <a:pt x="1276350" y="2547938"/>
                  </a:lnTo>
                  <a:lnTo>
                    <a:pt x="1276350" y="2543175"/>
                  </a:lnTo>
                  <a:lnTo>
                    <a:pt x="1281113" y="2543175"/>
                  </a:lnTo>
                  <a:lnTo>
                    <a:pt x="1285875" y="2543175"/>
                  </a:lnTo>
                  <a:lnTo>
                    <a:pt x="1285875" y="2547938"/>
                  </a:lnTo>
                  <a:lnTo>
                    <a:pt x="1285875" y="2552700"/>
                  </a:lnTo>
                  <a:close/>
                  <a:moveTo>
                    <a:pt x="1319213" y="2543175"/>
                  </a:moveTo>
                  <a:lnTo>
                    <a:pt x="1314450" y="2543175"/>
                  </a:lnTo>
                  <a:lnTo>
                    <a:pt x="1314450" y="2538413"/>
                  </a:lnTo>
                  <a:lnTo>
                    <a:pt x="1314450" y="2533650"/>
                  </a:lnTo>
                  <a:lnTo>
                    <a:pt x="1319213" y="2533650"/>
                  </a:lnTo>
                  <a:lnTo>
                    <a:pt x="1323975" y="2533650"/>
                  </a:lnTo>
                  <a:lnTo>
                    <a:pt x="1323975" y="2538413"/>
                  </a:lnTo>
                  <a:lnTo>
                    <a:pt x="1323975" y="2543175"/>
                  </a:lnTo>
                  <a:close/>
                  <a:moveTo>
                    <a:pt x="3633788" y="2524125"/>
                  </a:moveTo>
                  <a:lnTo>
                    <a:pt x="3629025" y="2524125"/>
                  </a:lnTo>
                  <a:lnTo>
                    <a:pt x="3629025" y="2519363"/>
                  </a:lnTo>
                  <a:lnTo>
                    <a:pt x="3629025" y="2514600"/>
                  </a:lnTo>
                  <a:lnTo>
                    <a:pt x="3633788" y="2514600"/>
                  </a:lnTo>
                  <a:lnTo>
                    <a:pt x="3638550" y="2514600"/>
                  </a:lnTo>
                  <a:lnTo>
                    <a:pt x="3638550" y="2519363"/>
                  </a:lnTo>
                  <a:lnTo>
                    <a:pt x="3638550" y="2524125"/>
                  </a:lnTo>
                  <a:close/>
                  <a:moveTo>
                    <a:pt x="4491038" y="2505075"/>
                  </a:moveTo>
                  <a:lnTo>
                    <a:pt x="4486275" y="2505075"/>
                  </a:lnTo>
                  <a:lnTo>
                    <a:pt x="4486275" y="2500313"/>
                  </a:lnTo>
                  <a:lnTo>
                    <a:pt x="4486275" y="2495550"/>
                  </a:lnTo>
                  <a:lnTo>
                    <a:pt x="4491038" y="2495550"/>
                  </a:lnTo>
                  <a:lnTo>
                    <a:pt x="4495800" y="2495550"/>
                  </a:lnTo>
                  <a:lnTo>
                    <a:pt x="4495800" y="2500313"/>
                  </a:lnTo>
                  <a:lnTo>
                    <a:pt x="4495800" y="2505075"/>
                  </a:lnTo>
                  <a:close/>
                  <a:moveTo>
                    <a:pt x="1195388" y="2495550"/>
                  </a:moveTo>
                  <a:lnTo>
                    <a:pt x="1190625" y="2495550"/>
                  </a:lnTo>
                  <a:lnTo>
                    <a:pt x="1190625" y="2490788"/>
                  </a:lnTo>
                  <a:lnTo>
                    <a:pt x="1190625" y="2486025"/>
                  </a:lnTo>
                  <a:lnTo>
                    <a:pt x="1195388" y="2486025"/>
                  </a:lnTo>
                  <a:lnTo>
                    <a:pt x="1200150" y="2486025"/>
                  </a:lnTo>
                  <a:lnTo>
                    <a:pt x="1200150" y="2490788"/>
                  </a:lnTo>
                  <a:lnTo>
                    <a:pt x="1200150" y="2495550"/>
                  </a:lnTo>
                  <a:close/>
                  <a:moveTo>
                    <a:pt x="1576388" y="2486025"/>
                  </a:moveTo>
                  <a:lnTo>
                    <a:pt x="1571625" y="2486025"/>
                  </a:lnTo>
                  <a:lnTo>
                    <a:pt x="1571625" y="2481263"/>
                  </a:lnTo>
                  <a:lnTo>
                    <a:pt x="1571625" y="2476500"/>
                  </a:lnTo>
                  <a:lnTo>
                    <a:pt x="1576388" y="2476500"/>
                  </a:lnTo>
                  <a:lnTo>
                    <a:pt x="1581150" y="2476500"/>
                  </a:lnTo>
                  <a:lnTo>
                    <a:pt x="1581150" y="2481263"/>
                  </a:lnTo>
                  <a:lnTo>
                    <a:pt x="1581150" y="2486025"/>
                  </a:lnTo>
                  <a:close/>
                  <a:moveTo>
                    <a:pt x="2821210" y="2476500"/>
                  </a:moveTo>
                  <a:lnTo>
                    <a:pt x="2816447" y="2476500"/>
                  </a:lnTo>
                  <a:lnTo>
                    <a:pt x="2833688" y="2457450"/>
                  </a:lnTo>
                  <a:lnTo>
                    <a:pt x="2850928" y="2438400"/>
                  </a:lnTo>
                  <a:lnTo>
                    <a:pt x="2855690" y="2438400"/>
                  </a:lnTo>
                  <a:lnTo>
                    <a:pt x="2860453" y="2438400"/>
                  </a:lnTo>
                  <a:lnTo>
                    <a:pt x="2843213" y="2457450"/>
                  </a:lnTo>
                  <a:lnTo>
                    <a:pt x="2825972" y="2476500"/>
                  </a:lnTo>
                  <a:close/>
                  <a:moveTo>
                    <a:pt x="4805363" y="2476500"/>
                  </a:moveTo>
                  <a:lnTo>
                    <a:pt x="4800600" y="2476500"/>
                  </a:lnTo>
                  <a:lnTo>
                    <a:pt x="4800600" y="2471738"/>
                  </a:lnTo>
                  <a:lnTo>
                    <a:pt x="4800600" y="2466975"/>
                  </a:lnTo>
                  <a:lnTo>
                    <a:pt x="4805363" y="2466975"/>
                  </a:lnTo>
                  <a:lnTo>
                    <a:pt x="4810125" y="2466975"/>
                  </a:lnTo>
                  <a:lnTo>
                    <a:pt x="4810125" y="2471738"/>
                  </a:lnTo>
                  <a:lnTo>
                    <a:pt x="4810125" y="2476500"/>
                  </a:lnTo>
                  <a:close/>
                  <a:moveTo>
                    <a:pt x="1281113" y="2457450"/>
                  </a:moveTo>
                  <a:lnTo>
                    <a:pt x="1276350" y="2457450"/>
                  </a:lnTo>
                  <a:lnTo>
                    <a:pt x="1276350" y="2452688"/>
                  </a:lnTo>
                  <a:lnTo>
                    <a:pt x="1276350" y="2447925"/>
                  </a:lnTo>
                  <a:lnTo>
                    <a:pt x="1281113" y="2447925"/>
                  </a:lnTo>
                  <a:lnTo>
                    <a:pt x="1285875" y="2447925"/>
                  </a:lnTo>
                  <a:lnTo>
                    <a:pt x="1285875" y="2452688"/>
                  </a:lnTo>
                  <a:lnTo>
                    <a:pt x="1285875" y="2457450"/>
                  </a:lnTo>
                  <a:close/>
                  <a:moveTo>
                    <a:pt x="833438" y="2438400"/>
                  </a:moveTo>
                  <a:lnTo>
                    <a:pt x="828675" y="2438400"/>
                  </a:lnTo>
                  <a:lnTo>
                    <a:pt x="828675" y="2433638"/>
                  </a:lnTo>
                  <a:lnTo>
                    <a:pt x="828675" y="2428875"/>
                  </a:lnTo>
                  <a:lnTo>
                    <a:pt x="833438" y="2428875"/>
                  </a:lnTo>
                  <a:lnTo>
                    <a:pt x="838200" y="2428875"/>
                  </a:lnTo>
                  <a:lnTo>
                    <a:pt x="838200" y="2433638"/>
                  </a:lnTo>
                  <a:lnTo>
                    <a:pt x="838200" y="2438400"/>
                  </a:lnTo>
                  <a:close/>
                  <a:moveTo>
                    <a:pt x="2233613" y="2438400"/>
                  </a:moveTo>
                  <a:lnTo>
                    <a:pt x="2228850" y="2438400"/>
                  </a:lnTo>
                  <a:lnTo>
                    <a:pt x="2228850" y="2433638"/>
                  </a:lnTo>
                  <a:lnTo>
                    <a:pt x="2228850" y="2428875"/>
                  </a:lnTo>
                  <a:lnTo>
                    <a:pt x="2233613" y="2428875"/>
                  </a:lnTo>
                  <a:lnTo>
                    <a:pt x="2238375" y="2428875"/>
                  </a:lnTo>
                  <a:lnTo>
                    <a:pt x="2238375" y="2433638"/>
                  </a:lnTo>
                  <a:lnTo>
                    <a:pt x="2238375" y="2438400"/>
                  </a:lnTo>
                  <a:close/>
                  <a:moveTo>
                    <a:pt x="1119188" y="2428875"/>
                  </a:moveTo>
                  <a:lnTo>
                    <a:pt x="1114425" y="2428875"/>
                  </a:lnTo>
                  <a:lnTo>
                    <a:pt x="1114425" y="2424113"/>
                  </a:lnTo>
                  <a:lnTo>
                    <a:pt x="1114425" y="2419350"/>
                  </a:lnTo>
                  <a:lnTo>
                    <a:pt x="1119188" y="2419350"/>
                  </a:lnTo>
                  <a:lnTo>
                    <a:pt x="1123950" y="2419350"/>
                  </a:lnTo>
                  <a:lnTo>
                    <a:pt x="1123950" y="2424113"/>
                  </a:lnTo>
                  <a:lnTo>
                    <a:pt x="1123950" y="2428875"/>
                  </a:lnTo>
                  <a:close/>
                  <a:moveTo>
                    <a:pt x="1100138" y="2419350"/>
                  </a:moveTo>
                  <a:lnTo>
                    <a:pt x="1095375" y="2419350"/>
                  </a:lnTo>
                  <a:lnTo>
                    <a:pt x="1095375" y="2414588"/>
                  </a:lnTo>
                  <a:lnTo>
                    <a:pt x="1095375" y="2409825"/>
                  </a:lnTo>
                  <a:lnTo>
                    <a:pt x="1100138" y="2409825"/>
                  </a:lnTo>
                  <a:lnTo>
                    <a:pt x="1104900" y="2409825"/>
                  </a:lnTo>
                  <a:lnTo>
                    <a:pt x="1104900" y="2414588"/>
                  </a:lnTo>
                  <a:lnTo>
                    <a:pt x="1104900" y="2419350"/>
                  </a:lnTo>
                  <a:close/>
                  <a:moveTo>
                    <a:pt x="3729038" y="2419350"/>
                  </a:moveTo>
                  <a:lnTo>
                    <a:pt x="3724275" y="2419350"/>
                  </a:lnTo>
                  <a:lnTo>
                    <a:pt x="3724275" y="2414588"/>
                  </a:lnTo>
                  <a:lnTo>
                    <a:pt x="3724275" y="2409825"/>
                  </a:lnTo>
                  <a:lnTo>
                    <a:pt x="3729038" y="2409825"/>
                  </a:lnTo>
                  <a:lnTo>
                    <a:pt x="3733800" y="2409825"/>
                  </a:lnTo>
                  <a:lnTo>
                    <a:pt x="3733800" y="2414588"/>
                  </a:lnTo>
                  <a:lnTo>
                    <a:pt x="3733800" y="2419350"/>
                  </a:lnTo>
                  <a:close/>
                  <a:moveTo>
                    <a:pt x="4214813" y="2400300"/>
                  </a:moveTo>
                  <a:lnTo>
                    <a:pt x="4210050" y="2400300"/>
                  </a:lnTo>
                  <a:lnTo>
                    <a:pt x="4210050" y="2395538"/>
                  </a:lnTo>
                  <a:lnTo>
                    <a:pt x="4210050" y="2390775"/>
                  </a:lnTo>
                  <a:lnTo>
                    <a:pt x="4214813" y="2390775"/>
                  </a:lnTo>
                  <a:lnTo>
                    <a:pt x="4219575" y="2390775"/>
                  </a:lnTo>
                  <a:lnTo>
                    <a:pt x="4219575" y="2395538"/>
                  </a:lnTo>
                  <a:lnTo>
                    <a:pt x="4219575" y="2400300"/>
                  </a:lnTo>
                  <a:close/>
                  <a:moveTo>
                    <a:pt x="2967038" y="2362200"/>
                  </a:moveTo>
                  <a:lnTo>
                    <a:pt x="2962275" y="2362200"/>
                  </a:lnTo>
                  <a:lnTo>
                    <a:pt x="2962275" y="2357438"/>
                  </a:lnTo>
                  <a:lnTo>
                    <a:pt x="2962275" y="2352675"/>
                  </a:lnTo>
                  <a:lnTo>
                    <a:pt x="2967038" y="2352675"/>
                  </a:lnTo>
                  <a:lnTo>
                    <a:pt x="2971800" y="2352675"/>
                  </a:lnTo>
                  <a:lnTo>
                    <a:pt x="2971800" y="2357438"/>
                  </a:lnTo>
                  <a:lnTo>
                    <a:pt x="2971800" y="2362200"/>
                  </a:lnTo>
                  <a:close/>
                  <a:moveTo>
                    <a:pt x="4252913" y="2333625"/>
                  </a:moveTo>
                  <a:lnTo>
                    <a:pt x="4248150" y="2333625"/>
                  </a:lnTo>
                  <a:lnTo>
                    <a:pt x="4248150" y="2328863"/>
                  </a:lnTo>
                  <a:lnTo>
                    <a:pt x="4248150" y="2324100"/>
                  </a:lnTo>
                  <a:lnTo>
                    <a:pt x="4252913" y="2324100"/>
                  </a:lnTo>
                  <a:lnTo>
                    <a:pt x="4257675" y="2324100"/>
                  </a:lnTo>
                  <a:lnTo>
                    <a:pt x="4257675" y="2328863"/>
                  </a:lnTo>
                  <a:lnTo>
                    <a:pt x="4257675" y="2333625"/>
                  </a:lnTo>
                  <a:close/>
                  <a:moveTo>
                    <a:pt x="4262438" y="2314575"/>
                  </a:moveTo>
                  <a:lnTo>
                    <a:pt x="4257675" y="2314575"/>
                  </a:lnTo>
                  <a:lnTo>
                    <a:pt x="4257675" y="2309813"/>
                  </a:lnTo>
                  <a:lnTo>
                    <a:pt x="4257675" y="2305050"/>
                  </a:lnTo>
                  <a:lnTo>
                    <a:pt x="4262438" y="2305050"/>
                  </a:lnTo>
                  <a:lnTo>
                    <a:pt x="4267200" y="2305050"/>
                  </a:lnTo>
                  <a:lnTo>
                    <a:pt x="4267200" y="2309813"/>
                  </a:lnTo>
                  <a:lnTo>
                    <a:pt x="4267200" y="2314575"/>
                  </a:lnTo>
                  <a:close/>
                  <a:moveTo>
                    <a:pt x="2890838" y="2305050"/>
                  </a:moveTo>
                  <a:lnTo>
                    <a:pt x="2886075" y="2305050"/>
                  </a:lnTo>
                  <a:lnTo>
                    <a:pt x="2886075" y="2300288"/>
                  </a:lnTo>
                  <a:lnTo>
                    <a:pt x="2886075" y="2295525"/>
                  </a:lnTo>
                  <a:lnTo>
                    <a:pt x="2890838" y="2295525"/>
                  </a:lnTo>
                  <a:lnTo>
                    <a:pt x="2895600" y="2295525"/>
                  </a:lnTo>
                  <a:lnTo>
                    <a:pt x="2895600" y="2300288"/>
                  </a:lnTo>
                  <a:lnTo>
                    <a:pt x="2895600" y="2305050"/>
                  </a:lnTo>
                  <a:close/>
                  <a:moveTo>
                    <a:pt x="2928938" y="2295525"/>
                  </a:moveTo>
                  <a:lnTo>
                    <a:pt x="2924175" y="2295525"/>
                  </a:lnTo>
                  <a:lnTo>
                    <a:pt x="2924175" y="2290763"/>
                  </a:lnTo>
                  <a:lnTo>
                    <a:pt x="2924175" y="2286000"/>
                  </a:lnTo>
                  <a:lnTo>
                    <a:pt x="2928938" y="2286000"/>
                  </a:lnTo>
                  <a:lnTo>
                    <a:pt x="2933700" y="2286000"/>
                  </a:lnTo>
                  <a:lnTo>
                    <a:pt x="2933700" y="2290763"/>
                  </a:lnTo>
                  <a:lnTo>
                    <a:pt x="2933700" y="2295525"/>
                  </a:lnTo>
                  <a:close/>
                  <a:moveTo>
                    <a:pt x="4271963" y="2295525"/>
                  </a:moveTo>
                  <a:lnTo>
                    <a:pt x="4267200" y="2295525"/>
                  </a:lnTo>
                  <a:lnTo>
                    <a:pt x="4267200" y="2290763"/>
                  </a:lnTo>
                  <a:lnTo>
                    <a:pt x="4267200" y="2286000"/>
                  </a:lnTo>
                  <a:lnTo>
                    <a:pt x="4271963" y="2286000"/>
                  </a:lnTo>
                  <a:lnTo>
                    <a:pt x="4276725" y="2286000"/>
                  </a:lnTo>
                  <a:lnTo>
                    <a:pt x="4276725" y="2290763"/>
                  </a:lnTo>
                  <a:lnTo>
                    <a:pt x="4276725" y="2295525"/>
                  </a:lnTo>
                  <a:close/>
                  <a:moveTo>
                    <a:pt x="4795838" y="2257425"/>
                  </a:moveTo>
                  <a:lnTo>
                    <a:pt x="4791075" y="2257425"/>
                  </a:lnTo>
                  <a:lnTo>
                    <a:pt x="4791075" y="2252663"/>
                  </a:lnTo>
                  <a:lnTo>
                    <a:pt x="4791075" y="2247900"/>
                  </a:lnTo>
                  <a:lnTo>
                    <a:pt x="4795838" y="2247900"/>
                  </a:lnTo>
                  <a:lnTo>
                    <a:pt x="4800600" y="2247900"/>
                  </a:lnTo>
                  <a:lnTo>
                    <a:pt x="4800600" y="2252663"/>
                  </a:lnTo>
                  <a:lnTo>
                    <a:pt x="4800600" y="2257425"/>
                  </a:lnTo>
                  <a:close/>
                  <a:moveTo>
                    <a:pt x="4291013" y="2247900"/>
                  </a:moveTo>
                  <a:lnTo>
                    <a:pt x="4286250" y="2247900"/>
                  </a:lnTo>
                  <a:lnTo>
                    <a:pt x="4286250" y="2243138"/>
                  </a:lnTo>
                  <a:lnTo>
                    <a:pt x="4286250" y="2238375"/>
                  </a:lnTo>
                  <a:lnTo>
                    <a:pt x="4291013" y="2238375"/>
                  </a:lnTo>
                  <a:lnTo>
                    <a:pt x="4295775" y="2238375"/>
                  </a:lnTo>
                  <a:lnTo>
                    <a:pt x="4295775" y="2243138"/>
                  </a:lnTo>
                  <a:lnTo>
                    <a:pt x="4295775" y="2247900"/>
                  </a:lnTo>
                  <a:close/>
                  <a:moveTo>
                    <a:pt x="4710113" y="2247900"/>
                  </a:moveTo>
                  <a:lnTo>
                    <a:pt x="4705350" y="2247900"/>
                  </a:lnTo>
                  <a:lnTo>
                    <a:pt x="4705350" y="2243138"/>
                  </a:lnTo>
                  <a:lnTo>
                    <a:pt x="4705350" y="2238375"/>
                  </a:lnTo>
                  <a:lnTo>
                    <a:pt x="4710113" y="2238375"/>
                  </a:lnTo>
                  <a:lnTo>
                    <a:pt x="4714875" y="2238375"/>
                  </a:lnTo>
                  <a:lnTo>
                    <a:pt x="4714875" y="2243138"/>
                  </a:lnTo>
                  <a:lnTo>
                    <a:pt x="4714875" y="2247900"/>
                  </a:lnTo>
                  <a:close/>
                  <a:moveTo>
                    <a:pt x="2519363" y="2238375"/>
                  </a:moveTo>
                  <a:lnTo>
                    <a:pt x="2514600" y="2238375"/>
                  </a:lnTo>
                  <a:lnTo>
                    <a:pt x="2514600" y="2233613"/>
                  </a:lnTo>
                  <a:lnTo>
                    <a:pt x="2514600" y="2228850"/>
                  </a:lnTo>
                  <a:lnTo>
                    <a:pt x="2519363" y="2228850"/>
                  </a:lnTo>
                  <a:lnTo>
                    <a:pt x="2524125" y="2228850"/>
                  </a:lnTo>
                  <a:lnTo>
                    <a:pt x="2524125" y="2233613"/>
                  </a:lnTo>
                  <a:lnTo>
                    <a:pt x="2524125" y="2238375"/>
                  </a:lnTo>
                  <a:close/>
                  <a:moveTo>
                    <a:pt x="4319588" y="2238375"/>
                  </a:moveTo>
                  <a:lnTo>
                    <a:pt x="4314825" y="2238375"/>
                  </a:lnTo>
                  <a:lnTo>
                    <a:pt x="4314825" y="2233613"/>
                  </a:lnTo>
                  <a:lnTo>
                    <a:pt x="4314825" y="2228850"/>
                  </a:lnTo>
                  <a:lnTo>
                    <a:pt x="4319588" y="2228850"/>
                  </a:lnTo>
                  <a:lnTo>
                    <a:pt x="4324350" y="2228850"/>
                  </a:lnTo>
                  <a:lnTo>
                    <a:pt x="4324350" y="2233613"/>
                  </a:lnTo>
                  <a:lnTo>
                    <a:pt x="4324350" y="2238375"/>
                  </a:lnTo>
                  <a:close/>
                  <a:moveTo>
                    <a:pt x="1452563" y="2228850"/>
                  </a:moveTo>
                  <a:lnTo>
                    <a:pt x="1447800" y="2228850"/>
                  </a:lnTo>
                  <a:lnTo>
                    <a:pt x="1447800" y="2224088"/>
                  </a:lnTo>
                  <a:lnTo>
                    <a:pt x="1447800" y="2219325"/>
                  </a:lnTo>
                  <a:lnTo>
                    <a:pt x="1452563" y="2219325"/>
                  </a:lnTo>
                  <a:lnTo>
                    <a:pt x="1457325" y="2219325"/>
                  </a:lnTo>
                  <a:lnTo>
                    <a:pt x="1457325" y="2224088"/>
                  </a:lnTo>
                  <a:lnTo>
                    <a:pt x="1457325" y="2228850"/>
                  </a:lnTo>
                  <a:close/>
                  <a:moveTo>
                    <a:pt x="3509963" y="2228850"/>
                  </a:moveTo>
                  <a:lnTo>
                    <a:pt x="3505200" y="2228850"/>
                  </a:lnTo>
                  <a:lnTo>
                    <a:pt x="3505200" y="2224088"/>
                  </a:lnTo>
                  <a:lnTo>
                    <a:pt x="3505200" y="2219325"/>
                  </a:lnTo>
                  <a:lnTo>
                    <a:pt x="3509963" y="2219325"/>
                  </a:lnTo>
                  <a:lnTo>
                    <a:pt x="3514725" y="2219325"/>
                  </a:lnTo>
                  <a:lnTo>
                    <a:pt x="3514725" y="2224088"/>
                  </a:lnTo>
                  <a:lnTo>
                    <a:pt x="3514725" y="2228850"/>
                  </a:lnTo>
                  <a:close/>
                  <a:moveTo>
                    <a:pt x="3548063" y="2228850"/>
                  </a:moveTo>
                  <a:lnTo>
                    <a:pt x="3543300" y="2228850"/>
                  </a:lnTo>
                  <a:lnTo>
                    <a:pt x="3543300" y="2224088"/>
                  </a:lnTo>
                  <a:lnTo>
                    <a:pt x="3543300" y="2219325"/>
                  </a:lnTo>
                  <a:lnTo>
                    <a:pt x="3548063" y="2219325"/>
                  </a:lnTo>
                  <a:lnTo>
                    <a:pt x="3552825" y="2219325"/>
                  </a:lnTo>
                  <a:lnTo>
                    <a:pt x="3552825" y="2224088"/>
                  </a:lnTo>
                  <a:lnTo>
                    <a:pt x="3552825" y="2228850"/>
                  </a:lnTo>
                  <a:close/>
                  <a:moveTo>
                    <a:pt x="4300538" y="2228850"/>
                  </a:moveTo>
                  <a:lnTo>
                    <a:pt x="4295775" y="2228850"/>
                  </a:lnTo>
                  <a:lnTo>
                    <a:pt x="4295775" y="2224088"/>
                  </a:lnTo>
                  <a:lnTo>
                    <a:pt x="4295775" y="2219325"/>
                  </a:lnTo>
                  <a:lnTo>
                    <a:pt x="4300538" y="2219325"/>
                  </a:lnTo>
                  <a:lnTo>
                    <a:pt x="4305300" y="2219325"/>
                  </a:lnTo>
                  <a:lnTo>
                    <a:pt x="4305300" y="2224088"/>
                  </a:lnTo>
                  <a:lnTo>
                    <a:pt x="4305300" y="2228850"/>
                  </a:lnTo>
                  <a:close/>
                  <a:moveTo>
                    <a:pt x="2547938" y="2219325"/>
                  </a:moveTo>
                  <a:lnTo>
                    <a:pt x="2543175" y="2219325"/>
                  </a:lnTo>
                  <a:lnTo>
                    <a:pt x="2543175" y="2214563"/>
                  </a:lnTo>
                  <a:lnTo>
                    <a:pt x="2543175" y="2209800"/>
                  </a:lnTo>
                  <a:lnTo>
                    <a:pt x="2547938" y="2209800"/>
                  </a:lnTo>
                  <a:lnTo>
                    <a:pt x="2552700" y="2209800"/>
                  </a:lnTo>
                  <a:lnTo>
                    <a:pt x="2552700" y="2214563"/>
                  </a:lnTo>
                  <a:lnTo>
                    <a:pt x="2552700" y="2219325"/>
                  </a:lnTo>
                  <a:close/>
                  <a:moveTo>
                    <a:pt x="4805363" y="2209800"/>
                  </a:moveTo>
                  <a:lnTo>
                    <a:pt x="4800600" y="2209800"/>
                  </a:lnTo>
                  <a:lnTo>
                    <a:pt x="4800600" y="2205038"/>
                  </a:lnTo>
                  <a:lnTo>
                    <a:pt x="4800600" y="2200275"/>
                  </a:lnTo>
                  <a:lnTo>
                    <a:pt x="4805363" y="2200275"/>
                  </a:lnTo>
                  <a:lnTo>
                    <a:pt x="4810125" y="2200275"/>
                  </a:lnTo>
                  <a:lnTo>
                    <a:pt x="4810125" y="2205038"/>
                  </a:lnTo>
                  <a:lnTo>
                    <a:pt x="4810125" y="2209800"/>
                  </a:lnTo>
                  <a:close/>
                  <a:moveTo>
                    <a:pt x="2578103" y="2197103"/>
                  </a:moveTo>
                  <a:lnTo>
                    <a:pt x="2571750" y="2203447"/>
                  </a:lnTo>
                  <a:lnTo>
                    <a:pt x="2571750" y="2190750"/>
                  </a:lnTo>
                  <a:lnTo>
                    <a:pt x="2571750" y="2178053"/>
                  </a:lnTo>
                  <a:lnTo>
                    <a:pt x="2578103" y="2184397"/>
                  </a:lnTo>
                  <a:lnTo>
                    <a:pt x="2584447" y="2190750"/>
                  </a:lnTo>
                  <a:close/>
                  <a:moveTo>
                    <a:pt x="4310063" y="2200275"/>
                  </a:moveTo>
                  <a:lnTo>
                    <a:pt x="4305300" y="2200275"/>
                  </a:lnTo>
                  <a:lnTo>
                    <a:pt x="4305300" y="2195513"/>
                  </a:lnTo>
                  <a:lnTo>
                    <a:pt x="4305300" y="2190750"/>
                  </a:lnTo>
                  <a:lnTo>
                    <a:pt x="4310063" y="2190750"/>
                  </a:lnTo>
                  <a:lnTo>
                    <a:pt x="4314825" y="2190750"/>
                  </a:lnTo>
                  <a:lnTo>
                    <a:pt x="4314825" y="2195513"/>
                  </a:lnTo>
                  <a:lnTo>
                    <a:pt x="4314825" y="2200275"/>
                  </a:lnTo>
                  <a:close/>
                  <a:moveTo>
                    <a:pt x="2657475" y="2181225"/>
                  </a:moveTo>
                  <a:lnTo>
                    <a:pt x="2644778" y="2181225"/>
                  </a:lnTo>
                  <a:lnTo>
                    <a:pt x="2651122" y="2174872"/>
                  </a:lnTo>
                  <a:lnTo>
                    <a:pt x="2657475" y="2168528"/>
                  </a:lnTo>
                  <a:lnTo>
                    <a:pt x="2663828" y="2174872"/>
                  </a:lnTo>
                  <a:lnTo>
                    <a:pt x="2670172" y="2181225"/>
                  </a:lnTo>
                  <a:close/>
                  <a:moveTo>
                    <a:pt x="4805363" y="2181225"/>
                  </a:moveTo>
                  <a:lnTo>
                    <a:pt x="4800600" y="2181225"/>
                  </a:lnTo>
                  <a:lnTo>
                    <a:pt x="4800600" y="2176463"/>
                  </a:lnTo>
                  <a:lnTo>
                    <a:pt x="4800600" y="2171700"/>
                  </a:lnTo>
                  <a:lnTo>
                    <a:pt x="4805363" y="2171700"/>
                  </a:lnTo>
                  <a:lnTo>
                    <a:pt x="4810125" y="2171700"/>
                  </a:lnTo>
                  <a:lnTo>
                    <a:pt x="4810125" y="2176463"/>
                  </a:lnTo>
                  <a:lnTo>
                    <a:pt x="4810125" y="2181225"/>
                  </a:lnTo>
                  <a:close/>
                  <a:moveTo>
                    <a:pt x="4319588" y="2171700"/>
                  </a:moveTo>
                  <a:lnTo>
                    <a:pt x="4314825" y="2171700"/>
                  </a:lnTo>
                  <a:lnTo>
                    <a:pt x="4314825" y="2166938"/>
                  </a:lnTo>
                  <a:lnTo>
                    <a:pt x="4314825" y="2162175"/>
                  </a:lnTo>
                  <a:lnTo>
                    <a:pt x="4319588" y="2162175"/>
                  </a:lnTo>
                  <a:lnTo>
                    <a:pt x="4324350" y="2162175"/>
                  </a:lnTo>
                  <a:lnTo>
                    <a:pt x="4324350" y="2166938"/>
                  </a:lnTo>
                  <a:lnTo>
                    <a:pt x="4324350" y="2171700"/>
                  </a:lnTo>
                  <a:close/>
                  <a:moveTo>
                    <a:pt x="3452813" y="2162175"/>
                  </a:moveTo>
                  <a:lnTo>
                    <a:pt x="3448050" y="2162175"/>
                  </a:lnTo>
                  <a:lnTo>
                    <a:pt x="3448050" y="2157413"/>
                  </a:lnTo>
                  <a:lnTo>
                    <a:pt x="3448050" y="2152650"/>
                  </a:lnTo>
                  <a:lnTo>
                    <a:pt x="3452813" y="2152650"/>
                  </a:lnTo>
                  <a:lnTo>
                    <a:pt x="3457575" y="2152650"/>
                  </a:lnTo>
                  <a:lnTo>
                    <a:pt x="3457575" y="2157413"/>
                  </a:lnTo>
                  <a:lnTo>
                    <a:pt x="3457575" y="2162175"/>
                  </a:lnTo>
                  <a:close/>
                  <a:moveTo>
                    <a:pt x="1952625" y="2152650"/>
                  </a:moveTo>
                  <a:lnTo>
                    <a:pt x="1939928" y="2152650"/>
                  </a:lnTo>
                  <a:lnTo>
                    <a:pt x="1946272" y="2146297"/>
                  </a:lnTo>
                  <a:lnTo>
                    <a:pt x="1952625" y="2139953"/>
                  </a:lnTo>
                  <a:lnTo>
                    <a:pt x="1958978" y="2146297"/>
                  </a:lnTo>
                  <a:lnTo>
                    <a:pt x="1965322" y="2152650"/>
                  </a:lnTo>
                  <a:close/>
                  <a:moveTo>
                    <a:pt x="2224088" y="2141306"/>
                  </a:moveTo>
                  <a:lnTo>
                    <a:pt x="2166938" y="2139525"/>
                  </a:lnTo>
                  <a:lnTo>
                    <a:pt x="2109788" y="2136658"/>
                  </a:lnTo>
                  <a:lnTo>
                    <a:pt x="2052638" y="2133791"/>
                  </a:lnTo>
                  <a:lnTo>
                    <a:pt x="1926060" y="2123885"/>
                  </a:lnTo>
                  <a:lnTo>
                    <a:pt x="1799472" y="2113988"/>
                  </a:lnTo>
                  <a:lnTo>
                    <a:pt x="1692697" y="2095386"/>
                  </a:lnTo>
                  <a:lnTo>
                    <a:pt x="1585913" y="2076783"/>
                  </a:lnTo>
                  <a:lnTo>
                    <a:pt x="1528763" y="2062029"/>
                  </a:lnTo>
                  <a:lnTo>
                    <a:pt x="1471613" y="2047284"/>
                  </a:lnTo>
                  <a:lnTo>
                    <a:pt x="1407319" y="2027206"/>
                  </a:lnTo>
                  <a:lnTo>
                    <a:pt x="1343025" y="2007127"/>
                  </a:lnTo>
                  <a:lnTo>
                    <a:pt x="1343025" y="1998783"/>
                  </a:lnTo>
                  <a:lnTo>
                    <a:pt x="1343025" y="1990439"/>
                  </a:lnTo>
                  <a:lnTo>
                    <a:pt x="1372505" y="1938195"/>
                  </a:lnTo>
                  <a:lnTo>
                    <a:pt x="1401994" y="1885950"/>
                  </a:lnTo>
                  <a:lnTo>
                    <a:pt x="1409043" y="1881588"/>
                  </a:lnTo>
                  <a:lnTo>
                    <a:pt x="1416101" y="1877235"/>
                  </a:lnTo>
                  <a:lnTo>
                    <a:pt x="1481957" y="1903838"/>
                  </a:lnTo>
                  <a:lnTo>
                    <a:pt x="1547813" y="1930441"/>
                  </a:lnTo>
                  <a:lnTo>
                    <a:pt x="1657350" y="1960474"/>
                  </a:lnTo>
                  <a:lnTo>
                    <a:pt x="1766888" y="1990497"/>
                  </a:lnTo>
                  <a:lnTo>
                    <a:pt x="1876425" y="2008870"/>
                  </a:lnTo>
                  <a:lnTo>
                    <a:pt x="1985963" y="2027244"/>
                  </a:lnTo>
                  <a:lnTo>
                    <a:pt x="2112636" y="2038750"/>
                  </a:lnTo>
                  <a:lnTo>
                    <a:pt x="2239309" y="2050256"/>
                  </a:lnTo>
                  <a:lnTo>
                    <a:pt x="2488873" y="2044980"/>
                  </a:lnTo>
                  <a:lnTo>
                    <a:pt x="2738438" y="2039712"/>
                  </a:lnTo>
                  <a:lnTo>
                    <a:pt x="2876550" y="2020557"/>
                  </a:lnTo>
                  <a:lnTo>
                    <a:pt x="3014663" y="2001403"/>
                  </a:lnTo>
                  <a:lnTo>
                    <a:pt x="3101978" y="1989477"/>
                  </a:lnTo>
                  <a:lnTo>
                    <a:pt x="3189285" y="1977552"/>
                  </a:lnTo>
                  <a:lnTo>
                    <a:pt x="3204372" y="1990068"/>
                  </a:lnTo>
                  <a:lnTo>
                    <a:pt x="3219450" y="2002584"/>
                  </a:lnTo>
                  <a:lnTo>
                    <a:pt x="3219450" y="2020129"/>
                  </a:lnTo>
                  <a:lnTo>
                    <a:pt x="3219450" y="2037683"/>
                  </a:lnTo>
                  <a:lnTo>
                    <a:pt x="3199466" y="2048370"/>
                  </a:lnTo>
                  <a:lnTo>
                    <a:pt x="3179493" y="2059067"/>
                  </a:lnTo>
                  <a:lnTo>
                    <a:pt x="3054210" y="2076812"/>
                  </a:lnTo>
                  <a:lnTo>
                    <a:pt x="2928938" y="2094557"/>
                  </a:lnTo>
                  <a:lnTo>
                    <a:pt x="2786063" y="2108997"/>
                  </a:lnTo>
                  <a:lnTo>
                    <a:pt x="2643188" y="2123437"/>
                  </a:lnTo>
                  <a:lnTo>
                    <a:pt x="2462213" y="2133257"/>
                  </a:lnTo>
                  <a:lnTo>
                    <a:pt x="2281238" y="2143087"/>
                  </a:lnTo>
                  <a:close/>
                  <a:moveTo>
                    <a:pt x="4329113" y="2143125"/>
                  </a:moveTo>
                  <a:lnTo>
                    <a:pt x="4324350" y="2143125"/>
                  </a:lnTo>
                  <a:lnTo>
                    <a:pt x="4324350" y="2138363"/>
                  </a:lnTo>
                  <a:lnTo>
                    <a:pt x="4324350" y="2133600"/>
                  </a:lnTo>
                  <a:lnTo>
                    <a:pt x="4329113" y="2133600"/>
                  </a:lnTo>
                  <a:lnTo>
                    <a:pt x="4333875" y="2133600"/>
                  </a:lnTo>
                  <a:lnTo>
                    <a:pt x="4333875" y="2138363"/>
                  </a:lnTo>
                  <a:lnTo>
                    <a:pt x="4333875" y="2143125"/>
                  </a:lnTo>
                  <a:close/>
                  <a:moveTo>
                    <a:pt x="1762125" y="2133600"/>
                  </a:moveTo>
                  <a:lnTo>
                    <a:pt x="1749428" y="2133600"/>
                  </a:lnTo>
                  <a:lnTo>
                    <a:pt x="1755772" y="2127247"/>
                  </a:lnTo>
                  <a:lnTo>
                    <a:pt x="1762125" y="2120903"/>
                  </a:lnTo>
                  <a:lnTo>
                    <a:pt x="1768478" y="2127247"/>
                  </a:lnTo>
                  <a:lnTo>
                    <a:pt x="1774822" y="2133600"/>
                  </a:lnTo>
                  <a:close/>
                  <a:moveTo>
                    <a:pt x="1585913" y="2124075"/>
                  </a:moveTo>
                  <a:lnTo>
                    <a:pt x="1581150" y="2124075"/>
                  </a:lnTo>
                  <a:lnTo>
                    <a:pt x="1581150" y="2119313"/>
                  </a:lnTo>
                  <a:lnTo>
                    <a:pt x="1581150" y="2114550"/>
                  </a:lnTo>
                  <a:lnTo>
                    <a:pt x="1585913" y="2114550"/>
                  </a:lnTo>
                  <a:lnTo>
                    <a:pt x="1590675" y="2114550"/>
                  </a:lnTo>
                  <a:lnTo>
                    <a:pt x="1590675" y="2119313"/>
                  </a:lnTo>
                  <a:lnTo>
                    <a:pt x="1590675" y="2124075"/>
                  </a:lnTo>
                  <a:close/>
                  <a:moveTo>
                    <a:pt x="3148013" y="2124075"/>
                  </a:moveTo>
                  <a:lnTo>
                    <a:pt x="3143250" y="2124075"/>
                  </a:lnTo>
                  <a:lnTo>
                    <a:pt x="3143250" y="2119313"/>
                  </a:lnTo>
                  <a:lnTo>
                    <a:pt x="3143250" y="2114550"/>
                  </a:lnTo>
                  <a:lnTo>
                    <a:pt x="3148013" y="2114550"/>
                  </a:lnTo>
                  <a:lnTo>
                    <a:pt x="3152775" y="2114550"/>
                  </a:lnTo>
                  <a:lnTo>
                    <a:pt x="3152775" y="2119313"/>
                  </a:lnTo>
                  <a:lnTo>
                    <a:pt x="3152775" y="2124075"/>
                  </a:lnTo>
                  <a:close/>
                  <a:moveTo>
                    <a:pt x="3086100" y="2114550"/>
                  </a:moveTo>
                  <a:lnTo>
                    <a:pt x="3073403" y="2114550"/>
                  </a:lnTo>
                  <a:lnTo>
                    <a:pt x="3079747" y="2108197"/>
                  </a:lnTo>
                  <a:lnTo>
                    <a:pt x="3086100" y="2101853"/>
                  </a:lnTo>
                  <a:lnTo>
                    <a:pt x="3092453" y="2108197"/>
                  </a:lnTo>
                  <a:lnTo>
                    <a:pt x="3098797" y="2114550"/>
                  </a:lnTo>
                  <a:close/>
                  <a:moveTo>
                    <a:pt x="4338638" y="2105025"/>
                  </a:moveTo>
                  <a:lnTo>
                    <a:pt x="4333875" y="2105025"/>
                  </a:lnTo>
                  <a:lnTo>
                    <a:pt x="4333875" y="2100263"/>
                  </a:lnTo>
                  <a:lnTo>
                    <a:pt x="4333875" y="2095500"/>
                  </a:lnTo>
                  <a:lnTo>
                    <a:pt x="4338638" y="2095500"/>
                  </a:lnTo>
                  <a:lnTo>
                    <a:pt x="4343400" y="2095500"/>
                  </a:lnTo>
                  <a:lnTo>
                    <a:pt x="4343400" y="2100263"/>
                  </a:lnTo>
                  <a:lnTo>
                    <a:pt x="4343400" y="2105025"/>
                  </a:lnTo>
                  <a:close/>
                  <a:moveTo>
                    <a:pt x="4367213" y="2095500"/>
                  </a:moveTo>
                  <a:lnTo>
                    <a:pt x="4362450" y="2095500"/>
                  </a:lnTo>
                  <a:lnTo>
                    <a:pt x="4362450" y="2090738"/>
                  </a:lnTo>
                  <a:lnTo>
                    <a:pt x="4362450" y="2085975"/>
                  </a:lnTo>
                  <a:lnTo>
                    <a:pt x="4367213" y="2085975"/>
                  </a:lnTo>
                  <a:lnTo>
                    <a:pt x="4371975" y="2085975"/>
                  </a:lnTo>
                  <a:lnTo>
                    <a:pt x="4371975" y="2090738"/>
                  </a:lnTo>
                  <a:lnTo>
                    <a:pt x="4371975" y="2095500"/>
                  </a:lnTo>
                  <a:close/>
                  <a:moveTo>
                    <a:pt x="3186113" y="2085975"/>
                  </a:moveTo>
                  <a:lnTo>
                    <a:pt x="3181350" y="2085975"/>
                  </a:lnTo>
                  <a:lnTo>
                    <a:pt x="3181350" y="2081213"/>
                  </a:lnTo>
                  <a:lnTo>
                    <a:pt x="3181350" y="2076450"/>
                  </a:lnTo>
                  <a:lnTo>
                    <a:pt x="3186113" y="2076450"/>
                  </a:lnTo>
                  <a:lnTo>
                    <a:pt x="3190875" y="2076450"/>
                  </a:lnTo>
                  <a:lnTo>
                    <a:pt x="3190875" y="2081213"/>
                  </a:lnTo>
                  <a:lnTo>
                    <a:pt x="3190875" y="2085975"/>
                  </a:lnTo>
                  <a:close/>
                  <a:moveTo>
                    <a:pt x="4349753" y="2073278"/>
                  </a:moveTo>
                  <a:lnTo>
                    <a:pt x="4343400" y="2079622"/>
                  </a:lnTo>
                  <a:lnTo>
                    <a:pt x="4343400" y="2066925"/>
                  </a:lnTo>
                  <a:lnTo>
                    <a:pt x="4343400" y="2054228"/>
                  </a:lnTo>
                  <a:lnTo>
                    <a:pt x="4349753" y="2060572"/>
                  </a:lnTo>
                  <a:lnTo>
                    <a:pt x="4356097" y="2066925"/>
                  </a:lnTo>
                  <a:close/>
                  <a:moveTo>
                    <a:pt x="3233738" y="2057400"/>
                  </a:moveTo>
                  <a:lnTo>
                    <a:pt x="3228975" y="2057400"/>
                  </a:lnTo>
                  <a:lnTo>
                    <a:pt x="3228975" y="2052638"/>
                  </a:lnTo>
                  <a:lnTo>
                    <a:pt x="3228975" y="2047875"/>
                  </a:lnTo>
                  <a:lnTo>
                    <a:pt x="3233738" y="2047875"/>
                  </a:lnTo>
                  <a:lnTo>
                    <a:pt x="3238500" y="2047875"/>
                  </a:lnTo>
                  <a:lnTo>
                    <a:pt x="3238500" y="2052638"/>
                  </a:lnTo>
                  <a:lnTo>
                    <a:pt x="3238500" y="2057400"/>
                  </a:lnTo>
                  <a:close/>
                  <a:moveTo>
                    <a:pt x="2185197" y="2028072"/>
                  </a:moveTo>
                  <a:lnTo>
                    <a:pt x="2166938" y="2027320"/>
                  </a:lnTo>
                  <a:lnTo>
                    <a:pt x="2179435" y="2022319"/>
                  </a:lnTo>
                  <a:lnTo>
                    <a:pt x="2191941" y="2017319"/>
                  </a:lnTo>
                  <a:lnTo>
                    <a:pt x="2197694" y="2023072"/>
                  </a:lnTo>
                  <a:lnTo>
                    <a:pt x="2203447" y="2028825"/>
                  </a:lnTo>
                  <a:close/>
                  <a:moveTo>
                    <a:pt x="4358678" y="2026244"/>
                  </a:moveTo>
                  <a:lnTo>
                    <a:pt x="4352925" y="2031997"/>
                  </a:lnTo>
                  <a:lnTo>
                    <a:pt x="4353678" y="2013747"/>
                  </a:lnTo>
                  <a:lnTo>
                    <a:pt x="4354430" y="1995488"/>
                  </a:lnTo>
                  <a:lnTo>
                    <a:pt x="4359431" y="2007984"/>
                  </a:lnTo>
                  <a:lnTo>
                    <a:pt x="4364432" y="2020491"/>
                  </a:lnTo>
                  <a:close/>
                  <a:moveTo>
                    <a:pt x="2066925" y="2019300"/>
                  </a:moveTo>
                  <a:lnTo>
                    <a:pt x="2054228" y="2019300"/>
                  </a:lnTo>
                  <a:lnTo>
                    <a:pt x="2060572" y="2012947"/>
                  </a:lnTo>
                  <a:lnTo>
                    <a:pt x="2066925" y="2006603"/>
                  </a:lnTo>
                  <a:lnTo>
                    <a:pt x="2073278" y="2012947"/>
                  </a:lnTo>
                  <a:lnTo>
                    <a:pt x="2079622" y="2019300"/>
                  </a:lnTo>
                  <a:close/>
                  <a:moveTo>
                    <a:pt x="2605088" y="2019300"/>
                  </a:moveTo>
                  <a:lnTo>
                    <a:pt x="2600325" y="2019300"/>
                  </a:lnTo>
                  <a:lnTo>
                    <a:pt x="2600325" y="2014538"/>
                  </a:lnTo>
                  <a:lnTo>
                    <a:pt x="2600325" y="2009775"/>
                  </a:lnTo>
                  <a:lnTo>
                    <a:pt x="2605088" y="2009775"/>
                  </a:lnTo>
                  <a:lnTo>
                    <a:pt x="2609850" y="2009775"/>
                  </a:lnTo>
                  <a:lnTo>
                    <a:pt x="2609850" y="2014538"/>
                  </a:lnTo>
                  <a:lnTo>
                    <a:pt x="2609850" y="2019300"/>
                  </a:lnTo>
                  <a:close/>
                  <a:moveTo>
                    <a:pt x="2714063" y="2019300"/>
                  </a:moveTo>
                  <a:lnTo>
                    <a:pt x="2705100" y="2019300"/>
                  </a:lnTo>
                  <a:lnTo>
                    <a:pt x="2705100" y="2015557"/>
                  </a:lnTo>
                  <a:lnTo>
                    <a:pt x="2705100" y="2011813"/>
                  </a:lnTo>
                  <a:lnTo>
                    <a:pt x="2719883" y="2006137"/>
                  </a:lnTo>
                  <a:lnTo>
                    <a:pt x="2734666" y="2000469"/>
                  </a:lnTo>
                  <a:lnTo>
                    <a:pt x="2728846" y="2009880"/>
                  </a:lnTo>
                  <a:lnTo>
                    <a:pt x="2723026" y="2019300"/>
                  </a:lnTo>
                  <a:close/>
                  <a:moveTo>
                    <a:pt x="1990725" y="2009775"/>
                  </a:moveTo>
                  <a:lnTo>
                    <a:pt x="1978028" y="2009775"/>
                  </a:lnTo>
                  <a:lnTo>
                    <a:pt x="1984372" y="2003422"/>
                  </a:lnTo>
                  <a:lnTo>
                    <a:pt x="1990725" y="1997078"/>
                  </a:lnTo>
                  <a:lnTo>
                    <a:pt x="1997078" y="2003422"/>
                  </a:lnTo>
                  <a:lnTo>
                    <a:pt x="2003422" y="2009775"/>
                  </a:lnTo>
                  <a:close/>
                  <a:moveTo>
                    <a:pt x="4386263" y="2009775"/>
                  </a:moveTo>
                  <a:lnTo>
                    <a:pt x="4381500" y="2009775"/>
                  </a:lnTo>
                  <a:lnTo>
                    <a:pt x="4381500" y="2005013"/>
                  </a:lnTo>
                  <a:lnTo>
                    <a:pt x="4381500" y="2000250"/>
                  </a:lnTo>
                  <a:lnTo>
                    <a:pt x="4386263" y="2000250"/>
                  </a:lnTo>
                  <a:lnTo>
                    <a:pt x="4391025" y="2000250"/>
                  </a:lnTo>
                  <a:lnTo>
                    <a:pt x="4391025" y="2005013"/>
                  </a:lnTo>
                  <a:lnTo>
                    <a:pt x="4391025" y="2009775"/>
                  </a:lnTo>
                  <a:close/>
                  <a:moveTo>
                    <a:pt x="1928813" y="2000250"/>
                  </a:moveTo>
                  <a:lnTo>
                    <a:pt x="1924050" y="2000250"/>
                  </a:lnTo>
                  <a:lnTo>
                    <a:pt x="1924050" y="1995488"/>
                  </a:lnTo>
                  <a:lnTo>
                    <a:pt x="1924050" y="1990725"/>
                  </a:lnTo>
                  <a:lnTo>
                    <a:pt x="1928813" y="1990725"/>
                  </a:lnTo>
                  <a:lnTo>
                    <a:pt x="1933575" y="1990725"/>
                  </a:lnTo>
                  <a:lnTo>
                    <a:pt x="1933575" y="1995488"/>
                  </a:lnTo>
                  <a:lnTo>
                    <a:pt x="1933575" y="2000250"/>
                  </a:lnTo>
                  <a:close/>
                  <a:moveTo>
                    <a:pt x="1876425" y="1990725"/>
                  </a:moveTo>
                  <a:lnTo>
                    <a:pt x="1863728" y="1990725"/>
                  </a:lnTo>
                  <a:lnTo>
                    <a:pt x="1870072" y="1984372"/>
                  </a:lnTo>
                  <a:lnTo>
                    <a:pt x="1876425" y="1978028"/>
                  </a:lnTo>
                  <a:lnTo>
                    <a:pt x="1882778" y="1984372"/>
                  </a:lnTo>
                  <a:lnTo>
                    <a:pt x="1889122" y="1990725"/>
                  </a:lnTo>
                  <a:close/>
                  <a:moveTo>
                    <a:pt x="1824038" y="1981200"/>
                  </a:moveTo>
                  <a:lnTo>
                    <a:pt x="1819275" y="1981200"/>
                  </a:lnTo>
                  <a:lnTo>
                    <a:pt x="1819275" y="1976438"/>
                  </a:lnTo>
                  <a:lnTo>
                    <a:pt x="1819275" y="1971675"/>
                  </a:lnTo>
                  <a:lnTo>
                    <a:pt x="1824038" y="1971675"/>
                  </a:lnTo>
                  <a:lnTo>
                    <a:pt x="1828800" y="1971675"/>
                  </a:lnTo>
                  <a:lnTo>
                    <a:pt x="1828800" y="1976438"/>
                  </a:lnTo>
                  <a:lnTo>
                    <a:pt x="1828800" y="1981200"/>
                  </a:lnTo>
                  <a:close/>
                  <a:moveTo>
                    <a:pt x="2730503" y="1968503"/>
                  </a:moveTo>
                  <a:lnTo>
                    <a:pt x="2724150" y="1974847"/>
                  </a:lnTo>
                  <a:lnTo>
                    <a:pt x="2724150" y="1962150"/>
                  </a:lnTo>
                  <a:lnTo>
                    <a:pt x="2724150" y="1949453"/>
                  </a:lnTo>
                  <a:lnTo>
                    <a:pt x="2730503" y="1955797"/>
                  </a:lnTo>
                  <a:lnTo>
                    <a:pt x="2736847" y="1962150"/>
                  </a:lnTo>
                  <a:close/>
                  <a:moveTo>
                    <a:pt x="1109663" y="1914525"/>
                  </a:moveTo>
                  <a:lnTo>
                    <a:pt x="1104900" y="1914525"/>
                  </a:lnTo>
                  <a:lnTo>
                    <a:pt x="1104900" y="1909763"/>
                  </a:lnTo>
                  <a:lnTo>
                    <a:pt x="1104900" y="1905000"/>
                  </a:lnTo>
                  <a:lnTo>
                    <a:pt x="1109663" y="1905000"/>
                  </a:lnTo>
                  <a:lnTo>
                    <a:pt x="1114425" y="1905000"/>
                  </a:lnTo>
                  <a:lnTo>
                    <a:pt x="1114425" y="1909763"/>
                  </a:lnTo>
                  <a:lnTo>
                    <a:pt x="1114425" y="1914525"/>
                  </a:lnTo>
                  <a:close/>
                  <a:moveTo>
                    <a:pt x="1185863" y="1914525"/>
                  </a:moveTo>
                  <a:lnTo>
                    <a:pt x="1181100" y="1914525"/>
                  </a:lnTo>
                  <a:lnTo>
                    <a:pt x="1181100" y="1909763"/>
                  </a:lnTo>
                  <a:lnTo>
                    <a:pt x="1181100" y="1905000"/>
                  </a:lnTo>
                  <a:lnTo>
                    <a:pt x="1185863" y="1905000"/>
                  </a:lnTo>
                  <a:lnTo>
                    <a:pt x="1190625" y="1905000"/>
                  </a:lnTo>
                  <a:lnTo>
                    <a:pt x="1190625" y="1909763"/>
                  </a:lnTo>
                  <a:lnTo>
                    <a:pt x="1190625" y="1914525"/>
                  </a:lnTo>
                  <a:close/>
                  <a:moveTo>
                    <a:pt x="1681163" y="1914525"/>
                  </a:moveTo>
                  <a:lnTo>
                    <a:pt x="1676400" y="1914525"/>
                  </a:lnTo>
                  <a:lnTo>
                    <a:pt x="1676400" y="1909763"/>
                  </a:lnTo>
                  <a:lnTo>
                    <a:pt x="1676400" y="1905000"/>
                  </a:lnTo>
                  <a:lnTo>
                    <a:pt x="1681163" y="1905000"/>
                  </a:lnTo>
                  <a:lnTo>
                    <a:pt x="1685925" y="1905000"/>
                  </a:lnTo>
                  <a:lnTo>
                    <a:pt x="1685925" y="1909763"/>
                  </a:lnTo>
                  <a:lnTo>
                    <a:pt x="1685925" y="1914525"/>
                  </a:lnTo>
                  <a:close/>
                  <a:moveTo>
                    <a:pt x="1690688" y="1895475"/>
                  </a:moveTo>
                  <a:lnTo>
                    <a:pt x="1685925" y="1895475"/>
                  </a:lnTo>
                  <a:lnTo>
                    <a:pt x="1685925" y="1890713"/>
                  </a:lnTo>
                  <a:lnTo>
                    <a:pt x="1685925" y="1885950"/>
                  </a:lnTo>
                  <a:lnTo>
                    <a:pt x="1690688" y="1885950"/>
                  </a:lnTo>
                  <a:lnTo>
                    <a:pt x="1695450" y="1885950"/>
                  </a:lnTo>
                  <a:lnTo>
                    <a:pt x="1695450" y="1890713"/>
                  </a:lnTo>
                  <a:lnTo>
                    <a:pt x="1695450" y="1895475"/>
                  </a:lnTo>
                  <a:close/>
                  <a:moveTo>
                    <a:pt x="4378995" y="1840706"/>
                  </a:moveTo>
                  <a:lnTo>
                    <a:pt x="4375499" y="1890713"/>
                  </a:lnTo>
                  <a:lnTo>
                    <a:pt x="4375499" y="1790700"/>
                  </a:lnTo>
                  <a:lnTo>
                    <a:pt x="4375499" y="1690688"/>
                  </a:lnTo>
                  <a:lnTo>
                    <a:pt x="4378995" y="1740694"/>
                  </a:lnTo>
                  <a:lnTo>
                    <a:pt x="4382491" y="1790700"/>
                  </a:lnTo>
                  <a:close/>
                  <a:moveTo>
                    <a:pt x="3367088" y="1866900"/>
                  </a:moveTo>
                  <a:lnTo>
                    <a:pt x="3362325" y="1866900"/>
                  </a:lnTo>
                  <a:lnTo>
                    <a:pt x="3362325" y="1862138"/>
                  </a:lnTo>
                  <a:lnTo>
                    <a:pt x="3362325" y="1857375"/>
                  </a:lnTo>
                  <a:lnTo>
                    <a:pt x="3367088" y="1857375"/>
                  </a:lnTo>
                  <a:lnTo>
                    <a:pt x="3371850" y="1857375"/>
                  </a:lnTo>
                  <a:lnTo>
                    <a:pt x="3371850" y="1862138"/>
                  </a:lnTo>
                  <a:lnTo>
                    <a:pt x="3371850" y="1866900"/>
                  </a:lnTo>
                  <a:close/>
                  <a:moveTo>
                    <a:pt x="1128713" y="1838325"/>
                  </a:moveTo>
                  <a:lnTo>
                    <a:pt x="1123950" y="1838325"/>
                  </a:lnTo>
                  <a:lnTo>
                    <a:pt x="1123950" y="1833563"/>
                  </a:lnTo>
                  <a:lnTo>
                    <a:pt x="1123950" y="1828800"/>
                  </a:lnTo>
                  <a:lnTo>
                    <a:pt x="1128713" y="1828800"/>
                  </a:lnTo>
                  <a:lnTo>
                    <a:pt x="1133475" y="1828800"/>
                  </a:lnTo>
                  <a:lnTo>
                    <a:pt x="1133475" y="1833563"/>
                  </a:lnTo>
                  <a:lnTo>
                    <a:pt x="1133475" y="1838325"/>
                  </a:lnTo>
                  <a:close/>
                  <a:moveTo>
                    <a:pt x="3043238" y="1838325"/>
                  </a:moveTo>
                  <a:lnTo>
                    <a:pt x="3038475" y="1838325"/>
                  </a:lnTo>
                  <a:lnTo>
                    <a:pt x="3038475" y="1833563"/>
                  </a:lnTo>
                  <a:lnTo>
                    <a:pt x="3038475" y="1828800"/>
                  </a:lnTo>
                  <a:lnTo>
                    <a:pt x="3043238" y="1828800"/>
                  </a:lnTo>
                  <a:lnTo>
                    <a:pt x="3048000" y="1828800"/>
                  </a:lnTo>
                  <a:lnTo>
                    <a:pt x="3048000" y="1833563"/>
                  </a:lnTo>
                  <a:lnTo>
                    <a:pt x="3048000" y="1838325"/>
                  </a:lnTo>
                  <a:close/>
                  <a:moveTo>
                    <a:pt x="1319213" y="1828800"/>
                  </a:moveTo>
                  <a:lnTo>
                    <a:pt x="1314450" y="1828800"/>
                  </a:lnTo>
                  <a:lnTo>
                    <a:pt x="1314450" y="1824038"/>
                  </a:lnTo>
                  <a:lnTo>
                    <a:pt x="1314450" y="1819275"/>
                  </a:lnTo>
                  <a:lnTo>
                    <a:pt x="1319213" y="1819275"/>
                  </a:lnTo>
                  <a:lnTo>
                    <a:pt x="1323975" y="1819275"/>
                  </a:lnTo>
                  <a:lnTo>
                    <a:pt x="1323975" y="1824038"/>
                  </a:lnTo>
                  <a:lnTo>
                    <a:pt x="1323975" y="1828800"/>
                  </a:lnTo>
                  <a:close/>
                  <a:moveTo>
                    <a:pt x="4405313" y="1809750"/>
                  </a:moveTo>
                  <a:lnTo>
                    <a:pt x="4400550" y="1809750"/>
                  </a:lnTo>
                  <a:lnTo>
                    <a:pt x="4400550" y="1804988"/>
                  </a:lnTo>
                  <a:lnTo>
                    <a:pt x="4400550" y="1800225"/>
                  </a:lnTo>
                  <a:lnTo>
                    <a:pt x="4405313" y="1800225"/>
                  </a:lnTo>
                  <a:lnTo>
                    <a:pt x="4410075" y="1800225"/>
                  </a:lnTo>
                  <a:lnTo>
                    <a:pt x="4410075" y="1804988"/>
                  </a:lnTo>
                  <a:lnTo>
                    <a:pt x="4410075" y="1809750"/>
                  </a:lnTo>
                  <a:close/>
                  <a:moveTo>
                    <a:pt x="2690813" y="1790700"/>
                  </a:moveTo>
                  <a:lnTo>
                    <a:pt x="2686050" y="1790700"/>
                  </a:lnTo>
                  <a:lnTo>
                    <a:pt x="2686050" y="1785938"/>
                  </a:lnTo>
                  <a:lnTo>
                    <a:pt x="2686050" y="1781175"/>
                  </a:lnTo>
                  <a:lnTo>
                    <a:pt x="2690813" y="1781175"/>
                  </a:lnTo>
                  <a:lnTo>
                    <a:pt x="2695575" y="1781175"/>
                  </a:lnTo>
                  <a:lnTo>
                    <a:pt x="2695575" y="1785938"/>
                  </a:lnTo>
                  <a:lnTo>
                    <a:pt x="2695575" y="1790700"/>
                  </a:lnTo>
                  <a:close/>
                  <a:moveTo>
                    <a:pt x="1176338" y="1752600"/>
                  </a:moveTo>
                  <a:lnTo>
                    <a:pt x="1171575" y="1752600"/>
                  </a:lnTo>
                  <a:lnTo>
                    <a:pt x="1171575" y="1747838"/>
                  </a:lnTo>
                  <a:lnTo>
                    <a:pt x="1171575" y="1743075"/>
                  </a:lnTo>
                  <a:lnTo>
                    <a:pt x="1176338" y="1743075"/>
                  </a:lnTo>
                  <a:lnTo>
                    <a:pt x="1181100" y="1743075"/>
                  </a:lnTo>
                  <a:lnTo>
                    <a:pt x="1181100" y="1747838"/>
                  </a:lnTo>
                  <a:lnTo>
                    <a:pt x="1181100" y="1752600"/>
                  </a:lnTo>
                  <a:close/>
                  <a:moveTo>
                    <a:pt x="4405313" y="1752600"/>
                  </a:moveTo>
                  <a:lnTo>
                    <a:pt x="4400550" y="1752600"/>
                  </a:lnTo>
                  <a:lnTo>
                    <a:pt x="4400550" y="1747838"/>
                  </a:lnTo>
                  <a:lnTo>
                    <a:pt x="4400550" y="1743075"/>
                  </a:lnTo>
                  <a:lnTo>
                    <a:pt x="4405313" y="1743075"/>
                  </a:lnTo>
                  <a:lnTo>
                    <a:pt x="4410075" y="1743075"/>
                  </a:lnTo>
                  <a:lnTo>
                    <a:pt x="4410075" y="1747838"/>
                  </a:lnTo>
                  <a:lnTo>
                    <a:pt x="4410075" y="1752600"/>
                  </a:lnTo>
                  <a:close/>
                  <a:moveTo>
                    <a:pt x="2719388" y="1724025"/>
                  </a:moveTo>
                  <a:lnTo>
                    <a:pt x="2714625" y="1724025"/>
                  </a:lnTo>
                  <a:lnTo>
                    <a:pt x="2714625" y="1719263"/>
                  </a:lnTo>
                  <a:lnTo>
                    <a:pt x="2714625" y="1714500"/>
                  </a:lnTo>
                  <a:lnTo>
                    <a:pt x="2719388" y="1714500"/>
                  </a:lnTo>
                  <a:lnTo>
                    <a:pt x="2724150" y="1714500"/>
                  </a:lnTo>
                  <a:lnTo>
                    <a:pt x="2724150" y="1719263"/>
                  </a:lnTo>
                  <a:lnTo>
                    <a:pt x="2724150" y="1724025"/>
                  </a:lnTo>
                  <a:close/>
                  <a:moveTo>
                    <a:pt x="3290888" y="1695450"/>
                  </a:moveTo>
                  <a:lnTo>
                    <a:pt x="3286125" y="1695450"/>
                  </a:lnTo>
                  <a:lnTo>
                    <a:pt x="3286125" y="1690688"/>
                  </a:lnTo>
                  <a:lnTo>
                    <a:pt x="3286125" y="1685925"/>
                  </a:lnTo>
                  <a:lnTo>
                    <a:pt x="3290888" y="1685925"/>
                  </a:lnTo>
                  <a:lnTo>
                    <a:pt x="3295650" y="1685925"/>
                  </a:lnTo>
                  <a:lnTo>
                    <a:pt x="3295650" y="1690688"/>
                  </a:lnTo>
                  <a:lnTo>
                    <a:pt x="3295650" y="1695450"/>
                  </a:lnTo>
                  <a:close/>
                  <a:moveTo>
                    <a:pt x="2681288" y="1666875"/>
                  </a:moveTo>
                  <a:lnTo>
                    <a:pt x="2676525" y="1666875"/>
                  </a:lnTo>
                  <a:lnTo>
                    <a:pt x="2676525" y="1662113"/>
                  </a:lnTo>
                  <a:lnTo>
                    <a:pt x="2676525" y="1657350"/>
                  </a:lnTo>
                  <a:lnTo>
                    <a:pt x="2681288" y="1657350"/>
                  </a:lnTo>
                  <a:lnTo>
                    <a:pt x="2686050" y="1657350"/>
                  </a:lnTo>
                  <a:lnTo>
                    <a:pt x="2686050" y="1662113"/>
                  </a:lnTo>
                  <a:lnTo>
                    <a:pt x="2686050" y="1666875"/>
                  </a:lnTo>
                  <a:close/>
                  <a:moveTo>
                    <a:pt x="1738313" y="1638300"/>
                  </a:moveTo>
                  <a:lnTo>
                    <a:pt x="1733550" y="1638300"/>
                  </a:lnTo>
                  <a:lnTo>
                    <a:pt x="1733550" y="1633538"/>
                  </a:lnTo>
                  <a:lnTo>
                    <a:pt x="1733550" y="1628775"/>
                  </a:lnTo>
                  <a:lnTo>
                    <a:pt x="1738313" y="1628775"/>
                  </a:lnTo>
                  <a:lnTo>
                    <a:pt x="1743075" y="1628775"/>
                  </a:lnTo>
                  <a:lnTo>
                    <a:pt x="1743075" y="1633538"/>
                  </a:lnTo>
                  <a:lnTo>
                    <a:pt x="1743075" y="1638300"/>
                  </a:lnTo>
                  <a:close/>
                  <a:moveTo>
                    <a:pt x="3319463" y="1638300"/>
                  </a:moveTo>
                  <a:lnTo>
                    <a:pt x="3314700" y="1638300"/>
                  </a:lnTo>
                  <a:lnTo>
                    <a:pt x="3314700" y="1633538"/>
                  </a:lnTo>
                  <a:lnTo>
                    <a:pt x="3314700" y="1628775"/>
                  </a:lnTo>
                  <a:lnTo>
                    <a:pt x="3319463" y="1628775"/>
                  </a:lnTo>
                  <a:lnTo>
                    <a:pt x="3324225" y="1628775"/>
                  </a:lnTo>
                  <a:lnTo>
                    <a:pt x="3324225" y="1633538"/>
                  </a:lnTo>
                  <a:lnTo>
                    <a:pt x="3324225" y="1638300"/>
                  </a:lnTo>
                  <a:close/>
                  <a:moveTo>
                    <a:pt x="1643063" y="1600200"/>
                  </a:moveTo>
                  <a:lnTo>
                    <a:pt x="1638300" y="1600200"/>
                  </a:lnTo>
                  <a:lnTo>
                    <a:pt x="1638300" y="1595438"/>
                  </a:lnTo>
                  <a:lnTo>
                    <a:pt x="1638300" y="1590675"/>
                  </a:lnTo>
                  <a:lnTo>
                    <a:pt x="1643063" y="1590675"/>
                  </a:lnTo>
                  <a:lnTo>
                    <a:pt x="1647825" y="1590675"/>
                  </a:lnTo>
                  <a:lnTo>
                    <a:pt x="1647825" y="1595438"/>
                  </a:lnTo>
                  <a:lnTo>
                    <a:pt x="1647825" y="1600200"/>
                  </a:lnTo>
                  <a:close/>
                  <a:moveTo>
                    <a:pt x="842963" y="1590675"/>
                  </a:moveTo>
                  <a:lnTo>
                    <a:pt x="838200" y="1590675"/>
                  </a:lnTo>
                  <a:lnTo>
                    <a:pt x="838200" y="1585913"/>
                  </a:lnTo>
                  <a:lnTo>
                    <a:pt x="838200" y="1581150"/>
                  </a:lnTo>
                  <a:lnTo>
                    <a:pt x="842963" y="1581150"/>
                  </a:lnTo>
                  <a:lnTo>
                    <a:pt x="847725" y="1581150"/>
                  </a:lnTo>
                  <a:lnTo>
                    <a:pt x="847725" y="1585913"/>
                  </a:lnTo>
                  <a:lnTo>
                    <a:pt x="847725" y="1590675"/>
                  </a:lnTo>
                  <a:close/>
                  <a:moveTo>
                    <a:pt x="1356150" y="1581150"/>
                  </a:moveTo>
                  <a:lnTo>
                    <a:pt x="1352550" y="1581150"/>
                  </a:lnTo>
                  <a:lnTo>
                    <a:pt x="1352550" y="1577550"/>
                  </a:lnTo>
                  <a:lnTo>
                    <a:pt x="1352550" y="1573959"/>
                  </a:lnTo>
                  <a:lnTo>
                    <a:pt x="1369219" y="1560881"/>
                  </a:lnTo>
                  <a:lnTo>
                    <a:pt x="1385888" y="1547813"/>
                  </a:lnTo>
                  <a:lnTo>
                    <a:pt x="1372819" y="1564481"/>
                  </a:lnTo>
                  <a:lnTo>
                    <a:pt x="1359741" y="1581150"/>
                  </a:lnTo>
                  <a:close/>
                  <a:moveTo>
                    <a:pt x="1738313" y="1581150"/>
                  </a:moveTo>
                  <a:lnTo>
                    <a:pt x="1733550" y="1581150"/>
                  </a:lnTo>
                  <a:lnTo>
                    <a:pt x="1733550" y="1576388"/>
                  </a:lnTo>
                  <a:lnTo>
                    <a:pt x="1733550" y="1571625"/>
                  </a:lnTo>
                  <a:lnTo>
                    <a:pt x="1738313" y="1571625"/>
                  </a:lnTo>
                  <a:lnTo>
                    <a:pt x="1743075" y="1571625"/>
                  </a:lnTo>
                  <a:lnTo>
                    <a:pt x="1743075" y="1576388"/>
                  </a:lnTo>
                  <a:lnTo>
                    <a:pt x="1743075" y="1581150"/>
                  </a:lnTo>
                  <a:close/>
                  <a:moveTo>
                    <a:pt x="1163374" y="1571130"/>
                  </a:moveTo>
                  <a:lnTo>
                    <a:pt x="1157288" y="1570634"/>
                  </a:lnTo>
                  <a:lnTo>
                    <a:pt x="1085850" y="1513846"/>
                  </a:lnTo>
                  <a:lnTo>
                    <a:pt x="1014413" y="1457068"/>
                  </a:lnTo>
                  <a:lnTo>
                    <a:pt x="983456" y="1445762"/>
                  </a:lnTo>
                  <a:lnTo>
                    <a:pt x="952500" y="1434446"/>
                  </a:lnTo>
                  <a:lnTo>
                    <a:pt x="952500" y="1426835"/>
                  </a:lnTo>
                  <a:lnTo>
                    <a:pt x="952500" y="1419225"/>
                  </a:lnTo>
                  <a:lnTo>
                    <a:pt x="972283" y="1399442"/>
                  </a:lnTo>
                  <a:lnTo>
                    <a:pt x="992076" y="1379649"/>
                  </a:lnTo>
                  <a:lnTo>
                    <a:pt x="1008002" y="1385611"/>
                  </a:lnTo>
                  <a:lnTo>
                    <a:pt x="1023938" y="1391574"/>
                  </a:lnTo>
                  <a:lnTo>
                    <a:pt x="1074477" y="1422025"/>
                  </a:lnTo>
                  <a:lnTo>
                    <a:pt x="1125017" y="1452477"/>
                  </a:lnTo>
                  <a:lnTo>
                    <a:pt x="1169727" y="1492863"/>
                  </a:lnTo>
                  <a:lnTo>
                    <a:pt x="1214438" y="1533249"/>
                  </a:lnTo>
                  <a:lnTo>
                    <a:pt x="1191949" y="1552442"/>
                  </a:lnTo>
                  <a:lnTo>
                    <a:pt x="1169461" y="1571625"/>
                  </a:lnTo>
                  <a:close/>
                  <a:moveTo>
                    <a:pt x="1329090" y="1571311"/>
                  </a:moveTo>
                  <a:lnTo>
                    <a:pt x="1319213" y="1570987"/>
                  </a:lnTo>
                  <a:lnTo>
                    <a:pt x="1296010" y="1551680"/>
                  </a:lnTo>
                  <a:lnTo>
                    <a:pt x="1272816" y="1532373"/>
                  </a:lnTo>
                  <a:lnTo>
                    <a:pt x="1424959" y="1380230"/>
                  </a:lnTo>
                  <a:lnTo>
                    <a:pt x="1577092" y="1228087"/>
                  </a:lnTo>
                  <a:lnTo>
                    <a:pt x="1599067" y="1257805"/>
                  </a:lnTo>
                  <a:lnTo>
                    <a:pt x="1621041" y="1287523"/>
                  </a:lnTo>
                  <a:lnTo>
                    <a:pt x="1480004" y="1429579"/>
                  </a:lnTo>
                  <a:lnTo>
                    <a:pt x="1338958" y="1571625"/>
                  </a:lnTo>
                  <a:close/>
                  <a:moveTo>
                    <a:pt x="1757363" y="1533525"/>
                  </a:moveTo>
                  <a:lnTo>
                    <a:pt x="1752600" y="1533525"/>
                  </a:lnTo>
                  <a:lnTo>
                    <a:pt x="1752600" y="1528763"/>
                  </a:lnTo>
                  <a:lnTo>
                    <a:pt x="1752600" y="1524000"/>
                  </a:lnTo>
                  <a:lnTo>
                    <a:pt x="1757363" y="1524000"/>
                  </a:lnTo>
                  <a:lnTo>
                    <a:pt x="1762125" y="1524000"/>
                  </a:lnTo>
                  <a:lnTo>
                    <a:pt x="1762125" y="1528763"/>
                  </a:lnTo>
                  <a:lnTo>
                    <a:pt x="1762125" y="1533525"/>
                  </a:lnTo>
                  <a:close/>
                  <a:moveTo>
                    <a:pt x="1414463" y="1524000"/>
                  </a:moveTo>
                  <a:lnTo>
                    <a:pt x="1409700" y="1524000"/>
                  </a:lnTo>
                  <a:lnTo>
                    <a:pt x="1409700" y="1519238"/>
                  </a:lnTo>
                  <a:lnTo>
                    <a:pt x="1409700" y="1514475"/>
                  </a:lnTo>
                  <a:lnTo>
                    <a:pt x="1414463" y="1514475"/>
                  </a:lnTo>
                  <a:lnTo>
                    <a:pt x="1419225" y="1514475"/>
                  </a:lnTo>
                  <a:lnTo>
                    <a:pt x="1419225" y="1519238"/>
                  </a:lnTo>
                  <a:lnTo>
                    <a:pt x="1419225" y="1524000"/>
                  </a:lnTo>
                  <a:close/>
                  <a:moveTo>
                    <a:pt x="1260939" y="1514475"/>
                  </a:moveTo>
                  <a:lnTo>
                    <a:pt x="1256176" y="1514475"/>
                  </a:lnTo>
                  <a:lnTo>
                    <a:pt x="1262063" y="1504950"/>
                  </a:lnTo>
                  <a:lnTo>
                    <a:pt x="1267949" y="1495425"/>
                  </a:lnTo>
                  <a:lnTo>
                    <a:pt x="1272712" y="1495425"/>
                  </a:lnTo>
                  <a:lnTo>
                    <a:pt x="1277474" y="1495425"/>
                  </a:lnTo>
                  <a:lnTo>
                    <a:pt x="1271588" y="1504950"/>
                  </a:lnTo>
                  <a:lnTo>
                    <a:pt x="1265701" y="1514475"/>
                  </a:lnTo>
                  <a:close/>
                  <a:moveTo>
                    <a:pt x="1805673" y="1514475"/>
                  </a:moveTo>
                  <a:lnTo>
                    <a:pt x="1783213" y="1514475"/>
                  </a:lnTo>
                  <a:lnTo>
                    <a:pt x="1773108" y="1457115"/>
                  </a:lnTo>
                  <a:lnTo>
                    <a:pt x="1763001" y="1399746"/>
                  </a:lnTo>
                  <a:lnTo>
                    <a:pt x="1737332" y="1342549"/>
                  </a:lnTo>
                  <a:lnTo>
                    <a:pt x="1711662" y="1285361"/>
                  </a:lnTo>
                  <a:lnTo>
                    <a:pt x="1734274" y="1261291"/>
                  </a:lnTo>
                  <a:lnTo>
                    <a:pt x="1756877" y="1237231"/>
                  </a:lnTo>
                  <a:lnTo>
                    <a:pt x="1769783" y="1254414"/>
                  </a:lnTo>
                  <a:lnTo>
                    <a:pt x="1782699" y="1271588"/>
                  </a:lnTo>
                  <a:lnTo>
                    <a:pt x="1805873" y="1316755"/>
                  </a:lnTo>
                  <a:lnTo>
                    <a:pt x="1829048" y="1361923"/>
                  </a:lnTo>
                  <a:lnTo>
                    <a:pt x="1837334" y="1421530"/>
                  </a:lnTo>
                  <a:lnTo>
                    <a:pt x="1845621" y="1481138"/>
                  </a:lnTo>
                  <a:lnTo>
                    <a:pt x="1836877" y="1497806"/>
                  </a:lnTo>
                  <a:lnTo>
                    <a:pt x="1828133" y="1514475"/>
                  </a:lnTo>
                  <a:close/>
                  <a:moveTo>
                    <a:pt x="2652713" y="1514475"/>
                  </a:moveTo>
                  <a:lnTo>
                    <a:pt x="2647950" y="1514475"/>
                  </a:lnTo>
                  <a:lnTo>
                    <a:pt x="2647950" y="1509713"/>
                  </a:lnTo>
                  <a:lnTo>
                    <a:pt x="2647950" y="1504950"/>
                  </a:lnTo>
                  <a:lnTo>
                    <a:pt x="2652713" y="1504950"/>
                  </a:lnTo>
                  <a:lnTo>
                    <a:pt x="2657475" y="1504950"/>
                  </a:lnTo>
                  <a:lnTo>
                    <a:pt x="2657475" y="1509713"/>
                  </a:lnTo>
                  <a:lnTo>
                    <a:pt x="2657475" y="1514475"/>
                  </a:lnTo>
                  <a:close/>
                  <a:moveTo>
                    <a:pt x="3311738" y="1493044"/>
                  </a:moveTo>
                  <a:lnTo>
                    <a:pt x="3307385" y="1509713"/>
                  </a:lnTo>
                  <a:lnTo>
                    <a:pt x="3307385" y="1476375"/>
                  </a:lnTo>
                  <a:lnTo>
                    <a:pt x="3307385" y="1443038"/>
                  </a:lnTo>
                  <a:lnTo>
                    <a:pt x="3311738" y="1459706"/>
                  </a:lnTo>
                  <a:lnTo>
                    <a:pt x="3316100" y="1476375"/>
                  </a:lnTo>
                  <a:close/>
                  <a:moveTo>
                    <a:pt x="1195949" y="1485900"/>
                  </a:moveTo>
                  <a:lnTo>
                    <a:pt x="1191749" y="1485900"/>
                  </a:lnTo>
                  <a:lnTo>
                    <a:pt x="1184958" y="1474899"/>
                  </a:lnTo>
                  <a:lnTo>
                    <a:pt x="1178157" y="1463907"/>
                  </a:lnTo>
                  <a:lnTo>
                    <a:pt x="1189149" y="1470708"/>
                  </a:lnTo>
                  <a:lnTo>
                    <a:pt x="1200150" y="1477499"/>
                  </a:lnTo>
                  <a:lnTo>
                    <a:pt x="1200150" y="1481700"/>
                  </a:lnTo>
                  <a:lnTo>
                    <a:pt x="1200150" y="1485900"/>
                  </a:lnTo>
                  <a:close/>
                  <a:moveTo>
                    <a:pt x="2938463" y="1476375"/>
                  </a:moveTo>
                  <a:lnTo>
                    <a:pt x="2933700" y="1476375"/>
                  </a:lnTo>
                  <a:lnTo>
                    <a:pt x="2933700" y="1471613"/>
                  </a:lnTo>
                  <a:lnTo>
                    <a:pt x="2933700" y="1466850"/>
                  </a:lnTo>
                  <a:lnTo>
                    <a:pt x="2938463" y="1466850"/>
                  </a:lnTo>
                  <a:lnTo>
                    <a:pt x="2943225" y="1466850"/>
                  </a:lnTo>
                  <a:lnTo>
                    <a:pt x="2943225" y="1471613"/>
                  </a:lnTo>
                  <a:lnTo>
                    <a:pt x="2943225" y="1476375"/>
                  </a:lnTo>
                  <a:close/>
                  <a:moveTo>
                    <a:pt x="1468660" y="1466850"/>
                  </a:moveTo>
                  <a:lnTo>
                    <a:pt x="1463897" y="1466850"/>
                  </a:lnTo>
                  <a:lnTo>
                    <a:pt x="1481138" y="1447800"/>
                  </a:lnTo>
                  <a:lnTo>
                    <a:pt x="1498378" y="1428750"/>
                  </a:lnTo>
                  <a:lnTo>
                    <a:pt x="1503140" y="1428750"/>
                  </a:lnTo>
                  <a:lnTo>
                    <a:pt x="1507903" y="1428750"/>
                  </a:lnTo>
                  <a:lnTo>
                    <a:pt x="1490663" y="1447800"/>
                  </a:lnTo>
                  <a:lnTo>
                    <a:pt x="1473422" y="1466850"/>
                  </a:lnTo>
                  <a:close/>
                  <a:moveTo>
                    <a:pt x="1862138" y="1466850"/>
                  </a:moveTo>
                  <a:lnTo>
                    <a:pt x="1857375" y="1466850"/>
                  </a:lnTo>
                  <a:lnTo>
                    <a:pt x="1857375" y="1462088"/>
                  </a:lnTo>
                  <a:lnTo>
                    <a:pt x="1857375" y="1457325"/>
                  </a:lnTo>
                  <a:lnTo>
                    <a:pt x="1862138" y="1457325"/>
                  </a:lnTo>
                  <a:lnTo>
                    <a:pt x="1866900" y="1457325"/>
                  </a:lnTo>
                  <a:lnTo>
                    <a:pt x="1866900" y="1462088"/>
                  </a:lnTo>
                  <a:lnTo>
                    <a:pt x="1866900" y="1466850"/>
                  </a:lnTo>
                  <a:close/>
                  <a:moveTo>
                    <a:pt x="2605088" y="1438275"/>
                  </a:moveTo>
                  <a:lnTo>
                    <a:pt x="2600325" y="1438275"/>
                  </a:lnTo>
                  <a:lnTo>
                    <a:pt x="2600325" y="1433513"/>
                  </a:lnTo>
                  <a:lnTo>
                    <a:pt x="2600325" y="1428750"/>
                  </a:lnTo>
                  <a:lnTo>
                    <a:pt x="2605088" y="1428750"/>
                  </a:lnTo>
                  <a:lnTo>
                    <a:pt x="2609850" y="1428750"/>
                  </a:lnTo>
                  <a:lnTo>
                    <a:pt x="2609850" y="1433513"/>
                  </a:lnTo>
                  <a:lnTo>
                    <a:pt x="2609850" y="1438275"/>
                  </a:lnTo>
                  <a:close/>
                  <a:moveTo>
                    <a:pt x="1747838" y="1428750"/>
                  </a:moveTo>
                  <a:lnTo>
                    <a:pt x="1743075" y="1428750"/>
                  </a:lnTo>
                  <a:lnTo>
                    <a:pt x="1743075" y="1423988"/>
                  </a:lnTo>
                  <a:lnTo>
                    <a:pt x="1743075" y="1419225"/>
                  </a:lnTo>
                  <a:lnTo>
                    <a:pt x="1747838" y="1419225"/>
                  </a:lnTo>
                  <a:lnTo>
                    <a:pt x="1752600" y="1419225"/>
                  </a:lnTo>
                  <a:lnTo>
                    <a:pt x="1752600" y="1423988"/>
                  </a:lnTo>
                  <a:lnTo>
                    <a:pt x="1752600" y="1428750"/>
                  </a:lnTo>
                  <a:close/>
                  <a:moveTo>
                    <a:pt x="4348163" y="1428750"/>
                  </a:moveTo>
                  <a:lnTo>
                    <a:pt x="4343400" y="1428750"/>
                  </a:lnTo>
                  <a:lnTo>
                    <a:pt x="4343400" y="1423988"/>
                  </a:lnTo>
                  <a:lnTo>
                    <a:pt x="4343400" y="1419225"/>
                  </a:lnTo>
                  <a:lnTo>
                    <a:pt x="4348163" y="1419225"/>
                  </a:lnTo>
                  <a:lnTo>
                    <a:pt x="4352925" y="1419225"/>
                  </a:lnTo>
                  <a:lnTo>
                    <a:pt x="4352925" y="1423988"/>
                  </a:lnTo>
                  <a:lnTo>
                    <a:pt x="4352925" y="1428750"/>
                  </a:lnTo>
                  <a:close/>
                  <a:moveTo>
                    <a:pt x="1109663" y="1419225"/>
                  </a:moveTo>
                  <a:lnTo>
                    <a:pt x="1104900" y="1419225"/>
                  </a:lnTo>
                  <a:lnTo>
                    <a:pt x="1104900" y="1414463"/>
                  </a:lnTo>
                  <a:lnTo>
                    <a:pt x="1104900" y="1409700"/>
                  </a:lnTo>
                  <a:lnTo>
                    <a:pt x="1109663" y="1409700"/>
                  </a:lnTo>
                  <a:lnTo>
                    <a:pt x="1114425" y="1409700"/>
                  </a:lnTo>
                  <a:lnTo>
                    <a:pt x="1114425" y="1414463"/>
                  </a:lnTo>
                  <a:lnTo>
                    <a:pt x="1114425" y="1419225"/>
                  </a:lnTo>
                  <a:close/>
                  <a:moveTo>
                    <a:pt x="1527600" y="1409700"/>
                  </a:moveTo>
                  <a:lnTo>
                    <a:pt x="1524000" y="1409700"/>
                  </a:lnTo>
                  <a:lnTo>
                    <a:pt x="1524000" y="1406100"/>
                  </a:lnTo>
                  <a:lnTo>
                    <a:pt x="1524000" y="1402509"/>
                  </a:lnTo>
                  <a:lnTo>
                    <a:pt x="1540669" y="1389431"/>
                  </a:lnTo>
                  <a:lnTo>
                    <a:pt x="1557338" y="1376363"/>
                  </a:lnTo>
                  <a:lnTo>
                    <a:pt x="1544269" y="1393031"/>
                  </a:lnTo>
                  <a:lnTo>
                    <a:pt x="1531191" y="1409700"/>
                  </a:lnTo>
                  <a:close/>
                  <a:moveTo>
                    <a:pt x="4338638" y="1400175"/>
                  </a:moveTo>
                  <a:lnTo>
                    <a:pt x="4333875" y="1400175"/>
                  </a:lnTo>
                  <a:lnTo>
                    <a:pt x="4333875" y="1395413"/>
                  </a:lnTo>
                  <a:lnTo>
                    <a:pt x="4333875" y="1390650"/>
                  </a:lnTo>
                  <a:lnTo>
                    <a:pt x="4338638" y="1390650"/>
                  </a:lnTo>
                  <a:lnTo>
                    <a:pt x="4343400" y="1390650"/>
                  </a:lnTo>
                  <a:lnTo>
                    <a:pt x="4343400" y="1395413"/>
                  </a:lnTo>
                  <a:lnTo>
                    <a:pt x="4343400" y="1400175"/>
                  </a:lnTo>
                  <a:close/>
                  <a:moveTo>
                    <a:pt x="1843088" y="1362075"/>
                  </a:moveTo>
                  <a:lnTo>
                    <a:pt x="1838325" y="1362075"/>
                  </a:lnTo>
                  <a:lnTo>
                    <a:pt x="1838325" y="1357313"/>
                  </a:lnTo>
                  <a:lnTo>
                    <a:pt x="1838325" y="1352550"/>
                  </a:lnTo>
                  <a:lnTo>
                    <a:pt x="1843088" y="1352550"/>
                  </a:lnTo>
                  <a:lnTo>
                    <a:pt x="1847850" y="1352550"/>
                  </a:lnTo>
                  <a:lnTo>
                    <a:pt x="1847850" y="1357313"/>
                  </a:lnTo>
                  <a:lnTo>
                    <a:pt x="1847850" y="1362075"/>
                  </a:lnTo>
                  <a:close/>
                  <a:moveTo>
                    <a:pt x="2576513" y="1362075"/>
                  </a:moveTo>
                  <a:lnTo>
                    <a:pt x="2571750" y="1362075"/>
                  </a:lnTo>
                  <a:lnTo>
                    <a:pt x="2571750" y="1357313"/>
                  </a:lnTo>
                  <a:lnTo>
                    <a:pt x="2571750" y="1352550"/>
                  </a:lnTo>
                  <a:lnTo>
                    <a:pt x="2576513" y="1352550"/>
                  </a:lnTo>
                  <a:lnTo>
                    <a:pt x="2581275" y="1352550"/>
                  </a:lnTo>
                  <a:lnTo>
                    <a:pt x="2581275" y="1357313"/>
                  </a:lnTo>
                  <a:lnTo>
                    <a:pt x="2581275" y="1362075"/>
                  </a:lnTo>
                  <a:close/>
                  <a:moveTo>
                    <a:pt x="1584789" y="1352550"/>
                  </a:moveTo>
                  <a:lnTo>
                    <a:pt x="1580026" y="1352550"/>
                  </a:lnTo>
                  <a:lnTo>
                    <a:pt x="1585913" y="1343025"/>
                  </a:lnTo>
                  <a:lnTo>
                    <a:pt x="1591799" y="1333500"/>
                  </a:lnTo>
                  <a:lnTo>
                    <a:pt x="1596562" y="1333500"/>
                  </a:lnTo>
                  <a:lnTo>
                    <a:pt x="1601324" y="1333500"/>
                  </a:lnTo>
                  <a:lnTo>
                    <a:pt x="1595438" y="1343025"/>
                  </a:lnTo>
                  <a:lnTo>
                    <a:pt x="1589551" y="1352550"/>
                  </a:lnTo>
                  <a:close/>
                  <a:moveTo>
                    <a:pt x="1709738" y="1333500"/>
                  </a:moveTo>
                  <a:lnTo>
                    <a:pt x="1704975" y="1333500"/>
                  </a:lnTo>
                  <a:lnTo>
                    <a:pt x="1704975" y="1328738"/>
                  </a:lnTo>
                  <a:lnTo>
                    <a:pt x="1704975" y="1323975"/>
                  </a:lnTo>
                  <a:lnTo>
                    <a:pt x="1709738" y="1323975"/>
                  </a:lnTo>
                  <a:lnTo>
                    <a:pt x="1714500" y="1323975"/>
                  </a:lnTo>
                  <a:lnTo>
                    <a:pt x="1714500" y="1328738"/>
                  </a:lnTo>
                  <a:lnTo>
                    <a:pt x="1714500" y="1333500"/>
                  </a:lnTo>
                  <a:close/>
                  <a:moveTo>
                    <a:pt x="1833563" y="1333500"/>
                  </a:moveTo>
                  <a:lnTo>
                    <a:pt x="1828800" y="1333500"/>
                  </a:lnTo>
                  <a:lnTo>
                    <a:pt x="1828800" y="1328738"/>
                  </a:lnTo>
                  <a:lnTo>
                    <a:pt x="1828800" y="1323975"/>
                  </a:lnTo>
                  <a:lnTo>
                    <a:pt x="1833563" y="1323975"/>
                  </a:lnTo>
                  <a:lnTo>
                    <a:pt x="1838325" y="1323975"/>
                  </a:lnTo>
                  <a:lnTo>
                    <a:pt x="1838325" y="1328738"/>
                  </a:lnTo>
                  <a:lnTo>
                    <a:pt x="1838325" y="1333500"/>
                  </a:lnTo>
                  <a:close/>
                  <a:moveTo>
                    <a:pt x="4281488" y="1323975"/>
                  </a:moveTo>
                  <a:lnTo>
                    <a:pt x="4276725" y="1323975"/>
                  </a:lnTo>
                  <a:lnTo>
                    <a:pt x="4276725" y="1319213"/>
                  </a:lnTo>
                  <a:lnTo>
                    <a:pt x="4276725" y="1314450"/>
                  </a:lnTo>
                  <a:lnTo>
                    <a:pt x="4281488" y="1314450"/>
                  </a:lnTo>
                  <a:lnTo>
                    <a:pt x="4286250" y="1314450"/>
                  </a:lnTo>
                  <a:lnTo>
                    <a:pt x="4286250" y="1319213"/>
                  </a:lnTo>
                  <a:lnTo>
                    <a:pt x="4286250" y="1323975"/>
                  </a:lnTo>
                  <a:close/>
                  <a:moveTo>
                    <a:pt x="1622850" y="1314450"/>
                  </a:moveTo>
                  <a:lnTo>
                    <a:pt x="1619250" y="1314450"/>
                  </a:lnTo>
                  <a:lnTo>
                    <a:pt x="1619250" y="1310850"/>
                  </a:lnTo>
                  <a:lnTo>
                    <a:pt x="1619250" y="1307259"/>
                  </a:lnTo>
                  <a:lnTo>
                    <a:pt x="1635919" y="1294181"/>
                  </a:lnTo>
                  <a:lnTo>
                    <a:pt x="1652588" y="1281113"/>
                  </a:lnTo>
                  <a:lnTo>
                    <a:pt x="1639519" y="1297781"/>
                  </a:lnTo>
                  <a:lnTo>
                    <a:pt x="1626441" y="1314450"/>
                  </a:lnTo>
                  <a:close/>
                  <a:moveTo>
                    <a:pt x="1824038" y="1314450"/>
                  </a:moveTo>
                  <a:lnTo>
                    <a:pt x="1819275" y="1314450"/>
                  </a:lnTo>
                  <a:lnTo>
                    <a:pt x="1819275" y="1309688"/>
                  </a:lnTo>
                  <a:lnTo>
                    <a:pt x="1819275" y="1304925"/>
                  </a:lnTo>
                  <a:lnTo>
                    <a:pt x="1824038" y="1304925"/>
                  </a:lnTo>
                  <a:lnTo>
                    <a:pt x="1828800" y="1304925"/>
                  </a:lnTo>
                  <a:lnTo>
                    <a:pt x="1828800" y="1309688"/>
                  </a:lnTo>
                  <a:lnTo>
                    <a:pt x="1828800" y="1314450"/>
                  </a:lnTo>
                  <a:close/>
                  <a:moveTo>
                    <a:pt x="3390900" y="1314450"/>
                  </a:moveTo>
                  <a:lnTo>
                    <a:pt x="3378203" y="1314450"/>
                  </a:lnTo>
                  <a:lnTo>
                    <a:pt x="3384547" y="1308097"/>
                  </a:lnTo>
                  <a:lnTo>
                    <a:pt x="3390900" y="1301753"/>
                  </a:lnTo>
                  <a:lnTo>
                    <a:pt x="3397253" y="1308097"/>
                  </a:lnTo>
                  <a:lnTo>
                    <a:pt x="3403597" y="1314450"/>
                  </a:lnTo>
                  <a:close/>
                  <a:moveTo>
                    <a:pt x="3438525" y="1304925"/>
                  </a:moveTo>
                  <a:lnTo>
                    <a:pt x="3425828" y="1304925"/>
                  </a:lnTo>
                  <a:lnTo>
                    <a:pt x="3432172" y="1298572"/>
                  </a:lnTo>
                  <a:lnTo>
                    <a:pt x="3438525" y="1292228"/>
                  </a:lnTo>
                  <a:lnTo>
                    <a:pt x="3444878" y="1298572"/>
                  </a:lnTo>
                  <a:lnTo>
                    <a:pt x="3451222" y="1304925"/>
                  </a:lnTo>
                  <a:close/>
                  <a:moveTo>
                    <a:pt x="4271963" y="1304925"/>
                  </a:moveTo>
                  <a:lnTo>
                    <a:pt x="4267200" y="1304925"/>
                  </a:lnTo>
                  <a:lnTo>
                    <a:pt x="4267200" y="1300163"/>
                  </a:lnTo>
                  <a:lnTo>
                    <a:pt x="4267200" y="1295400"/>
                  </a:lnTo>
                  <a:lnTo>
                    <a:pt x="4271963" y="1295400"/>
                  </a:lnTo>
                  <a:lnTo>
                    <a:pt x="4276725" y="1295400"/>
                  </a:lnTo>
                  <a:lnTo>
                    <a:pt x="4276725" y="1300163"/>
                  </a:lnTo>
                  <a:lnTo>
                    <a:pt x="4276725" y="1304925"/>
                  </a:lnTo>
                  <a:close/>
                  <a:moveTo>
                    <a:pt x="4300538" y="1304925"/>
                  </a:moveTo>
                  <a:lnTo>
                    <a:pt x="4295775" y="1304925"/>
                  </a:lnTo>
                  <a:lnTo>
                    <a:pt x="4295775" y="1300163"/>
                  </a:lnTo>
                  <a:lnTo>
                    <a:pt x="4295775" y="1295400"/>
                  </a:lnTo>
                  <a:lnTo>
                    <a:pt x="4300538" y="1295400"/>
                  </a:lnTo>
                  <a:lnTo>
                    <a:pt x="4305300" y="1295400"/>
                  </a:lnTo>
                  <a:lnTo>
                    <a:pt x="4305300" y="1300163"/>
                  </a:lnTo>
                  <a:lnTo>
                    <a:pt x="4305300" y="1304925"/>
                  </a:lnTo>
                  <a:close/>
                  <a:moveTo>
                    <a:pt x="1662113" y="1295400"/>
                  </a:moveTo>
                  <a:lnTo>
                    <a:pt x="1657350" y="1295400"/>
                  </a:lnTo>
                  <a:lnTo>
                    <a:pt x="1657350" y="1290638"/>
                  </a:lnTo>
                  <a:lnTo>
                    <a:pt x="1657350" y="1285875"/>
                  </a:lnTo>
                  <a:lnTo>
                    <a:pt x="1662113" y="1285875"/>
                  </a:lnTo>
                  <a:lnTo>
                    <a:pt x="1666875" y="1285875"/>
                  </a:lnTo>
                  <a:lnTo>
                    <a:pt x="1666875" y="1290638"/>
                  </a:lnTo>
                  <a:lnTo>
                    <a:pt x="1666875" y="1295400"/>
                  </a:lnTo>
                  <a:close/>
                  <a:moveTo>
                    <a:pt x="1814513" y="1295400"/>
                  </a:moveTo>
                  <a:lnTo>
                    <a:pt x="1809750" y="1295400"/>
                  </a:lnTo>
                  <a:lnTo>
                    <a:pt x="1809750" y="1290638"/>
                  </a:lnTo>
                  <a:lnTo>
                    <a:pt x="1809750" y="1285875"/>
                  </a:lnTo>
                  <a:lnTo>
                    <a:pt x="1814513" y="1285875"/>
                  </a:lnTo>
                  <a:lnTo>
                    <a:pt x="1819275" y="1285875"/>
                  </a:lnTo>
                  <a:lnTo>
                    <a:pt x="1819275" y="1290638"/>
                  </a:lnTo>
                  <a:lnTo>
                    <a:pt x="1819275" y="1295400"/>
                  </a:lnTo>
                  <a:close/>
                  <a:moveTo>
                    <a:pt x="3486150" y="1295400"/>
                  </a:moveTo>
                  <a:lnTo>
                    <a:pt x="3473453" y="1295400"/>
                  </a:lnTo>
                  <a:lnTo>
                    <a:pt x="3479797" y="1289047"/>
                  </a:lnTo>
                  <a:lnTo>
                    <a:pt x="3486150" y="1282703"/>
                  </a:lnTo>
                  <a:lnTo>
                    <a:pt x="3492503" y="1289047"/>
                  </a:lnTo>
                  <a:lnTo>
                    <a:pt x="3498847" y="1295400"/>
                  </a:lnTo>
                  <a:close/>
                  <a:moveTo>
                    <a:pt x="1500188" y="1285875"/>
                  </a:moveTo>
                  <a:lnTo>
                    <a:pt x="1495425" y="1285875"/>
                  </a:lnTo>
                  <a:lnTo>
                    <a:pt x="1495425" y="1281113"/>
                  </a:lnTo>
                  <a:lnTo>
                    <a:pt x="1495425" y="1276350"/>
                  </a:lnTo>
                  <a:lnTo>
                    <a:pt x="1500188" y="1276350"/>
                  </a:lnTo>
                  <a:lnTo>
                    <a:pt x="1504950" y="1276350"/>
                  </a:lnTo>
                  <a:lnTo>
                    <a:pt x="1504950" y="1281113"/>
                  </a:lnTo>
                  <a:lnTo>
                    <a:pt x="1504950" y="1285875"/>
                  </a:lnTo>
                  <a:close/>
                  <a:moveTo>
                    <a:pt x="3405188" y="1285875"/>
                  </a:moveTo>
                  <a:lnTo>
                    <a:pt x="3400425" y="1285875"/>
                  </a:lnTo>
                  <a:lnTo>
                    <a:pt x="3400425" y="1281113"/>
                  </a:lnTo>
                  <a:lnTo>
                    <a:pt x="3400425" y="1276350"/>
                  </a:lnTo>
                  <a:lnTo>
                    <a:pt x="3405188" y="1276350"/>
                  </a:lnTo>
                  <a:lnTo>
                    <a:pt x="3409950" y="1276350"/>
                  </a:lnTo>
                  <a:lnTo>
                    <a:pt x="3409950" y="1281113"/>
                  </a:lnTo>
                  <a:lnTo>
                    <a:pt x="3409950" y="1285875"/>
                  </a:lnTo>
                  <a:close/>
                  <a:moveTo>
                    <a:pt x="3533775" y="1285875"/>
                  </a:moveTo>
                  <a:lnTo>
                    <a:pt x="3521078" y="1285875"/>
                  </a:lnTo>
                  <a:lnTo>
                    <a:pt x="3527422" y="1279522"/>
                  </a:lnTo>
                  <a:lnTo>
                    <a:pt x="3533775" y="1273178"/>
                  </a:lnTo>
                  <a:lnTo>
                    <a:pt x="3540128" y="1279522"/>
                  </a:lnTo>
                  <a:lnTo>
                    <a:pt x="3546472" y="1285875"/>
                  </a:lnTo>
                  <a:close/>
                  <a:moveTo>
                    <a:pt x="3581400" y="1276350"/>
                  </a:moveTo>
                  <a:lnTo>
                    <a:pt x="3568703" y="1276350"/>
                  </a:lnTo>
                  <a:lnTo>
                    <a:pt x="3575047" y="1269997"/>
                  </a:lnTo>
                  <a:lnTo>
                    <a:pt x="3581400" y="1263653"/>
                  </a:lnTo>
                  <a:lnTo>
                    <a:pt x="3587753" y="1269997"/>
                  </a:lnTo>
                  <a:lnTo>
                    <a:pt x="3594097" y="1276350"/>
                  </a:lnTo>
                  <a:close/>
                  <a:moveTo>
                    <a:pt x="2519363" y="1266825"/>
                  </a:moveTo>
                  <a:lnTo>
                    <a:pt x="2514600" y="1266825"/>
                  </a:lnTo>
                  <a:lnTo>
                    <a:pt x="2514600" y="1262063"/>
                  </a:lnTo>
                  <a:lnTo>
                    <a:pt x="2514600" y="1257300"/>
                  </a:lnTo>
                  <a:lnTo>
                    <a:pt x="2519363" y="1257300"/>
                  </a:lnTo>
                  <a:lnTo>
                    <a:pt x="2524125" y="1257300"/>
                  </a:lnTo>
                  <a:lnTo>
                    <a:pt x="2524125" y="1262063"/>
                  </a:lnTo>
                  <a:lnTo>
                    <a:pt x="2524125" y="1266825"/>
                  </a:lnTo>
                  <a:close/>
                  <a:moveTo>
                    <a:pt x="3500438" y="1266825"/>
                  </a:moveTo>
                  <a:lnTo>
                    <a:pt x="3495675" y="1266825"/>
                  </a:lnTo>
                  <a:lnTo>
                    <a:pt x="3495675" y="1262063"/>
                  </a:lnTo>
                  <a:lnTo>
                    <a:pt x="3495675" y="1257300"/>
                  </a:lnTo>
                  <a:lnTo>
                    <a:pt x="3500438" y="1257300"/>
                  </a:lnTo>
                  <a:lnTo>
                    <a:pt x="3505200" y="1257300"/>
                  </a:lnTo>
                  <a:lnTo>
                    <a:pt x="3505200" y="1262063"/>
                  </a:lnTo>
                  <a:lnTo>
                    <a:pt x="3505200" y="1266825"/>
                  </a:lnTo>
                  <a:close/>
                  <a:moveTo>
                    <a:pt x="3629025" y="1266825"/>
                  </a:moveTo>
                  <a:lnTo>
                    <a:pt x="3616328" y="1266825"/>
                  </a:lnTo>
                  <a:lnTo>
                    <a:pt x="3622672" y="1260472"/>
                  </a:lnTo>
                  <a:lnTo>
                    <a:pt x="3629025" y="1254128"/>
                  </a:lnTo>
                  <a:lnTo>
                    <a:pt x="3635378" y="1260472"/>
                  </a:lnTo>
                  <a:lnTo>
                    <a:pt x="3641722" y="1266825"/>
                  </a:lnTo>
                  <a:close/>
                  <a:moveTo>
                    <a:pt x="3676650" y="1257300"/>
                  </a:moveTo>
                  <a:lnTo>
                    <a:pt x="3663953" y="1257300"/>
                  </a:lnTo>
                  <a:lnTo>
                    <a:pt x="3670297" y="1250947"/>
                  </a:lnTo>
                  <a:lnTo>
                    <a:pt x="3676650" y="1244603"/>
                  </a:lnTo>
                  <a:lnTo>
                    <a:pt x="3683003" y="1250947"/>
                  </a:lnTo>
                  <a:lnTo>
                    <a:pt x="3689347" y="1257300"/>
                  </a:lnTo>
                  <a:close/>
                  <a:moveTo>
                    <a:pt x="1537125" y="1247775"/>
                  </a:moveTo>
                  <a:lnTo>
                    <a:pt x="1533525" y="1247775"/>
                  </a:lnTo>
                  <a:lnTo>
                    <a:pt x="1533525" y="1244175"/>
                  </a:lnTo>
                  <a:lnTo>
                    <a:pt x="1533525" y="1240584"/>
                  </a:lnTo>
                  <a:lnTo>
                    <a:pt x="1550194" y="1227506"/>
                  </a:lnTo>
                  <a:lnTo>
                    <a:pt x="1566863" y="1214438"/>
                  </a:lnTo>
                  <a:lnTo>
                    <a:pt x="1553794" y="1231106"/>
                  </a:lnTo>
                  <a:lnTo>
                    <a:pt x="1540716" y="1247775"/>
                  </a:lnTo>
                  <a:close/>
                  <a:moveTo>
                    <a:pt x="3724275" y="1247775"/>
                  </a:moveTo>
                  <a:lnTo>
                    <a:pt x="3711578" y="1247775"/>
                  </a:lnTo>
                  <a:lnTo>
                    <a:pt x="3717922" y="1241422"/>
                  </a:lnTo>
                  <a:lnTo>
                    <a:pt x="3724275" y="1235078"/>
                  </a:lnTo>
                  <a:lnTo>
                    <a:pt x="3730628" y="1241422"/>
                  </a:lnTo>
                  <a:lnTo>
                    <a:pt x="3736972" y="1247775"/>
                  </a:lnTo>
                  <a:close/>
                  <a:moveTo>
                    <a:pt x="3643313" y="1238250"/>
                  </a:moveTo>
                  <a:lnTo>
                    <a:pt x="3638550" y="1238250"/>
                  </a:lnTo>
                  <a:lnTo>
                    <a:pt x="3638550" y="1233488"/>
                  </a:lnTo>
                  <a:lnTo>
                    <a:pt x="3638550" y="1228725"/>
                  </a:lnTo>
                  <a:lnTo>
                    <a:pt x="3643313" y="1228725"/>
                  </a:lnTo>
                  <a:lnTo>
                    <a:pt x="3648075" y="1228725"/>
                  </a:lnTo>
                  <a:lnTo>
                    <a:pt x="3648075" y="1233488"/>
                  </a:lnTo>
                  <a:lnTo>
                    <a:pt x="3648075" y="1238250"/>
                  </a:lnTo>
                  <a:close/>
                  <a:moveTo>
                    <a:pt x="3771900" y="1238250"/>
                  </a:moveTo>
                  <a:lnTo>
                    <a:pt x="3759203" y="1238250"/>
                  </a:lnTo>
                  <a:lnTo>
                    <a:pt x="3765547" y="1231897"/>
                  </a:lnTo>
                  <a:lnTo>
                    <a:pt x="3771900" y="1225553"/>
                  </a:lnTo>
                  <a:lnTo>
                    <a:pt x="3778253" y="1231897"/>
                  </a:lnTo>
                  <a:lnTo>
                    <a:pt x="3784597" y="1238250"/>
                  </a:lnTo>
                  <a:close/>
                  <a:moveTo>
                    <a:pt x="1766888" y="1228725"/>
                  </a:moveTo>
                  <a:lnTo>
                    <a:pt x="1762125" y="1228725"/>
                  </a:lnTo>
                  <a:lnTo>
                    <a:pt x="1762125" y="1223963"/>
                  </a:lnTo>
                  <a:lnTo>
                    <a:pt x="1762125" y="1219200"/>
                  </a:lnTo>
                  <a:lnTo>
                    <a:pt x="1766888" y="1219200"/>
                  </a:lnTo>
                  <a:lnTo>
                    <a:pt x="1771650" y="1219200"/>
                  </a:lnTo>
                  <a:lnTo>
                    <a:pt x="1771650" y="1223963"/>
                  </a:lnTo>
                  <a:lnTo>
                    <a:pt x="1771650" y="1228725"/>
                  </a:lnTo>
                  <a:close/>
                  <a:moveTo>
                    <a:pt x="3690938" y="1228725"/>
                  </a:moveTo>
                  <a:lnTo>
                    <a:pt x="3686175" y="1228725"/>
                  </a:lnTo>
                  <a:lnTo>
                    <a:pt x="3686175" y="1223963"/>
                  </a:lnTo>
                  <a:lnTo>
                    <a:pt x="3686175" y="1219200"/>
                  </a:lnTo>
                  <a:lnTo>
                    <a:pt x="3690938" y="1219200"/>
                  </a:lnTo>
                  <a:lnTo>
                    <a:pt x="3695700" y="1219200"/>
                  </a:lnTo>
                  <a:lnTo>
                    <a:pt x="3695700" y="1223963"/>
                  </a:lnTo>
                  <a:lnTo>
                    <a:pt x="3695700" y="1228725"/>
                  </a:lnTo>
                  <a:close/>
                  <a:moveTo>
                    <a:pt x="3819525" y="1228725"/>
                  </a:moveTo>
                  <a:lnTo>
                    <a:pt x="3806828" y="1228725"/>
                  </a:lnTo>
                  <a:lnTo>
                    <a:pt x="3813172" y="1222372"/>
                  </a:lnTo>
                  <a:lnTo>
                    <a:pt x="3819525" y="1216028"/>
                  </a:lnTo>
                  <a:lnTo>
                    <a:pt x="3825878" y="1222372"/>
                  </a:lnTo>
                  <a:lnTo>
                    <a:pt x="3832222" y="1228725"/>
                  </a:lnTo>
                  <a:close/>
                  <a:moveTo>
                    <a:pt x="3576638" y="1219200"/>
                  </a:moveTo>
                  <a:lnTo>
                    <a:pt x="3571875" y="1219200"/>
                  </a:lnTo>
                  <a:lnTo>
                    <a:pt x="3571875" y="1214438"/>
                  </a:lnTo>
                  <a:lnTo>
                    <a:pt x="3571875" y="1209675"/>
                  </a:lnTo>
                  <a:lnTo>
                    <a:pt x="3576638" y="1209675"/>
                  </a:lnTo>
                  <a:lnTo>
                    <a:pt x="3581400" y="1209675"/>
                  </a:lnTo>
                  <a:lnTo>
                    <a:pt x="3581400" y="1214438"/>
                  </a:lnTo>
                  <a:lnTo>
                    <a:pt x="3581400" y="1219200"/>
                  </a:lnTo>
                  <a:close/>
                  <a:moveTo>
                    <a:pt x="3867150" y="1219200"/>
                  </a:moveTo>
                  <a:lnTo>
                    <a:pt x="3854453" y="1219200"/>
                  </a:lnTo>
                  <a:lnTo>
                    <a:pt x="3860797" y="1212847"/>
                  </a:lnTo>
                  <a:lnTo>
                    <a:pt x="3867150" y="1206503"/>
                  </a:lnTo>
                  <a:lnTo>
                    <a:pt x="3873503" y="1212847"/>
                  </a:lnTo>
                  <a:lnTo>
                    <a:pt x="3879847" y="1219200"/>
                  </a:lnTo>
                  <a:close/>
                  <a:moveTo>
                    <a:pt x="3914775" y="1209675"/>
                  </a:moveTo>
                  <a:lnTo>
                    <a:pt x="3902078" y="1209675"/>
                  </a:lnTo>
                  <a:lnTo>
                    <a:pt x="3908422" y="1203322"/>
                  </a:lnTo>
                  <a:lnTo>
                    <a:pt x="3914775" y="1196978"/>
                  </a:lnTo>
                  <a:lnTo>
                    <a:pt x="3921128" y="1203322"/>
                  </a:lnTo>
                  <a:lnTo>
                    <a:pt x="3927472" y="1209675"/>
                  </a:lnTo>
                  <a:close/>
                  <a:moveTo>
                    <a:pt x="3962400" y="1200150"/>
                  </a:moveTo>
                  <a:lnTo>
                    <a:pt x="3949703" y="1200150"/>
                  </a:lnTo>
                  <a:lnTo>
                    <a:pt x="3956047" y="1193797"/>
                  </a:lnTo>
                  <a:lnTo>
                    <a:pt x="3962400" y="1187453"/>
                  </a:lnTo>
                  <a:lnTo>
                    <a:pt x="3968753" y="1193797"/>
                  </a:lnTo>
                  <a:lnTo>
                    <a:pt x="3975097" y="1200150"/>
                  </a:lnTo>
                  <a:close/>
                  <a:moveTo>
                    <a:pt x="4010025" y="1190625"/>
                  </a:moveTo>
                  <a:lnTo>
                    <a:pt x="3997328" y="1190625"/>
                  </a:lnTo>
                  <a:lnTo>
                    <a:pt x="4003672" y="1184272"/>
                  </a:lnTo>
                  <a:lnTo>
                    <a:pt x="4010025" y="1177928"/>
                  </a:lnTo>
                  <a:lnTo>
                    <a:pt x="4016378" y="1184272"/>
                  </a:lnTo>
                  <a:lnTo>
                    <a:pt x="4022722" y="1190625"/>
                  </a:lnTo>
                  <a:close/>
                  <a:moveTo>
                    <a:pt x="4057650" y="1181100"/>
                  </a:moveTo>
                  <a:lnTo>
                    <a:pt x="4044953" y="1181100"/>
                  </a:lnTo>
                  <a:lnTo>
                    <a:pt x="4051297" y="1174747"/>
                  </a:lnTo>
                  <a:lnTo>
                    <a:pt x="4057650" y="1168403"/>
                  </a:lnTo>
                  <a:lnTo>
                    <a:pt x="4064003" y="1174747"/>
                  </a:lnTo>
                  <a:lnTo>
                    <a:pt x="4070347" y="1181100"/>
                  </a:lnTo>
                  <a:close/>
                  <a:moveTo>
                    <a:pt x="4233863" y="1181100"/>
                  </a:moveTo>
                  <a:lnTo>
                    <a:pt x="4229100" y="1181100"/>
                  </a:lnTo>
                  <a:lnTo>
                    <a:pt x="4229100" y="1176338"/>
                  </a:lnTo>
                  <a:lnTo>
                    <a:pt x="4229100" y="1171575"/>
                  </a:lnTo>
                  <a:lnTo>
                    <a:pt x="4233863" y="1171575"/>
                  </a:lnTo>
                  <a:lnTo>
                    <a:pt x="4238625" y="1171575"/>
                  </a:lnTo>
                  <a:lnTo>
                    <a:pt x="4238625" y="1176338"/>
                  </a:lnTo>
                  <a:lnTo>
                    <a:pt x="4238625" y="1181100"/>
                  </a:lnTo>
                  <a:close/>
                  <a:moveTo>
                    <a:pt x="3986213" y="1171575"/>
                  </a:moveTo>
                  <a:lnTo>
                    <a:pt x="3981450" y="1171575"/>
                  </a:lnTo>
                  <a:lnTo>
                    <a:pt x="3981450" y="1166813"/>
                  </a:lnTo>
                  <a:lnTo>
                    <a:pt x="3981450" y="1162050"/>
                  </a:lnTo>
                  <a:lnTo>
                    <a:pt x="3986213" y="1162050"/>
                  </a:lnTo>
                  <a:lnTo>
                    <a:pt x="3990975" y="1162050"/>
                  </a:lnTo>
                  <a:lnTo>
                    <a:pt x="3990975" y="1166813"/>
                  </a:lnTo>
                  <a:lnTo>
                    <a:pt x="3990975" y="1171575"/>
                  </a:lnTo>
                  <a:close/>
                  <a:moveTo>
                    <a:pt x="4105275" y="1171575"/>
                  </a:moveTo>
                  <a:lnTo>
                    <a:pt x="4092578" y="1171575"/>
                  </a:lnTo>
                  <a:lnTo>
                    <a:pt x="4098922" y="1165222"/>
                  </a:lnTo>
                  <a:lnTo>
                    <a:pt x="4105275" y="1158878"/>
                  </a:lnTo>
                  <a:lnTo>
                    <a:pt x="4111628" y="1165222"/>
                  </a:lnTo>
                  <a:lnTo>
                    <a:pt x="4117972" y="1171575"/>
                  </a:lnTo>
                  <a:close/>
                  <a:moveTo>
                    <a:pt x="4152900" y="1162050"/>
                  </a:moveTo>
                  <a:lnTo>
                    <a:pt x="4140203" y="1162050"/>
                  </a:lnTo>
                  <a:lnTo>
                    <a:pt x="4146547" y="1155697"/>
                  </a:lnTo>
                  <a:lnTo>
                    <a:pt x="4152900" y="1149353"/>
                  </a:lnTo>
                  <a:lnTo>
                    <a:pt x="4159253" y="1155697"/>
                  </a:lnTo>
                  <a:lnTo>
                    <a:pt x="4165597" y="1162050"/>
                  </a:lnTo>
                  <a:close/>
                  <a:moveTo>
                    <a:pt x="1581874" y="1152115"/>
                  </a:moveTo>
                  <a:lnTo>
                    <a:pt x="1576388" y="1151696"/>
                  </a:lnTo>
                  <a:lnTo>
                    <a:pt x="1524000" y="1104500"/>
                  </a:lnTo>
                  <a:lnTo>
                    <a:pt x="1471613" y="1057294"/>
                  </a:lnTo>
                  <a:lnTo>
                    <a:pt x="1412119" y="1026328"/>
                  </a:lnTo>
                  <a:lnTo>
                    <a:pt x="1352617" y="995363"/>
                  </a:lnTo>
                  <a:lnTo>
                    <a:pt x="1352579" y="988762"/>
                  </a:lnTo>
                  <a:lnTo>
                    <a:pt x="1352540" y="982151"/>
                  </a:lnTo>
                  <a:lnTo>
                    <a:pt x="1373714" y="967331"/>
                  </a:lnTo>
                  <a:lnTo>
                    <a:pt x="1394879" y="952500"/>
                  </a:lnTo>
                  <a:lnTo>
                    <a:pt x="1419844" y="952500"/>
                  </a:lnTo>
                  <a:lnTo>
                    <a:pt x="1444809" y="952500"/>
                  </a:lnTo>
                  <a:lnTo>
                    <a:pt x="1510598" y="999030"/>
                  </a:lnTo>
                  <a:lnTo>
                    <a:pt x="1576378" y="1045569"/>
                  </a:lnTo>
                  <a:lnTo>
                    <a:pt x="1604296" y="1075173"/>
                  </a:lnTo>
                  <a:lnTo>
                    <a:pt x="1632214" y="1104776"/>
                  </a:lnTo>
                  <a:lnTo>
                    <a:pt x="1609782" y="1128646"/>
                  </a:lnTo>
                  <a:lnTo>
                    <a:pt x="1587351" y="1152525"/>
                  </a:lnTo>
                  <a:close/>
                  <a:moveTo>
                    <a:pt x="1753200" y="1151525"/>
                  </a:moveTo>
                  <a:lnTo>
                    <a:pt x="1747838" y="1150515"/>
                  </a:lnTo>
                  <a:lnTo>
                    <a:pt x="1725120" y="1127912"/>
                  </a:lnTo>
                  <a:lnTo>
                    <a:pt x="1702403" y="1105310"/>
                  </a:lnTo>
                  <a:lnTo>
                    <a:pt x="1728797" y="1070705"/>
                  </a:lnTo>
                  <a:lnTo>
                    <a:pt x="1755181" y="1036110"/>
                  </a:lnTo>
                  <a:lnTo>
                    <a:pt x="1771336" y="982399"/>
                  </a:lnTo>
                  <a:lnTo>
                    <a:pt x="1787490" y="928688"/>
                  </a:lnTo>
                  <a:lnTo>
                    <a:pt x="1815170" y="931783"/>
                  </a:lnTo>
                  <a:lnTo>
                    <a:pt x="1842859" y="934879"/>
                  </a:lnTo>
                  <a:lnTo>
                    <a:pt x="1853917" y="944061"/>
                  </a:lnTo>
                  <a:lnTo>
                    <a:pt x="1864976" y="953243"/>
                  </a:lnTo>
                  <a:lnTo>
                    <a:pt x="1852355" y="1001087"/>
                  </a:lnTo>
                  <a:lnTo>
                    <a:pt x="1839735" y="1048941"/>
                  </a:lnTo>
                  <a:lnTo>
                    <a:pt x="1823514" y="1074544"/>
                  </a:lnTo>
                  <a:lnTo>
                    <a:pt x="1807283" y="1100138"/>
                  </a:lnTo>
                  <a:lnTo>
                    <a:pt x="1782918" y="1126331"/>
                  </a:lnTo>
                  <a:lnTo>
                    <a:pt x="1758563" y="1152525"/>
                  </a:lnTo>
                  <a:close/>
                  <a:moveTo>
                    <a:pt x="3910013" y="1152525"/>
                  </a:moveTo>
                  <a:lnTo>
                    <a:pt x="3905250" y="1152525"/>
                  </a:lnTo>
                  <a:lnTo>
                    <a:pt x="3905250" y="1147763"/>
                  </a:lnTo>
                  <a:lnTo>
                    <a:pt x="3905250" y="1143000"/>
                  </a:lnTo>
                  <a:lnTo>
                    <a:pt x="3910013" y="1143000"/>
                  </a:lnTo>
                  <a:lnTo>
                    <a:pt x="3914775" y="1143000"/>
                  </a:lnTo>
                  <a:lnTo>
                    <a:pt x="3914775" y="1147763"/>
                  </a:lnTo>
                  <a:lnTo>
                    <a:pt x="3914775" y="1152525"/>
                  </a:lnTo>
                  <a:close/>
                  <a:moveTo>
                    <a:pt x="4081463" y="1152525"/>
                  </a:moveTo>
                  <a:lnTo>
                    <a:pt x="4076700" y="1152525"/>
                  </a:lnTo>
                  <a:lnTo>
                    <a:pt x="4076700" y="1147763"/>
                  </a:lnTo>
                  <a:lnTo>
                    <a:pt x="4076700" y="1143000"/>
                  </a:lnTo>
                  <a:lnTo>
                    <a:pt x="4081463" y="1143000"/>
                  </a:lnTo>
                  <a:lnTo>
                    <a:pt x="4086225" y="1143000"/>
                  </a:lnTo>
                  <a:lnTo>
                    <a:pt x="4086225" y="1147763"/>
                  </a:lnTo>
                  <a:lnTo>
                    <a:pt x="4086225" y="1152525"/>
                  </a:lnTo>
                  <a:close/>
                  <a:moveTo>
                    <a:pt x="4214813" y="1152525"/>
                  </a:moveTo>
                  <a:lnTo>
                    <a:pt x="4210050" y="1152525"/>
                  </a:lnTo>
                  <a:lnTo>
                    <a:pt x="4210050" y="1147763"/>
                  </a:lnTo>
                  <a:lnTo>
                    <a:pt x="4210050" y="1143000"/>
                  </a:lnTo>
                  <a:lnTo>
                    <a:pt x="4214813" y="1143000"/>
                  </a:lnTo>
                  <a:lnTo>
                    <a:pt x="4219575" y="1143000"/>
                  </a:lnTo>
                  <a:lnTo>
                    <a:pt x="4219575" y="1147763"/>
                  </a:lnTo>
                  <a:lnTo>
                    <a:pt x="4219575" y="1152525"/>
                  </a:lnTo>
                  <a:close/>
                  <a:moveTo>
                    <a:pt x="4195763" y="1133475"/>
                  </a:moveTo>
                  <a:lnTo>
                    <a:pt x="4191000" y="1133475"/>
                  </a:lnTo>
                  <a:lnTo>
                    <a:pt x="4191000" y="1128713"/>
                  </a:lnTo>
                  <a:lnTo>
                    <a:pt x="4191000" y="1123950"/>
                  </a:lnTo>
                  <a:lnTo>
                    <a:pt x="4195763" y="1123950"/>
                  </a:lnTo>
                  <a:lnTo>
                    <a:pt x="4200525" y="1123950"/>
                  </a:lnTo>
                  <a:lnTo>
                    <a:pt x="4200525" y="1128713"/>
                  </a:lnTo>
                  <a:lnTo>
                    <a:pt x="4200525" y="1133475"/>
                  </a:lnTo>
                  <a:close/>
                  <a:moveTo>
                    <a:pt x="1814513" y="1123950"/>
                  </a:moveTo>
                  <a:lnTo>
                    <a:pt x="1809750" y="1123950"/>
                  </a:lnTo>
                  <a:lnTo>
                    <a:pt x="1809750" y="1119188"/>
                  </a:lnTo>
                  <a:lnTo>
                    <a:pt x="1809750" y="1114425"/>
                  </a:lnTo>
                  <a:lnTo>
                    <a:pt x="1814513" y="1114425"/>
                  </a:lnTo>
                  <a:lnTo>
                    <a:pt x="1819275" y="1114425"/>
                  </a:lnTo>
                  <a:lnTo>
                    <a:pt x="1819275" y="1119188"/>
                  </a:lnTo>
                  <a:lnTo>
                    <a:pt x="1819275" y="1123950"/>
                  </a:lnTo>
                  <a:close/>
                  <a:moveTo>
                    <a:pt x="1500188" y="1114425"/>
                  </a:moveTo>
                  <a:lnTo>
                    <a:pt x="1495425" y="1114425"/>
                  </a:lnTo>
                  <a:lnTo>
                    <a:pt x="1495425" y="1109663"/>
                  </a:lnTo>
                  <a:lnTo>
                    <a:pt x="1495425" y="1104900"/>
                  </a:lnTo>
                  <a:lnTo>
                    <a:pt x="1500188" y="1104900"/>
                  </a:lnTo>
                  <a:lnTo>
                    <a:pt x="1504950" y="1104900"/>
                  </a:lnTo>
                  <a:lnTo>
                    <a:pt x="1504950" y="1109663"/>
                  </a:lnTo>
                  <a:lnTo>
                    <a:pt x="1504950" y="1114425"/>
                  </a:lnTo>
                  <a:close/>
                  <a:moveTo>
                    <a:pt x="3929063" y="1114425"/>
                  </a:moveTo>
                  <a:lnTo>
                    <a:pt x="3924300" y="1114425"/>
                  </a:lnTo>
                  <a:lnTo>
                    <a:pt x="3924300" y="1109663"/>
                  </a:lnTo>
                  <a:lnTo>
                    <a:pt x="3924300" y="1104900"/>
                  </a:lnTo>
                  <a:lnTo>
                    <a:pt x="3929063" y="1104900"/>
                  </a:lnTo>
                  <a:lnTo>
                    <a:pt x="3933825" y="1104900"/>
                  </a:lnTo>
                  <a:lnTo>
                    <a:pt x="3933825" y="1109663"/>
                  </a:lnTo>
                  <a:lnTo>
                    <a:pt x="3933825" y="1114425"/>
                  </a:lnTo>
                  <a:close/>
                  <a:moveTo>
                    <a:pt x="1833563" y="1095375"/>
                  </a:moveTo>
                  <a:lnTo>
                    <a:pt x="1828800" y="1095375"/>
                  </a:lnTo>
                  <a:lnTo>
                    <a:pt x="1828800" y="1090613"/>
                  </a:lnTo>
                  <a:lnTo>
                    <a:pt x="1828800" y="1085850"/>
                  </a:lnTo>
                  <a:lnTo>
                    <a:pt x="1833563" y="1085850"/>
                  </a:lnTo>
                  <a:lnTo>
                    <a:pt x="1838325" y="1085850"/>
                  </a:lnTo>
                  <a:lnTo>
                    <a:pt x="1838325" y="1090613"/>
                  </a:lnTo>
                  <a:lnTo>
                    <a:pt x="1838325" y="1095375"/>
                  </a:lnTo>
                  <a:close/>
                  <a:moveTo>
                    <a:pt x="1462088" y="1085850"/>
                  </a:moveTo>
                  <a:lnTo>
                    <a:pt x="1457325" y="1085850"/>
                  </a:lnTo>
                  <a:lnTo>
                    <a:pt x="1457325" y="1081088"/>
                  </a:lnTo>
                  <a:lnTo>
                    <a:pt x="1457325" y="1076325"/>
                  </a:lnTo>
                  <a:lnTo>
                    <a:pt x="1462088" y="1076325"/>
                  </a:lnTo>
                  <a:lnTo>
                    <a:pt x="1466850" y="1076325"/>
                  </a:lnTo>
                  <a:lnTo>
                    <a:pt x="1466850" y="1081088"/>
                  </a:lnTo>
                  <a:lnTo>
                    <a:pt x="1466850" y="1085850"/>
                  </a:lnTo>
                  <a:close/>
                  <a:moveTo>
                    <a:pt x="3757613" y="1085850"/>
                  </a:moveTo>
                  <a:lnTo>
                    <a:pt x="3752850" y="1085850"/>
                  </a:lnTo>
                  <a:lnTo>
                    <a:pt x="3752850" y="1081088"/>
                  </a:lnTo>
                  <a:lnTo>
                    <a:pt x="3752850" y="1076325"/>
                  </a:lnTo>
                  <a:lnTo>
                    <a:pt x="3757613" y="1076325"/>
                  </a:lnTo>
                  <a:lnTo>
                    <a:pt x="3762375" y="1076325"/>
                  </a:lnTo>
                  <a:lnTo>
                    <a:pt x="3762375" y="1081088"/>
                  </a:lnTo>
                  <a:lnTo>
                    <a:pt x="3762375" y="1085850"/>
                  </a:lnTo>
                  <a:close/>
                  <a:moveTo>
                    <a:pt x="1433513" y="1066800"/>
                  </a:moveTo>
                  <a:lnTo>
                    <a:pt x="1428750" y="1066800"/>
                  </a:lnTo>
                  <a:lnTo>
                    <a:pt x="1428750" y="1062038"/>
                  </a:lnTo>
                  <a:lnTo>
                    <a:pt x="1428750" y="1057275"/>
                  </a:lnTo>
                  <a:lnTo>
                    <a:pt x="1433513" y="1057275"/>
                  </a:lnTo>
                  <a:lnTo>
                    <a:pt x="1438275" y="1057275"/>
                  </a:lnTo>
                  <a:lnTo>
                    <a:pt x="1438275" y="1062038"/>
                  </a:lnTo>
                  <a:lnTo>
                    <a:pt x="1438275" y="1066800"/>
                  </a:lnTo>
                  <a:close/>
                  <a:moveTo>
                    <a:pt x="2652713" y="1057275"/>
                  </a:moveTo>
                  <a:lnTo>
                    <a:pt x="2647950" y="1057275"/>
                  </a:lnTo>
                  <a:lnTo>
                    <a:pt x="2647950" y="1052513"/>
                  </a:lnTo>
                  <a:lnTo>
                    <a:pt x="2647950" y="1047750"/>
                  </a:lnTo>
                  <a:lnTo>
                    <a:pt x="2652713" y="1047750"/>
                  </a:lnTo>
                  <a:lnTo>
                    <a:pt x="2657475" y="1047750"/>
                  </a:lnTo>
                  <a:lnTo>
                    <a:pt x="2657475" y="1052513"/>
                  </a:lnTo>
                  <a:lnTo>
                    <a:pt x="2657475" y="1057275"/>
                  </a:lnTo>
                  <a:close/>
                  <a:moveTo>
                    <a:pt x="1728788" y="1038225"/>
                  </a:moveTo>
                  <a:lnTo>
                    <a:pt x="1724025" y="1038225"/>
                  </a:lnTo>
                  <a:lnTo>
                    <a:pt x="1724025" y="1033463"/>
                  </a:lnTo>
                  <a:lnTo>
                    <a:pt x="1724025" y="1028700"/>
                  </a:lnTo>
                  <a:lnTo>
                    <a:pt x="1728788" y="1028700"/>
                  </a:lnTo>
                  <a:lnTo>
                    <a:pt x="1733550" y="1028700"/>
                  </a:lnTo>
                  <a:lnTo>
                    <a:pt x="1733550" y="1033463"/>
                  </a:lnTo>
                  <a:lnTo>
                    <a:pt x="1733550" y="1038225"/>
                  </a:lnTo>
                  <a:close/>
                  <a:moveTo>
                    <a:pt x="1862138" y="1038225"/>
                  </a:moveTo>
                  <a:lnTo>
                    <a:pt x="1857375" y="1038225"/>
                  </a:lnTo>
                  <a:lnTo>
                    <a:pt x="1857375" y="1033463"/>
                  </a:lnTo>
                  <a:lnTo>
                    <a:pt x="1857375" y="1028700"/>
                  </a:lnTo>
                  <a:lnTo>
                    <a:pt x="1862138" y="1028700"/>
                  </a:lnTo>
                  <a:lnTo>
                    <a:pt x="1866900" y="1028700"/>
                  </a:lnTo>
                  <a:lnTo>
                    <a:pt x="1866900" y="1033463"/>
                  </a:lnTo>
                  <a:lnTo>
                    <a:pt x="1866900" y="1038225"/>
                  </a:lnTo>
                  <a:close/>
                  <a:moveTo>
                    <a:pt x="3014663" y="1038225"/>
                  </a:moveTo>
                  <a:lnTo>
                    <a:pt x="3009900" y="1038225"/>
                  </a:lnTo>
                  <a:lnTo>
                    <a:pt x="3009900" y="1033463"/>
                  </a:lnTo>
                  <a:lnTo>
                    <a:pt x="3009900" y="1028700"/>
                  </a:lnTo>
                  <a:lnTo>
                    <a:pt x="3014663" y="1028700"/>
                  </a:lnTo>
                  <a:lnTo>
                    <a:pt x="3019425" y="1028700"/>
                  </a:lnTo>
                  <a:lnTo>
                    <a:pt x="3019425" y="1033463"/>
                  </a:lnTo>
                  <a:lnTo>
                    <a:pt x="3019425" y="1038225"/>
                  </a:lnTo>
                  <a:close/>
                  <a:moveTo>
                    <a:pt x="2157413" y="1028700"/>
                  </a:moveTo>
                  <a:lnTo>
                    <a:pt x="2152650" y="1028700"/>
                  </a:lnTo>
                  <a:lnTo>
                    <a:pt x="2152650" y="1023938"/>
                  </a:lnTo>
                  <a:lnTo>
                    <a:pt x="2152650" y="1019175"/>
                  </a:lnTo>
                  <a:lnTo>
                    <a:pt x="2157413" y="1019175"/>
                  </a:lnTo>
                  <a:lnTo>
                    <a:pt x="2162175" y="1019175"/>
                  </a:lnTo>
                  <a:lnTo>
                    <a:pt x="2162175" y="1023938"/>
                  </a:lnTo>
                  <a:lnTo>
                    <a:pt x="2162175" y="1028700"/>
                  </a:lnTo>
                  <a:close/>
                  <a:moveTo>
                    <a:pt x="3776663" y="1028700"/>
                  </a:moveTo>
                  <a:lnTo>
                    <a:pt x="3771900" y="1028700"/>
                  </a:lnTo>
                  <a:lnTo>
                    <a:pt x="3771900" y="1023938"/>
                  </a:lnTo>
                  <a:lnTo>
                    <a:pt x="3771900" y="1019175"/>
                  </a:lnTo>
                  <a:lnTo>
                    <a:pt x="3776663" y="1019175"/>
                  </a:lnTo>
                  <a:lnTo>
                    <a:pt x="3781425" y="1019175"/>
                  </a:lnTo>
                  <a:lnTo>
                    <a:pt x="3781425" y="1023938"/>
                  </a:lnTo>
                  <a:lnTo>
                    <a:pt x="3781425" y="1028700"/>
                  </a:lnTo>
                  <a:close/>
                  <a:moveTo>
                    <a:pt x="1328738" y="1019175"/>
                  </a:moveTo>
                  <a:lnTo>
                    <a:pt x="1323975" y="1019175"/>
                  </a:lnTo>
                  <a:lnTo>
                    <a:pt x="1323975" y="1014413"/>
                  </a:lnTo>
                  <a:lnTo>
                    <a:pt x="1323975" y="1009650"/>
                  </a:lnTo>
                  <a:lnTo>
                    <a:pt x="1328738" y="1009650"/>
                  </a:lnTo>
                  <a:lnTo>
                    <a:pt x="1333500" y="1009650"/>
                  </a:lnTo>
                  <a:lnTo>
                    <a:pt x="1333500" y="1014413"/>
                  </a:lnTo>
                  <a:lnTo>
                    <a:pt x="1333500" y="1019175"/>
                  </a:lnTo>
                  <a:close/>
                  <a:moveTo>
                    <a:pt x="1566863" y="1019175"/>
                  </a:moveTo>
                  <a:lnTo>
                    <a:pt x="1562100" y="1019175"/>
                  </a:lnTo>
                  <a:lnTo>
                    <a:pt x="1562100" y="1014413"/>
                  </a:lnTo>
                  <a:lnTo>
                    <a:pt x="1562100" y="1009650"/>
                  </a:lnTo>
                  <a:lnTo>
                    <a:pt x="1566863" y="1009650"/>
                  </a:lnTo>
                  <a:lnTo>
                    <a:pt x="1571625" y="1009650"/>
                  </a:lnTo>
                  <a:lnTo>
                    <a:pt x="1571625" y="1014413"/>
                  </a:lnTo>
                  <a:lnTo>
                    <a:pt x="1571625" y="1019175"/>
                  </a:lnTo>
                  <a:close/>
                  <a:moveTo>
                    <a:pt x="1738313" y="1019175"/>
                  </a:moveTo>
                  <a:lnTo>
                    <a:pt x="1733550" y="1019175"/>
                  </a:lnTo>
                  <a:lnTo>
                    <a:pt x="1733550" y="1014413"/>
                  </a:lnTo>
                  <a:lnTo>
                    <a:pt x="1733550" y="1009650"/>
                  </a:lnTo>
                  <a:lnTo>
                    <a:pt x="1738313" y="1009650"/>
                  </a:lnTo>
                  <a:lnTo>
                    <a:pt x="1743075" y="1009650"/>
                  </a:lnTo>
                  <a:lnTo>
                    <a:pt x="1743075" y="1014413"/>
                  </a:lnTo>
                  <a:lnTo>
                    <a:pt x="1743075" y="1019175"/>
                  </a:lnTo>
                  <a:close/>
                  <a:moveTo>
                    <a:pt x="2071688" y="1019175"/>
                  </a:moveTo>
                  <a:lnTo>
                    <a:pt x="2066925" y="1019175"/>
                  </a:lnTo>
                  <a:lnTo>
                    <a:pt x="2066925" y="1014413"/>
                  </a:lnTo>
                  <a:lnTo>
                    <a:pt x="2066925" y="1009650"/>
                  </a:lnTo>
                  <a:lnTo>
                    <a:pt x="2071688" y="1009650"/>
                  </a:lnTo>
                  <a:lnTo>
                    <a:pt x="2076450" y="1009650"/>
                  </a:lnTo>
                  <a:lnTo>
                    <a:pt x="2076450" y="1014413"/>
                  </a:lnTo>
                  <a:lnTo>
                    <a:pt x="2076450" y="1019175"/>
                  </a:lnTo>
                  <a:close/>
                  <a:moveTo>
                    <a:pt x="2271713" y="1019175"/>
                  </a:moveTo>
                  <a:lnTo>
                    <a:pt x="2266950" y="1019175"/>
                  </a:lnTo>
                  <a:lnTo>
                    <a:pt x="2266950" y="1014413"/>
                  </a:lnTo>
                  <a:lnTo>
                    <a:pt x="2266950" y="1009650"/>
                  </a:lnTo>
                  <a:lnTo>
                    <a:pt x="2271713" y="1009650"/>
                  </a:lnTo>
                  <a:lnTo>
                    <a:pt x="2276475" y="1009650"/>
                  </a:lnTo>
                  <a:lnTo>
                    <a:pt x="2276475" y="1014413"/>
                  </a:lnTo>
                  <a:lnTo>
                    <a:pt x="2276475" y="1019175"/>
                  </a:lnTo>
                  <a:close/>
                  <a:moveTo>
                    <a:pt x="1871663" y="1009650"/>
                  </a:moveTo>
                  <a:lnTo>
                    <a:pt x="1866900" y="1009650"/>
                  </a:lnTo>
                  <a:lnTo>
                    <a:pt x="1866900" y="1004888"/>
                  </a:lnTo>
                  <a:lnTo>
                    <a:pt x="1866900" y="1000125"/>
                  </a:lnTo>
                  <a:lnTo>
                    <a:pt x="1871663" y="1000125"/>
                  </a:lnTo>
                  <a:lnTo>
                    <a:pt x="1876425" y="1000125"/>
                  </a:lnTo>
                  <a:lnTo>
                    <a:pt x="1876425" y="1004888"/>
                  </a:lnTo>
                  <a:lnTo>
                    <a:pt x="1876425" y="1009650"/>
                  </a:lnTo>
                  <a:close/>
                  <a:moveTo>
                    <a:pt x="3690938" y="1009650"/>
                  </a:moveTo>
                  <a:lnTo>
                    <a:pt x="3686175" y="1009650"/>
                  </a:lnTo>
                  <a:lnTo>
                    <a:pt x="3686175" y="1004888"/>
                  </a:lnTo>
                  <a:lnTo>
                    <a:pt x="3686175" y="1000125"/>
                  </a:lnTo>
                  <a:lnTo>
                    <a:pt x="3690938" y="1000125"/>
                  </a:lnTo>
                  <a:lnTo>
                    <a:pt x="3695700" y="1000125"/>
                  </a:lnTo>
                  <a:lnTo>
                    <a:pt x="3695700" y="1004888"/>
                  </a:lnTo>
                  <a:lnTo>
                    <a:pt x="3695700" y="1009650"/>
                  </a:lnTo>
                  <a:close/>
                  <a:moveTo>
                    <a:pt x="1747838" y="1000125"/>
                  </a:moveTo>
                  <a:lnTo>
                    <a:pt x="1743075" y="1000125"/>
                  </a:lnTo>
                  <a:lnTo>
                    <a:pt x="1743075" y="995363"/>
                  </a:lnTo>
                  <a:lnTo>
                    <a:pt x="1743075" y="990600"/>
                  </a:lnTo>
                  <a:lnTo>
                    <a:pt x="1747838" y="990600"/>
                  </a:lnTo>
                  <a:lnTo>
                    <a:pt x="1752600" y="990600"/>
                  </a:lnTo>
                  <a:lnTo>
                    <a:pt x="1752600" y="995363"/>
                  </a:lnTo>
                  <a:lnTo>
                    <a:pt x="1752600" y="1000125"/>
                  </a:lnTo>
                  <a:close/>
                  <a:moveTo>
                    <a:pt x="1757363" y="971550"/>
                  </a:moveTo>
                  <a:lnTo>
                    <a:pt x="1752600" y="971550"/>
                  </a:lnTo>
                  <a:lnTo>
                    <a:pt x="1752600" y="966788"/>
                  </a:lnTo>
                  <a:lnTo>
                    <a:pt x="1752600" y="962025"/>
                  </a:lnTo>
                  <a:lnTo>
                    <a:pt x="1757363" y="962025"/>
                  </a:lnTo>
                  <a:lnTo>
                    <a:pt x="1762125" y="962025"/>
                  </a:lnTo>
                  <a:lnTo>
                    <a:pt x="1762125" y="966788"/>
                  </a:lnTo>
                  <a:lnTo>
                    <a:pt x="1762125" y="971550"/>
                  </a:lnTo>
                  <a:close/>
                  <a:moveTo>
                    <a:pt x="1490663" y="962025"/>
                  </a:moveTo>
                  <a:lnTo>
                    <a:pt x="1485900" y="962025"/>
                  </a:lnTo>
                  <a:lnTo>
                    <a:pt x="1485900" y="957263"/>
                  </a:lnTo>
                  <a:lnTo>
                    <a:pt x="1485900" y="952500"/>
                  </a:lnTo>
                  <a:lnTo>
                    <a:pt x="1490663" y="952500"/>
                  </a:lnTo>
                  <a:lnTo>
                    <a:pt x="1495425" y="952500"/>
                  </a:lnTo>
                  <a:lnTo>
                    <a:pt x="1495425" y="957263"/>
                  </a:lnTo>
                  <a:lnTo>
                    <a:pt x="1495425" y="962025"/>
                  </a:lnTo>
                  <a:close/>
                  <a:moveTo>
                    <a:pt x="2900363" y="962025"/>
                  </a:moveTo>
                  <a:lnTo>
                    <a:pt x="2895600" y="962025"/>
                  </a:lnTo>
                  <a:lnTo>
                    <a:pt x="2895600" y="957263"/>
                  </a:lnTo>
                  <a:lnTo>
                    <a:pt x="2895600" y="952500"/>
                  </a:lnTo>
                  <a:lnTo>
                    <a:pt x="2900363" y="952500"/>
                  </a:lnTo>
                  <a:lnTo>
                    <a:pt x="2905125" y="952500"/>
                  </a:lnTo>
                  <a:lnTo>
                    <a:pt x="2905125" y="957263"/>
                  </a:lnTo>
                  <a:lnTo>
                    <a:pt x="2905125" y="962025"/>
                  </a:lnTo>
                  <a:close/>
                  <a:moveTo>
                    <a:pt x="1471613" y="952500"/>
                  </a:moveTo>
                  <a:lnTo>
                    <a:pt x="1466850" y="952500"/>
                  </a:lnTo>
                  <a:lnTo>
                    <a:pt x="1466850" y="947738"/>
                  </a:lnTo>
                  <a:lnTo>
                    <a:pt x="1466850" y="942975"/>
                  </a:lnTo>
                  <a:lnTo>
                    <a:pt x="1471613" y="942975"/>
                  </a:lnTo>
                  <a:lnTo>
                    <a:pt x="1476375" y="942975"/>
                  </a:lnTo>
                  <a:lnTo>
                    <a:pt x="1476375" y="947738"/>
                  </a:lnTo>
                  <a:lnTo>
                    <a:pt x="1476375" y="952500"/>
                  </a:lnTo>
                  <a:close/>
                  <a:moveTo>
                    <a:pt x="1395413" y="942975"/>
                  </a:moveTo>
                  <a:lnTo>
                    <a:pt x="1390650" y="942975"/>
                  </a:lnTo>
                  <a:lnTo>
                    <a:pt x="1390650" y="938213"/>
                  </a:lnTo>
                  <a:lnTo>
                    <a:pt x="1390650" y="933450"/>
                  </a:lnTo>
                  <a:lnTo>
                    <a:pt x="1395413" y="933450"/>
                  </a:lnTo>
                  <a:lnTo>
                    <a:pt x="1400175" y="933450"/>
                  </a:lnTo>
                  <a:lnTo>
                    <a:pt x="1400175" y="938213"/>
                  </a:lnTo>
                  <a:lnTo>
                    <a:pt x="1400175" y="942975"/>
                  </a:lnTo>
                  <a:close/>
                  <a:moveTo>
                    <a:pt x="1300724" y="933450"/>
                  </a:moveTo>
                  <a:lnTo>
                    <a:pt x="1296524" y="933450"/>
                  </a:lnTo>
                  <a:lnTo>
                    <a:pt x="1289733" y="922449"/>
                  </a:lnTo>
                  <a:lnTo>
                    <a:pt x="1282932" y="911457"/>
                  </a:lnTo>
                  <a:lnTo>
                    <a:pt x="1293924" y="918258"/>
                  </a:lnTo>
                  <a:lnTo>
                    <a:pt x="1304925" y="925049"/>
                  </a:lnTo>
                  <a:lnTo>
                    <a:pt x="1304925" y="929250"/>
                  </a:lnTo>
                  <a:lnTo>
                    <a:pt x="1304925" y="933450"/>
                  </a:lnTo>
                  <a:close/>
                  <a:moveTo>
                    <a:pt x="2833688" y="914400"/>
                  </a:moveTo>
                  <a:lnTo>
                    <a:pt x="2828925" y="914400"/>
                  </a:lnTo>
                  <a:lnTo>
                    <a:pt x="2828925" y="909638"/>
                  </a:lnTo>
                  <a:lnTo>
                    <a:pt x="2828925" y="904875"/>
                  </a:lnTo>
                  <a:lnTo>
                    <a:pt x="2833688" y="904875"/>
                  </a:lnTo>
                  <a:lnTo>
                    <a:pt x="2838450" y="904875"/>
                  </a:lnTo>
                  <a:lnTo>
                    <a:pt x="2838450" y="909638"/>
                  </a:lnTo>
                  <a:lnTo>
                    <a:pt x="2838450" y="914400"/>
                  </a:lnTo>
                  <a:close/>
                  <a:moveTo>
                    <a:pt x="1566863" y="904875"/>
                  </a:moveTo>
                  <a:lnTo>
                    <a:pt x="1562100" y="904875"/>
                  </a:lnTo>
                  <a:lnTo>
                    <a:pt x="1562100" y="900113"/>
                  </a:lnTo>
                  <a:lnTo>
                    <a:pt x="1562100" y="895350"/>
                  </a:lnTo>
                  <a:lnTo>
                    <a:pt x="1566863" y="895350"/>
                  </a:lnTo>
                  <a:lnTo>
                    <a:pt x="1571625" y="895350"/>
                  </a:lnTo>
                  <a:lnTo>
                    <a:pt x="1571625" y="900113"/>
                  </a:lnTo>
                  <a:lnTo>
                    <a:pt x="1571625" y="904875"/>
                  </a:lnTo>
                  <a:close/>
                  <a:moveTo>
                    <a:pt x="2100263" y="904875"/>
                  </a:moveTo>
                  <a:lnTo>
                    <a:pt x="2095500" y="904875"/>
                  </a:lnTo>
                  <a:lnTo>
                    <a:pt x="2095500" y="900113"/>
                  </a:lnTo>
                  <a:lnTo>
                    <a:pt x="2095500" y="895350"/>
                  </a:lnTo>
                  <a:lnTo>
                    <a:pt x="2100263" y="895350"/>
                  </a:lnTo>
                  <a:lnTo>
                    <a:pt x="2105025" y="895350"/>
                  </a:lnTo>
                  <a:lnTo>
                    <a:pt x="2105025" y="900113"/>
                  </a:lnTo>
                  <a:lnTo>
                    <a:pt x="2105025" y="904875"/>
                  </a:lnTo>
                  <a:close/>
                  <a:moveTo>
                    <a:pt x="2071688" y="895350"/>
                  </a:moveTo>
                  <a:lnTo>
                    <a:pt x="2066925" y="895350"/>
                  </a:lnTo>
                  <a:lnTo>
                    <a:pt x="2066925" y="890588"/>
                  </a:lnTo>
                  <a:lnTo>
                    <a:pt x="2066925" y="885825"/>
                  </a:lnTo>
                  <a:lnTo>
                    <a:pt x="2071688" y="885825"/>
                  </a:lnTo>
                  <a:lnTo>
                    <a:pt x="2076450" y="885825"/>
                  </a:lnTo>
                  <a:lnTo>
                    <a:pt x="2076450" y="890588"/>
                  </a:lnTo>
                  <a:lnTo>
                    <a:pt x="2076450" y="895350"/>
                  </a:lnTo>
                  <a:close/>
                  <a:moveTo>
                    <a:pt x="3178178" y="892178"/>
                  </a:moveTo>
                  <a:lnTo>
                    <a:pt x="3171825" y="898522"/>
                  </a:lnTo>
                  <a:lnTo>
                    <a:pt x="3171825" y="885825"/>
                  </a:lnTo>
                  <a:lnTo>
                    <a:pt x="3171825" y="873128"/>
                  </a:lnTo>
                  <a:lnTo>
                    <a:pt x="3178178" y="879472"/>
                  </a:lnTo>
                  <a:lnTo>
                    <a:pt x="3184522" y="885825"/>
                  </a:lnTo>
                  <a:close/>
                  <a:moveTo>
                    <a:pt x="2462213" y="866775"/>
                  </a:moveTo>
                  <a:lnTo>
                    <a:pt x="2457450" y="866775"/>
                  </a:lnTo>
                  <a:lnTo>
                    <a:pt x="2457450" y="862013"/>
                  </a:lnTo>
                  <a:lnTo>
                    <a:pt x="2457450" y="857250"/>
                  </a:lnTo>
                  <a:lnTo>
                    <a:pt x="2462213" y="857250"/>
                  </a:lnTo>
                  <a:lnTo>
                    <a:pt x="2466975" y="857250"/>
                  </a:lnTo>
                  <a:lnTo>
                    <a:pt x="2466975" y="862013"/>
                  </a:lnTo>
                  <a:lnTo>
                    <a:pt x="2466975" y="866775"/>
                  </a:lnTo>
                  <a:close/>
                  <a:moveTo>
                    <a:pt x="2700338" y="809625"/>
                  </a:moveTo>
                  <a:lnTo>
                    <a:pt x="2695575" y="809625"/>
                  </a:lnTo>
                  <a:lnTo>
                    <a:pt x="2695575" y="804863"/>
                  </a:lnTo>
                  <a:lnTo>
                    <a:pt x="2695575" y="800100"/>
                  </a:lnTo>
                  <a:lnTo>
                    <a:pt x="2700338" y="800100"/>
                  </a:lnTo>
                  <a:lnTo>
                    <a:pt x="2705100" y="800100"/>
                  </a:lnTo>
                  <a:lnTo>
                    <a:pt x="2705100" y="804863"/>
                  </a:lnTo>
                  <a:lnTo>
                    <a:pt x="2705100" y="809625"/>
                  </a:lnTo>
                  <a:close/>
                  <a:moveTo>
                    <a:pt x="2690813" y="790575"/>
                  </a:moveTo>
                  <a:lnTo>
                    <a:pt x="2686050" y="790575"/>
                  </a:lnTo>
                  <a:lnTo>
                    <a:pt x="2686050" y="785813"/>
                  </a:lnTo>
                  <a:lnTo>
                    <a:pt x="2686050" y="781050"/>
                  </a:lnTo>
                  <a:lnTo>
                    <a:pt x="2690813" y="781050"/>
                  </a:lnTo>
                  <a:lnTo>
                    <a:pt x="2695575" y="781050"/>
                  </a:lnTo>
                  <a:lnTo>
                    <a:pt x="2695575" y="785813"/>
                  </a:lnTo>
                  <a:lnTo>
                    <a:pt x="2695575" y="790575"/>
                  </a:lnTo>
                  <a:close/>
                  <a:moveTo>
                    <a:pt x="1662113" y="781050"/>
                  </a:moveTo>
                  <a:lnTo>
                    <a:pt x="1657350" y="781050"/>
                  </a:lnTo>
                  <a:lnTo>
                    <a:pt x="1657350" y="776288"/>
                  </a:lnTo>
                  <a:lnTo>
                    <a:pt x="1657350" y="771525"/>
                  </a:lnTo>
                  <a:lnTo>
                    <a:pt x="1662113" y="771525"/>
                  </a:lnTo>
                  <a:lnTo>
                    <a:pt x="1666875" y="771525"/>
                  </a:lnTo>
                  <a:lnTo>
                    <a:pt x="1666875" y="776288"/>
                  </a:lnTo>
                  <a:lnTo>
                    <a:pt x="1666875" y="781050"/>
                  </a:lnTo>
                  <a:close/>
                  <a:moveTo>
                    <a:pt x="2709863" y="762000"/>
                  </a:moveTo>
                  <a:lnTo>
                    <a:pt x="2705100" y="762000"/>
                  </a:lnTo>
                  <a:lnTo>
                    <a:pt x="2705100" y="757238"/>
                  </a:lnTo>
                  <a:lnTo>
                    <a:pt x="2705100" y="752475"/>
                  </a:lnTo>
                  <a:lnTo>
                    <a:pt x="2709863" y="752475"/>
                  </a:lnTo>
                  <a:lnTo>
                    <a:pt x="2714625" y="752475"/>
                  </a:lnTo>
                  <a:lnTo>
                    <a:pt x="2714625" y="757238"/>
                  </a:lnTo>
                  <a:lnTo>
                    <a:pt x="2714625" y="762000"/>
                  </a:lnTo>
                  <a:close/>
                  <a:moveTo>
                    <a:pt x="1471613" y="752475"/>
                  </a:moveTo>
                  <a:lnTo>
                    <a:pt x="1466850" y="752475"/>
                  </a:lnTo>
                  <a:lnTo>
                    <a:pt x="1466850" y="747713"/>
                  </a:lnTo>
                  <a:lnTo>
                    <a:pt x="1466850" y="742950"/>
                  </a:lnTo>
                  <a:lnTo>
                    <a:pt x="1471613" y="742950"/>
                  </a:lnTo>
                  <a:lnTo>
                    <a:pt x="1476375" y="742950"/>
                  </a:lnTo>
                  <a:lnTo>
                    <a:pt x="1476375" y="747713"/>
                  </a:lnTo>
                  <a:lnTo>
                    <a:pt x="1476375" y="752475"/>
                  </a:lnTo>
                  <a:close/>
                  <a:moveTo>
                    <a:pt x="3814763" y="742950"/>
                  </a:moveTo>
                  <a:lnTo>
                    <a:pt x="3810000" y="742950"/>
                  </a:lnTo>
                  <a:lnTo>
                    <a:pt x="3810000" y="738188"/>
                  </a:lnTo>
                  <a:lnTo>
                    <a:pt x="3810000" y="733425"/>
                  </a:lnTo>
                  <a:lnTo>
                    <a:pt x="3814763" y="733425"/>
                  </a:lnTo>
                  <a:lnTo>
                    <a:pt x="3819525" y="733425"/>
                  </a:lnTo>
                  <a:lnTo>
                    <a:pt x="3819525" y="738188"/>
                  </a:lnTo>
                  <a:lnTo>
                    <a:pt x="3819525" y="742950"/>
                  </a:lnTo>
                  <a:close/>
                  <a:moveTo>
                    <a:pt x="1547813" y="723900"/>
                  </a:moveTo>
                  <a:lnTo>
                    <a:pt x="1543050" y="723900"/>
                  </a:lnTo>
                  <a:lnTo>
                    <a:pt x="1543050" y="719138"/>
                  </a:lnTo>
                  <a:lnTo>
                    <a:pt x="1543050" y="714375"/>
                  </a:lnTo>
                  <a:lnTo>
                    <a:pt x="1547813" y="714375"/>
                  </a:lnTo>
                  <a:lnTo>
                    <a:pt x="1552575" y="714375"/>
                  </a:lnTo>
                  <a:lnTo>
                    <a:pt x="1552575" y="719138"/>
                  </a:lnTo>
                  <a:lnTo>
                    <a:pt x="1552575" y="723900"/>
                  </a:lnTo>
                  <a:close/>
                  <a:moveTo>
                    <a:pt x="2662238" y="714375"/>
                  </a:moveTo>
                  <a:lnTo>
                    <a:pt x="2657475" y="714375"/>
                  </a:lnTo>
                  <a:lnTo>
                    <a:pt x="2657475" y="709613"/>
                  </a:lnTo>
                  <a:lnTo>
                    <a:pt x="2657475" y="704850"/>
                  </a:lnTo>
                  <a:lnTo>
                    <a:pt x="2662238" y="704850"/>
                  </a:lnTo>
                  <a:lnTo>
                    <a:pt x="2667000" y="704850"/>
                  </a:lnTo>
                  <a:lnTo>
                    <a:pt x="2667000" y="709613"/>
                  </a:lnTo>
                  <a:lnTo>
                    <a:pt x="2667000" y="714375"/>
                  </a:lnTo>
                  <a:close/>
                  <a:moveTo>
                    <a:pt x="1462088" y="695325"/>
                  </a:moveTo>
                  <a:lnTo>
                    <a:pt x="1457325" y="695325"/>
                  </a:lnTo>
                  <a:lnTo>
                    <a:pt x="1457325" y="690563"/>
                  </a:lnTo>
                  <a:lnTo>
                    <a:pt x="1457325" y="685800"/>
                  </a:lnTo>
                  <a:lnTo>
                    <a:pt x="1462088" y="685800"/>
                  </a:lnTo>
                  <a:lnTo>
                    <a:pt x="1466850" y="685800"/>
                  </a:lnTo>
                  <a:lnTo>
                    <a:pt x="1466850" y="690563"/>
                  </a:lnTo>
                  <a:lnTo>
                    <a:pt x="1466850" y="695325"/>
                  </a:lnTo>
                  <a:close/>
                  <a:moveTo>
                    <a:pt x="2643188" y="695325"/>
                  </a:moveTo>
                  <a:lnTo>
                    <a:pt x="2638425" y="695325"/>
                  </a:lnTo>
                  <a:lnTo>
                    <a:pt x="2638425" y="690563"/>
                  </a:lnTo>
                  <a:lnTo>
                    <a:pt x="2638425" y="685800"/>
                  </a:lnTo>
                  <a:lnTo>
                    <a:pt x="2643188" y="685800"/>
                  </a:lnTo>
                  <a:lnTo>
                    <a:pt x="2647950" y="685800"/>
                  </a:lnTo>
                  <a:lnTo>
                    <a:pt x="2647950" y="690563"/>
                  </a:lnTo>
                  <a:lnTo>
                    <a:pt x="2647950" y="695325"/>
                  </a:lnTo>
                  <a:close/>
                  <a:moveTo>
                    <a:pt x="2690813" y="695325"/>
                  </a:moveTo>
                  <a:lnTo>
                    <a:pt x="2686050" y="695325"/>
                  </a:lnTo>
                  <a:lnTo>
                    <a:pt x="2686050" y="690563"/>
                  </a:lnTo>
                  <a:lnTo>
                    <a:pt x="2686050" y="685800"/>
                  </a:lnTo>
                  <a:lnTo>
                    <a:pt x="2690813" y="685800"/>
                  </a:lnTo>
                  <a:lnTo>
                    <a:pt x="2695575" y="685800"/>
                  </a:lnTo>
                  <a:lnTo>
                    <a:pt x="2695575" y="690563"/>
                  </a:lnTo>
                  <a:lnTo>
                    <a:pt x="2695575" y="695325"/>
                  </a:lnTo>
                  <a:close/>
                  <a:moveTo>
                    <a:pt x="1385888" y="676275"/>
                  </a:moveTo>
                  <a:lnTo>
                    <a:pt x="1381125" y="676275"/>
                  </a:lnTo>
                  <a:lnTo>
                    <a:pt x="1381125" y="671513"/>
                  </a:lnTo>
                  <a:lnTo>
                    <a:pt x="1381125" y="666750"/>
                  </a:lnTo>
                  <a:lnTo>
                    <a:pt x="1385888" y="666750"/>
                  </a:lnTo>
                  <a:lnTo>
                    <a:pt x="1390650" y="666750"/>
                  </a:lnTo>
                  <a:lnTo>
                    <a:pt x="1390650" y="671513"/>
                  </a:lnTo>
                  <a:lnTo>
                    <a:pt x="1390650" y="676275"/>
                  </a:lnTo>
                  <a:close/>
                  <a:moveTo>
                    <a:pt x="3167063" y="628650"/>
                  </a:moveTo>
                  <a:lnTo>
                    <a:pt x="3162300" y="628650"/>
                  </a:lnTo>
                  <a:lnTo>
                    <a:pt x="3162300" y="623888"/>
                  </a:lnTo>
                  <a:lnTo>
                    <a:pt x="3162300" y="619125"/>
                  </a:lnTo>
                  <a:lnTo>
                    <a:pt x="3167063" y="619125"/>
                  </a:lnTo>
                  <a:lnTo>
                    <a:pt x="3171825" y="619125"/>
                  </a:lnTo>
                  <a:lnTo>
                    <a:pt x="3171825" y="623888"/>
                  </a:lnTo>
                  <a:lnTo>
                    <a:pt x="3171825" y="628650"/>
                  </a:lnTo>
                  <a:close/>
                  <a:moveTo>
                    <a:pt x="2443163" y="619125"/>
                  </a:moveTo>
                  <a:lnTo>
                    <a:pt x="2438400" y="619125"/>
                  </a:lnTo>
                  <a:lnTo>
                    <a:pt x="2438400" y="614363"/>
                  </a:lnTo>
                  <a:lnTo>
                    <a:pt x="2438400" y="609600"/>
                  </a:lnTo>
                  <a:lnTo>
                    <a:pt x="2443163" y="609600"/>
                  </a:lnTo>
                  <a:lnTo>
                    <a:pt x="2447925" y="609600"/>
                  </a:lnTo>
                  <a:lnTo>
                    <a:pt x="2447925" y="614363"/>
                  </a:lnTo>
                  <a:lnTo>
                    <a:pt x="2447925" y="619125"/>
                  </a:lnTo>
                  <a:close/>
                  <a:moveTo>
                    <a:pt x="2054228" y="606428"/>
                  </a:moveTo>
                  <a:lnTo>
                    <a:pt x="2047875" y="612772"/>
                  </a:lnTo>
                  <a:lnTo>
                    <a:pt x="2047875" y="600075"/>
                  </a:lnTo>
                  <a:lnTo>
                    <a:pt x="2047875" y="587378"/>
                  </a:lnTo>
                  <a:lnTo>
                    <a:pt x="2054228" y="593722"/>
                  </a:lnTo>
                  <a:lnTo>
                    <a:pt x="2060572" y="600075"/>
                  </a:lnTo>
                  <a:close/>
                  <a:moveTo>
                    <a:pt x="3195638" y="590550"/>
                  </a:moveTo>
                  <a:lnTo>
                    <a:pt x="3190875" y="590550"/>
                  </a:lnTo>
                  <a:lnTo>
                    <a:pt x="3190875" y="585788"/>
                  </a:lnTo>
                  <a:lnTo>
                    <a:pt x="3190875" y="581025"/>
                  </a:lnTo>
                  <a:lnTo>
                    <a:pt x="3195638" y="581025"/>
                  </a:lnTo>
                  <a:lnTo>
                    <a:pt x="3200400" y="581025"/>
                  </a:lnTo>
                  <a:lnTo>
                    <a:pt x="3200400" y="585788"/>
                  </a:lnTo>
                  <a:lnTo>
                    <a:pt x="3200400" y="590550"/>
                  </a:lnTo>
                  <a:close/>
                  <a:moveTo>
                    <a:pt x="3776663" y="571500"/>
                  </a:moveTo>
                  <a:lnTo>
                    <a:pt x="3771900" y="571500"/>
                  </a:lnTo>
                  <a:lnTo>
                    <a:pt x="3771900" y="566738"/>
                  </a:lnTo>
                  <a:lnTo>
                    <a:pt x="3771900" y="561975"/>
                  </a:lnTo>
                  <a:lnTo>
                    <a:pt x="3776663" y="561975"/>
                  </a:lnTo>
                  <a:lnTo>
                    <a:pt x="3781425" y="561975"/>
                  </a:lnTo>
                  <a:lnTo>
                    <a:pt x="3781425" y="566738"/>
                  </a:lnTo>
                  <a:lnTo>
                    <a:pt x="3781425" y="571500"/>
                  </a:lnTo>
                  <a:close/>
                  <a:moveTo>
                    <a:pt x="3262313" y="514350"/>
                  </a:moveTo>
                  <a:lnTo>
                    <a:pt x="3257550" y="514350"/>
                  </a:lnTo>
                  <a:lnTo>
                    <a:pt x="3257550" y="509588"/>
                  </a:lnTo>
                  <a:lnTo>
                    <a:pt x="3257550" y="504825"/>
                  </a:lnTo>
                  <a:lnTo>
                    <a:pt x="3262313" y="504825"/>
                  </a:lnTo>
                  <a:lnTo>
                    <a:pt x="3267075" y="504825"/>
                  </a:lnTo>
                  <a:lnTo>
                    <a:pt x="3267075" y="509588"/>
                  </a:lnTo>
                  <a:lnTo>
                    <a:pt x="3267075" y="514350"/>
                  </a:lnTo>
                  <a:close/>
                  <a:moveTo>
                    <a:pt x="2128838" y="466725"/>
                  </a:moveTo>
                  <a:lnTo>
                    <a:pt x="2124075" y="466725"/>
                  </a:lnTo>
                  <a:lnTo>
                    <a:pt x="2124075" y="461963"/>
                  </a:lnTo>
                  <a:lnTo>
                    <a:pt x="2124075" y="457200"/>
                  </a:lnTo>
                  <a:lnTo>
                    <a:pt x="2128838" y="457200"/>
                  </a:lnTo>
                  <a:lnTo>
                    <a:pt x="2133600" y="457200"/>
                  </a:lnTo>
                  <a:lnTo>
                    <a:pt x="2133600" y="461963"/>
                  </a:lnTo>
                  <a:lnTo>
                    <a:pt x="2133600" y="466725"/>
                  </a:lnTo>
                  <a:close/>
                  <a:moveTo>
                    <a:pt x="2138363" y="447675"/>
                  </a:moveTo>
                  <a:lnTo>
                    <a:pt x="2133600" y="447675"/>
                  </a:lnTo>
                  <a:lnTo>
                    <a:pt x="2133600" y="442913"/>
                  </a:lnTo>
                  <a:lnTo>
                    <a:pt x="2133600" y="438150"/>
                  </a:lnTo>
                  <a:lnTo>
                    <a:pt x="2138363" y="438150"/>
                  </a:lnTo>
                  <a:lnTo>
                    <a:pt x="2143125" y="438150"/>
                  </a:lnTo>
                  <a:lnTo>
                    <a:pt x="2143125" y="442913"/>
                  </a:lnTo>
                  <a:lnTo>
                    <a:pt x="2143125" y="447675"/>
                  </a:lnTo>
                  <a:close/>
                  <a:moveTo>
                    <a:pt x="3509963" y="409575"/>
                  </a:moveTo>
                  <a:lnTo>
                    <a:pt x="3505200" y="409575"/>
                  </a:lnTo>
                  <a:lnTo>
                    <a:pt x="3505200" y="404813"/>
                  </a:lnTo>
                  <a:lnTo>
                    <a:pt x="3505200" y="400050"/>
                  </a:lnTo>
                  <a:lnTo>
                    <a:pt x="3509963" y="400050"/>
                  </a:lnTo>
                  <a:lnTo>
                    <a:pt x="3514725" y="400050"/>
                  </a:lnTo>
                  <a:lnTo>
                    <a:pt x="3514725" y="404813"/>
                  </a:lnTo>
                  <a:lnTo>
                    <a:pt x="3514725" y="409575"/>
                  </a:lnTo>
                  <a:close/>
                  <a:moveTo>
                    <a:pt x="2100263" y="323850"/>
                  </a:moveTo>
                  <a:lnTo>
                    <a:pt x="2095500" y="323850"/>
                  </a:lnTo>
                  <a:lnTo>
                    <a:pt x="2095500" y="319088"/>
                  </a:lnTo>
                  <a:lnTo>
                    <a:pt x="2095500" y="314325"/>
                  </a:lnTo>
                  <a:lnTo>
                    <a:pt x="2100263" y="314325"/>
                  </a:lnTo>
                  <a:lnTo>
                    <a:pt x="2105025" y="314325"/>
                  </a:lnTo>
                  <a:lnTo>
                    <a:pt x="2105025" y="319088"/>
                  </a:lnTo>
                  <a:lnTo>
                    <a:pt x="2105025" y="323850"/>
                  </a:lnTo>
                  <a:close/>
                  <a:moveTo>
                    <a:pt x="3295650" y="303296"/>
                  </a:moveTo>
                  <a:lnTo>
                    <a:pt x="3271838" y="303296"/>
                  </a:lnTo>
                  <a:lnTo>
                    <a:pt x="3283744" y="298492"/>
                  </a:lnTo>
                  <a:lnTo>
                    <a:pt x="3295650" y="293687"/>
                  </a:lnTo>
                  <a:lnTo>
                    <a:pt x="3307556" y="298492"/>
                  </a:lnTo>
                  <a:lnTo>
                    <a:pt x="3319463" y="303296"/>
                  </a:lnTo>
                  <a:close/>
                  <a:moveTo>
                    <a:pt x="4500563" y="247650"/>
                  </a:moveTo>
                  <a:lnTo>
                    <a:pt x="4495800" y="247650"/>
                  </a:lnTo>
                  <a:lnTo>
                    <a:pt x="4495800" y="242888"/>
                  </a:lnTo>
                  <a:lnTo>
                    <a:pt x="4495800" y="238125"/>
                  </a:lnTo>
                  <a:lnTo>
                    <a:pt x="4500563" y="238125"/>
                  </a:lnTo>
                  <a:lnTo>
                    <a:pt x="4505325" y="238125"/>
                  </a:lnTo>
                  <a:lnTo>
                    <a:pt x="4505325" y="242888"/>
                  </a:lnTo>
                  <a:lnTo>
                    <a:pt x="4505325" y="247650"/>
                  </a:lnTo>
                  <a:close/>
                  <a:moveTo>
                    <a:pt x="4405313" y="114300"/>
                  </a:moveTo>
                  <a:lnTo>
                    <a:pt x="4400550" y="114300"/>
                  </a:lnTo>
                  <a:lnTo>
                    <a:pt x="4400550" y="109538"/>
                  </a:lnTo>
                  <a:lnTo>
                    <a:pt x="4400550" y="104775"/>
                  </a:lnTo>
                  <a:lnTo>
                    <a:pt x="4405313" y="104775"/>
                  </a:lnTo>
                  <a:lnTo>
                    <a:pt x="4410075" y="104775"/>
                  </a:lnTo>
                  <a:lnTo>
                    <a:pt x="4410075" y="109538"/>
                  </a:lnTo>
                  <a:lnTo>
                    <a:pt x="4410075" y="114300"/>
                  </a:lnTo>
                  <a:close/>
                  <a:moveTo>
                    <a:pt x="2309813" y="76200"/>
                  </a:moveTo>
                  <a:lnTo>
                    <a:pt x="2305050" y="76200"/>
                  </a:lnTo>
                  <a:lnTo>
                    <a:pt x="2305050" y="71438"/>
                  </a:lnTo>
                  <a:lnTo>
                    <a:pt x="2305050" y="66675"/>
                  </a:lnTo>
                  <a:lnTo>
                    <a:pt x="2309813" y="66675"/>
                  </a:lnTo>
                  <a:lnTo>
                    <a:pt x="2314575" y="66675"/>
                  </a:lnTo>
                  <a:lnTo>
                    <a:pt x="2314575" y="71438"/>
                  </a:lnTo>
                  <a:lnTo>
                    <a:pt x="2314575" y="76200"/>
                  </a:lnTo>
                  <a:close/>
                  <a:moveTo>
                    <a:pt x="2281238" y="9525"/>
                  </a:moveTo>
                  <a:lnTo>
                    <a:pt x="2276475" y="9525"/>
                  </a:lnTo>
                  <a:lnTo>
                    <a:pt x="2276475" y="4763"/>
                  </a:lnTo>
                  <a:lnTo>
                    <a:pt x="2276475" y="0"/>
                  </a:lnTo>
                  <a:lnTo>
                    <a:pt x="2281238" y="0"/>
                  </a:lnTo>
                  <a:lnTo>
                    <a:pt x="2286000" y="0"/>
                  </a:lnTo>
                  <a:lnTo>
                    <a:pt x="2286000" y="4763"/>
                  </a:lnTo>
                  <a:lnTo>
                    <a:pt x="2286000" y="9525"/>
                  </a:lnTo>
                  <a:close/>
                </a:path>
              </a:pathLst>
            </a:custGeom>
            <a:solidFill>
              <a:srgbClr val="FF66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1F5A0E0-A4E5-9AC5-2E5A-10D296F437D7}"/>
                </a:ext>
              </a:extLst>
            </p:cNvPr>
            <p:cNvSpPr/>
            <p:nvPr/>
          </p:nvSpPr>
          <p:spPr>
            <a:xfrm>
              <a:off x="3953252" y="903324"/>
              <a:ext cx="832111" cy="949219"/>
            </a:xfrm>
            <a:custGeom>
              <a:avLst/>
              <a:gdLst>
                <a:gd name="connsiteX0" fmla="*/ 2824163 w 5543550"/>
                <a:gd name="connsiteY0" fmla="*/ 6319771 h 6323723"/>
                <a:gd name="connsiteX1" fmla="*/ 2643188 w 5543550"/>
                <a:gd name="connsiteY1" fmla="*/ 6323724 h 6323723"/>
                <a:gd name="connsiteX2" fmla="*/ 2509838 w 5543550"/>
                <a:gd name="connsiteY2" fmla="*/ 6310522 h 6323723"/>
                <a:gd name="connsiteX3" fmla="*/ 2376488 w 5543550"/>
                <a:gd name="connsiteY3" fmla="*/ 6297321 h 6323723"/>
                <a:gd name="connsiteX4" fmla="*/ 2262188 w 5543550"/>
                <a:gd name="connsiteY4" fmla="*/ 6277451 h 6323723"/>
                <a:gd name="connsiteX5" fmla="*/ 2147888 w 5543550"/>
                <a:gd name="connsiteY5" fmla="*/ 6257573 h 6323723"/>
                <a:gd name="connsiteX6" fmla="*/ 2038350 w 5543550"/>
                <a:gd name="connsiteY6" fmla="*/ 6228426 h 6323723"/>
                <a:gd name="connsiteX7" fmla="*/ 1928813 w 5543550"/>
                <a:gd name="connsiteY7" fmla="*/ 6199289 h 6323723"/>
                <a:gd name="connsiteX8" fmla="*/ 1828800 w 5543550"/>
                <a:gd name="connsiteY8" fmla="*/ 6165313 h 6323723"/>
                <a:gd name="connsiteX9" fmla="*/ 1728788 w 5543550"/>
                <a:gd name="connsiteY9" fmla="*/ 6131338 h 6323723"/>
                <a:gd name="connsiteX10" fmla="*/ 1604963 w 5543550"/>
                <a:gd name="connsiteY10" fmla="*/ 6076579 h 6323723"/>
                <a:gd name="connsiteX11" fmla="*/ 1481138 w 5543550"/>
                <a:gd name="connsiteY11" fmla="*/ 6021810 h 6323723"/>
                <a:gd name="connsiteX12" fmla="*/ 1414463 w 5543550"/>
                <a:gd name="connsiteY12" fmla="*/ 5985824 h 6323723"/>
                <a:gd name="connsiteX13" fmla="*/ 1347788 w 5543550"/>
                <a:gd name="connsiteY13" fmla="*/ 5949839 h 6323723"/>
                <a:gd name="connsiteX14" fmla="*/ 1262063 w 5543550"/>
                <a:gd name="connsiteY14" fmla="*/ 5897128 h 6323723"/>
                <a:gd name="connsiteX15" fmla="*/ 1176338 w 5543550"/>
                <a:gd name="connsiteY15" fmla="*/ 5844426 h 6323723"/>
                <a:gd name="connsiteX16" fmla="*/ 1100138 w 5543550"/>
                <a:gd name="connsiteY16" fmla="*/ 5789914 h 6323723"/>
                <a:gd name="connsiteX17" fmla="*/ 1023938 w 5543550"/>
                <a:gd name="connsiteY17" fmla="*/ 5735412 h 6323723"/>
                <a:gd name="connsiteX18" fmla="*/ 947738 w 5543550"/>
                <a:gd name="connsiteY18" fmla="*/ 5672300 h 6323723"/>
                <a:gd name="connsiteX19" fmla="*/ 871538 w 5543550"/>
                <a:gd name="connsiteY19" fmla="*/ 5609187 h 6323723"/>
                <a:gd name="connsiteX20" fmla="*/ 772897 w 5543550"/>
                <a:gd name="connsiteY20" fmla="*/ 5512079 h 6323723"/>
                <a:gd name="connsiteX21" fmla="*/ 674265 w 5543550"/>
                <a:gd name="connsiteY21" fmla="*/ 5414963 h 6323723"/>
                <a:gd name="connsiteX22" fmla="*/ 603447 w 5543550"/>
                <a:gd name="connsiteY22" fmla="*/ 5331924 h 6323723"/>
                <a:gd name="connsiteX23" fmla="*/ 532629 w 5543550"/>
                <a:gd name="connsiteY23" fmla="*/ 5248885 h 6323723"/>
                <a:gd name="connsiteX24" fmla="*/ 460667 w 5543550"/>
                <a:gd name="connsiteY24" fmla="*/ 5146186 h 6323723"/>
                <a:gd name="connsiteX25" fmla="*/ 388706 w 5543550"/>
                <a:gd name="connsiteY25" fmla="*/ 5043488 h 6323723"/>
                <a:gd name="connsiteX26" fmla="*/ 351311 w 5543550"/>
                <a:gd name="connsiteY26" fmla="*/ 4979565 h 6323723"/>
                <a:gd name="connsiteX27" fmla="*/ 313925 w 5543550"/>
                <a:gd name="connsiteY27" fmla="*/ 4915653 h 6323723"/>
                <a:gd name="connsiteX28" fmla="*/ 262671 w 5543550"/>
                <a:gd name="connsiteY28" fmla="*/ 4812878 h 6323723"/>
                <a:gd name="connsiteX29" fmla="*/ 211426 w 5543550"/>
                <a:gd name="connsiteY29" fmla="*/ 4710113 h 6323723"/>
                <a:gd name="connsiteX30" fmla="*/ 185404 w 5543550"/>
                <a:gd name="connsiteY30" fmla="*/ 4648200 h 6323723"/>
                <a:gd name="connsiteX31" fmla="*/ 159382 w 5543550"/>
                <a:gd name="connsiteY31" fmla="*/ 4586288 h 6323723"/>
                <a:gd name="connsiteX32" fmla="*/ 131759 w 5543550"/>
                <a:gd name="connsiteY32" fmla="*/ 4505325 h 6323723"/>
                <a:gd name="connsiteX33" fmla="*/ 104127 w 5543550"/>
                <a:gd name="connsiteY33" fmla="*/ 4424363 h 6323723"/>
                <a:gd name="connsiteX34" fmla="*/ 81296 w 5543550"/>
                <a:gd name="connsiteY34" fmla="*/ 4333875 h 6323723"/>
                <a:gd name="connsiteX35" fmla="*/ 58474 w 5543550"/>
                <a:gd name="connsiteY35" fmla="*/ 4243388 h 6323723"/>
                <a:gd name="connsiteX36" fmla="*/ 43853 w 5543550"/>
                <a:gd name="connsiteY36" fmla="*/ 4171588 h 6323723"/>
                <a:gd name="connsiteX37" fmla="*/ 29242 w 5543550"/>
                <a:gd name="connsiteY37" fmla="*/ 4099779 h 6323723"/>
                <a:gd name="connsiteX38" fmla="*/ 14707 w 5543550"/>
                <a:gd name="connsiteY38" fmla="*/ 3976326 h 6323723"/>
                <a:gd name="connsiteX39" fmla="*/ 172 w 5543550"/>
                <a:gd name="connsiteY39" fmla="*/ 3852863 h 6323723"/>
                <a:gd name="connsiteX40" fmla="*/ 86 w 5543550"/>
                <a:gd name="connsiteY40" fmla="*/ 1926431 h 6323723"/>
                <a:gd name="connsiteX41" fmla="*/ 0 w 5543550"/>
                <a:gd name="connsiteY41" fmla="*/ 0 h 6323723"/>
                <a:gd name="connsiteX42" fmla="*/ 2771775 w 5543550"/>
                <a:gd name="connsiteY42" fmla="*/ 0 h 6323723"/>
                <a:gd name="connsiteX43" fmla="*/ 5543550 w 5543550"/>
                <a:gd name="connsiteY43" fmla="*/ 0 h 6323723"/>
                <a:gd name="connsiteX44" fmla="*/ 5543550 w 5543550"/>
                <a:gd name="connsiteY44" fmla="*/ 1933947 h 6323723"/>
                <a:gd name="connsiteX45" fmla="*/ 5543550 w 5543550"/>
                <a:gd name="connsiteY45" fmla="*/ 3867903 h 6323723"/>
                <a:gd name="connsiteX46" fmla="*/ 5533587 w 5543550"/>
                <a:gd name="connsiteY46" fmla="*/ 3960390 h 6323723"/>
                <a:gd name="connsiteX47" fmla="*/ 5523614 w 5543550"/>
                <a:gd name="connsiteY47" fmla="*/ 4052888 h 6323723"/>
                <a:gd name="connsiteX48" fmla="*/ 5504260 w 5543550"/>
                <a:gd name="connsiteY48" fmla="*/ 4157663 h 6323723"/>
                <a:gd name="connsiteX49" fmla="*/ 5484905 w 5543550"/>
                <a:gd name="connsiteY49" fmla="*/ 4262438 h 6323723"/>
                <a:gd name="connsiteX50" fmla="*/ 5465703 w 5543550"/>
                <a:gd name="connsiteY50" fmla="*/ 4333875 h 6323723"/>
                <a:gd name="connsiteX51" fmla="*/ 5446490 w 5543550"/>
                <a:gd name="connsiteY51" fmla="*/ 4405313 h 6323723"/>
                <a:gd name="connsiteX52" fmla="*/ 5424421 w 5543550"/>
                <a:gd name="connsiteY52" fmla="*/ 4472083 h 6323723"/>
                <a:gd name="connsiteX53" fmla="*/ 5402352 w 5543550"/>
                <a:gd name="connsiteY53" fmla="*/ 4538844 h 6323723"/>
                <a:gd name="connsiteX54" fmla="*/ 5362728 w 5543550"/>
                <a:gd name="connsiteY54" fmla="*/ 4638771 h 6323723"/>
                <a:gd name="connsiteX55" fmla="*/ 5323113 w 5543550"/>
                <a:gd name="connsiteY55" fmla="*/ 4738688 h 6323723"/>
                <a:gd name="connsiteX56" fmla="*/ 5262744 w 5543550"/>
                <a:gd name="connsiteY56" fmla="*/ 4854731 h 6323723"/>
                <a:gd name="connsiteX57" fmla="*/ 5202384 w 5543550"/>
                <a:gd name="connsiteY57" fmla="*/ 4970774 h 6323723"/>
                <a:gd name="connsiteX58" fmla="*/ 5140033 w 5543550"/>
                <a:gd name="connsiteY58" fmla="*/ 5065329 h 6323723"/>
                <a:gd name="connsiteX59" fmla="*/ 5077692 w 5543550"/>
                <a:gd name="connsiteY59" fmla="*/ 5159893 h 6323723"/>
                <a:gd name="connsiteX60" fmla="*/ 4993910 w 5543550"/>
                <a:gd name="connsiteY60" fmla="*/ 5267678 h 6323723"/>
                <a:gd name="connsiteX61" fmla="*/ 4910138 w 5543550"/>
                <a:gd name="connsiteY61" fmla="*/ 5375463 h 6323723"/>
                <a:gd name="connsiteX62" fmla="*/ 4800600 w 5543550"/>
                <a:gd name="connsiteY62" fmla="*/ 5486238 h 6323723"/>
                <a:gd name="connsiteX63" fmla="*/ 4691063 w 5543550"/>
                <a:gd name="connsiteY63" fmla="*/ 5597014 h 6323723"/>
                <a:gd name="connsiteX64" fmla="*/ 4583554 w 5543550"/>
                <a:gd name="connsiteY64" fmla="*/ 5684368 h 6323723"/>
                <a:gd name="connsiteX65" fmla="*/ 4476046 w 5543550"/>
                <a:gd name="connsiteY65" fmla="*/ 5771722 h 6323723"/>
                <a:gd name="connsiteX66" fmla="*/ 4369242 w 5543550"/>
                <a:gd name="connsiteY66" fmla="*/ 5842588 h 6323723"/>
                <a:gd name="connsiteX67" fmla="*/ 4262438 w 5543550"/>
                <a:gd name="connsiteY67" fmla="*/ 5913463 h 6323723"/>
                <a:gd name="connsiteX68" fmla="*/ 4148138 w 5543550"/>
                <a:gd name="connsiteY68" fmla="*/ 5975680 h 6323723"/>
                <a:gd name="connsiteX69" fmla="*/ 4033838 w 5543550"/>
                <a:gd name="connsiteY69" fmla="*/ 6037907 h 6323723"/>
                <a:gd name="connsiteX70" fmla="*/ 3919538 w 5543550"/>
                <a:gd name="connsiteY70" fmla="*/ 6086990 h 6323723"/>
                <a:gd name="connsiteX71" fmla="*/ 3805238 w 5543550"/>
                <a:gd name="connsiteY71" fmla="*/ 6136072 h 6323723"/>
                <a:gd name="connsiteX72" fmla="*/ 3709102 w 5543550"/>
                <a:gd name="connsiteY72" fmla="*/ 6168314 h 6323723"/>
                <a:gd name="connsiteX73" fmla="*/ 3612966 w 5543550"/>
                <a:gd name="connsiteY73" fmla="*/ 6200556 h 6323723"/>
                <a:gd name="connsiteX74" fmla="*/ 3485264 w 5543550"/>
                <a:gd name="connsiteY74" fmla="*/ 6233103 h 6323723"/>
                <a:gd name="connsiteX75" fmla="*/ 3357563 w 5543550"/>
                <a:gd name="connsiteY75" fmla="*/ 6265640 h 6323723"/>
                <a:gd name="connsiteX76" fmla="*/ 3267075 w 5543550"/>
                <a:gd name="connsiteY76" fmla="*/ 6280662 h 6323723"/>
                <a:gd name="connsiteX77" fmla="*/ 3176588 w 5543550"/>
                <a:gd name="connsiteY77" fmla="*/ 6295682 h 6323723"/>
                <a:gd name="connsiteX78" fmla="*/ 3090863 w 5543550"/>
                <a:gd name="connsiteY78" fmla="*/ 6305750 h 6323723"/>
                <a:gd name="connsiteX79" fmla="*/ 3005138 w 5543550"/>
                <a:gd name="connsiteY79" fmla="*/ 6315818 h 6323723"/>
                <a:gd name="connsiteX80" fmla="*/ 3655838 w 5543550"/>
                <a:gd name="connsiteY80" fmla="*/ 6008056 h 6323723"/>
                <a:gd name="connsiteX81" fmla="*/ 3890963 w 5543550"/>
                <a:gd name="connsiteY81" fmla="*/ 6005513 h 6323723"/>
                <a:gd name="connsiteX82" fmla="*/ 3893830 w 5543550"/>
                <a:gd name="connsiteY82" fmla="*/ 5948363 h 6323723"/>
                <a:gd name="connsiteX83" fmla="*/ 3896697 w 5543550"/>
                <a:gd name="connsiteY83" fmla="*/ 5891213 h 6323723"/>
                <a:gd name="connsiteX84" fmla="*/ 3906241 w 5543550"/>
                <a:gd name="connsiteY84" fmla="*/ 5854989 h 6323723"/>
                <a:gd name="connsiteX85" fmla="*/ 3915775 w 5543550"/>
                <a:gd name="connsiteY85" fmla="*/ 5818775 h 6323723"/>
                <a:gd name="connsiteX86" fmla="*/ 3935397 w 5543550"/>
                <a:gd name="connsiteY86" fmla="*/ 5799154 h 6323723"/>
                <a:gd name="connsiteX87" fmla="*/ 3955018 w 5543550"/>
                <a:gd name="connsiteY87" fmla="*/ 5779532 h 6323723"/>
                <a:gd name="connsiteX88" fmla="*/ 3989670 w 5543550"/>
                <a:gd name="connsiteY88" fmla="*/ 5785009 h 6323723"/>
                <a:gd name="connsiteX89" fmla="*/ 4024313 w 5543550"/>
                <a:gd name="connsiteY89" fmla="*/ 5790486 h 6323723"/>
                <a:gd name="connsiteX90" fmla="*/ 4053716 w 5543550"/>
                <a:gd name="connsiteY90" fmla="*/ 5825166 h 6323723"/>
                <a:gd name="connsiteX91" fmla="*/ 4083120 w 5543550"/>
                <a:gd name="connsiteY91" fmla="*/ 5859857 h 6323723"/>
                <a:gd name="connsiteX92" fmla="*/ 4113619 w 5543550"/>
                <a:gd name="connsiteY92" fmla="*/ 5813803 h 6323723"/>
                <a:gd name="connsiteX93" fmla="*/ 4144118 w 5543550"/>
                <a:gd name="connsiteY93" fmla="*/ 5767759 h 6323723"/>
                <a:gd name="connsiteX94" fmla="*/ 4157206 w 5543550"/>
                <a:gd name="connsiteY94" fmla="*/ 5719953 h 6323723"/>
                <a:gd name="connsiteX95" fmla="*/ 4170283 w 5543550"/>
                <a:gd name="connsiteY95" fmla="*/ 5672138 h 6323723"/>
                <a:gd name="connsiteX96" fmla="*/ 4175503 w 5543550"/>
                <a:gd name="connsiteY96" fmla="*/ 5648325 h 6323723"/>
                <a:gd name="connsiteX97" fmla="*/ 4180713 w 5543550"/>
                <a:gd name="connsiteY97" fmla="*/ 5624513 h 6323723"/>
                <a:gd name="connsiteX98" fmla="*/ 4212898 w 5543550"/>
                <a:gd name="connsiteY98" fmla="*/ 5572125 h 6323723"/>
                <a:gd name="connsiteX99" fmla="*/ 4245074 w 5543550"/>
                <a:gd name="connsiteY99" fmla="*/ 5519738 h 6323723"/>
                <a:gd name="connsiteX100" fmla="*/ 4371413 w 5543550"/>
                <a:gd name="connsiteY100" fmla="*/ 5319713 h 6323723"/>
                <a:gd name="connsiteX101" fmla="*/ 4497753 w 5543550"/>
                <a:gd name="connsiteY101" fmla="*/ 5119688 h 6323723"/>
                <a:gd name="connsiteX102" fmla="*/ 4554779 w 5543550"/>
                <a:gd name="connsiteY102" fmla="*/ 5039687 h 6323723"/>
                <a:gd name="connsiteX103" fmla="*/ 4611795 w 5543550"/>
                <a:gd name="connsiteY103" fmla="*/ 4959696 h 6323723"/>
                <a:gd name="connsiteX104" fmla="*/ 4622130 w 5543550"/>
                <a:gd name="connsiteY104" fmla="*/ 4937027 h 6323723"/>
                <a:gd name="connsiteX105" fmla="*/ 4632455 w 5543550"/>
                <a:gd name="connsiteY105" fmla="*/ 4914357 h 6323723"/>
                <a:gd name="connsiteX106" fmla="*/ 4616625 w 5543550"/>
                <a:gd name="connsiteY106" fmla="*/ 4864618 h 6323723"/>
                <a:gd name="connsiteX107" fmla="*/ 4600794 w 5543550"/>
                <a:gd name="connsiteY107" fmla="*/ 4814888 h 6323723"/>
                <a:gd name="connsiteX108" fmla="*/ 4582344 w 5543550"/>
                <a:gd name="connsiteY108" fmla="*/ 4784874 h 6323723"/>
                <a:gd name="connsiteX109" fmla="*/ 4563904 w 5543550"/>
                <a:gd name="connsiteY109" fmla="*/ 4754861 h 6323723"/>
                <a:gd name="connsiteX110" fmla="*/ 4515089 w 5543550"/>
                <a:gd name="connsiteY110" fmla="*/ 4744393 h 6323723"/>
                <a:gd name="connsiteX111" fmla="*/ 4466273 w 5543550"/>
                <a:gd name="connsiteY111" fmla="*/ 4733925 h 6323723"/>
                <a:gd name="connsiteX112" fmla="*/ 4438307 w 5543550"/>
                <a:gd name="connsiteY112" fmla="*/ 4719457 h 6323723"/>
                <a:gd name="connsiteX113" fmla="*/ 4410332 w 5543550"/>
                <a:gd name="connsiteY113" fmla="*/ 4704998 h 6323723"/>
                <a:gd name="connsiteX114" fmla="*/ 4376376 w 5543550"/>
                <a:gd name="connsiteY114" fmla="*/ 4675185 h 6323723"/>
                <a:gd name="connsiteX115" fmla="*/ 4342429 w 5543550"/>
                <a:gd name="connsiteY115" fmla="*/ 4645371 h 6323723"/>
                <a:gd name="connsiteX116" fmla="*/ 4328627 w 5543550"/>
                <a:gd name="connsiteY116" fmla="*/ 4618682 h 6323723"/>
                <a:gd name="connsiteX117" fmla="*/ 4314825 w 5543550"/>
                <a:gd name="connsiteY117" fmla="*/ 4591993 h 6323723"/>
                <a:gd name="connsiteX118" fmla="*/ 4314825 w 5543550"/>
                <a:gd name="connsiteY118" fmla="*/ 4554217 h 6323723"/>
                <a:gd name="connsiteX119" fmla="*/ 4314825 w 5543550"/>
                <a:gd name="connsiteY119" fmla="*/ 4516431 h 6323723"/>
                <a:gd name="connsiteX120" fmla="*/ 4347172 w 5543550"/>
                <a:gd name="connsiteY120" fmla="*/ 4455462 h 6323723"/>
                <a:gd name="connsiteX121" fmla="*/ 4379519 w 5543550"/>
                <a:gd name="connsiteY121" fmla="*/ 4394492 h 6323723"/>
                <a:gd name="connsiteX122" fmla="*/ 4447394 w 5543550"/>
                <a:gd name="connsiteY122" fmla="*/ 4298204 h 6323723"/>
                <a:gd name="connsiteX123" fmla="*/ 4515269 w 5543550"/>
                <a:gd name="connsiteY123" fmla="*/ 4201906 h 6323723"/>
                <a:gd name="connsiteX124" fmla="*/ 4538377 w 5543550"/>
                <a:gd name="connsiteY124" fmla="*/ 4151214 h 6323723"/>
                <a:gd name="connsiteX125" fmla="*/ 4561485 w 5543550"/>
                <a:gd name="connsiteY125" fmla="*/ 4100513 h 6323723"/>
                <a:gd name="connsiteX126" fmla="*/ 4565895 w 5543550"/>
                <a:gd name="connsiteY126" fmla="*/ 4048125 h 6323723"/>
                <a:gd name="connsiteX127" fmla="*/ 4570314 w 5543550"/>
                <a:gd name="connsiteY127" fmla="*/ 3995738 h 6323723"/>
                <a:gd name="connsiteX128" fmla="*/ 4571153 w 5543550"/>
                <a:gd name="connsiteY128" fmla="*/ 3917156 h 6323723"/>
                <a:gd name="connsiteX129" fmla="*/ 4572000 w 5543550"/>
                <a:gd name="connsiteY129" fmla="*/ 3838575 h 6323723"/>
                <a:gd name="connsiteX130" fmla="*/ 4580497 w 5543550"/>
                <a:gd name="connsiteY130" fmla="*/ 3838575 h 6323723"/>
                <a:gd name="connsiteX131" fmla="*/ 4588984 w 5543550"/>
                <a:gd name="connsiteY131" fmla="*/ 3838575 h 6323723"/>
                <a:gd name="connsiteX132" fmla="*/ 4595327 w 5543550"/>
                <a:gd name="connsiteY132" fmla="*/ 3864769 h 6323723"/>
                <a:gd name="connsiteX133" fmla="*/ 4601671 w 5543550"/>
                <a:gd name="connsiteY133" fmla="*/ 3890963 h 6323723"/>
                <a:gd name="connsiteX134" fmla="*/ 4633446 w 5543550"/>
                <a:gd name="connsiteY134" fmla="*/ 3939293 h 6323723"/>
                <a:gd name="connsiteX135" fmla="*/ 4665212 w 5543550"/>
                <a:gd name="connsiteY135" fmla="*/ 3987613 h 6323723"/>
                <a:gd name="connsiteX136" fmla="*/ 4712522 w 5543550"/>
                <a:gd name="connsiteY136" fmla="*/ 4036181 h 6323723"/>
                <a:gd name="connsiteX137" fmla="*/ 4759833 w 5543550"/>
                <a:gd name="connsiteY137" fmla="*/ 4084758 h 6323723"/>
                <a:gd name="connsiteX138" fmla="*/ 4814640 w 5543550"/>
                <a:gd name="connsiteY138" fmla="*/ 4119820 h 6323723"/>
                <a:gd name="connsiteX139" fmla="*/ 4869457 w 5543550"/>
                <a:gd name="connsiteY139" fmla="*/ 4154881 h 6323723"/>
                <a:gd name="connsiteX140" fmla="*/ 4937417 w 5543550"/>
                <a:gd name="connsiteY140" fmla="*/ 4184247 h 6323723"/>
                <a:gd name="connsiteX141" fmla="*/ 5005388 w 5543550"/>
                <a:gd name="connsiteY141" fmla="*/ 4213622 h 6323723"/>
                <a:gd name="connsiteX142" fmla="*/ 5110163 w 5543550"/>
                <a:gd name="connsiteY142" fmla="*/ 4214213 h 6323723"/>
                <a:gd name="connsiteX143" fmla="*/ 5214938 w 5543550"/>
                <a:gd name="connsiteY143" fmla="*/ 4214813 h 6323723"/>
                <a:gd name="connsiteX144" fmla="*/ 5258343 w 5543550"/>
                <a:gd name="connsiteY144" fmla="*/ 4189295 h 6323723"/>
                <a:gd name="connsiteX145" fmla="*/ 5301758 w 5543550"/>
                <a:gd name="connsiteY145" fmla="*/ 4163768 h 6323723"/>
                <a:gd name="connsiteX146" fmla="*/ 5341687 w 5543550"/>
                <a:gd name="connsiteY146" fmla="*/ 4120448 h 6323723"/>
                <a:gd name="connsiteX147" fmla="*/ 5381625 w 5543550"/>
                <a:gd name="connsiteY147" fmla="*/ 4077129 h 6323723"/>
                <a:gd name="connsiteX148" fmla="*/ 5381625 w 5543550"/>
                <a:gd name="connsiteY148" fmla="*/ 4066194 h 6323723"/>
                <a:gd name="connsiteX149" fmla="*/ 5381625 w 5543550"/>
                <a:gd name="connsiteY149" fmla="*/ 4055269 h 6323723"/>
                <a:gd name="connsiteX150" fmla="*/ 5350669 w 5543550"/>
                <a:gd name="connsiteY150" fmla="*/ 4062422 h 6323723"/>
                <a:gd name="connsiteX151" fmla="*/ 5319713 w 5543550"/>
                <a:gd name="connsiteY151" fmla="*/ 4069585 h 6323723"/>
                <a:gd name="connsiteX152" fmla="*/ 5267325 w 5543550"/>
                <a:gd name="connsiteY152" fmla="*/ 4076586 h 6323723"/>
                <a:gd name="connsiteX153" fmla="*/ 5214938 w 5543550"/>
                <a:gd name="connsiteY153" fmla="*/ 4083587 h 6323723"/>
                <a:gd name="connsiteX154" fmla="*/ 5206356 w 5543550"/>
                <a:gd name="connsiteY154" fmla="*/ 4078691 h 6323723"/>
                <a:gd name="connsiteX155" fmla="*/ 5197764 w 5543550"/>
                <a:gd name="connsiteY155" fmla="*/ 4073795 h 6323723"/>
                <a:gd name="connsiteX156" fmla="*/ 5236884 w 5543550"/>
                <a:gd name="connsiteY156" fmla="*/ 4053821 h 6323723"/>
                <a:gd name="connsiteX157" fmla="*/ 5276003 w 5543550"/>
                <a:gd name="connsiteY157" fmla="*/ 4033838 h 6323723"/>
                <a:gd name="connsiteX158" fmla="*/ 5314683 w 5543550"/>
                <a:gd name="connsiteY158" fmla="*/ 3997166 h 6323723"/>
                <a:gd name="connsiteX159" fmla="*/ 5353365 w 5543550"/>
                <a:gd name="connsiteY159" fmla="*/ 3960495 h 6323723"/>
                <a:gd name="connsiteX160" fmla="*/ 5377844 w 5543550"/>
                <a:gd name="connsiteY160" fmla="*/ 3918718 h 6323723"/>
                <a:gd name="connsiteX161" fmla="*/ 5402333 w 5543550"/>
                <a:gd name="connsiteY161" fmla="*/ 3876942 h 6323723"/>
                <a:gd name="connsiteX162" fmla="*/ 5414934 w 5543550"/>
                <a:gd name="connsiteY162" fmla="*/ 3829145 h 6323723"/>
                <a:gd name="connsiteX163" fmla="*/ 5427545 w 5543550"/>
                <a:gd name="connsiteY163" fmla="*/ 3781349 h 6323723"/>
                <a:gd name="connsiteX164" fmla="*/ 5433917 w 5543550"/>
                <a:gd name="connsiteY164" fmla="*/ 3698043 h 6323723"/>
                <a:gd name="connsiteX165" fmla="*/ 5440280 w 5543550"/>
                <a:gd name="connsiteY165" fmla="*/ 3614738 h 6323723"/>
                <a:gd name="connsiteX166" fmla="*/ 5454901 w 5543550"/>
                <a:gd name="connsiteY166" fmla="*/ 3554054 h 6323723"/>
                <a:gd name="connsiteX167" fmla="*/ 5469512 w 5543550"/>
                <a:gd name="connsiteY167" fmla="*/ 3493380 h 6323723"/>
                <a:gd name="connsiteX168" fmla="*/ 5456530 w 5543550"/>
                <a:gd name="connsiteY168" fmla="*/ 3485150 h 6323723"/>
                <a:gd name="connsiteX169" fmla="*/ 5443538 w 5543550"/>
                <a:gd name="connsiteY169" fmla="*/ 3476920 h 6323723"/>
                <a:gd name="connsiteX170" fmla="*/ 5412762 w 5543550"/>
                <a:gd name="connsiteY170" fmla="*/ 3476768 h 6323723"/>
                <a:gd name="connsiteX171" fmla="*/ 5381987 w 5543550"/>
                <a:gd name="connsiteY171" fmla="*/ 3476625 h 6323723"/>
                <a:gd name="connsiteX172" fmla="*/ 5375605 w 5543550"/>
                <a:gd name="connsiteY172" fmla="*/ 3450431 h 6323723"/>
                <a:gd name="connsiteX173" fmla="*/ 5369224 w 5543550"/>
                <a:gd name="connsiteY173" fmla="*/ 3424238 h 6323723"/>
                <a:gd name="connsiteX174" fmla="*/ 5347564 w 5543550"/>
                <a:gd name="connsiteY174" fmla="*/ 3376613 h 6323723"/>
                <a:gd name="connsiteX175" fmla="*/ 5325904 w 5543550"/>
                <a:gd name="connsiteY175" fmla="*/ 3328988 h 6323723"/>
                <a:gd name="connsiteX176" fmla="*/ 5267944 w 5543550"/>
                <a:gd name="connsiteY176" fmla="*/ 3248025 h 6323723"/>
                <a:gd name="connsiteX177" fmla="*/ 5209985 w 5543550"/>
                <a:gd name="connsiteY177" fmla="*/ 3167063 h 6323723"/>
                <a:gd name="connsiteX178" fmla="*/ 5163131 w 5543550"/>
                <a:gd name="connsiteY178" fmla="*/ 3097825 h 6323723"/>
                <a:gd name="connsiteX179" fmla="*/ 5116278 w 5543550"/>
                <a:gd name="connsiteY179" fmla="*/ 3028588 h 6323723"/>
                <a:gd name="connsiteX180" fmla="*/ 5105343 w 5543550"/>
                <a:gd name="connsiteY180" fmla="*/ 2995432 h 6323723"/>
                <a:gd name="connsiteX181" fmla="*/ 5094399 w 5543550"/>
                <a:gd name="connsiteY181" fmla="*/ 2962275 h 6323723"/>
                <a:gd name="connsiteX182" fmla="*/ 5086303 w 5543550"/>
                <a:gd name="connsiteY182" fmla="*/ 2962275 h 6323723"/>
                <a:gd name="connsiteX183" fmla="*/ 5078207 w 5543550"/>
                <a:gd name="connsiteY183" fmla="*/ 2962275 h 6323723"/>
                <a:gd name="connsiteX184" fmla="*/ 5055175 w 5543550"/>
                <a:gd name="connsiteY184" fmla="*/ 2991698 h 6323723"/>
                <a:gd name="connsiteX185" fmla="*/ 5032153 w 5543550"/>
                <a:gd name="connsiteY185" fmla="*/ 3021130 h 6323723"/>
                <a:gd name="connsiteX186" fmla="*/ 5003340 w 5543550"/>
                <a:gd name="connsiteY186" fmla="*/ 2984554 h 6323723"/>
                <a:gd name="connsiteX187" fmla="*/ 4974536 w 5543550"/>
                <a:gd name="connsiteY187" fmla="*/ 2947988 h 6323723"/>
                <a:gd name="connsiteX188" fmla="*/ 4949362 w 5543550"/>
                <a:gd name="connsiteY188" fmla="*/ 2898067 h 6323723"/>
                <a:gd name="connsiteX189" fmla="*/ 4924187 w 5543550"/>
                <a:gd name="connsiteY189" fmla="*/ 2848147 h 6323723"/>
                <a:gd name="connsiteX190" fmla="*/ 4909090 w 5543550"/>
                <a:gd name="connsiteY190" fmla="*/ 2783767 h 6323723"/>
                <a:gd name="connsiteX191" fmla="*/ 4893993 w 5543550"/>
                <a:gd name="connsiteY191" fmla="*/ 2719388 h 6323723"/>
                <a:gd name="connsiteX192" fmla="*/ 4898346 w 5543550"/>
                <a:gd name="connsiteY192" fmla="*/ 2647950 h 6323723"/>
                <a:gd name="connsiteX193" fmla="*/ 4902699 w 5543550"/>
                <a:gd name="connsiteY193" fmla="*/ 2576513 h 6323723"/>
                <a:gd name="connsiteX194" fmla="*/ 4922968 w 5543550"/>
                <a:gd name="connsiteY194" fmla="*/ 2520039 h 6323723"/>
                <a:gd name="connsiteX195" fmla="*/ 4943237 w 5543550"/>
                <a:gd name="connsiteY195" fmla="*/ 2463556 h 6323723"/>
                <a:gd name="connsiteX196" fmla="*/ 4938351 w 5543550"/>
                <a:gd name="connsiteY196" fmla="*/ 2458679 h 6323723"/>
                <a:gd name="connsiteX197" fmla="*/ 4933474 w 5543550"/>
                <a:gd name="connsiteY197" fmla="*/ 2453792 h 6323723"/>
                <a:gd name="connsiteX198" fmla="*/ 4897993 w 5543550"/>
                <a:gd name="connsiteY198" fmla="*/ 2466299 h 6323723"/>
                <a:gd name="connsiteX199" fmla="*/ 4862513 w 5543550"/>
                <a:gd name="connsiteY199" fmla="*/ 2478796 h 6323723"/>
                <a:gd name="connsiteX200" fmla="*/ 4814888 w 5543550"/>
                <a:gd name="connsiteY200" fmla="*/ 2515086 h 6323723"/>
                <a:gd name="connsiteX201" fmla="*/ 4767263 w 5543550"/>
                <a:gd name="connsiteY201" fmla="*/ 2551386 h 6323723"/>
                <a:gd name="connsiteX202" fmla="*/ 4736563 w 5543550"/>
                <a:gd name="connsiteY202" fmla="*/ 2602087 h 6323723"/>
                <a:gd name="connsiteX203" fmla="*/ 4705865 w 5543550"/>
                <a:gd name="connsiteY203" fmla="*/ 2652789 h 6323723"/>
                <a:gd name="connsiteX204" fmla="*/ 4687415 w 5543550"/>
                <a:gd name="connsiteY204" fmla="*/ 2728951 h 6323723"/>
                <a:gd name="connsiteX205" fmla="*/ 4668975 w 5543550"/>
                <a:gd name="connsiteY205" fmla="*/ 2805113 h 6323723"/>
                <a:gd name="connsiteX206" fmla="*/ 4662192 w 5543550"/>
                <a:gd name="connsiteY206" fmla="*/ 2881313 h 6323723"/>
                <a:gd name="connsiteX207" fmla="*/ 4655411 w 5543550"/>
                <a:gd name="connsiteY207" fmla="*/ 2957513 h 6323723"/>
                <a:gd name="connsiteX208" fmla="*/ 4646047 w 5543550"/>
                <a:gd name="connsiteY208" fmla="*/ 2933700 h 6323723"/>
                <a:gd name="connsiteX209" fmla="*/ 4636694 w 5543550"/>
                <a:gd name="connsiteY209" fmla="*/ 2909888 h 6323723"/>
                <a:gd name="connsiteX210" fmla="*/ 4631570 w 5543550"/>
                <a:gd name="connsiteY210" fmla="*/ 2802331 h 6323723"/>
                <a:gd name="connsiteX211" fmla="*/ 4626454 w 5543550"/>
                <a:gd name="connsiteY211" fmla="*/ 2694784 h 6323723"/>
                <a:gd name="connsiteX212" fmla="*/ 4603061 w 5543550"/>
                <a:gd name="connsiteY212" fmla="*/ 2716606 h 6323723"/>
                <a:gd name="connsiteX213" fmla="*/ 4579668 w 5543550"/>
                <a:gd name="connsiteY213" fmla="*/ 2738438 h 6323723"/>
                <a:gd name="connsiteX214" fmla="*/ 4560589 w 5543550"/>
                <a:gd name="connsiteY214" fmla="*/ 2775661 h 6323723"/>
                <a:gd name="connsiteX215" fmla="*/ 4541511 w 5543550"/>
                <a:gd name="connsiteY215" fmla="*/ 2812876 h 6323723"/>
                <a:gd name="connsiteX216" fmla="*/ 4526718 w 5543550"/>
                <a:gd name="connsiteY216" fmla="*/ 2861386 h 6323723"/>
                <a:gd name="connsiteX217" fmla="*/ 4511926 w 5543550"/>
                <a:gd name="connsiteY217" fmla="*/ 2909888 h 6323723"/>
                <a:gd name="connsiteX218" fmla="*/ 4511698 w 5543550"/>
                <a:gd name="connsiteY218" fmla="*/ 3000375 h 6323723"/>
                <a:gd name="connsiteX219" fmla="*/ 4511469 w 5543550"/>
                <a:gd name="connsiteY219" fmla="*/ 3090863 h 6323723"/>
                <a:gd name="connsiteX220" fmla="*/ 4537320 w 5543550"/>
                <a:gd name="connsiteY220" fmla="*/ 3147613 h 6323723"/>
                <a:gd name="connsiteX221" fmla="*/ 4563180 w 5543550"/>
                <a:gd name="connsiteY221" fmla="*/ 3204362 h 6323723"/>
                <a:gd name="connsiteX222" fmla="*/ 4602366 w 5543550"/>
                <a:gd name="connsiteY222" fmla="*/ 3256264 h 6323723"/>
                <a:gd name="connsiteX223" fmla="*/ 4641552 w 5543550"/>
                <a:gd name="connsiteY223" fmla="*/ 3308166 h 6323723"/>
                <a:gd name="connsiteX224" fmla="*/ 4766320 w 5543550"/>
                <a:gd name="connsiteY224" fmla="*/ 3438344 h 6323723"/>
                <a:gd name="connsiteX225" fmla="*/ 4891088 w 5543550"/>
                <a:gd name="connsiteY225" fmla="*/ 3568522 h 6323723"/>
                <a:gd name="connsiteX226" fmla="*/ 4904937 w 5543550"/>
                <a:gd name="connsiteY226" fmla="*/ 3594630 h 6323723"/>
                <a:gd name="connsiteX227" fmla="*/ 4918787 w 5543550"/>
                <a:gd name="connsiteY227" fmla="*/ 3620738 h 6323723"/>
                <a:gd name="connsiteX228" fmla="*/ 4908766 w 5543550"/>
                <a:gd name="connsiteY228" fmla="*/ 3636788 h 6323723"/>
                <a:gd name="connsiteX229" fmla="*/ 4898755 w 5543550"/>
                <a:gd name="connsiteY229" fmla="*/ 3652838 h 6323723"/>
                <a:gd name="connsiteX230" fmla="*/ 4861579 w 5543550"/>
                <a:gd name="connsiteY230" fmla="*/ 3665544 h 6323723"/>
                <a:gd name="connsiteX231" fmla="*/ 4824413 w 5543550"/>
                <a:gd name="connsiteY231" fmla="*/ 3678250 h 6323723"/>
                <a:gd name="connsiteX232" fmla="*/ 4778435 w 5543550"/>
                <a:gd name="connsiteY232" fmla="*/ 3673050 h 6323723"/>
                <a:gd name="connsiteX233" fmla="*/ 4732458 w 5543550"/>
                <a:gd name="connsiteY233" fmla="*/ 3667849 h 6323723"/>
                <a:gd name="connsiteX234" fmla="*/ 4679480 w 5543550"/>
                <a:gd name="connsiteY234" fmla="*/ 3643598 h 6323723"/>
                <a:gd name="connsiteX235" fmla="*/ 4626512 w 5543550"/>
                <a:gd name="connsiteY235" fmla="*/ 3619348 h 6323723"/>
                <a:gd name="connsiteX236" fmla="*/ 4558770 w 5543550"/>
                <a:gd name="connsiteY236" fmla="*/ 3569675 h 6323723"/>
                <a:gd name="connsiteX237" fmla="*/ 4491038 w 5543550"/>
                <a:gd name="connsiteY237" fmla="*/ 3520011 h 6323723"/>
                <a:gd name="connsiteX238" fmla="*/ 4376738 w 5543550"/>
                <a:gd name="connsiteY238" fmla="*/ 3426943 h 6323723"/>
                <a:gd name="connsiteX239" fmla="*/ 4262438 w 5543550"/>
                <a:gd name="connsiteY239" fmla="*/ 3333884 h 6323723"/>
                <a:gd name="connsiteX240" fmla="*/ 4205288 w 5543550"/>
                <a:gd name="connsiteY240" fmla="*/ 3285516 h 6323723"/>
                <a:gd name="connsiteX241" fmla="*/ 4148138 w 5543550"/>
                <a:gd name="connsiteY241" fmla="*/ 3237157 h 6323723"/>
                <a:gd name="connsiteX242" fmla="*/ 4095512 w 5543550"/>
                <a:gd name="connsiteY242" fmla="*/ 3210201 h 6323723"/>
                <a:gd name="connsiteX243" fmla="*/ 4042886 w 5543550"/>
                <a:gd name="connsiteY243" fmla="*/ 3183246 h 6323723"/>
                <a:gd name="connsiteX244" fmla="*/ 3964543 w 5543550"/>
                <a:gd name="connsiteY244" fmla="*/ 3153032 h 6323723"/>
                <a:gd name="connsiteX245" fmla="*/ 3886200 w 5543550"/>
                <a:gd name="connsiteY245" fmla="*/ 3122819 h 6323723"/>
                <a:gd name="connsiteX246" fmla="*/ 3886200 w 5543550"/>
                <a:gd name="connsiteY246" fmla="*/ 3114770 h 6323723"/>
                <a:gd name="connsiteX247" fmla="*/ 3886200 w 5543550"/>
                <a:gd name="connsiteY247" fmla="*/ 3106731 h 6323723"/>
                <a:gd name="connsiteX248" fmla="*/ 3905250 w 5543550"/>
                <a:gd name="connsiteY248" fmla="*/ 3062288 h 6323723"/>
                <a:gd name="connsiteX249" fmla="*/ 3924300 w 5543550"/>
                <a:gd name="connsiteY249" fmla="*/ 3017844 h 6323723"/>
                <a:gd name="connsiteX250" fmla="*/ 3924300 w 5543550"/>
                <a:gd name="connsiteY250" fmla="*/ 2986030 h 6323723"/>
                <a:gd name="connsiteX251" fmla="*/ 3924300 w 5543550"/>
                <a:gd name="connsiteY251" fmla="*/ 2954208 h 6323723"/>
                <a:gd name="connsiteX252" fmla="*/ 3900202 w 5543550"/>
                <a:gd name="connsiteY252" fmla="*/ 2925575 h 6323723"/>
                <a:gd name="connsiteX253" fmla="*/ 3876113 w 5543550"/>
                <a:gd name="connsiteY253" fmla="*/ 2896943 h 6323723"/>
                <a:gd name="connsiteX254" fmla="*/ 3828764 w 5543550"/>
                <a:gd name="connsiteY254" fmla="*/ 2881217 h 6323723"/>
                <a:gd name="connsiteX255" fmla="*/ 3781425 w 5543550"/>
                <a:gd name="connsiteY255" fmla="*/ 2865491 h 6323723"/>
                <a:gd name="connsiteX256" fmla="*/ 3781425 w 5543550"/>
                <a:gd name="connsiteY256" fmla="*/ 2817476 h 6323723"/>
                <a:gd name="connsiteX257" fmla="*/ 3781425 w 5543550"/>
                <a:gd name="connsiteY257" fmla="*/ 2769451 h 6323723"/>
                <a:gd name="connsiteX258" fmla="*/ 3802856 w 5543550"/>
                <a:gd name="connsiteY258" fmla="*/ 2784644 h 6323723"/>
                <a:gd name="connsiteX259" fmla="*/ 3824288 w 5543550"/>
                <a:gd name="connsiteY259" fmla="*/ 2799845 h 6323723"/>
                <a:gd name="connsiteX260" fmla="*/ 3889172 w 5543550"/>
                <a:gd name="connsiteY260" fmla="*/ 2843546 h 6323723"/>
                <a:gd name="connsiteX261" fmla="*/ 3954056 w 5543550"/>
                <a:gd name="connsiteY261" fmla="*/ 2887256 h 6323723"/>
                <a:gd name="connsiteX262" fmla="*/ 4051916 w 5543550"/>
                <a:gd name="connsiteY262" fmla="*/ 2939053 h 6323723"/>
                <a:gd name="connsiteX263" fmla="*/ 4149785 w 5543550"/>
                <a:gd name="connsiteY263" fmla="*/ 2990850 h 6323723"/>
                <a:gd name="connsiteX264" fmla="*/ 4159463 w 5543550"/>
                <a:gd name="connsiteY264" fmla="*/ 2990850 h 6323723"/>
                <a:gd name="connsiteX265" fmla="*/ 4169140 w 5543550"/>
                <a:gd name="connsiteY265" fmla="*/ 2990850 h 6323723"/>
                <a:gd name="connsiteX266" fmla="*/ 4215784 w 5543550"/>
                <a:gd name="connsiteY266" fmla="*/ 2931738 h 6323723"/>
                <a:gd name="connsiteX267" fmla="*/ 4262438 w 5543550"/>
                <a:gd name="connsiteY267" fmla="*/ 2872635 h 6323723"/>
                <a:gd name="connsiteX268" fmla="*/ 4303443 w 5543550"/>
                <a:gd name="connsiteY268" fmla="*/ 2810294 h 6323723"/>
                <a:gd name="connsiteX269" fmla="*/ 4344448 w 5543550"/>
                <a:gd name="connsiteY269" fmla="*/ 2747963 h 6323723"/>
                <a:gd name="connsiteX270" fmla="*/ 4395521 w 5543550"/>
                <a:gd name="connsiteY270" fmla="*/ 2643188 h 6323723"/>
                <a:gd name="connsiteX271" fmla="*/ 4446594 w 5543550"/>
                <a:gd name="connsiteY271" fmla="*/ 2538413 h 6323723"/>
                <a:gd name="connsiteX272" fmla="*/ 4470530 w 5543550"/>
                <a:gd name="connsiteY272" fmla="*/ 2457450 h 6323723"/>
                <a:gd name="connsiteX273" fmla="*/ 4494457 w 5543550"/>
                <a:gd name="connsiteY273" fmla="*/ 2376488 h 6323723"/>
                <a:gd name="connsiteX274" fmla="*/ 4505982 w 5543550"/>
                <a:gd name="connsiteY274" fmla="*/ 2319338 h 6323723"/>
                <a:gd name="connsiteX275" fmla="*/ 4517518 w 5543550"/>
                <a:gd name="connsiteY275" fmla="*/ 2262188 h 6323723"/>
                <a:gd name="connsiteX276" fmla="*/ 4517346 w 5543550"/>
                <a:gd name="connsiteY276" fmla="*/ 2128838 h 6323723"/>
                <a:gd name="connsiteX277" fmla="*/ 4517175 w 5543550"/>
                <a:gd name="connsiteY277" fmla="*/ 1995488 h 6323723"/>
                <a:gd name="connsiteX278" fmla="*/ 4501668 w 5543550"/>
                <a:gd name="connsiteY278" fmla="*/ 1915573 h 6323723"/>
                <a:gd name="connsiteX279" fmla="*/ 4486171 w 5543550"/>
                <a:gd name="connsiteY279" fmla="*/ 1835658 h 6323723"/>
                <a:gd name="connsiteX280" fmla="*/ 4452957 w 5543550"/>
                <a:gd name="connsiteY280" fmla="*/ 1736398 h 6323723"/>
                <a:gd name="connsiteX281" fmla="*/ 4419743 w 5543550"/>
                <a:gd name="connsiteY281" fmla="*/ 1637128 h 6323723"/>
                <a:gd name="connsiteX282" fmla="*/ 4371528 w 5543550"/>
                <a:gd name="connsiteY282" fmla="*/ 1540088 h 6323723"/>
                <a:gd name="connsiteX283" fmla="*/ 4323322 w 5543550"/>
                <a:gd name="connsiteY283" fmla="*/ 1443038 h 6323723"/>
                <a:gd name="connsiteX284" fmla="*/ 4311596 w 5543550"/>
                <a:gd name="connsiteY284" fmla="*/ 1431131 h 6323723"/>
                <a:gd name="connsiteX285" fmla="*/ 4299871 w 5543550"/>
                <a:gd name="connsiteY285" fmla="*/ 1419235 h 6323723"/>
                <a:gd name="connsiteX286" fmla="*/ 4228767 w 5543550"/>
                <a:gd name="connsiteY286" fmla="*/ 1428826 h 6323723"/>
                <a:gd name="connsiteX287" fmla="*/ 4157663 w 5543550"/>
                <a:gd name="connsiteY287" fmla="*/ 1438418 h 6323723"/>
                <a:gd name="connsiteX288" fmla="*/ 4114448 w 5543550"/>
                <a:gd name="connsiteY288" fmla="*/ 1444190 h 6323723"/>
                <a:gd name="connsiteX289" fmla="*/ 4071223 w 5543550"/>
                <a:gd name="connsiteY289" fmla="*/ 1449972 h 6323723"/>
                <a:gd name="connsiteX290" fmla="*/ 4034904 w 5543550"/>
                <a:gd name="connsiteY290" fmla="*/ 1425331 h 6323723"/>
                <a:gd name="connsiteX291" fmla="*/ 3998586 w 5543550"/>
                <a:gd name="connsiteY291" fmla="*/ 1400680 h 6323723"/>
                <a:gd name="connsiteX292" fmla="*/ 3968592 w 5543550"/>
                <a:gd name="connsiteY292" fmla="*/ 1395851 h 6323723"/>
                <a:gd name="connsiteX293" fmla="*/ 3938588 w 5543550"/>
                <a:gd name="connsiteY293" fmla="*/ 1391022 h 6323723"/>
                <a:gd name="connsiteX294" fmla="*/ 3914842 w 5543550"/>
                <a:gd name="connsiteY294" fmla="*/ 1388459 h 6323723"/>
                <a:gd name="connsiteX295" fmla="*/ 3891086 w 5543550"/>
                <a:gd name="connsiteY295" fmla="*/ 1385888 h 6323723"/>
                <a:gd name="connsiteX296" fmla="*/ 3886257 w 5543550"/>
                <a:gd name="connsiteY296" fmla="*/ 1357808 h 6323723"/>
                <a:gd name="connsiteX297" fmla="*/ 3881428 w 5543550"/>
                <a:gd name="connsiteY297" fmla="*/ 1329738 h 6323723"/>
                <a:gd name="connsiteX298" fmla="*/ 3840909 w 5543550"/>
                <a:gd name="connsiteY298" fmla="*/ 1328719 h 6323723"/>
                <a:gd name="connsiteX299" fmla="*/ 3800390 w 5543550"/>
                <a:gd name="connsiteY299" fmla="*/ 1327699 h 6323723"/>
                <a:gd name="connsiteX300" fmla="*/ 3789703 w 5543550"/>
                <a:gd name="connsiteY300" fmla="*/ 1317012 h 6323723"/>
                <a:gd name="connsiteX301" fmla="*/ 3779015 w 5543550"/>
                <a:gd name="connsiteY301" fmla="*/ 1306316 h 6323723"/>
                <a:gd name="connsiteX302" fmla="*/ 3784797 w 5543550"/>
                <a:gd name="connsiteY302" fmla="*/ 1283284 h 6323723"/>
                <a:gd name="connsiteX303" fmla="*/ 3790579 w 5543550"/>
                <a:gd name="connsiteY303" fmla="*/ 1260243 h 6323723"/>
                <a:gd name="connsiteX304" fmla="*/ 3852310 w 5543550"/>
                <a:gd name="connsiteY304" fmla="*/ 1177433 h 6323723"/>
                <a:gd name="connsiteX305" fmla="*/ 3914051 w 5543550"/>
                <a:gd name="connsiteY305" fmla="*/ 1094623 h 6323723"/>
                <a:gd name="connsiteX306" fmla="*/ 3920338 w 5543550"/>
                <a:gd name="connsiteY306" fmla="*/ 1061133 h 6323723"/>
                <a:gd name="connsiteX307" fmla="*/ 3926624 w 5543550"/>
                <a:gd name="connsiteY307" fmla="*/ 1027633 h 6323723"/>
                <a:gd name="connsiteX308" fmla="*/ 3921167 w 5543550"/>
                <a:gd name="connsiteY308" fmla="*/ 994048 h 6323723"/>
                <a:gd name="connsiteX309" fmla="*/ 3915718 w 5543550"/>
                <a:gd name="connsiteY309" fmla="*/ 960463 h 6323723"/>
                <a:gd name="connsiteX310" fmla="*/ 3896154 w 5543550"/>
                <a:gd name="connsiteY310" fmla="*/ 920039 h 6323723"/>
                <a:gd name="connsiteX311" fmla="*/ 3876580 w 5543550"/>
                <a:gd name="connsiteY311" fmla="*/ 879615 h 6323723"/>
                <a:gd name="connsiteX312" fmla="*/ 3838642 w 5543550"/>
                <a:gd name="connsiteY312" fmla="*/ 828761 h 6323723"/>
                <a:gd name="connsiteX313" fmla="*/ 3800704 w 5543550"/>
                <a:gd name="connsiteY313" fmla="*/ 777916 h 6323723"/>
                <a:gd name="connsiteX314" fmla="*/ 3752517 w 5543550"/>
                <a:gd name="connsiteY314" fmla="*/ 727424 h 6323723"/>
                <a:gd name="connsiteX315" fmla="*/ 3704330 w 5543550"/>
                <a:gd name="connsiteY315" fmla="*/ 676932 h 6323723"/>
                <a:gd name="connsiteX316" fmla="*/ 3673821 w 5543550"/>
                <a:gd name="connsiteY316" fmla="*/ 682533 h 6323723"/>
                <a:gd name="connsiteX317" fmla="*/ 3643313 w 5543550"/>
                <a:gd name="connsiteY317" fmla="*/ 688124 h 6323723"/>
                <a:gd name="connsiteX318" fmla="*/ 3548920 w 5543550"/>
                <a:gd name="connsiteY318" fmla="*/ 724624 h 6323723"/>
                <a:gd name="connsiteX319" fmla="*/ 3454518 w 5543550"/>
                <a:gd name="connsiteY319" fmla="*/ 761124 h 6323723"/>
                <a:gd name="connsiteX320" fmla="*/ 3425743 w 5543550"/>
                <a:gd name="connsiteY320" fmla="*/ 740626 h 6323723"/>
                <a:gd name="connsiteX321" fmla="*/ 3396968 w 5543550"/>
                <a:gd name="connsiteY321" fmla="*/ 720138 h 6323723"/>
                <a:gd name="connsiteX322" fmla="*/ 3377270 w 5543550"/>
                <a:gd name="connsiteY322" fmla="*/ 747389 h 6323723"/>
                <a:gd name="connsiteX323" fmla="*/ 3357563 w 5543550"/>
                <a:gd name="connsiteY323" fmla="*/ 774630 h 6323723"/>
                <a:gd name="connsiteX324" fmla="*/ 3274476 w 5543550"/>
                <a:gd name="connsiteY324" fmla="*/ 875471 h 6323723"/>
                <a:gd name="connsiteX325" fmla="*/ 3191390 w 5543550"/>
                <a:gd name="connsiteY325" fmla="*/ 976313 h 6323723"/>
                <a:gd name="connsiteX326" fmla="*/ 3191132 w 5543550"/>
                <a:gd name="connsiteY326" fmla="*/ 983456 h 6323723"/>
                <a:gd name="connsiteX327" fmla="*/ 3190875 w 5543550"/>
                <a:gd name="connsiteY327" fmla="*/ 990600 h 6323723"/>
                <a:gd name="connsiteX328" fmla="*/ 3219450 w 5543550"/>
                <a:gd name="connsiteY328" fmla="*/ 990600 h 6323723"/>
                <a:gd name="connsiteX329" fmla="*/ 3248025 w 5543550"/>
                <a:gd name="connsiteY329" fmla="*/ 990600 h 6323723"/>
                <a:gd name="connsiteX330" fmla="*/ 3247958 w 5543550"/>
                <a:gd name="connsiteY330" fmla="*/ 1007269 h 6323723"/>
                <a:gd name="connsiteX331" fmla="*/ 3247892 w 5543550"/>
                <a:gd name="connsiteY331" fmla="*/ 1023938 h 6323723"/>
                <a:gd name="connsiteX332" fmla="*/ 3229870 w 5543550"/>
                <a:gd name="connsiteY332" fmla="*/ 1051274 h 6323723"/>
                <a:gd name="connsiteX333" fmla="*/ 3211849 w 5543550"/>
                <a:gd name="connsiteY333" fmla="*/ 1078611 h 6323723"/>
                <a:gd name="connsiteX334" fmla="*/ 3215945 w 5543550"/>
                <a:gd name="connsiteY334" fmla="*/ 1145353 h 6323723"/>
                <a:gd name="connsiteX335" fmla="*/ 3220050 w 5543550"/>
                <a:gd name="connsiteY335" fmla="*/ 1212094 h 6323723"/>
                <a:gd name="connsiteX336" fmla="*/ 3205239 w 5543550"/>
                <a:gd name="connsiteY336" fmla="*/ 1234697 h 6323723"/>
                <a:gd name="connsiteX337" fmla="*/ 3190427 w 5543550"/>
                <a:gd name="connsiteY337" fmla="*/ 1257300 h 6323723"/>
                <a:gd name="connsiteX338" fmla="*/ 3171358 w 5543550"/>
                <a:gd name="connsiteY338" fmla="*/ 1257300 h 6323723"/>
                <a:gd name="connsiteX339" fmla="*/ 3152299 w 5543550"/>
                <a:gd name="connsiteY339" fmla="*/ 1257300 h 6323723"/>
                <a:gd name="connsiteX340" fmla="*/ 3143002 w 5543550"/>
                <a:gd name="connsiteY340" fmla="*/ 1281732 h 6323723"/>
                <a:gd name="connsiteX341" fmla="*/ 3133725 w 5543550"/>
                <a:gd name="connsiteY341" fmla="*/ 1306163 h 6323723"/>
                <a:gd name="connsiteX342" fmla="*/ 3133725 w 5543550"/>
                <a:gd name="connsiteY342" fmla="*/ 1329357 h 6323723"/>
                <a:gd name="connsiteX343" fmla="*/ 3133725 w 5543550"/>
                <a:gd name="connsiteY343" fmla="*/ 1352550 h 6323723"/>
                <a:gd name="connsiteX344" fmla="*/ 3128496 w 5543550"/>
                <a:gd name="connsiteY344" fmla="*/ 1352550 h 6323723"/>
                <a:gd name="connsiteX345" fmla="*/ 3123276 w 5543550"/>
                <a:gd name="connsiteY345" fmla="*/ 1352550 h 6323723"/>
                <a:gd name="connsiteX346" fmla="*/ 3009672 w 5543550"/>
                <a:gd name="connsiteY346" fmla="*/ 1280579 h 6323723"/>
                <a:gd name="connsiteX347" fmla="*/ 2896067 w 5543550"/>
                <a:gd name="connsiteY347" fmla="*/ 1208608 h 6323723"/>
                <a:gd name="connsiteX348" fmla="*/ 2889990 w 5543550"/>
                <a:gd name="connsiteY348" fmla="*/ 1198788 h 6323723"/>
                <a:gd name="connsiteX349" fmla="*/ 2883922 w 5543550"/>
                <a:gd name="connsiteY349" fmla="*/ 1188968 h 6323723"/>
                <a:gd name="connsiteX350" fmla="*/ 2894524 w 5543550"/>
                <a:gd name="connsiteY350" fmla="*/ 1178366 h 6323723"/>
                <a:gd name="connsiteX351" fmla="*/ 2905125 w 5543550"/>
                <a:gd name="connsiteY351" fmla="*/ 1167765 h 6323723"/>
                <a:gd name="connsiteX352" fmla="*/ 2905125 w 5543550"/>
                <a:gd name="connsiteY352" fmla="*/ 1161136 h 6323723"/>
                <a:gd name="connsiteX353" fmla="*/ 2905125 w 5543550"/>
                <a:gd name="connsiteY353" fmla="*/ 1154506 h 6323723"/>
                <a:gd name="connsiteX354" fmla="*/ 2859881 w 5543550"/>
                <a:gd name="connsiteY354" fmla="*/ 1125407 h 6323723"/>
                <a:gd name="connsiteX355" fmla="*/ 2814638 w 5543550"/>
                <a:gd name="connsiteY355" fmla="*/ 1096299 h 6323723"/>
                <a:gd name="connsiteX356" fmla="*/ 2797807 w 5543550"/>
                <a:gd name="connsiteY356" fmla="*/ 1038549 h 6323723"/>
                <a:gd name="connsiteX357" fmla="*/ 2780976 w 5543550"/>
                <a:gd name="connsiteY357" fmla="*/ 980789 h 6323723"/>
                <a:gd name="connsiteX358" fmla="*/ 2758869 w 5543550"/>
                <a:gd name="connsiteY358" fmla="*/ 986342 h 6323723"/>
                <a:gd name="connsiteX359" fmla="*/ 2736752 w 5543550"/>
                <a:gd name="connsiteY359" fmla="*/ 991895 h 6323723"/>
                <a:gd name="connsiteX360" fmla="*/ 2720121 w 5543550"/>
                <a:gd name="connsiteY360" fmla="*/ 948338 h 6323723"/>
                <a:gd name="connsiteX361" fmla="*/ 2703490 w 5543550"/>
                <a:gd name="connsiteY361" fmla="*/ 904780 h 6323723"/>
                <a:gd name="connsiteX362" fmla="*/ 2728170 w 5543550"/>
                <a:gd name="connsiteY362" fmla="*/ 875443 h 6323723"/>
                <a:gd name="connsiteX363" fmla="*/ 2752849 w 5543550"/>
                <a:gd name="connsiteY363" fmla="*/ 846115 h 6323723"/>
                <a:gd name="connsiteX364" fmla="*/ 2747467 w 5543550"/>
                <a:gd name="connsiteY364" fmla="*/ 837390 h 6323723"/>
                <a:gd name="connsiteX365" fmla="*/ 2742076 w 5543550"/>
                <a:gd name="connsiteY365" fmla="*/ 828675 h 6323723"/>
                <a:gd name="connsiteX366" fmla="*/ 2727617 w 5543550"/>
                <a:gd name="connsiteY366" fmla="*/ 828675 h 6323723"/>
                <a:gd name="connsiteX367" fmla="*/ 2713158 w 5543550"/>
                <a:gd name="connsiteY367" fmla="*/ 828675 h 6323723"/>
                <a:gd name="connsiteX368" fmla="*/ 2685316 w 5543550"/>
                <a:gd name="connsiteY368" fmla="*/ 800833 h 6323723"/>
                <a:gd name="connsiteX369" fmla="*/ 2657475 w 5543550"/>
                <a:gd name="connsiteY369" fmla="*/ 772992 h 6323723"/>
                <a:gd name="connsiteX370" fmla="*/ 2657475 w 5543550"/>
                <a:gd name="connsiteY370" fmla="*/ 725710 h 6323723"/>
                <a:gd name="connsiteX371" fmla="*/ 2657475 w 5543550"/>
                <a:gd name="connsiteY371" fmla="*/ 678428 h 6323723"/>
                <a:gd name="connsiteX372" fmla="*/ 2897981 w 5543550"/>
                <a:gd name="connsiteY372" fmla="*/ 672703 h 6323723"/>
                <a:gd name="connsiteX373" fmla="*/ 3138488 w 5543550"/>
                <a:gd name="connsiteY373" fmla="*/ 666988 h 6323723"/>
                <a:gd name="connsiteX374" fmla="*/ 3790950 w 5543550"/>
                <a:gd name="connsiteY374" fmla="*/ 658295 h 6323723"/>
                <a:gd name="connsiteX375" fmla="*/ 4443413 w 5543550"/>
                <a:gd name="connsiteY375" fmla="*/ 649601 h 6323723"/>
                <a:gd name="connsiteX376" fmla="*/ 4497277 w 5543550"/>
                <a:gd name="connsiteY376" fmla="*/ 634302 h 6323723"/>
                <a:gd name="connsiteX377" fmla="*/ 4551140 w 5543550"/>
                <a:gd name="connsiteY377" fmla="*/ 619003 h 6323723"/>
                <a:gd name="connsiteX378" fmla="*/ 4587935 w 5543550"/>
                <a:gd name="connsiteY378" fmla="*/ 602395 h 6323723"/>
                <a:gd name="connsiteX379" fmla="*/ 4624731 w 5543550"/>
                <a:gd name="connsiteY379" fmla="*/ 585788 h 6323723"/>
                <a:gd name="connsiteX380" fmla="*/ 4669784 w 5543550"/>
                <a:gd name="connsiteY380" fmla="*/ 557213 h 6323723"/>
                <a:gd name="connsiteX381" fmla="*/ 4714837 w 5543550"/>
                <a:gd name="connsiteY381" fmla="*/ 528638 h 6323723"/>
                <a:gd name="connsiteX382" fmla="*/ 4714856 w 5543550"/>
                <a:gd name="connsiteY382" fmla="*/ 523552 h 6323723"/>
                <a:gd name="connsiteX383" fmla="*/ 4714875 w 5543550"/>
                <a:gd name="connsiteY383" fmla="*/ 518467 h 6323723"/>
                <a:gd name="connsiteX384" fmla="*/ 4660106 w 5543550"/>
                <a:gd name="connsiteY384" fmla="*/ 482923 h 6323723"/>
                <a:gd name="connsiteX385" fmla="*/ 4605338 w 5543550"/>
                <a:gd name="connsiteY385" fmla="*/ 447380 h 6323723"/>
                <a:gd name="connsiteX386" fmla="*/ 4543425 w 5543550"/>
                <a:gd name="connsiteY386" fmla="*/ 427807 h 6323723"/>
                <a:gd name="connsiteX387" fmla="*/ 4481513 w 5543550"/>
                <a:gd name="connsiteY387" fmla="*/ 408235 h 6323723"/>
                <a:gd name="connsiteX388" fmla="*/ 4367213 w 5543550"/>
                <a:gd name="connsiteY388" fmla="*/ 400135 h 6323723"/>
                <a:gd name="connsiteX389" fmla="*/ 4252913 w 5543550"/>
                <a:gd name="connsiteY389" fmla="*/ 392036 h 6323723"/>
                <a:gd name="connsiteX390" fmla="*/ 3471863 w 5543550"/>
                <a:gd name="connsiteY390" fmla="*/ 385343 h 6323723"/>
                <a:gd name="connsiteX391" fmla="*/ 2690813 w 5543550"/>
                <a:gd name="connsiteY391" fmla="*/ 378651 h 6323723"/>
                <a:gd name="connsiteX392" fmla="*/ 2674144 w 5543550"/>
                <a:gd name="connsiteY392" fmla="*/ 369965 h 6323723"/>
                <a:gd name="connsiteX393" fmla="*/ 2657475 w 5543550"/>
                <a:gd name="connsiteY393" fmla="*/ 361279 h 6323723"/>
                <a:gd name="connsiteX394" fmla="*/ 2657475 w 5543550"/>
                <a:gd name="connsiteY394" fmla="*/ 313257 h 6323723"/>
                <a:gd name="connsiteX395" fmla="*/ 2657475 w 5543550"/>
                <a:gd name="connsiteY395" fmla="*/ 265235 h 6323723"/>
                <a:gd name="connsiteX396" fmla="*/ 2685316 w 5543550"/>
                <a:gd name="connsiteY396" fmla="*/ 237393 h 6323723"/>
                <a:gd name="connsiteX397" fmla="*/ 2713158 w 5543550"/>
                <a:gd name="connsiteY397" fmla="*/ 209550 h 6323723"/>
                <a:gd name="connsiteX398" fmla="*/ 2728179 w 5543550"/>
                <a:gd name="connsiteY398" fmla="*/ 209550 h 6323723"/>
                <a:gd name="connsiteX399" fmla="*/ 2743200 w 5543550"/>
                <a:gd name="connsiteY399" fmla="*/ 209550 h 6323723"/>
                <a:gd name="connsiteX400" fmla="*/ 2743200 w 5543550"/>
                <a:gd name="connsiteY400" fmla="*/ 197440 h 6323723"/>
                <a:gd name="connsiteX401" fmla="*/ 2743200 w 5543550"/>
                <a:gd name="connsiteY401" fmla="*/ 185330 h 6323723"/>
                <a:gd name="connsiteX402" fmla="*/ 2687088 w 5543550"/>
                <a:gd name="connsiteY402" fmla="*/ 123621 h 6323723"/>
                <a:gd name="connsiteX403" fmla="*/ 2630967 w 5543550"/>
                <a:gd name="connsiteY403" fmla="*/ 61913 h 6323723"/>
                <a:gd name="connsiteX404" fmla="*/ 2590657 w 5543550"/>
                <a:gd name="connsiteY404" fmla="*/ 104037 h 6323723"/>
                <a:gd name="connsiteX405" fmla="*/ 2550338 w 5543550"/>
                <a:gd name="connsiteY405" fmla="*/ 146161 h 6323723"/>
                <a:gd name="connsiteX406" fmla="*/ 2523268 w 5543550"/>
                <a:gd name="connsiteY406" fmla="*/ 203400 h 6323723"/>
                <a:gd name="connsiteX407" fmla="*/ 2496198 w 5543550"/>
                <a:gd name="connsiteY407" fmla="*/ 260638 h 6323723"/>
                <a:gd name="connsiteX408" fmla="*/ 2490025 w 5543550"/>
                <a:gd name="connsiteY408" fmla="*/ 301769 h 6323723"/>
                <a:gd name="connsiteX409" fmla="*/ 2483863 w 5543550"/>
                <a:gd name="connsiteY409" fmla="*/ 342900 h 6323723"/>
                <a:gd name="connsiteX410" fmla="*/ 2466794 w 5543550"/>
                <a:gd name="connsiteY410" fmla="*/ 342900 h 6323723"/>
                <a:gd name="connsiteX411" fmla="*/ 2449726 w 5543550"/>
                <a:gd name="connsiteY411" fmla="*/ 342900 h 6323723"/>
                <a:gd name="connsiteX412" fmla="*/ 2409930 w 5543550"/>
                <a:gd name="connsiteY412" fmla="*/ 309652 h 6323723"/>
                <a:gd name="connsiteX413" fmla="*/ 2370135 w 5543550"/>
                <a:gd name="connsiteY413" fmla="*/ 276404 h 6323723"/>
                <a:gd name="connsiteX414" fmla="*/ 2351341 w 5543550"/>
                <a:gd name="connsiteY414" fmla="*/ 286462 h 6323723"/>
                <a:gd name="connsiteX415" fmla="*/ 2332549 w 5543550"/>
                <a:gd name="connsiteY415" fmla="*/ 296521 h 6323723"/>
                <a:gd name="connsiteX416" fmla="*/ 2327720 w 5543550"/>
                <a:gd name="connsiteY416" fmla="*/ 309119 h 6323723"/>
                <a:gd name="connsiteX417" fmla="*/ 2322881 w 5543550"/>
                <a:gd name="connsiteY417" fmla="*/ 321715 h 6323723"/>
                <a:gd name="connsiteX418" fmla="*/ 2278247 w 5543550"/>
                <a:gd name="connsiteY418" fmla="*/ 333806 h 6323723"/>
                <a:gd name="connsiteX419" fmla="*/ 2233613 w 5543550"/>
                <a:gd name="connsiteY419" fmla="*/ 345895 h 6323723"/>
                <a:gd name="connsiteX420" fmla="*/ 2198122 w 5543550"/>
                <a:gd name="connsiteY420" fmla="*/ 363524 h 6323723"/>
                <a:gd name="connsiteX421" fmla="*/ 2162632 w 5543550"/>
                <a:gd name="connsiteY421" fmla="*/ 381154 h 6323723"/>
                <a:gd name="connsiteX422" fmla="*/ 2141563 w 5543550"/>
                <a:gd name="connsiteY422" fmla="*/ 409652 h 6323723"/>
                <a:gd name="connsiteX423" fmla="*/ 2120494 w 5543550"/>
                <a:gd name="connsiteY423" fmla="*/ 438150 h 6323723"/>
                <a:gd name="connsiteX424" fmla="*/ 1993697 w 5543550"/>
                <a:gd name="connsiteY424" fmla="*/ 438150 h 6323723"/>
                <a:gd name="connsiteX425" fmla="*/ 1866900 w 5543550"/>
                <a:gd name="connsiteY425" fmla="*/ 438150 h 6323723"/>
                <a:gd name="connsiteX426" fmla="*/ 1866900 w 5543550"/>
                <a:gd name="connsiteY426" fmla="*/ 399751 h 6323723"/>
                <a:gd name="connsiteX427" fmla="*/ 1866900 w 5543550"/>
                <a:gd name="connsiteY427" fmla="*/ 361352 h 6323723"/>
                <a:gd name="connsiteX428" fmla="*/ 1853613 w 5543550"/>
                <a:gd name="connsiteY428" fmla="*/ 356252 h 6323723"/>
                <a:gd name="connsiteX429" fmla="*/ 1840325 w 5543550"/>
                <a:gd name="connsiteY429" fmla="*/ 351153 h 6323723"/>
                <a:gd name="connsiteX430" fmla="*/ 1798844 w 5543550"/>
                <a:gd name="connsiteY430" fmla="*/ 362166 h 6323723"/>
                <a:gd name="connsiteX431" fmla="*/ 1757363 w 5543550"/>
                <a:gd name="connsiteY431" fmla="*/ 373178 h 6323723"/>
                <a:gd name="connsiteX432" fmla="*/ 1734703 w 5543550"/>
                <a:gd name="connsiteY432" fmla="*/ 393758 h 6323723"/>
                <a:gd name="connsiteX433" fmla="*/ 1712043 w 5543550"/>
                <a:gd name="connsiteY433" fmla="*/ 414338 h 6323723"/>
                <a:gd name="connsiteX434" fmla="*/ 1698984 w 5543550"/>
                <a:gd name="connsiteY434" fmla="*/ 444988 h 6323723"/>
                <a:gd name="connsiteX435" fmla="*/ 1685925 w 5543550"/>
                <a:gd name="connsiteY435" fmla="*/ 475638 h 6323723"/>
                <a:gd name="connsiteX436" fmla="*/ 1685925 w 5543550"/>
                <a:gd name="connsiteY436" fmla="*/ 518187 h 6323723"/>
                <a:gd name="connsiteX437" fmla="*/ 1685925 w 5543550"/>
                <a:gd name="connsiteY437" fmla="*/ 560735 h 6323723"/>
                <a:gd name="connsiteX438" fmla="*/ 1696088 w 5543550"/>
                <a:gd name="connsiteY438" fmla="*/ 587549 h 6323723"/>
                <a:gd name="connsiteX439" fmla="*/ 1706242 w 5543550"/>
                <a:gd name="connsiteY439" fmla="*/ 614363 h 6323723"/>
                <a:gd name="connsiteX440" fmla="*/ 1727044 w 5543550"/>
                <a:gd name="connsiteY440" fmla="*/ 636625 h 6323723"/>
                <a:gd name="connsiteX441" fmla="*/ 1747838 w 5543550"/>
                <a:gd name="connsiteY441" fmla="*/ 658888 h 6323723"/>
                <a:gd name="connsiteX442" fmla="*/ 1779956 w 5543550"/>
                <a:gd name="connsiteY442" fmla="*/ 672341 h 6323723"/>
                <a:gd name="connsiteX443" fmla="*/ 1812074 w 5543550"/>
                <a:gd name="connsiteY443" fmla="*/ 685800 h 6323723"/>
                <a:gd name="connsiteX444" fmla="*/ 1839487 w 5543550"/>
                <a:gd name="connsiteY444" fmla="*/ 685800 h 6323723"/>
                <a:gd name="connsiteX445" fmla="*/ 1866900 w 5543550"/>
                <a:gd name="connsiteY445" fmla="*/ 685800 h 6323723"/>
                <a:gd name="connsiteX446" fmla="*/ 1866900 w 5543550"/>
                <a:gd name="connsiteY446" fmla="*/ 647700 h 6323723"/>
                <a:gd name="connsiteX447" fmla="*/ 1866900 w 5543550"/>
                <a:gd name="connsiteY447" fmla="*/ 609600 h 6323723"/>
                <a:gd name="connsiteX448" fmla="*/ 1988973 w 5543550"/>
                <a:gd name="connsiteY448" fmla="*/ 609600 h 6323723"/>
                <a:gd name="connsiteX449" fmla="*/ 2111045 w 5543550"/>
                <a:gd name="connsiteY449" fmla="*/ 609600 h 6323723"/>
                <a:gd name="connsiteX450" fmla="*/ 2131400 w 5543550"/>
                <a:gd name="connsiteY450" fmla="*/ 645818 h 6323723"/>
                <a:gd name="connsiteX451" fmla="*/ 2151755 w 5543550"/>
                <a:gd name="connsiteY451" fmla="*/ 682038 h 6323723"/>
                <a:gd name="connsiteX452" fmla="*/ 2171252 w 5543550"/>
                <a:gd name="connsiteY452" fmla="*/ 699678 h 6323723"/>
                <a:gd name="connsiteX453" fmla="*/ 2190750 w 5543550"/>
                <a:gd name="connsiteY453" fmla="*/ 717328 h 6323723"/>
                <a:gd name="connsiteX454" fmla="*/ 2190750 w 5543550"/>
                <a:gd name="connsiteY454" fmla="*/ 733739 h 6323723"/>
                <a:gd name="connsiteX455" fmla="*/ 2190750 w 5543550"/>
                <a:gd name="connsiteY455" fmla="*/ 750160 h 6323723"/>
                <a:gd name="connsiteX456" fmla="*/ 2151155 w 5543550"/>
                <a:gd name="connsiteY456" fmla="*/ 825132 h 6323723"/>
                <a:gd name="connsiteX457" fmla="*/ 2111569 w 5543550"/>
                <a:gd name="connsiteY457" fmla="*/ 900113 h 6323723"/>
                <a:gd name="connsiteX458" fmla="*/ 2094005 w 5543550"/>
                <a:gd name="connsiteY458" fmla="*/ 925392 h 6323723"/>
                <a:gd name="connsiteX459" fmla="*/ 2076450 w 5543550"/>
                <a:gd name="connsiteY459" fmla="*/ 950681 h 6323723"/>
                <a:gd name="connsiteX460" fmla="*/ 2076450 w 5543550"/>
                <a:gd name="connsiteY460" fmla="*/ 959691 h 6323723"/>
                <a:gd name="connsiteX461" fmla="*/ 2076450 w 5543550"/>
                <a:gd name="connsiteY461" fmla="*/ 968702 h 6323723"/>
                <a:gd name="connsiteX462" fmla="*/ 2163642 w 5543550"/>
                <a:gd name="connsiteY462" fmla="*/ 974884 h 6323723"/>
                <a:gd name="connsiteX463" fmla="*/ 2250824 w 5543550"/>
                <a:gd name="connsiteY463" fmla="*/ 981075 h 6323723"/>
                <a:gd name="connsiteX464" fmla="*/ 2339216 w 5543550"/>
                <a:gd name="connsiteY464" fmla="*/ 981075 h 6323723"/>
                <a:gd name="connsiteX465" fmla="*/ 2427599 w 5543550"/>
                <a:gd name="connsiteY465" fmla="*/ 981075 h 6323723"/>
                <a:gd name="connsiteX466" fmla="*/ 2460194 w 5543550"/>
                <a:gd name="connsiteY466" fmla="*/ 1042464 h 6323723"/>
                <a:gd name="connsiteX467" fmla="*/ 2492797 w 5543550"/>
                <a:gd name="connsiteY467" fmla="*/ 1103843 h 6323723"/>
                <a:gd name="connsiteX468" fmla="*/ 2484854 w 5543550"/>
                <a:gd name="connsiteY468" fmla="*/ 1111787 h 6323723"/>
                <a:gd name="connsiteX469" fmla="*/ 2476910 w 5543550"/>
                <a:gd name="connsiteY469" fmla="*/ 1119731 h 6323723"/>
                <a:gd name="connsiteX470" fmla="*/ 2500170 w 5543550"/>
                <a:gd name="connsiteY470" fmla="*/ 1176604 h 6323723"/>
                <a:gd name="connsiteX471" fmla="*/ 2523430 w 5543550"/>
                <a:gd name="connsiteY471" fmla="*/ 1233488 h 6323723"/>
                <a:gd name="connsiteX472" fmla="*/ 2529450 w 5543550"/>
                <a:gd name="connsiteY472" fmla="*/ 1272854 h 6323723"/>
                <a:gd name="connsiteX473" fmla="*/ 2535479 w 5543550"/>
                <a:gd name="connsiteY473" fmla="*/ 1312221 h 6323723"/>
                <a:gd name="connsiteX474" fmla="*/ 2558720 w 5543550"/>
                <a:gd name="connsiteY474" fmla="*/ 1322813 h 6323723"/>
                <a:gd name="connsiteX475" fmla="*/ 2581951 w 5543550"/>
                <a:gd name="connsiteY475" fmla="*/ 1333405 h 6323723"/>
                <a:gd name="connsiteX476" fmla="*/ 2633596 w 5543550"/>
                <a:gd name="connsiteY476" fmla="*/ 1371552 h 6323723"/>
                <a:gd name="connsiteX477" fmla="*/ 2685240 w 5543550"/>
                <a:gd name="connsiteY477" fmla="*/ 1409700 h 6323723"/>
                <a:gd name="connsiteX478" fmla="*/ 2698528 w 5543550"/>
                <a:gd name="connsiteY478" fmla="*/ 1409700 h 6323723"/>
                <a:gd name="connsiteX479" fmla="*/ 2711815 w 5543550"/>
                <a:gd name="connsiteY479" fmla="*/ 1409700 h 6323723"/>
                <a:gd name="connsiteX480" fmla="*/ 2758392 w 5543550"/>
                <a:gd name="connsiteY480" fmla="*/ 1469231 h 6323723"/>
                <a:gd name="connsiteX481" fmla="*/ 2804960 w 5543550"/>
                <a:gd name="connsiteY481" fmla="*/ 1528763 h 6323723"/>
                <a:gd name="connsiteX482" fmla="*/ 2877531 w 5543550"/>
                <a:gd name="connsiteY482" fmla="*/ 1604963 h 6323723"/>
                <a:gd name="connsiteX483" fmla="*/ 2950093 w 5543550"/>
                <a:gd name="connsiteY483" fmla="*/ 1681163 h 6323723"/>
                <a:gd name="connsiteX484" fmla="*/ 2962313 w 5543550"/>
                <a:gd name="connsiteY484" fmla="*/ 1733550 h 6323723"/>
                <a:gd name="connsiteX485" fmla="*/ 2974524 w 5543550"/>
                <a:gd name="connsiteY485" fmla="*/ 1785938 h 6323723"/>
                <a:gd name="connsiteX486" fmla="*/ 3030445 w 5543550"/>
                <a:gd name="connsiteY486" fmla="*/ 1961560 h 6323723"/>
                <a:gd name="connsiteX487" fmla="*/ 3086376 w 5543550"/>
                <a:gd name="connsiteY487" fmla="*/ 2137172 h 6323723"/>
                <a:gd name="connsiteX488" fmla="*/ 3102760 w 5543550"/>
                <a:gd name="connsiteY488" fmla="*/ 2216792 h 6323723"/>
                <a:gd name="connsiteX489" fmla="*/ 3119142 w 5543550"/>
                <a:gd name="connsiteY489" fmla="*/ 2296402 h 6323723"/>
                <a:gd name="connsiteX490" fmla="*/ 3106522 w 5543550"/>
                <a:gd name="connsiteY490" fmla="*/ 2304203 h 6323723"/>
                <a:gd name="connsiteX491" fmla="*/ 3093892 w 5543550"/>
                <a:gd name="connsiteY491" fmla="*/ 2312013 h 6323723"/>
                <a:gd name="connsiteX492" fmla="*/ 2970133 w 5543550"/>
                <a:gd name="connsiteY492" fmla="*/ 2328367 h 6323723"/>
                <a:gd name="connsiteX493" fmla="*/ 2846365 w 5543550"/>
                <a:gd name="connsiteY493" fmla="*/ 2344722 h 6323723"/>
                <a:gd name="connsiteX494" fmla="*/ 2844165 w 5543550"/>
                <a:gd name="connsiteY494" fmla="*/ 2341550 h 6323723"/>
                <a:gd name="connsiteX495" fmla="*/ 2841965 w 5543550"/>
                <a:gd name="connsiteY495" fmla="*/ 2338388 h 6323723"/>
                <a:gd name="connsiteX496" fmla="*/ 2830526 w 5543550"/>
                <a:gd name="connsiteY496" fmla="*/ 2255825 h 6323723"/>
                <a:gd name="connsiteX497" fmla="*/ 2819076 w 5543550"/>
                <a:gd name="connsiteY497" fmla="*/ 2173262 h 6323723"/>
                <a:gd name="connsiteX498" fmla="*/ 2804627 w 5543550"/>
                <a:gd name="connsiteY498" fmla="*/ 2138677 h 6323723"/>
                <a:gd name="connsiteX499" fmla="*/ 2790177 w 5543550"/>
                <a:gd name="connsiteY499" fmla="*/ 2104092 h 6323723"/>
                <a:gd name="connsiteX500" fmla="*/ 2809408 w 5543550"/>
                <a:gd name="connsiteY500" fmla="*/ 2079641 h 6323723"/>
                <a:gd name="connsiteX501" fmla="*/ 2828649 w 5543550"/>
                <a:gd name="connsiteY501" fmla="*/ 2055190 h 6323723"/>
                <a:gd name="connsiteX502" fmla="*/ 2810580 w 5543550"/>
                <a:gd name="connsiteY502" fmla="*/ 2029816 h 6323723"/>
                <a:gd name="connsiteX503" fmla="*/ 2792511 w 5543550"/>
                <a:gd name="connsiteY503" fmla="*/ 2004441 h 6323723"/>
                <a:gd name="connsiteX504" fmla="*/ 2776061 w 5543550"/>
                <a:gd name="connsiteY504" fmla="*/ 1947577 h 6323723"/>
                <a:gd name="connsiteX505" fmla="*/ 2759602 w 5543550"/>
                <a:gd name="connsiteY505" fmla="*/ 1890713 h 6323723"/>
                <a:gd name="connsiteX506" fmla="*/ 2760297 w 5543550"/>
                <a:gd name="connsiteY506" fmla="*/ 1859128 h 6323723"/>
                <a:gd name="connsiteX507" fmla="*/ 2760983 w 5543550"/>
                <a:gd name="connsiteY507" fmla="*/ 1827533 h 6323723"/>
                <a:gd name="connsiteX508" fmla="*/ 2743915 w 5543550"/>
                <a:gd name="connsiteY508" fmla="*/ 1810464 h 6323723"/>
                <a:gd name="connsiteX509" fmla="*/ 2726846 w 5543550"/>
                <a:gd name="connsiteY509" fmla="*/ 1793396 h 6323723"/>
                <a:gd name="connsiteX510" fmla="*/ 2701118 w 5543550"/>
                <a:gd name="connsiteY510" fmla="*/ 1726073 h 6323723"/>
                <a:gd name="connsiteX511" fmla="*/ 2675391 w 5543550"/>
                <a:gd name="connsiteY511" fmla="*/ 1658741 h 6323723"/>
                <a:gd name="connsiteX512" fmla="*/ 2662142 w 5543550"/>
                <a:gd name="connsiteY512" fmla="*/ 1647749 h 6323723"/>
                <a:gd name="connsiteX513" fmla="*/ 2648893 w 5543550"/>
                <a:gd name="connsiteY513" fmla="*/ 1636748 h 6323723"/>
                <a:gd name="connsiteX514" fmla="*/ 2620137 w 5543550"/>
                <a:gd name="connsiteY514" fmla="*/ 1585798 h 6323723"/>
                <a:gd name="connsiteX515" fmla="*/ 2591381 w 5543550"/>
                <a:gd name="connsiteY515" fmla="*/ 1534840 h 6323723"/>
                <a:gd name="connsiteX516" fmla="*/ 2532450 w 5543550"/>
                <a:gd name="connsiteY516" fmla="*/ 1471841 h 6323723"/>
                <a:gd name="connsiteX517" fmla="*/ 2473509 w 5543550"/>
                <a:gd name="connsiteY517" fmla="*/ 1408843 h 6323723"/>
                <a:gd name="connsiteX518" fmla="*/ 2396424 w 5543550"/>
                <a:gd name="connsiteY518" fmla="*/ 1353845 h 6323723"/>
                <a:gd name="connsiteX519" fmla="*/ 2319338 w 5543550"/>
                <a:gd name="connsiteY519" fmla="*/ 1298848 h 6323723"/>
                <a:gd name="connsiteX520" fmla="*/ 2274265 w 5543550"/>
                <a:gd name="connsiteY520" fmla="*/ 1273016 h 6323723"/>
                <a:gd name="connsiteX521" fmla="*/ 2229202 w 5543550"/>
                <a:gd name="connsiteY521" fmla="*/ 1247175 h 6323723"/>
                <a:gd name="connsiteX522" fmla="*/ 2219601 w 5543550"/>
                <a:gd name="connsiteY522" fmla="*/ 1229249 h 6323723"/>
                <a:gd name="connsiteX523" fmla="*/ 2210009 w 5543550"/>
                <a:gd name="connsiteY523" fmla="*/ 1211313 h 6323723"/>
                <a:gd name="connsiteX524" fmla="*/ 2134495 w 5543550"/>
                <a:gd name="connsiteY524" fmla="*/ 1195007 h 6323723"/>
                <a:gd name="connsiteX525" fmla="*/ 2058991 w 5543550"/>
                <a:gd name="connsiteY525" fmla="*/ 1178690 h 6323723"/>
                <a:gd name="connsiteX526" fmla="*/ 2054828 w 5543550"/>
                <a:gd name="connsiteY526" fmla="*/ 1162774 h 6323723"/>
                <a:gd name="connsiteX527" fmla="*/ 2050666 w 5543550"/>
                <a:gd name="connsiteY527" fmla="*/ 1146848 h 6323723"/>
                <a:gd name="connsiteX528" fmla="*/ 2011718 w 5543550"/>
                <a:gd name="connsiteY528" fmla="*/ 1135180 h 6323723"/>
                <a:gd name="connsiteX529" fmla="*/ 1972761 w 5543550"/>
                <a:gd name="connsiteY529" fmla="*/ 1123512 h 6323723"/>
                <a:gd name="connsiteX530" fmla="*/ 1879349 w 5543550"/>
                <a:gd name="connsiteY530" fmla="*/ 1117768 h 6323723"/>
                <a:gd name="connsiteX531" fmla="*/ 1785938 w 5543550"/>
                <a:gd name="connsiteY531" fmla="*/ 1112025 h 6323723"/>
                <a:gd name="connsiteX532" fmla="*/ 1757363 w 5543550"/>
                <a:gd name="connsiteY532" fmla="*/ 1085717 h 6323723"/>
                <a:gd name="connsiteX533" fmla="*/ 1728788 w 5543550"/>
                <a:gd name="connsiteY533" fmla="*/ 1059409 h 6323723"/>
                <a:gd name="connsiteX534" fmla="*/ 1700213 w 5543550"/>
                <a:gd name="connsiteY534" fmla="*/ 1045197 h 6323723"/>
                <a:gd name="connsiteX535" fmla="*/ 1671638 w 5543550"/>
                <a:gd name="connsiteY535" fmla="*/ 1030996 h 6323723"/>
                <a:gd name="connsiteX536" fmla="*/ 1638300 w 5543550"/>
                <a:gd name="connsiteY536" fmla="*/ 1023976 h 6323723"/>
                <a:gd name="connsiteX537" fmla="*/ 1604963 w 5543550"/>
                <a:gd name="connsiteY537" fmla="*/ 1016965 h 6323723"/>
                <a:gd name="connsiteX538" fmla="*/ 1562100 w 5543550"/>
                <a:gd name="connsiteY538" fmla="*/ 1002821 h 6323723"/>
                <a:gd name="connsiteX539" fmla="*/ 1519238 w 5543550"/>
                <a:gd name="connsiteY539" fmla="*/ 988685 h 6323723"/>
                <a:gd name="connsiteX540" fmla="*/ 1499930 w 5543550"/>
                <a:gd name="connsiteY540" fmla="*/ 970921 h 6323723"/>
                <a:gd name="connsiteX541" fmla="*/ 1480614 w 5543550"/>
                <a:gd name="connsiteY541" fmla="*/ 953167 h 6323723"/>
                <a:gd name="connsiteX542" fmla="*/ 1453486 w 5543550"/>
                <a:gd name="connsiteY542" fmla="*/ 974798 h 6323723"/>
                <a:gd name="connsiteX543" fmla="*/ 1426350 w 5543550"/>
                <a:gd name="connsiteY543" fmla="*/ 996429 h 6323723"/>
                <a:gd name="connsiteX544" fmla="*/ 1442790 w 5543550"/>
                <a:gd name="connsiteY544" fmla="*/ 1028214 h 6323723"/>
                <a:gd name="connsiteX545" fmla="*/ 1459221 w 5543550"/>
                <a:gd name="connsiteY545" fmla="*/ 1059990 h 6323723"/>
                <a:gd name="connsiteX546" fmla="*/ 1436837 w 5543550"/>
                <a:gd name="connsiteY546" fmla="*/ 1053103 h 6323723"/>
                <a:gd name="connsiteX547" fmla="*/ 1414463 w 5543550"/>
                <a:gd name="connsiteY547" fmla="*/ 1046217 h 6323723"/>
                <a:gd name="connsiteX548" fmla="*/ 1393031 w 5543550"/>
                <a:gd name="connsiteY548" fmla="*/ 1041111 h 6323723"/>
                <a:gd name="connsiteX549" fmla="*/ 1371600 w 5543550"/>
                <a:gd name="connsiteY549" fmla="*/ 1036006 h 6323723"/>
                <a:gd name="connsiteX550" fmla="*/ 1371600 w 5543550"/>
                <a:gd name="connsiteY550" fmla="*/ 1064390 h 6323723"/>
                <a:gd name="connsiteX551" fmla="*/ 1371600 w 5543550"/>
                <a:gd name="connsiteY551" fmla="*/ 1092775 h 6323723"/>
                <a:gd name="connsiteX552" fmla="*/ 1396708 w 5543550"/>
                <a:gd name="connsiteY552" fmla="*/ 1117892 h 6323723"/>
                <a:gd name="connsiteX553" fmla="*/ 1421825 w 5543550"/>
                <a:gd name="connsiteY553" fmla="*/ 1143000 h 6323723"/>
                <a:gd name="connsiteX554" fmla="*/ 1430045 w 5543550"/>
                <a:gd name="connsiteY554" fmla="*/ 1143000 h 6323723"/>
                <a:gd name="connsiteX555" fmla="*/ 1438275 w 5543550"/>
                <a:gd name="connsiteY555" fmla="*/ 1143000 h 6323723"/>
                <a:gd name="connsiteX556" fmla="*/ 1438275 w 5543550"/>
                <a:gd name="connsiteY556" fmla="*/ 1151344 h 6323723"/>
                <a:gd name="connsiteX557" fmla="*/ 1438275 w 5543550"/>
                <a:gd name="connsiteY557" fmla="*/ 1159688 h 6323723"/>
                <a:gd name="connsiteX558" fmla="*/ 1371600 w 5543550"/>
                <a:gd name="connsiteY558" fmla="*/ 1194730 h 6323723"/>
                <a:gd name="connsiteX559" fmla="*/ 1304925 w 5543550"/>
                <a:gd name="connsiteY559" fmla="*/ 1229763 h 6323723"/>
                <a:gd name="connsiteX560" fmla="*/ 1304925 w 5543550"/>
                <a:gd name="connsiteY560" fmla="*/ 1235983 h 6323723"/>
                <a:gd name="connsiteX561" fmla="*/ 1304925 w 5543550"/>
                <a:gd name="connsiteY561" fmla="*/ 1242212 h 6323723"/>
                <a:gd name="connsiteX562" fmla="*/ 1340053 w 5543550"/>
                <a:gd name="connsiteY562" fmla="*/ 1278188 h 6323723"/>
                <a:gd name="connsiteX563" fmla="*/ 1375191 w 5543550"/>
                <a:gd name="connsiteY563" fmla="*/ 1314164 h 6323723"/>
                <a:gd name="connsiteX564" fmla="*/ 1356074 w 5543550"/>
                <a:gd name="connsiteY564" fmla="*/ 1335738 h 6323723"/>
                <a:gd name="connsiteX565" fmla="*/ 1336958 w 5543550"/>
                <a:gd name="connsiteY565" fmla="*/ 1357313 h 6323723"/>
                <a:gd name="connsiteX566" fmla="*/ 1204484 w 5543550"/>
                <a:gd name="connsiteY566" fmla="*/ 1509713 h 6323723"/>
                <a:gd name="connsiteX567" fmla="*/ 1072010 w 5543550"/>
                <a:gd name="connsiteY567" fmla="*/ 1662113 h 6323723"/>
                <a:gd name="connsiteX568" fmla="*/ 1031300 w 5543550"/>
                <a:gd name="connsiteY568" fmla="*/ 1702241 h 6323723"/>
                <a:gd name="connsiteX569" fmla="*/ 990600 w 5543550"/>
                <a:gd name="connsiteY569" fmla="*/ 1742361 h 6323723"/>
                <a:gd name="connsiteX570" fmla="*/ 990600 w 5543550"/>
                <a:gd name="connsiteY570" fmla="*/ 1753162 h 6323723"/>
                <a:gd name="connsiteX571" fmla="*/ 990600 w 5543550"/>
                <a:gd name="connsiteY571" fmla="*/ 1763963 h 6323723"/>
                <a:gd name="connsiteX572" fmla="*/ 954043 w 5543550"/>
                <a:gd name="connsiteY572" fmla="*/ 1805502 h 6323723"/>
                <a:gd name="connsiteX573" fmla="*/ 917486 w 5543550"/>
                <a:gd name="connsiteY573" fmla="*/ 1847031 h 6323723"/>
                <a:gd name="connsiteX574" fmla="*/ 894683 w 5543550"/>
                <a:gd name="connsiteY574" fmla="*/ 1889998 h 6323723"/>
                <a:gd name="connsiteX575" fmla="*/ 871890 w 5543550"/>
                <a:gd name="connsiteY575" fmla="*/ 1932966 h 6323723"/>
                <a:gd name="connsiteX576" fmla="*/ 884939 w 5543550"/>
                <a:gd name="connsiteY576" fmla="*/ 1964227 h 6323723"/>
                <a:gd name="connsiteX577" fmla="*/ 897979 w 5543550"/>
                <a:gd name="connsiteY577" fmla="*/ 1995488 h 6323723"/>
                <a:gd name="connsiteX578" fmla="*/ 904342 w 5543550"/>
                <a:gd name="connsiteY578" fmla="*/ 2067230 h 6323723"/>
                <a:gd name="connsiteX579" fmla="*/ 910704 w 5543550"/>
                <a:gd name="connsiteY579" fmla="*/ 2138972 h 6323723"/>
                <a:gd name="connsiteX580" fmla="*/ 918734 w 5543550"/>
                <a:gd name="connsiteY580" fmla="*/ 2152955 h 6323723"/>
                <a:gd name="connsiteX581" fmla="*/ 926764 w 5543550"/>
                <a:gd name="connsiteY581" fmla="*/ 2166938 h 6323723"/>
                <a:gd name="connsiteX582" fmla="*/ 946052 w 5543550"/>
                <a:gd name="connsiteY582" fmla="*/ 2188369 h 6323723"/>
                <a:gd name="connsiteX583" fmla="*/ 965349 w 5543550"/>
                <a:gd name="connsiteY583" fmla="*/ 2209800 h 6323723"/>
                <a:gd name="connsiteX584" fmla="*/ 999401 w 5543550"/>
                <a:gd name="connsiteY584" fmla="*/ 2209495 h 6323723"/>
                <a:gd name="connsiteX585" fmla="*/ 1033463 w 5543550"/>
                <a:gd name="connsiteY585" fmla="*/ 2209191 h 6323723"/>
                <a:gd name="connsiteX586" fmla="*/ 1050065 w 5543550"/>
                <a:gd name="connsiteY586" fmla="*/ 2196589 h 6323723"/>
                <a:gd name="connsiteX587" fmla="*/ 1066676 w 5543550"/>
                <a:gd name="connsiteY587" fmla="*/ 2183978 h 6323723"/>
                <a:gd name="connsiteX588" fmla="*/ 1081154 w 5543550"/>
                <a:gd name="connsiteY588" fmla="*/ 2142944 h 6323723"/>
                <a:gd name="connsiteX589" fmla="*/ 1095632 w 5543550"/>
                <a:gd name="connsiteY589" fmla="*/ 2101910 h 6323723"/>
                <a:gd name="connsiteX590" fmla="*/ 1106719 w 5543550"/>
                <a:gd name="connsiteY590" fmla="*/ 2088547 h 6323723"/>
                <a:gd name="connsiteX591" fmla="*/ 1117797 w 5543550"/>
                <a:gd name="connsiteY591" fmla="*/ 2075193 h 6323723"/>
                <a:gd name="connsiteX592" fmla="*/ 1143753 w 5543550"/>
                <a:gd name="connsiteY592" fmla="*/ 2061772 h 6323723"/>
                <a:gd name="connsiteX593" fmla="*/ 1169699 w 5543550"/>
                <a:gd name="connsiteY593" fmla="*/ 2048351 h 6323723"/>
                <a:gd name="connsiteX594" fmla="*/ 1184900 w 5543550"/>
                <a:gd name="connsiteY594" fmla="*/ 2071564 h 6323723"/>
                <a:gd name="connsiteX595" fmla="*/ 1200112 w 5543550"/>
                <a:gd name="connsiteY595" fmla="*/ 2094767 h 6323723"/>
                <a:gd name="connsiteX596" fmla="*/ 1175785 w 5543550"/>
                <a:gd name="connsiteY596" fmla="*/ 2117322 h 6323723"/>
                <a:gd name="connsiteX597" fmla="*/ 1151458 w 5543550"/>
                <a:gd name="connsiteY597" fmla="*/ 2139877 h 6323723"/>
                <a:gd name="connsiteX598" fmla="*/ 1163031 w 5543550"/>
                <a:gd name="connsiteY598" fmla="*/ 2165280 h 6323723"/>
                <a:gd name="connsiteX599" fmla="*/ 1174594 w 5543550"/>
                <a:gd name="connsiteY599" fmla="*/ 2190674 h 6323723"/>
                <a:gd name="connsiteX600" fmla="*/ 1158040 w 5543550"/>
                <a:gd name="connsiteY600" fmla="*/ 2208971 h 6323723"/>
                <a:gd name="connsiteX601" fmla="*/ 1141486 w 5543550"/>
                <a:gd name="connsiteY601" fmla="*/ 2227269 h 6323723"/>
                <a:gd name="connsiteX602" fmla="*/ 1151982 w 5543550"/>
                <a:gd name="connsiteY602" fmla="*/ 2246891 h 6323723"/>
                <a:gd name="connsiteX603" fmla="*/ 1162488 w 5543550"/>
                <a:gd name="connsiteY603" fmla="*/ 2266512 h 6323723"/>
                <a:gd name="connsiteX604" fmla="*/ 1180643 w 5543550"/>
                <a:gd name="connsiteY604" fmla="*/ 2276227 h 6323723"/>
                <a:gd name="connsiteX605" fmla="*/ 1198807 w 5543550"/>
                <a:gd name="connsiteY605" fmla="*/ 2285952 h 6323723"/>
                <a:gd name="connsiteX606" fmla="*/ 1259005 w 5543550"/>
                <a:gd name="connsiteY606" fmla="*/ 2270608 h 6323723"/>
                <a:gd name="connsiteX607" fmla="*/ 1319213 w 5543550"/>
                <a:gd name="connsiteY607" fmla="*/ 2255263 h 6323723"/>
                <a:gd name="connsiteX608" fmla="*/ 1344273 w 5543550"/>
                <a:gd name="connsiteY608" fmla="*/ 2242395 h 6323723"/>
                <a:gd name="connsiteX609" fmla="*/ 1369333 w 5543550"/>
                <a:gd name="connsiteY609" fmla="*/ 2229536 h 6323723"/>
                <a:gd name="connsiteX610" fmla="*/ 1393460 w 5543550"/>
                <a:gd name="connsiteY610" fmla="*/ 2200856 h 6323723"/>
                <a:gd name="connsiteX611" fmla="*/ 1417587 w 5543550"/>
                <a:gd name="connsiteY611" fmla="*/ 2172186 h 6323723"/>
                <a:gd name="connsiteX612" fmla="*/ 1428817 w 5543550"/>
                <a:gd name="connsiteY612" fmla="*/ 2138172 h 6323723"/>
                <a:gd name="connsiteX613" fmla="*/ 1440037 w 5543550"/>
                <a:gd name="connsiteY613" fmla="*/ 2104158 h 6323723"/>
                <a:gd name="connsiteX614" fmla="*/ 1454372 w 5543550"/>
                <a:gd name="connsiteY614" fmla="*/ 2116055 h 6323723"/>
                <a:gd name="connsiteX615" fmla="*/ 1468717 w 5543550"/>
                <a:gd name="connsiteY615" fmla="*/ 2127952 h 6323723"/>
                <a:gd name="connsiteX616" fmla="*/ 1463764 w 5543550"/>
                <a:gd name="connsiteY616" fmla="*/ 2158441 h 6323723"/>
                <a:gd name="connsiteX617" fmla="*/ 1458821 w 5543550"/>
                <a:gd name="connsiteY617" fmla="*/ 2188921 h 6323723"/>
                <a:gd name="connsiteX618" fmla="*/ 1419139 w 5543550"/>
                <a:gd name="connsiteY618" fmla="*/ 2261235 h 6323723"/>
                <a:gd name="connsiteX619" fmla="*/ 1379449 w 5543550"/>
                <a:gd name="connsiteY619" fmla="*/ 2333539 h 6323723"/>
                <a:gd name="connsiteX620" fmla="*/ 1353007 w 5543550"/>
                <a:gd name="connsiteY620" fmla="*/ 2349161 h 6323723"/>
                <a:gd name="connsiteX621" fmla="*/ 1326556 w 5543550"/>
                <a:gd name="connsiteY621" fmla="*/ 2364781 h 6323723"/>
                <a:gd name="connsiteX622" fmla="*/ 1310983 w 5543550"/>
                <a:gd name="connsiteY622" fmla="*/ 2391156 h 6323723"/>
                <a:gd name="connsiteX623" fmla="*/ 1295400 w 5543550"/>
                <a:gd name="connsiteY623" fmla="*/ 2417531 h 6323723"/>
                <a:gd name="connsiteX624" fmla="*/ 1295400 w 5543550"/>
                <a:gd name="connsiteY624" fmla="*/ 2447744 h 6323723"/>
                <a:gd name="connsiteX625" fmla="*/ 1295400 w 5543550"/>
                <a:gd name="connsiteY625" fmla="*/ 2477967 h 6323723"/>
                <a:gd name="connsiteX626" fmla="*/ 1323242 w 5543550"/>
                <a:gd name="connsiteY626" fmla="*/ 2505809 h 6323723"/>
                <a:gd name="connsiteX627" fmla="*/ 1351083 w 5543550"/>
                <a:gd name="connsiteY627" fmla="*/ 2533650 h 6323723"/>
                <a:gd name="connsiteX628" fmla="*/ 1390650 w 5543550"/>
                <a:gd name="connsiteY628" fmla="*/ 2533650 h 6323723"/>
                <a:gd name="connsiteX629" fmla="*/ 1430217 w 5543550"/>
                <a:gd name="connsiteY629" fmla="*/ 2533650 h 6323723"/>
                <a:gd name="connsiteX630" fmla="*/ 1458058 w 5543550"/>
                <a:gd name="connsiteY630" fmla="*/ 2505809 h 6323723"/>
                <a:gd name="connsiteX631" fmla="*/ 1485900 w 5543550"/>
                <a:gd name="connsiteY631" fmla="*/ 2477967 h 6323723"/>
                <a:gd name="connsiteX632" fmla="*/ 1485900 w 5543550"/>
                <a:gd name="connsiteY632" fmla="*/ 2449220 h 6323723"/>
                <a:gd name="connsiteX633" fmla="*/ 1485900 w 5543550"/>
                <a:gd name="connsiteY633" fmla="*/ 2420474 h 6323723"/>
                <a:gd name="connsiteX634" fmla="*/ 1495549 w 5543550"/>
                <a:gd name="connsiteY634" fmla="*/ 2414511 h 6323723"/>
                <a:gd name="connsiteX635" fmla="*/ 1505198 w 5543550"/>
                <a:gd name="connsiteY635" fmla="*/ 2408549 h 6323723"/>
                <a:gd name="connsiteX636" fmla="*/ 1558290 w 5543550"/>
                <a:gd name="connsiteY636" fmla="*/ 2423979 h 6323723"/>
                <a:gd name="connsiteX637" fmla="*/ 1611373 w 5543550"/>
                <a:gd name="connsiteY637" fmla="*/ 2439410 h 6323723"/>
                <a:gd name="connsiteX638" fmla="*/ 1605791 w 5543550"/>
                <a:gd name="connsiteY638" fmla="*/ 2453974 h 6323723"/>
                <a:gd name="connsiteX639" fmla="*/ 1600200 w 5543550"/>
                <a:gd name="connsiteY639" fmla="*/ 2468537 h 6323723"/>
                <a:gd name="connsiteX640" fmla="*/ 1600200 w 5543550"/>
                <a:gd name="connsiteY640" fmla="*/ 2477395 h 6323723"/>
                <a:gd name="connsiteX641" fmla="*/ 1600200 w 5543550"/>
                <a:gd name="connsiteY641" fmla="*/ 2486263 h 6323723"/>
                <a:gd name="connsiteX642" fmla="*/ 1550194 w 5543550"/>
                <a:gd name="connsiteY642" fmla="*/ 2508495 h 6323723"/>
                <a:gd name="connsiteX643" fmla="*/ 1500188 w 5543550"/>
                <a:gd name="connsiteY643" fmla="*/ 2530716 h 6323723"/>
                <a:gd name="connsiteX644" fmla="*/ 1468888 w 5543550"/>
                <a:gd name="connsiteY644" fmla="*/ 2562920 h 6323723"/>
                <a:gd name="connsiteX645" fmla="*/ 1437589 w 5543550"/>
                <a:gd name="connsiteY645" fmla="*/ 2595115 h 6323723"/>
                <a:gd name="connsiteX646" fmla="*/ 1375210 w 5543550"/>
                <a:gd name="connsiteY646" fmla="*/ 2692975 h 6323723"/>
                <a:gd name="connsiteX647" fmla="*/ 1312831 w 5543550"/>
                <a:gd name="connsiteY647" fmla="*/ 2790825 h 6323723"/>
                <a:gd name="connsiteX648" fmla="*/ 1304849 w 5543550"/>
                <a:gd name="connsiteY648" fmla="*/ 2790825 h 6323723"/>
                <a:gd name="connsiteX649" fmla="*/ 1296858 w 5543550"/>
                <a:gd name="connsiteY649" fmla="*/ 2790825 h 6323723"/>
                <a:gd name="connsiteX650" fmla="*/ 1269940 w 5543550"/>
                <a:gd name="connsiteY650" fmla="*/ 2768356 h 6323723"/>
                <a:gd name="connsiteX651" fmla="*/ 1243013 w 5543550"/>
                <a:gd name="connsiteY651" fmla="*/ 2745877 h 6323723"/>
                <a:gd name="connsiteX652" fmla="*/ 1210504 w 5543550"/>
                <a:gd name="connsiteY652" fmla="*/ 2729208 h 6323723"/>
                <a:gd name="connsiteX653" fmla="*/ 1177995 w 5543550"/>
                <a:gd name="connsiteY653" fmla="*/ 2712530 h 6323723"/>
                <a:gd name="connsiteX654" fmla="*/ 1125674 w 5543550"/>
                <a:gd name="connsiteY654" fmla="*/ 2694528 h 6323723"/>
                <a:gd name="connsiteX655" fmla="*/ 1073344 w 5543550"/>
                <a:gd name="connsiteY655" fmla="*/ 2676525 h 6323723"/>
                <a:gd name="connsiteX656" fmla="*/ 1041302 w 5543550"/>
                <a:gd name="connsiteY656" fmla="*/ 2676525 h 6323723"/>
                <a:gd name="connsiteX657" fmla="*/ 1009269 w 5543550"/>
                <a:gd name="connsiteY657" fmla="*/ 2676525 h 6323723"/>
                <a:gd name="connsiteX658" fmla="*/ 921353 w 5543550"/>
                <a:gd name="connsiteY658" fmla="*/ 2720626 h 6323723"/>
                <a:gd name="connsiteX659" fmla="*/ 833438 w 5543550"/>
                <a:gd name="connsiteY659" fmla="*/ 2764727 h 6323723"/>
                <a:gd name="connsiteX660" fmla="*/ 714375 w 5543550"/>
                <a:gd name="connsiteY660" fmla="*/ 2836336 h 6323723"/>
                <a:gd name="connsiteX661" fmla="*/ 595313 w 5543550"/>
                <a:gd name="connsiteY661" fmla="*/ 2907935 h 6323723"/>
                <a:gd name="connsiteX662" fmla="*/ 473678 w 5543550"/>
                <a:gd name="connsiteY662" fmla="*/ 2988983 h 6323723"/>
                <a:gd name="connsiteX663" fmla="*/ 352044 w 5543550"/>
                <a:gd name="connsiteY663" fmla="*/ 3070031 h 6323723"/>
                <a:gd name="connsiteX664" fmla="*/ 326936 w 5543550"/>
                <a:gd name="connsiteY664" fmla="*/ 3094730 h 6323723"/>
                <a:gd name="connsiteX665" fmla="*/ 301819 w 5543550"/>
                <a:gd name="connsiteY665" fmla="*/ 3119438 h 6323723"/>
                <a:gd name="connsiteX666" fmla="*/ 256985 w 5543550"/>
                <a:gd name="connsiteY666" fmla="*/ 3214688 h 6323723"/>
                <a:gd name="connsiteX667" fmla="*/ 212150 w 5543550"/>
                <a:gd name="connsiteY667" fmla="*/ 3309938 h 6323723"/>
                <a:gd name="connsiteX668" fmla="*/ 188033 w 5543550"/>
                <a:gd name="connsiteY668" fmla="*/ 3376613 h 6323723"/>
                <a:gd name="connsiteX669" fmla="*/ 163916 w 5543550"/>
                <a:gd name="connsiteY669" fmla="*/ 3443288 h 6323723"/>
                <a:gd name="connsiteX670" fmla="*/ 128530 w 5543550"/>
                <a:gd name="connsiteY670" fmla="*/ 3531527 h 6323723"/>
                <a:gd name="connsiteX671" fmla="*/ 93145 w 5543550"/>
                <a:gd name="connsiteY671" fmla="*/ 3619767 h 6323723"/>
                <a:gd name="connsiteX672" fmla="*/ 114033 w 5543550"/>
                <a:gd name="connsiteY672" fmla="*/ 3671240 h 6323723"/>
                <a:gd name="connsiteX673" fmla="*/ 134922 w 5543550"/>
                <a:gd name="connsiteY673" fmla="*/ 3722703 h 6323723"/>
                <a:gd name="connsiteX674" fmla="*/ 186528 w 5543550"/>
                <a:gd name="connsiteY674" fmla="*/ 3704958 h 6323723"/>
                <a:gd name="connsiteX675" fmla="*/ 238125 w 5543550"/>
                <a:gd name="connsiteY675" fmla="*/ 3687204 h 6323723"/>
                <a:gd name="connsiteX676" fmla="*/ 238125 w 5543550"/>
                <a:gd name="connsiteY676" fmla="*/ 3695624 h 6323723"/>
                <a:gd name="connsiteX677" fmla="*/ 238125 w 5543550"/>
                <a:gd name="connsiteY677" fmla="*/ 3704044 h 6323723"/>
                <a:gd name="connsiteX678" fmla="*/ 223676 w 5543550"/>
                <a:gd name="connsiteY678" fmla="*/ 3766357 h 6323723"/>
                <a:gd name="connsiteX679" fmla="*/ 209226 w 5543550"/>
                <a:gd name="connsiteY679" fmla="*/ 3828660 h 6323723"/>
                <a:gd name="connsiteX680" fmla="*/ 223799 w 5543550"/>
                <a:gd name="connsiteY680" fmla="*/ 3978878 h 6323723"/>
                <a:gd name="connsiteX681" fmla="*/ 238382 w 5543550"/>
                <a:gd name="connsiteY681" fmla="*/ 4129088 h 6323723"/>
                <a:gd name="connsiteX682" fmla="*/ 247345 w 5543550"/>
                <a:gd name="connsiteY682" fmla="*/ 4213908 h 6323723"/>
                <a:gd name="connsiteX683" fmla="*/ 256308 w 5543550"/>
                <a:gd name="connsiteY683" fmla="*/ 4298738 h 6323723"/>
                <a:gd name="connsiteX684" fmla="*/ 287188 w 5543550"/>
                <a:gd name="connsiteY684" fmla="*/ 4330589 h 6323723"/>
                <a:gd name="connsiteX685" fmla="*/ 318059 w 5543550"/>
                <a:gd name="connsiteY685" fmla="*/ 4362450 h 6323723"/>
                <a:gd name="connsiteX686" fmla="*/ 328098 w 5543550"/>
                <a:gd name="connsiteY686" fmla="*/ 4361755 h 6323723"/>
                <a:gd name="connsiteX687" fmla="*/ 338138 w 5543550"/>
                <a:gd name="connsiteY687" fmla="*/ 4361069 h 6323723"/>
                <a:gd name="connsiteX688" fmla="*/ 457200 w 5543550"/>
                <a:gd name="connsiteY688" fmla="*/ 4227700 h 6323723"/>
                <a:gd name="connsiteX689" fmla="*/ 576263 w 5543550"/>
                <a:gd name="connsiteY689" fmla="*/ 4094331 h 6323723"/>
                <a:gd name="connsiteX690" fmla="*/ 613620 w 5543550"/>
                <a:gd name="connsiteY690" fmla="*/ 4051135 h 6323723"/>
                <a:gd name="connsiteX691" fmla="*/ 650967 w 5543550"/>
                <a:gd name="connsiteY691" fmla="*/ 4007930 h 6323723"/>
                <a:gd name="connsiteX692" fmla="*/ 608857 w 5543550"/>
                <a:gd name="connsiteY692" fmla="*/ 3970020 h 6323723"/>
                <a:gd name="connsiteX693" fmla="*/ 566738 w 5543550"/>
                <a:gd name="connsiteY693" fmla="*/ 3932101 h 6323723"/>
                <a:gd name="connsiteX694" fmla="*/ 527123 w 5543550"/>
                <a:gd name="connsiteY694" fmla="*/ 3908755 h 6323723"/>
                <a:gd name="connsiteX695" fmla="*/ 487509 w 5543550"/>
                <a:gd name="connsiteY695" fmla="*/ 3885409 h 6323723"/>
                <a:gd name="connsiteX696" fmla="*/ 482279 w 5543550"/>
                <a:gd name="connsiteY696" fmla="*/ 3871789 h 6323723"/>
                <a:gd name="connsiteX697" fmla="*/ 477050 w 5543550"/>
                <a:gd name="connsiteY697" fmla="*/ 3858159 h 6323723"/>
                <a:gd name="connsiteX698" fmla="*/ 486975 w 5543550"/>
                <a:gd name="connsiteY698" fmla="*/ 3829707 h 6323723"/>
                <a:gd name="connsiteX699" fmla="*/ 496891 w 5543550"/>
                <a:gd name="connsiteY699" fmla="*/ 3801256 h 6323723"/>
                <a:gd name="connsiteX700" fmla="*/ 514788 w 5543550"/>
                <a:gd name="connsiteY700" fmla="*/ 3795579 h 6323723"/>
                <a:gd name="connsiteX701" fmla="*/ 532676 w 5543550"/>
                <a:gd name="connsiteY701" fmla="*/ 3789893 h 6323723"/>
                <a:gd name="connsiteX702" fmla="*/ 551450 w 5543550"/>
                <a:gd name="connsiteY702" fmla="*/ 3799942 h 6323723"/>
                <a:gd name="connsiteX703" fmla="*/ 570214 w 5543550"/>
                <a:gd name="connsiteY703" fmla="*/ 3809981 h 6323723"/>
                <a:gd name="connsiteX704" fmla="*/ 576263 w 5543550"/>
                <a:gd name="connsiteY704" fmla="*/ 3829041 h 6323723"/>
                <a:gd name="connsiteX705" fmla="*/ 582311 w 5543550"/>
                <a:gd name="connsiteY705" fmla="*/ 3848100 h 6323723"/>
                <a:gd name="connsiteX706" fmla="*/ 593569 w 5543550"/>
                <a:gd name="connsiteY706" fmla="*/ 3848034 h 6323723"/>
                <a:gd name="connsiteX707" fmla="*/ 604838 w 5543550"/>
                <a:gd name="connsiteY707" fmla="*/ 3847967 h 6323723"/>
                <a:gd name="connsiteX708" fmla="*/ 626526 w 5543550"/>
                <a:gd name="connsiteY708" fmla="*/ 3816106 h 6323723"/>
                <a:gd name="connsiteX709" fmla="*/ 648224 w 5543550"/>
                <a:gd name="connsiteY709" fmla="*/ 3784244 h 6323723"/>
                <a:gd name="connsiteX710" fmla="*/ 657320 w 5543550"/>
                <a:gd name="connsiteY710" fmla="*/ 3752517 h 6323723"/>
                <a:gd name="connsiteX711" fmla="*/ 666417 w 5543550"/>
                <a:gd name="connsiteY711" fmla="*/ 3720789 h 6323723"/>
                <a:gd name="connsiteX712" fmla="*/ 660949 w 5543550"/>
                <a:gd name="connsiteY712" fmla="*/ 3686594 h 6323723"/>
                <a:gd name="connsiteX713" fmla="*/ 655482 w 5543550"/>
                <a:gd name="connsiteY713" fmla="*/ 3652390 h 6323723"/>
                <a:gd name="connsiteX714" fmla="*/ 705326 w 5543550"/>
                <a:gd name="connsiteY714" fmla="*/ 3571656 h 6323723"/>
                <a:gd name="connsiteX715" fmla="*/ 755171 w 5543550"/>
                <a:gd name="connsiteY715" fmla="*/ 3490913 h 6323723"/>
                <a:gd name="connsiteX716" fmla="*/ 800976 w 5543550"/>
                <a:gd name="connsiteY716" fmla="*/ 3433001 h 6323723"/>
                <a:gd name="connsiteX717" fmla="*/ 846782 w 5543550"/>
                <a:gd name="connsiteY717" fmla="*/ 3375089 h 6323723"/>
                <a:gd name="connsiteX718" fmla="*/ 882977 w 5543550"/>
                <a:gd name="connsiteY718" fmla="*/ 3350257 h 6323723"/>
                <a:gd name="connsiteX719" fmla="*/ 919163 w 5543550"/>
                <a:gd name="connsiteY719" fmla="*/ 3325425 h 6323723"/>
                <a:gd name="connsiteX720" fmla="*/ 944004 w 5543550"/>
                <a:gd name="connsiteY720" fmla="*/ 3319367 h 6323723"/>
                <a:gd name="connsiteX721" fmla="*/ 968845 w 5543550"/>
                <a:gd name="connsiteY721" fmla="*/ 3313310 h 6323723"/>
                <a:gd name="connsiteX722" fmla="*/ 1002182 w 5543550"/>
                <a:gd name="connsiteY722" fmla="*/ 3327244 h 6323723"/>
                <a:gd name="connsiteX723" fmla="*/ 1035530 w 5543550"/>
                <a:gd name="connsiteY723" fmla="*/ 3341170 h 6323723"/>
                <a:gd name="connsiteX724" fmla="*/ 1056770 w 5543550"/>
                <a:gd name="connsiteY724" fmla="*/ 3363659 h 6323723"/>
                <a:gd name="connsiteX725" fmla="*/ 1078011 w 5543550"/>
                <a:gd name="connsiteY725" fmla="*/ 3386138 h 6323723"/>
                <a:gd name="connsiteX726" fmla="*/ 1099395 w 5543550"/>
                <a:gd name="connsiteY726" fmla="*/ 3429000 h 6323723"/>
                <a:gd name="connsiteX727" fmla="*/ 1120769 w 5543550"/>
                <a:gd name="connsiteY727" fmla="*/ 3471863 h 6323723"/>
                <a:gd name="connsiteX728" fmla="*/ 1132189 w 5543550"/>
                <a:gd name="connsiteY728" fmla="*/ 3524250 h 6323723"/>
                <a:gd name="connsiteX729" fmla="*/ 1143600 w 5543550"/>
                <a:gd name="connsiteY729" fmla="*/ 3576638 h 6323723"/>
                <a:gd name="connsiteX730" fmla="*/ 1212361 w 5543550"/>
                <a:gd name="connsiteY730" fmla="*/ 3672745 h 6323723"/>
                <a:gd name="connsiteX731" fmla="*/ 1281113 w 5543550"/>
                <a:gd name="connsiteY731" fmla="*/ 3768852 h 6323723"/>
                <a:gd name="connsiteX732" fmla="*/ 1349635 w 5543550"/>
                <a:gd name="connsiteY732" fmla="*/ 3854644 h 6323723"/>
                <a:gd name="connsiteX733" fmla="*/ 1418168 w 5543550"/>
                <a:gd name="connsiteY733" fmla="*/ 3940445 h 6323723"/>
                <a:gd name="connsiteX734" fmla="*/ 1452363 w 5543550"/>
                <a:gd name="connsiteY734" fmla="*/ 3970468 h 6323723"/>
                <a:gd name="connsiteX735" fmla="*/ 1486567 w 5543550"/>
                <a:gd name="connsiteY735" fmla="*/ 4000500 h 6323723"/>
                <a:gd name="connsiteX736" fmla="*/ 1560766 w 5543550"/>
                <a:gd name="connsiteY736" fmla="*/ 4000500 h 6323723"/>
                <a:gd name="connsiteX737" fmla="*/ 1634976 w 5543550"/>
                <a:gd name="connsiteY737" fmla="*/ 4000500 h 6323723"/>
                <a:gd name="connsiteX738" fmla="*/ 1658074 w 5543550"/>
                <a:gd name="connsiteY738" fmla="*/ 3975811 h 6323723"/>
                <a:gd name="connsiteX739" fmla="*/ 1681163 w 5543550"/>
                <a:gd name="connsiteY739" fmla="*/ 3951123 h 6323723"/>
                <a:gd name="connsiteX740" fmla="*/ 1696765 w 5543550"/>
                <a:gd name="connsiteY740" fmla="*/ 3942712 h 6323723"/>
                <a:gd name="connsiteX741" fmla="*/ 1712357 w 5543550"/>
                <a:gd name="connsiteY741" fmla="*/ 3934301 h 6323723"/>
                <a:gd name="connsiteX742" fmla="*/ 1805578 w 5543550"/>
                <a:gd name="connsiteY742" fmla="*/ 3967610 h 6323723"/>
                <a:gd name="connsiteX743" fmla="*/ 1898799 w 5543550"/>
                <a:gd name="connsiteY743" fmla="*/ 4000919 h 6323723"/>
                <a:gd name="connsiteX744" fmla="*/ 1910858 w 5543550"/>
                <a:gd name="connsiteY744" fmla="*/ 4010930 h 6323723"/>
                <a:gd name="connsiteX745" fmla="*/ 1922917 w 5543550"/>
                <a:gd name="connsiteY745" fmla="*/ 4020941 h 6323723"/>
                <a:gd name="connsiteX746" fmla="*/ 1917878 w 5543550"/>
                <a:gd name="connsiteY746" fmla="*/ 4034066 h 6323723"/>
                <a:gd name="connsiteX747" fmla="*/ 1912839 w 5543550"/>
                <a:gd name="connsiteY747" fmla="*/ 4047201 h 6323723"/>
                <a:gd name="connsiteX748" fmla="*/ 1880273 w 5543550"/>
                <a:gd name="connsiteY748" fmla="*/ 4057945 h 6323723"/>
                <a:gd name="connsiteX749" fmla="*/ 1847707 w 5543550"/>
                <a:gd name="connsiteY749" fmla="*/ 4068699 h 6323723"/>
                <a:gd name="connsiteX750" fmla="*/ 1836963 w 5543550"/>
                <a:gd name="connsiteY750" fmla="*/ 4089368 h 6323723"/>
                <a:gd name="connsiteX751" fmla="*/ 1826219 w 5543550"/>
                <a:gd name="connsiteY751" fmla="*/ 4110038 h 6323723"/>
                <a:gd name="connsiteX752" fmla="*/ 1823352 w 5543550"/>
                <a:gd name="connsiteY752" fmla="*/ 4113400 h 6323723"/>
                <a:gd name="connsiteX753" fmla="*/ 1820485 w 5543550"/>
                <a:gd name="connsiteY753" fmla="*/ 4116762 h 6323723"/>
                <a:gd name="connsiteX754" fmla="*/ 1746056 w 5543550"/>
                <a:gd name="connsiteY754" fmla="*/ 4129611 h 6323723"/>
                <a:gd name="connsiteX755" fmla="*/ 1671638 w 5543550"/>
                <a:gd name="connsiteY755" fmla="*/ 4142461 h 6323723"/>
                <a:gd name="connsiteX756" fmla="*/ 1592361 w 5543550"/>
                <a:gd name="connsiteY756" fmla="*/ 4182570 h 6323723"/>
                <a:gd name="connsiteX757" fmla="*/ 1513075 w 5543550"/>
                <a:gd name="connsiteY757" fmla="*/ 4222680 h 6323723"/>
                <a:gd name="connsiteX758" fmla="*/ 1444162 w 5543550"/>
                <a:gd name="connsiteY758" fmla="*/ 4287041 h 6323723"/>
                <a:gd name="connsiteX759" fmla="*/ 1375248 w 5543550"/>
                <a:gd name="connsiteY759" fmla="*/ 4351401 h 6323723"/>
                <a:gd name="connsiteX760" fmla="*/ 1348702 w 5543550"/>
                <a:gd name="connsiteY760" fmla="*/ 4389701 h 6323723"/>
                <a:gd name="connsiteX761" fmla="*/ 1322156 w 5543550"/>
                <a:gd name="connsiteY761" fmla="*/ 4428001 h 6323723"/>
                <a:gd name="connsiteX762" fmla="*/ 1328633 w 5543550"/>
                <a:gd name="connsiteY762" fmla="*/ 4438479 h 6323723"/>
                <a:gd name="connsiteX763" fmla="*/ 1335100 w 5543550"/>
                <a:gd name="connsiteY763" fmla="*/ 4448947 h 6323723"/>
                <a:gd name="connsiteX764" fmla="*/ 1372210 w 5543550"/>
                <a:gd name="connsiteY764" fmla="*/ 4472369 h 6323723"/>
                <a:gd name="connsiteX765" fmla="*/ 1409319 w 5543550"/>
                <a:gd name="connsiteY765" fmla="*/ 4495800 h 6323723"/>
                <a:gd name="connsiteX766" fmla="*/ 1422321 w 5543550"/>
                <a:gd name="connsiteY766" fmla="*/ 4495800 h 6323723"/>
                <a:gd name="connsiteX767" fmla="*/ 1435322 w 5543550"/>
                <a:gd name="connsiteY767" fmla="*/ 4495800 h 6323723"/>
                <a:gd name="connsiteX768" fmla="*/ 1453467 w 5543550"/>
                <a:gd name="connsiteY768" fmla="*/ 4475350 h 6323723"/>
                <a:gd name="connsiteX769" fmla="*/ 1471613 w 5543550"/>
                <a:gd name="connsiteY769" fmla="*/ 4454909 h 6323723"/>
                <a:gd name="connsiteX770" fmla="*/ 1508760 w 5543550"/>
                <a:gd name="connsiteY770" fmla="*/ 4427725 h 6323723"/>
                <a:gd name="connsiteX771" fmla="*/ 1545907 w 5543550"/>
                <a:gd name="connsiteY771" fmla="*/ 4400550 h 6323723"/>
                <a:gd name="connsiteX772" fmla="*/ 1568291 w 5543550"/>
                <a:gd name="connsiteY772" fmla="*/ 4400550 h 6323723"/>
                <a:gd name="connsiteX773" fmla="*/ 1590675 w 5543550"/>
                <a:gd name="connsiteY773" fmla="*/ 4400550 h 6323723"/>
                <a:gd name="connsiteX774" fmla="*/ 1590675 w 5543550"/>
                <a:gd name="connsiteY774" fmla="*/ 4417695 h 6323723"/>
                <a:gd name="connsiteX775" fmla="*/ 1590675 w 5543550"/>
                <a:gd name="connsiteY775" fmla="*/ 4434840 h 6323723"/>
                <a:gd name="connsiteX776" fmla="*/ 1602105 w 5543550"/>
                <a:gd name="connsiteY776" fmla="*/ 4446270 h 6323723"/>
                <a:gd name="connsiteX777" fmla="*/ 1613535 w 5543550"/>
                <a:gd name="connsiteY777" fmla="*/ 4457700 h 6323723"/>
                <a:gd name="connsiteX778" fmla="*/ 1653807 w 5543550"/>
                <a:gd name="connsiteY778" fmla="*/ 4457700 h 6323723"/>
                <a:gd name="connsiteX779" fmla="*/ 1694069 w 5543550"/>
                <a:gd name="connsiteY779" fmla="*/ 4457700 h 6323723"/>
                <a:gd name="connsiteX780" fmla="*/ 1763821 w 5543550"/>
                <a:gd name="connsiteY780" fmla="*/ 4466511 h 6323723"/>
                <a:gd name="connsiteX781" fmla="*/ 1833563 w 5543550"/>
                <a:gd name="connsiteY781" fmla="*/ 4475312 h 6323723"/>
                <a:gd name="connsiteX782" fmla="*/ 1893370 w 5543550"/>
                <a:gd name="connsiteY782" fmla="*/ 4480674 h 6323723"/>
                <a:gd name="connsiteX783" fmla="*/ 1953187 w 5543550"/>
                <a:gd name="connsiteY783" fmla="*/ 4486037 h 6323723"/>
                <a:gd name="connsiteX784" fmla="*/ 1961779 w 5543550"/>
                <a:gd name="connsiteY784" fmla="*/ 4463434 h 6323723"/>
                <a:gd name="connsiteX785" fmla="*/ 1970370 w 5543550"/>
                <a:gd name="connsiteY785" fmla="*/ 4440832 h 6323723"/>
                <a:gd name="connsiteX786" fmla="*/ 2025110 w 5543550"/>
                <a:gd name="connsiteY786" fmla="*/ 4456072 h 6323723"/>
                <a:gd name="connsiteX787" fmla="*/ 2079850 w 5543550"/>
                <a:gd name="connsiteY787" fmla="*/ 4471311 h 6323723"/>
                <a:gd name="connsiteX788" fmla="*/ 2083260 w 5543550"/>
                <a:gd name="connsiteY788" fmla="*/ 4461091 h 6323723"/>
                <a:gd name="connsiteX789" fmla="*/ 2086661 w 5543550"/>
                <a:gd name="connsiteY789" fmla="*/ 4450880 h 6323723"/>
                <a:gd name="connsiteX790" fmla="*/ 2099577 w 5543550"/>
                <a:gd name="connsiteY790" fmla="*/ 4433221 h 6323723"/>
                <a:gd name="connsiteX791" fmla="*/ 2112493 w 5543550"/>
                <a:gd name="connsiteY791" fmla="*/ 4415562 h 6323723"/>
                <a:gd name="connsiteX792" fmla="*/ 2223059 w 5543550"/>
                <a:gd name="connsiteY792" fmla="*/ 4453205 h 6323723"/>
                <a:gd name="connsiteX793" fmla="*/ 2333625 w 5543550"/>
                <a:gd name="connsiteY793" fmla="*/ 4490847 h 6323723"/>
                <a:gd name="connsiteX794" fmla="*/ 2333625 w 5543550"/>
                <a:gd name="connsiteY794" fmla="*/ 4496934 h 6323723"/>
                <a:gd name="connsiteX795" fmla="*/ 2333625 w 5543550"/>
                <a:gd name="connsiteY795" fmla="*/ 4503020 h 6323723"/>
                <a:gd name="connsiteX796" fmla="*/ 2262188 w 5543550"/>
                <a:gd name="connsiteY796" fmla="*/ 4556789 h 6323723"/>
                <a:gd name="connsiteX797" fmla="*/ 2190750 w 5543550"/>
                <a:gd name="connsiteY797" fmla="*/ 4610557 h 6323723"/>
                <a:gd name="connsiteX798" fmla="*/ 2190750 w 5543550"/>
                <a:gd name="connsiteY798" fmla="*/ 4616520 h 6323723"/>
                <a:gd name="connsiteX799" fmla="*/ 2190750 w 5543550"/>
                <a:gd name="connsiteY799" fmla="*/ 4622483 h 6323723"/>
                <a:gd name="connsiteX800" fmla="*/ 2318928 w 5543550"/>
                <a:gd name="connsiteY800" fmla="*/ 4617101 h 6323723"/>
                <a:gd name="connsiteX801" fmla="*/ 2447097 w 5543550"/>
                <a:gd name="connsiteY801" fmla="*/ 4611729 h 6323723"/>
                <a:gd name="connsiteX802" fmla="*/ 2540365 w 5543550"/>
                <a:gd name="connsiteY802" fmla="*/ 4736535 h 6323723"/>
                <a:gd name="connsiteX803" fmla="*/ 2633624 w 5543550"/>
                <a:gd name="connsiteY803" fmla="*/ 4861341 h 6323723"/>
                <a:gd name="connsiteX804" fmla="*/ 2636730 w 5543550"/>
                <a:gd name="connsiteY804" fmla="*/ 4845244 h 6323723"/>
                <a:gd name="connsiteX805" fmla="*/ 2639825 w 5543550"/>
                <a:gd name="connsiteY805" fmla="*/ 4829147 h 6323723"/>
                <a:gd name="connsiteX806" fmla="*/ 2624842 w 5543550"/>
                <a:gd name="connsiteY806" fmla="*/ 4699245 h 6323723"/>
                <a:gd name="connsiteX807" fmla="*/ 2609850 w 5543550"/>
                <a:gd name="connsiteY807" fmla="*/ 4569343 h 6323723"/>
                <a:gd name="connsiteX808" fmla="*/ 2609850 w 5543550"/>
                <a:gd name="connsiteY808" fmla="*/ 4557417 h 6323723"/>
                <a:gd name="connsiteX809" fmla="*/ 2609850 w 5543550"/>
                <a:gd name="connsiteY809" fmla="*/ 4545492 h 6323723"/>
                <a:gd name="connsiteX810" fmla="*/ 2709863 w 5543550"/>
                <a:gd name="connsiteY810" fmla="*/ 4481732 h 6323723"/>
                <a:gd name="connsiteX811" fmla="*/ 2809875 w 5543550"/>
                <a:gd name="connsiteY811" fmla="*/ 4417981 h 6323723"/>
                <a:gd name="connsiteX812" fmla="*/ 2809875 w 5543550"/>
                <a:gd name="connsiteY812" fmla="*/ 4409266 h 6323723"/>
                <a:gd name="connsiteX813" fmla="*/ 2809875 w 5543550"/>
                <a:gd name="connsiteY813" fmla="*/ 4400550 h 6323723"/>
                <a:gd name="connsiteX814" fmla="*/ 2683669 w 5543550"/>
                <a:gd name="connsiteY814" fmla="*/ 4400217 h 6323723"/>
                <a:gd name="connsiteX815" fmla="*/ 2557463 w 5543550"/>
                <a:gd name="connsiteY815" fmla="*/ 4399883 h 6323723"/>
                <a:gd name="connsiteX816" fmla="*/ 2487177 w 5543550"/>
                <a:gd name="connsiteY816" fmla="*/ 4304605 h 6323723"/>
                <a:gd name="connsiteX817" fmla="*/ 2416893 w 5543550"/>
                <a:gd name="connsiteY817" fmla="*/ 4209326 h 6323723"/>
                <a:gd name="connsiteX818" fmla="*/ 2412778 w 5543550"/>
                <a:gd name="connsiteY818" fmla="*/ 4213451 h 6323723"/>
                <a:gd name="connsiteX819" fmla="*/ 2408654 w 5543550"/>
                <a:gd name="connsiteY819" fmla="*/ 4217575 h 6323723"/>
                <a:gd name="connsiteX820" fmla="*/ 2408825 w 5543550"/>
                <a:gd name="connsiteY820" fmla="*/ 4294470 h 6323723"/>
                <a:gd name="connsiteX821" fmla="*/ 2408987 w 5543550"/>
                <a:gd name="connsiteY821" fmla="*/ 4371366 h 6323723"/>
                <a:gd name="connsiteX822" fmla="*/ 2401815 w 5543550"/>
                <a:gd name="connsiteY822" fmla="*/ 4375804 h 6323723"/>
                <a:gd name="connsiteX823" fmla="*/ 2394633 w 5543550"/>
                <a:gd name="connsiteY823" fmla="*/ 4380243 h 6323723"/>
                <a:gd name="connsiteX824" fmla="*/ 2285552 w 5543550"/>
                <a:gd name="connsiteY824" fmla="*/ 4341838 h 6323723"/>
                <a:gd name="connsiteX825" fmla="*/ 2176463 w 5543550"/>
                <a:gd name="connsiteY825" fmla="*/ 4303433 h 6323723"/>
                <a:gd name="connsiteX826" fmla="*/ 2167300 w 5543550"/>
                <a:gd name="connsiteY826" fmla="*/ 4294728 h 6323723"/>
                <a:gd name="connsiteX827" fmla="*/ 2158127 w 5543550"/>
                <a:gd name="connsiteY827" fmla="*/ 4286022 h 6323723"/>
                <a:gd name="connsiteX828" fmla="*/ 2211905 w 5543550"/>
                <a:gd name="connsiteY828" fmla="*/ 4235168 h 6323723"/>
                <a:gd name="connsiteX829" fmla="*/ 2265683 w 5543550"/>
                <a:gd name="connsiteY829" fmla="*/ 4184314 h 6323723"/>
                <a:gd name="connsiteX830" fmla="*/ 2293954 w 5543550"/>
                <a:gd name="connsiteY830" fmla="*/ 4172598 h 6323723"/>
                <a:gd name="connsiteX831" fmla="*/ 2322223 w 5543550"/>
                <a:gd name="connsiteY831" fmla="*/ 4160891 h 6323723"/>
                <a:gd name="connsiteX832" fmla="*/ 2416035 w 5543550"/>
                <a:gd name="connsiteY832" fmla="*/ 4180199 h 6323723"/>
                <a:gd name="connsiteX833" fmla="*/ 2509838 w 5543550"/>
                <a:gd name="connsiteY833" fmla="*/ 4199506 h 6323723"/>
                <a:gd name="connsiteX834" fmla="*/ 2600325 w 5543550"/>
                <a:gd name="connsiteY834" fmla="*/ 4213594 h 6323723"/>
                <a:gd name="connsiteX835" fmla="*/ 2690813 w 5543550"/>
                <a:gd name="connsiteY835" fmla="*/ 4227690 h 6323723"/>
                <a:gd name="connsiteX836" fmla="*/ 2764765 w 5543550"/>
                <a:gd name="connsiteY836" fmla="*/ 4234292 h 6323723"/>
                <a:gd name="connsiteX837" fmla="*/ 2838726 w 5543550"/>
                <a:gd name="connsiteY837" fmla="*/ 4240892 h 6323723"/>
                <a:gd name="connsiteX838" fmla="*/ 2845546 w 5543550"/>
                <a:gd name="connsiteY838" fmla="*/ 4251665 h 6323723"/>
                <a:gd name="connsiteX839" fmla="*/ 2852375 w 5543550"/>
                <a:gd name="connsiteY839" fmla="*/ 4262438 h 6323723"/>
                <a:gd name="connsiteX840" fmla="*/ 2858977 w 5543550"/>
                <a:gd name="connsiteY840" fmla="*/ 4567238 h 6323723"/>
                <a:gd name="connsiteX841" fmla="*/ 2865578 w 5543550"/>
                <a:gd name="connsiteY841" fmla="*/ 4872038 h 6323723"/>
                <a:gd name="connsiteX842" fmla="*/ 2881141 w 5543550"/>
                <a:gd name="connsiteY842" fmla="*/ 4951600 h 6323723"/>
                <a:gd name="connsiteX843" fmla="*/ 2896705 w 5543550"/>
                <a:gd name="connsiteY843" fmla="*/ 5031153 h 6323723"/>
                <a:gd name="connsiteX844" fmla="*/ 2919317 w 5543550"/>
                <a:gd name="connsiteY844" fmla="*/ 5082292 h 6323723"/>
                <a:gd name="connsiteX845" fmla="*/ 2941939 w 5543550"/>
                <a:gd name="connsiteY845" fmla="*/ 5133432 h 6323723"/>
                <a:gd name="connsiteX846" fmla="*/ 2971609 w 5543550"/>
                <a:gd name="connsiteY846" fmla="*/ 5176571 h 6323723"/>
                <a:gd name="connsiteX847" fmla="*/ 3001290 w 5543550"/>
                <a:gd name="connsiteY847" fmla="*/ 5219700 h 6323723"/>
                <a:gd name="connsiteX848" fmla="*/ 3013110 w 5543550"/>
                <a:gd name="connsiteY848" fmla="*/ 5219700 h 6323723"/>
                <a:gd name="connsiteX849" fmla="*/ 3024921 w 5543550"/>
                <a:gd name="connsiteY849" fmla="*/ 5219700 h 6323723"/>
                <a:gd name="connsiteX850" fmla="*/ 3055039 w 5543550"/>
                <a:gd name="connsiteY850" fmla="*/ 5169694 h 6323723"/>
                <a:gd name="connsiteX851" fmla="*/ 3085157 w 5543550"/>
                <a:gd name="connsiteY851" fmla="*/ 5119688 h 6323723"/>
                <a:gd name="connsiteX852" fmla="*/ 3104236 w 5543550"/>
                <a:gd name="connsiteY852" fmla="*/ 5048250 h 6323723"/>
                <a:gd name="connsiteX853" fmla="*/ 3123314 w 5543550"/>
                <a:gd name="connsiteY853" fmla="*/ 4976813 h 6323723"/>
                <a:gd name="connsiteX854" fmla="*/ 3133277 w 5543550"/>
                <a:gd name="connsiteY854" fmla="*/ 4884315 h 6323723"/>
                <a:gd name="connsiteX855" fmla="*/ 3143250 w 5543550"/>
                <a:gd name="connsiteY855" fmla="*/ 4791828 h 6323723"/>
                <a:gd name="connsiteX856" fmla="*/ 3143250 w 5543550"/>
                <a:gd name="connsiteY856" fmla="*/ 4519984 h 6323723"/>
                <a:gd name="connsiteX857" fmla="*/ 3143250 w 5543550"/>
                <a:gd name="connsiteY857" fmla="*/ 4248150 h 6323723"/>
                <a:gd name="connsiteX858" fmla="*/ 3156061 w 5543550"/>
                <a:gd name="connsiteY858" fmla="*/ 4248150 h 6323723"/>
                <a:gd name="connsiteX859" fmla="*/ 3168872 w 5543550"/>
                <a:gd name="connsiteY859" fmla="*/ 4248150 h 6323723"/>
                <a:gd name="connsiteX860" fmla="*/ 3183684 w 5543550"/>
                <a:gd name="connsiteY860" fmla="*/ 4264819 h 6323723"/>
                <a:gd name="connsiteX861" fmla="*/ 3198505 w 5543550"/>
                <a:gd name="connsiteY861" fmla="*/ 4281488 h 6323723"/>
                <a:gd name="connsiteX862" fmla="*/ 3213249 w 5543550"/>
                <a:gd name="connsiteY862" fmla="*/ 4317206 h 6323723"/>
                <a:gd name="connsiteX863" fmla="*/ 3228004 w 5543550"/>
                <a:gd name="connsiteY863" fmla="*/ 4352925 h 6323723"/>
                <a:gd name="connsiteX864" fmla="*/ 3237681 w 5543550"/>
                <a:gd name="connsiteY864" fmla="*/ 4352925 h 6323723"/>
                <a:gd name="connsiteX865" fmla="*/ 3247358 w 5543550"/>
                <a:gd name="connsiteY865" fmla="*/ 4352925 h 6323723"/>
                <a:gd name="connsiteX866" fmla="*/ 3288173 w 5543550"/>
                <a:gd name="connsiteY866" fmla="*/ 4339333 h 6323723"/>
                <a:gd name="connsiteX867" fmla="*/ 3328988 w 5543550"/>
                <a:gd name="connsiteY867" fmla="*/ 4325741 h 6323723"/>
                <a:gd name="connsiteX868" fmla="*/ 3371850 w 5543550"/>
                <a:gd name="connsiteY868" fmla="*/ 4320017 h 6323723"/>
                <a:gd name="connsiteX869" fmla="*/ 3414713 w 5543550"/>
                <a:gd name="connsiteY869" fmla="*/ 4314292 h 6323723"/>
                <a:gd name="connsiteX870" fmla="*/ 3426504 w 5543550"/>
                <a:gd name="connsiteY870" fmla="*/ 4322197 h 6323723"/>
                <a:gd name="connsiteX871" fmla="*/ 3438306 w 5543550"/>
                <a:gd name="connsiteY871" fmla="*/ 4330103 h 6323723"/>
                <a:gd name="connsiteX872" fmla="*/ 3448069 w 5543550"/>
                <a:gd name="connsiteY872" fmla="*/ 4381996 h 6323723"/>
                <a:gd name="connsiteX873" fmla="*/ 3457842 w 5543550"/>
                <a:gd name="connsiteY873" fmla="*/ 4433888 h 6323723"/>
                <a:gd name="connsiteX874" fmla="*/ 3482026 w 5543550"/>
                <a:gd name="connsiteY874" fmla="*/ 4483494 h 6323723"/>
                <a:gd name="connsiteX875" fmla="*/ 3506210 w 5543550"/>
                <a:gd name="connsiteY875" fmla="*/ 4533100 h 6323723"/>
                <a:gd name="connsiteX876" fmla="*/ 3541423 w 5543550"/>
                <a:gd name="connsiteY876" fmla="*/ 4560504 h 6323723"/>
                <a:gd name="connsiteX877" fmla="*/ 3576638 w 5543550"/>
                <a:gd name="connsiteY877" fmla="*/ 4587916 h 6323723"/>
                <a:gd name="connsiteX878" fmla="*/ 3671888 w 5543550"/>
                <a:gd name="connsiteY878" fmla="*/ 4638332 h 6323723"/>
                <a:gd name="connsiteX879" fmla="*/ 3767138 w 5543550"/>
                <a:gd name="connsiteY879" fmla="*/ 4688748 h 6323723"/>
                <a:gd name="connsiteX880" fmla="*/ 3812448 w 5543550"/>
                <a:gd name="connsiteY880" fmla="*/ 4721724 h 6323723"/>
                <a:gd name="connsiteX881" fmla="*/ 3857758 w 5543550"/>
                <a:gd name="connsiteY881" fmla="*/ 4754700 h 6323723"/>
                <a:gd name="connsiteX882" fmla="*/ 3889410 w 5543550"/>
                <a:gd name="connsiteY882" fmla="*/ 4794314 h 6323723"/>
                <a:gd name="connsiteX883" fmla="*/ 3921061 w 5543550"/>
                <a:gd name="connsiteY883" fmla="*/ 4833938 h 6323723"/>
                <a:gd name="connsiteX884" fmla="*/ 3937997 w 5543550"/>
                <a:gd name="connsiteY884" fmla="*/ 4870885 h 6323723"/>
                <a:gd name="connsiteX885" fmla="*/ 3954942 w 5543550"/>
                <a:gd name="connsiteY885" fmla="*/ 4907842 h 6323723"/>
                <a:gd name="connsiteX886" fmla="*/ 3951142 w 5543550"/>
                <a:gd name="connsiteY886" fmla="*/ 4967488 h 6323723"/>
                <a:gd name="connsiteX887" fmla="*/ 3947341 w 5543550"/>
                <a:gd name="connsiteY887" fmla="*/ 5027143 h 6323723"/>
                <a:gd name="connsiteX888" fmla="*/ 3917728 w 5543550"/>
                <a:gd name="connsiteY888" fmla="*/ 5083636 h 6323723"/>
                <a:gd name="connsiteX889" fmla="*/ 3888115 w 5543550"/>
                <a:gd name="connsiteY889" fmla="*/ 5140128 h 6323723"/>
                <a:gd name="connsiteX890" fmla="*/ 3821697 w 5543550"/>
                <a:gd name="connsiteY890" fmla="*/ 5248971 h 6323723"/>
                <a:gd name="connsiteX891" fmla="*/ 3755288 w 5543550"/>
                <a:gd name="connsiteY891" fmla="*/ 5357813 h 6323723"/>
                <a:gd name="connsiteX892" fmla="*/ 3724923 w 5543550"/>
                <a:gd name="connsiteY892" fmla="*/ 5388474 h 6323723"/>
                <a:gd name="connsiteX893" fmla="*/ 3694557 w 5543550"/>
                <a:gd name="connsiteY893" fmla="*/ 5419144 h 6323723"/>
                <a:gd name="connsiteX894" fmla="*/ 3583210 w 5543550"/>
                <a:gd name="connsiteY894" fmla="*/ 5488305 h 6323723"/>
                <a:gd name="connsiteX895" fmla="*/ 3471863 w 5543550"/>
                <a:gd name="connsiteY895" fmla="*/ 5557466 h 6323723"/>
                <a:gd name="connsiteX896" fmla="*/ 3380765 w 5543550"/>
                <a:gd name="connsiteY896" fmla="*/ 5648135 h 6323723"/>
                <a:gd name="connsiteX897" fmla="*/ 3289669 w 5543550"/>
                <a:gd name="connsiteY897" fmla="*/ 5738813 h 6323723"/>
                <a:gd name="connsiteX898" fmla="*/ 3254559 w 5543550"/>
                <a:gd name="connsiteY898" fmla="*/ 5792810 h 6323723"/>
                <a:gd name="connsiteX899" fmla="*/ 3219450 w 5543550"/>
                <a:gd name="connsiteY899" fmla="*/ 5846817 h 6323723"/>
                <a:gd name="connsiteX900" fmla="*/ 3219450 w 5543550"/>
                <a:gd name="connsiteY900" fmla="*/ 5894870 h 6323723"/>
                <a:gd name="connsiteX901" fmla="*/ 3219450 w 5543550"/>
                <a:gd name="connsiteY901" fmla="*/ 5942933 h 6323723"/>
                <a:gd name="connsiteX902" fmla="*/ 3317081 w 5543550"/>
                <a:gd name="connsiteY902" fmla="*/ 5945648 h 6323723"/>
                <a:gd name="connsiteX903" fmla="*/ 3414713 w 5543550"/>
                <a:gd name="connsiteY903" fmla="*/ 5948363 h 6323723"/>
                <a:gd name="connsiteX904" fmla="*/ 3417713 w 5543550"/>
                <a:gd name="connsiteY904" fmla="*/ 5979481 h 6323723"/>
                <a:gd name="connsiteX905" fmla="*/ 3420704 w 5543550"/>
                <a:gd name="connsiteY905" fmla="*/ 6010608 h 6323723"/>
                <a:gd name="connsiteX906" fmla="*/ 4186238 w 5543550"/>
                <a:gd name="connsiteY906" fmla="*/ 5572125 h 6323723"/>
                <a:gd name="connsiteX907" fmla="*/ 4181475 w 5543550"/>
                <a:gd name="connsiteY907" fmla="*/ 5572125 h 6323723"/>
                <a:gd name="connsiteX908" fmla="*/ 4181475 w 5543550"/>
                <a:gd name="connsiteY908" fmla="*/ 5567363 h 6323723"/>
                <a:gd name="connsiteX909" fmla="*/ 4181475 w 5543550"/>
                <a:gd name="connsiteY909" fmla="*/ 5562600 h 6323723"/>
                <a:gd name="connsiteX910" fmla="*/ 4186238 w 5543550"/>
                <a:gd name="connsiteY910" fmla="*/ 5562600 h 6323723"/>
                <a:gd name="connsiteX911" fmla="*/ 4191000 w 5543550"/>
                <a:gd name="connsiteY911" fmla="*/ 5562600 h 6323723"/>
                <a:gd name="connsiteX912" fmla="*/ 4191000 w 5543550"/>
                <a:gd name="connsiteY912" fmla="*/ 5567363 h 6323723"/>
                <a:gd name="connsiteX913" fmla="*/ 4191000 w 5543550"/>
                <a:gd name="connsiteY913" fmla="*/ 5572125 h 6323723"/>
                <a:gd name="connsiteX914" fmla="*/ 2595563 w 5543550"/>
                <a:gd name="connsiteY914" fmla="*/ 4772025 h 6323723"/>
                <a:gd name="connsiteX915" fmla="*/ 2590800 w 5543550"/>
                <a:gd name="connsiteY915" fmla="*/ 4772025 h 6323723"/>
                <a:gd name="connsiteX916" fmla="*/ 2590800 w 5543550"/>
                <a:gd name="connsiteY916" fmla="*/ 4767263 h 6323723"/>
                <a:gd name="connsiteX917" fmla="*/ 2590800 w 5543550"/>
                <a:gd name="connsiteY917" fmla="*/ 4762500 h 6323723"/>
                <a:gd name="connsiteX918" fmla="*/ 2595563 w 5543550"/>
                <a:gd name="connsiteY918" fmla="*/ 4762500 h 6323723"/>
                <a:gd name="connsiteX919" fmla="*/ 2600325 w 5543550"/>
                <a:gd name="connsiteY919" fmla="*/ 4762500 h 6323723"/>
                <a:gd name="connsiteX920" fmla="*/ 2600325 w 5543550"/>
                <a:gd name="connsiteY920" fmla="*/ 4767263 h 6323723"/>
                <a:gd name="connsiteX921" fmla="*/ 2600325 w 5543550"/>
                <a:gd name="connsiteY921" fmla="*/ 4772025 h 6323723"/>
                <a:gd name="connsiteX922" fmla="*/ 2576513 w 5543550"/>
                <a:gd name="connsiteY922" fmla="*/ 4743450 h 6323723"/>
                <a:gd name="connsiteX923" fmla="*/ 2571750 w 5543550"/>
                <a:gd name="connsiteY923" fmla="*/ 4743450 h 6323723"/>
                <a:gd name="connsiteX924" fmla="*/ 2571750 w 5543550"/>
                <a:gd name="connsiteY924" fmla="*/ 4738688 h 6323723"/>
                <a:gd name="connsiteX925" fmla="*/ 2571750 w 5543550"/>
                <a:gd name="connsiteY925" fmla="*/ 4733925 h 6323723"/>
                <a:gd name="connsiteX926" fmla="*/ 2576513 w 5543550"/>
                <a:gd name="connsiteY926" fmla="*/ 4733925 h 6323723"/>
                <a:gd name="connsiteX927" fmla="*/ 2581275 w 5543550"/>
                <a:gd name="connsiteY927" fmla="*/ 4733925 h 6323723"/>
                <a:gd name="connsiteX928" fmla="*/ 2581275 w 5543550"/>
                <a:gd name="connsiteY928" fmla="*/ 4738688 h 6323723"/>
                <a:gd name="connsiteX929" fmla="*/ 2581275 w 5543550"/>
                <a:gd name="connsiteY929" fmla="*/ 4743450 h 6323723"/>
                <a:gd name="connsiteX930" fmla="*/ 2605088 w 5543550"/>
                <a:gd name="connsiteY930" fmla="*/ 4733925 h 6323723"/>
                <a:gd name="connsiteX931" fmla="*/ 2600325 w 5543550"/>
                <a:gd name="connsiteY931" fmla="*/ 4733925 h 6323723"/>
                <a:gd name="connsiteX932" fmla="*/ 2600325 w 5543550"/>
                <a:gd name="connsiteY932" fmla="*/ 4729163 h 6323723"/>
                <a:gd name="connsiteX933" fmla="*/ 2600325 w 5543550"/>
                <a:gd name="connsiteY933" fmla="*/ 4724400 h 6323723"/>
                <a:gd name="connsiteX934" fmla="*/ 2605088 w 5543550"/>
                <a:gd name="connsiteY934" fmla="*/ 4724400 h 6323723"/>
                <a:gd name="connsiteX935" fmla="*/ 2609850 w 5543550"/>
                <a:gd name="connsiteY935" fmla="*/ 4724400 h 6323723"/>
                <a:gd name="connsiteX936" fmla="*/ 2609850 w 5543550"/>
                <a:gd name="connsiteY936" fmla="*/ 4729163 h 6323723"/>
                <a:gd name="connsiteX937" fmla="*/ 2609850 w 5543550"/>
                <a:gd name="connsiteY937" fmla="*/ 4733925 h 6323723"/>
                <a:gd name="connsiteX938" fmla="*/ 2271713 w 5543550"/>
                <a:gd name="connsiteY938" fmla="*/ 4600575 h 6323723"/>
                <a:gd name="connsiteX939" fmla="*/ 2266950 w 5543550"/>
                <a:gd name="connsiteY939" fmla="*/ 4600575 h 6323723"/>
                <a:gd name="connsiteX940" fmla="*/ 2266950 w 5543550"/>
                <a:gd name="connsiteY940" fmla="*/ 4595813 h 6323723"/>
                <a:gd name="connsiteX941" fmla="*/ 2266950 w 5543550"/>
                <a:gd name="connsiteY941" fmla="*/ 4591050 h 6323723"/>
                <a:gd name="connsiteX942" fmla="*/ 2271713 w 5543550"/>
                <a:gd name="connsiteY942" fmla="*/ 4591050 h 6323723"/>
                <a:gd name="connsiteX943" fmla="*/ 2276475 w 5543550"/>
                <a:gd name="connsiteY943" fmla="*/ 4591050 h 6323723"/>
                <a:gd name="connsiteX944" fmla="*/ 2276475 w 5543550"/>
                <a:gd name="connsiteY944" fmla="*/ 4595813 h 6323723"/>
                <a:gd name="connsiteX945" fmla="*/ 2276475 w 5543550"/>
                <a:gd name="connsiteY945" fmla="*/ 4600575 h 6323723"/>
                <a:gd name="connsiteX946" fmla="*/ 2366963 w 5543550"/>
                <a:gd name="connsiteY946" fmla="*/ 4591050 h 6323723"/>
                <a:gd name="connsiteX947" fmla="*/ 2362200 w 5543550"/>
                <a:gd name="connsiteY947" fmla="*/ 4591050 h 6323723"/>
                <a:gd name="connsiteX948" fmla="*/ 2362200 w 5543550"/>
                <a:gd name="connsiteY948" fmla="*/ 4586288 h 6323723"/>
                <a:gd name="connsiteX949" fmla="*/ 2362200 w 5543550"/>
                <a:gd name="connsiteY949" fmla="*/ 4581525 h 6323723"/>
                <a:gd name="connsiteX950" fmla="*/ 2366963 w 5543550"/>
                <a:gd name="connsiteY950" fmla="*/ 4581525 h 6323723"/>
                <a:gd name="connsiteX951" fmla="*/ 2371725 w 5543550"/>
                <a:gd name="connsiteY951" fmla="*/ 4581525 h 6323723"/>
                <a:gd name="connsiteX952" fmla="*/ 2371725 w 5543550"/>
                <a:gd name="connsiteY952" fmla="*/ 4586288 h 6323723"/>
                <a:gd name="connsiteX953" fmla="*/ 2371725 w 5543550"/>
                <a:gd name="connsiteY953" fmla="*/ 4591050 h 6323723"/>
                <a:gd name="connsiteX954" fmla="*/ 2462213 w 5543550"/>
                <a:gd name="connsiteY954" fmla="*/ 4581525 h 6323723"/>
                <a:gd name="connsiteX955" fmla="*/ 2457450 w 5543550"/>
                <a:gd name="connsiteY955" fmla="*/ 4581525 h 6323723"/>
                <a:gd name="connsiteX956" fmla="*/ 2457450 w 5543550"/>
                <a:gd name="connsiteY956" fmla="*/ 4576763 h 6323723"/>
                <a:gd name="connsiteX957" fmla="*/ 2457450 w 5543550"/>
                <a:gd name="connsiteY957" fmla="*/ 4572000 h 6323723"/>
                <a:gd name="connsiteX958" fmla="*/ 2462213 w 5543550"/>
                <a:gd name="connsiteY958" fmla="*/ 4572000 h 6323723"/>
                <a:gd name="connsiteX959" fmla="*/ 2466975 w 5543550"/>
                <a:gd name="connsiteY959" fmla="*/ 4572000 h 6323723"/>
                <a:gd name="connsiteX960" fmla="*/ 2466975 w 5543550"/>
                <a:gd name="connsiteY960" fmla="*/ 4576763 h 6323723"/>
                <a:gd name="connsiteX961" fmla="*/ 2466975 w 5543550"/>
                <a:gd name="connsiteY961" fmla="*/ 4581525 h 6323723"/>
                <a:gd name="connsiteX962" fmla="*/ 2386013 w 5543550"/>
                <a:gd name="connsiteY962" fmla="*/ 4514850 h 6323723"/>
                <a:gd name="connsiteX963" fmla="*/ 2381250 w 5543550"/>
                <a:gd name="connsiteY963" fmla="*/ 4514850 h 6323723"/>
                <a:gd name="connsiteX964" fmla="*/ 2381250 w 5543550"/>
                <a:gd name="connsiteY964" fmla="*/ 4510088 h 6323723"/>
                <a:gd name="connsiteX965" fmla="*/ 2381250 w 5543550"/>
                <a:gd name="connsiteY965" fmla="*/ 4505325 h 6323723"/>
                <a:gd name="connsiteX966" fmla="*/ 2386013 w 5543550"/>
                <a:gd name="connsiteY966" fmla="*/ 4505325 h 6323723"/>
                <a:gd name="connsiteX967" fmla="*/ 2390775 w 5543550"/>
                <a:gd name="connsiteY967" fmla="*/ 4505325 h 6323723"/>
                <a:gd name="connsiteX968" fmla="*/ 2390775 w 5543550"/>
                <a:gd name="connsiteY968" fmla="*/ 4510088 h 6323723"/>
                <a:gd name="connsiteX969" fmla="*/ 2390775 w 5543550"/>
                <a:gd name="connsiteY969" fmla="*/ 4514850 h 6323723"/>
                <a:gd name="connsiteX970" fmla="*/ 4291013 w 5543550"/>
                <a:gd name="connsiteY970" fmla="*/ 4505325 h 6323723"/>
                <a:gd name="connsiteX971" fmla="*/ 4286250 w 5543550"/>
                <a:gd name="connsiteY971" fmla="*/ 4505325 h 6323723"/>
                <a:gd name="connsiteX972" fmla="*/ 4286250 w 5543550"/>
                <a:gd name="connsiteY972" fmla="*/ 4500563 h 6323723"/>
                <a:gd name="connsiteX973" fmla="*/ 4286250 w 5543550"/>
                <a:gd name="connsiteY973" fmla="*/ 4495800 h 6323723"/>
                <a:gd name="connsiteX974" fmla="*/ 4291013 w 5543550"/>
                <a:gd name="connsiteY974" fmla="*/ 4495800 h 6323723"/>
                <a:gd name="connsiteX975" fmla="*/ 4295775 w 5543550"/>
                <a:gd name="connsiteY975" fmla="*/ 4495800 h 6323723"/>
                <a:gd name="connsiteX976" fmla="*/ 4295775 w 5543550"/>
                <a:gd name="connsiteY976" fmla="*/ 4500563 h 6323723"/>
                <a:gd name="connsiteX977" fmla="*/ 4295775 w 5543550"/>
                <a:gd name="connsiteY977" fmla="*/ 4505325 h 6323723"/>
                <a:gd name="connsiteX978" fmla="*/ 2405063 w 5543550"/>
                <a:gd name="connsiteY978" fmla="*/ 4495800 h 6323723"/>
                <a:gd name="connsiteX979" fmla="*/ 2400300 w 5543550"/>
                <a:gd name="connsiteY979" fmla="*/ 4495800 h 6323723"/>
                <a:gd name="connsiteX980" fmla="*/ 2400300 w 5543550"/>
                <a:gd name="connsiteY980" fmla="*/ 4491038 h 6323723"/>
                <a:gd name="connsiteX981" fmla="*/ 2400300 w 5543550"/>
                <a:gd name="connsiteY981" fmla="*/ 4486275 h 6323723"/>
                <a:gd name="connsiteX982" fmla="*/ 2405063 w 5543550"/>
                <a:gd name="connsiteY982" fmla="*/ 4486275 h 6323723"/>
                <a:gd name="connsiteX983" fmla="*/ 2409825 w 5543550"/>
                <a:gd name="connsiteY983" fmla="*/ 4486275 h 6323723"/>
                <a:gd name="connsiteX984" fmla="*/ 2409825 w 5543550"/>
                <a:gd name="connsiteY984" fmla="*/ 4491038 h 6323723"/>
                <a:gd name="connsiteX985" fmla="*/ 2409825 w 5543550"/>
                <a:gd name="connsiteY985" fmla="*/ 4495800 h 6323723"/>
                <a:gd name="connsiteX986" fmla="*/ 2643188 w 5543550"/>
                <a:gd name="connsiteY986" fmla="*/ 4495800 h 6323723"/>
                <a:gd name="connsiteX987" fmla="*/ 2638425 w 5543550"/>
                <a:gd name="connsiteY987" fmla="*/ 4495800 h 6323723"/>
                <a:gd name="connsiteX988" fmla="*/ 2638425 w 5543550"/>
                <a:gd name="connsiteY988" fmla="*/ 4491038 h 6323723"/>
                <a:gd name="connsiteX989" fmla="*/ 2638425 w 5543550"/>
                <a:gd name="connsiteY989" fmla="*/ 4486275 h 6323723"/>
                <a:gd name="connsiteX990" fmla="*/ 2643188 w 5543550"/>
                <a:gd name="connsiteY990" fmla="*/ 4486275 h 6323723"/>
                <a:gd name="connsiteX991" fmla="*/ 2647950 w 5543550"/>
                <a:gd name="connsiteY991" fmla="*/ 4486275 h 6323723"/>
                <a:gd name="connsiteX992" fmla="*/ 2647950 w 5543550"/>
                <a:gd name="connsiteY992" fmla="*/ 4491038 h 6323723"/>
                <a:gd name="connsiteX993" fmla="*/ 2647950 w 5543550"/>
                <a:gd name="connsiteY993" fmla="*/ 4495800 h 6323723"/>
                <a:gd name="connsiteX994" fmla="*/ 2386013 w 5543550"/>
                <a:gd name="connsiteY994" fmla="*/ 4486275 h 6323723"/>
                <a:gd name="connsiteX995" fmla="*/ 2381250 w 5543550"/>
                <a:gd name="connsiteY995" fmla="*/ 4486275 h 6323723"/>
                <a:gd name="connsiteX996" fmla="*/ 2381250 w 5543550"/>
                <a:gd name="connsiteY996" fmla="*/ 4481513 h 6323723"/>
                <a:gd name="connsiteX997" fmla="*/ 2381250 w 5543550"/>
                <a:gd name="connsiteY997" fmla="*/ 4476750 h 6323723"/>
                <a:gd name="connsiteX998" fmla="*/ 2386013 w 5543550"/>
                <a:gd name="connsiteY998" fmla="*/ 4476750 h 6323723"/>
                <a:gd name="connsiteX999" fmla="*/ 2390775 w 5543550"/>
                <a:gd name="connsiteY999" fmla="*/ 4476750 h 6323723"/>
                <a:gd name="connsiteX1000" fmla="*/ 2390775 w 5543550"/>
                <a:gd name="connsiteY1000" fmla="*/ 4481513 h 6323723"/>
                <a:gd name="connsiteX1001" fmla="*/ 2390775 w 5543550"/>
                <a:gd name="connsiteY1001" fmla="*/ 4486275 h 6323723"/>
                <a:gd name="connsiteX1002" fmla="*/ 1914525 w 5543550"/>
                <a:gd name="connsiteY1002" fmla="*/ 4457700 h 6323723"/>
                <a:gd name="connsiteX1003" fmla="*/ 1901828 w 5543550"/>
                <a:gd name="connsiteY1003" fmla="*/ 4457700 h 6323723"/>
                <a:gd name="connsiteX1004" fmla="*/ 1908172 w 5543550"/>
                <a:gd name="connsiteY1004" fmla="*/ 4451347 h 6323723"/>
                <a:gd name="connsiteX1005" fmla="*/ 1914525 w 5543550"/>
                <a:gd name="connsiteY1005" fmla="*/ 4445003 h 6323723"/>
                <a:gd name="connsiteX1006" fmla="*/ 1920878 w 5543550"/>
                <a:gd name="connsiteY1006" fmla="*/ 4451347 h 6323723"/>
                <a:gd name="connsiteX1007" fmla="*/ 1927222 w 5543550"/>
                <a:gd name="connsiteY1007" fmla="*/ 4457700 h 6323723"/>
                <a:gd name="connsiteX1008" fmla="*/ 2709863 w 5543550"/>
                <a:gd name="connsiteY1008" fmla="*/ 4457700 h 6323723"/>
                <a:gd name="connsiteX1009" fmla="*/ 2705100 w 5543550"/>
                <a:gd name="connsiteY1009" fmla="*/ 4457700 h 6323723"/>
                <a:gd name="connsiteX1010" fmla="*/ 2705100 w 5543550"/>
                <a:gd name="connsiteY1010" fmla="*/ 4452938 h 6323723"/>
                <a:gd name="connsiteX1011" fmla="*/ 2705100 w 5543550"/>
                <a:gd name="connsiteY1011" fmla="*/ 4448175 h 6323723"/>
                <a:gd name="connsiteX1012" fmla="*/ 2709863 w 5543550"/>
                <a:gd name="connsiteY1012" fmla="*/ 4448175 h 6323723"/>
                <a:gd name="connsiteX1013" fmla="*/ 2714625 w 5543550"/>
                <a:gd name="connsiteY1013" fmla="*/ 4448175 h 6323723"/>
                <a:gd name="connsiteX1014" fmla="*/ 2714625 w 5543550"/>
                <a:gd name="connsiteY1014" fmla="*/ 4452938 h 6323723"/>
                <a:gd name="connsiteX1015" fmla="*/ 2714625 w 5543550"/>
                <a:gd name="connsiteY1015" fmla="*/ 4457700 h 6323723"/>
                <a:gd name="connsiteX1016" fmla="*/ 1819275 w 5543550"/>
                <a:gd name="connsiteY1016" fmla="*/ 4448175 h 6323723"/>
                <a:gd name="connsiteX1017" fmla="*/ 1806578 w 5543550"/>
                <a:gd name="connsiteY1017" fmla="*/ 4448175 h 6323723"/>
                <a:gd name="connsiteX1018" fmla="*/ 1812922 w 5543550"/>
                <a:gd name="connsiteY1018" fmla="*/ 4441822 h 6323723"/>
                <a:gd name="connsiteX1019" fmla="*/ 1819275 w 5543550"/>
                <a:gd name="connsiteY1019" fmla="*/ 4435478 h 6323723"/>
                <a:gd name="connsiteX1020" fmla="*/ 1825628 w 5543550"/>
                <a:gd name="connsiteY1020" fmla="*/ 4441822 h 6323723"/>
                <a:gd name="connsiteX1021" fmla="*/ 1831972 w 5543550"/>
                <a:gd name="connsiteY1021" fmla="*/ 4448175 h 6323723"/>
                <a:gd name="connsiteX1022" fmla="*/ 2281238 w 5543550"/>
                <a:gd name="connsiteY1022" fmla="*/ 4448175 h 6323723"/>
                <a:gd name="connsiteX1023" fmla="*/ 2276475 w 5543550"/>
                <a:gd name="connsiteY1023" fmla="*/ 4448175 h 6323723"/>
                <a:gd name="connsiteX1024" fmla="*/ 2276475 w 5543550"/>
                <a:gd name="connsiteY1024" fmla="*/ 4443413 h 6323723"/>
                <a:gd name="connsiteX1025" fmla="*/ 2276475 w 5543550"/>
                <a:gd name="connsiteY1025" fmla="*/ 4438650 h 6323723"/>
                <a:gd name="connsiteX1026" fmla="*/ 2281238 w 5543550"/>
                <a:gd name="connsiteY1026" fmla="*/ 4438650 h 6323723"/>
                <a:gd name="connsiteX1027" fmla="*/ 2286000 w 5543550"/>
                <a:gd name="connsiteY1027" fmla="*/ 4438650 h 6323723"/>
                <a:gd name="connsiteX1028" fmla="*/ 2286000 w 5543550"/>
                <a:gd name="connsiteY1028" fmla="*/ 4443413 h 6323723"/>
                <a:gd name="connsiteX1029" fmla="*/ 2286000 w 5543550"/>
                <a:gd name="connsiteY1029" fmla="*/ 4448175 h 6323723"/>
                <a:gd name="connsiteX1030" fmla="*/ 1714500 w 5543550"/>
                <a:gd name="connsiteY1030" fmla="*/ 4438650 h 6323723"/>
                <a:gd name="connsiteX1031" fmla="*/ 1701803 w 5543550"/>
                <a:gd name="connsiteY1031" fmla="*/ 4438650 h 6323723"/>
                <a:gd name="connsiteX1032" fmla="*/ 1708147 w 5543550"/>
                <a:gd name="connsiteY1032" fmla="*/ 4432297 h 6323723"/>
                <a:gd name="connsiteX1033" fmla="*/ 1714500 w 5543550"/>
                <a:gd name="connsiteY1033" fmla="*/ 4425953 h 6323723"/>
                <a:gd name="connsiteX1034" fmla="*/ 1720853 w 5543550"/>
                <a:gd name="connsiteY1034" fmla="*/ 4432297 h 6323723"/>
                <a:gd name="connsiteX1035" fmla="*/ 1727197 w 5543550"/>
                <a:gd name="connsiteY1035" fmla="*/ 4438650 h 6323723"/>
                <a:gd name="connsiteX1036" fmla="*/ 2043113 w 5543550"/>
                <a:gd name="connsiteY1036" fmla="*/ 4438650 h 6323723"/>
                <a:gd name="connsiteX1037" fmla="*/ 2038350 w 5543550"/>
                <a:gd name="connsiteY1037" fmla="*/ 4438650 h 6323723"/>
                <a:gd name="connsiteX1038" fmla="*/ 2038350 w 5543550"/>
                <a:gd name="connsiteY1038" fmla="*/ 4433888 h 6323723"/>
                <a:gd name="connsiteX1039" fmla="*/ 2038350 w 5543550"/>
                <a:gd name="connsiteY1039" fmla="*/ 4429125 h 6323723"/>
                <a:gd name="connsiteX1040" fmla="*/ 2043113 w 5543550"/>
                <a:gd name="connsiteY1040" fmla="*/ 4429125 h 6323723"/>
                <a:gd name="connsiteX1041" fmla="*/ 2047875 w 5543550"/>
                <a:gd name="connsiteY1041" fmla="*/ 4429125 h 6323723"/>
                <a:gd name="connsiteX1042" fmla="*/ 2047875 w 5543550"/>
                <a:gd name="connsiteY1042" fmla="*/ 4433888 h 6323723"/>
                <a:gd name="connsiteX1043" fmla="*/ 2047875 w 5543550"/>
                <a:gd name="connsiteY1043" fmla="*/ 4438650 h 6323723"/>
                <a:gd name="connsiteX1044" fmla="*/ 2252663 w 5543550"/>
                <a:gd name="connsiteY1044" fmla="*/ 4438650 h 6323723"/>
                <a:gd name="connsiteX1045" fmla="*/ 2247900 w 5543550"/>
                <a:gd name="connsiteY1045" fmla="*/ 4438650 h 6323723"/>
                <a:gd name="connsiteX1046" fmla="*/ 2247900 w 5543550"/>
                <a:gd name="connsiteY1046" fmla="*/ 4433888 h 6323723"/>
                <a:gd name="connsiteX1047" fmla="*/ 2247900 w 5543550"/>
                <a:gd name="connsiteY1047" fmla="*/ 4429125 h 6323723"/>
                <a:gd name="connsiteX1048" fmla="*/ 2252663 w 5543550"/>
                <a:gd name="connsiteY1048" fmla="*/ 4429125 h 6323723"/>
                <a:gd name="connsiteX1049" fmla="*/ 2257425 w 5543550"/>
                <a:gd name="connsiteY1049" fmla="*/ 4429125 h 6323723"/>
                <a:gd name="connsiteX1050" fmla="*/ 2257425 w 5543550"/>
                <a:gd name="connsiteY1050" fmla="*/ 4433888 h 6323723"/>
                <a:gd name="connsiteX1051" fmla="*/ 2257425 w 5543550"/>
                <a:gd name="connsiteY1051" fmla="*/ 4438650 h 6323723"/>
                <a:gd name="connsiteX1052" fmla="*/ 2538413 w 5543550"/>
                <a:gd name="connsiteY1052" fmla="*/ 4438650 h 6323723"/>
                <a:gd name="connsiteX1053" fmla="*/ 2533650 w 5543550"/>
                <a:gd name="connsiteY1053" fmla="*/ 4438650 h 6323723"/>
                <a:gd name="connsiteX1054" fmla="*/ 2533650 w 5543550"/>
                <a:gd name="connsiteY1054" fmla="*/ 4433888 h 6323723"/>
                <a:gd name="connsiteX1055" fmla="*/ 2533650 w 5543550"/>
                <a:gd name="connsiteY1055" fmla="*/ 4429125 h 6323723"/>
                <a:gd name="connsiteX1056" fmla="*/ 2538413 w 5543550"/>
                <a:gd name="connsiteY1056" fmla="*/ 4429125 h 6323723"/>
                <a:gd name="connsiteX1057" fmla="*/ 2543175 w 5543550"/>
                <a:gd name="connsiteY1057" fmla="*/ 4429125 h 6323723"/>
                <a:gd name="connsiteX1058" fmla="*/ 2543175 w 5543550"/>
                <a:gd name="connsiteY1058" fmla="*/ 4433888 h 6323723"/>
                <a:gd name="connsiteX1059" fmla="*/ 2543175 w 5543550"/>
                <a:gd name="connsiteY1059" fmla="*/ 4438650 h 6323723"/>
                <a:gd name="connsiteX1060" fmla="*/ 2628900 w 5543550"/>
                <a:gd name="connsiteY1060" fmla="*/ 4438650 h 6323723"/>
                <a:gd name="connsiteX1061" fmla="*/ 2616203 w 5543550"/>
                <a:gd name="connsiteY1061" fmla="*/ 4438650 h 6323723"/>
                <a:gd name="connsiteX1062" fmla="*/ 2622547 w 5543550"/>
                <a:gd name="connsiteY1062" fmla="*/ 4432297 h 6323723"/>
                <a:gd name="connsiteX1063" fmla="*/ 2628900 w 5543550"/>
                <a:gd name="connsiteY1063" fmla="*/ 4425953 h 6323723"/>
                <a:gd name="connsiteX1064" fmla="*/ 2635253 w 5543550"/>
                <a:gd name="connsiteY1064" fmla="*/ 4432297 h 6323723"/>
                <a:gd name="connsiteX1065" fmla="*/ 2641597 w 5543550"/>
                <a:gd name="connsiteY1065" fmla="*/ 4438650 h 6323723"/>
                <a:gd name="connsiteX1066" fmla="*/ 2433638 w 5543550"/>
                <a:gd name="connsiteY1066" fmla="*/ 4429125 h 6323723"/>
                <a:gd name="connsiteX1067" fmla="*/ 2428875 w 5543550"/>
                <a:gd name="connsiteY1067" fmla="*/ 4429125 h 6323723"/>
                <a:gd name="connsiteX1068" fmla="*/ 2428875 w 5543550"/>
                <a:gd name="connsiteY1068" fmla="*/ 4424363 h 6323723"/>
                <a:gd name="connsiteX1069" fmla="*/ 2428875 w 5543550"/>
                <a:gd name="connsiteY1069" fmla="*/ 4419600 h 6323723"/>
                <a:gd name="connsiteX1070" fmla="*/ 2433638 w 5543550"/>
                <a:gd name="connsiteY1070" fmla="*/ 4419600 h 6323723"/>
                <a:gd name="connsiteX1071" fmla="*/ 2438400 w 5543550"/>
                <a:gd name="connsiteY1071" fmla="*/ 4419600 h 6323723"/>
                <a:gd name="connsiteX1072" fmla="*/ 2438400 w 5543550"/>
                <a:gd name="connsiteY1072" fmla="*/ 4424363 h 6323723"/>
                <a:gd name="connsiteX1073" fmla="*/ 2438400 w 5543550"/>
                <a:gd name="connsiteY1073" fmla="*/ 4429125 h 6323723"/>
                <a:gd name="connsiteX1074" fmla="*/ 2405063 w 5543550"/>
                <a:gd name="connsiteY1074" fmla="*/ 4419600 h 6323723"/>
                <a:gd name="connsiteX1075" fmla="*/ 2400300 w 5543550"/>
                <a:gd name="connsiteY1075" fmla="*/ 4419600 h 6323723"/>
                <a:gd name="connsiteX1076" fmla="*/ 2400300 w 5543550"/>
                <a:gd name="connsiteY1076" fmla="*/ 4414838 h 6323723"/>
                <a:gd name="connsiteX1077" fmla="*/ 2400300 w 5543550"/>
                <a:gd name="connsiteY1077" fmla="*/ 4410075 h 6323723"/>
                <a:gd name="connsiteX1078" fmla="*/ 2405063 w 5543550"/>
                <a:gd name="connsiteY1078" fmla="*/ 4410075 h 6323723"/>
                <a:gd name="connsiteX1079" fmla="*/ 2409825 w 5543550"/>
                <a:gd name="connsiteY1079" fmla="*/ 4410075 h 6323723"/>
                <a:gd name="connsiteX1080" fmla="*/ 2409825 w 5543550"/>
                <a:gd name="connsiteY1080" fmla="*/ 4414838 h 6323723"/>
                <a:gd name="connsiteX1081" fmla="*/ 2409825 w 5543550"/>
                <a:gd name="connsiteY1081" fmla="*/ 4419600 h 6323723"/>
                <a:gd name="connsiteX1082" fmla="*/ 4338638 w 5543550"/>
                <a:gd name="connsiteY1082" fmla="*/ 4419600 h 6323723"/>
                <a:gd name="connsiteX1083" fmla="*/ 4333875 w 5543550"/>
                <a:gd name="connsiteY1083" fmla="*/ 4419600 h 6323723"/>
                <a:gd name="connsiteX1084" fmla="*/ 4333875 w 5543550"/>
                <a:gd name="connsiteY1084" fmla="*/ 4414838 h 6323723"/>
                <a:gd name="connsiteX1085" fmla="*/ 4333875 w 5543550"/>
                <a:gd name="connsiteY1085" fmla="*/ 4410075 h 6323723"/>
                <a:gd name="connsiteX1086" fmla="*/ 4338638 w 5543550"/>
                <a:gd name="connsiteY1086" fmla="*/ 4410075 h 6323723"/>
                <a:gd name="connsiteX1087" fmla="*/ 4343400 w 5543550"/>
                <a:gd name="connsiteY1087" fmla="*/ 4410075 h 6323723"/>
                <a:gd name="connsiteX1088" fmla="*/ 4343400 w 5543550"/>
                <a:gd name="connsiteY1088" fmla="*/ 4414838 h 6323723"/>
                <a:gd name="connsiteX1089" fmla="*/ 4343400 w 5543550"/>
                <a:gd name="connsiteY1089" fmla="*/ 4419600 h 6323723"/>
                <a:gd name="connsiteX1090" fmla="*/ 2519363 w 5543550"/>
                <a:gd name="connsiteY1090" fmla="*/ 4410075 h 6323723"/>
                <a:gd name="connsiteX1091" fmla="*/ 2514600 w 5543550"/>
                <a:gd name="connsiteY1091" fmla="*/ 4410075 h 6323723"/>
                <a:gd name="connsiteX1092" fmla="*/ 2514600 w 5543550"/>
                <a:gd name="connsiteY1092" fmla="*/ 4405313 h 6323723"/>
                <a:gd name="connsiteX1093" fmla="*/ 2514600 w 5543550"/>
                <a:gd name="connsiteY1093" fmla="*/ 4400550 h 6323723"/>
                <a:gd name="connsiteX1094" fmla="*/ 2519363 w 5543550"/>
                <a:gd name="connsiteY1094" fmla="*/ 4400550 h 6323723"/>
                <a:gd name="connsiteX1095" fmla="*/ 2524125 w 5543550"/>
                <a:gd name="connsiteY1095" fmla="*/ 4400550 h 6323723"/>
                <a:gd name="connsiteX1096" fmla="*/ 2524125 w 5543550"/>
                <a:gd name="connsiteY1096" fmla="*/ 4405313 h 6323723"/>
                <a:gd name="connsiteX1097" fmla="*/ 2524125 w 5543550"/>
                <a:gd name="connsiteY1097" fmla="*/ 4410075 h 6323723"/>
                <a:gd name="connsiteX1098" fmla="*/ 2147888 w 5543550"/>
                <a:gd name="connsiteY1098" fmla="*/ 4400550 h 6323723"/>
                <a:gd name="connsiteX1099" fmla="*/ 2143125 w 5543550"/>
                <a:gd name="connsiteY1099" fmla="*/ 4400550 h 6323723"/>
                <a:gd name="connsiteX1100" fmla="*/ 2143125 w 5543550"/>
                <a:gd name="connsiteY1100" fmla="*/ 4395788 h 6323723"/>
                <a:gd name="connsiteX1101" fmla="*/ 2143125 w 5543550"/>
                <a:gd name="connsiteY1101" fmla="*/ 4391025 h 6323723"/>
                <a:gd name="connsiteX1102" fmla="*/ 2147888 w 5543550"/>
                <a:gd name="connsiteY1102" fmla="*/ 4391025 h 6323723"/>
                <a:gd name="connsiteX1103" fmla="*/ 2152650 w 5543550"/>
                <a:gd name="connsiteY1103" fmla="*/ 4391025 h 6323723"/>
                <a:gd name="connsiteX1104" fmla="*/ 2152650 w 5543550"/>
                <a:gd name="connsiteY1104" fmla="*/ 4395788 h 6323723"/>
                <a:gd name="connsiteX1105" fmla="*/ 2152650 w 5543550"/>
                <a:gd name="connsiteY1105" fmla="*/ 4400550 h 6323723"/>
                <a:gd name="connsiteX1106" fmla="*/ 2347913 w 5543550"/>
                <a:gd name="connsiteY1106" fmla="*/ 4400550 h 6323723"/>
                <a:gd name="connsiteX1107" fmla="*/ 2343150 w 5543550"/>
                <a:gd name="connsiteY1107" fmla="*/ 4400550 h 6323723"/>
                <a:gd name="connsiteX1108" fmla="*/ 2343150 w 5543550"/>
                <a:gd name="connsiteY1108" fmla="*/ 4395788 h 6323723"/>
                <a:gd name="connsiteX1109" fmla="*/ 2343150 w 5543550"/>
                <a:gd name="connsiteY1109" fmla="*/ 4391025 h 6323723"/>
                <a:gd name="connsiteX1110" fmla="*/ 2347913 w 5543550"/>
                <a:gd name="connsiteY1110" fmla="*/ 4391025 h 6323723"/>
                <a:gd name="connsiteX1111" fmla="*/ 2352675 w 5543550"/>
                <a:gd name="connsiteY1111" fmla="*/ 4391025 h 6323723"/>
                <a:gd name="connsiteX1112" fmla="*/ 2352675 w 5543550"/>
                <a:gd name="connsiteY1112" fmla="*/ 4395788 h 6323723"/>
                <a:gd name="connsiteX1113" fmla="*/ 2352675 w 5543550"/>
                <a:gd name="connsiteY1113" fmla="*/ 4400550 h 6323723"/>
                <a:gd name="connsiteX1114" fmla="*/ 1633538 w 5543550"/>
                <a:gd name="connsiteY1114" fmla="*/ 4391025 h 6323723"/>
                <a:gd name="connsiteX1115" fmla="*/ 1628775 w 5543550"/>
                <a:gd name="connsiteY1115" fmla="*/ 4391025 h 6323723"/>
                <a:gd name="connsiteX1116" fmla="*/ 1628775 w 5543550"/>
                <a:gd name="connsiteY1116" fmla="*/ 4386263 h 6323723"/>
                <a:gd name="connsiteX1117" fmla="*/ 1628775 w 5543550"/>
                <a:gd name="connsiteY1117" fmla="*/ 4381500 h 6323723"/>
                <a:gd name="connsiteX1118" fmla="*/ 1633538 w 5543550"/>
                <a:gd name="connsiteY1118" fmla="*/ 4381500 h 6323723"/>
                <a:gd name="connsiteX1119" fmla="*/ 1638300 w 5543550"/>
                <a:gd name="connsiteY1119" fmla="*/ 4381500 h 6323723"/>
                <a:gd name="connsiteX1120" fmla="*/ 1638300 w 5543550"/>
                <a:gd name="connsiteY1120" fmla="*/ 4386263 h 6323723"/>
                <a:gd name="connsiteX1121" fmla="*/ 1638300 w 5543550"/>
                <a:gd name="connsiteY1121" fmla="*/ 4391025 h 6323723"/>
                <a:gd name="connsiteX1122" fmla="*/ 2119313 w 5543550"/>
                <a:gd name="connsiteY1122" fmla="*/ 4391025 h 6323723"/>
                <a:gd name="connsiteX1123" fmla="*/ 2114550 w 5543550"/>
                <a:gd name="connsiteY1123" fmla="*/ 4391025 h 6323723"/>
                <a:gd name="connsiteX1124" fmla="*/ 2114550 w 5543550"/>
                <a:gd name="connsiteY1124" fmla="*/ 4386263 h 6323723"/>
                <a:gd name="connsiteX1125" fmla="*/ 2114550 w 5543550"/>
                <a:gd name="connsiteY1125" fmla="*/ 4381500 h 6323723"/>
                <a:gd name="connsiteX1126" fmla="*/ 2119313 w 5543550"/>
                <a:gd name="connsiteY1126" fmla="*/ 4381500 h 6323723"/>
                <a:gd name="connsiteX1127" fmla="*/ 2124075 w 5543550"/>
                <a:gd name="connsiteY1127" fmla="*/ 4381500 h 6323723"/>
                <a:gd name="connsiteX1128" fmla="*/ 2124075 w 5543550"/>
                <a:gd name="connsiteY1128" fmla="*/ 4386263 h 6323723"/>
                <a:gd name="connsiteX1129" fmla="*/ 2124075 w 5543550"/>
                <a:gd name="connsiteY1129" fmla="*/ 4391025 h 6323723"/>
                <a:gd name="connsiteX1130" fmla="*/ 1909763 w 5543550"/>
                <a:gd name="connsiteY1130" fmla="*/ 4381500 h 6323723"/>
                <a:gd name="connsiteX1131" fmla="*/ 1905000 w 5543550"/>
                <a:gd name="connsiteY1131" fmla="*/ 4381500 h 6323723"/>
                <a:gd name="connsiteX1132" fmla="*/ 1905000 w 5543550"/>
                <a:gd name="connsiteY1132" fmla="*/ 4376738 h 6323723"/>
                <a:gd name="connsiteX1133" fmla="*/ 1905000 w 5543550"/>
                <a:gd name="connsiteY1133" fmla="*/ 4371975 h 6323723"/>
                <a:gd name="connsiteX1134" fmla="*/ 1909763 w 5543550"/>
                <a:gd name="connsiteY1134" fmla="*/ 4371975 h 6323723"/>
                <a:gd name="connsiteX1135" fmla="*/ 1914525 w 5543550"/>
                <a:gd name="connsiteY1135" fmla="*/ 4371975 h 6323723"/>
                <a:gd name="connsiteX1136" fmla="*/ 1914525 w 5543550"/>
                <a:gd name="connsiteY1136" fmla="*/ 4376738 h 6323723"/>
                <a:gd name="connsiteX1137" fmla="*/ 1914525 w 5543550"/>
                <a:gd name="connsiteY1137" fmla="*/ 4381500 h 6323723"/>
                <a:gd name="connsiteX1138" fmla="*/ 2090738 w 5543550"/>
                <a:gd name="connsiteY1138" fmla="*/ 4381500 h 6323723"/>
                <a:gd name="connsiteX1139" fmla="*/ 2085975 w 5543550"/>
                <a:gd name="connsiteY1139" fmla="*/ 4381500 h 6323723"/>
                <a:gd name="connsiteX1140" fmla="*/ 2085975 w 5543550"/>
                <a:gd name="connsiteY1140" fmla="*/ 4376738 h 6323723"/>
                <a:gd name="connsiteX1141" fmla="*/ 2085975 w 5543550"/>
                <a:gd name="connsiteY1141" fmla="*/ 4371975 h 6323723"/>
                <a:gd name="connsiteX1142" fmla="*/ 2090738 w 5543550"/>
                <a:gd name="connsiteY1142" fmla="*/ 4371975 h 6323723"/>
                <a:gd name="connsiteX1143" fmla="*/ 2095500 w 5543550"/>
                <a:gd name="connsiteY1143" fmla="*/ 4371975 h 6323723"/>
                <a:gd name="connsiteX1144" fmla="*/ 2095500 w 5543550"/>
                <a:gd name="connsiteY1144" fmla="*/ 4376738 h 6323723"/>
                <a:gd name="connsiteX1145" fmla="*/ 2095500 w 5543550"/>
                <a:gd name="connsiteY1145" fmla="*/ 4381500 h 6323723"/>
                <a:gd name="connsiteX1146" fmla="*/ 1957388 w 5543550"/>
                <a:gd name="connsiteY1146" fmla="*/ 4333875 h 6323723"/>
                <a:gd name="connsiteX1147" fmla="*/ 1952625 w 5543550"/>
                <a:gd name="connsiteY1147" fmla="*/ 4333875 h 6323723"/>
                <a:gd name="connsiteX1148" fmla="*/ 1952625 w 5543550"/>
                <a:gd name="connsiteY1148" fmla="*/ 4329113 h 6323723"/>
                <a:gd name="connsiteX1149" fmla="*/ 1952625 w 5543550"/>
                <a:gd name="connsiteY1149" fmla="*/ 4324350 h 6323723"/>
                <a:gd name="connsiteX1150" fmla="*/ 1957388 w 5543550"/>
                <a:gd name="connsiteY1150" fmla="*/ 4324350 h 6323723"/>
                <a:gd name="connsiteX1151" fmla="*/ 1962150 w 5543550"/>
                <a:gd name="connsiteY1151" fmla="*/ 4324350 h 6323723"/>
                <a:gd name="connsiteX1152" fmla="*/ 1962150 w 5543550"/>
                <a:gd name="connsiteY1152" fmla="*/ 4329113 h 6323723"/>
                <a:gd name="connsiteX1153" fmla="*/ 1962150 w 5543550"/>
                <a:gd name="connsiteY1153" fmla="*/ 4333875 h 6323723"/>
                <a:gd name="connsiteX1154" fmla="*/ 2157413 w 5543550"/>
                <a:gd name="connsiteY1154" fmla="*/ 4333875 h 6323723"/>
                <a:gd name="connsiteX1155" fmla="*/ 2152650 w 5543550"/>
                <a:gd name="connsiteY1155" fmla="*/ 4333875 h 6323723"/>
                <a:gd name="connsiteX1156" fmla="*/ 2152650 w 5543550"/>
                <a:gd name="connsiteY1156" fmla="*/ 4329113 h 6323723"/>
                <a:gd name="connsiteX1157" fmla="*/ 2152650 w 5543550"/>
                <a:gd name="connsiteY1157" fmla="*/ 4324350 h 6323723"/>
                <a:gd name="connsiteX1158" fmla="*/ 2157413 w 5543550"/>
                <a:gd name="connsiteY1158" fmla="*/ 4324350 h 6323723"/>
                <a:gd name="connsiteX1159" fmla="*/ 2162175 w 5543550"/>
                <a:gd name="connsiteY1159" fmla="*/ 4324350 h 6323723"/>
                <a:gd name="connsiteX1160" fmla="*/ 2162175 w 5543550"/>
                <a:gd name="connsiteY1160" fmla="*/ 4329113 h 6323723"/>
                <a:gd name="connsiteX1161" fmla="*/ 2162175 w 5543550"/>
                <a:gd name="connsiteY1161" fmla="*/ 4333875 h 6323723"/>
                <a:gd name="connsiteX1162" fmla="*/ 2471738 w 5543550"/>
                <a:gd name="connsiteY1162" fmla="*/ 4333875 h 6323723"/>
                <a:gd name="connsiteX1163" fmla="*/ 2466975 w 5543550"/>
                <a:gd name="connsiteY1163" fmla="*/ 4333875 h 6323723"/>
                <a:gd name="connsiteX1164" fmla="*/ 2466975 w 5543550"/>
                <a:gd name="connsiteY1164" fmla="*/ 4329113 h 6323723"/>
                <a:gd name="connsiteX1165" fmla="*/ 2466975 w 5543550"/>
                <a:gd name="connsiteY1165" fmla="*/ 4324350 h 6323723"/>
                <a:gd name="connsiteX1166" fmla="*/ 2471738 w 5543550"/>
                <a:gd name="connsiteY1166" fmla="*/ 4324350 h 6323723"/>
                <a:gd name="connsiteX1167" fmla="*/ 2476500 w 5543550"/>
                <a:gd name="connsiteY1167" fmla="*/ 4324350 h 6323723"/>
                <a:gd name="connsiteX1168" fmla="*/ 2476500 w 5543550"/>
                <a:gd name="connsiteY1168" fmla="*/ 4329113 h 6323723"/>
                <a:gd name="connsiteX1169" fmla="*/ 2476500 w 5543550"/>
                <a:gd name="connsiteY1169" fmla="*/ 4333875 h 6323723"/>
                <a:gd name="connsiteX1170" fmla="*/ 2128838 w 5543550"/>
                <a:gd name="connsiteY1170" fmla="*/ 4324350 h 6323723"/>
                <a:gd name="connsiteX1171" fmla="*/ 2124075 w 5543550"/>
                <a:gd name="connsiteY1171" fmla="*/ 4324350 h 6323723"/>
                <a:gd name="connsiteX1172" fmla="*/ 2124075 w 5543550"/>
                <a:gd name="connsiteY1172" fmla="*/ 4319588 h 6323723"/>
                <a:gd name="connsiteX1173" fmla="*/ 2124075 w 5543550"/>
                <a:gd name="connsiteY1173" fmla="*/ 4314825 h 6323723"/>
                <a:gd name="connsiteX1174" fmla="*/ 2128838 w 5543550"/>
                <a:gd name="connsiteY1174" fmla="*/ 4314825 h 6323723"/>
                <a:gd name="connsiteX1175" fmla="*/ 2133600 w 5543550"/>
                <a:gd name="connsiteY1175" fmla="*/ 4314825 h 6323723"/>
                <a:gd name="connsiteX1176" fmla="*/ 2133600 w 5543550"/>
                <a:gd name="connsiteY1176" fmla="*/ 4319588 h 6323723"/>
                <a:gd name="connsiteX1177" fmla="*/ 2133600 w 5543550"/>
                <a:gd name="connsiteY1177" fmla="*/ 4324350 h 6323723"/>
                <a:gd name="connsiteX1178" fmla="*/ 1747838 w 5543550"/>
                <a:gd name="connsiteY1178" fmla="*/ 4314825 h 6323723"/>
                <a:gd name="connsiteX1179" fmla="*/ 1743075 w 5543550"/>
                <a:gd name="connsiteY1179" fmla="*/ 4314825 h 6323723"/>
                <a:gd name="connsiteX1180" fmla="*/ 1743075 w 5543550"/>
                <a:gd name="connsiteY1180" fmla="*/ 4310063 h 6323723"/>
                <a:gd name="connsiteX1181" fmla="*/ 1743075 w 5543550"/>
                <a:gd name="connsiteY1181" fmla="*/ 4305300 h 6323723"/>
                <a:gd name="connsiteX1182" fmla="*/ 1747838 w 5543550"/>
                <a:gd name="connsiteY1182" fmla="*/ 4305300 h 6323723"/>
                <a:gd name="connsiteX1183" fmla="*/ 1752600 w 5543550"/>
                <a:gd name="connsiteY1183" fmla="*/ 4305300 h 6323723"/>
                <a:gd name="connsiteX1184" fmla="*/ 1752600 w 5543550"/>
                <a:gd name="connsiteY1184" fmla="*/ 4310063 h 6323723"/>
                <a:gd name="connsiteX1185" fmla="*/ 1752600 w 5543550"/>
                <a:gd name="connsiteY1185" fmla="*/ 4314825 h 6323723"/>
                <a:gd name="connsiteX1186" fmla="*/ 1890713 w 5543550"/>
                <a:gd name="connsiteY1186" fmla="*/ 4314825 h 6323723"/>
                <a:gd name="connsiteX1187" fmla="*/ 1885950 w 5543550"/>
                <a:gd name="connsiteY1187" fmla="*/ 4314825 h 6323723"/>
                <a:gd name="connsiteX1188" fmla="*/ 1885950 w 5543550"/>
                <a:gd name="connsiteY1188" fmla="*/ 4310063 h 6323723"/>
                <a:gd name="connsiteX1189" fmla="*/ 1885950 w 5543550"/>
                <a:gd name="connsiteY1189" fmla="*/ 4305300 h 6323723"/>
                <a:gd name="connsiteX1190" fmla="*/ 1890713 w 5543550"/>
                <a:gd name="connsiteY1190" fmla="*/ 4305300 h 6323723"/>
                <a:gd name="connsiteX1191" fmla="*/ 1895475 w 5543550"/>
                <a:gd name="connsiteY1191" fmla="*/ 4305300 h 6323723"/>
                <a:gd name="connsiteX1192" fmla="*/ 1895475 w 5543550"/>
                <a:gd name="connsiteY1192" fmla="*/ 4310063 h 6323723"/>
                <a:gd name="connsiteX1193" fmla="*/ 1895475 w 5543550"/>
                <a:gd name="connsiteY1193" fmla="*/ 4314825 h 6323723"/>
                <a:gd name="connsiteX1194" fmla="*/ 2452688 w 5543550"/>
                <a:gd name="connsiteY1194" fmla="*/ 4305300 h 6323723"/>
                <a:gd name="connsiteX1195" fmla="*/ 2447925 w 5543550"/>
                <a:gd name="connsiteY1195" fmla="*/ 4305300 h 6323723"/>
                <a:gd name="connsiteX1196" fmla="*/ 2447925 w 5543550"/>
                <a:gd name="connsiteY1196" fmla="*/ 4300538 h 6323723"/>
                <a:gd name="connsiteX1197" fmla="*/ 2447925 w 5543550"/>
                <a:gd name="connsiteY1197" fmla="*/ 4295775 h 6323723"/>
                <a:gd name="connsiteX1198" fmla="*/ 2452688 w 5543550"/>
                <a:gd name="connsiteY1198" fmla="*/ 4295775 h 6323723"/>
                <a:gd name="connsiteX1199" fmla="*/ 2457450 w 5543550"/>
                <a:gd name="connsiteY1199" fmla="*/ 4295775 h 6323723"/>
                <a:gd name="connsiteX1200" fmla="*/ 2457450 w 5543550"/>
                <a:gd name="connsiteY1200" fmla="*/ 4300538 h 6323723"/>
                <a:gd name="connsiteX1201" fmla="*/ 2457450 w 5543550"/>
                <a:gd name="connsiteY1201" fmla="*/ 4305300 h 6323723"/>
                <a:gd name="connsiteX1202" fmla="*/ 3338513 w 5543550"/>
                <a:gd name="connsiteY1202" fmla="*/ 4305300 h 6323723"/>
                <a:gd name="connsiteX1203" fmla="*/ 3333750 w 5543550"/>
                <a:gd name="connsiteY1203" fmla="*/ 4305300 h 6323723"/>
                <a:gd name="connsiteX1204" fmla="*/ 3333750 w 5543550"/>
                <a:gd name="connsiteY1204" fmla="*/ 4300538 h 6323723"/>
                <a:gd name="connsiteX1205" fmla="*/ 3333750 w 5543550"/>
                <a:gd name="connsiteY1205" fmla="*/ 4295775 h 6323723"/>
                <a:gd name="connsiteX1206" fmla="*/ 3338513 w 5543550"/>
                <a:gd name="connsiteY1206" fmla="*/ 4295775 h 6323723"/>
                <a:gd name="connsiteX1207" fmla="*/ 3343275 w 5543550"/>
                <a:gd name="connsiteY1207" fmla="*/ 4295775 h 6323723"/>
                <a:gd name="connsiteX1208" fmla="*/ 3343275 w 5543550"/>
                <a:gd name="connsiteY1208" fmla="*/ 4300538 h 6323723"/>
                <a:gd name="connsiteX1209" fmla="*/ 3343275 w 5543550"/>
                <a:gd name="connsiteY1209" fmla="*/ 4305300 h 6323723"/>
                <a:gd name="connsiteX1210" fmla="*/ 1890713 w 5543550"/>
                <a:gd name="connsiteY1210" fmla="*/ 4276725 h 6323723"/>
                <a:gd name="connsiteX1211" fmla="*/ 1885950 w 5543550"/>
                <a:gd name="connsiteY1211" fmla="*/ 4276725 h 6323723"/>
                <a:gd name="connsiteX1212" fmla="*/ 1885950 w 5543550"/>
                <a:gd name="connsiteY1212" fmla="*/ 4271963 h 6323723"/>
                <a:gd name="connsiteX1213" fmla="*/ 1885950 w 5543550"/>
                <a:gd name="connsiteY1213" fmla="*/ 4267200 h 6323723"/>
                <a:gd name="connsiteX1214" fmla="*/ 1890713 w 5543550"/>
                <a:gd name="connsiteY1214" fmla="*/ 4267200 h 6323723"/>
                <a:gd name="connsiteX1215" fmla="*/ 1895475 w 5543550"/>
                <a:gd name="connsiteY1215" fmla="*/ 4267200 h 6323723"/>
                <a:gd name="connsiteX1216" fmla="*/ 1895475 w 5543550"/>
                <a:gd name="connsiteY1216" fmla="*/ 4271963 h 6323723"/>
                <a:gd name="connsiteX1217" fmla="*/ 1895475 w 5543550"/>
                <a:gd name="connsiteY1217" fmla="*/ 4276725 h 6323723"/>
                <a:gd name="connsiteX1218" fmla="*/ 1919288 w 5543550"/>
                <a:gd name="connsiteY1218" fmla="*/ 4267200 h 6323723"/>
                <a:gd name="connsiteX1219" fmla="*/ 1914525 w 5543550"/>
                <a:gd name="connsiteY1219" fmla="*/ 4267200 h 6323723"/>
                <a:gd name="connsiteX1220" fmla="*/ 1914525 w 5543550"/>
                <a:gd name="connsiteY1220" fmla="*/ 4262438 h 6323723"/>
                <a:gd name="connsiteX1221" fmla="*/ 1914525 w 5543550"/>
                <a:gd name="connsiteY1221" fmla="*/ 4257675 h 6323723"/>
                <a:gd name="connsiteX1222" fmla="*/ 1919288 w 5543550"/>
                <a:gd name="connsiteY1222" fmla="*/ 4257675 h 6323723"/>
                <a:gd name="connsiteX1223" fmla="*/ 1924050 w 5543550"/>
                <a:gd name="connsiteY1223" fmla="*/ 4257675 h 6323723"/>
                <a:gd name="connsiteX1224" fmla="*/ 1924050 w 5543550"/>
                <a:gd name="connsiteY1224" fmla="*/ 4262438 h 6323723"/>
                <a:gd name="connsiteX1225" fmla="*/ 1924050 w 5543550"/>
                <a:gd name="connsiteY1225" fmla="*/ 4267200 h 6323723"/>
                <a:gd name="connsiteX1226" fmla="*/ 1938338 w 5543550"/>
                <a:gd name="connsiteY1226" fmla="*/ 4257675 h 6323723"/>
                <a:gd name="connsiteX1227" fmla="*/ 1933575 w 5543550"/>
                <a:gd name="connsiteY1227" fmla="*/ 4257675 h 6323723"/>
                <a:gd name="connsiteX1228" fmla="*/ 1933575 w 5543550"/>
                <a:gd name="connsiteY1228" fmla="*/ 4252913 h 6323723"/>
                <a:gd name="connsiteX1229" fmla="*/ 1933575 w 5543550"/>
                <a:gd name="connsiteY1229" fmla="*/ 4248150 h 6323723"/>
                <a:gd name="connsiteX1230" fmla="*/ 1938338 w 5543550"/>
                <a:gd name="connsiteY1230" fmla="*/ 4248150 h 6323723"/>
                <a:gd name="connsiteX1231" fmla="*/ 1943100 w 5543550"/>
                <a:gd name="connsiteY1231" fmla="*/ 4248150 h 6323723"/>
                <a:gd name="connsiteX1232" fmla="*/ 1943100 w 5543550"/>
                <a:gd name="connsiteY1232" fmla="*/ 4252913 h 6323723"/>
                <a:gd name="connsiteX1233" fmla="*/ 1943100 w 5543550"/>
                <a:gd name="connsiteY1233" fmla="*/ 4257675 h 6323723"/>
                <a:gd name="connsiteX1234" fmla="*/ 1862138 w 5543550"/>
                <a:gd name="connsiteY1234" fmla="*/ 4229100 h 6323723"/>
                <a:gd name="connsiteX1235" fmla="*/ 1857375 w 5543550"/>
                <a:gd name="connsiteY1235" fmla="*/ 4229100 h 6323723"/>
                <a:gd name="connsiteX1236" fmla="*/ 1857375 w 5543550"/>
                <a:gd name="connsiteY1236" fmla="*/ 4224338 h 6323723"/>
                <a:gd name="connsiteX1237" fmla="*/ 1857375 w 5543550"/>
                <a:gd name="connsiteY1237" fmla="*/ 4219575 h 6323723"/>
                <a:gd name="connsiteX1238" fmla="*/ 1862138 w 5543550"/>
                <a:gd name="connsiteY1238" fmla="*/ 4219575 h 6323723"/>
                <a:gd name="connsiteX1239" fmla="*/ 1866900 w 5543550"/>
                <a:gd name="connsiteY1239" fmla="*/ 4219575 h 6323723"/>
                <a:gd name="connsiteX1240" fmla="*/ 1866900 w 5543550"/>
                <a:gd name="connsiteY1240" fmla="*/ 4224338 h 6323723"/>
                <a:gd name="connsiteX1241" fmla="*/ 1866900 w 5543550"/>
                <a:gd name="connsiteY1241" fmla="*/ 4229100 h 6323723"/>
                <a:gd name="connsiteX1242" fmla="*/ 1928813 w 5543550"/>
                <a:gd name="connsiteY1242" fmla="*/ 4219575 h 6323723"/>
                <a:gd name="connsiteX1243" fmla="*/ 1924050 w 5543550"/>
                <a:gd name="connsiteY1243" fmla="*/ 4219575 h 6323723"/>
                <a:gd name="connsiteX1244" fmla="*/ 1924050 w 5543550"/>
                <a:gd name="connsiteY1244" fmla="*/ 4214813 h 6323723"/>
                <a:gd name="connsiteX1245" fmla="*/ 1924050 w 5543550"/>
                <a:gd name="connsiteY1245" fmla="*/ 4210050 h 6323723"/>
                <a:gd name="connsiteX1246" fmla="*/ 1928813 w 5543550"/>
                <a:gd name="connsiteY1246" fmla="*/ 4210050 h 6323723"/>
                <a:gd name="connsiteX1247" fmla="*/ 1933575 w 5543550"/>
                <a:gd name="connsiteY1247" fmla="*/ 4210050 h 6323723"/>
                <a:gd name="connsiteX1248" fmla="*/ 1933575 w 5543550"/>
                <a:gd name="connsiteY1248" fmla="*/ 4214813 h 6323723"/>
                <a:gd name="connsiteX1249" fmla="*/ 1933575 w 5543550"/>
                <a:gd name="connsiteY1249" fmla="*/ 4219575 h 6323723"/>
                <a:gd name="connsiteX1250" fmla="*/ 4967288 w 5543550"/>
                <a:gd name="connsiteY1250" fmla="*/ 4171950 h 6323723"/>
                <a:gd name="connsiteX1251" fmla="*/ 4962525 w 5543550"/>
                <a:gd name="connsiteY1251" fmla="*/ 4171950 h 6323723"/>
                <a:gd name="connsiteX1252" fmla="*/ 4962525 w 5543550"/>
                <a:gd name="connsiteY1252" fmla="*/ 4167188 h 6323723"/>
                <a:gd name="connsiteX1253" fmla="*/ 4962525 w 5543550"/>
                <a:gd name="connsiteY1253" fmla="*/ 4162425 h 6323723"/>
                <a:gd name="connsiteX1254" fmla="*/ 4967288 w 5543550"/>
                <a:gd name="connsiteY1254" fmla="*/ 4162425 h 6323723"/>
                <a:gd name="connsiteX1255" fmla="*/ 4972050 w 5543550"/>
                <a:gd name="connsiteY1255" fmla="*/ 4162425 h 6323723"/>
                <a:gd name="connsiteX1256" fmla="*/ 4972050 w 5543550"/>
                <a:gd name="connsiteY1256" fmla="*/ 4167188 h 6323723"/>
                <a:gd name="connsiteX1257" fmla="*/ 4972050 w 5543550"/>
                <a:gd name="connsiteY1257" fmla="*/ 4171950 h 6323723"/>
                <a:gd name="connsiteX1258" fmla="*/ 5233988 w 5543550"/>
                <a:gd name="connsiteY1258" fmla="*/ 4171950 h 6323723"/>
                <a:gd name="connsiteX1259" fmla="*/ 5229225 w 5543550"/>
                <a:gd name="connsiteY1259" fmla="*/ 4171950 h 6323723"/>
                <a:gd name="connsiteX1260" fmla="*/ 5229225 w 5543550"/>
                <a:gd name="connsiteY1260" fmla="*/ 4167188 h 6323723"/>
                <a:gd name="connsiteX1261" fmla="*/ 5229225 w 5543550"/>
                <a:gd name="connsiteY1261" fmla="*/ 4162425 h 6323723"/>
                <a:gd name="connsiteX1262" fmla="*/ 5233988 w 5543550"/>
                <a:gd name="connsiteY1262" fmla="*/ 4162425 h 6323723"/>
                <a:gd name="connsiteX1263" fmla="*/ 5238750 w 5543550"/>
                <a:gd name="connsiteY1263" fmla="*/ 4162425 h 6323723"/>
                <a:gd name="connsiteX1264" fmla="*/ 5238750 w 5543550"/>
                <a:gd name="connsiteY1264" fmla="*/ 4167188 h 6323723"/>
                <a:gd name="connsiteX1265" fmla="*/ 5238750 w 5543550"/>
                <a:gd name="connsiteY1265" fmla="*/ 4171950 h 6323723"/>
                <a:gd name="connsiteX1266" fmla="*/ 1890713 w 5543550"/>
                <a:gd name="connsiteY1266" fmla="*/ 4086225 h 6323723"/>
                <a:gd name="connsiteX1267" fmla="*/ 1885950 w 5543550"/>
                <a:gd name="connsiteY1267" fmla="*/ 4086225 h 6323723"/>
                <a:gd name="connsiteX1268" fmla="*/ 1885950 w 5543550"/>
                <a:gd name="connsiteY1268" fmla="*/ 4081463 h 6323723"/>
                <a:gd name="connsiteX1269" fmla="*/ 1885950 w 5543550"/>
                <a:gd name="connsiteY1269" fmla="*/ 4076700 h 6323723"/>
                <a:gd name="connsiteX1270" fmla="*/ 1890713 w 5543550"/>
                <a:gd name="connsiteY1270" fmla="*/ 4076700 h 6323723"/>
                <a:gd name="connsiteX1271" fmla="*/ 1895475 w 5543550"/>
                <a:gd name="connsiteY1271" fmla="*/ 4076700 h 6323723"/>
                <a:gd name="connsiteX1272" fmla="*/ 1895475 w 5543550"/>
                <a:gd name="connsiteY1272" fmla="*/ 4081463 h 6323723"/>
                <a:gd name="connsiteX1273" fmla="*/ 1895475 w 5543550"/>
                <a:gd name="connsiteY1273" fmla="*/ 4086225 h 6323723"/>
                <a:gd name="connsiteX1274" fmla="*/ 4129088 w 5543550"/>
                <a:gd name="connsiteY1274" fmla="*/ 4086225 h 6323723"/>
                <a:gd name="connsiteX1275" fmla="*/ 4124325 w 5543550"/>
                <a:gd name="connsiteY1275" fmla="*/ 4086225 h 6323723"/>
                <a:gd name="connsiteX1276" fmla="*/ 4124325 w 5543550"/>
                <a:gd name="connsiteY1276" fmla="*/ 4081463 h 6323723"/>
                <a:gd name="connsiteX1277" fmla="*/ 4124325 w 5543550"/>
                <a:gd name="connsiteY1277" fmla="*/ 4076700 h 6323723"/>
                <a:gd name="connsiteX1278" fmla="*/ 4129088 w 5543550"/>
                <a:gd name="connsiteY1278" fmla="*/ 4076700 h 6323723"/>
                <a:gd name="connsiteX1279" fmla="*/ 4133850 w 5543550"/>
                <a:gd name="connsiteY1279" fmla="*/ 4076700 h 6323723"/>
                <a:gd name="connsiteX1280" fmla="*/ 4133850 w 5543550"/>
                <a:gd name="connsiteY1280" fmla="*/ 4081463 h 6323723"/>
                <a:gd name="connsiteX1281" fmla="*/ 4133850 w 5543550"/>
                <a:gd name="connsiteY1281" fmla="*/ 4086225 h 6323723"/>
                <a:gd name="connsiteX1282" fmla="*/ 538163 w 5543550"/>
                <a:gd name="connsiteY1282" fmla="*/ 3962400 h 6323723"/>
                <a:gd name="connsiteX1283" fmla="*/ 533400 w 5543550"/>
                <a:gd name="connsiteY1283" fmla="*/ 3962400 h 6323723"/>
                <a:gd name="connsiteX1284" fmla="*/ 533400 w 5543550"/>
                <a:gd name="connsiteY1284" fmla="*/ 3957638 h 6323723"/>
                <a:gd name="connsiteX1285" fmla="*/ 533400 w 5543550"/>
                <a:gd name="connsiteY1285" fmla="*/ 3952875 h 6323723"/>
                <a:gd name="connsiteX1286" fmla="*/ 538163 w 5543550"/>
                <a:gd name="connsiteY1286" fmla="*/ 3952875 h 6323723"/>
                <a:gd name="connsiteX1287" fmla="*/ 542925 w 5543550"/>
                <a:gd name="connsiteY1287" fmla="*/ 3952875 h 6323723"/>
                <a:gd name="connsiteX1288" fmla="*/ 542925 w 5543550"/>
                <a:gd name="connsiteY1288" fmla="*/ 3957638 h 6323723"/>
                <a:gd name="connsiteX1289" fmla="*/ 542925 w 5543550"/>
                <a:gd name="connsiteY1289" fmla="*/ 3962400 h 6323723"/>
                <a:gd name="connsiteX1290" fmla="*/ 500063 w 5543550"/>
                <a:gd name="connsiteY1290" fmla="*/ 3933825 h 6323723"/>
                <a:gd name="connsiteX1291" fmla="*/ 495300 w 5543550"/>
                <a:gd name="connsiteY1291" fmla="*/ 3933825 h 6323723"/>
                <a:gd name="connsiteX1292" fmla="*/ 495300 w 5543550"/>
                <a:gd name="connsiteY1292" fmla="*/ 3929063 h 6323723"/>
                <a:gd name="connsiteX1293" fmla="*/ 495300 w 5543550"/>
                <a:gd name="connsiteY1293" fmla="*/ 3924300 h 6323723"/>
                <a:gd name="connsiteX1294" fmla="*/ 500063 w 5543550"/>
                <a:gd name="connsiteY1294" fmla="*/ 3924300 h 6323723"/>
                <a:gd name="connsiteX1295" fmla="*/ 504825 w 5543550"/>
                <a:gd name="connsiteY1295" fmla="*/ 3924300 h 6323723"/>
                <a:gd name="connsiteX1296" fmla="*/ 504825 w 5543550"/>
                <a:gd name="connsiteY1296" fmla="*/ 3929063 h 6323723"/>
                <a:gd name="connsiteX1297" fmla="*/ 504825 w 5543550"/>
                <a:gd name="connsiteY1297" fmla="*/ 3933825 h 6323723"/>
                <a:gd name="connsiteX1298" fmla="*/ 3976688 w 5543550"/>
                <a:gd name="connsiteY1298" fmla="*/ 3762375 h 6323723"/>
                <a:gd name="connsiteX1299" fmla="*/ 3971925 w 5543550"/>
                <a:gd name="connsiteY1299" fmla="*/ 3762375 h 6323723"/>
                <a:gd name="connsiteX1300" fmla="*/ 3971925 w 5543550"/>
                <a:gd name="connsiteY1300" fmla="*/ 3757613 h 6323723"/>
                <a:gd name="connsiteX1301" fmla="*/ 3971925 w 5543550"/>
                <a:gd name="connsiteY1301" fmla="*/ 3752850 h 6323723"/>
                <a:gd name="connsiteX1302" fmla="*/ 3976688 w 5543550"/>
                <a:gd name="connsiteY1302" fmla="*/ 3752850 h 6323723"/>
                <a:gd name="connsiteX1303" fmla="*/ 3981450 w 5543550"/>
                <a:gd name="connsiteY1303" fmla="*/ 3752850 h 6323723"/>
                <a:gd name="connsiteX1304" fmla="*/ 3981450 w 5543550"/>
                <a:gd name="connsiteY1304" fmla="*/ 3757613 h 6323723"/>
                <a:gd name="connsiteX1305" fmla="*/ 3981450 w 5543550"/>
                <a:gd name="connsiteY1305" fmla="*/ 3762375 h 6323723"/>
                <a:gd name="connsiteX1306" fmla="*/ 4100513 w 5543550"/>
                <a:gd name="connsiteY1306" fmla="*/ 3762375 h 6323723"/>
                <a:gd name="connsiteX1307" fmla="*/ 4095750 w 5543550"/>
                <a:gd name="connsiteY1307" fmla="*/ 3762375 h 6323723"/>
                <a:gd name="connsiteX1308" fmla="*/ 4095750 w 5543550"/>
                <a:gd name="connsiteY1308" fmla="*/ 3757613 h 6323723"/>
                <a:gd name="connsiteX1309" fmla="*/ 4095750 w 5543550"/>
                <a:gd name="connsiteY1309" fmla="*/ 3752850 h 6323723"/>
                <a:gd name="connsiteX1310" fmla="*/ 4100513 w 5543550"/>
                <a:gd name="connsiteY1310" fmla="*/ 3752850 h 6323723"/>
                <a:gd name="connsiteX1311" fmla="*/ 4105275 w 5543550"/>
                <a:gd name="connsiteY1311" fmla="*/ 3752850 h 6323723"/>
                <a:gd name="connsiteX1312" fmla="*/ 4105275 w 5543550"/>
                <a:gd name="connsiteY1312" fmla="*/ 3757613 h 6323723"/>
                <a:gd name="connsiteX1313" fmla="*/ 4105275 w 5543550"/>
                <a:gd name="connsiteY1313" fmla="*/ 3762375 h 6323723"/>
                <a:gd name="connsiteX1314" fmla="*/ 3967163 w 5543550"/>
                <a:gd name="connsiteY1314" fmla="*/ 3733800 h 6323723"/>
                <a:gd name="connsiteX1315" fmla="*/ 3962400 w 5543550"/>
                <a:gd name="connsiteY1315" fmla="*/ 3733800 h 6323723"/>
                <a:gd name="connsiteX1316" fmla="*/ 3962400 w 5543550"/>
                <a:gd name="connsiteY1316" fmla="*/ 3729038 h 6323723"/>
                <a:gd name="connsiteX1317" fmla="*/ 3962400 w 5543550"/>
                <a:gd name="connsiteY1317" fmla="*/ 3724275 h 6323723"/>
                <a:gd name="connsiteX1318" fmla="*/ 3967163 w 5543550"/>
                <a:gd name="connsiteY1318" fmla="*/ 3724275 h 6323723"/>
                <a:gd name="connsiteX1319" fmla="*/ 3971925 w 5543550"/>
                <a:gd name="connsiteY1319" fmla="*/ 3724275 h 6323723"/>
                <a:gd name="connsiteX1320" fmla="*/ 3971925 w 5543550"/>
                <a:gd name="connsiteY1320" fmla="*/ 3729038 h 6323723"/>
                <a:gd name="connsiteX1321" fmla="*/ 3971925 w 5543550"/>
                <a:gd name="connsiteY1321" fmla="*/ 3733800 h 6323723"/>
                <a:gd name="connsiteX1322" fmla="*/ 3967163 w 5543550"/>
                <a:gd name="connsiteY1322" fmla="*/ 3714750 h 6323723"/>
                <a:gd name="connsiteX1323" fmla="*/ 3962400 w 5543550"/>
                <a:gd name="connsiteY1323" fmla="*/ 3714750 h 6323723"/>
                <a:gd name="connsiteX1324" fmla="*/ 3962400 w 5543550"/>
                <a:gd name="connsiteY1324" fmla="*/ 3709988 h 6323723"/>
                <a:gd name="connsiteX1325" fmla="*/ 3962400 w 5543550"/>
                <a:gd name="connsiteY1325" fmla="*/ 3705225 h 6323723"/>
                <a:gd name="connsiteX1326" fmla="*/ 3967163 w 5543550"/>
                <a:gd name="connsiteY1326" fmla="*/ 3705225 h 6323723"/>
                <a:gd name="connsiteX1327" fmla="*/ 3971925 w 5543550"/>
                <a:gd name="connsiteY1327" fmla="*/ 3705225 h 6323723"/>
                <a:gd name="connsiteX1328" fmla="*/ 3971925 w 5543550"/>
                <a:gd name="connsiteY1328" fmla="*/ 3709988 h 6323723"/>
                <a:gd name="connsiteX1329" fmla="*/ 3971925 w 5543550"/>
                <a:gd name="connsiteY1329" fmla="*/ 3714750 h 6323723"/>
                <a:gd name="connsiteX1330" fmla="*/ 4110038 w 5543550"/>
                <a:gd name="connsiteY1330" fmla="*/ 3714750 h 6323723"/>
                <a:gd name="connsiteX1331" fmla="*/ 4105275 w 5543550"/>
                <a:gd name="connsiteY1331" fmla="*/ 3714750 h 6323723"/>
                <a:gd name="connsiteX1332" fmla="*/ 4105275 w 5543550"/>
                <a:gd name="connsiteY1332" fmla="*/ 3709988 h 6323723"/>
                <a:gd name="connsiteX1333" fmla="*/ 4105275 w 5543550"/>
                <a:gd name="connsiteY1333" fmla="*/ 3705225 h 6323723"/>
                <a:gd name="connsiteX1334" fmla="*/ 4110038 w 5543550"/>
                <a:gd name="connsiteY1334" fmla="*/ 3705225 h 6323723"/>
                <a:gd name="connsiteX1335" fmla="*/ 4114800 w 5543550"/>
                <a:gd name="connsiteY1335" fmla="*/ 3705225 h 6323723"/>
                <a:gd name="connsiteX1336" fmla="*/ 4114800 w 5543550"/>
                <a:gd name="connsiteY1336" fmla="*/ 3709988 h 6323723"/>
                <a:gd name="connsiteX1337" fmla="*/ 4114800 w 5543550"/>
                <a:gd name="connsiteY1337" fmla="*/ 3714750 h 6323723"/>
                <a:gd name="connsiteX1338" fmla="*/ 4100513 w 5543550"/>
                <a:gd name="connsiteY1338" fmla="*/ 3686175 h 6323723"/>
                <a:gd name="connsiteX1339" fmla="*/ 4095750 w 5543550"/>
                <a:gd name="connsiteY1339" fmla="*/ 3686175 h 6323723"/>
                <a:gd name="connsiteX1340" fmla="*/ 4095750 w 5543550"/>
                <a:gd name="connsiteY1340" fmla="*/ 3681413 h 6323723"/>
                <a:gd name="connsiteX1341" fmla="*/ 4095750 w 5543550"/>
                <a:gd name="connsiteY1341" fmla="*/ 3676650 h 6323723"/>
                <a:gd name="connsiteX1342" fmla="*/ 4100513 w 5543550"/>
                <a:gd name="connsiteY1342" fmla="*/ 3676650 h 6323723"/>
                <a:gd name="connsiteX1343" fmla="*/ 4105275 w 5543550"/>
                <a:gd name="connsiteY1343" fmla="*/ 3676650 h 6323723"/>
                <a:gd name="connsiteX1344" fmla="*/ 4105275 w 5543550"/>
                <a:gd name="connsiteY1344" fmla="*/ 3681413 h 6323723"/>
                <a:gd name="connsiteX1345" fmla="*/ 4105275 w 5543550"/>
                <a:gd name="connsiteY1345" fmla="*/ 3686175 h 6323723"/>
                <a:gd name="connsiteX1346" fmla="*/ 3995738 w 5543550"/>
                <a:gd name="connsiteY1346" fmla="*/ 3667125 h 6323723"/>
                <a:gd name="connsiteX1347" fmla="*/ 3990975 w 5543550"/>
                <a:gd name="connsiteY1347" fmla="*/ 3667125 h 6323723"/>
                <a:gd name="connsiteX1348" fmla="*/ 3990975 w 5543550"/>
                <a:gd name="connsiteY1348" fmla="*/ 3662363 h 6323723"/>
                <a:gd name="connsiteX1349" fmla="*/ 3990975 w 5543550"/>
                <a:gd name="connsiteY1349" fmla="*/ 3657600 h 6323723"/>
                <a:gd name="connsiteX1350" fmla="*/ 3995738 w 5543550"/>
                <a:gd name="connsiteY1350" fmla="*/ 3657600 h 6323723"/>
                <a:gd name="connsiteX1351" fmla="*/ 4000500 w 5543550"/>
                <a:gd name="connsiteY1351" fmla="*/ 3657600 h 6323723"/>
                <a:gd name="connsiteX1352" fmla="*/ 4000500 w 5543550"/>
                <a:gd name="connsiteY1352" fmla="*/ 3662363 h 6323723"/>
                <a:gd name="connsiteX1353" fmla="*/ 4000500 w 5543550"/>
                <a:gd name="connsiteY1353" fmla="*/ 3667125 h 6323723"/>
                <a:gd name="connsiteX1354" fmla="*/ 4081463 w 5543550"/>
                <a:gd name="connsiteY1354" fmla="*/ 3667125 h 6323723"/>
                <a:gd name="connsiteX1355" fmla="*/ 4076700 w 5543550"/>
                <a:gd name="connsiteY1355" fmla="*/ 3667125 h 6323723"/>
                <a:gd name="connsiteX1356" fmla="*/ 4076700 w 5543550"/>
                <a:gd name="connsiteY1356" fmla="*/ 3662363 h 6323723"/>
                <a:gd name="connsiteX1357" fmla="*/ 4076700 w 5543550"/>
                <a:gd name="connsiteY1357" fmla="*/ 3657600 h 6323723"/>
                <a:gd name="connsiteX1358" fmla="*/ 4081463 w 5543550"/>
                <a:gd name="connsiteY1358" fmla="*/ 3657600 h 6323723"/>
                <a:gd name="connsiteX1359" fmla="*/ 4086225 w 5543550"/>
                <a:gd name="connsiteY1359" fmla="*/ 3657600 h 6323723"/>
                <a:gd name="connsiteX1360" fmla="*/ 4086225 w 5543550"/>
                <a:gd name="connsiteY1360" fmla="*/ 3662363 h 6323723"/>
                <a:gd name="connsiteX1361" fmla="*/ 4086225 w 5543550"/>
                <a:gd name="connsiteY1361" fmla="*/ 3667125 h 6323723"/>
                <a:gd name="connsiteX1362" fmla="*/ 3719513 w 5543550"/>
                <a:gd name="connsiteY1362" fmla="*/ 3657600 h 6323723"/>
                <a:gd name="connsiteX1363" fmla="*/ 3714750 w 5543550"/>
                <a:gd name="connsiteY1363" fmla="*/ 3657600 h 6323723"/>
                <a:gd name="connsiteX1364" fmla="*/ 3714750 w 5543550"/>
                <a:gd name="connsiteY1364" fmla="*/ 3652838 h 6323723"/>
                <a:gd name="connsiteX1365" fmla="*/ 3714750 w 5543550"/>
                <a:gd name="connsiteY1365" fmla="*/ 3648075 h 6323723"/>
                <a:gd name="connsiteX1366" fmla="*/ 3719513 w 5543550"/>
                <a:gd name="connsiteY1366" fmla="*/ 3648075 h 6323723"/>
                <a:gd name="connsiteX1367" fmla="*/ 3724275 w 5543550"/>
                <a:gd name="connsiteY1367" fmla="*/ 3648075 h 6323723"/>
                <a:gd name="connsiteX1368" fmla="*/ 3724275 w 5543550"/>
                <a:gd name="connsiteY1368" fmla="*/ 3652838 h 6323723"/>
                <a:gd name="connsiteX1369" fmla="*/ 3724275 w 5543550"/>
                <a:gd name="connsiteY1369" fmla="*/ 3657600 h 6323723"/>
                <a:gd name="connsiteX1370" fmla="*/ 4062413 w 5543550"/>
                <a:gd name="connsiteY1370" fmla="*/ 3657600 h 6323723"/>
                <a:gd name="connsiteX1371" fmla="*/ 4057650 w 5543550"/>
                <a:gd name="connsiteY1371" fmla="*/ 3657600 h 6323723"/>
                <a:gd name="connsiteX1372" fmla="*/ 4057650 w 5543550"/>
                <a:gd name="connsiteY1372" fmla="*/ 3652838 h 6323723"/>
                <a:gd name="connsiteX1373" fmla="*/ 4057650 w 5543550"/>
                <a:gd name="connsiteY1373" fmla="*/ 3648075 h 6323723"/>
                <a:gd name="connsiteX1374" fmla="*/ 4062413 w 5543550"/>
                <a:gd name="connsiteY1374" fmla="*/ 3648075 h 6323723"/>
                <a:gd name="connsiteX1375" fmla="*/ 4067175 w 5543550"/>
                <a:gd name="connsiteY1375" fmla="*/ 3648075 h 6323723"/>
                <a:gd name="connsiteX1376" fmla="*/ 4067175 w 5543550"/>
                <a:gd name="connsiteY1376" fmla="*/ 3652838 h 6323723"/>
                <a:gd name="connsiteX1377" fmla="*/ 4067175 w 5543550"/>
                <a:gd name="connsiteY1377" fmla="*/ 3657600 h 6323723"/>
                <a:gd name="connsiteX1378" fmla="*/ 3700463 w 5543550"/>
                <a:gd name="connsiteY1378" fmla="*/ 3619500 h 6323723"/>
                <a:gd name="connsiteX1379" fmla="*/ 3695700 w 5543550"/>
                <a:gd name="connsiteY1379" fmla="*/ 3619500 h 6323723"/>
                <a:gd name="connsiteX1380" fmla="*/ 3695700 w 5543550"/>
                <a:gd name="connsiteY1380" fmla="*/ 3614738 h 6323723"/>
                <a:gd name="connsiteX1381" fmla="*/ 3695700 w 5543550"/>
                <a:gd name="connsiteY1381" fmla="*/ 3609975 h 6323723"/>
                <a:gd name="connsiteX1382" fmla="*/ 3700463 w 5543550"/>
                <a:gd name="connsiteY1382" fmla="*/ 3609975 h 6323723"/>
                <a:gd name="connsiteX1383" fmla="*/ 3705225 w 5543550"/>
                <a:gd name="connsiteY1383" fmla="*/ 3609975 h 6323723"/>
                <a:gd name="connsiteX1384" fmla="*/ 3705225 w 5543550"/>
                <a:gd name="connsiteY1384" fmla="*/ 3614738 h 6323723"/>
                <a:gd name="connsiteX1385" fmla="*/ 3705225 w 5543550"/>
                <a:gd name="connsiteY1385" fmla="*/ 3619500 h 6323723"/>
                <a:gd name="connsiteX1386" fmla="*/ 3557588 w 5543550"/>
                <a:gd name="connsiteY1386" fmla="*/ 3600450 h 6323723"/>
                <a:gd name="connsiteX1387" fmla="*/ 3552825 w 5543550"/>
                <a:gd name="connsiteY1387" fmla="*/ 3600450 h 6323723"/>
                <a:gd name="connsiteX1388" fmla="*/ 3552825 w 5543550"/>
                <a:gd name="connsiteY1388" fmla="*/ 3595688 h 6323723"/>
                <a:gd name="connsiteX1389" fmla="*/ 3552825 w 5543550"/>
                <a:gd name="connsiteY1389" fmla="*/ 3590925 h 6323723"/>
                <a:gd name="connsiteX1390" fmla="*/ 3557588 w 5543550"/>
                <a:gd name="connsiteY1390" fmla="*/ 3590925 h 6323723"/>
                <a:gd name="connsiteX1391" fmla="*/ 3562350 w 5543550"/>
                <a:gd name="connsiteY1391" fmla="*/ 3590925 h 6323723"/>
                <a:gd name="connsiteX1392" fmla="*/ 3562350 w 5543550"/>
                <a:gd name="connsiteY1392" fmla="*/ 3595688 h 6323723"/>
                <a:gd name="connsiteX1393" fmla="*/ 3562350 w 5543550"/>
                <a:gd name="connsiteY1393" fmla="*/ 3600450 h 6323723"/>
                <a:gd name="connsiteX1394" fmla="*/ 3709988 w 5543550"/>
                <a:gd name="connsiteY1394" fmla="*/ 3543300 h 6323723"/>
                <a:gd name="connsiteX1395" fmla="*/ 3705225 w 5543550"/>
                <a:gd name="connsiteY1395" fmla="*/ 3543300 h 6323723"/>
                <a:gd name="connsiteX1396" fmla="*/ 3705225 w 5543550"/>
                <a:gd name="connsiteY1396" fmla="*/ 3538538 h 6323723"/>
                <a:gd name="connsiteX1397" fmla="*/ 3705225 w 5543550"/>
                <a:gd name="connsiteY1397" fmla="*/ 3533775 h 6323723"/>
                <a:gd name="connsiteX1398" fmla="*/ 3709988 w 5543550"/>
                <a:gd name="connsiteY1398" fmla="*/ 3533775 h 6323723"/>
                <a:gd name="connsiteX1399" fmla="*/ 3714750 w 5543550"/>
                <a:gd name="connsiteY1399" fmla="*/ 3533775 h 6323723"/>
                <a:gd name="connsiteX1400" fmla="*/ 3714750 w 5543550"/>
                <a:gd name="connsiteY1400" fmla="*/ 3538538 h 6323723"/>
                <a:gd name="connsiteX1401" fmla="*/ 3714750 w 5543550"/>
                <a:gd name="connsiteY1401" fmla="*/ 3543300 h 6323723"/>
                <a:gd name="connsiteX1402" fmla="*/ 1157288 w 5543550"/>
                <a:gd name="connsiteY1402" fmla="*/ 3514725 h 6323723"/>
                <a:gd name="connsiteX1403" fmla="*/ 1152525 w 5543550"/>
                <a:gd name="connsiteY1403" fmla="*/ 3514725 h 6323723"/>
                <a:gd name="connsiteX1404" fmla="*/ 1152525 w 5543550"/>
                <a:gd name="connsiteY1404" fmla="*/ 3509963 h 6323723"/>
                <a:gd name="connsiteX1405" fmla="*/ 1152525 w 5543550"/>
                <a:gd name="connsiteY1405" fmla="*/ 3505200 h 6323723"/>
                <a:gd name="connsiteX1406" fmla="*/ 1157288 w 5543550"/>
                <a:gd name="connsiteY1406" fmla="*/ 3505200 h 6323723"/>
                <a:gd name="connsiteX1407" fmla="*/ 1162050 w 5543550"/>
                <a:gd name="connsiteY1407" fmla="*/ 3505200 h 6323723"/>
                <a:gd name="connsiteX1408" fmla="*/ 1162050 w 5543550"/>
                <a:gd name="connsiteY1408" fmla="*/ 3509963 h 6323723"/>
                <a:gd name="connsiteX1409" fmla="*/ 1162050 w 5543550"/>
                <a:gd name="connsiteY1409" fmla="*/ 3514725 h 6323723"/>
                <a:gd name="connsiteX1410" fmla="*/ 3648075 w 5543550"/>
                <a:gd name="connsiteY1410" fmla="*/ 3505200 h 6323723"/>
                <a:gd name="connsiteX1411" fmla="*/ 3635378 w 5543550"/>
                <a:gd name="connsiteY1411" fmla="*/ 3505200 h 6323723"/>
                <a:gd name="connsiteX1412" fmla="*/ 3641722 w 5543550"/>
                <a:gd name="connsiteY1412" fmla="*/ 3498847 h 6323723"/>
                <a:gd name="connsiteX1413" fmla="*/ 3648075 w 5543550"/>
                <a:gd name="connsiteY1413" fmla="*/ 3492503 h 6323723"/>
                <a:gd name="connsiteX1414" fmla="*/ 3654428 w 5543550"/>
                <a:gd name="connsiteY1414" fmla="*/ 3498847 h 6323723"/>
                <a:gd name="connsiteX1415" fmla="*/ 3660772 w 5543550"/>
                <a:gd name="connsiteY1415" fmla="*/ 3505200 h 6323723"/>
                <a:gd name="connsiteX1416" fmla="*/ 185738 w 5543550"/>
                <a:gd name="connsiteY1416" fmla="*/ 3476625 h 6323723"/>
                <a:gd name="connsiteX1417" fmla="*/ 180975 w 5543550"/>
                <a:gd name="connsiteY1417" fmla="*/ 3476625 h 6323723"/>
                <a:gd name="connsiteX1418" fmla="*/ 180975 w 5543550"/>
                <a:gd name="connsiteY1418" fmla="*/ 3471863 h 6323723"/>
                <a:gd name="connsiteX1419" fmla="*/ 180975 w 5543550"/>
                <a:gd name="connsiteY1419" fmla="*/ 3467100 h 6323723"/>
                <a:gd name="connsiteX1420" fmla="*/ 185738 w 5543550"/>
                <a:gd name="connsiteY1420" fmla="*/ 3467100 h 6323723"/>
                <a:gd name="connsiteX1421" fmla="*/ 190500 w 5543550"/>
                <a:gd name="connsiteY1421" fmla="*/ 3467100 h 6323723"/>
                <a:gd name="connsiteX1422" fmla="*/ 190500 w 5543550"/>
                <a:gd name="connsiteY1422" fmla="*/ 3471863 h 6323723"/>
                <a:gd name="connsiteX1423" fmla="*/ 190500 w 5543550"/>
                <a:gd name="connsiteY1423" fmla="*/ 3476625 h 6323723"/>
                <a:gd name="connsiteX1424" fmla="*/ 5233988 w 5543550"/>
                <a:gd name="connsiteY1424" fmla="*/ 3248025 h 6323723"/>
                <a:gd name="connsiteX1425" fmla="*/ 5229225 w 5543550"/>
                <a:gd name="connsiteY1425" fmla="*/ 3248025 h 6323723"/>
                <a:gd name="connsiteX1426" fmla="*/ 5229225 w 5543550"/>
                <a:gd name="connsiteY1426" fmla="*/ 3243263 h 6323723"/>
                <a:gd name="connsiteX1427" fmla="*/ 5229225 w 5543550"/>
                <a:gd name="connsiteY1427" fmla="*/ 3238500 h 6323723"/>
                <a:gd name="connsiteX1428" fmla="*/ 5233988 w 5543550"/>
                <a:gd name="connsiteY1428" fmla="*/ 3238500 h 6323723"/>
                <a:gd name="connsiteX1429" fmla="*/ 5238750 w 5543550"/>
                <a:gd name="connsiteY1429" fmla="*/ 3238500 h 6323723"/>
                <a:gd name="connsiteX1430" fmla="*/ 5238750 w 5543550"/>
                <a:gd name="connsiteY1430" fmla="*/ 3243263 h 6323723"/>
                <a:gd name="connsiteX1431" fmla="*/ 5238750 w 5543550"/>
                <a:gd name="connsiteY1431" fmla="*/ 3248025 h 6323723"/>
                <a:gd name="connsiteX1432" fmla="*/ 3101378 w 5543550"/>
                <a:gd name="connsiteY1432" fmla="*/ 3207344 h 6323723"/>
                <a:gd name="connsiteX1433" fmla="*/ 3095625 w 5543550"/>
                <a:gd name="connsiteY1433" fmla="*/ 3213097 h 6323723"/>
                <a:gd name="connsiteX1434" fmla="*/ 3096377 w 5543550"/>
                <a:gd name="connsiteY1434" fmla="*/ 3194847 h 6323723"/>
                <a:gd name="connsiteX1435" fmla="*/ 3097130 w 5543550"/>
                <a:gd name="connsiteY1435" fmla="*/ 3176588 h 6323723"/>
                <a:gd name="connsiteX1436" fmla="*/ 3102131 w 5543550"/>
                <a:gd name="connsiteY1436" fmla="*/ 3189085 h 6323723"/>
                <a:gd name="connsiteX1437" fmla="*/ 3107131 w 5543550"/>
                <a:gd name="connsiteY1437" fmla="*/ 3201591 h 6323723"/>
                <a:gd name="connsiteX1438" fmla="*/ 2909888 w 5543550"/>
                <a:gd name="connsiteY1438" fmla="*/ 3171825 h 6323723"/>
                <a:gd name="connsiteX1439" fmla="*/ 2905125 w 5543550"/>
                <a:gd name="connsiteY1439" fmla="*/ 3171825 h 6323723"/>
                <a:gd name="connsiteX1440" fmla="*/ 2905125 w 5543550"/>
                <a:gd name="connsiteY1440" fmla="*/ 3167063 h 6323723"/>
                <a:gd name="connsiteX1441" fmla="*/ 2905125 w 5543550"/>
                <a:gd name="connsiteY1441" fmla="*/ 3162300 h 6323723"/>
                <a:gd name="connsiteX1442" fmla="*/ 2909888 w 5543550"/>
                <a:gd name="connsiteY1442" fmla="*/ 3162300 h 6323723"/>
                <a:gd name="connsiteX1443" fmla="*/ 2914650 w 5543550"/>
                <a:gd name="connsiteY1443" fmla="*/ 3162300 h 6323723"/>
                <a:gd name="connsiteX1444" fmla="*/ 2914650 w 5543550"/>
                <a:gd name="connsiteY1444" fmla="*/ 3167063 h 6323723"/>
                <a:gd name="connsiteX1445" fmla="*/ 2914650 w 5543550"/>
                <a:gd name="connsiteY1445" fmla="*/ 3171825 h 6323723"/>
                <a:gd name="connsiteX1446" fmla="*/ 3081338 w 5543550"/>
                <a:gd name="connsiteY1446" fmla="*/ 3171825 h 6323723"/>
                <a:gd name="connsiteX1447" fmla="*/ 3076575 w 5543550"/>
                <a:gd name="connsiteY1447" fmla="*/ 3171825 h 6323723"/>
                <a:gd name="connsiteX1448" fmla="*/ 3076575 w 5543550"/>
                <a:gd name="connsiteY1448" fmla="*/ 3167063 h 6323723"/>
                <a:gd name="connsiteX1449" fmla="*/ 3076575 w 5543550"/>
                <a:gd name="connsiteY1449" fmla="*/ 3162300 h 6323723"/>
                <a:gd name="connsiteX1450" fmla="*/ 3081338 w 5543550"/>
                <a:gd name="connsiteY1450" fmla="*/ 3162300 h 6323723"/>
                <a:gd name="connsiteX1451" fmla="*/ 3086100 w 5543550"/>
                <a:gd name="connsiteY1451" fmla="*/ 3162300 h 6323723"/>
                <a:gd name="connsiteX1452" fmla="*/ 3086100 w 5543550"/>
                <a:gd name="connsiteY1452" fmla="*/ 3167063 h 6323723"/>
                <a:gd name="connsiteX1453" fmla="*/ 3086100 w 5543550"/>
                <a:gd name="connsiteY1453" fmla="*/ 3171825 h 6323723"/>
                <a:gd name="connsiteX1454" fmla="*/ 1443038 w 5543550"/>
                <a:gd name="connsiteY1454" fmla="*/ 3133725 h 6323723"/>
                <a:gd name="connsiteX1455" fmla="*/ 1438275 w 5543550"/>
                <a:gd name="connsiteY1455" fmla="*/ 3133725 h 6323723"/>
                <a:gd name="connsiteX1456" fmla="*/ 1438275 w 5543550"/>
                <a:gd name="connsiteY1456" fmla="*/ 3128963 h 6323723"/>
                <a:gd name="connsiteX1457" fmla="*/ 1438275 w 5543550"/>
                <a:gd name="connsiteY1457" fmla="*/ 3124200 h 6323723"/>
                <a:gd name="connsiteX1458" fmla="*/ 1443038 w 5543550"/>
                <a:gd name="connsiteY1458" fmla="*/ 3124200 h 6323723"/>
                <a:gd name="connsiteX1459" fmla="*/ 1447800 w 5543550"/>
                <a:gd name="connsiteY1459" fmla="*/ 3124200 h 6323723"/>
                <a:gd name="connsiteX1460" fmla="*/ 1447800 w 5543550"/>
                <a:gd name="connsiteY1460" fmla="*/ 3128963 h 6323723"/>
                <a:gd name="connsiteX1461" fmla="*/ 1447800 w 5543550"/>
                <a:gd name="connsiteY1461" fmla="*/ 3133725 h 6323723"/>
                <a:gd name="connsiteX1462" fmla="*/ 2957513 w 5543550"/>
                <a:gd name="connsiteY1462" fmla="*/ 3114675 h 6323723"/>
                <a:gd name="connsiteX1463" fmla="*/ 2952750 w 5543550"/>
                <a:gd name="connsiteY1463" fmla="*/ 3114675 h 6323723"/>
                <a:gd name="connsiteX1464" fmla="*/ 2952750 w 5543550"/>
                <a:gd name="connsiteY1464" fmla="*/ 3109913 h 6323723"/>
                <a:gd name="connsiteX1465" fmla="*/ 2952750 w 5543550"/>
                <a:gd name="connsiteY1465" fmla="*/ 3105150 h 6323723"/>
                <a:gd name="connsiteX1466" fmla="*/ 2957513 w 5543550"/>
                <a:gd name="connsiteY1466" fmla="*/ 3105150 h 6323723"/>
                <a:gd name="connsiteX1467" fmla="*/ 2962275 w 5543550"/>
                <a:gd name="connsiteY1467" fmla="*/ 3105150 h 6323723"/>
                <a:gd name="connsiteX1468" fmla="*/ 2962275 w 5543550"/>
                <a:gd name="connsiteY1468" fmla="*/ 3109913 h 6323723"/>
                <a:gd name="connsiteX1469" fmla="*/ 2962275 w 5543550"/>
                <a:gd name="connsiteY1469" fmla="*/ 3114675 h 6323723"/>
                <a:gd name="connsiteX1470" fmla="*/ 1557338 w 5543550"/>
                <a:gd name="connsiteY1470" fmla="*/ 3105150 h 6323723"/>
                <a:gd name="connsiteX1471" fmla="*/ 1552575 w 5543550"/>
                <a:gd name="connsiteY1471" fmla="*/ 3105150 h 6323723"/>
                <a:gd name="connsiteX1472" fmla="*/ 1552575 w 5543550"/>
                <a:gd name="connsiteY1472" fmla="*/ 3100388 h 6323723"/>
                <a:gd name="connsiteX1473" fmla="*/ 1552575 w 5543550"/>
                <a:gd name="connsiteY1473" fmla="*/ 3095625 h 6323723"/>
                <a:gd name="connsiteX1474" fmla="*/ 1557338 w 5543550"/>
                <a:gd name="connsiteY1474" fmla="*/ 3095625 h 6323723"/>
                <a:gd name="connsiteX1475" fmla="*/ 1562100 w 5543550"/>
                <a:gd name="connsiteY1475" fmla="*/ 3095625 h 6323723"/>
                <a:gd name="connsiteX1476" fmla="*/ 1562100 w 5543550"/>
                <a:gd name="connsiteY1476" fmla="*/ 3100388 h 6323723"/>
                <a:gd name="connsiteX1477" fmla="*/ 1562100 w 5543550"/>
                <a:gd name="connsiteY1477" fmla="*/ 3105150 h 6323723"/>
                <a:gd name="connsiteX1478" fmla="*/ 1357313 w 5543550"/>
                <a:gd name="connsiteY1478" fmla="*/ 3095625 h 6323723"/>
                <a:gd name="connsiteX1479" fmla="*/ 1352550 w 5543550"/>
                <a:gd name="connsiteY1479" fmla="*/ 3095625 h 6323723"/>
                <a:gd name="connsiteX1480" fmla="*/ 1352550 w 5543550"/>
                <a:gd name="connsiteY1480" fmla="*/ 3090863 h 6323723"/>
                <a:gd name="connsiteX1481" fmla="*/ 1352550 w 5543550"/>
                <a:gd name="connsiteY1481" fmla="*/ 3086100 h 6323723"/>
                <a:gd name="connsiteX1482" fmla="*/ 1357313 w 5543550"/>
                <a:gd name="connsiteY1482" fmla="*/ 3086100 h 6323723"/>
                <a:gd name="connsiteX1483" fmla="*/ 1362075 w 5543550"/>
                <a:gd name="connsiteY1483" fmla="*/ 3086100 h 6323723"/>
                <a:gd name="connsiteX1484" fmla="*/ 1362075 w 5543550"/>
                <a:gd name="connsiteY1484" fmla="*/ 3090863 h 6323723"/>
                <a:gd name="connsiteX1485" fmla="*/ 1362075 w 5543550"/>
                <a:gd name="connsiteY1485" fmla="*/ 3095625 h 6323723"/>
                <a:gd name="connsiteX1486" fmla="*/ 3024188 w 5543550"/>
                <a:gd name="connsiteY1486" fmla="*/ 3086100 h 6323723"/>
                <a:gd name="connsiteX1487" fmla="*/ 3019425 w 5543550"/>
                <a:gd name="connsiteY1487" fmla="*/ 3086100 h 6323723"/>
                <a:gd name="connsiteX1488" fmla="*/ 3019425 w 5543550"/>
                <a:gd name="connsiteY1488" fmla="*/ 3081338 h 6323723"/>
                <a:gd name="connsiteX1489" fmla="*/ 3019425 w 5543550"/>
                <a:gd name="connsiteY1489" fmla="*/ 3076575 h 6323723"/>
                <a:gd name="connsiteX1490" fmla="*/ 3024188 w 5543550"/>
                <a:gd name="connsiteY1490" fmla="*/ 3076575 h 6323723"/>
                <a:gd name="connsiteX1491" fmla="*/ 3028950 w 5543550"/>
                <a:gd name="connsiteY1491" fmla="*/ 3076575 h 6323723"/>
                <a:gd name="connsiteX1492" fmla="*/ 3028950 w 5543550"/>
                <a:gd name="connsiteY1492" fmla="*/ 3081338 h 6323723"/>
                <a:gd name="connsiteX1493" fmla="*/ 3028950 w 5543550"/>
                <a:gd name="connsiteY1493" fmla="*/ 3086100 h 6323723"/>
                <a:gd name="connsiteX1494" fmla="*/ 1700213 w 5543550"/>
                <a:gd name="connsiteY1494" fmla="*/ 3076575 h 6323723"/>
                <a:gd name="connsiteX1495" fmla="*/ 1695450 w 5543550"/>
                <a:gd name="connsiteY1495" fmla="*/ 3076575 h 6323723"/>
                <a:gd name="connsiteX1496" fmla="*/ 1695450 w 5543550"/>
                <a:gd name="connsiteY1496" fmla="*/ 3071813 h 6323723"/>
                <a:gd name="connsiteX1497" fmla="*/ 1695450 w 5543550"/>
                <a:gd name="connsiteY1497" fmla="*/ 3067050 h 6323723"/>
                <a:gd name="connsiteX1498" fmla="*/ 1700213 w 5543550"/>
                <a:gd name="connsiteY1498" fmla="*/ 3067050 h 6323723"/>
                <a:gd name="connsiteX1499" fmla="*/ 1704975 w 5543550"/>
                <a:gd name="connsiteY1499" fmla="*/ 3067050 h 6323723"/>
                <a:gd name="connsiteX1500" fmla="*/ 1704975 w 5543550"/>
                <a:gd name="connsiteY1500" fmla="*/ 3071813 h 6323723"/>
                <a:gd name="connsiteX1501" fmla="*/ 1704975 w 5543550"/>
                <a:gd name="connsiteY1501" fmla="*/ 3076575 h 6323723"/>
                <a:gd name="connsiteX1502" fmla="*/ 1443038 w 5543550"/>
                <a:gd name="connsiteY1502" fmla="*/ 3067050 h 6323723"/>
                <a:gd name="connsiteX1503" fmla="*/ 1438275 w 5543550"/>
                <a:gd name="connsiteY1503" fmla="*/ 3067050 h 6323723"/>
                <a:gd name="connsiteX1504" fmla="*/ 1438275 w 5543550"/>
                <a:gd name="connsiteY1504" fmla="*/ 3062288 h 6323723"/>
                <a:gd name="connsiteX1505" fmla="*/ 1438275 w 5543550"/>
                <a:gd name="connsiteY1505" fmla="*/ 3057525 h 6323723"/>
                <a:gd name="connsiteX1506" fmla="*/ 1443038 w 5543550"/>
                <a:gd name="connsiteY1506" fmla="*/ 3057525 h 6323723"/>
                <a:gd name="connsiteX1507" fmla="*/ 1447800 w 5543550"/>
                <a:gd name="connsiteY1507" fmla="*/ 3057525 h 6323723"/>
                <a:gd name="connsiteX1508" fmla="*/ 1447800 w 5543550"/>
                <a:gd name="connsiteY1508" fmla="*/ 3062288 h 6323723"/>
                <a:gd name="connsiteX1509" fmla="*/ 1447800 w 5543550"/>
                <a:gd name="connsiteY1509" fmla="*/ 3067050 h 6323723"/>
                <a:gd name="connsiteX1510" fmla="*/ 1833563 w 5543550"/>
                <a:gd name="connsiteY1510" fmla="*/ 3057525 h 6323723"/>
                <a:gd name="connsiteX1511" fmla="*/ 1828800 w 5543550"/>
                <a:gd name="connsiteY1511" fmla="*/ 3057525 h 6323723"/>
                <a:gd name="connsiteX1512" fmla="*/ 1828800 w 5543550"/>
                <a:gd name="connsiteY1512" fmla="*/ 3052763 h 6323723"/>
                <a:gd name="connsiteX1513" fmla="*/ 1828800 w 5543550"/>
                <a:gd name="connsiteY1513" fmla="*/ 3048000 h 6323723"/>
                <a:gd name="connsiteX1514" fmla="*/ 1833563 w 5543550"/>
                <a:gd name="connsiteY1514" fmla="*/ 3048000 h 6323723"/>
                <a:gd name="connsiteX1515" fmla="*/ 1838325 w 5543550"/>
                <a:gd name="connsiteY1515" fmla="*/ 3048000 h 6323723"/>
                <a:gd name="connsiteX1516" fmla="*/ 1838325 w 5543550"/>
                <a:gd name="connsiteY1516" fmla="*/ 3052763 h 6323723"/>
                <a:gd name="connsiteX1517" fmla="*/ 1838325 w 5543550"/>
                <a:gd name="connsiteY1517" fmla="*/ 3057525 h 6323723"/>
                <a:gd name="connsiteX1518" fmla="*/ 1928813 w 5543550"/>
                <a:gd name="connsiteY1518" fmla="*/ 3048000 h 6323723"/>
                <a:gd name="connsiteX1519" fmla="*/ 1924050 w 5543550"/>
                <a:gd name="connsiteY1519" fmla="*/ 3048000 h 6323723"/>
                <a:gd name="connsiteX1520" fmla="*/ 1924050 w 5543550"/>
                <a:gd name="connsiteY1520" fmla="*/ 3043238 h 6323723"/>
                <a:gd name="connsiteX1521" fmla="*/ 1924050 w 5543550"/>
                <a:gd name="connsiteY1521" fmla="*/ 3038475 h 6323723"/>
                <a:gd name="connsiteX1522" fmla="*/ 1928813 w 5543550"/>
                <a:gd name="connsiteY1522" fmla="*/ 3038475 h 6323723"/>
                <a:gd name="connsiteX1523" fmla="*/ 1933575 w 5543550"/>
                <a:gd name="connsiteY1523" fmla="*/ 3038475 h 6323723"/>
                <a:gd name="connsiteX1524" fmla="*/ 1933575 w 5543550"/>
                <a:gd name="connsiteY1524" fmla="*/ 3043238 h 6323723"/>
                <a:gd name="connsiteX1525" fmla="*/ 1933575 w 5543550"/>
                <a:gd name="connsiteY1525" fmla="*/ 3048000 h 6323723"/>
                <a:gd name="connsiteX1526" fmla="*/ 2099472 w 5543550"/>
                <a:gd name="connsiteY1526" fmla="*/ 3037723 h 6323723"/>
                <a:gd name="connsiteX1527" fmla="*/ 2081213 w 5543550"/>
                <a:gd name="connsiteY1527" fmla="*/ 3036970 h 6323723"/>
                <a:gd name="connsiteX1528" fmla="*/ 2093709 w 5543550"/>
                <a:gd name="connsiteY1528" fmla="*/ 3031969 h 6323723"/>
                <a:gd name="connsiteX1529" fmla="*/ 2106216 w 5543550"/>
                <a:gd name="connsiteY1529" fmla="*/ 3026969 h 6323723"/>
                <a:gd name="connsiteX1530" fmla="*/ 2111969 w 5543550"/>
                <a:gd name="connsiteY1530" fmla="*/ 3032722 h 6323723"/>
                <a:gd name="connsiteX1531" fmla="*/ 2117722 w 5543550"/>
                <a:gd name="connsiteY1531" fmla="*/ 3038475 h 6323723"/>
                <a:gd name="connsiteX1532" fmla="*/ 2271713 w 5543550"/>
                <a:gd name="connsiteY1532" fmla="*/ 3036618 h 6323723"/>
                <a:gd name="connsiteX1533" fmla="*/ 2243138 w 5543550"/>
                <a:gd name="connsiteY1533" fmla="*/ 3036265 h 6323723"/>
                <a:gd name="connsiteX1534" fmla="*/ 2259987 w 5543550"/>
                <a:gd name="connsiteY1534" fmla="*/ 3031874 h 6323723"/>
                <a:gd name="connsiteX1535" fmla="*/ 2276837 w 5543550"/>
                <a:gd name="connsiteY1535" fmla="*/ 3027483 h 6323723"/>
                <a:gd name="connsiteX1536" fmla="*/ 2288562 w 5543550"/>
                <a:gd name="connsiteY1536" fmla="*/ 3032227 h 6323723"/>
                <a:gd name="connsiteX1537" fmla="*/ 2300288 w 5543550"/>
                <a:gd name="connsiteY1537" fmla="*/ 3036970 h 6323723"/>
                <a:gd name="connsiteX1538" fmla="*/ 1604963 w 5543550"/>
                <a:gd name="connsiteY1538" fmla="*/ 3028950 h 6323723"/>
                <a:gd name="connsiteX1539" fmla="*/ 1600200 w 5543550"/>
                <a:gd name="connsiteY1539" fmla="*/ 3028950 h 6323723"/>
                <a:gd name="connsiteX1540" fmla="*/ 1600200 w 5543550"/>
                <a:gd name="connsiteY1540" fmla="*/ 3024188 h 6323723"/>
                <a:gd name="connsiteX1541" fmla="*/ 1600200 w 5543550"/>
                <a:gd name="connsiteY1541" fmla="*/ 3019425 h 6323723"/>
                <a:gd name="connsiteX1542" fmla="*/ 1604963 w 5543550"/>
                <a:gd name="connsiteY1542" fmla="*/ 3019425 h 6323723"/>
                <a:gd name="connsiteX1543" fmla="*/ 1609725 w 5543550"/>
                <a:gd name="connsiteY1543" fmla="*/ 3019425 h 6323723"/>
                <a:gd name="connsiteX1544" fmla="*/ 1609725 w 5543550"/>
                <a:gd name="connsiteY1544" fmla="*/ 3024188 h 6323723"/>
                <a:gd name="connsiteX1545" fmla="*/ 1609725 w 5543550"/>
                <a:gd name="connsiteY1545" fmla="*/ 3028950 h 6323723"/>
                <a:gd name="connsiteX1546" fmla="*/ 3090863 w 5543550"/>
                <a:gd name="connsiteY1546" fmla="*/ 3019425 h 6323723"/>
                <a:gd name="connsiteX1547" fmla="*/ 3086100 w 5543550"/>
                <a:gd name="connsiteY1547" fmla="*/ 3019425 h 6323723"/>
                <a:gd name="connsiteX1548" fmla="*/ 3086100 w 5543550"/>
                <a:gd name="connsiteY1548" fmla="*/ 3014663 h 6323723"/>
                <a:gd name="connsiteX1549" fmla="*/ 3086100 w 5543550"/>
                <a:gd name="connsiteY1549" fmla="*/ 3009900 h 6323723"/>
                <a:gd name="connsiteX1550" fmla="*/ 3090863 w 5543550"/>
                <a:gd name="connsiteY1550" fmla="*/ 3009900 h 6323723"/>
                <a:gd name="connsiteX1551" fmla="*/ 3095625 w 5543550"/>
                <a:gd name="connsiteY1551" fmla="*/ 3009900 h 6323723"/>
                <a:gd name="connsiteX1552" fmla="*/ 3095625 w 5543550"/>
                <a:gd name="connsiteY1552" fmla="*/ 3014663 h 6323723"/>
                <a:gd name="connsiteX1553" fmla="*/ 3095625 w 5543550"/>
                <a:gd name="connsiteY1553" fmla="*/ 3019425 h 6323723"/>
                <a:gd name="connsiteX1554" fmla="*/ 1709738 w 5543550"/>
                <a:gd name="connsiteY1554" fmla="*/ 3009900 h 6323723"/>
                <a:gd name="connsiteX1555" fmla="*/ 1704975 w 5543550"/>
                <a:gd name="connsiteY1555" fmla="*/ 3009900 h 6323723"/>
                <a:gd name="connsiteX1556" fmla="*/ 1704975 w 5543550"/>
                <a:gd name="connsiteY1556" fmla="*/ 3005138 h 6323723"/>
                <a:gd name="connsiteX1557" fmla="*/ 1704975 w 5543550"/>
                <a:gd name="connsiteY1557" fmla="*/ 3000375 h 6323723"/>
                <a:gd name="connsiteX1558" fmla="*/ 1709738 w 5543550"/>
                <a:gd name="connsiteY1558" fmla="*/ 3000375 h 6323723"/>
                <a:gd name="connsiteX1559" fmla="*/ 1714500 w 5543550"/>
                <a:gd name="connsiteY1559" fmla="*/ 3000375 h 6323723"/>
                <a:gd name="connsiteX1560" fmla="*/ 1714500 w 5543550"/>
                <a:gd name="connsiteY1560" fmla="*/ 3005138 h 6323723"/>
                <a:gd name="connsiteX1561" fmla="*/ 1714500 w 5543550"/>
                <a:gd name="connsiteY1561" fmla="*/ 3009900 h 6323723"/>
                <a:gd name="connsiteX1562" fmla="*/ 2728913 w 5543550"/>
                <a:gd name="connsiteY1562" fmla="*/ 3009900 h 6323723"/>
                <a:gd name="connsiteX1563" fmla="*/ 2724150 w 5543550"/>
                <a:gd name="connsiteY1563" fmla="*/ 3009900 h 6323723"/>
                <a:gd name="connsiteX1564" fmla="*/ 2724150 w 5543550"/>
                <a:gd name="connsiteY1564" fmla="*/ 3005138 h 6323723"/>
                <a:gd name="connsiteX1565" fmla="*/ 2724150 w 5543550"/>
                <a:gd name="connsiteY1565" fmla="*/ 3000375 h 6323723"/>
                <a:gd name="connsiteX1566" fmla="*/ 2728913 w 5543550"/>
                <a:gd name="connsiteY1566" fmla="*/ 3000375 h 6323723"/>
                <a:gd name="connsiteX1567" fmla="*/ 2733675 w 5543550"/>
                <a:gd name="connsiteY1567" fmla="*/ 3000375 h 6323723"/>
                <a:gd name="connsiteX1568" fmla="*/ 2733675 w 5543550"/>
                <a:gd name="connsiteY1568" fmla="*/ 3005138 h 6323723"/>
                <a:gd name="connsiteX1569" fmla="*/ 2733675 w 5543550"/>
                <a:gd name="connsiteY1569" fmla="*/ 3009900 h 6323723"/>
                <a:gd name="connsiteX1570" fmla="*/ 1776413 w 5543550"/>
                <a:gd name="connsiteY1570" fmla="*/ 3000375 h 6323723"/>
                <a:gd name="connsiteX1571" fmla="*/ 1771650 w 5543550"/>
                <a:gd name="connsiteY1571" fmla="*/ 3000375 h 6323723"/>
                <a:gd name="connsiteX1572" fmla="*/ 1771650 w 5543550"/>
                <a:gd name="connsiteY1572" fmla="*/ 2995613 h 6323723"/>
                <a:gd name="connsiteX1573" fmla="*/ 1771650 w 5543550"/>
                <a:gd name="connsiteY1573" fmla="*/ 2990850 h 6323723"/>
                <a:gd name="connsiteX1574" fmla="*/ 1776413 w 5543550"/>
                <a:gd name="connsiteY1574" fmla="*/ 2990850 h 6323723"/>
                <a:gd name="connsiteX1575" fmla="*/ 1781175 w 5543550"/>
                <a:gd name="connsiteY1575" fmla="*/ 2990850 h 6323723"/>
                <a:gd name="connsiteX1576" fmla="*/ 1781175 w 5543550"/>
                <a:gd name="connsiteY1576" fmla="*/ 2995613 h 6323723"/>
                <a:gd name="connsiteX1577" fmla="*/ 1781175 w 5543550"/>
                <a:gd name="connsiteY1577" fmla="*/ 3000375 h 6323723"/>
                <a:gd name="connsiteX1578" fmla="*/ 3101931 w 5543550"/>
                <a:gd name="connsiteY1578" fmla="*/ 2993231 h 6323723"/>
                <a:gd name="connsiteX1579" fmla="*/ 3097130 w 5543550"/>
                <a:gd name="connsiteY1579" fmla="*/ 3005138 h 6323723"/>
                <a:gd name="connsiteX1580" fmla="*/ 3097130 w 5543550"/>
                <a:gd name="connsiteY1580" fmla="*/ 2981325 h 6323723"/>
                <a:gd name="connsiteX1581" fmla="*/ 3097130 w 5543550"/>
                <a:gd name="connsiteY1581" fmla="*/ 2957513 h 6323723"/>
                <a:gd name="connsiteX1582" fmla="*/ 3101931 w 5543550"/>
                <a:gd name="connsiteY1582" fmla="*/ 2969419 h 6323723"/>
                <a:gd name="connsiteX1583" fmla="*/ 3106741 w 5543550"/>
                <a:gd name="connsiteY1583" fmla="*/ 2981325 h 6323723"/>
                <a:gd name="connsiteX1584" fmla="*/ 1852613 w 5543550"/>
                <a:gd name="connsiteY1584" fmla="*/ 2990850 h 6323723"/>
                <a:gd name="connsiteX1585" fmla="*/ 1847850 w 5543550"/>
                <a:gd name="connsiteY1585" fmla="*/ 2990850 h 6323723"/>
                <a:gd name="connsiteX1586" fmla="*/ 1847850 w 5543550"/>
                <a:gd name="connsiteY1586" fmla="*/ 2986088 h 6323723"/>
                <a:gd name="connsiteX1587" fmla="*/ 1847850 w 5543550"/>
                <a:gd name="connsiteY1587" fmla="*/ 2981325 h 6323723"/>
                <a:gd name="connsiteX1588" fmla="*/ 1852613 w 5543550"/>
                <a:gd name="connsiteY1588" fmla="*/ 2981325 h 6323723"/>
                <a:gd name="connsiteX1589" fmla="*/ 1857375 w 5543550"/>
                <a:gd name="connsiteY1589" fmla="*/ 2981325 h 6323723"/>
                <a:gd name="connsiteX1590" fmla="*/ 1857375 w 5543550"/>
                <a:gd name="connsiteY1590" fmla="*/ 2986088 h 6323723"/>
                <a:gd name="connsiteX1591" fmla="*/ 1857375 w 5543550"/>
                <a:gd name="connsiteY1591" fmla="*/ 2990850 h 6323723"/>
                <a:gd name="connsiteX1592" fmla="*/ 1947863 w 5543550"/>
                <a:gd name="connsiteY1592" fmla="*/ 2981325 h 6323723"/>
                <a:gd name="connsiteX1593" fmla="*/ 1943100 w 5543550"/>
                <a:gd name="connsiteY1593" fmla="*/ 2981325 h 6323723"/>
                <a:gd name="connsiteX1594" fmla="*/ 1943100 w 5543550"/>
                <a:gd name="connsiteY1594" fmla="*/ 2976563 h 6323723"/>
                <a:gd name="connsiteX1595" fmla="*/ 1943100 w 5543550"/>
                <a:gd name="connsiteY1595" fmla="*/ 2971800 h 6323723"/>
                <a:gd name="connsiteX1596" fmla="*/ 1947863 w 5543550"/>
                <a:gd name="connsiteY1596" fmla="*/ 2971800 h 6323723"/>
                <a:gd name="connsiteX1597" fmla="*/ 1952625 w 5543550"/>
                <a:gd name="connsiteY1597" fmla="*/ 2971800 h 6323723"/>
                <a:gd name="connsiteX1598" fmla="*/ 1952625 w 5543550"/>
                <a:gd name="connsiteY1598" fmla="*/ 2976563 h 6323723"/>
                <a:gd name="connsiteX1599" fmla="*/ 1952625 w 5543550"/>
                <a:gd name="connsiteY1599" fmla="*/ 2981325 h 6323723"/>
                <a:gd name="connsiteX1600" fmla="*/ 2095500 w 5543550"/>
                <a:gd name="connsiteY1600" fmla="*/ 2971800 h 6323723"/>
                <a:gd name="connsiteX1601" fmla="*/ 2082803 w 5543550"/>
                <a:gd name="connsiteY1601" fmla="*/ 2971800 h 6323723"/>
                <a:gd name="connsiteX1602" fmla="*/ 2089147 w 5543550"/>
                <a:gd name="connsiteY1602" fmla="*/ 2965447 h 6323723"/>
                <a:gd name="connsiteX1603" fmla="*/ 2095500 w 5543550"/>
                <a:gd name="connsiteY1603" fmla="*/ 2959103 h 6323723"/>
                <a:gd name="connsiteX1604" fmla="*/ 2101853 w 5543550"/>
                <a:gd name="connsiteY1604" fmla="*/ 2965447 h 6323723"/>
                <a:gd name="connsiteX1605" fmla="*/ 2108197 w 5543550"/>
                <a:gd name="connsiteY1605" fmla="*/ 2971800 h 6323723"/>
                <a:gd name="connsiteX1606" fmla="*/ 2338388 w 5543550"/>
                <a:gd name="connsiteY1606" fmla="*/ 2971800 h 6323723"/>
                <a:gd name="connsiteX1607" fmla="*/ 2333625 w 5543550"/>
                <a:gd name="connsiteY1607" fmla="*/ 2971800 h 6323723"/>
                <a:gd name="connsiteX1608" fmla="*/ 2333625 w 5543550"/>
                <a:gd name="connsiteY1608" fmla="*/ 2967038 h 6323723"/>
                <a:gd name="connsiteX1609" fmla="*/ 2333625 w 5543550"/>
                <a:gd name="connsiteY1609" fmla="*/ 2962275 h 6323723"/>
                <a:gd name="connsiteX1610" fmla="*/ 2338388 w 5543550"/>
                <a:gd name="connsiteY1610" fmla="*/ 2962275 h 6323723"/>
                <a:gd name="connsiteX1611" fmla="*/ 2343150 w 5543550"/>
                <a:gd name="connsiteY1611" fmla="*/ 2962275 h 6323723"/>
                <a:gd name="connsiteX1612" fmla="*/ 2343150 w 5543550"/>
                <a:gd name="connsiteY1612" fmla="*/ 2967038 h 6323723"/>
                <a:gd name="connsiteX1613" fmla="*/ 2343150 w 5543550"/>
                <a:gd name="connsiteY1613" fmla="*/ 2971800 h 6323723"/>
                <a:gd name="connsiteX1614" fmla="*/ 3043238 w 5543550"/>
                <a:gd name="connsiteY1614" fmla="*/ 2950893 h 6323723"/>
                <a:gd name="connsiteX1615" fmla="*/ 3014663 w 5543550"/>
                <a:gd name="connsiteY1615" fmla="*/ 2950540 h 6323723"/>
                <a:gd name="connsiteX1616" fmla="*/ 3031512 w 5543550"/>
                <a:gd name="connsiteY1616" fmla="*/ 2946149 h 6323723"/>
                <a:gd name="connsiteX1617" fmla="*/ 3048362 w 5543550"/>
                <a:gd name="connsiteY1617" fmla="*/ 2941758 h 6323723"/>
                <a:gd name="connsiteX1618" fmla="*/ 3060087 w 5543550"/>
                <a:gd name="connsiteY1618" fmla="*/ 2946502 h 6323723"/>
                <a:gd name="connsiteX1619" fmla="*/ 3071813 w 5543550"/>
                <a:gd name="connsiteY1619" fmla="*/ 2951245 h 6323723"/>
                <a:gd name="connsiteX1620" fmla="*/ 2214563 w 5543550"/>
                <a:gd name="connsiteY1620" fmla="*/ 2771775 h 6323723"/>
                <a:gd name="connsiteX1621" fmla="*/ 2209800 w 5543550"/>
                <a:gd name="connsiteY1621" fmla="*/ 2771775 h 6323723"/>
                <a:gd name="connsiteX1622" fmla="*/ 2209800 w 5543550"/>
                <a:gd name="connsiteY1622" fmla="*/ 2767013 h 6323723"/>
                <a:gd name="connsiteX1623" fmla="*/ 2209800 w 5543550"/>
                <a:gd name="connsiteY1623" fmla="*/ 2762250 h 6323723"/>
                <a:gd name="connsiteX1624" fmla="*/ 2214563 w 5543550"/>
                <a:gd name="connsiteY1624" fmla="*/ 2762250 h 6323723"/>
                <a:gd name="connsiteX1625" fmla="*/ 2219325 w 5543550"/>
                <a:gd name="connsiteY1625" fmla="*/ 2762250 h 6323723"/>
                <a:gd name="connsiteX1626" fmla="*/ 2219325 w 5543550"/>
                <a:gd name="connsiteY1626" fmla="*/ 2767013 h 6323723"/>
                <a:gd name="connsiteX1627" fmla="*/ 2219325 w 5543550"/>
                <a:gd name="connsiteY1627" fmla="*/ 2771775 h 6323723"/>
                <a:gd name="connsiteX1628" fmla="*/ 3748088 w 5543550"/>
                <a:gd name="connsiteY1628" fmla="*/ 2752725 h 6323723"/>
                <a:gd name="connsiteX1629" fmla="*/ 3743325 w 5543550"/>
                <a:gd name="connsiteY1629" fmla="*/ 2752725 h 6323723"/>
                <a:gd name="connsiteX1630" fmla="*/ 3743325 w 5543550"/>
                <a:gd name="connsiteY1630" fmla="*/ 2747963 h 6323723"/>
                <a:gd name="connsiteX1631" fmla="*/ 3743325 w 5543550"/>
                <a:gd name="connsiteY1631" fmla="*/ 2743200 h 6323723"/>
                <a:gd name="connsiteX1632" fmla="*/ 3748088 w 5543550"/>
                <a:gd name="connsiteY1632" fmla="*/ 2743200 h 6323723"/>
                <a:gd name="connsiteX1633" fmla="*/ 3752850 w 5543550"/>
                <a:gd name="connsiteY1633" fmla="*/ 2743200 h 6323723"/>
                <a:gd name="connsiteX1634" fmla="*/ 3752850 w 5543550"/>
                <a:gd name="connsiteY1634" fmla="*/ 2747963 h 6323723"/>
                <a:gd name="connsiteX1635" fmla="*/ 3752850 w 5543550"/>
                <a:gd name="connsiteY1635" fmla="*/ 2752725 h 6323723"/>
                <a:gd name="connsiteX1636" fmla="*/ 1395413 w 5543550"/>
                <a:gd name="connsiteY1636" fmla="*/ 2724150 h 6323723"/>
                <a:gd name="connsiteX1637" fmla="*/ 1390650 w 5543550"/>
                <a:gd name="connsiteY1637" fmla="*/ 2724150 h 6323723"/>
                <a:gd name="connsiteX1638" fmla="*/ 1390650 w 5543550"/>
                <a:gd name="connsiteY1638" fmla="*/ 2719388 h 6323723"/>
                <a:gd name="connsiteX1639" fmla="*/ 1390650 w 5543550"/>
                <a:gd name="connsiteY1639" fmla="*/ 2714625 h 6323723"/>
                <a:gd name="connsiteX1640" fmla="*/ 1395413 w 5543550"/>
                <a:gd name="connsiteY1640" fmla="*/ 2714625 h 6323723"/>
                <a:gd name="connsiteX1641" fmla="*/ 1400175 w 5543550"/>
                <a:gd name="connsiteY1641" fmla="*/ 2714625 h 6323723"/>
                <a:gd name="connsiteX1642" fmla="*/ 1400175 w 5543550"/>
                <a:gd name="connsiteY1642" fmla="*/ 2719388 h 6323723"/>
                <a:gd name="connsiteX1643" fmla="*/ 1400175 w 5543550"/>
                <a:gd name="connsiteY1643" fmla="*/ 2724150 h 6323723"/>
                <a:gd name="connsiteX1644" fmla="*/ 3995738 w 5543550"/>
                <a:gd name="connsiteY1644" fmla="*/ 2619375 h 6323723"/>
                <a:gd name="connsiteX1645" fmla="*/ 3990975 w 5543550"/>
                <a:gd name="connsiteY1645" fmla="*/ 2619375 h 6323723"/>
                <a:gd name="connsiteX1646" fmla="*/ 3990975 w 5543550"/>
                <a:gd name="connsiteY1646" fmla="*/ 2614613 h 6323723"/>
                <a:gd name="connsiteX1647" fmla="*/ 3990975 w 5543550"/>
                <a:gd name="connsiteY1647" fmla="*/ 2609850 h 6323723"/>
                <a:gd name="connsiteX1648" fmla="*/ 3995738 w 5543550"/>
                <a:gd name="connsiteY1648" fmla="*/ 2609850 h 6323723"/>
                <a:gd name="connsiteX1649" fmla="*/ 4000500 w 5543550"/>
                <a:gd name="connsiteY1649" fmla="*/ 2609850 h 6323723"/>
                <a:gd name="connsiteX1650" fmla="*/ 4000500 w 5543550"/>
                <a:gd name="connsiteY1650" fmla="*/ 2614613 h 6323723"/>
                <a:gd name="connsiteX1651" fmla="*/ 4000500 w 5543550"/>
                <a:gd name="connsiteY1651" fmla="*/ 2619375 h 6323723"/>
                <a:gd name="connsiteX1652" fmla="*/ 4081463 w 5543550"/>
                <a:gd name="connsiteY1652" fmla="*/ 2619375 h 6323723"/>
                <a:gd name="connsiteX1653" fmla="*/ 4076700 w 5543550"/>
                <a:gd name="connsiteY1653" fmla="*/ 2619375 h 6323723"/>
                <a:gd name="connsiteX1654" fmla="*/ 4076700 w 5543550"/>
                <a:gd name="connsiteY1654" fmla="*/ 2614613 h 6323723"/>
                <a:gd name="connsiteX1655" fmla="*/ 4076700 w 5543550"/>
                <a:gd name="connsiteY1655" fmla="*/ 2609850 h 6323723"/>
                <a:gd name="connsiteX1656" fmla="*/ 4081463 w 5543550"/>
                <a:gd name="connsiteY1656" fmla="*/ 2609850 h 6323723"/>
                <a:gd name="connsiteX1657" fmla="*/ 4086225 w 5543550"/>
                <a:gd name="connsiteY1657" fmla="*/ 2609850 h 6323723"/>
                <a:gd name="connsiteX1658" fmla="*/ 4086225 w 5543550"/>
                <a:gd name="connsiteY1658" fmla="*/ 2614613 h 6323723"/>
                <a:gd name="connsiteX1659" fmla="*/ 4086225 w 5543550"/>
                <a:gd name="connsiteY1659" fmla="*/ 2619375 h 6323723"/>
                <a:gd name="connsiteX1660" fmla="*/ 4757738 w 5543550"/>
                <a:gd name="connsiteY1660" fmla="*/ 2619375 h 6323723"/>
                <a:gd name="connsiteX1661" fmla="*/ 4752975 w 5543550"/>
                <a:gd name="connsiteY1661" fmla="*/ 2619375 h 6323723"/>
                <a:gd name="connsiteX1662" fmla="*/ 4752975 w 5543550"/>
                <a:gd name="connsiteY1662" fmla="*/ 2614613 h 6323723"/>
                <a:gd name="connsiteX1663" fmla="*/ 4752975 w 5543550"/>
                <a:gd name="connsiteY1663" fmla="*/ 2609850 h 6323723"/>
                <a:gd name="connsiteX1664" fmla="*/ 4757738 w 5543550"/>
                <a:gd name="connsiteY1664" fmla="*/ 2609850 h 6323723"/>
                <a:gd name="connsiteX1665" fmla="*/ 4762500 w 5543550"/>
                <a:gd name="connsiteY1665" fmla="*/ 2609850 h 6323723"/>
                <a:gd name="connsiteX1666" fmla="*/ 4762500 w 5543550"/>
                <a:gd name="connsiteY1666" fmla="*/ 2614613 h 6323723"/>
                <a:gd name="connsiteX1667" fmla="*/ 4762500 w 5543550"/>
                <a:gd name="connsiteY1667" fmla="*/ 2619375 h 6323723"/>
                <a:gd name="connsiteX1668" fmla="*/ 2950750 w 5543550"/>
                <a:gd name="connsiteY1668" fmla="*/ 2581275 h 6323723"/>
                <a:gd name="connsiteX1669" fmla="*/ 2937024 w 5543550"/>
                <a:gd name="connsiteY1669" fmla="*/ 2581275 h 6323723"/>
                <a:gd name="connsiteX1670" fmla="*/ 2914669 w 5543550"/>
                <a:gd name="connsiteY1670" fmla="*/ 2557491 h 6323723"/>
                <a:gd name="connsiteX1671" fmla="*/ 2892324 w 5543550"/>
                <a:gd name="connsiteY1671" fmla="*/ 2533698 h 6323723"/>
                <a:gd name="connsiteX1672" fmla="*/ 2860624 w 5543550"/>
                <a:gd name="connsiteY1672" fmla="*/ 2522239 h 6323723"/>
                <a:gd name="connsiteX1673" fmla="*/ 2828925 w 5543550"/>
                <a:gd name="connsiteY1673" fmla="*/ 2510771 h 6323723"/>
                <a:gd name="connsiteX1674" fmla="*/ 2828925 w 5543550"/>
                <a:gd name="connsiteY1674" fmla="*/ 2494064 h 6323723"/>
                <a:gd name="connsiteX1675" fmla="*/ 2828925 w 5543550"/>
                <a:gd name="connsiteY1675" fmla="*/ 2477367 h 6323723"/>
                <a:gd name="connsiteX1676" fmla="*/ 2859881 w 5543550"/>
                <a:gd name="connsiteY1676" fmla="*/ 2471785 h 6323723"/>
                <a:gd name="connsiteX1677" fmla="*/ 2890838 w 5543550"/>
                <a:gd name="connsiteY1677" fmla="*/ 2466213 h 6323723"/>
                <a:gd name="connsiteX1678" fmla="*/ 3000375 w 5543550"/>
                <a:gd name="connsiteY1678" fmla="*/ 2453754 h 6323723"/>
                <a:gd name="connsiteX1679" fmla="*/ 3109913 w 5543550"/>
                <a:gd name="connsiteY1679" fmla="*/ 2441305 h 6323723"/>
                <a:gd name="connsiteX1680" fmla="*/ 3114027 w 5543550"/>
                <a:gd name="connsiteY1680" fmla="*/ 2444753 h 6323723"/>
                <a:gd name="connsiteX1681" fmla="*/ 3118132 w 5543550"/>
                <a:gd name="connsiteY1681" fmla="*/ 2448211 h 6323723"/>
                <a:gd name="connsiteX1682" fmla="*/ 3085452 w 5543550"/>
                <a:gd name="connsiteY1682" fmla="*/ 2482168 h 6323723"/>
                <a:gd name="connsiteX1683" fmla="*/ 3052763 w 5543550"/>
                <a:gd name="connsiteY1683" fmla="*/ 2516124 h 6323723"/>
                <a:gd name="connsiteX1684" fmla="*/ 3008624 w 5543550"/>
                <a:gd name="connsiteY1684" fmla="*/ 2548699 h 6323723"/>
                <a:gd name="connsiteX1685" fmla="*/ 2964485 w 5543550"/>
                <a:gd name="connsiteY1685" fmla="*/ 2581275 h 6323723"/>
                <a:gd name="connsiteX1686" fmla="*/ 4157663 w 5543550"/>
                <a:gd name="connsiteY1686" fmla="*/ 2571750 h 6323723"/>
                <a:gd name="connsiteX1687" fmla="*/ 4152900 w 5543550"/>
                <a:gd name="connsiteY1687" fmla="*/ 2571750 h 6323723"/>
                <a:gd name="connsiteX1688" fmla="*/ 4152900 w 5543550"/>
                <a:gd name="connsiteY1688" fmla="*/ 2566988 h 6323723"/>
                <a:gd name="connsiteX1689" fmla="*/ 4152900 w 5543550"/>
                <a:gd name="connsiteY1689" fmla="*/ 2562225 h 6323723"/>
                <a:gd name="connsiteX1690" fmla="*/ 4157663 w 5543550"/>
                <a:gd name="connsiteY1690" fmla="*/ 2562225 h 6323723"/>
                <a:gd name="connsiteX1691" fmla="*/ 4162425 w 5543550"/>
                <a:gd name="connsiteY1691" fmla="*/ 2562225 h 6323723"/>
                <a:gd name="connsiteX1692" fmla="*/ 4162425 w 5543550"/>
                <a:gd name="connsiteY1692" fmla="*/ 2566988 h 6323723"/>
                <a:gd name="connsiteX1693" fmla="*/ 4162425 w 5543550"/>
                <a:gd name="connsiteY1693" fmla="*/ 2571750 h 6323723"/>
                <a:gd name="connsiteX1694" fmla="*/ 4148138 w 5543550"/>
                <a:gd name="connsiteY1694" fmla="*/ 2552700 h 6323723"/>
                <a:gd name="connsiteX1695" fmla="*/ 4143375 w 5543550"/>
                <a:gd name="connsiteY1695" fmla="*/ 2552700 h 6323723"/>
                <a:gd name="connsiteX1696" fmla="*/ 4143375 w 5543550"/>
                <a:gd name="connsiteY1696" fmla="*/ 2547938 h 6323723"/>
                <a:gd name="connsiteX1697" fmla="*/ 4143375 w 5543550"/>
                <a:gd name="connsiteY1697" fmla="*/ 2543175 h 6323723"/>
                <a:gd name="connsiteX1698" fmla="*/ 4148138 w 5543550"/>
                <a:gd name="connsiteY1698" fmla="*/ 2543175 h 6323723"/>
                <a:gd name="connsiteX1699" fmla="*/ 4152900 w 5543550"/>
                <a:gd name="connsiteY1699" fmla="*/ 2543175 h 6323723"/>
                <a:gd name="connsiteX1700" fmla="*/ 4152900 w 5543550"/>
                <a:gd name="connsiteY1700" fmla="*/ 2547938 h 6323723"/>
                <a:gd name="connsiteX1701" fmla="*/ 4152900 w 5543550"/>
                <a:gd name="connsiteY1701" fmla="*/ 2552700 h 6323723"/>
                <a:gd name="connsiteX1702" fmla="*/ 4814888 w 5543550"/>
                <a:gd name="connsiteY1702" fmla="*/ 2552700 h 6323723"/>
                <a:gd name="connsiteX1703" fmla="*/ 4810125 w 5543550"/>
                <a:gd name="connsiteY1703" fmla="*/ 2552700 h 6323723"/>
                <a:gd name="connsiteX1704" fmla="*/ 4810125 w 5543550"/>
                <a:gd name="connsiteY1704" fmla="*/ 2547938 h 6323723"/>
                <a:gd name="connsiteX1705" fmla="*/ 4810125 w 5543550"/>
                <a:gd name="connsiteY1705" fmla="*/ 2543175 h 6323723"/>
                <a:gd name="connsiteX1706" fmla="*/ 4814888 w 5543550"/>
                <a:gd name="connsiteY1706" fmla="*/ 2543175 h 6323723"/>
                <a:gd name="connsiteX1707" fmla="*/ 4819650 w 5543550"/>
                <a:gd name="connsiteY1707" fmla="*/ 2543175 h 6323723"/>
                <a:gd name="connsiteX1708" fmla="*/ 4819650 w 5543550"/>
                <a:gd name="connsiteY1708" fmla="*/ 2547938 h 6323723"/>
                <a:gd name="connsiteX1709" fmla="*/ 4819650 w 5543550"/>
                <a:gd name="connsiteY1709" fmla="*/ 2552700 h 6323723"/>
                <a:gd name="connsiteX1710" fmla="*/ 3986213 w 5543550"/>
                <a:gd name="connsiteY1710" fmla="*/ 2514600 h 6323723"/>
                <a:gd name="connsiteX1711" fmla="*/ 3981450 w 5543550"/>
                <a:gd name="connsiteY1711" fmla="*/ 2514600 h 6323723"/>
                <a:gd name="connsiteX1712" fmla="*/ 3981450 w 5543550"/>
                <a:gd name="connsiteY1712" fmla="*/ 2509838 h 6323723"/>
                <a:gd name="connsiteX1713" fmla="*/ 3981450 w 5543550"/>
                <a:gd name="connsiteY1713" fmla="*/ 2505075 h 6323723"/>
                <a:gd name="connsiteX1714" fmla="*/ 3986213 w 5543550"/>
                <a:gd name="connsiteY1714" fmla="*/ 2505075 h 6323723"/>
                <a:gd name="connsiteX1715" fmla="*/ 3990975 w 5543550"/>
                <a:gd name="connsiteY1715" fmla="*/ 2505075 h 6323723"/>
                <a:gd name="connsiteX1716" fmla="*/ 3990975 w 5543550"/>
                <a:gd name="connsiteY1716" fmla="*/ 2509838 h 6323723"/>
                <a:gd name="connsiteX1717" fmla="*/ 3990975 w 5543550"/>
                <a:gd name="connsiteY1717" fmla="*/ 2514600 h 6323723"/>
                <a:gd name="connsiteX1718" fmla="*/ 1443038 w 5543550"/>
                <a:gd name="connsiteY1718" fmla="*/ 2495550 h 6323723"/>
                <a:gd name="connsiteX1719" fmla="*/ 1438275 w 5543550"/>
                <a:gd name="connsiteY1719" fmla="*/ 2495550 h 6323723"/>
                <a:gd name="connsiteX1720" fmla="*/ 1438275 w 5543550"/>
                <a:gd name="connsiteY1720" fmla="*/ 2490788 h 6323723"/>
                <a:gd name="connsiteX1721" fmla="*/ 1438275 w 5543550"/>
                <a:gd name="connsiteY1721" fmla="*/ 2486025 h 6323723"/>
                <a:gd name="connsiteX1722" fmla="*/ 1443038 w 5543550"/>
                <a:gd name="connsiteY1722" fmla="*/ 2486025 h 6323723"/>
                <a:gd name="connsiteX1723" fmla="*/ 1447800 w 5543550"/>
                <a:gd name="connsiteY1723" fmla="*/ 2486025 h 6323723"/>
                <a:gd name="connsiteX1724" fmla="*/ 1447800 w 5543550"/>
                <a:gd name="connsiteY1724" fmla="*/ 2490788 h 6323723"/>
                <a:gd name="connsiteX1725" fmla="*/ 1447800 w 5543550"/>
                <a:gd name="connsiteY1725" fmla="*/ 2495550 h 6323723"/>
                <a:gd name="connsiteX1726" fmla="*/ 2719388 w 5543550"/>
                <a:gd name="connsiteY1726" fmla="*/ 2486025 h 6323723"/>
                <a:gd name="connsiteX1727" fmla="*/ 2714625 w 5543550"/>
                <a:gd name="connsiteY1727" fmla="*/ 2486025 h 6323723"/>
                <a:gd name="connsiteX1728" fmla="*/ 2714625 w 5543550"/>
                <a:gd name="connsiteY1728" fmla="*/ 2481263 h 6323723"/>
                <a:gd name="connsiteX1729" fmla="*/ 2714625 w 5543550"/>
                <a:gd name="connsiteY1729" fmla="*/ 2476500 h 6323723"/>
                <a:gd name="connsiteX1730" fmla="*/ 2719388 w 5543550"/>
                <a:gd name="connsiteY1730" fmla="*/ 2476500 h 6323723"/>
                <a:gd name="connsiteX1731" fmla="*/ 2724150 w 5543550"/>
                <a:gd name="connsiteY1731" fmla="*/ 2476500 h 6323723"/>
                <a:gd name="connsiteX1732" fmla="*/ 2724150 w 5543550"/>
                <a:gd name="connsiteY1732" fmla="*/ 2481263 h 6323723"/>
                <a:gd name="connsiteX1733" fmla="*/ 2724150 w 5543550"/>
                <a:gd name="connsiteY1733" fmla="*/ 2486025 h 6323723"/>
                <a:gd name="connsiteX1734" fmla="*/ 4129088 w 5543550"/>
                <a:gd name="connsiteY1734" fmla="*/ 2476500 h 6323723"/>
                <a:gd name="connsiteX1735" fmla="*/ 4124325 w 5543550"/>
                <a:gd name="connsiteY1735" fmla="*/ 2476500 h 6323723"/>
                <a:gd name="connsiteX1736" fmla="*/ 4124325 w 5543550"/>
                <a:gd name="connsiteY1736" fmla="*/ 2471738 h 6323723"/>
                <a:gd name="connsiteX1737" fmla="*/ 4124325 w 5543550"/>
                <a:gd name="connsiteY1737" fmla="*/ 2466975 h 6323723"/>
                <a:gd name="connsiteX1738" fmla="*/ 4129088 w 5543550"/>
                <a:gd name="connsiteY1738" fmla="*/ 2466975 h 6323723"/>
                <a:gd name="connsiteX1739" fmla="*/ 4133850 w 5543550"/>
                <a:gd name="connsiteY1739" fmla="*/ 2466975 h 6323723"/>
                <a:gd name="connsiteX1740" fmla="*/ 4133850 w 5543550"/>
                <a:gd name="connsiteY1740" fmla="*/ 2471738 h 6323723"/>
                <a:gd name="connsiteX1741" fmla="*/ 4133850 w 5543550"/>
                <a:gd name="connsiteY1741" fmla="*/ 2476500 h 6323723"/>
                <a:gd name="connsiteX1742" fmla="*/ 3976688 w 5543550"/>
                <a:gd name="connsiteY1742" fmla="*/ 2466975 h 6323723"/>
                <a:gd name="connsiteX1743" fmla="*/ 3971925 w 5543550"/>
                <a:gd name="connsiteY1743" fmla="*/ 2466975 h 6323723"/>
                <a:gd name="connsiteX1744" fmla="*/ 3971925 w 5543550"/>
                <a:gd name="connsiteY1744" fmla="*/ 2462213 h 6323723"/>
                <a:gd name="connsiteX1745" fmla="*/ 3971925 w 5543550"/>
                <a:gd name="connsiteY1745" fmla="*/ 2457450 h 6323723"/>
                <a:gd name="connsiteX1746" fmla="*/ 3976688 w 5543550"/>
                <a:gd name="connsiteY1746" fmla="*/ 2457450 h 6323723"/>
                <a:gd name="connsiteX1747" fmla="*/ 3981450 w 5543550"/>
                <a:gd name="connsiteY1747" fmla="*/ 2457450 h 6323723"/>
                <a:gd name="connsiteX1748" fmla="*/ 3981450 w 5543550"/>
                <a:gd name="connsiteY1748" fmla="*/ 2462213 h 6323723"/>
                <a:gd name="connsiteX1749" fmla="*/ 3981450 w 5543550"/>
                <a:gd name="connsiteY1749" fmla="*/ 2466975 h 6323723"/>
                <a:gd name="connsiteX1750" fmla="*/ 3719513 w 5543550"/>
                <a:gd name="connsiteY1750" fmla="*/ 2457450 h 6323723"/>
                <a:gd name="connsiteX1751" fmla="*/ 3714750 w 5543550"/>
                <a:gd name="connsiteY1751" fmla="*/ 2457450 h 6323723"/>
                <a:gd name="connsiteX1752" fmla="*/ 3714750 w 5543550"/>
                <a:gd name="connsiteY1752" fmla="*/ 2452688 h 6323723"/>
                <a:gd name="connsiteX1753" fmla="*/ 3714750 w 5543550"/>
                <a:gd name="connsiteY1753" fmla="*/ 2447925 h 6323723"/>
                <a:gd name="connsiteX1754" fmla="*/ 3719513 w 5543550"/>
                <a:gd name="connsiteY1754" fmla="*/ 2447925 h 6323723"/>
                <a:gd name="connsiteX1755" fmla="*/ 3724275 w 5543550"/>
                <a:gd name="connsiteY1755" fmla="*/ 2447925 h 6323723"/>
                <a:gd name="connsiteX1756" fmla="*/ 3724275 w 5543550"/>
                <a:gd name="connsiteY1756" fmla="*/ 2452688 h 6323723"/>
                <a:gd name="connsiteX1757" fmla="*/ 3724275 w 5543550"/>
                <a:gd name="connsiteY1757" fmla="*/ 2457450 h 6323723"/>
                <a:gd name="connsiteX1758" fmla="*/ 3967163 w 5543550"/>
                <a:gd name="connsiteY1758" fmla="*/ 2428875 h 6323723"/>
                <a:gd name="connsiteX1759" fmla="*/ 3962400 w 5543550"/>
                <a:gd name="connsiteY1759" fmla="*/ 2428875 h 6323723"/>
                <a:gd name="connsiteX1760" fmla="*/ 3962400 w 5543550"/>
                <a:gd name="connsiteY1760" fmla="*/ 2424113 h 6323723"/>
                <a:gd name="connsiteX1761" fmla="*/ 3962400 w 5543550"/>
                <a:gd name="connsiteY1761" fmla="*/ 2419350 h 6323723"/>
                <a:gd name="connsiteX1762" fmla="*/ 3967163 w 5543550"/>
                <a:gd name="connsiteY1762" fmla="*/ 2419350 h 6323723"/>
                <a:gd name="connsiteX1763" fmla="*/ 3971925 w 5543550"/>
                <a:gd name="connsiteY1763" fmla="*/ 2419350 h 6323723"/>
                <a:gd name="connsiteX1764" fmla="*/ 3971925 w 5543550"/>
                <a:gd name="connsiteY1764" fmla="*/ 2424113 h 6323723"/>
                <a:gd name="connsiteX1765" fmla="*/ 3971925 w 5543550"/>
                <a:gd name="connsiteY1765" fmla="*/ 2428875 h 6323723"/>
                <a:gd name="connsiteX1766" fmla="*/ 3709988 w 5543550"/>
                <a:gd name="connsiteY1766" fmla="*/ 2409825 h 6323723"/>
                <a:gd name="connsiteX1767" fmla="*/ 3705225 w 5543550"/>
                <a:gd name="connsiteY1767" fmla="*/ 2409825 h 6323723"/>
                <a:gd name="connsiteX1768" fmla="*/ 3705225 w 5543550"/>
                <a:gd name="connsiteY1768" fmla="*/ 2405063 h 6323723"/>
                <a:gd name="connsiteX1769" fmla="*/ 3705225 w 5543550"/>
                <a:gd name="connsiteY1769" fmla="*/ 2400300 h 6323723"/>
                <a:gd name="connsiteX1770" fmla="*/ 3709988 w 5543550"/>
                <a:gd name="connsiteY1770" fmla="*/ 2400300 h 6323723"/>
                <a:gd name="connsiteX1771" fmla="*/ 3714750 w 5543550"/>
                <a:gd name="connsiteY1771" fmla="*/ 2400300 h 6323723"/>
                <a:gd name="connsiteX1772" fmla="*/ 3714750 w 5543550"/>
                <a:gd name="connsiteY1772" fmla="*/ 2405063 h 6323723"/>
                <a:gd name="connsiteX1773" fmla="*/ 3714750 w 5543550"/>
                <a:gd name="connsiteY1773" fmla="*/ 2409825 h 6323723"/>
                <a:gd name="connsiteX1774" fmla="*/ 3509963 w 5543550"/>
                <a:gd name="connsiteY1774" fmla="*/ 2371725 h 6323723"/>
                <a:gd name="connsiteX1775" fmla="*/ 3505200 w 5543550"/>
                <a:gd name="connsiteY1775" fmla="*/ 2371725 h 6323723"/>
                <a:gd name="connsiteX1776" fmla="*/ 3505200 w 5543550"/>
                <a:gd name="connsiteY1776" fmla="*/ 2366963 h 6323723"/>
                <a:gd name="connsiteX1777" fmla="*/ 3505200 w 5543550"/>
                <a:gd name="connsiteY1777" fmla="*/ 2362200 h 6323723"/>
                <a:gd name="connsiteX1778" fmla="*/ 3509963 w 5543550"/>
                <a:gd name="connsiteY1778" fmla="*/ 2362200 h 6323723"/>
                <a:gd name="connsiteX1779" fmla="*/ 3514725 w 5543550"/>
                <a:gd name="connsiteY1779" fmla="*/ 2362200 h 6323723"/>
                <a:gd name="connsiteX1780" fmla="*/ 3514725 w 5543550"/>
                <a:gd name="connsiteY1780" fmla="*/ 2366963 h 6323723"/>
                <a:gd name="connsiteX1781" fmla="*/ 3514725 w 5543550"/>
                <a:gd name="connsiteY1781" fmla="*/ 2371725 h 6323723"/>
                <a:gd name="connsiteX1782" fmla="*/ 3700463 w 5543550"/>
                <a:gd name="connsiteY1782" fmla="*/ 2362200 h 6323723"/>
                <a:gd name="connsiteX1783" fmla="*/ 3695700 w 5543550"/>
                <a:gd name="connsiteY1783" fmla="*/ 2362200 h 6323723"/>
                <a:gd name="connsiteX1784" fmla="*/ 3695700 w 5543550"/>
                <a:gd name="connsiteY1784" fmla="*/ 2357438 h 6323723"/>
                <a:gd name="connsiteX1785" fmla="*/ 3695700 w 5543550"/>
                <a:gd name="connsiteY1785" fmla="*/ 2352675 h 6323723"/>
                <a:gd name="connsiteX1786" fmla="*/ 3700463 w 5543550"/>
                <a:gd name="connsiteY1786" fmla="*/ 2352675 h 6323723"/>
                <a:gd name="connsiteX1787" fmla="*/ 3705225 w 5543550"/>
                <a:gd name="connsiteY1787" fmla="*/ 2352675 h 6323723"/>
                <a:gd name="connsiteX1788" fmla="*/ 3705225 w 5543550"/>
                <a:gd name="connsiteY1788" fmla="*/ 2357438 h 6323723"/>
                <a:gd name="connsiteX1789" fmla="*/ 3705225 w 5543550"/>
                <a:gd name="connsiteY1789" fmla="*/ 2362200 h 6323723"/>
                <a:gd name="connsiteX1790" fmla="*/ 4243388 w 5543550"/>
                <a:gd name="connsiteY1790" fmla="*/ 2352675 h 6323723"/>
                <a:gd name="connsiteX1791" fmla="*/ 4238625 w 5543550"/>
                <a:gd name="connsiteY1791" fmla="*/ 2352675 h 6323723"/>
                <a:gd name="connsiteX1792" fmla="*/ 4238625 w 5543550"/>
                <a:gd name="connsiteY1792" fmla="*/ 2347913 h 6323723"/>
                <a:gd name="connsiteX1793" fmla="*/ 4238625 w 5543550"/>
                <a:gd name="connsiteY1793" fmla="*/ 2343150 h 6323723"/>
                <a:gd name="connsiteX1794" fmla="*/ 4243388 w 5543550"/>
                <a:gd name="connsiteY1794" fmla="*/ 2343150 h 6323723"/>
                <a:gd name="connsiteX1795" fmla="*/ 4248150 w 5543550"/>
                <a:gd name="connsiteY1795" fmla="*/ 2343150 h 6323723"/>
                <a:gd name="connsiteX1796" fmla="*/ 4248150 w 5543550"/>
                <a:gd name="connsiteY1796" fmla="*/ 2347913 h 6323723"/>
                <a:gd name="connsiteX1797" fmla="*/ 4248150 w 5543550"/>
                <a:gd name="connsiteY1797" fmla="*/ 2352675 h 6323723"/>
                <a:gd name="connsiteX1798" fmla="*/ 3690938 w 5543550"/>
                <a:gd name="connsiteY1798" fmla="*/ 2314575 h 6323723"/>
                <a:gd name="connsiteX1799" fmla="*/ 3686175 w 5543550"/>
                <a:gd name="connsiteY1799" fmla="*/ 2314575 h 6323723"/>
                <a:gd name="connsiteX1800" fmla="*/ 3686175 w 5543550"/>
                <a:gd name="connsiteY1800" fmla="*/ 2309813 h 6323723"/>
                <a:gd name="connsiteX1801" fmla="*/ 3686175 w 5543550"/>
                <a:gd name="connsiteY1801" fmla="*/ 2305050 h 6323723"/>
                <a:gd name="connsiteX1802" fmla="*/ 3690938 w 5543550"/>
                <a:gd name="connsiteY1802" fmla="*/ 2305050 h 6323723"/>
                <a:gd name="connsiteX1803" fmla="*/ 3695700 w 5543550"/>
                <a:gd name="connsiteY1803" fmla="*/ 2305050 h 6323723"/>
                <a:gd name="connsiteX1804" fmla="*/ 3695700 w 5543550"/>
                <a:gd name="connsiteY1804" fmla="*/ 2309813 h 6323723"/>
                <a:gd name="connsiteX1805" fmla="*/ 3695700 w 5543550"/>
                <a:gd name="connsiteY1805" fmla="*/ 2314575 h 6323723"/>
                <a:gd name="connsiteX1806" fmla="*/ 4319588 w 5543550"/>
                <a:gd name="connsiteY1806" fmla="*/ 2286000 h 6323723"/>
                <a:gd name="connsiteX1807" fmla="*/ 4314825 w 5543550"/>
                <a:gd name="connsiteY1807" fmla="*/ 2286000 h 6323723"/>
                <a:gd name="connsiteX1808" fmla="*/ 4314825 w 5543550"/>
                <a:gd name="connsiteY1808" fmla="*/ 2281238 h 6323723"/>
                <a:gd name="connsiteX1809" fmla="*/ 4314825 w 5543550"/>
                <a:gd name="connsiteY1809" fmla="*/ 2276475 h 6323723"/>
                <a:gd name="connsiteX1810" fmla="*/ 4319588 w 5543550"/>
                <a:gd name="connsiteY1810" fmla="*/ 2276475 h 6323723"/>
                <a:gd name="connsiteX1811" fmla="*/ 4324350 w 5543550"/>
                <a:gd name="connsiteY1811" fmla="*/ 2276475 h 6323723"/>
                <a:gd name="connsiteX1812" fmla="*/ 4324350 w 5543550"/>
                <a:gd name="connsiteY1812" fmla="*/ 2281238 h 6323723"/>
                <a:gd name="connsiteX1813" fmla="*/ 4324350 w 5543550"/>
                <a:gd name="connsiteY1813" fmla="*/ 2286000 h 6323723"/>
                <a:gd name="connsiteX1814" fmla="*/ 3919538 w 5543550"/>
                <a:gd name="connsiteY1814" fmla="*/ 2276475 h 6323723"/>
                <a:gd name="connsiteX1815" fmla="*/ 3914775 w 5543550"/>
                <a:gd name="connsiteY1815" fmla="*/ 2276475 h 6323723"/>
                <a:gd name="connsiteX1816" fmla="*/ 3914775 w 5543550"/>
                <a:gd name="connsiteY1816" fmla="*/ 2271713 h 6323723"/>
                <a:gd name="connsiteX1817" fmla="*/ 3914775 w 5543550"/>
                <a:gd name="connsiteY1817" fmla="*/ 2266950 h 6323723"/>
                <a:gd name="connsiteX1818" fmla="*/ 3919538 w 5543550"/>
                <a:gd name="connsiteY1818" fmla="*/ 2266950 h 6323723"/>
                <a:gd name="connsiteX1819" fmla="*/ 3924300 w 5543550"/>
                <a:gd name="connsiteY1819" fmla="*/ 2266950 h 6323723"/>
                <a:gd name="connsiteX1820" fmla="*/ 3924300 w 5543550"/>
                <a:gd name="connsiteY1820" fmla="*/ 2271713 h 6323723"/>
                <a:gd name="connsiteX1821" fmla="*/ 3924300 w 5543550"/>
                <a:gd name="connsiteY1821" fmla="*/ 2276475 h 6323723"/>
                <a:gd name="connsiteX1822" fmla="*/ 1223963 w 5543550"/>
                <a:gd name="connsiteY1822" fmla="*/ 2257425 h 6323723"/>
                <a:gd name="connsiteX1823" fmla="*/ 1219200 w 5543550"/>
                <a:gd name="connsiteY1823" fmla="*/ 2257425 h 6323723"/>
                <a:gd name="connsiteX1824" fmla="*/ 1219200 w 5543550"/>
                <a:gd name="connsiteY1824" fmla="*/ 2252663 h 6323723"/>
                <a:gd name="connsiteX1825" fmla="*/ 1219200 w 5543550"/>
                <a:gd name="connsiteY1825" fmla="*/ 2247900 h 6323723"/>
                <a:gd name="connsiteX1826" fmla="*/ 1223963 w 5543550"/>
                <a:gd name="connsiteY1826" fmla="*/ 2247900 h 6323723"/>
                <a:gd name="connsiteX1827" fmla="*/ 1228725 w 5543550"/>
                <a:gd name="connsiteY1827" fmla="*/ 2247900 h 6323723"/>
                <a:gd name="connsiteX1828" fmla="*/ 1228725 w 5543550"/>
                <a:gd name="connsiteY1828" fmla="*/ 2252663 h 6323723"/>
                <a:gd name="connsiteX1829" fmla="*/ 1228725 w 5543550"/>
                <a:gd name="connsiteY1829" fmla="*/ 2257425 h 6323723"/>
                <a:gd name="connsiteX1830" fmla="*/ 1703194 w 5543550"/>
                <a:gd name="connsiteY1830" fmla="*/ 2256863 h 6323723"/>
                <a:gd name="connsiteX1831" fmla="*/ 1690688 w 5543550"/>
                <a:gd name="connsiteY1831" fmla="*/ 2256292 h 6323723"/>
                <a:gd name="connsiteX1832" fmla="*/ 1633614 w 5543550"/>
                <a:gd name="connsiteY1832" fmla="*/ 2235413 h 6323723"/>
                <a:gd name="connsiteX1833" fmla="*/ 1576531 w 5543550"/>
                <a:gd name="connsiteY1833" fmla="*/ 2214534 h 6323723"/>
                <a:gd name="connsiteX1834" fmla="*/ 1565767 w 5543550"/>
                <a:gd name="connsiteY1834" fmla="*/ 2157403 h 6323723"/>
                <a:gd name="connsiteX1835" fmla="*/ 1555004 w 5543550"/>
                <a:gd name="connsiteY1835" fmla="*/ 2100263 h 6323723"/>
                <a:gd name="connsiteX1836" fmla="*/ 1547584 w 5543550"/>
                <a:gd name="connsiteY1836" fmla="*/ 2081213 h 6323723"/>
                <a:gd name="connsiteX1837" fmla="*/ 1540155 w 5543550"/>
                <a:gd name="connsiteY1837" fmla="*/ 2062163 h 6323723"/>
                <a:gd name="connsiteX1838" fmla="*/ 1525038 w 5543550"/>
                <a:gd name="connsiteY1838" fmla="*/ 2044618 h 6323723"/>
                <a:gd name="connsiteX1839" fmla="*/ 1509932 w 5543550"/>
                <a:gd name="connsiteY1839" fmla="*/ 2027063 h 6323723"/>
                <a:gd name="connsiteX1840" fmla="*/ 1540926 w 5543550"/>
                <a:gd name="connsiteY1840" fmla="*/ 1999374 h 6323723"/>
                <a:gd name="connsiteX1841" fmla="*/ 1571930 w 5543550"/>
                <a:gd name="connsiteY1841" fmla="*/ 1971675 h 6323723"/>
                <a:gd name="connsiteX1842" fmla="*/ 1622089 w 5543550"/>
                <a:gd name="connsiteY1842" fmla="*/ 1971675 h 6323723"/>
                <a:gd name="connsiteX1843" fmla="*/ 1672247 w 5543550"/>
                <a:gd name="connsiteY1843" fmla="*/ 1971675 h 6323723"/>
                <a:gd name="connsiteX1844" fmla="*/ 1722206 w 5543550"/>
                <a:gd name="connsiteY1844" fmla="*/ 1958712 h 6323723"/>
                <a:gd name="connsiteX1845" fmla="*/ 1772164 w 5543550"/>
                <a:gd name="connsiteY1845" fmla="*/ 1945758 h 6323723"/>
                <a:gd name="connsiteX1846" fmla="*/ 1775422 w 5543550"/>
                <a:gd name="connsiteY1846" fmla="*/ 1951568 h 6323723"/>
                <a:gd name="connsiteX1847" fmla="*/ 1778670 w 5543550"/>
                <a:gd name="connsiteY1847" fmla="*/ 1957388 h 6323723"/>
                <a:gd name="connsiteX1848" fmla="*/ 1785233 w 5543550"/>
                <a:gd name="connsiteY1848" fmla="*/ 1993725 h 6323723"/>
                <a:gd name="connsiteX1849" fmla="*/ 1791795 w 5543550"/>
                <a:gd name="connsiteY1849" fmla="*/ 2030054 h 6323723"/>
                <a:gd name="connsiteX1850" fmla="*/ 1780642 w 5543550"/>
                <a:gd name="connsiteY1850" fmla="*/ 2084213 h 6323723"/>
                <a:gd name="connsiteX1851" fmla="*/ 1769478 w 5543550"/>
                <a:gd name="connsiteY1851" fmla="*/ 2138363 h 6323723"/>
                <a:gd name="connsiteX1852" fmla="*/ 1742589 w 5543550"/>
                <a:gd name="connsiteY1852" fmla="*/ 2197894 h 6323723"/>
                <a:gd name="connsiteX1853" fmla="*/ 1715691 w 5543550"/>
                <a:gd name="connsiteY1853" fmla="*/ 2257425 h 6323723"/>
                <a:gd name="connsiteX1854" fmla="*/ 4310063 w 5543550"/>
                <a:gd name="connsiteY1854" fmla="*/ 2238375 h 6323723"/>
                <a:gd name="connsiteX1855" fmla="*/ 4305300 w 5543550"/>
                <a:gd name="connsiteY1855" fmla="*/ 2238375 h 6323723"/>
                <a:gd name="connsiteX1856" fmla="*/ 4305300 w 5543550"/>
                <a:gd name="connsiteY1856" fmla="*/ 2233613 h 6323723"/>
                <a:gd name="connsiteX1857" fmla="*/ 4305300 w 5543550"/>
                <a:gd name="connsiteY1857" fmla="*/ 2228850 h 6323723"/>
                <a:gd name="connsiteX1858" fmla="*/ 4310063 w 5543550"/>
                <a:gd name="connsiteY1858" fmla="*/ 2228850 h 6323723"/>
                <a:gd name="connsiteX1859" fmla="*/ 4314825 w 5543550"/>
                <a:gd name="connsiteY1859" fmla="*/ 2228850 h 6323723"/>
                <a:gd name="connsiteX1860" fmla="*/ 4314825 w 5543550"/>
                <a:gd name="connsiteY1860" fmla="*/ 2233613 h 6323723"/>
                <a:gd name="connsiteX1861" fmla="*/ 4314825 w 5543550"/>
                <a:gd name="connsiteY1861" fmla="*/ 2238375 h 6323723"/>
                <a:gd name="connsiteX1862" fmla="*/ 4071938 w 5543550"/>
                <a:gd name="connsiteY1862" fmla="*/ 2209800 h 6323723"/>
                <a:gd name="connsiteX1863" fmla="*/ 4067175 w 5543550"/>
                <a:gd name="connsiteY1863" fmla="*/ 2209800 h 6323723"/>
                <a:gd name="connsiteX1864" fmla="*/ 4067175 w 5543550"/>
                <a:gd name="connsiteY1864" fmla="*/ 2205038 h 6323723"/>
                <a:gd name="connsiteX1865" fmla="*/ 4067175 w 5543550"/>
                <a:gd name="connsiteY1865" fmla="*/ 2200275 h 6323723"/>
                <a:gd name="connsiteX1866" fmla="*/ 4071938 w 5543550"/>
                <a:gd name="connsiteY1866" fmla="*/ 2200275 h 6323723"/>
                <a:gd name="connsiteX1867" fmla="*/ 4076700 w 5543550"/>
                <a:gd name="connsiteY1867" fmla="*/ 2200275 h 6323723"/>
                <a:gd name="connsiteX1868" fmla="*/ 4076700 w 5543550"/>
                <a:gd name="connsiteY1868" fmla="*/ 2205038 h 6323723"/>
                <a:gd name="connsiteX1869" fmla="*/ 4076700 w 5543550"/>
                <a:gd name="connsiteY1869" fmla="*/ 2209800 h 6323723"/>
                <a:gd name="connsiteX1870" fmla="*/ 4300538 w 5543550"/>
                <a:gd name="connsiteY1870" fmla="*/ 2190750 h 6323723"/>
                <a:gd name="connsiteX1871" fmla="*/ 4295775 w 5543550"/>
                <a:gd name="connsiteY1871" fmla="*/ 2190750 h 6323723"/>
                <a:gd name="connsiteX1872" fmla="*/ 4295775 w 5543550"/>
                <a:gd name="connsiteY1872" fmla="*/ 2185988 h 6323723"/>
                <a:gd name="connsiteX1873" fmla="*/ 4295775 w 5543550"/>
                <a:gd name="connsiteY1873" fmla="*/ 2181225 h 6323723"/>
                <a:gd name="connsiteX1874" fmla="*/ 4300538 w 5543550"/>
                <a:gd name="connsiteY1874" fmla="*/ 2181225 h 6323723"/>
                <a:gd name="connsiteX1875" fmla="*/ 4305300 w 5543550"/>
                <a:gd name="connsiteY1875" fmla="*/ 2181225 h 6323723"/>
                <a:gd name="connsiteX1876" fmla="*/ 4305300 w 5543550"/>
                <a:gd name="connsiteY1876" fmla="*/ 2185988 h 6323723"/>
                <a:gd name="connsiteX1877" fmla="*/ 4305300 w 5543550"/>
                <a:gd name="connsiteY1877" fmla="*/ 2190750 h 6323723"/>
                <a:gd name="connsiteX1878" fmla="*/ 1490663 w 5543550"/>
                <a:gd name="connsiteY1878" fmla="*/ 2162175 h 6323723"/>
                <a:gd name="connsiteX1879" fmla="*/ 1485900 w 5543550"/>
                <a:gd name="connsiteY1879" fmla="*/ 2162175 h 6323723"/>
                <a:gd name="connsiteX1880" fmla="*/ 1485900 w 5543550"/>
                <a:gd name="connsiteY1880" fmla="*/ 2157413 h 6323723"/>
                <a:gd name="connsiteX1881" fmla="*/ 1485900 w 5543550"/>
                <a:gd name="connsiteY1881" fmla="*/ 2152650 h 6323723"/>
                <a:gd name="connsiteX1882" fmla="*/ 1490663 w 5543550"/>
                <a:gd name="connsiteY1882" fmla="*/ 2152650 h 6323723"/>
                <a:gd name="connsiteX1883" fmla="*/ 1495425 w 5543550"/>
                <a:gd name="connsiteY1883" fmla="*/ 2152650 h 6323723"/>
                <a:gd name="connsiteX1884" fmla="*/ 1495425 w 5543550"/>
                <a:gd name="connsiteY1884" fmla="*/ 2157413 h 6323723"/>
                <a:gd name="connsiteX1885" fmla="*/ 1495425 w 5543550"/>
                <a:gd name="connsiteY1885" fmla="*/ 2162175 h 6323723"/>
                <a:gd name="connsiteX1886" fmla="*/ 1547813 w 5543550"/>
                <a:gd name="connsiteY1886" fmla="*/ 2162175 h 6323723"/>
                <a:gd name="connsiteX1887" fmla="*/ 1543050 w 5543550"/>
                <a:gd name="connsiteY1887" fmla="*/ 2162175 h 6323723"/>
                <a:gd name="connsiteX1888" fmla="*/ 1543050 w 5543550"/>
                <a:gd name="connsiteY1888" fmla="*/ 2157413 h 6323723"/>
                <a:gd name="connsiteX1889" fmla="*/ 1543050 w 5543550"/>
                <a:gd name="connsiteY1889" fmla="*/ 2152650 h 6323723"/>
                <a:gd name="connsiteX1890" fmla="*/ 1547813 w 5543550"/>
                <a:gd name="connsiteY1890" fmla="*/ 2152650 h 6323723"/>
                <a:gd name="connsiteX1891" fmla="*/ 1552575 w 5543550"/>
                <a:gd name="connsiteY1891" fmla="*/ 2152650 h 6323723"/>
                <a:gd name="connsiteX1892" fmla="*/ 1552575 w 5543550"/>
                <a:gd name="connsiteY1892" fmla="*/ 2157413 h 6323723"/>
                <a:gd name="connsiteX1893" fmla="*/ 1552575 w 5543550"/>
                <a:gd name="connsiteY1893" fmla="*/ 2162175 h 6323723"/>
                <a:gd name="connsiteX1894" fmla="*/ 1538288 w 5543550"/>
                <a:gd name="connsiteY1894" fmla="*/ 2114550 h 6323723"/>
                <a:gd name="connsiteX1895" fmla="*/ 1533525 w 5543550"/>
                <a:gd name="connsiteY1895" fmla="*/ 2114550 h 6323723"/>
                <a:gd name="connsiteX1896" fmla="*/ 1533525 w 5543550"/>
                <a:gd name="connsiteY1896" fmla="*/ 2109788 h 6323723"/>
                <a:gd name="connsiteX1897" fmla="*/ 1533525 w 5543550"/>
                <a:gd name="connsiteY1897" fmla="*/ 2105025 h 6323723"/>
                <a:gd name="connsiteX1898" fmla="*/ 1538288 w 5543550"/>
                <a:gd name="connsiteY1898" fmla="*/ 2105025 h 6323723"/>
                <a:gd name="connsiteX1899" fmla="*/ 1543050 w 5543550"/>
                <a:gd name="connsiteY1899" fmla="*/ 2105025 h 6323723"/>
                <a:gd name="connsiteX1900" fmla="*/ 1543050 w 5543550"/>
                <a:gd name="connsiteY1900" fmla="*/ 2109788 h 6323723"/>
                <a:gd name="connsiteX1901" fmla="*/ 1543050 w 5543550"/>
                <a:gd name="connsiteY1901" fmla="*/ 2114550 h 6323723"/>
                <a:gd name="connsiteX1902" fmla="*/ 3643313 w 5543550"/>
                <a:gd name="connsiteY1902" fmla="*/ 2095500 h 6323723"/>
                <a:gd name="connsiteX1903" fmla="*/ 3638550 w 5543550"/>
                <a:gd name="connsiteY1903" fmla="*/ 2095500 h 6323723"/>
                <a:gd name="connsiteX1904" fmla="*/ 3638550 w 5543550"/>
                <a:gd name="connsiteY1904" fmla="*/ 2090738 h 6323723"/>
                <a:gd name="connsiteX1905" fmla="*/ 3638550 w 5543550"/>
                <a:gd name="connsiteY1905" fmla="*/ 2085975 h 6323723"/>
                <a:gd name="connsiteX1906" fmla="*/ 3643313 w 5543550"/>
                <a:gd name="connsiteY1906" fmla="*/ 2085975 h 6323723"/>
                <a:gd name="connsiteX1907" fmla="*/ 3648075 w 5543550"/>
                <a:gd name="connsiteY1907" fmla="*/ 2085975 h 6323723"/>
                <a:gd name="connsiteX1908" fmla="*/ 3648075 w 5543550"/>
                <a:gd name="connsiteY1908" fmla="*/ 2090738 h 6323723"/>
                <a:gd name="connsiteX1909" fmla="*/ 3648075 w 5543550"/>
                <a:gd name="connsiteY1909" fmla="*/ 2095500 h 6323723"/>
                <a:gd name="connsiteX1910" fmla="*/ 3719513 w 5543550"/>
                <a:gd name="connsiteY1910" fmla="*/ 2095500 h 6323723"/>
                <a:gd name="connsiteX1911" fmla="*/ 3714750 w 5543550"/>
                <a:gd name="connsiteY1911" fmla="*/ 2095500 h 6323723"/>
                <a:gd name="connsiteX1912" fmla="*/ 3714750 w 5543550"/>
                <a:gd name="connsiteY1912" fmla="*/ 2090738 h 6323723"/>
                <a:gd name="connsiteX1913" fmla="*/ 3714750 w 5543550"/>
                <a:gd name="connsiteY1913" fmla="*/ 2085975 h 6323723"/>
                <a:gd name="connsiteX1914" fmla="*/ 3719513 w 5543550"/>
                <a:gd name="connsiteY1914" fmla="*/ 2085975 h 6323723"/>
                <a:gd name="connsiteX1915" fmla="*/ 3724275 w 5543550"/>
                <a:gd name="connsiteY1915" fmla="*/ 2085975 h 6323723"/>
                <a:gd name="connsiteX1916" fmla="*/ 3724275 w 5543550"/>
                <a:gd name="connsiteY1916" fmla="*/ 2090738 h 6323723"/>
                <a:gd name="connsiteX1917" fmla="*/ 3724275 w 5543550"/>
                <a:gd name="connsiteY1917" fmla="*/ 2095500 h 6323723"/>
                <a:gd name="connsiteX1918" fmla="*/ 3757613 w 5543550"/>
                <a:gd name="connsiteY1918" fmla="*/ 2085975 h 6323723"/>
                <a:gd name="connsiteX1919" fmla="*/ 3752850 w 5543550"/>
                <a:gd name="connsiteY1919" fmla="*/ 2085975 h 6323723"/>
                <a:gd name="connsiteX1920" fmla="*/ 3752850 w 5543550"/>
                <a:gd name="connsiteY1920" fmla="*/ 2081213 h 6323723"/>
                <a:gd name="connsiteX1921" fmla="*/ 3752850 w 5543550"/>
                <a:gd name="connsiteY1921" fmla="*/ 2076450 h 6323723"/>
                <a:gd name="connsiteX1922" fmla="*/ 3757613 w 5543550"/>
                <a:gd name="connsiteY1922" fmla="*/ 2076450 h 6323723"/>
                <a:gd name="connsiteX1923" fmla="*/ 3762375 w 5543550"/>
                <a:gd name="connsiteY1923" fmla="*/ 2076450 h 6323723"/>
                <a:gd name="connsiteX1924" fmla="*/ 3762375 w 5543550"/>
                <a:gd name="connsiteY1924" fmla="*/ 2081213 h 6323723"/>
                <a:gd name="connsiteX1925" fmla="*/ 3762375 w 5543550"/>
                <a:gd name="connsiteY1925" fmla="*/ 2085975 h 6323723"/>
                <a:gd name="connsiteX1926" fmla="*/ 3890963 w 5543550"/>
                <a:gd name="connsiteY1926" fmla="*/ 2076450 h 6323723"/>
                <a:gd name="connsiteX1927" fmla="*/ 3886200 w 5543550"/>
                <a:gd name="connsiteY1927" fmla="*/ 2076450 h 6323723"/>
                <a:gd name="connsiteX1928" fmla="*/ 3886200 w 5543550"/>
                <a:gd name="connsiteY1928" fmla="*/ 2071688 h 6323723"/>
                <a:gd name="connsiteX1929" fmla="*/ 3886200 w 5543550"/>
                <a:gd name="connsiteY1929" fmla="*/ 2066925 h 6323723"/>
                <a:gd name="connsiteX1930" fmla="*/ 3890963 w 5543550"/>
                <a:gd name="connsiteY1930" fmla="*/ 2066925 h 6323723"/>
                <a:gd name="connsiteX1931" fmla="*/ 3895725 w 5543550"/>
                <a:gd name="connsiteY1931" fmla="*/ 2066925 h 6323723"/>
                <a:gd name="connsiteX1932" fmla="*/ 3895725 w 5543550"/>
                <a:gd name="connsiteY1932" fmla="*/ 2071688 h 6323723"/>
                <a:gd name="connsiteX1933" fmla="*/ 3895725 w 5543550"/>
                <a:gd name="connsiteY1933" fmla="*/ 2076450 h 6323723"/>
                <a:gd name="connsiteX1934" fmla="*/ 4043363 w 5543550"/>
                <a:gd name="connsiteY1934" fmla="*/ 2076450 h 6323723"/>
                <a:gd name="connsiteX1935" fmla="*/ 4038600 w 5543550"/>
                <a:gd name="connsiteY1935" fmla="*/ 2076450 h 6323723"/>
                <a:gd name="connsiteX1936" fmla="*/ 4038600 w 5543550"/>
                <a:gd name="connsiteY1936" fmla="*/ 2071688 h 6323723"/>
                <a:gd name="connsiteX1937" fmla="*/ 4038600 w 5543550"/>
                <a:gd name="connsiteY1937" fmla="*/ 2066925 h 6323723"/>
                <a:gd name="connsiteX1938" fmla="*/ 4043363 w 5543550"/>
                <a:gd name="connsiteY1938" fmla="*/ 2066925 h 6323723"/>
                <a:gd name="connsiteX1939" fmla="*/ 4048125 w 5543550"/>
                <a:gd name="connsiteY1939" fmla="*/ 2066925 h 6323723"/>
                <a:gd name="connsiteX1940" fmla="*/ 4048125 w 5543550"/>
                <a:gd name="connsiteY1940" fmla="*/ 2071688 h 6323723"/>
                <a:gd name="connsiteX1941" fmla="*/ 4048125 w 5543550"/>
                <a:gd name="connsiteY1941" fmla="*/ 2076450 h 6323723"/>
                <a:gd name="connsiteX1942" fmla="*/ 1443599 w 5543550"/>
                <a:gd name="connsiteY1942" fmla="*/ 2066925 h 6323723"/>
                <a:gd name="connsiteX1943" fmla="*/ 1439399 w 5543550"/>
                <a:gd name="connsiteY1943" fmla="*/ 2066925 h 6323723"/>
                <a:gd name="connsiteX1944" fmla="*/ 1432608 w 5543550"/>
                <a:gd name="connsiteY1944" fmla="*/ 2055924 h 6323723"/>
                <a:gd name="connsiteX1945" fmla="*/ 1425807 w 5543550"/>
                <a:gd name="connsiteY1945" fmla="*/ 2044932 h 6323723"/>
                <a:gd name="connsiteX1946" fmla="*/ 1436799 w 5543550"/>
                <a:gd name="connsiteY1946" fmla="*/ 2051733 h 6323723"/>
                <a:gd name="connsiteX1947" fmla="*/ 1447800 w 5543550"/>
                <a:gd name="connsiteY1947" fmla="*/ 2058524 h 6323723"/>
                <a:gd name="connsiteX1948" fmla="*/ 1447800 w 5543550"/>
                <a:gd name="connsiteY1948" fmla="*/ 2062725 h 6323723"/>
                <a:gd name="connsiteX1949" fmla="*/ 1447800 w 5543550"/>
                <a:gd name="connsiteY1949" fmla="*/ 2066925 h 6323723"/>
                <a:gd name="connsiteX1950" fmla="*/ 3843338 w 5543550"/>
                <a:gd name="connsiteY1950" fmla="*/ 2066925 h 6323723"/>
                <a:gd name="connsiteX1951" fmla="*/ 3838575 w 5543550"/>
                <a:gd name="connsiteY1951" fmla="*/ 2066925 h 6323723"/>
                <a:gd name="connsiteX1952" fmla="*/ 3838575 w 5543550"/>
                <a:gd name="connsiteY1952" fmla="*/ 2062163 h 6323723"/>
                <a:gd name="connsiteX1953" fmla="*/ 3838575 w 5543550"/>
                <a:gd name="connsiteY1953" fmla="*/ 2057400 h 6323723"/>
                <a:gd name="connsiteX1954" fmla="*/ 3843338 w 5543550"/>
                <a:gd name="connsiteY1954" fmla="*/ 2057400 h 6323723"/>
                <a:gd name="connsiteX1955" fmla="*/ 3848100 w 5543550"/>
                <a:gd name="connsiteY1955" fmla="*/ 2057400 h 6323723"/>
                <a:gd name="connsiteX1956" fmla="*/ 3848100 w 5543550"/>
                <a:gd name="connsiteY1956" fmla="*/ 2062163 h 6323723"/>
                <a:gd name="connsiteX1957" fmla="*/ 3848100 w 5543550"/>
                <a:gd name="connsiteY1957" fmla="*/ 2066925 h 6323723"/>
                <a:gd name="connsiteX1958" fmla="*/ 1300163 w 5543550"/>
                <a:gd name="connsiteY1958" fmla="*/ 2057400 h 6323723"/>
                <a:gd name="connsiteX1959" fmla="*/ 1295400 w 5543550"/>
                <a:gd name="connsiteY1959" fmla="*/ 2057400 h 6323723"/>
                <a:gd name="connsiteX1960" fmla="*/ 1295400 w 5543550"/>
                <a:gd name="connsiteY1960" fmla="*/ 2052638 h 6323723"/>
                <a:gd name="connsiteX1961" fmla="*/ 1295400 w 5543550"/>
                <a:gd name="connsiteY1961" fmla="*/ 2047875 h 6323723"/>
                <a:gd name="connsiteX1962" fmla="*/ 1300163 w 5543550"/>
                <a:gd name="connsiteY1962" fmla="*/ 2047875 h 6323723"/>
                <a:gd name="connsiteX1963" fmla="*/ 1304925 w 5543550"/>
                <a:gd name="connsiteY1963" fmla="*/ 2047875 h 6323723"/>
                <a:gd name="connsiteX1964" fmla="*/ 1304925 w 5543550"/>
                <a:gd name="connsiteY1964" fmla="*/ 2052638 h 6323723"/>
                <a:gd name="connsiteX1965" fmla="*/ 1304925 w 5543550"/>
                <a:gd name="connsiteY1965" fmla="*/ 2057400 h 6323723"/>
                <a:gd name="connsiteX1966" fmla="*/ 3633788 w 5543550"/>
                <a:gd name="connsiteY1966" fmla="*/ 2047875 h 6323723"/>
                <a:gd name="connsiteX1967" fmla="*/ 3629025 w 5543550"/>
                <a:gd name="connsiteY1967" fmla="*/ 2047875 h 6323723"/>
                <a:gd name="connsiteX1968" fmla="*/ 3629025 w 5543550"/>
                <a:gd name="connsiteY1968" fmla="*/ 2043113 h 6323723"/>
                <a:gd name="connsiteX1969" fmla="*/ 3629025 w 5543550"/>
                <a:gd name="connsiteY1969" fmla="*/ 2038350 h 6323723"/>
                <a:gd name="connsiteX1970" fmla="*/ 3633788 w 5543550"/>
                <a:gd name="connsiteY1970" fmla="*/ 2038350 h 6323723"/>
                <a:gd name="connsiteX1971" fmla="*/ 3638550 w 5543550"/>
                <a:gd name="connsiteY1971" fmla="*/ 2038350 h 6323723"/>
                <a:gd name="connsiteX1972" fmla="*/ 3638550 w 5543550"/>
                <a:gd name="connsiteY1972" fmla="*/ 2043113 h 6323723"/>
                <a:gd name="connsiteX1973" fmla="*/ 3638550 w 5543550"/>
                <a:gd name="connsiteY1973" fmla="*/ 2047875 h 6323723"/>
                <a:gd name="connsiteX1974" fmla="*/ 1385888 w 5543550"/>
                <a:gd name="connsiteY1974" fmla="*/ 2038350 h 6323723"/>
                <a:gd name="connsiteX1975" fmla="*/ 1381125 w 5543550"/>
                <a:gd name="connsiteY1975" fmla="*/ 2038350 h 6323723"/>
                <a:gd name="connsiteX1976" fmla="*/ 1381125 w 5543550"/>
                <a:gd name="connsiteY1976" fmla="*/ 2033588 h 6323723"/>
                <a:gd name="connsiteX1977" fmla="*/ 1381125 w 5543550"/>
                <a:gd name="connsiteY1977" fmla="*/ 2028825 h 6323723"/>
                <a:gd name="connsiteX1978" fmla="*/ 1385888 w 5543550"/>
                <a:gd name="connsiteY1978" fmla="*/ 2028825 h 6323723"/>
                <a:gd name="connsiteX1979" fmla="*/ 1390650 w 5543550"/>
                <a:gd name="connsiteY1979" fmla="*/ 2028825 h 6323723"/>
                <a:gd name="connsiteX1980" fmla="*/ 1390650 w 5543550"/>
                <a:gd name="connsiteY1980" fmla="*/ 2033588 h 6323723"/>
                <a:gd name="connsiteX1981" fmla="*/ 1390650 w 5543550"/>
                <a:gd name="connsiteY1981" fmla="*/ 2038350 h 6323723"/>
                <a:gd name="connsiteX1982" fmla="*/ 2776538 w 5543550"/>
                <a:gd name="connsiteY1982" fmla="*/ 2038350 h 6323723"/>
                <a:gd name="connsiteX1983" fmla="*/ 2771775 w 5543550"/>
                <a:gd name="connsiteY1983" fmla="*/ 2038350 h 6323723"/>
                <a:gd name="connsiteX1984" fmla="*/ 2771775 w 5543550"/>
                <a:gd name="connsiteY1984" fmla="*/ 2033588 h 6323723"/>
                <a:gd name="connsiteX1985" fmla="*/ 2771775 w 5543550"/>
                <a:gd name="connsiteY1985" fmla="*/ 2028825 h 6323723"/>
                <a:gd name="connsiteX1986" fmla="*/ 2776538 w 5543550"/>
                <a:gd name="connsiteY1986" fmla="*/ 2028825 h 6323723"/>
                <a:gd name="connsiteX1987" fmla="*/ 2781300 w 5543550"/>
                <a:gd name="connsiteY1987" fmla="*/ 2028825 h 6323723"/>
                <a:gd name="connsiteX1988" fmla="*/ 2781300 w 5543550"/>
                <a:gd name="connsiteY1988" fmla="*/ 2033588 h 6323723"/>
                <a:gd name="connsiteX1989" fmla="*/ 2781300 w 5543550"/>
                <a:gd name="connsiteY1989" fmla="*/ 2038350 h 6323723"/>
                <a:gd name="connsiteX1990" fmla="*/ 1271588 w 5543550"/>
                <a:gd name="connsiteY1990" fmla="*/ 2009775 h 6323723"/>
                <a:gd name="connsiteX1991" fmla="*/ 1266825 w 5543550"/>
                <a:gd name="connsiteY1991" fmla="*/ 2009775 h 6323723"/>
                <a:gd name="connsiteX1992" fmla="*/ 1266825 w 5543550"/>
                <a:gd name="connsiteY1992" fmla="*/ 2005013 h 6323723"/>
                <a:gd name="connsiteX1993" fmla="*/ 1266825 w 5543550"/>
                <a:gd name="connsiteY1993" fmla="*/ 2000250 h 6323723"/>
                <a:gd name="connsiteX1994" fmla="*/ 1271588 w 5543550"/>
                <a:gd name="connsiteY1994" fmla="*/ 2000250 h 6323723"/>
                <a:gd name="connsiteX1995" fmla="*/ 1276350 w 5543550"/>
                <a:gd name="connsiteY1995" fmla="*/ 2000250 h 6323723"/>
                <a:gd name="connsiteX1996" fmla="*/ 1276350 w 5543550"/>
                <a:gd name="connsiteY1996" fmla="*/ 2005013 h 6323723"/>
                <a:gd name="connsiteX1997" fmla="*/ 1276350 w 5543550"/>
                <a:gd name="connsiteY1997" fmla="*/ 2009775 h 6323723"/>
                <a:gd name="connsiteX1998" fmla="*/ 4138613 w 5543550"/>
                <a:gd name="connsiteY1998" fmla="*/ 2009775 h 6323723"/>
                <a:gd name="connsiteX1999" fmla="*/ 4133850 w 5543550"/>
                <a:gd name="connsiteY1999" fmla="*/ 2009775 h 6323723"/>
                <a:gd name="connsiteX2000" fmla="*/ 4133850 w 5543550"/>
                <a:gd name="connsiteY2000" fmla="*/ 2005013 h 6323723"/>
                <a:gd name="connsiteX2001" fmla="*/ 4133850 w 5543550"/>
                <a:gd name="connsiteY2001" fmla="*/ 2000250 h 6323723"/>
                <a:gd name="connsiteX2002" fmla="*/ 4138613 w 5543550"/>
                <a:gd name="connsiteY2002" fmla="*/ 2000250 h 6323723"/>
                <a:gd name="connsiteX2003" fmla="*/ 4143375 w 5543550"/>
                <a:gd name="connsiteY2003" fmla="*/ 2000250 h 6323723"/>
                <a:gd name="connsiteX2004" fmla="*/ 4143375 w 5543550"/>
                <a:gd name="connsiteY2004" fmla="*/ 2005013 h 6323723"/>
                <a:gd name="connsiteX2005" fmla="*/ 4143375 w 5543550"/>
                <a:gd name="connsiteY2005" fmla="*/ 2009775 h 6323723"/>
                <a:gd name="connsiteX2006" fmla="*/ 4252913 w 5543550"/>
                <a:gd name="connsiteY2006" fmla="*/ 2000250 h 6323723"/>
                <a:gd name="connsiteX2007" fmla="*/ 4248150 w 5543550"/>
                <a:gd name="connsiteY2007" fmla="*/ 2000250 h 6323723"/>
                <a:gd name="connsiteX2008" fmla="*/ 4248150 w 5543550"/>
                <a:gd name="connsiteY2008" fmla="*/ 1995488 h 6323723"/>
                <a:gd name="connsiteX2009" fmla="*/ 4248150 w 5543550"/>
                <a:gd name="connsiteY2009" fmla="*/ 1990725 h 6323723"/>
                <a:gd name="connsiteX2010" fmla="*/ 4252913 w 5543550"/>
                <a:gd name="connsiteY2010" fmla="*/ 1990725 h 6323723"/>
                <a:gd name="connsiteX2011" fmla="*/ 4257675 w 5543550"/>
                <a:gd name="connsiteY2011" fmla="*/ 1990725 h 6323723"/>
                <a:gd name="connsiteX2012" fmla="*/ 4257675 w 5543550"/>
                <a:gd name="connsiteY2012" fmla="*/ 1995488 h 6323723"/>
                <a:gd name="connsiteX2013" fmla="*/ 4257675 w 5543550"/>
                <a:gd name="connsiteY2013" fmla="*/ 2000250 h 6323723"/>
                <a:gd name="connsiteX2014" fmla="*/ 4252913 w 5543550"/>
                <a:gd name="connsiteY2014" fmla="*/ 1971675 h 6323723"/>
                <a:gd name="connsiteX2015" fmla="*/ 4248150 w 5543550"/>
                <a:gd name="connsiteY2015" fmla="*/ 1971675 h 6323723"/>
                <a:gd name="connsiteX2016" fmla="*/ 4248150 w 5543550"/>
                <a:gd name="connsiteY2016" fmla="*/ 1966913 h 6323723"/>
                <a:gd name="connsiteX2017" fmla="*/ 4248150 w 5543550"/>
                <a:gd name="connsiteY2017" fmla="*/ 1962150 h 6323723"/>
                <a:gd name="connsiteX2018" fmla="*/ 4252913 w 5543550"/>
                <a:gd name="connsiteY2018" fmla="*/ 1962150 h 6323723"/>
                <a:gd name="connsiteX2019" fmla="*/ 4257675 w 5543550"/>
                <a:gd name="connsiteY2019" fmla="*/ 1962150 h 6323723"/>
                <a:gd name="connsiteX2020" fmla="*/ 4257675 w 5543550"/>
                <a:gd name="connsiteY2020" fmla="*/ 1966913 h 6323723"/>
                <a:gd name="connsiteX2021" fmla="*/ 4257675 w 5543550"/>
                <a:gd name="connsiteY2021" fmla="*/ 1971675 h 6323723"/>
                <a:gd name="connsiteX2022" fmla="*/ 1385888 w 5543550"/>
                <a:gd name="connsiteY2022" fmla="*/ 1943100 h 6323723"/>
                <a:gd name="connsiteX2023" fmla="*/ 1381125 w 5543550"/>
                <a:gd name="connsiteY2023" fmla="*/ 1943100 h 6323723"/>
                <a:gd name="connsiteX2024" fmla="*/ 1381125 w 5543550"/>
                <a:gd name="connsiteY2024" fmla="*/ 1938338 h 6323723"/>
                <a:gd name="connsiteX2025" fmla="*/ 1381125 w 5543550"/>
                <a:gd name="connsiteY2025" fmla="*/ 1933575 h 6323723"/>
                <a:gd name="connsiteX2026" fmla="*/ 1385888 w 5543550"/>
                <a:gd name="connsiteY2026" fmla="*/ 1933575 h 6323723"/>
                <a:gd name="connsiteX2027" fmla="*/ 1390650 w 5543550"/>
                <a:gd name="connsiteY2027" fmla="*/ 1933575 h 6323723"/>
                <a:gd name="connsiteX2028" fmla="*/ 1390650 w 5543550"/>
                <a:gd name="connsiteY2028" fmla="*/ 1938338 h 6323723"/>
                <a:gd name="connsiteX2029" fmla="*/ 1390650 w 5543550"/>
                <a:gd name="connsiteY2029" fmla="*/ 1943100 h 6323723"/>
                <a:gd name="connsiteX2030" fmla="*/ 3824288 w 5543550"/>
                <a:gd name="connsiteY2030" fmla="*/ 1933575 h 6323723"/>
                <a:gd name="connsiteX2031" fmla="*/ 3819525 w 5543550"/>
                <a:gd name="connsiteY2031" fmla="*/ 1933575 h 6323723"/>
                <a:gd name="connsiteX2032" fmla="*/ 3819525 w 5543550"/>
                <a:gd name="connsiteY2032" fmla="*/ 1928813 h 6323723"/>
                <a:gd name="connsiteX2033" fmla="*/ 3819525 w 5543550"/>
                <a:gd name="connsiteY2033" fmla="*/ 1924050 h 6323723"/>
                <a:gd name="connsiteX2034" fmla="*/ 3824288 w 5543550"/>
                <a:gd name="connsiteY2034" fmla="*/ 1924050 h 6323723"/>
                <a:gd name="connsiteX2035" fmla="*/ 3829050 w 5543550"/>
                <a:gd name="connsiteY2035" fmla="*/ 1924050 h 6323723"/>
                <a:gd name="connsiteX2036" fmla="*/ 3829050 w 5543550"/>
                <a:gd name="connsiteY2036" fmla="*/ 1928813 h 6323723"/>
                <a:gd name="connsiteX2037" fmla="*/ 3829050 w 5543550"/>
                <a:gd name="connsiteY2037" fmla="*/ 1933575 h 6323723"/>
                <a:gd name="connsiteX2038" fmla="*/ 1376363 w 5543550"/>
                <a:gd name="connsiteY2038" fmla="*/ 1924050 h 6323723"/>
                <a:gd name="connsiteX2039" fmla="*/ 1371600 w 5543550"/>
                <a:gd name="connsiteY2039" fmla="*/ 1924050 h 6323723"/>
                <a:gd name="connsiteX2040" fmla="*/ 1371600 w 5543550"/>
                <a:gd name="connsiteY2040" fmla="*/ 1919288 h 6323723"/>
                <a:gd name="connsiteX2041" fmla="*/ 1371600 w 5543550"/>
                <a:gd name="connsiteY2041" fmla="*/ 1914525 h 6323723"/>
                <a:gd name="connsiteX2042" fmla="*/ 1376363 w 5543550"/>
                <a:gd name="connsiteY2042" fmla="*/ 1914525 h 6323723"/>
                <a:gd name="connsiteX2043" fmla="*/ 1381125 w 5543550"/>
                <a:gd name="connsiteY2043" fmla="*/ 1914525 h 6323723"/>
                <a:gd name="connsiteX2044" fmla="*/ 1381125 w 5543550"/>
                <a:gd name="connsiteY2044" fmla="*/ 1919288 h 6323723"/>
                <a:gd name="connsiteX2045" fmla="*/ 1381125 w 5543550"/>
                <a:gd name="connsiteY2045" fmla="*/ 1924050 h 6323723"/>
                <a:gd name="connsiteX2046" fmla="*/ 3852863 w 5543550"/>
                <a:gd name="connsiteY2046" fmla="*/ 1924050 h 6323723"/>
                <a:gd name="connsiteX2047" fmla="*/ 3848100 w 5543550"/>
                <a:gd name="connsiteY2047" fmla="*/ 1924050 h 6323723"/>
                <a:gd name="connsiteX2048" fmla="*/ 3848100 w 5543550"/>
                <a:gd name="connsiteY2048" fmla="*/ 1919288 h 6323723"/>
                <a:gd name="connsiteX2049" fmla="*/ 3848100 w 5543550"/>
                <a:gd name="connsiteY2049" fmla="*/ 1914525 h 6323723"/>
                <a:gd name="connsiteX2050" fmla="*/ 3852863 w 5543550"/>
                <a:gd name="connsiteY2050" fmla="*/ 1914525 h 6323723"/>
                <a:gd name="connsiteX2051" fmla="*/ 3857625 w 5543550"/>
                <a:gd name="connsiteY2051" fmla="*/ 1914525 h 6323723"/>
                <a:gd name="connsiteX2052" fmla="*/ 3857625 w 5543550"/>
                <a:gd name="connsiteY2052" fmla="*/ 1919288 h 6323723"/>
                <a:gd name="connsiteX2053" fmla="*/ 3857625 w 5543550"/>
                <a:gd name="connsiteY2053" fmla="*/ 1924050 h 6323723"/>
                <a:gd name="connsiteX2054" fmla="*/ 1357313 w 5543550"/>
                <a:gd name="connsiteY2054" fmla="*/ 1905000 h 6323723"/>
                <a:gd name="connsiteX2055" fmla="*/ 1352550 w 5543550"/>
                <a:gd name="connsiteY2055" fmla="*/ 1905000 h 6323723"/>
                <a:gd name="connsiteX2056" fmla="*/ 1352550 w 5543550"/>
                <a:gd name="connsiteY2056" fmla="*/ 1900238 h 6323723"/>
                <a:gd name="connsiteX2057" fmla="*/ 1352550 w 5543550"/>
                <a:gd name="connsiteY2057" fmla="*/ 1895475 h 6323723"/>
                <a:gd name="connsiteX2058" fmla="*/ 1357313 w 5543550"/>
                <a:gd name="connsiteY2058" fmla="*/ 1895475 h 6323723"/>
                <a:gd name="connsiteX2059" fmla="*/ 1362075 w 5543550"/>
                <a:gd name="connsiteY2059" fmla="*/ 1895475 h 6323723"/>
                <a:gd name="connsiteX2060" fmla="*/ 1362075 w 5543550"/>
                <a:gd name="connsiteY2060" fmla="*/ 1900238 h 6323723"/>
                <a:gd name="connsiteX2061" fmla="*/ 1362075 w 5543550"/>
                <a:gd name="connsiteY2061" fmla="*/ 1905000 h 6323723"/>
                <a:gd name="connsiteX2062" fmla="*/ 1318422 w 5543550"/>
                <a:gd name="connsiteY2062" fmla="*/ 1894723 h 6323723"/>
                <a:gd name="connsiteX2063" fmla="*/ 1300163 w 5543550"/>
                <a:gd name="connsiteY2063" fmla="*/ 1893970 h 6323723"/>
                <a:gd name="connsiteX2064" fmla="*/ 1312659 w 5543550"/>
                <a:gd name="connsiteY2064" fmla="*/ 1888970 h 6323723"/>
                <a:gd name="connsiteX2065" fmla="*/ 1325166 w 5543550"/>
                <a:gd name="connsiteY2065" fmla="*/ 1883969 h 6323723"/>
                <a:gd name="connsiteX2066" fmla="*/ 1330919 w 5543550"/>
                <a:gd name="connsiteY2066" fmla="*/ 1889722 h 6323723"/>
                <a:gd name="connsiteX2067" fmla="*/ 1336672 w 5543550"/>
                <a:gd name="connsiteY2067" fmla="*/ 1895475 h 6323723"/>
                <a:gd name="connsiteX2068" fmla="*/ 1804988 w 5543550"/>
                <a:gd name="connsiteY2068" fmla="*/ 1895475 h 6323723"/>
                <a:gd name="connsiteX2069" fmla="*/ 1800225 w 5543550"/>
                <a:gd name="connsiteY2069" fmla="*/ 1895475 h 6323723"/>
                <a:gd name="connsiteX2070" fmla="*/ 1800225 w 5543550"/>
                <a:gd name="connsiteY2070" fmla="*/ 1890713 h 6323723"/>
                <a:gd name="connsiteX2071" fmla="*/ 1800225 w 5543550"/>
                <a:gd name="connsiteY2071" fmla="*/ 1885950 h 6323723"/>
                <a:gd name="connsiteX2072" fmla="*/ 1804988 w 5543550"/>
                <a:gd name="connsiteY2072" fmla="*/ 1885950 h 6323723"/>
                <a:gd name="connsiteX2073" fmla="*/ 1809750 w 5543550"/>
                <a:gd name="connsiteY2073" fmla="*/ 1885950 h 6323723"/>
                <a:gd name="connsiteX2074" fmla="*/ 1809750 w 5543550"/>
                <a:gd name="connsiteY2074" fmla="*/ 1890713 h 6323723"/>
                <a:gd name="connsiteX2075" fmla="*/ 1809750 w 5543550"/>
                <a:gd name="connsiteY2075" fmla="*/ 1895475 h 6323723"/>
                <a:gd name="connsiteX2076" fmla="*/ 4233863 w 5543550"/>
                <a:gd name="connsiteY2076" fmla="*/ 1885950 h 6323723"/>
                <a:gd name="connsiteX2077" fmla="*/ 4229100 w 5543550"/>
                <a:gd name="connsiteY2077" fmla="*/ 1885950 h 6323723"/>
                <a:gd name="connsiteX2078" fmla="*/ 4229100 w 5543550"/>
                <a:gd name="connsiteY2078" fmla="*/ 1881188 h 6323723"/>
                <a:gd name="connsiteX2079" fmla="*/ 4229100 w 5543550"/>
                <a:gd name="connsiteY2079" fmla="*/ 1876425 h 6323723"/>
                <a:gd name="connsiteX2080" fmla="*/ 4233863 w 5543550"/>
                <a:gd name="connsiteY2080" fmla="*/ 1876425 h 6323723"/>
                <a:gd name="connsiteX2081" fmla="*/ 4238625 w 5543550"/>
                <a:gd name="connsiteY2081" fmla="*/ 1876425 h 6323723"/>
                <a:gd name="connsiteX2082" fmla="*/ 4238625 w 5543550"/>
                <a:gd name="connsiteY2082" fmla="*/ 1881188 h 6323723"/>
                <a:gd name="connsiteX2083" fmla="*/ 4238625 w 5543550"/>
                <a:gd name="connsiteY2083" fmla="*/ 1885950 h 6323723"/>
                <a:gd name="connsiteX2084" fmla="*/ 3986213 w 5543550"/>
                <a:gd name="connsiteY2084" fmla="*/ 1809750 h 6323723"/>
                <a:gd name="connsiteX2085" fmla="*/ 3981450 w 5543550"/>
                <a:gd name="connsiteY2085" fmla="*/ 1809750 h 6323723"/>
                <a:gd name="connsiteX2086" fmla="*/ 3981450 w 5543550"/>
                <a:gd name="connsiteY2086" fmla="*/ 1804988 h 6323723"/>
                <a:gd name="connsiteX2087" fmla="*/ 3981450 w 5543550"/>
                <a:gd name="connsiteY2087" fmla="*/ 1800225 h 6323723"/>
                <a:gd name="connsiteX2088" fmla="*/ 3986213 w 5543550"/>
                <a:gd name="connsiteY2088" fmla="*/ 1800225 h 6323723"/>
                <a:gd name="connsiteX2089" fmla="*/ 3990975 w 5543550"/>
                <a:gd name="connsiteY2089" fmla="*/ 1800225 h 6323723"/>
                <a:gd name="connsiteX2090" fmla="*/ 3990975 w 5543550"/>
                <a:gd name="connsiteY2090" fmla="*/ 1804988 h 6323723"/>
                <a:gd name="connsiteX2091" fmla="*/ 3990975 w 5543550"/>
                <a:gd name="connsiteY2091" fmla="*/ 1809750 h 6323723"/>
                <a:gd name="connsiteX2092" fmla="*/ 3005138 w 5543550"/>
                <a:gd name="connsiteY2092" fmla="*/ 1790700 h 6323723"/>
                <a:gd name="connsiteX2093" fmla="*/ 3000375 w 5543550"/>
                <a:gd name="connsiteY2093" fmla="*/ 1790700 h 6323723"/>
                <a:gd name="connsiteX2094" fmla="*/ 3000375 w 5543550"/>
                <a:gd name="connsiteY2094" fmla="*/ 1785938 h 6323723"/>
                <a:gd name="connsiteX2095" fmla="*/ 3000375 w 5543550"/>
                <a:gd name="connsiteY2095" fmla="*/ 1781175 h 6323723"/>
                <a:gd name="connsiteX2096" fmla="*/ 3005138 w 5543550"/>
                <a:gd name="connsiteY2096" fmla="*/ 1781175 h 6323723"/>
                <a:gd name="connsiteX2097" fmla="*/ 3009900 w 5543550"/>
                <a:gd name="connsiteY2097" fmla="*/ 1781175 h 6323723"/>
                <a:gd name="connsiteX2098" fmla="*/ 3009900 w 5543550"/>
                <a:gd name="connsiteY2098" fmla="*/ 1785938 h 6323723"/>
                <a:gd name="connsiteX2099" fmla="*/ 3009900 w 5543550"/>
                <a:gd name="connsiteY2099" fmla="*/ 1790700 h 6323723"/>
                <a:gd name="connsiteX2100" fmla="*/ 3824288 w 5543550"/>
                <a:gd name="connsiteY2100" fmla="*/ 1771650 h 6323723"/>
                <a:gd name="connsiteX2101" fmla="*/ 3819525 w 5543550"/>
                <a:gd name="connsiteY2101" fmla="*/ 1771650 h 6323723"/>
                <a:gd name="connsiteX2102" fmla="*/ 3819525 w 5543550"/>
                <a:gd name="connsiteY2102" fmla="*/ 1766888 h 6323723"/>
                <a:gd name="connsiteX2103" fmla="*/ 3819525 w 5543550"/>
                <a:gd name="connsiteY2103" fmla="*/ 1762125 h 6323723"/>
                <a:gd name="connsiteX2104" fmla="*/ 3824288 w 5543550"/>
                <a:gd name="connsiteY2104" fmla="*/ 1762125 h 6323723"/>
                <a:gd name="connsiteX2105" fmla="*/ 3829050 w 5543550"/>
                <a:gd name="connsiteY2105" fmla="*/ 1762125 h 6323723"/>
                <a:gd name="connsiteX2106" fmla="*/ 3829050 w 5543550"/>
                <a:gd name="connsiteY2106" fmla="*/ 1766888 h 6323723"/>
                <a:gd name="connsiteX2107" fmla="*/ 3829050 w 5543550"/>
                <a:gd name="connsiteY2107" fmla="*/ 1771650 h 6323723"/>
                <a:gd name="connsiteX2108" fmla="*/ 3862388 w 5543550"/>
                <a:gd name="connsiteY2108" fmla="*/ 1714500 h 6323723"/>
                <a:gd name="connsiteX2109" fmla="*/ 3857625 w 5543550"/>
                <a:gd name="connsiteY2109" fmla="*/ 1714500 h 6323723"/>
                <a:gd name="connsiteX2110" fmla="*/ 3857625 w 5543550"/>
                <a:gd name="connsiteY2110" fmla="*/ 1709738 h 6323723"/>
                <a:gd name="connsiteX2111" fmla="*/ 3857625 w 5543550"/>
                <a:gd name="connsiteY2111" fmla="*/ 1704975 h 6323723"/>
                <a:gd name="connsiteX2112" fmla="*/ 3862388 w 5543550"/>
                <a:gd name="connsiteY2112" fmla="*/ 1704975 h 6323723"/>
                <a:gd name="connsiteX2113" fmla="*/ 3867150 w 5543550"/>
                <a:gd name="connsiteY2113" fmla="*/ 1704975 h 6323723"/>
                <a:gd name="connsiteX2114" fmla="*/ 3867150 w 5543550"/>
                <a:gd name="connsiteY2114" fmla="*/ 1709738 h 6323723"/>
                <a:gd name="connsiteX2115" fmla="*/ 3867150 w 5543550"/>
                <a:gd name="connsiteY2115" fmla="*/ 1714500 h 6323723"/>
                <a:gd name="connsiteX2116" fmla="*/ 3519488 w 5543550"/>
                <a:gd name="connsiteY2116" fmla="*/ 1609725 h 6323723"/>
                <a:gd name="connsiteX2117" fmla="*/ 3514725 w 5543550"/>
                <a:gd name="connsiteY2117" fmla="*/ 1609725 h 6323723"/>
                <a:gd name="connsiteX2118" fmla="*/ 3514725 w 5543550"/>
                <a:gd name="connsiteY2118" fmla="*/ 1604963 h 6323723"/>
                <a:gd name="connsiteX2119" fmla="*/ 3514725 w 5543550"/>
                <a:gd name="connsiteY2119" fmla="*/ 1600200 h 6323723"/>
                <a:gd name="connsiteX2120" fmla="*/ 3519488 w 5543550"/>
                <a:gd name="connsiteY2120" fmla="*/ 1600200 h 6323723"/>
                <a:gd name="connsiteX2121" fmla="*/ 3524250 w 5543550"/>
                <a:gd name="connsiteY2121" fmla="*/ 1600200 h 6323723"/>
                <a:gd name="connsiteX2122" fmla="*/ 3524250 w 5543550"/>
                <a:gd name="connsiteY2122" fmla="*/ 1604963 h 6323723"/>
                <a:gd name="connsiteX2123" fmla="*/ 3524250 w 5543550"/>
                <a:gd name="connsiteY2123" fmla="*/ 1609725 h 6323723"/>
                <a:gd name="connsiteX2124" fmla="*/ 1728788 w 5543550"/>
                <a:gd name="connsiteY2124" fmla="*/ 1600200 h 6323723"/>
                <a:gd name="connsiteX2125" fmla="*/ 1724025 w 5543550"/>
                <a:gd name="connsiteY2125" fmla="*/ 1600200 h 6323723"/>
                <a:gd name="connsiteX2126" fmla="*/ 1724025 w 5543550"/>
                <a:gd name="connsiteY2126" fmla="*/ 1595438 h 6323723"/>
                <a:gd name="connsiteX2127" fmla="*/ 1724025 w 5543550"/>
                <a:gd name="connsiteY2127" fmla="*/ 1590675 h 6323723"/>
                <a:gd name="connsiteX2128" fmla="*/ 1728788 w 5543550"/>
                <a:gd name="connsiteY2128" fmla="*/ 1590675 h 6323723"/>
                <a:gd name="connsiteX2129" fmla="*/ 1733550 w 5543550"/>
                <a:gd name="connsiteY2129" fmla="*/ 1590675 h 6323723"/>
                <a:gd name="connsiteX2130" fmla="*/ 1733550 w 5543550"/>
                <a:gd name="connsiteY2130" fmla="*/ 1595438 h 6323723"/>
                <a:gd name="connsiteX2131" fmla="*/ 1733550 w 5543550"/>
                <a:gd name="connsiteY2131" fmla="*/ 1600200 h 6323723"/>
                <a:gd name="connsiteX2132" fmla="*/ 1757363 w 5543550"/>
                <a:gd name="connsiteY2132" fmla="*/ 1600200 h 6323723"/>
                <a:gd name="connsiteX2133" fmla="*/ 1752600 w 5543550"/>
                <a:gd name="connsiteY2133" fmla="*/ 1600200 h 6323723"/>
                <a:gd name="connsiteX2134" fmla="*/ 1752600 w 5543550"/>
                <a:gd name="connsiteY2134" fmla="*/ 1595438 h 6323723"/>
                <a:gd name="connsiteX2135" fmla="*/ 1752600 w 5543550"/>
                <a:gd name="connsiteY2135" fmla="*/ 1590675 h 6323723"/>
                <a:gd name="connsiteX2136" fmla="*/ 1757363 w 5543550"/>
                <a:gd name="connsiteY2136" fmla="*/ 1590675 h 6323723"/>
                <a:gd name="connsiteX2137" fmla="*/ 1762125 w 5543550"/>
                <a:gd name="connsiteY2137" fmla="*/ 1590675 h 6323723"/>
                <a:gd name="connsiteX2138" fmla="*/ 1762125 w 5543550"/>
                <a:gd name="connsiteY2138" fmla="*/ 1595438 h 6323723"/>
                <a:gd name="connsiteX2139" fmla="*/ 1762125 w 5543550"/>
                <a:gd name="connsiteY2139" fmla="*/ 1600200 h 6323723"/>
                <a:gd name="connsiteX2140" fmla="*/ 1681163 w 5543550"/>
                <a:gd name="connsiteY2140" fmla="*/ 1562100 h 6323723"/>
                <a:gd name="connsiteX2141" fmla="*/ 1676400 w 5543550"/>
                <a:gd name="connsiteY2141" fmla="*/ 1562100 h 6323723"/>
                <a:gd name="connsiteX2142" fmla="*/ 1676400 w 5543550"/>
                <a:gd name="connsiteY2142" fmla="*/ 1557338 h 6323723"/>
                <a:gd name="connsiteX2143" fmla="*/ 1676400 w 5543550"/>
                <a:gd name="connsiteY2143" fmla="*/ 1552575 h 6323723"/>
                <a:gd name="connsiteX2144" fmla="*/ 1681163 w 5543550"/>
                <a:gd name="connsiteY2144" fmla="*/ 1552575 h 6323723"/>
                <a:gd name="connsiteX2145" fmla="*/ 1685925 w 5543550"/>
                <a:gd name="connsiteY2145" fmla="*/ 1552575 h 6323723"/>
                <a:gd name="connsiteX2146" fmla="*/ 1685925 w 5543550"/>
                <a:gd name="connsiteY2146" fmla="*/ 1557338 h 6323723"/>
                <a:gd name="connsiteX2147" fmla="*/ 1685925 w 5543550"/>
                <a:gd name="connsiteY2147" fmla="*/ 1562100 h 6323723"/>
                <a:gd name="connsiteX2148" fmla="*/ 2224088 w 5543550"/>
                <a:gd name="connsiteY2148" fmla="*/ 1390650 h 6323723"/>
                <a:gd name="connsiteX2149" fmla="*/ 2219325 w 5543550"/>
                <a:gd name="connsiteY2149" fmla="*/ 1390650 h 6323723"/>
                <a:gd name="connsiteX2150" fmla="*/ 2219325 w 5543550"/>
                <a:gd name="connsiteY2150" fmla="*/ 1385888 h 6323723"/>
                <a:gd name="connsiteX2151" fmla="*/ 2219325 w 5543550"/>
                <a:gd name="connsiteY2151" fmla="*/ 1381125 h 6323723"/>
                <a:gd name="connsiteX2152" fmla="*/ 2224088 w 5543550"/>
                <a:gd name="connsiteY2152" fmla="*/ 1381125 h 6323723"/>
                <a:gd name="connsiteX2153" fmla="*/ 2228850 w 5543550"/>
                <a:gd name="connsiteY2153" fmla="*/ 1381125 h 6323723"/>
                <a:gd name="connsiteX2154" fmla="*/ 2228850 w 5543550"/>
                <a:gd name="connsiteY2154" fmla="*/ 1385888 h 6323723"/>
                <a:gd name="connsiteX2155" fmla="*/ 2228850 w 5543550"/>
                <a:gd name="connsiteY2155" fmla="*/ 1390650 h 6323723"/>
                <a:gd name="connsiteX2156" fmla="*/ 3167063 w 5543550"/>
                <a:gd name="connsiteY2156" fmla="*/ 1295400 h 6323723"/>
                <a:gd name="connsiteX2157" fmla="*/ 3162300 w 5543550"/>
                <a:gd name="connsiteY2157" fmla="*/ 1295400 h 6323723"/>
                <a:gd name="connsiteX2158" fmla="*/ 3162300 w 5543550"/>
                <a:gd name="connsiteY2158" fmla="*/ 1290638 h 6323723"/>
                <a:gd name="connsiteX2159" fmla="*/ 3162300 w 5543550"/>
                <a:gd name="connsiteY2159" fmla="*/ 1285875 h 6323723"/>
                <a:gd name="connsiteX2160" fmla="*/ 3167063 w 5543550"/>
                <a:gd name="connsiteY2160" fmla="*/ 1285875 h 6323723"/>
                <a:gd name="connsiteX2161" fmla="*/ 3171825 w 5543550"/>
                <a:gd name="connsiteY2161" fmla="*/ 1285875 h 6323723"/>
                <a:gd name="connsiteX2162" fmla="*/ 3171825 w 5543550"/>
                <a:gd name="connsiteY2162" fmla="*/ 1290638 h 6323723"/>
                <a:gd name="connsiteX2163" fmla="*/ 3171825 w 5543550"/>
                <a:gd name="connsiteY2163" fmla="*/ 1295400 h 6323723"/>
                <a:gd name="connsiteX2164" fmla="*/ 2795588 w 5543550"/>
                <a:gd name="connsiteY2164" fmla="*/ 1219200 h 6323723"/>
                <a:gd name="connsiteX2165" fmla="*/ 2790825 w 5543550"/>
                <a:gd name="connsiteY2165" fmla="*/ 1219200 h 6323723"/>
                <a:gd name="connsiteX2166" fmla="*/ 2790825 w 5543550"/>
                <a:gd name="connsiteY2166" fmla="*/ 1214438 h 6323723"/>
                <a:gd name="connsiteX2167" fmla="*/ 2790825 w 5543550"/>
                <a:gd name="connsiteY2167" fmla="*/ 1209675 h 6323723"/>
                <a:gd name="connsiteX2168" fmla="*/ 2795588 w 5543550"/>
                <a:gd name="connsiteY2168" fmla="*/ 1209675 h 6323723"/>
                <a:gd name="connsiteX2169" fmla="*/ 2800350 w 5543550"/>
                <a:gd name="connsiteY2169" fmla="*/ 1209675 h 6323723"/>
                <a:gd name="connsiteX2170" fmla="*/ 2800350 w 5543550"/>
                <a:gd name="connsiteY2170" fmla="*/ 1214438 h 6323723"/>
                <a:gd name="connsiteX2171" fmla="*/ 2800350 w 5543550"/>
                <a:gd name="connsiteY2171" fmla="*/ 1219200 h 6323723"/>
                <a:gd name="connsiteX2172" fmla="*/ 1490663 w 5543550"/>
                <a:gd name="connsiteY2172" fmla="*/ 1181100 h 6323723"/>
                <a:gd name="connsiteX2173" fmla="*/ 1485900 w 5543550"/>
                <a:gd name="connsiteY2173" fmla="*/ 1181100 h 6323723"/>
                <a:gd name="connsiteX2174" fmla="*/ 1485900 w 5543550"/>
                <a:gd name="connsiteY2174" fmla="*/ 1176338 h 6323723"/>
                <a:gd name="connsiteX2175" fmla="*/ 1485900 w 5543550"/>
                <a:gd name="connsiteY2175" fmla="*/ 1171575 h 6323723"/>
                <a:gd name="connsiteX2176" fmla="*/ 1490663 w 5543550"/>
                <a:gd name="connsiteY2176" fmla="*/ 1171575 h 6323723"/>
                <a:gd name="connsiteX2177" fmla="*/ 1495425 w 5543550"/>
                <a:gd name="connsiteY2177" fmla="*/ 1171575 h 6323723"/>
                <a:gd name="connsiteX2178" fmla="*/ 1495425 w 5543550"/>
                <a:gd name="connsiteY2178" fmla="*/ 1176338 h 6323723"/>
                <a:gd name="connsiteX2179" fmla="*/ 1495425 w 5543550"/>
                <a:gd name="connsiteY2179" fmla="*/ 1181100 h 6323723"/>
                <a:gd name="connsiteX2180" fmla="*/ 2519363 w 5543550"/>
                <a:gd name="connsiteY2180" fmla="*/ 1152525 h 6323723"/>
                <a:gd name="connsiteX2181" fmla="*/ 2514600 w 5543550"/>
                <a:gd name="connsiteY2181" fmla="*/ 1152525 h 6323723"/>
                <a:gd name="connsiteX2182" fmla="*/ 2514600 w 5543550"/>
                <a:gd name="connsiteY2182" fmla="*/ 1147763 h 6323723"/>
                <a:gd name="connsiteX2183" fmla="*/ 2514600 w 5543550"/>
                <a:gd name="connsiteY2183" fmla="*/ 1143000 h 6323723"/>
                <a:gd name="connsiteX2184" fmla="*/ 2519363 w 5543550"/>
                <a:gd name="connsiteY2184" fmla="*/ 1143000 h 6323723"/>
                <a:gd name="connsiteX2185" fmla="*/ 2524125 w 5543550"/>
                <a:gd name="connsiteY2185" fmla="*/ 1143000 h 6323723"/>
                <a:gd name="connsiteX2186" fmla="*/ 2524125 w 5543550"/>
                <a:gd name="connsiteY2186" fmla="*/ 1147763 h 6323723"/>
                <a:gd name="connsiteX2187" fmla="*/ 2524125 w 5543550"/>
                <a:gd name="connsiteY2187" fmla="*/ 1152525 h 6323723"/>
                <a:gd name="connsiteX2188" fmla="*/ 1404938 w 5543550"/>
                <a:gd name="connsiteY2188" fmla="*/ 1095375 h 6323723"/>
                <a:gd name="connsiteX2189" fmla="*/ 1400175 w 5543550"/>
                <a:gd name="connsiteY2189" fmla="*/ 1095375 h 6323723"/>
                <a:gd name="connsiteX2190" fmla="*/ 1400175 w 5543550"/>
                <a:gd name="connsiteY2190" fmla="*/ 1090613 h 6323723"/>
                <a:gd name="connsiteX2191" fmla="*/ 1400175 w 5543550"/>
                <a:gd name="connsiteY2191" fmla="*/ 1085850 h 6323723"/>
                <a:gd name="connsiteX2192" fmla="*/ 1404938 w 5543550"/>
                <a:gd name="connsiteY2192" fmla="*/ 1085850 h 6323723"/>
                <a:gd name="connsiteX2193" fmla="*/ 1409700 w 5543550"/>
                <a:gd name="connsiteY2193" fmla="*/ 1085850 h 6323723"/>
                <a:gd name="connsiteX2194" fmla="*/ 1409700 w 5543550"/>
                <a:gd name="connsiteY2194" fmla="*/ 1090613 h 6323723"/>
                <a:gd name="connsiteX2195" fmla="*/ 1409700 w 5543550"/>
                <a:gd name="connsiteY2195" fmla="*/ 1095375 h 6323723"/>
                <a:gd name="connsiteX2196" fmla="*/ 2643188 w 5543550"/>
                <a:gd name="connsiteY2196" fmla="*/ 923925 h 6323723"/>
                <a:gd name="connsiteX2197" fmla="*/ 2638425 w 5543550"/>
                <a:gd name="connsiteY2197" fmla="*/ 923925 h 6323723"/>
                <a:gd name="connsiteX2198" fmla="*/ 2638425 w 5543550"/>
                <a:gd name="connsiteY2198" fmla="*/ 919163 h 6323723"/>
                <a:gd name="connsiteX2199" fmla="*/ 2638425 w 5543550"/>
                <a:gd name="connsiteY2199" fmla="*/ 914400 h 6323723"/>
                <a:gd name="connsiteX2200" fmla="*/ 2643188 w 5543550"/>
                <a:gd name="connsiteY2200" fmla="*/ 914400 h 6323723"/>
                <a:gd name="connsiteX2201" fmla="*/ 2647950 w 5543550"/>
                <a:gd name="connsiteY2201" fmla="*/ 914400 h 6323723"/>
                <a:gd name="connsiteX2202" fmla="*/ 2647950 w 5543550"/>
                <a:gd name="connsiteY2202" fmla="*/ 919163 h 6323723"/>
                <a:gd name="connsiteX2203" fmla="*/ 2647950 w 5543550"/>
                <a:gd name="connsiteY2203" fmla="*/ 923925 h 6323723"/>
                <a:gd name="connsiteX2204" fmla="*/ 2605650 w 5543550"/>
                <a:gd name="connsiteY2204" fmla="*/ 914400 h 6323723"/>
                <a:gd name="connsiteX2205" fmla="*/ 2601449 w 5543550"/>
                <a:gd name="connsiteY2205" fmla="*/ 914400 h 6323723"/>
                <a:gd name="connsiteX2206" fmla="*/ 2594648 w 5543550"/>
                <a:gd name="connsiteY2206" fmla="*/ 903399 h 6323723"/>
                <a:gd name="connsiteX2207" fmla="*/ 2587857 w 5543550"/>
                <a:gd name="connsiteY2207" fmla="*/ 892407 h 6323723"/>
                <a:gd name="connsiteX2208" fmla="*/ 2598858 w 5543550"/>
                <a:gd name="connsiteY2208" fmla="*/ 899208 h 6323723"/>
                <a:gd name="connsiteX2209" fmla="*/ 2609850 w 5543550"/>
                <a:gd name="connsiteY2209" fmla="*/ 905999 h 6323723"/>
                <a:gd name="connsiteX2210" fmla="*/ 2609850 w 5543550"/>
                <a:gd name="connsiteY2210" fmla="*/ 910199 h 6323723"/>
                <a:gd name="connsiteX2211" fmla="*/ 2609850 w 5543550"/>
                <a:gd name="connsiteY2211" fmla="*/ 914400 h 6323723"/>
                <a:gd name="connsiteX2212" fmla="*/ 2547938 w 5543550"/>
                <a:gd name="connsiteY2212" fmla="*/ 819150 h 6323723"/>
                <a:gd name="connsiteX2213" fmla="*/ 2543175 w 5543550"/>
                <a:gd name="connsiteY2213" fmla="*/ 819150 h 6323723"/>
                <a:gd name="connsiteX2214" fmla="*/ 2543175 w 5543550"/>
                <a:gd name="connsiteY2214" fmla="*/ 814388 h 6323723"/>
                <a:gd name="connsiteX2215" fmla="*/ 2543175 w 5543550"/>
                <a:gd name="connsiteY2215" fmla="*/ 809625 h 6323723"/>
                <a:gd name="connsiteX2216" fmla="*/ 2547938 w 5543550"/>
                <a:gd name="connsiteY2216" fmla="*/ 809625 h 6323723"/>
                <a:gd name="connsiteX2217" fmla="*/ 2552700 w 5543550"/>
                <a:gd name="connsiteY2217" fmla="*/ 809625 h 6323723"/>
                <a:gd name="connsiteX2218" fmla="*/ 2552700 w 5543550"/>
                <a:gd name="connsiteY2218" fmla="*/ 814388 h 6323723"/>
                <a:gd name="connsiteX2219" fmla="*/ 2552700 w 5543550"/>
                <a:gd name="connsiteY2219" fmla="*/ 819150 h 6323723"/>
                <a:gd name="connsiteX2220" fmla="*/ 2538413 w 5543550"/>
                <a:gd name="connsiteY2220" fmla="*/ 790575 h 6323723"/>
                <a:gd name="connsiteX2221" fmla="*/ 2533650 w 5543550"/>
                <a:gd name="connsiteY2221" fmla="*/ 790575 h 6323723"/>
                <a:gd name="connsiteX2222" fmla="*/ 2533650 w 5543550"/>
                <a:gd name="connsiteY2222" fmla="*/ 785813 h 6323723"/>
                <a:gd name="connsiteX2223" fmla="*/ 2533650 w 5543550"/>
                <a:gd name="connsiteY2223" fmla="*/ 781050 h 6323723"/>
                <a:gd name="connsiteX2224" fmla="*/ 2538413 w 5543550"/>
                <a:gd name="connsiteY2224" fmla="*/ 781050 h 6323723"/>
                <a:gd name="connsiteX2225" fmla="*/ 2543175 w 5543550"/>
                <a:gd name="connsiteY2225" fmla="*/ 781050 h 6323723"/>
                <a:gd name="connsiteX2226" fmla="*/ 2543175 w 5543550"/>
                <a:gd name="connsiteY2226" fmla="*/ 785813 h 6323723"/>
                <a:gd name="connsiteX2227" fmla="*/ 2543175 w 5543550"/>
                <a:gd name="connsiteY2227" fmla="*/ 790575 h 6323723"/>
                <a:gd name="connsiteX2228" fmla="*/ 2633663 w 5543550"/>
                <a:gd name="connsiteY2228" fmla="*/ 781050 h 6323723"/>
                <a:gd name="connsiteX2229" fmla="*/ 2628900 w 5543550"/>
                <a:gd name="connsiteY2229" fmla="*/ 781050 h 6323723"/>
                <a:gd name="connsiteX2230" fmla="*/ 2628900 w 5543550"/>
                <a:gd name="connsiteY2230" fmla="*/ 776288 h 6323723"/>
                <a:gd name="connsiteX2231" fmla="*/ 2628900 w 5543550"/>
                <a:gd name="connsiteY2231" fmla="*/ 771525 h 6323723"/>
                <a:gd name="connsiteX2232" fmla="*/ 2633663 w 5543550"/>
                <a:gd name="connsiteY2232" fmla="*/ 771525 h 6323723"/>
                <a:gd name="connsiteX2233" fmla="*/ 2638425 w 5543550"/>
                <a:gd name="connsiteY2233" fmla="*/ 771525 h 6323723"/>
                <a:gd name="connsiteX2234" fmla="*/ 2638425 w 5543550"/>
                <a:gd name="connsiteY2234" fmla="*/ 776288 h 6323723"/>
                <a:gd name="connsiteX2235" fmla="*/ 2638425 w 5543550"/>
                <a:gd name="connsiteY2235" fmla="*/ 781050 h 6323723"/>
                <a:gd name="connsiteX2236" fmla="*/ 2262188 w 5543550"/>
                <a:gd name="connsiteY2236" fmla="*/ 733425 h 6323723"/>
                <a:gd name="connsiteX2237" fmla="*/ 2257425 w 5543550"/>
                <a:gd name="connsiteY2237" fmla="*/ 733425 h 6323723"/>
                <a:gd name="connsiteX2238" fmla="*/ 2257425 w 5543550"/>
                <a:gd name="connsiteY2238" fmla="*/ 728663 h 6323723"/>
                <a:gd name="connsiteX2239" fmla="*/ 2257425 w 5543550"/>
                <a:gd name="connsiteY2239" fmla="*/ 723900 h 6323723"/>
                <a:gd name="connsiteX2240" fmla="*/ 2262188 w 5543550"/>
                <a:gd name="connsiteY2240" fmla="*/ 723900 h 6323723"/>
                <a:gd name="connsiteX2241" fmla="*/ 2266950 w 5543550"/>
                <a:gd name="connsiteY2241" fmla="*/ 723900 h 6323723"/>
                <a:gd name="connsiteX2242" fmla="*/ 2266950 w 5543550"/>
                <a:gd name="connsiteY2242" fmla="*/ 728663 h 6323723"/>
                <a:gd name="connsiteX2243" fmla="*/ 2266950 w 5543550"/>
                <a:gd name="connsiteY2243" fmla="*/ 733425 h 6323723"/>
                <a:gd name="connsiteX2244" fmla="*/ 2243138 w 5543550"/>
                <a:gd name="connsiteY2244" fmla="*/ 723900 h 6323723"/>
                <a:gd name="connsiteX2245" fmla="*/ 2238375 w 5543550"/>
                <a:gd name="connsiteY2245" fmla="*/ 723900 h 6323723"/>
                <a:gd name="connsiteX2246" fmla="*/ 2238375 w 5543550"/>
                <a:gd name="connsiteY2246" fmla="*/ 719138 h 6323723"/>
                <a:gd name="connsiteX2247" fmla="*/ 2238375 w 5543550"/>
                <a:gd name="connsiteY2247" fmla="*/ 714375 h 6323723"/>
                <a:gd name="connsiteX2248" fmla="*/ 2243138 w 5543550"/>
                <a:gd name="connsiteY2248" fmla="*/ 714375 h 6323723"/>
                <a:gd name="connsiteX2249" fmla="*/ 2247900 w 5543550"/>
                <a:gd name="connsiteY2249" fmla="*/ 714375 h 6323723"/>
                <a:gd name="connsiteX2250" fmla="*/ 2247900 w 5543550"/>
                <a:gd name="connsiteY2250" fmla="*/ 719138 h 6323723"/>
                <a:gd name="connsiteX2251" fmla="*/ 2247900 w 5543550"/>
                <a:gd name="connsiteY2251" fmla="*/ 723900 h 6323723"/>
                <a:gd name="connsiteX2252" fmla="*/ 1824038 w 5543550"/>
                <a:gd name="connsiteY2252" fmla="*/ 647700 h 6323723"/>
                <a:gd name="connsiteX2253" fmla="*/ 1819275 w 5543550"/>
                <a:gd name="connsiteY2253" fmla="*/ 647700 h 6323723"/>
                <a:gd name="connsiteX2254" fmla="*/ 1819275 w 5543550"/>
                <a:gd name="connsiteY2254" fmla="*/ 642938 h 6323723"/>
                <a:gd name="connsiteX2255" fmla="*/ 1819275 w 5543550"/>
                <a:gd name="connsiteY2255" fmla="*/ 638175 h 6323723"/>
                <a:gd name="connsiteX2256" fmla="*/ 1824038 w 5543550"/>
                <a:gd name="connsiteY2256" fmla="*/ 638175 h 6323723"/>
                <a:gd name="connsiteX2257" fmla="*/ 1828800 w 5543550"/>
                <a:gd name="connsiteY2257" fmla="*/ 638175 h 6323723"/>
                <a:gd name="connsiteX2258" fmla="*/ 1828800 w 5543550"/>
                <a:gd name="connsiteY2258" fmla="*/ 642938 h 6323723"/>
                <a:gd name="connsiteX2259" fmla="*/ 1828800 w 5543550"/>
                <a:gd name="connsiteY2259" fmla="*/ 647700 h 6323723"/>
                <a:gd name="connsiteX2260" fmla="*/ 1719263 w 5543550"/>
                <a:gd name="connsiteY2260" fmla="*/ 552450 h 6323723"/>
                <a:gd name="connsiteX2261" fmla="*/ 1714500 w 5543550"/>
                <a:gd name="connsiteY2261" fmla="*/ 552450 h 6323723"/>
                <a:gd name="connsiteX2262" fmla="*/ 1714500 w 5543550"/>
                <a:gd name="connsiteY2262" fmla="*/ 547688 h 6323723"/>
                <a:gd name="connsiteX2263" fmla="*/ 1714500 w 5543550"/>
                <a:gd name="connsiteY2263" fmla="*/ 542925 h 6323723"/>
                <a:gd name="connsiteX2264" fmla="*/ 1719263 w 5543550"/>
                <a:gd name="connsiteY2264" fmla="*/ 542925 h 6323723"/>
                <a:gd name="connsiteX2265" fmla="*/ 1724025 w 5543550"/>
                <a:gd name="connsiteY2265" fmla="*/ 542925 h 6323723"/>
                <a:gd name="connsiteX2266" fmla="*/ 1724025 w 5543550"/>
                <a:gd name="connsiteY2266" fmla="*/ 547688 h 6323723"/>
                <a:gd name="connsiteX2267" fmla="*/ 1724025 w 5543550"/>
                <a:gd name="connsiteY2267" fmla="*/ 552450 h 6323723"/>
                <a:gd name="connsiteX2268" fmla="*/ 2071688 w 5543550"/>
                <a:gd name="connsiteY2268" fmla="*/ 476250 h 6323723"/>
                <a:gd name="connsiteX2269" fmla="*/ 2066925 w 5543550"/>
                <a:gd name="connsiteY2269" fmla="*/ 476250 h 6323723"/>
                <a:gd name="connsiteX2270" fmla="*/ 2066925 w 5543550"/>
                <a:gd name="connsiteY2270" fmla="*/ 471488 h 6323723"/>
                <a:gd name="connsiteX2271" fmla="*/ 2066925 w 5543550"/>
                <a:gd name="connsiteY2271" fmla="*/ 466725 h 6323723"/>
                <a:gd name="connsiteX2272" fmla="*/ 2071688 w 5543550"/>
                <a:gd name="connsiteY2272" fmla="*/ 466725 h 6323723"/>
                <a:gd name="connsiteX2273" fmla="*/ 2076450 w 5543550"/>
                <a:gd name="connsiteY2273" fmla="*/ 466725 h 6323723"/>
                <a:gd name="connsiteX2274" fmla="*/ 2076450 w 5543550"/>
                <a:gd name="connsiteY2274" fmla="*/ 471488 h 6323723"/>
                <a:gd name="connsiteX2275" fmla="*/ 2076450 w 5543550"/>
                <a:gd name="connsiteY2275" fmla="*/ 476250 h 6323723"/>
                <a:gd name="connsiteX2276" fmla="*/ 2100263 w 5543550"/>
                <a:gd name="connsiteY2276" fmla="*/ 476250 h 6323723"/>
                <a:gd name="connsiteX2277" fmla="*/ 2095500 w 5543550"/>
                <a:gd name="connsiteY2277" fmla="*/ 476250 h 6323723"/>
                <a:gd name="connsiteX2278" fmla="*/ 2095500 w 5543550"/>
                <a:gd name="connsiteY2278" fmla="*/ 471488 h 6323723"/>
                <a:gd name="connsiteX2279" fmla="*/ 2095500 w 5543550"/>
                <a:gd name="connsiteY2279" fmla="*/ 466725 h 6323723"/>
                <a:gd name="connsiteX2280" fmla="*/ 2100263 w 5543550"/>
                <a:gd name="connsiteY2280" fmla="*/ 466725 h 6323723"/>
                <a:gd name="connsiteX2281" fmla="*/ 2105025 w 5543550"/>
                <a:gd name="connsiteY2281" fmla="*/ 466725 h 6323723"/>
                <a:gd name="connsiteX2282" fmla="*/ 2105025 w 5543550"/>
                <a:gd name="connsiteY2282" fmla="*/ 471488 h 6323723"/>
                <a:gd name="connsiteX2283" fmla="*/ 2105025 w 5543550"/>
                <a:gd name="connsiteY2283" fmla="*/ 476250 h 6323723"/>
                <a:gd name="connsiteX2284" fmla="*/ 2166938 w 5543550"/>
                <a:gd name="connsiteY2284" fmla="*/ 476250 h 6323723"/>
                <a:gd name="connsiteX2285" fmla="*/ 2162175 w 5543550"/>
                <a:gd name="connsiteY2285" fmla="*/ 476250 h 6323723"/>
                <a:gd name="connsiteX2286" fmla="*/ 2162175 w 5543550"/>
                <a:gd name="connsiteY2286" fmla="*/ 471488 h 6323723"/>
                <a:gd name="connsiteX2287" fmla="*/ 2162175 w 5543550"/>
                <a:gd name="connsiteY2287" fmla="*/ 466725 h 6323723"/>
                <a:gd name="connsiteX2288" fmla="*/ 2166938 w 5543550"/>
                <a:gd name="connsiteY2288" fmla="*/ 466725 h 6323723"/>
                <a:gd name="connsiteX2289" fmla="*/ 2171700 w 5543550"/>
                <a:gd name="connsiteY2289" fmla="*/ 466725 h 6323723"/>
                <a:gd name="connsiteX2290" fmla="*/ 2171700 w 5543550"/>
                <a:gd name="connsiteY2290" fmla="*/ 471488 h 6323723"/>
                <a:gd name="connsiteX2291" fmla="*/ 2171700 w 5543550"/>
                <a:gd name="connsiteY2291" fmla="*/ 476250 h 6323723"/>
                <a:gd name="connsiteX2292" fmla="*/ 2195513 w 5543550"/>
                <a:gd name="connsiteY2292" fmla="*/ 476250 h 6323723"/>
                <a:gd name="connsiteX2293" fmla="*/ 2190750 w 5543550"/>
                <a:gd name="connsiteY2293" fmla="*/ 476250 h 6323723"/>
                <a:gd name="connsiteX2294" fmla="*/ 2190750 w 5543550"/>
                <a:gd name="connsiteY2294" fmla="*/ 471488 h 6323723"/>
                <a:gd name="connsiteX2295" fmla="*/ 2190750 w 5543550"/>
                <a:gd name="connsiteY2295" fmla="*/ 466725 h 6323723"/>
                <a:gd name="connsiteX2296" fmla="*/ 2195513 w 5543550"/>
                <a:gd name="connsiteY2296" fmla="*/ 466725 h 6323723"/>
                <a:gd name="connsiteX2297" fmla="*/ 2200275 w 5543550"/>
                <a:gd name="connsiteY2297" fmla="*/ 466725 h 6323723"/>
                <a:gd name="connsiteX2298" fmla="*/ 2200275 w 5543550"/>
                <a:gd name="connsiteY2298" fmla="*/ 471488 h 6323723"/>
                <a:gd name="connsiteX2299" fmla="*/ 2200275 w 5543550"/>
                <a:gd name="connsiteY2299" fmla="*/ 476250 h 6323723"/>
                <a:gd name="connsiteX2300" fmla="*/ 1746714 w 5543550"/>
                <a:gd name="connsiteY2300" fmla="*/ 438150 h 6323723"/>
                <a:gd name="connsiteX2301" fmla="*/ 1741951 w 5543550"/>
                <a:gd name="connsiteY2301" fmla="*/ 438150 h 6323723"/>
                <a:gd name="connsiteX2302" fmla="*/ 1747838 w 5543550"/>
                <a:gd name="connsiteY2302" fmla="*/ 428625 h 6323723"/>
                <a:gd name="connsiteX2303" fmla="*/ 1753724 w 5543550"/>
                <a:gd name="connsiteY2303" fmla="*/ 419100 h 6323723"/>
                <a:gd name="connsiteX2304" fmla="*/ 1758487 w 5543550"/>
                <a:gd name="connsiteY2304" fmla="*/ 419100 h 6323723"/>
                <a:gd name="connsiteX2305" fmla="*/ 1763249 w 5543550"/>
                <a:gd name="connsiteY2305" fmla="*/ 419100 h 6323723"/>
                <a:gd name="connsiteX2306" fmla="*/ 1757363 w 5543550"/>
                <a:gd name="connsiteY2306" fmla="*/ 428625 h 6323723"/>
                <a:gd name="connsiteX2307" fmla="*/ 1751476 w 5543550"/>
                <a:gd name="connsiteY2307" fmla="*/ 438150 h 6323723"/>
                <a:gd name="connsiteX2308" fmla="*/ 2509838 w 5543550"/>
                <a:gd name="connsiteY2308" fmla="*/ 371475 h 6323723"/>
                <a:gd name="connsiteX2309" fmla="*/ 2505075 w 5543550"/>
                <a:gd name="connsiteY2309" fmla="*/ 371475 h 6323723"/>
                <a:gd name="connsiteX2310" fmla="*/ 2505075 w 5543550"/>
                <a:gd name="connsiteY2310" fmla="*/ 366713 h 6323723"/>
                <a:gd name="connsiteX2311" fmla="*/ 2505075 w 5543550"/>
                <a:gd name="connsiteY2311" fmla="*/ 361950 h 6323723"/>
                <a:gd name="connsiteX2312" fmla="*/ 2509838 w 5543550"/>
                <a:gd name="connsiteY2312" fmla="*/ 361950 h 6323723"/>
                <a:gd name="connsiteX2313" fmla="*/ 2514600 w 5543550"/>
                <a:gd name="connsiteY2313" fmla="*/ 361950 h 6323723"/>
                <a:gd name="connsiteX2314" fmla="*/ 2514600 w 5543550"/>
                <a:gd name="connsiteY2314" fmla="*/ 366713 h 6323723"/>
                <a:gd name="connsiteX2315" fmla="*/ 2514600 w 5543550"/>
                <a:gd name="connsiteY2315" fmla="*/ 371475 h 6323723"/>
                <a:gd name="connsiteX2316" fmla="*/ 2519363 w 5543550"/>
                <a:gd name="connsiteY2316" fmla="*/ 314325 h 6323723"/>
                <a:gd name="connsiteX2317" fmla="*/ 2514600 w 5543550"/>
                <a:gd name="connsiteY2317" fmla="*/ 314325 h 6323723"/>
                <a:gd name="connsiteX2318" fmla="*/ 2514600 w 5543550"/>
                <a:gd name="connsiteY2318" fmla="*/ 309563 h 6323723"/>
                <a:gd name="connsiteX2319" fmla="*/ 2514600 w 5543550"/>
                <a:gd name="connsiteY2319" fmla="*/ 304800 h 6323723"/>
                <a:gd name="connsiteX2320" fmla="*/ 2519363 w 5543550"/>
                <a:gd name="connsiteY2320" fmla="*/ 304800 h 6323723"/>
                <a:gd name="connsiteX2321" fmla="*/ 2524125 w 5543550"/>
                <a:gd name="connsiteY2321" fmla="*/ 304800 h 6323723"/>
                <a:gd name="connsiteX2322" fmla="*/ 2524125 w 5543550"/>
                <a:gd name="connsiteY2322" fmla="*/ 309563 h 6323723"/>
                <a:gd name="connsiteX2323" fmla="*/ 2524125 w 5543550"/>
                <a:gd name="connsiteY2323" fmla="*/ 314325 h 6323723"/>
                <a:gd name="connsiteX2324" fmla="*/ 2528888 w 5543550"/>
                <a:gd name="connsiteY2324" fmla="*/ 276225 h 6323723"/>
                <a:gd name="connsiteX2325" fmla="*/ 2524125 w 5543550"/>
                <a:gd name="connsiteY2325" fmla="*/ 276225 h 6323723"/>
                <a:gd name="connsiteX2326" fmla="*/ 2524125 w 5543550"/>
                <a:gd name="connsiteY2326" fmla="*/ 271463 h 6323723"/>
                <a:gd name="connsiteX2327" fmla="*/ 2524125 w 5543550"/>
                <a:gd name="connsiteY2327" fmla="*/ 266700 h 6323723"/>
                <a:gd name="connsiteX2328" fmla="*/ 2528888 w 5543550"/>
                <a:gd name="connsiteY2328" fmla="*/ 266700 h 6323723"/>
                <a:gd name="connsiteX2329" fmla="*/ 2533650 w 5543550"/>
                <a:gd name="connsiteY2329" fmla="*/ 266700 h 6323723"/>
                <a:gd name="connsiteX2330" fmla="*/ 2533650 w 5543550"/>
                <a:gd name="connsiteY2330" fmla="*/ 271463 h 6323723"/>
                <a:gd name="connsiteX2331" fmla="*/ 2533650 w 5543550"/>
                <a:gd name="connsiteY2331" fmla="*/ 276225 h 6323723"/>
                <a:gd name="connsiteX2332" fmla="*/ 2547938 w 5543550"/>
                <a:gd name="connsiteY2332" fmla="*/ 219075 h 6323723"/>
                <a:gd name="connsiteX2333" fmla="*/ 2543175 w 5543550"/>
                <a:gd name="connsiteY2333" fmla="*/ 219075 h 6323723"/>
                <a:gd name="connsiteX2334" fmla="*/ 2543175 w 5543550"/>
                <a:gd name="connsiteY2334" fmla="*/ 214313 h 6323723"/>
                <a:gd name="connsiteX2335" fmla="*/ 2543175 w 5543550"/>
                <a:gd name="connsiteY2335" fmla="*/ 209550 h 6323723"/>
                <a:gd name="connsiteX2336" fmla="*/ 2547938 w 5543550"/>
                <a:gd name="connsiteY2336" fmla="*/ 209550 h 6323723"/>
                <a:gd name="connsiteX2337" fmla="*/ 2552700 w 5543550"/>
                <a:gd name="connsiteY2337" fmla="*/ 209550 h 6323723"/>
                <a:gd name="connsiteX2338" fmla="*/ 2552700 w 5543550"/>
                <a:gd name="connsiteY2338" fmla="*/ 214313 h 6323723"/>
                <a:gd name="connsiteX2339" fmla="*/ 2552700 w 5543550"/>
                <a:gd name="connsiteY2339" fmla="*/ 219075 h 6323723"/>
                <a:gd name="connsiteX2340" fmla="*/ 2566988 w 5543550"/>
                <a:gd name="connsiteY2340" fmla="*/ 180975 h 6323723"/>
                <a:gd name="connsiteX2341" fmla="*/ 2562225 w 5543550"/>
                <a:gd name="connsiteY2341" fmla="*/ 180975 h 6323723"/>
                <a:gd name="connsiteX2342" fmla="*/ 2562225 w 5543550"/>
                <a:gd name="connsiteY2342" fmla="*/ 176213 h 6323723"/>
                <a:gd name="connsiteX2343" fmla="*/ 2562225 w 5543550"/>
                <a:gd name="connsiteY2343" fmla="*/ 171450 h 6323723"/>
                <a:gd name="connsiteX2344" fmla="*/ 2566988 w 5543550"/>
                <a:gd name="connsiteY2344" fmla="*/ 171450 h 6323723"/>
                <a:gd name="connsiteX2345" fmla="*/ 2571750 w 5543550"/>
                <a:gd name="connsiteY2345" fmla="*/ 171450 h 6323723"/>
                <a:gd name="connsiteX2346" fmla="*/ 2571750 w 5543550"/>
                <a:gd name="connsiteY2346" fmla="*/ 176213 h 6323723"/>
                <a:gd name="connsiteX2347" fmla="*/ 2571750 w 5543550"/>
                <a:gd name="connsiteY2347" fmla="*/ 180975 h 6323723"/>
                <a:gd name="connsiteX2348" fmla="*/ 3852863 w 5543550"/>
                <a:gd name="connsiteY2348" fmla="*/ 6200775 h 6323723"/>
                <a:gd name="connsiteX2349" fmla="*/ 3848100 w 5543550"/>
                <a:gd name="connsiteY2349" fmla="*/ 6200775 h 6323723"/>
                <a:gd name="connsiteX2350" fmla="*/ 3848100 w 5543550"/>
                <a:gd name="connsiteY2350" fmla="*/ 6196013 h 6323723"/>
                <a:gd name="connsiteX2351" fmla="*/ 3848100 w 5543550"/>
                <a:gd name="connsiteY2351" fmla="*/ 6191250 h 6323723"/>
                <a:gd name="connsiteX2352" fmla="*/ 3852863 w 5543550"/>
                <a:gd name="connsiteY2352" fmla="*/ 6191250 h 6323723"/>
                <a:gd name="connsiteX2353" fmla="*/ 3857625 w 5543550"/>
                <a:gd name="connsiteY2353" fmla="*/ 6191250 h 6323723"/>
                <a:gd name="connsiteX2354" fmla="*/ 3857625 w 5543550"/>
                <a:gd name="connsiteY2354" fmla="*/ 6196013 h 6323723"/>
                <a:gd name="connsiteX2355" fmla="*/ 3857625 w 5543550"/>
                <a:gd name="connsiteY2355" fmla="*/ 6200775 h 6323723"/>
                <a:gd name="connsiteX2356" fmla="*/ 4757738 w 5543550"/>
                <a:gd name="connsiteY2356" fmla="*/ 5638800 h 6323723"/>
                <a:gd name="connsiteX2357" fmla="*/ 4752975 w 5543550"/>
                <a:gd name="connsiteY2357" fmla="*/ 5638800 h 6323723"/>
                <a:gd name="connsiteX2358" fmla="*/ 4752975 w 5543550"/>
                <a:gd name="connsiteY2358" fmla="*/ 5634038 h 6323723"/>
                <a:gd name="connsiteX2359" fmla="*/ 4752975 w 5543550"/>
                <a:gd name="connsiteY2359" fmla="*/ 5629275 h 6323723"/>
                <a:gd name="connsiteX2360" fmla="*/ 4757738 w 5543550"/>
                <a:gd name="connsiteY2360" fmla="*/ 5629275 h 6323723"/>
                <a:gd name="connsiteX2361" fmla="*/ 4762500 w 5543550"/>
                <a:gd name="connsiteY2361" fmla="*/ 5629275 h 6323723"/>
                <a:gd name="connsiteX2362" fmla="*/ 4762500 w 5543550"/>
                <a:gd name="connsiteY2362" fmla="*/ 5634038 h 6323723"/>
                <a:gd name="connsiteX2363" fmla="*/ 4762500 w 5543550"/>
                <a:gd name="connsiteY2363" fmla="*/ 5638800 h 6323723"/>
                <a:gd name="connsiteX2364" fmla="*/ 395288 w 5543550"/>
                <a:gd name="connsiteY2364" fmla="*/ 5191125 h 6323723"/>
                <a:gd name="connsiteX2365" fmla="*/ 390525 w 5543550"/>
                <a:gd name="connsiteY2365" fmla="*/ 5191125 h 6323723"/>
                <a:gd name="connsiteX2366" fmla="*/ 390525 w 5543550"/>
                <a:gd name="connsiteY2366" fmla="*/ 5186363 h 6323723"/>
                <a:gd name="connsiteX2367" fmla="*/ 390525 w 5543550"/>
                <a:gd name="connsiteY2367" fmla="*/ 5181600 h 6323723"/>
                <a:gd name="connsiteX2368" fmla="*/ 395288 w 5543550"/>
                <a:gd name="connsiteY2368" fmla="*/ 5181600 h 6323723"/>
                <a:gd name="connsiteX2369" fmla="*/ 400050 w 5543550"/>
                <a:gd name="connsiteY2369" fmla="*/ 5181600 h 6323723"/>
                <a:gd name="connsiteX2370" fmla="*/ 400050 w 5543550"/>
                <a:gd name="connsiteY2370" fmla="*/ 5186363 h 6323723"/>
                <a:gd name="connsiteX2371" fmla="*/ 400050 w 5543550"/>
                <a:gd name="connsiteY2371" fmla="*/ 5191125 h 632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</a:cxnLst>
              <a:rect l="l" t="t" r="r" b="b"/>
              <a:pathLst>
                <a:path w="5543550" h="6323723">
                  <a:moveTo>
                    <a:pt x="2824163" y="6319771"/>
                  </a:moveTo>
                  <a:lnTo>
                    <a:pt x="2643188" y="6323724"/>
                  </a:lnTo>
                  <a:lnTo>
                    <a:pt x="2509838" y="6310522"/>
                  </a:lnTo>
                  <a:lnTo>
                    <a:pt x="2376488" y="6297321"/>
                  </a:lnTo>
                  <a:lnTo>
                    <a:pt x="2262188" y="6277451"/>
                  </a:lnTo>
                  <a:lnTo>
                    <a:pt x="2147888" y="6257573"/>
                  </a:lnTo>
                  <a:lnTo>
                    <a:pt x="2038350" y="6228426"/>
                  </a:lnTo>
                  <a:lnTo>
                    <a:pt x="1928813" y="6199289"/>
                  </a:lnTo>
                  <a:lnTo>
                    <a:pt x="1828800" y="6165313"/>
                  </a:lnTo>
                  <a:lnTo>
                    <a:pt x="1728788" y="6131338"/>
                  </a:lnTo>
                  <a:lnTo>
                    <a:pt x="1604963" y="6076579"/>
                  </a:lnTo>
                  <a:lnTo>
                    <a:pt x="1481138" y="6021810"/>
                  </a:lnTo>
                  <a:lnTo>
                    <a:pt x="1414463" y="5985824"/>
                  </a:lnTo>
                  <a:lnTo>
                    <a:pt x="1347788" y="5949839"/>
                  </a:lnTo>
                  <a:lnTo>
                    <a:pt x="1262063" y="5897128"/>
                  </a:lnTo>
                  <a:lnTo>
                    <a:pt x="1176338" y="5844426"/>
                  </a:lnTo>
                  <a:lnTo>
                    <a:pt x="1100138" y="5789914"/>
                  </a:lnTo>
                  <a:lnTo>
                    <a:pt x="1023938" y="5735412"/>
                  </a:lnTo>
                  <a:lnTo>
                    <a:pt x="947738" y="5672300"/>
                  </a:lnTo>
                  <a:lnTo>
                    <a:pt x="871538" y="5609187"/>
                  </a:lnTo>
                  <a:lnTo>
                    <a:pt x="772897" y="5512079"/>
                  </a:lnTo>
                  <a:lnTo>
                    <a:pt x="674265" y="5414963"/>
                  </a:lnTo>
                  <a:lnTo>
                    <a:pt x="603447" y="5331924"/>
                  </a:lnTo>
                  <a:lnTo>
                    <a:pt x="532629" y="5248885"/>
                  </a:lnTo>
                  <a:lnTo>
                    <a:pt x="460667" y="5146186"/>
                  </a:lnTo>
                  <a:lnTo>
                    <a:pt x="388706" y="5043488"/>
                  </a:lnTo>
                  <a:lnTo>
                    <a:pt x="351311" y="4979565"/>
                  </a:lnTo>
                  <a:lnTo>
                    <a:pt x="313925" y="4915653"/>
                  </a:lnTo>
                  <a:lnTo>
                    <a:pt x="262671" y="4812878"/>
                  </a:lnTo>
                  <a:lnTo>
                    <a:pt x="211426" y="4710113"/>
                  </a:lnTo>
                  <a:lnTo>
                    <a:pt x="185404" y="4648200"/>
                  </a:lnTo>
                  <a:lnTo>
                    <a:pt x="159382" y="4586288"/>
                  </a:lnTo>
                  <a:lnTo>
                    <a:pt x="131759" y="4505325"/>
                  </a:lnTo>
                  <a:lnTo>
                    <a:pt x="104127" y="4424363"/>
                  </a:lnTo>
                  <a:lnTo>
                    <a:pt x="81296" y="4333875"/>
                  </a:lnTo>
                  <a:lnTo>
                    <a:pt x="58474" y="4243388"/>
                  </a:lnTo>
                  <a:lnTo>
                    <a:pt x="43853" y="4171588"/>
                  </a:lnTo>
                  <a:lnTo>
                    <a:pt x="29242" y="4099779"/>
                  </a:lnTo>
                  <a:lnTo>
                    <a:pt x="14707" y="3976326"/>
                  </a:lnTo>
                  <a:lnTo>
                    <a:pt x="172" y="3852863"/>
                  </a:lnTo>
                  <a:lnTo>
                    <a:pt x="86" y="1926431"/>
                  </a:lnTo>
                  <a:lnTo>
                    <a:pt x="0" y="0"/>
                  </a:lnTo>
                  <a:lnTo>
                    <a:pt x="2771775" y="0"/>
                  </a:lnTo>
                  <a:lnTo>
                    <a:pt x="5543550" y="0"/>
                  </a:lnTo>
                  <a:lnTo>
                    <a:pt x="5543550" y="1933947"/>
                  </a:lnTo>
                  <a:lnTo>
                    <a:pt x="5543550" y="3867903"/>
                  </a:lnTo>
                  <a:lnTo>
                    <a:pt x="5533587" y="3960390"/>
                  </a:lnTo>
                  <a:lnTo>
                    <a:pt x="5523614" y="4052888"/>
                  </a:lnTo>
                  <a:lnTo>
                    <a:pt x="5504260" y="4157663"/>
                  </a:lnTo>
                  <a:lnTo>
                    <a:pt x="5484905" y="4262438"/>
                  </a:lnTo>
                  <a:lnTo>
                    <a:pt x="5465703" y="4333875"/>
                  </a:lnTo>
                  <a:lnTo>
                    <a:pt x="5446490" y="4405313"/>
                  </a:lnTo>
                  <a:lnTo>
                    <a:pt x="5424421" y="4472083"/>
                  </a:lnTo>
                  <a:lnTo>
                    <a:pt x="5402352" y="4538844"/>
                  </a:lnTo>
                  <a:lnTo>
                    <a:pt x="5362728" y="4638771"/>
                  </a:lnTo>
                  <a:lnTo>
                    <a:pt x="5323113" y="4738688"/>
                  </a:lnTo>
                  <a:lnTo>
                    <a:pt x="5262744" y="4854731"/>
                  </a:lnTo>
                  <a:lnTo>
                    <a:pt x="5202384" y="4970774"/>
                  </a:lnTo>
                  <a:lnTo>
                    <a:pt x="5140033" y="5065329"/>
                  </a:lnTo>
                  <a:lnTo>
                    <a:pt x="5077692" y="5159893"/>
                  </a:lnTo>
                  <a:lnTo>
                    <a:pt x="4993910" y="5267678"/>
                  </a:lnTo>
                  <a:lnTo>
                    <a:pt x="4910138" y="5375463"/>
                  </a:lnTo>
                  <a:lnTo>
                    <a:pt x="4800600" y="5486238"/>
                  </a:lnTo>
                  <a:lnTo>
                    <a:pt x="4691063" y="5597014"/>
                  </a:lnTo>
                  <a:lnTo>
                    <a:pt x="4583554" y="5684368"/>
                  </a:lnTo>
                  <a:lnTo>
                    <a:pt x="4476046" y="5771722"/>
                  </a:lnTo>
                  <a:lnTo>
                    <a:pt x="4369242" y="5842588"/>
                  </a:lnTo>
                  <a:lnTo>
                    <a:pt x="4262438" y="5913463"/>
                  </a:lnTo>
                  <a:lnTo>
                    <a:pt x="4148138" y="5975680"/>
                  </a:lnTo>
                  <a:lnTo>
                    <a:pt x="4033838" y="6037907"/>
                  </a:lnTo>
                  <a:lnTo>
                    <a:pt x="3919538" y="6086990"/>
                  </a:lnTo>
                  <a:lnTo>
                    <a:pt x="3805238" y="6136072"/>
                  </a:lnTo>
                  <a:lnTo>
                    <a:pt x="3709102" y="6168314"/>
                  </a:lnTo>
                  <a:lnTo>
                    <a:pt x="3612966" y="6200556"/>
                  </a:lnTo>
                  <a:lnTo>
                    <a:pt x="3485264" y="6233103"/>
                  </a:lnTo>
                  <a:lnTo>
                    <a:pt x="3357563" y="6265640"/>
                  </a:lnTo>
                  <a:lnTo>
                    <a:pt x="3267075" y="6280662"/>
                  </a:lnTo>
                  <a:lnTo>
                    <a:pt x="3176588" y="6295682"/>
                  </a:lnTo>
                  <a:lnTo>
                    <a:pt x="3090863" y="6305750"/>
                  </a:lnTo>
                  <a:lnTo>
                    <a:pt x="3005138" y="6315818"/>
                  </a:lnTo>
                  <a:close/>
                  <a:moveTo>
                    <a:pt x="3655838" y="6008056"/>
                  </a:moveTo>
                  <a:lnTo>
                    <a:pt x="3890963" y="6005513"/>
                  </a:lnTo>
                  <a:lnTo>
                    <a:pt x="3893830" y="5948363"/>
                  </a:lnTo>
                  <a:lnTo>
                    <a:pt x="3896697" y="5891213"/>
                  </a:lnTo>
                  <a:lnTo>
                    <a:pt x="3906241" y="5854989"/>
                  </a:lnTo>
                  <a:lnTo>
                    <a:pt x="3915775" y="5818775"/>
                  </a:lnTo>
                  <a:lnTo>
                    <a:pt x="3935397" y="5799154"/>
                  </a:lnTo>
                  <a:lnTo>
                    <a:pt x="3955018" y="5779532"/>
                  </a:lnTo>
                  <a:lnTo>
                    <a:pt x="3989670" y="5785009"/>
                  </a:lnTo>
                  <a:lnTo>
                    <a:pt x="4024313" y="5790486"/>
                  </a:lnTo>
                  <a:lnTo>
                    <a:pt x="4053716" y="5825166"/>
                  </a:lnTo>
                  <a:lnTo>
                    <a:pt x="4083120" y="5859857"/>
                  </a:lnTo>
                  <a:lnTo>
                    <a:pt x="4113619" y="5813803"/>
                  </a:lnTo>
                  <a:lnTo>
                    <a:pt x="4144118" y="5767759"/>
                  </a:lnTo>
                  <a:lnTo>
                    <a:pt x="4157206" y="5719953"/>
                  </a:lnTo>
                  <a:lnTo>
                    <a:pt x="4170283" y="5672138"/>
                  </a:lnTo>
                  <a:lnTo>
                    <a:pt x="4175503" y="5648325"/>
                  </a:lnTo>
                  <a:lnTo>
                    <a:pt x="4180713" y="5624513"/>
                  </a:lnTo>
                  <a:lnTo>
                    <a:pt x="4212898" y="5572125"/>
                  </a:lnTo>
                  <a:lnTo>
                    <a:pt x="4245074" y="5519738"/>
                  </a:lnTo>
                  <a:lnTo>
                    <a:pt x="4371413" y="5319713"/>
                  </a:lnTo>
                  <a:lnTo>
                    <a:pt x="4497753" y="5119688"/>
                  </a:lnTo>
                  <a:lnTo>
                    <a:pt x="4554779" y="5039687"/>
                  </a:lnTo>
                  <a:lnTo>
                    <a:pt x="4611795" y="4959696"/>
                  </a:lnTo>
                  <a:lnTo>
                    <a:pt x="4622130" y="4937027"/>
                  </a:lnTo>
                  <a:lnTo>
                    <a:pt x="4632455" y="4914357"/>
                  </a:lnTo>
                  <a:lnTo>
                    <a:pt x="4616625" y="4864618"/>
                  </a:lnTo>
                  <a:lnTo>
                    <a:pt x="4600794" y="4814888"/>
                  </a:lnTo>
                  <a:lnTo>
                    <a:pt x="4582344" y="4784874"/>
                  </a:lnTo>
                  <a:lnTo>
                    <a:pt x="4563904" y="4754861"/>
                  </a:lnTo>
                  <a:lnTo>
                    <a:pt x="4515089" y="4744393"/>
                  </a:lnTo>
                  <a:lnTo>
                    <a:pt x="4466273" y="4733925"/>
                  </a:lnTo>
                  <a:lnTo>
                    <a:pt x="4438307" y="4719457"/>
                  </a:lnTo>
                  <a:lnTo>
                    <a:pt x="4410332" y="4704998"/>
                  </a:lnTo>
                  <a:lnTo>
                    <a:pt x="4376376" y="4675185"/>
                  </a:lnTo>
                  <a:lnTo>
                    <a:pt x="4342429" y="4645371"/>
                  </a:lnTo>
                  <a:lnTo>
                    <a:pt x="4328627" y="4618682"/>
                  </a:lnTo>
                  <a:lnTo>
                    <a:pt x="4314825" y="4591993"/>
                  </a:lnTo>
                  <a:lnTo>
                    <a:pt x="4314825" y="4554217"/>
                  </a:lnTo>
                  <a:lnTo>
                    <a:pt x="4314825" y="4516431"/>
                  </a:lnTo>
                  <a:lnTo>
                    <a:pt x="4347172" y="4455462"/>
                  </a:lnTo>
                  <a:lnTo>
                    <a:pt x="4379519" y="4394492"/>
                  </a:lnTo>
                  <a:lnTo>
                    <a:pt x="4447394" y="4298204"/>
                  </a:lnTo>
                  <a:lnTo>
                    <a:pt x="4515269" y="4201906"/>
                  </a:lnTo>
                  <a:lnTo>
                    <a:pt x="4538377" y="4151214"/>
                  </a:lnTo>
                  <a:lnTo>
                    <a:pt x="4561485" y="4100513"/>
                  </a:lnTo>
                  <a:lnTo>
                    <a:pt x="4565895" y="4048125"/>
                  </a:lnTo>
                  <a:lnTo>
                    <a:pt x="4570314" y="3995738"/>
                  </a:lnTo>
                  <a:lnTo>
                    <a:pt x="4571153" y="3917156"/>
                  </a:lnTo>
                  <a:lnTo>
                    <a:pt x="4572000" y="3838575"/>
                  </a:lnTo>
                  <a:lnTo>
                    <a:pt x="4580497" y="3838575"/>
                  </a:lnTo>
                  <a:lnTo>
                    <a:pt x="4588984" y="3838575"/>
                  </a:lnTo>
                  <a:lnTo>
                    <a:pt x="4595327" y="3864769"/>
                  </a:lnTo>
                  <a:lnTo>
                    <a:pt x="4601671" y="3890963"/>
                  </a:lnTo>
                  <a:lnTo>
                    <a:pt x="4633446" y="3939293"/>
                  </a:lnTo>
                  <a:lnTo>
                    <a:pt x="4665212" y="3987613"/>
                  </a:lnTo>
                  <a:lnTo>
                    <a:pt x="4712522" y="4036181"/>
                  </a:lnTo>
                  <a:lnTo>
                    <a:pt x="4759833" y="4084758"/>
                  </a:lnTo>
                  <a:lnTo>
                    <a:pt x="4814640" y="4119820"/>
                  </a:lnTo>
                  <a:lnTo>
                    <a:pt x="4869457" y="4154881"/>
                  </a:lnTo>
                  <a:lnTo>
                    <a:pt x="4937417" y="4184247"/>
                  </a:lnTo>
                  <a:lnTo>
                    <a:pt x="5005388" y="4213622"/>
                  </a:lnTo>
                  <a:lnTo>
                    <a:pt x="5110163" y="4214213"/>
                  </a:lnTo>
                  <a:lnTo>
                    <a:pt x="5214938" y="4214813"/>
                  </a:lnTo>
                  <a:lnTo>
                    <a:pt x="5258343" y="4189295"/>
                  </a:lnTo>
                  <a:lnTo>
                    <a:pt x="5301758" y="4163768"/>
                  </a:lnTo>
                  <a:lnTo>
                    <a:pt x="5341687" y="4120448"/>
                  </a:lnTo>
                  <a:lnTo>
                    <a:pt x="5381625" y="4077129"/>
                  </a:lnTo>
                  <a:lnTo>
                    <a:pt x="5381625" y="4066194"/>
                  </a:lnTo>
                  <a:lnTo>
                    <a:pt x="5381625" y="4055269"/>
                  </a:lnTo>
                  <a:lnTo>
                    <a:pt x="5350669" y="4062422"/>
                  </a:lnTo>
                  <a:lnTo>
                    <a:pt x="5319713" y="4069585"/>
                  </a:lnTo>
                  <a:lnTo>
                    <a:pt x="5267325" y="4076586"/>
                  </a:lnTo>
                  <a:lnTo>
                    <a:pt x="5214938" y="4083587"/>
                  </a:lnTo>
                  <a:lnTo>
                    <a:pt x="5206356" y="4078691"/>
                  </a:lnTo>
                  <a:lnTo>
                    <a:pt x="5197764" y="4073795"/>
                  </a:lnTo>
                  <a:lnTo>
                    <a:pt x="5236884" y="4053821"/>
                  </a:lnTo>
                  <a:lnTo>
                    <a:pt x="5276003" y="4033838"/>
                  </a:lnTo>
                  <a:lnTo>
                    <a:pt x="5314683" y="3997166"/>
                  </a:lnTo>
                  <a:lnTo>
                    <a:pt x="5353365" y="3960495"/>
                  </a:lnTo>
                  <a:lnTo>
                    <a:pt x="5377844" y="3918718"/>
                  </a:lnTo>
                  <a:lnTo>
                    <a:pt x="5402333" y="3876942"/>
                  </a:lnTo>
                  <a:lnTo>
                    <a:pt x="5414934" y="3829145"/>
                  </a:lnTo>
                  <a:lnTo>
                    <a:pt x="5427545" y="3781349"/>
                  </a:lnTo>
                  <a:lnTo>
                    <a:pt x="5433917" y="3698043"/>
                  </a:lnTo>
                  <a:lnTo>
                    <a:pt x="5440280" y="3614738"/>
                  </a:lnTo>
                  <a:lnTo>
                    <a:pt x="5454901" y="3554054"/>
                  </a:lnTo>
                  <a:lnTo>
                    <a:pt x="5469512" y="3493380"/>
                  </a:lnTo>
                  <a:lnTo>
                    <a:pt x="5456530" y="3485150"/>
                  </a:lnTo>
                  <a:lnTo>
                    <a:pt x="5443538" y="3476920"/>
                  </a:lnTo>
                  <a:lnTo>
                    <a:pt x="5412762" y="3476768"/>
                  </a:lnTo>
                  <a:lnTo>
                    <a:pt x="5381987" y="3476625"/>
                  </a:lnTo>
                  <a:lnTo>
                    <a:pt x="5375605" y="3450431"/>
                  </a:lnTo>
                  <a:lnTo>
                    <a:pt x="5369224" y="3424238"/>
                  </a:lnTo>
                  <a:lnTo>
                    <a:pt x="5347564" y="3376613"/>
                  </a:lnTo>
                  <a:lnTo>
                    <a:pt x="5325904" y="3328988"/>
                  </a:lnTo>
                  <a:lnTo>
                    <a:pt x="5267944" y="3248025"/>
                  </a:lnTo>
                  <a:lnTo>
                    <a:pt x="5209985" y="3167063"/>
                  </a:lnTo>
                  <a:lnTo>
                    <a:pt x="5163131" y="3097825"/>
                  </a:lnTo>
                  <a:lnTo>
                    <a:pt x="5116278" y="3028588"/>
                  </a:lnTo>
                  <a:lnTo>
                    <a:pt x="5105343" y="2995432"/>
                  </a:lnTo>
                  <a:lnTo>
                    <a:pt x="5094399" y="2962275"/>
                  </a:lnTo>
                  <a:lnTo>
                    <a:pt x="5086303" y="2962275"/>
                  </a:lnTo>
                  <a:lnTo>
                    <a:pt x="5078207" y="2962275"/>
                  </a:lnTo>
                  <a:lnTo>
                    <a:pt x="5055175" y="2991698"/>
                  </a:lnTo>
                  <a:lnTo>
                    <a:pt x="5032153" y="3021130"/>
                  </a:lnTo>
                  <a:lnTo>
                    <a:pt x="5003340" y="2984554"/>
                  </a:lnTo>
                  <a:lnTo>
                    <a:pt x="4974536" y="2947988"/>
                  </a:lnTo>
                  <a:lnTo>
                    <a:pt x="4949362" y="2898067"/>
                  </a:lnTo>
                  <a:lnTo>
                    <a:pt x="4924187" y="2848147"/>
                  </a:lnTo>
                  <a:lnTo>
                    <a:pt x="4909090" y="2783767"/>
                  </a:lnTo>
                  <a:lnTo>
                    <a:pt x="4893993" y="2719388"/>
                  </a:lnTo>
                  <a:lnTo>
                    <a:pt x="4898346" y="2647950"/>
                  </a:lnTo>
                  <a:lnTo>
                    <a:pt x="4902699" y="2576513"/>
                  </a:lnTo>
                  <a:lnTo>
                    <a:pt x="4922968" y="2520039"/>
                  </a:lnTo>
                  <a:lnTo>
                    <a:pt x="4943237" y="2463556"/>
                  </a:lnTo>
                  <a:lnTo>
                    <a:pt x="4938351" y="2458679"/>
                  </a:lnTo>
                  <a:lnTo>
                    <a:pt x="4933474" y="2453792"/>
                  </a:lnTo>
                  <a:lnTo>
                    <a:pt x="4897993" y="2466299"/>
                  </a:lnTo>
                  <a:lnTo>
                    <a:pt x="4862513" y="2478796"/>
                  </a:lnTo>
                  <a:lnTo>
                    <a:pt x="4814888" y="2515086"/>
                  </a:lnTo>
                  <a:lnTo>
                    <a:pt x="4767263" y="2551386"/>
                  </a:lnTo>
                  <a:lnTo>
                    <a:pt x="4736563" y="2602087"/>
                  </a:lnTo>
                  <a:lnTo>
                    <a:pt x="4705865" y="2652789"/>
                  </a:lnTo>
                  <a:lnTo>
                    <a:pt x="4687415" y="2728951"/>
                  </a:lnTo>
                  <a:lnTo>
                    <a:pt x="4668975" y="2805113"/>
                  </a:lnTo>
                  <a:lnTo>
                    <a:pt x="4662192" y="2881313"/>
                  </a:lnTo>
                  <a:lnTo>
                    <a:pt x="4655411" y="2957513"/>
                  </a:lnTo>
                  <a:lnTo>
                    <a:pt x="4646047" y="2933700"/>
                  </a:lnTo>
                  <a:lnTo>
                    <a:pt x="4636694" y="2909888"/>
                  </a:lnTo>
                  <a:lnTo>
                    <a:pt x="4631570" y="2802331"/>
                  </a:lnTo>
                  <a:lnTo>
                    <a:pt x="4626454" y="2694784"/>
                  </a:lnTo>
                  <a:lnTo>
                    <a:pt x="4603061" y="2716606"/>
                  </a:lnTo>
                  <a:lnTo>
                    <a:pt x="4579668" y="2738438"/>
                  </a:lnTo>
                  <a:lnTo>
                    <a:pt x="4560589" y="2775661"/>
                  </a:lnTo>
                  <a:lnTo>
                    <a:pt x="4541511" y="2812876"/>
                  </a:lnTo>
                  <a:lnTo>
                    <a:pt x="4526718" y="2861386"/>
                  </a:lnTo>
                  <a:lnTo>
                    <a:pt x="4511926" y="2909888"/>
                  </a:lnTo>
                  <a:lnTo>
                    <a:pt x="4511698" y="3000375"/>
                  </a:lnTo>
                  <a:lnTo>
                    <a:pt x="4511469" y="3090863"/>
                  </a:lnTo>
                  <a:lnTo>
                    <a:pt x="4537320" y="3147613"/>
                  </a:lnTo>
                  <a:lnTo>
                    <a:pt x="4563180" y="3204362"/>
                  </a:lnTo>
                  <a:lnTo>
                    <a:pt x="4602366" y="3256264"/>
                  </a:lnTo>
                  <a:lnTo>
                    <a:pt x="4641552" y="3308166"/>
                  </a:lnTo>
                  <a:lnTo>
                    <a:pt x="4766320" y="3438344"/>
                  </a:lnTo>
                  <a:lnTo>
                    <a:pt x="4891088" y="3568522"/>
                  </a:lnTo>
                  <a:lnTo>
                    <a:pt x="4904937" y="3594630"/>
                  </a:lnTo>
                  <a:lnTo>
                    <a:pt x="4918787" y="3620738"/>
                  </a:lnTo>
                  <a:lnTo>
                    <a:pt x="4908766" y="3636788"/>
                  </a:lnTo>
                  <a:lnTo>
                    <a:pt x="4898755" y="3652838"/>
                  </a:lnTo>
                  <a:lnTo>
                    <a:pt x="4861579" y="3665544"/>
                  </a:lnTo>
                  <a:lnTo>
                    <a:pt x="4824413" y="3678250"/>
                  </a:lnTo>
                  <a:lnTo>
                    <a:pt x="4778435" y="3673050"/>
                  </a:lnTo>
                  <a:lnTo>
                    <a:pt x="4732458" y="3667849"/>
                  </a:lnTo>
                  <a:lnTo>
                    <a:pt x="4679480" y="3643598"/>
                  </a:lnTo>
                  <a:lnTo>
                    <a:pt x="4626512" y="3619348"/>
                  </a:lnTo>
                  <a:lnTo>
                    <a:pt x="4558770" y="3569675"/>
                  </a:lnTo>
                  <a:lnTo>
                    <a:pt x="4491038" y="3520011"/>
                  </a:lnTo>
                  <a:lnTo>
                    <a:pt x="4376738" y="3426943"/>
                  </a:lnTo>
                  <a:lnTo>
                    <a:pt x="4262438" y="3333884"/>
                  </a:lnTo>
                  <a:lnTo>
                    <a:pt x="4205288" y="3285516"/>
                  </a:lnTo>
                  <a:lnTo>
                    <a:pt x="4148138" y="3237157"/>
                  </a:lnTo>
                  <a:lnTo>
                    <a:pt x="4095512" y="3210201"/>
                  </a:lnTo>
                  <a:lnTo>
                    <a:pt x="4042886" y="3183246"/>
                  </a:lnTo>
                  <a:lnTo>
                    <a:pt x="3964543" y="3153032"/>
                  </a:lnTo>
                  <a:lnTo>
                    <a:pt x="3886200" y="3122819"/>
                  </a:lnTo>
                  <a:lnTo>
                    <a:pt x="3886200" y="3114770"/>
                  </a:lnTo>
                  <a:lnTo>
                    <a:pt x="3886200" y="3106731"/>
                  </a:lnTo>
                  <a:lnTo>
                    <a:pt x="3905250" y="3062288"/>
                  </a:lnTo>
                  <a:lnTo>
                    <a:pt x="3924300" y="3017844"/>
                  </a:lnTo>
                  <a:lnTo>
                    <a:pt x="3924300" y="2986030"/>
                  </a:lnTo>
                  <a:lnTo>
                    <a:pt x="3924300" y="2954208"/>
                  </a:lnTo>
                  <a:lnTo>
                    <a:pt x="3900202" y="2925575"/>
                  </a:lnTo>
                  <a:lnTo>
                    <a:pt x="3876113" y="2896943"/>
                  </a:lnTo>
                  <a:lnTo>
                    <a:pt x="3828764" y="2881217"/>
                  </a:lnTo>
                  <a:lnTo>
                    <a:pt x="3781425" y="2865491"/>
                  </a:lnTo>
                  <a:lnTo>
                    <a:pt x="3781425" y="2817476"/>
                  </a:lnTo>
                  <a:lnTo>
                    <a:pt x="3781425" y="2769451"/>
                  </a:lnTo>
                  <a:lnTo>
                    <a:pt x="3802856" y="2784644"/>
                  </a:lnTo>
                  <a:lnTo>
                    <a:pt x="3824288" y="2799845"/>
                  </a:lnTo>
                  <a:lnTo>
                    <a:pt x="3889172" y="2843546"/>
                  </a:lnTo>
                  <a:lnTo>
                    <a:pt x="3954056" y="2887256"/>
                  </a:lnTo>
                  <a:lnTo>
                    <a:pt x="4051916" y="2939053"/>
                  </a:lnTo>
                  <a:lnTo>
                    <a:pt x="4149785" y="2990850"/>
                  </a:lnTo>
                  <a:lnTo>
                    <a:pt x="4159463" y="2990850"/>
                  </a:lnTo>
                  <a:lnTo>
                    <a:pt x="4169140" y="2990850"/>
                  </a:lnTo>
                  <a:lnTo>
                    <a:pt x="4215784" y="2931738"/>
                  </a:lnTo>
                  <a:lnTo>
                    <a:pt x="4262438" y="2872635"/>
                  </a:lnTo>
                  <a:lnTo>
                    <a:pt x="4303443" y="2810294"/>
                  </a:lnTo>
                  <a:lnTo>
                    <a:pt x="4344448" y="2747963"/>
                  </a:lnTo>
                  <a:lnTo>
                    <a:pt x="4395521" y="2643188"/>
                  </a:lnTo>
                  <a:lnTo>
                    <a:pt x="4446594" y="2538413"/>
                  </a:lnTo>
                  <a:lnTo>
                    <a:pt x="4470530" y="2457450"/>
                  </a:lnTo>
                  <a:lnTo>
                    <a:pt x="4494457" y="2376488"/>
                  </a:lnTo>
                  <a:lnTo>
                    <a:pt x="4505982" y="2319338"/>
                  </a:lnTo>
                  <a:lnTo>
                    <a:pt x="4517518" y="2262188"/>
                  </a:lnTo>
                  <a:lnTo>
                    <a:pt x="4517346" y="2128838"/>
                  </a:lnTo>
                  <a:lnTo>
                    <a:pt x="4517175" y="1995488"/>
                  </a:lnTo>
                  <a:lnTo>
                    <a:pt x="4501668" y="1915573"/>
                  </a:lnTo>
                  <a:lnTo>
                    <a:pt x="4486171" y="1835658"/>
                  </a:lnTo>
                  <a:lnTo>
                    <a:pt x="4452957" y="1736398"/>
                  </a:lnTo>
                  <a:lnTo>
                    <a:pt x="4419743" y="1637128"/>
                  </a:lnTo>
                  <a:lnTo>
                    <a:pt x="4371528" y="1540088"/>
                  </a:lnTo>
                  <a:lnTo>
                    <a:pt x="4323322" y="1443038"/>
                  </a:lnTo>
                  <a:lnTo>
                    <a:pt x="4311596" y="1431131"/>
                  </a:lnTo>
                  <a:lnTo>
                    <a:pt x="4299871" y="1419235"/>
                  </a:lnTo>
                  <a:lnTo>
                    <a:pt x="4228767" y="1428826"/>
                  </a:lnTo>
                  <a:lnTo>
                    <a:pt x="4157663" y="1438418"/>
                  </a:lnTo>
                  <a:lnTo>
                    <a:pt x="4114448" y="1444190"/>
                  </a:lnTo>
                  <a:lnTo>
                    <a:pt x="4071223" y="1449972"/>
                  </a:lnTo>
                  <a:lnTo>
                    <a:pt x="4034904" y="1425331"/>
                  </a:lnTo>
                  <a:lnTo>
                    <a:pt x="3998586" y="1400680"/>
                  </a:lnTo>
                  <a:lnTo>
                    <a:pt x="3968592" y="1395851"/>
                  </a:lnTo>
                  <a:lnTo>
                    <a:pt x="3938588" y="1391022"/>
                  </a:lnTo>
                  <a:lnTo>
                    <a:pt x="3914842" y="1388459"/>
                  </a:lnTo>
                  <a:lnTo>
                    <a:pt x="3891086" y="1385888"/>
                  </a:lnTo>
                  <a:lnTo>
                    <a:pt x="3886257" y="1357808"/>
                  </a:lnTo>
                  <a:lnTo>
                    <a:pt x="3881428" y="1329738"/>
                  </a:lnTo>
                  <a:lnTo>
                    <a:pt x="3840909" y="1328719"/>
                  </a:lnTo>
                  <a:lnTo>
                    <a:pt x="3800390" y="1327699"/>
                  </a:lnTo>
                  <a:lnTo>
                    <a:pt x="3789703" y="1317012"/>
                  </a:lnTo>
                  <a:lnTo>
                    <a:pt x="3779015" y="1306316"/>
                  </a:lnTo>
                  <a:lnTo>
                    <a:pt x="3784797" y="1283284"/>
                  </a:lnTo>
                  <a:lnTo>
                    <a:pt x="3790579" y="1260243"/>
                  </a:lnTo>
                  <a:lnTo>
                    <a:pt x="3852310" y="1177433"/>
                  </a:lnTo>
                  <a:lnTo>
                    <a:pt x="3914051" y="1094623"/>
                  </a:lnTo>
                  <a:lnTo>
                    <a:pt x="3920338" y="1061133"/>
                  </a:lnTo>
                  <a:lnTo>
                    <a:pt x="3926624" y="1027633"/>
                  </a:lnTo>
                  <a:lnTo>
                    <a:pt x="3921167" y="994048"/>
                  </a:lnTo>
                  <a:lnTo>
                    <a:pt x="3915718" y="960463"/>
                  </a:lnTo>
                  <a:lnTo>
                    <a:pt x="3896154" y="920039"/>
                  </a:lnTo>
                  <a:lnTo>
                    <a:pt x="3876580" y="879615"/>
                  </a:lnTo>
                  <a:lnTo>
                    <a:pt x="3838642" y="828761"/>
                  </a:lnTo>
                  <a:lnTo>
                    <a:pt x="3800704" y="777916"/>
                  </a:lnTo>
                  <a:lnTo>
                    <a:pt x="3752517" y="727424"/>
                  </a:lnTo>
                  <a:lnTo>
                    <a:pt x="3704330" y="676932"/>
                  </a:lnTo>
                  <a:lnTo>
                    <a:pt x="3673821" y="682533"/>
                  </a:lnTo>
                  <a:lnTo>
                    <a:pt x="3643313" y="688124"/>
                  </a:lnTo>
                  <a:lnTo>
                    <a:pt x="3548920" y="724624"/>
                  </a:lnTo>
                  <a:lnTo>
                    <a:pt x="3454518" y="761124"/>
                  </a:lnTo>
                  <a:lnTo>
                    <a:pt x="3425743" y="740626"/>
                  </a:lnTo>
                  <a:lnTo>
                    <a:pt x="3396968" y="720138"/>
                  </a:lnTo>
                  <a:lnTo>
                    <a:pt x="3377270" y="747389"/>
                  </a:lnTo>
                  <a:lnTo>
                    <a:pt x="3357563" y="774630"/>
                  </a:lnTo>
                  <a:lnTo>
                    <a:pt x="3274476" y="875471"/>
                  </a:lnTo>
                  <a:lnTo>
                    <a:pt x="3191390" y="976313"/>
                  </a:lnTo>
                  <a:lnTo>
                    <a:pt x="3191132" y="983456"/>
                  </a:lnTo>
                  <a:lnTo>
                    <a:pt x="3190875" y="990600"/>
                  </a:lnTo>
                  <a:lnTo>
                    <a:pt x="3219450" y="990600"/>
                  </a:lnTo>
                  <a:lnTo>
                    <a:pt x="3248025" y="990600"/>
                  </a:lnTo>
                  <a:lnTo>
                    <a:pt x="3247958" y="1007269"/>
                  </a:lnTo>
                  <a:lnTo>
                    <a:pt x="3247892" y="1023938"/>
                  </a:lnTo>
                  <a:lnTo>
                    <a:pt x="3229870" y="1051274"/>
                  </a:lnTo>
                  <a:lnTo>
                    <a:pt x="3211849" y="1078611"/>
                  </a:lnTo>
                  <a:lnTo>
                    <a:pt x="3215945" y="1145353"/>
                  </a:lnTo>
                  <a:lnTo>
                    <a:pt x="3220050" y="1212094"/>
                  </a:lnTo>
                  <a:lnTo>
                    <a:pt x="3205239" y="1234697"/>
                  </a:lnTo>
                  <a:lnTo>
                    <a:pt x="3190427" y="1257300"/>
                  </a:lnTo>
                  <a:lnTo>
                    <a:pt x="3171358" y="1257300"/>
                  </a:lnTo>
                  <a:lnTo>
                    <a:pt x="3152299" y="1257300"/>
                  </a:lnTo>
                  <a:lnTo>
                    <a:pt x="3143002" y="1281732"/>
                  </a:lnTo>
                  <a:lnTo>
                    <a:pt x="3133725" y="1306163"/>
                  </a:lnTo>
                  <a:lnTo>
                    <a:pt x="3133725" y="1329357"/>
                  </a:lnTo>
                  <a:lnTo>
                    <a:pt x="3133725" y="1352550"/>
                  </a:lnTo>
                  <a:lnTo>
                    <a:pt x="3128496" y="1352550"/>
                  </a:lnTo>
                  <a:lnTo>
                    <a:pt x="3123276" y="1352550"/>
                  </a:lnTo>
                  <a:lnTo>
                    <a:pt x="3009672" y="1280579"/>
                  </a:lnTo>
                  <a:lnTo>
                    <a:pt x="2896067" y="1208608"/>
                  </a:lnTo>
                  <a:lnTo>
                    <a:pt x="2889990" y="1198788"/>
                  </a:lnTo>
                  <a:lnTo>
                    <a:pt x="2883922" y="1188968"/>
                  </a:lnTo>
                  <a:lnTo>
                    <a:pt x="2894524" y="1178366"/>
                  </a:lnTo>
                  <a:lnTo>
                    <a:pt x="2905125" y="1167765"/>
                  </a:lnTo>
                  <a:lnTo>
                    <a:pt x="2905125" y="1161136"/>
                  </a:lnTo>
                  <a:lnTo>
                    <a:pt x="2905125" y="1154506"/>
                  </a:lnTo>
                  <a:lnTo>
                    <a:pt x="2859881" y="1125407"/>
                  </a:lnTo>
                  <a:lnTo>
                    <a:pt x="2814638" y="1096299"/>
                  </a:lnTo>
                  <a:lnTo>
                    <a:pt x="2797807" y="1038549"/>
                  </a:lnTo>
                  <a:lnTo>
                    <a:pt x="2780976" y="980789"/>
                  </a:lnTo>
                  <a:lnTo>
                    <a:pt x="2758869" y="986342"/>
                  </a:lnTo>
                  <a:lnTo>
                    <a:pt x="2736752" y="991895"/>
                  </a:lnTo>
                  <a:lnTo>
                    <a:pt x="2720121" y="948338"/>
                  </a:lnTo>
                  <a:lnTo>
                    <a:pt x="2703490" y="904780"/>
                  </a:lnTo>
                  <a:lnTo>
                    <a:pt x="2728170" y="875443"/>
                  </a:lnTo>
                  <a:lnTo>
                    <a:pt x="2752849" y="846115"/>
                  </a:lnTo>
                  <a:lnTo>
                    <a:pt x="2747467" y="837390"/>
                  </a:lnTo>
                  <a:lnTo>
                    <a:pt x="2742076" y="828675"/>
                  </a:lnTo>
                  <a:lnTo>
                    <a:pt x="2727617" y="828675"/>
                  </a:lnTo>
                  <a:lnTo>
                    <a:pt x="2713158" y="828675"/>
                  </a:lnTo>
                  <a:lnTo>
                    <a:pt x="2685316" y="800833"/>
                  </a:lnTo>
                  <a:lnTo>
                    <a:pt x="2657475" y="772992"/>
                  </a:lnTo>
                  <a:lnTo>
                    <a:pt x="2657475" y="725710"/>
                  </a:lnTo>
                  <a:lnTo>
                    <a:pt x="2657475" y="678428"/>
                  </a:lnTo>
                  <a:lnTo>
                    <a:pt x="2897981" y="672703"/>
                  </a:lnTo>
                  <a:lnTo>
                    <a:pt x="3138488" y="666988"/>
                  </a:lnTo>
                  <a:lnTo>
                    <a:pt x="3790950" y="658295"/>
                  </a:lnTo>
                  <a:lnTo>
                    <a:pt x="4443413" y="649601"/>
                  </a:lnTo>
                  <a:lnTo>
                    <a:pt x="4497277" y="634302"/>
                  </a:lnTo>
                  <a:lnTo>
                    <a:pt x="4551140" y="619003"/>
                  </a:lnTo>
                  <a:lnTo>
                    <a:pt x="4587935" y="602395"/>
                  </a:lnTo>
                  <a:lnTo>
                    <a:pt x="4624731" y="585788"/>
                  </a:lnTo>
                  <a:lnTo>
                    <a:pt x="4669784" y="557213"/>
                  </a:lnTo>
                  <a:lnTo>
                    <a:pt x="4714837" y="528638"/>
                  </a:lnTo>
                  <a:lnTo>
                    <a:pt x="4714856" y="523552"/>
                  </a:lnTo>
                  <a:lnTo>
                    <a:pt x="4714875" y="518467"/>
                  </a:lnTo>
                  <a:lnTo>
                    <a:pt x="4660106" y="482923"/>
                  </a:lnTo>
                  <a:lnTo>
                    <a:pt x="4605338" y="447380"/>
                  </a:lnTo>
                  <a:lnTo>
                    <a:pt x="4543425" y="427807"/>
                  </a:lnTo>
                  <a:lnTo>
                    <a:pt x="4481513" y="408235"/>
                  </a:lnTo>
                  <a:lnTo>
                    <a:pt x="4367213" y="400135"/>
                  </a:lnTo>
                  <a:lnTo>
                    <a:pt x="4252913" y="392036"/>
                  </a:lnTo>
                  <a:lnTo>
                    <a:pt x="3471863" y="385343"/>
                  </a:lnTo>
                  <a:lnTo>
                    <a:pt x="2690813" y="378651"/>
                  </a:lnTo>
                  <a:lnTo>
                    <a:pt x="2674144" y="369965"/>
                  </a:lnTo>
                  <a:lnTo>
                    <a:pt x="2657475" y="361279"/>
                  </a:lnTo>
                  <a:lnTo>
                    <a:pt x="2657475" y="313257"/>
                  </a:lnTo>
                  <a:lnTo>
                    <a:pt x="2657475" y="265235"/>
                  </a:lnTo>
                  <a:lnTo>
                    <a:pt x="2685316" y="237393"/>
                  </a:lnTo>
                  <a:lnTo>
                    <a:pt x="2713158" y="209550"/>
                  </a:lnTo>
                  <a:lnTo>
                    <a:pt x="2728179" y="209550"/>
                  </a:lnTo>
                  <a:lnTo>
                    <a:pt x="2743200" y="209550"/>
                  </a:lnTo>
                  <a:lnTo>
                    <a:pt x="2743200" y="197440"/>
                  </a:lnTo>
                  <a:lnTo>
                    <a:pt x="2743200" y="185330"/>
                  </a:lnTo>
                  <a:lnTo>
                    <a:pt x="2687088" y="123621"/>
                  </a:lnTo>
                  <a:lnTo>
                    <a:pt x="2630967" y="61913"/>
                  </a:lnTo>
                  <a:lnTo>
                    <a:pt x="2590657" y="104037"/>
                  </a:lnTo>
                  <a:lnTo>
                    <a:pt x="2550338" y="146161"/>
                  </a:lnTo>
                  <a:lnTo>
                    <a:pt x="2523268" y="203400"/>
                  </a:lnTo>
                  <a:lnTo>
                    <a:pt x="2496198" y="260638"/>
                  </a:lnTo>
                  <a:lnTo>
                    <a:pt x="2490025" y="301769"/>
                  </a:lnTo>
                  <a:lnTo>
                    <a:pt x="2483863" y="342900"/>
                  </a:lnTo>
                  <a:lnTo>
                    <a:pt x="2466794" y="342900"/>
                  </a:lnTo>
                  <a:lnTo>
                    <a:pt x="2449726" y="342900"/>
                  </a:lnTo>
                  <a:lnTo>
                    <a:pt x="2409930" y="309652"/>
                  </a:lnTo>
                  <a:lnTo>
                    <a:pt x="2370135" y="276404"/>
                  </a:lnTo>
                  <a:lnTo>
                    <a:pt x="2351341" y="286462"/>
                  </a:lnTo>
                  <a:lnTo>
                    <a:pt x="2332549" y="296521"/>
                  </a:lnTo>
                  <a:lnTo>
                    <a:pt x="2327720" y="309119"/>
                  </a:lnTo>
                  <a:lnTo>
                    <a:pt x="2322881" y="321715"/>
                  </a:lnTo>
                  <a:lnTo>
                    <a:pt x="2278247" y="333806"/>
                  </a:lnTo>
                  <a:lnTo>
                    <a:pt x="2233613" y="345895"/>
                  </a:lnTo>
                  <a:lnTo>
                    <a:pt x="2198122" y="363524"/>
                  </a:lnTo>
                  <a:lnTo>
                    <a:pt x="2162632" y="381154"/>
                  </a:lnTo>
                  <a:lnTo>
                    <a:pt x="2141563" y="409652"/>
                  </a:lnTo>
                  <a:lnTo>
                    <a:pt x="2120494" y="438150"/>
                  </a:lnTo>
                  <a:lnTo>
                    <a:pt x="1993697" y="438150"/>
                  </a:lnTo>
                  <a:lnTo>
                    <a:pt x="1866900" y="438150"/>
                  </a:lnTo>
                  <a:lnTo>
                    <a:pt x="1866900" y="399751"/>
                  </a:lnTo>
                  <a:lnTo>
                    <a:pt x="1866900" y="361352"/>
                  </a:lnTo>
                  <a:lnTo>
                    <a:pt x="1853613" y="356252"/>
                  </a:lnTo>
                  <a:lnTo>
                    <a:pt x="1840325" y="351153"/>
                  </a:lnTo>
                  <a:lnTo>
                    <a:pt x="1798844" y="362166"/>
                  </a:lnTo>
                  <a:lnTo>
                    <a:pt x="1757363" y="373178"/>
                  </a:lnTo>
                  <a:lnTo>
                    <a:pt x="1734703" y="393758"/>
                  </a:lnTo>
                  <a:lnTo>
                    <a:pt x="1712043" y="414338"/>
                  </a:lnTo>
                  <a:lnTo>
                    <a:pt x="1698984" y="444988"/>
                  </a:lnTo>
                  <a:lnTo>
                    <a:pt x="1685925" y="475638"/>
                  </a:lnTo>
                  <a:lnTo>
                    <a:pt x="1685925" y="518187"/>
                  </a:lnTo>
                  <a:lnTo>
                    <a:pt x="1685925" y="560735"/>
                  </a:lnTo>
                  <a:lnTo>
                    <a:pt x="1696088" y="587549"/>
                  </a:lnTo>
                  <a:lnTo>
                    <a:pt x="1706242" y="614363"/>
                  </a:lnTo>
                  <a:lnTo>
                    <a:pt x="1727044" y="636625"/>
                  </a:lnTo>
                  <a:lnTo>
                    <a:pt x="1747838" y="658888"/>
                  </a:lnTo>
                  <a:lnTo>
                    <a:pt x="1779956" y="672341"/>
                  </a:lnTo>
                  <a:lnTo>
                    <a:pt x="1812074" y="685800"/>
                  </a:lnTo>
                  <a:lnTo>
                    <a:pt x="1839487" y="685800"/>
                  </a:lnTo>
                  <a:lnTo>
                    <a:pt x="1866900" y="685800"/>
                  </a:lnTo>
                  <a:lnTo>
                    <a:pt x="1866900" y="647700"/>
                  </a:lnTo>
                  <a:lnTo>
                    <a:pt x="1866900" y="609600"/>
                  </a:lnTo>
                  <a:lnTo>
                    <a:pt x="1988973" y="609600"/>
                  </a:lnTo>
                  <a:lnTo>
                    <a:pt x="2111045" y="609600"/>
                  </a:lnTo>
                  <a:lnTo>
                    <a:pt x="2131400" y="645818"/>
                  </a:lnTo>
                  <a:lnTo>
                    <a:pt x="2151755" y="682038"/>
                  </a:lnTo>
                  <a:lnTo>
                    <a:pt x="2171252" y="699678"/>
                  </a:lnTo>
                  <a:lnTo>
                    <a:pt x="2190750" y="717328"/>
                  </a:lnTo>
                  <a:lnTo>
                    <a:pt x="2190750" y="733739"/>
                  </a:lnTo>
                  <a:lnTo>
                    <a:pt x="2190750" y="750160"/>
                  </a:lnTo>
                  <a:lnTo>
                    <a:pt x="2151155" y="825132"/>
                  </a:lnTo>
                  <a:lnTo>
                    <a:pt x="2111569" y="900113"/>
                  </a:lnTo>
                  <a:lnTo>
                    <a:pt x="2094005" y="925392"/>
                  </a:lnTo>
                  <a:lnTo>
                    <a:pt x="2076450" y="950681"/>
                  </a:lnTo>
                  <a:lnTo>
                    <a:pt x="2076450" y="959691"/>
                  </a:lnTo>
                  <a:lnTo>
                    <a:pt x="2076450" y="968702"/>
                  </a:lnTo>
                  <a:lnTo>
                    <a:pt x="2163642" y="974884"/>
                  </a:lnTo>
                  <a:lnTo>
                    <a:pt x="2250824" y="981075"/>
                  </a:lnTo>
                  <a:lnTo>
                    <a:pt x="2339216" y="981075"/>
                  </a:lnTo>
                  <a:lnTo>
                    <a:pt x="2427599" y="981075"/>
                  </a:lnTo>
                  <a:lnTo>
                    <a:pt x="2460194" y="1042464"/>
                  </a:lnTo>
                  <a:lnTo>
                    <a:pt x="2492797" y="1103843"/>
                  </a:lnTo>
                  <a:lnTo>
                    <a:pt x="2484854" y="1111787"/>
                  </a:lnTo>
                  <a:lnTo>
                    <a:pt x="2476910" y="1119731"/>
                  </a:lnTo>
                  <a:lnTo>
                    <a:pt x="2500170" y="1176604"/>
                  </a:lnTo>
                  <a:lnTo>
                    <a:pt x="2523430" y="1233488"/>
                  </a:lnTo>
                  <a:lnTo>
                    <a:pt x="2529450" y="1272854"/>
                  </a:lnTo>
                  <a:lnTo>
                    <a:pt x="2535479" y="1312221"/>
                  </a:lnTo>
                  <a:lnTo>
                    <a:pt x="2558720" y="1322813"/>
                  </a:lnTo>
                  <a:lnTo>
                    <a:pt x="2581951" y="1333405"/>
                  </a:lnTo>
                  <a:lnTo>
                    <a:pt x="2633596" y="1371552"/>
                  </a:lnTo>
                  <a:lnTo>
                    <a:pt x="2685240" y="1409700"/>
                  </a:lnTo>
                  <a:lnTo>
                    <a:pt x="2698528" y="1409700"/>
                  </a:lnTo>
                  <a:lnTo>
                    <a:pt x="2711815" y="1409700"/>
                  </a:lnTo>
                  <a:lnTo>
                    <a:pt x="2758392" y="1469231"/>
                  </a:lnTo>
                  <a:lnTo>
                    <a:pt x="2804960" y="1528763"/>
                  </a:lnTo>
                  <a:lnTo>
                    <a:pt x="2877531" y="1604963"/>
                  </a:lnTo>
                  <a:lnTo>
                    <a:pt x="2950093" y="1681163"/>
                  </a:lnTo>
                  <a:lnTo>
                    <a:pt x="2962313" y="1733550"/>
                  </a:lnTo>
                  <a:lnTo>
                    <a:pt x="2974524" y="1785938"/>
                  </a:lnTo>
                  <a:lnTo>
                    <a:pt x="3030445" y="1961560"/>
                  </a:lnTo>
                  <a:lnTo>
                    <a:pt x="3086376" y="2137172"/>
                  </a:lnTo>
                  <a:lnTo>
                    <a:pt x="3102760" y="2216792"/>
                  </a:lnTo>
                  <a:lnTo>
                    <a:pt x="3119142" y="2296402"/>
                  </a:lnTo>
                  <a:lnTo>
                    <a:pt x="3106522" y="2304203"/>
                  </a:lnTo>
                  <a:lnTo>
                    <a:pt x="3093892" y="2312013"/>
                  </a:lnTo>
                  <a:lnTo>
                    <a:pt x="2970133" y="2328367"/>
                  </a:lnTo>
                  <a:lnTo>
                    <a:pt x="2846365" y="2344722"/>
                  </a:lnTo>
                  <a:lnTo>
                    <a:pt x="2844165" y="2341550"/>
                  </a:lnTo>
                  <a:lnTo>
                    <a:pt x="2841965" y="2338388"/>
                  </a:lnTo>
                  <a:lnTo>
                    <a:pt x="2830526" y="2255825"/>
                  </a:lnTo>
                  <a:lnTo>
                    <a:pt x="2819076" y="2173262"/>
                  </a:lnTo>
                  <a:lnTo>
                    <a:pt x="2804627" y="2138677"/>
                  </a:lnTo>
                  <a:lnTo>
                    <a:pt x="2790177" y="2104092"/>
                  </a:lnTo>
                  <a:lnTo>
                    <a:pt x="2809408" y="2079641"/>
                  </a:lnTo>
                  <a:lnTo>
                    <a:pt x="2828649" y="2055190"/>
                  </a:lnTo>
                  <a:lnTo>
                    <a:pt x="2810580" y="2029816"/>
                  </a:lnTo>
                  <a:lnTo>
                    <a:pt x="2792511" y="2004441"/>
                  </a:lnTo>
                  <a:lnTo>
                    <a:pt x="2776061" y="1947577"/>
                  </a:lnTo>
                  <a:lnTo>
                    <a:pt x="2759602" y="1890713"/>
                  </a:lnTo>
                  <a:lnTo>
                    <a:pt x="2760297" y="1859128"/>
                  </a:lnTo>
                  <a:lnTo>
                    <a:pt x="2760983" y="1827533"/>
                  </a:lnTo>
                  <a:lnTo>
                    <a:pt x="2743915" y="1810464"/>
                  </a:lnTo>
                  <a:lnTo>
                    <a:pt x="2726846" y="1793396"/>
                  </a:lnTo>
                  <a:lnTo>
                    <a:pt x="2701118" y="1726073"/>
                  </a:lnTo>
                  <a:lnTo>
                    <a:pt x="2675391" y="1658741"/>
                  </a:lnTo>
                  <a:lnTo>
                    <a:pt x="2662142" y="1647749"/>
                  </a:lnTo>
                  <a:lnTo>
                    <a:pt x="2648893" y="1636748"/>
                  </a:lnTo>
                  <a:lnTo>
                    <a:pt x="2620137" y="1585798"/>
                  </a:lnTo>
                  <a:lnTo>
                    <a:pt x="2591381" y="1534840"/>
                  </a:lnTo>
                  <a:lnTo>
                    <a:pt x="2532450" y="1471841"/>
                  </a:lnTo>
                  <a:lnTo>
                    <a:pt x="2473509" y="1408843"/>
                  </a:lnTo>
                  <a:lnTo>
                    <a:pt x="2396424" y="1353845"/>
                  </a:lnTo>
                  <a:lnTo>
                    <a:pt x="2319338" y="1298848"/>
                  </a:lnTo>
                  <a:lnTo>
                    <a:pt x="2274265" y="1273016"/>
                  </a:lnTo>
                  <a:lnTo>
                    <a:pt x="2229202" y="1247175"/>
                  </a:lnTo>
                  <a:lnTo>
                    <a:pt x="2219601" y="1229249"/>
                  </a:lnTo>
                  <a:lnTo>
                    <a:pt x="2210009" y="1211313"/>
                  </a:lnTo>
                  <a:lnTo>
                    <a:pt x="2134495" y="1195007"/>
                  </a:lnTo>
                  <a:lnTo>
                    <a:pt x="2058991" y="1178690"/>
                  </a:lnTo>
                  <a:lnTo>
                    <a:pt x="2054828" y="1162774"/>
                  </a:lnTo>
                  <a:lnTo>
                    <a:pt x="2050666" y="1146848"/>
                  </a:lnTo>
                  <a:lnTo>
                    <a:pt x="2011718" y="1135180"/>
                  </a:lnTo>
                  <a:lnTo>
                    <a:pt x="1972761" y="1123512"/>
                  </a:lnTo>
                  <a:lnTo>
                    <a:pt x="1879349" y="1117768"/>
                  </a:lnTo>
                  <a:lnTo>
                    <a:pt x="1785938" y="1112025"/>
                  </a:lnTo>
                  <a:lnTo>
                    <a:pt x="1757363" y="1085717"/>
                  </a:lnTo>
                  <a:lnTo>
                    <a:pt x="1728788" y="1059409"/>
                  </a:lnTo>
                  <a:lnTo>
                    <a:pt x="1700213" y="1045197"/>
                  </a:lnTo>
                  <a:lnTo>
                    <a:pt x="1671638" y="1030996"/>
                  </a:lnTo>
                  <a:lnTo>
                    <a:pt x="1638300" y="1023976"/>
                  </a:lnTo>
                  <a:lnTo>
                    <a:pt x="1604963" y="1016965"/>
                  </a:lnTo>
                  <a:lnTo>
                    <a:pt x="1562100" y="1002821"/>
                  </a:lnTo>
                  <a:lnTo>
                    <a:pt x="1519238" y="988685"/>
                  </a:lnTo>
                  <a:lnTo>
                    <a:pt x="1499930" y="970921"/>
                  </a:lnTo>
                  <a:lnTo>
                    <a:pt x="1480614" y="953167"/>
                  </a:lnTo>
                  <a:lnTo>
                    <a:pt x="1453486" y="974798"/>
                  </a:lnTo>
                  <a:lnTo>
                    <a:pt x="1426350" y="996429"/>
                  </a:lnTo>
                  <a:lnTo>
                    <a:pt x="1442790" y="1028214"/>
                  </a:lnTo>
                  <a:lnTo>
                    <a:pt x="1459221" y="1059990"/>
                  </a:lnTo>
                  <a:lnTo>
                    <a:pt x="1436837" y="1053103"/>
                  </a:lnTo>
                  <a:lnTo>
                    <a:pt x="1414463" y="1046217"/>
                  </a:lnTo>
                  <a:lnTo>
                    <a:pt x="1393031" y="1041111"/>
                  </a:lnTo>
                  <a:lnTo>
                    <a:pt x="1371600" y="1036006"/>
                  </a:lnTo>
                  <a:lnTo>
                    <a:pt x="1371600" y="1064390"/>
                  </a:lnTo>
                  <a:lnTo>
                    <a:pt x="1371600" y="1092775"/>
                  </a:lnTo>
                  <a:lnTo>
                    <a:pt x="1396708" y="1117892"/>
                  </a:lnTo>
                  <a:lnTo>
                    <a:pt x="1421825" y="1143000"/>
                  </a:lnTo>
                  <a:lnTo>
                    <a:pt x="1430045" y="1143000"/>
                  </a:lnTo>
                  <a:lnTo>
                    <a:pt x="1438275" y="1143000"/>
                  </a:lnTo>
                  <a:lnTo>
                    <a:pt x="1438275" y="1151344"/>
                  </a:lnTo>
                  <a:lnTo>
                    <a:pt x="1438275" y="1159688"/>
                  </a:lnTo>
                  <a:lnTo>
                    <a:pt x="1371600" y="1194730"/>
                  </a:lnTo>
                  <a:lnTo>
                    <a:pt x="1304925" y="1229763"/>
                  </a:lnTo>
                  <a:lnTo>
                    <a:pt x="1304925" y="1235983"/>
                  </a:lnTo>
                  <a:lnTo>
                    <a:pt x="1304925" y="1242212"/>
                  </a:lnTo>
                  <a:lnTo>
                    <a:pt x="1340053" y="1278188"/>
                  </a:lnTo>
                  <a:lnTo>
                    <a:pt x="1375191" y="1314164"/>
                  </a:lnTo>
                  <a:lnTo>
                    <a:pt x="1356074" y="1335738"/>
                  </a:lnTo>
                  <a:lnTo>
                    <a:pt x="1336958" y="1357313"/>
                  </a:lnTo>
                  <a:lnTo>
                    <a:pt x="1204484" y="1509713"/>
                  </a:lnTo>
                  <a:lnTo>
                    <a:pt x="1072010" y="1662113"/>
                  </a:lnTo>
                  <a:lnTo>
                    <a:pt x="1031300" y="1702241"/>
                  </a:lnTo>
                  <a:lnTo>
                    <a:pt x="990600" y="1742361"/>
                  </a:lnTo>
                  <a:lnTo>
                    <a:pt x="990600" y="1753162"/>
                  </a:lnTo>
                  <a:lnTo>
                    <a:pt x="990600" y="1763963"/>
                  </a:lnTo>
                  <a:lnTo>
                    <a:pt x="954043" y="1805502"/>
                  </a:lnTo>
                  <a:lnTo>
                    <a:pt x="917486" y="1847031"/>
                  </a:lnTo>
                  <a:lnTo>
                    <a:pt x="894683" y="1889998"/>
                  </a:lnTo>
                  <a:lnTo>
                    <a:pt x="871890" y="1932966"/>
                  </a:lnTo>
                  <a:lnTo>
                    <a:pt x="884939" y="1964227"/>
                  </a:lnTo>
                  <a:lnTo>
                    <a:pt x="897979" y="1995488"/>
                  </a:lnTo>
                  <a:lnTo>
                    <a:pt x="904342" y="2067230"/>
                  </a:lnTo>
                  <a:lnTo>
                    <a:pt x="910704" y="2138972"/>
                  </a:lnTo>
                  <a:lnTo>
                    <a:pt x="918734" y="2152955"/>
                  </a:lnTo>
                  <a:lnTo>
                    <a:pt x="926764" y="2166938"/>
                  </a:lnTo>
                  <a:lnTo>
                    <a:pt x="946052" y="2188369"/>
                  </a:lnTo>
                  <a:lnTo>
                    <a:pt x="965349" y="2209800"/>
                  </a:lnTo>
                  <a:lnTo>
                    <a:pt x="999401" y="2209495"/>
                  </a:lnTo>
                  <a:lnTo>
                    <a:pt x="1033463" y="2209191"/>
                  </a:lnTo>
                  <a:lnTo>
                    <a:pt x="1050065" y="2196589"/>
                  </a:lnTo>
                  <a:lnTo>
                    <a:pt x="1066676" y="2183978"/>
                  </a:lnTo>
                  <a:lnTo>
                    <a:pt x="1081154" y="2142944"/>
                  </a:lnTo>
                  <a:lnTo>
                    <a:pt x="1095632" y="2101910"/>
                  </a:lnTo>
                  <a:lnTo>
                    <a:pt x="1106719" y="2088547"/>
                  </a:lnTo>
                  <a:lnTo>
                    <a:pt x="1117797" y="2075193"/>
                  </a:lnTo>
                  <a:lnTo>
                    <a:pt x="1143753" y="2061772"/>
                  </a:lnTo>
                  <a:lnTo>
                    <a:pt x="1169699" y="2048351"/>
                  </a:lnTo>
                  <a:lnTo>
                    <a:pt x="1184900" y="2071564"/>
                  </a:lnTo>
                  <a:lnTo>
                    <a:pt x="1200112" y="2094767"/>
                  </a:lnTo>
                  <a:lnTo>
                    <a:pt x="1175785" y="2117322"/>
                  </a:lnTo>
                  <a:lnTo>
                    <a:pt x="1151458" y="2139877"/>
                  </a:lnTo>
                  <a:lnTo>
                    <a:pt x="1163031" y="2165280"/>
                  </a:lnTo>
                  <a:lnTo>
                    <a:pt x="1174594" y="2190674"/>
                  </a:lnTo>
                  <a:lnTo>
                    <a:pt x="1158040" y="2208971"/>
                  </a:lnTo>
                  <a:lnTo>
                    <a:pt x="1141486" y="2227269"/>
                  </a:lnTo>
                  <a:lnTo>
                    <a:pt x="1151982" y="2246891"/>
                  </a:lnTo>
                  <a:lnTo>
                    <a:pt x="1162488" y="2266512"/>
                  </a:lnTo>
                  <a:lnTo>
                    <a:pt x="1180643" y="2276227"/>
                  </a:lnTo>
                  <a:lnTo>
                    <a:pt x="1198807" y="2285952"/>
                  </a:lnTo>
                  <a:lnTo>
                    <a:pt x="1259005" y="2270608"/>
                  </a:lnTo>
                  <a:lnTo>
                    <a:pt x="1319213" y="2255263"/>
                  </a:lnTo>
                  <a:lnTo>
                    <a:pt x="1344273" y="2242395"/>
                  </a:lnTo>
                  <a:lnTo>
                    <a:pt x="1369333" y="2229536"/>
                  </a:lnTo>
                  <a:lnTo>
                    <a:pt x="1393460" y="2200856"/>
                  </a:lnTo>
                  <a:lnTo>
                    <a:pt x="1417587" y="2172186"/>
                  </a:lnTo>
                  <a:lnTo>
                    <a:pt x="1428817" y="2138172"/>
                  </a:lnTo>
                  <a:lnTo>
                    <a:pt x="1440037" y="2104158"/>
                  </a:lnTo>
                  <a:lnTo>
                    <a:pt x="1454372" y="2116055"/>
                  </a:lnTo>
                  <a:lnTo>
                    <a:pt x="1468717" y="2127952"/>
                  </a:lnTo>
                  <a:lnTo>
                    <a:pt x="1463764" y="2158441"/>
                  </a:lnTo>
                  <a:lnTo>
                    <a:pt x="1458821" y="2188921"/>
                  </a:lnTo>
                  <a:lnTo>
                    <a:pt x="1419139" y="2261235"/>
                  </a:lnTo>
                  <a:lnTo>
                    <a:pt x="1379449" y="2333539"/>
                  </a:lnTo>
                  <a:lnTo>
                    <a:pt x="1353007" y="2349161"/>
                  </a:lnTo>
                  <a:lnTo>
                    <a:pt x="1326556" y="2364781"/>
                  </a:lnTo>
                  <a:lnTo>
                    <a:pt x="1310983" y="2391156"/>
                  </a:lnTo>
                  <a:lnTo>
                    <a:pt x="1295400" y="2417531"/>
                  </a:lnTo>
                  <a:lnTo>
                    <a:pt x="1295400" y="2447744"/>
                  </a:lnTo>
                  <a:lnTo>
                    <a:pt x="1295400" y="2477967"/>
                  </a:lnTo>
                  <a:lnTo>
                    <a:pt x="1323242" y="2505809"/>
                  </a:lnTo>
                  <a:lnTo>
                    <a:pt x="1351083" y="2533650"/>
                  </a:lnTo>
                  <a:lnTo>
                    <a:pt x="1390650" y="2533650"/>
                  </a:lnTo>
                  <a:lnTo>
                    <a:pt x="1430217" y="2533650"/>
                  </a:lnTo>
                  <a:lnTo>
                    <a:pt x="1458058" y="2505809"/>
                  </a:lnTo>
                  <a:lnTo>
                    <a:pt x="1485900" y="2477967"/>
                  </a:lnTo>
                  <a:lnTo>
                    <a:pt x="1485900" y="2449220"/>
                  </a:lnTo>
                  <a:lnTo>
                    <a:pt x="1485900" y="2420474"/>
                  </a:lnTo>
                  <a:lnTo>
                    <a:pt x="1495549" y="2414511"/>
                  </a:lnTo>
                  <a:lnTo>
                    <a:pt x="1505198" y="2408549"/>
                  </a:lnTo>
                  <a:lnTo>
                    <a:pt x="1558290" y="2423979"/>
                  </a:lnTo>
                  <a:lnTo>
                    <a:pt x="1611373" y="2439410"/>
                  </a:lnTo>
                  <a:lnTo>
                    <a:pt x="1605791" y="2453974"/>
                  </a:lnTo>
                  <a:lnTo>
                    <a:pt x="1600200" y="2468537"/>
                  </a:lnTo>
                  <a:lnTo>
                    <a:pt x="1600200" y="2477395"/>
                  </a:lnTo>
                  <a:lnTo>
                    <a:pt x="1600200" y="2486263"/>
                  </a:lnTo>
                  <a:lnTo>
                    <a:pt x="1550194" y="2508495"/>
                  </a:lnTo>
                  <a:lnTo>
                    <a:pt x="1500188" y="2530716"/>
                  </a:lnTo>
                  <a:lnTo>
                    <a:pt x="1468888" y="2562920"/>
                  </a:lnTo>
                  <a:lnTo>
                    <a:pt x="1437589" y="2595115"/>
                  </a:lnTo>
                  <a:lnTo>
                    <a:pt x="1375210" y="2692975"/>
                  </a:lnTo>
                  <a:lnTo>
                    <a:pt x="1312831" y="2790825"/>
                  </a:lnTo>
                  <a:lnTo>
                    <a:pt x="1304849" y="2790825"/>
                  </a:lnTo>
                  <a:lnTo>
                    <a:pt x="1296858" y="2790825"/>
                  </a:lnTo>
                  <a:lnTo>
                    <a:pt x="1269940" y="2768356"/>
                  </a:lnTo>
                  <a:lnTo>
                    <a:pt x="1243013" y="2745877"/>
                  </a:lnTo>
                  <a:lnTo>
                    <a:pt x="1210504" y="2729208"/>
                  </a:lnTo>
                  <a:lnTo>
                    <a:pt x="1177995" y="2712530"/>
                  </a:lnTo>
                  <a:lnTo>
                    <a:pt x="1125674" y="2694528"/>
                  </a:lnTo>
                  <a:lnTo>
                    <a:pt x="1073344" y="2676525"/>
                  </a:lnTo>
                  <a:lnTo>
                    <a:pt x="1041302" y="2676525"/>
                  </a:lnTo>
                  <a:lnTo>
                    <a:pt x="1009269" y="2676525"/>
                  </a:lnTo>
                  <a:lnTo>
                    <a:pt x="921353" y="2720626"/>
                  </a:lnTo>
                  <a:lnTo>
                    <a:pt x="833438" y="2764727"/>
                  </a:lnTo>
                  <a:lnTo>
                    <a:pt x="714375" y="2836336"/>
                  </a:lnTo>
                  <a:lnTo>
                    <a:pt x="595313" y="2907935"/>
                  </a:lnTo>
                  <a:lnTo>
                    <a:pt x="473678" y="2988983"/>
                  </a:lnTo>
                  <a:lnTo>
                    <a:pt x="352044" y="3070031"/>
                  </a:lnTo>
                  <a:lnTo>
                    <a:pt x="326936" y="3094730"/>
                  </a:lnTo>
                  <a:lnTo>
                    <a:pt x="301819" y="3119438"/>
                  </a:lnTo>
                  <a:lnTo>
                    <a:pt x="256985" y="3214688"/>
                  </a:lnTo>
                  <a:lnTo>
                    <a:pt x="212150" y="3309938"/>
                  </a:lnTo>
                  <a:lnTo>
                    <a:pt x="188033" y="3376613"/>
                  </a:lnTo>
                  <a:lnTo>
                    <a:pt x="163916" y="3443288"/>
                  </a:lnTo>
                  <a:lnTo>
                    <a:pt x="128530" y="3531527"/>
                  </a:lnTo>
                  <a:lnTo>
                    <a:pt x="93145" y="3619767"/>
                  </a:lnTo>
                  <a:lnTo>
                    <a:pt x="114033" y="3671240"/>
                  </a:lnTo>
                  <a:lnTo>
                    <a:pt x="134922" y="3722703"/>
                  </a:lnTo>
                  <a:lnTo>
                    <a:pt x="186528" y="3704958"/>
                  </a:lnTo>
                  <a:lnTo>
                    <a:pt x="238125" y="3687204"/>
                  </a:lnTo>
                  <a:lnTo>
                    <a:pt x="238125" y="3695624"/>
                  </a:lnTo>
                  <a:lnTo>
                    <a:pt x="238125" y="3704044"/>
                  </a:lnTo>
                  <a:lnTo>
                    <a:pt x="223676" y="3766357"/>
                  </a:lnTo>
                  <a:lnTo>
                    <a:pt x="209226" y="3828660"/>
                  </a:lnTo>
                  <a:lnTo>
                    <a:pt x="223799" y="3978878"/>
                  </a:lnTo>
                  <a:lnTo>
                    <a:pt x="238382" y="4129088"/>
                  </a:lnTo>
                  <a:lnTo>
                    <a:pt x="247345" y="4213908"/>
                  </a:lnTo>
                  <a:lnTo>
                    <a:pt x="256308" y="4298738"/>
                  </a:lnTo>
                  <a:lnTo>
                    <a:pt x="287188" y="4330589"/>
                  </a:lnTo>
                  <a:lnTo>
                    <a:pt x="318059" y="4362450"/>
                  </a:lnTo>
                  <a:lnTo>
                    <a:pt x="328098" y="4361755"/>
                  </a:lnTo>
                  <a:lnTo>
                    <a:pt x="338138" y="4361069"/>
                  </a:lnTo>
                  <a:lnTo>
                    <a:pt x="457200" y="4227700"/>
                  </a:lnTo>
                  <a:lnTo>
                    <a:pt x="576263" y="4094331"/>
                  </a:lnTo>
                  <a:lnTo>
                    <a:pt x="613620" y="4051135"/>
                  </a:lnTo>
                  <a:lnTo>
                    <a:pt x="650967" y="4007930"/>
                  </a:lnTo>
                  <a:lnTo>
                    <a:pt x="608857" y="3970020"/>
                  </a:lnTo>
                  <a:lnTo>
                    <a:pt x="566738" y="3932101"/>
                  </a:lnTo>
                  <a:lnTo>
                    <a:pt x="527123" y="3908755"/>
                  </a:lnTo>
                  <a:lnTo>
                    <a:pt x="487509" y="3885409"/>
                  </a:lnTo>
                  <a:lnTo>
                    <a:pt x="482279" y="3871789"/>
                  </a:lnTo>
                  <a:lnTo>
                    <a:pt x="477050" y="3858159"/>
                  </a:lnTo>
                  <a:lnTo>
                    <a:pt x="486975" y="3829707"/>
                  </a:lnTo>
                  <a:lnTo>
                    <a:pt x="496891" y="3801256"/>
                  </a:lnTo>
                  <a:lnTo>
                    <a:pt x="514788" y="3795579"/>
                  </a:lnTo>
                  <a:lnTo>
                    <a:pt x="532676" y="3789893"/>
                  </a:lnTo>
                  <a:lnTo>
                    <a:pt x="551450" y="3799942"/>
                  </a:lnTo>
                  <a:lnTo>
                    <a:pt x="570214" y="3809981"/>
                  </a:lnTo>
                  <a:lnTo>
                    <a:pt x="576263" y="3829041"/>
                  </a:lnTo>
                  <a:lnTo>
                    <a:pt x="582311" y="3848100"/>
                  </a:lnTo>
                  <a:lnTo>
                    <a:pt x="593569" y="3848034"/>
                  </a:lnTo>
                  <a:lnTo>
                    <a:pt x="604838" y="3847967"/>
                  </a:lnTo>
                  <a:lnTo>
                    <a:pt x="626526" y="3816106"/>
                  </a:lnTo>
                  <a:lnTo>
                    <a:pt x="648224" y="3784244"/>
                  </a:lnTo>
                  <a:lnTo>
                    <a:pt x="657320" y="3752517"/>
                  </a:lnTo>
                  <a:lnTo>
                    <a:pt x="666417" y="3720789"/>
                  </a:lnTo>
                  <a:lnTo>
                    <a:pt x="660949" y="3686594"/>
                  </a:lnTo>
                  <a:lnTo>
                    <a:pt x="655482" y="3652390"/>
                  </a:lnTo>
                  <a:lnTo>
                    <a:pt x="705326" y="3571656"/>
                  </a:lnTo>
                  <a:lnTo>
                    <a:pt x="755171" y="3490913"/>
                  </a:lnTo>
                  <a:lnTo>
                    <a:pt x="800976" y="3433001"/>
                  </a:lnTo>
                  <a:lnTo>
                    <a:pt x="846782" y="3375089"/>
                  </a:lnTo>
                  <a:lnTo>
                    <a:pt x="882977" y="3350257"/>
                  </a:lnTo>
                  <a:lnTo>
                    <a:pt x="919163" y="3325425"/>
                  </a:lnTo>
                  <a:lnTo>
                    <a:pt x="944004" y="3319367"/>
                  </a:lnTo>
                  <a:lnTo>
                    <a:pt x="968845" y="3313310"/>
                  </a:lnTo>
                  <a:lnTo>
                    <a:pt x="1002182" y="3327244"/>
                  </a:lnTo>
                  <a:lnTo>
                    <a:pt x="1035530" y="3341170"/>
                  </a:lnTo>
                  <a:lnTo>
                    <a:pt x="1056770" y="3363659"/>
                  </a:lnTo>
                  <a:lnTo>
                    <a:pt x="1078011" y="3386138"/>
                  </a:lnTo>
                  <a:lnTo>
                    <a:pt x="1099395" y="3429000"/>
                  </a:lnTo>
                  <a:lnTo>
                    <a:pt x="1120769" y="3471863"/>
                  </a:lnTo>
                  <a:lnTo>
                    <a:pt x="1132189" y="3524250"/>
                  </a:lnTo>
                  <a:lnTo>
                    <a:pt x="1143600" y="3576638"/>
                  </a:lnTo>
                  <a:lnTo>
                    <a:pt x="1212361" y="3672745"/>
                  </a:lnTo>
                  <a:lnTo>
                    <a:pt x="1281113" y="3768852"/>
                  </a:lnTo>
                  <a:lnTo>
                    <a:pt x="1349635" y="3854644"/>
                  </a:lnTo>
                  <a:lnTo>
                    <a:pt x="1418168" y="3940445"/>
                  </a:lnTo>
                  <a:lnTo>
                    <a:pt x="1452363" y="3970468"/>
                  </a:lnTo>
                  <a:lnTo>
                    <a:pt x="1486567" y="4000500"/>
                  </a:lnTo>
                  <a:lnTo>
                    <a:pt x="1560766" y="4000500"/>
                  </a:lnTo>
                  <a:lnTo>
                    <a:pt x="1634976" y="4000500"/>
                  </a:lnTo>
                  <a:lnTo>
                    <a:pt x="1658074" y="3975811"/>
                  </a:lnTo>
                  <a:lnTo>
                    <a:pt x="1681163" y="3951123"/>
                  </a:lnTo>
                  <a:lnTo>
                    <a:pt x="1696765" y="3942712"/>
                  </a:lnTo>
                  <a:lnTo>
                    <a:pt x="1712357" y="3934301"/>
                  </a:lnTo>
                  <a:lnTo>
                    <a:pt x="1805578" y="3967610"/>
                  </a:lnTo>
                  <a:lnTo>
                    <a:pt x="1898799" y="4000919"/>
                  </a:lnTo>
                  <a:lnTo>
                    <a:pt x="1910858" y="4010930"/>
                  </a:lnTo>
                  <a:lnTo>
                    <a:pt x="1922917" y="4020941"/>
                  </a:lnTo>
                  <a:lnTo>
                    <a:pt x="1917878" y="4034066"/>
                  </a:lnTo>
                  <a:lnTo>
                    <a:pt x="1912839" y="4047201"/>
                  </a:lnTo>
                  <a:lnTo>
                    <a:pt x="1880273" y="4057945"/>
                  </a:lnTo>
                  <a:lnTo>
                    <a:pt x="1847707" y="4068699"/>
                  </a:lnTo>
                  <a:lnTo>
                    <a:pt x="1836963" y="4089368"/>
                  </a:lnTo>
                  <a:lnTo>
                    <a:pt x="1826219" y="4110038"/>
                  </a:lnTo>
                  <a:lnTo>
                    <a:pt x="1823352" y="4113400"/>
                  </a:lnTo>
                  <a:lnTo>
                    <a:pt x="1820485" y="4116762"/>
                  </a:lnTo>
                  <a:lnTo>
                    <a:pt x="1746056" y="4129611"/>
                  </a:lnTo>
                  <a:lnTo>
                    <a:pt x="1671638" y="4142461"/>
                  </a:lnTo>
                  <a:lnTo>
                    <a:pt x="1592361" y="4182570"/>
                  </a:lnTo>
                  <a:lnTo>
                    <a:pt x="1513075" y="4222680"/>
                  </a:lnTo>
                  <a:lnTo>
                    <a:pt x="1444162" y="4287041"/>
                  </a:lnTo>
                  <a:lnTo>
                    <a:pt x="1375248" y="4351401"/>
                  </a:lnTo>
                  <a:lnTo>
                    <a:pt x="1348702" y="4389701"/>
                  </a:lnTo>
                  <a:lnTo>
                    <a:pt x="1322156" y="4428001"/>
                  </a:lnTo>
                  <a:lnTo>
                    <a:pt x="1328633" y="4438479"/>
                  </a:lnTo>
                  <a:lnTo>
                    <a:pt x="1335100" y="4448947"/>
                  </a:lnTo>
                  <a:lnTo>
                    <a:pt x="1372210" y="4472369"/>
                  </a:lnTo>
                  <a:lnTo>
                    <a:pt x="1409319" y="4495800"/>
                  </a:lnTo>
                  <a:lnTo>
                    <a:pt x="1422321" y="4495800"/>
                  </a:lnTo>
                  <a:lnTo>
                    <a:pt x="1435322" y="4495800"/>
                  </a:lnTo>
                  <a:lnTo>
                    <a:pt x="1453467" y="4475350"/>
                  </a:lnTo>
                  <a:lnTo>
                    <a:pt x="1471613" y="4454909"/>
                  </a:lnTo>
                  <a:lnTo>
                    <a:pt x="1508760" y="4427725"/>
                  </a:lnTo>
                  <a:lnTo>
                    <a:pt x="1545907" y="4400550"/>
                  </a:lnTo>
                  <a:lnTo>
                    <a:pt x="1568291" y="4400550"/>
                  </a:lnTo>
                  <a:lnTo>
                    <a:pt x="1590675" y="4400550"/>
                  </a:lnTo>
                  <a:lnTo>
                    <a:pt x="1590675" y="4417695"/>
                  </a:lnTo>
                  <a:lnTo>
                    <a:pt x="1590675" y="4434840"/>
                  </a:lnTo>
                  <a:lnTo>
                    <a:pt x="1602105" y="4446270"/>
                  </a:lnTo>
                  <a:lnTo>
                    <a:pt x="1613535" y="4457700"/>
                  </a:lnTo>
                  <a:lnTo>
                    <a:pt x="1653807" y="4457700"/>
                  </a:lnTo>
                  <a:lnTo>
                    <a:pt x="1694069" y="4457700"/>
                  </a:lnTo>
                  <a:lnTo>
                    <a:pt x="1763821" y="4466511"/>
                  </a:lnTo>
                  <a:lnTo>
                    <a:pt x="1833563" y="4475312"/>
                  </a:lnTo>
                  <a:lnTo>
                    <a:pt x="1893370" y="4480674"/>
                  </a:lnTo>
                  <a:lnTo>
                    <a:pt x="1953187" y="4486037"/>
                  </a:lnTo>
                  <a:lnTo>
                    <a:pt x="1961779" y="4463434"/>
                  </a:lnTo>
                  <a:lnTo>
                    <a:pt x="1970370" y="4440832"/>
                  </a:lnTo>
                  <a:lnTo>
                    <a:pt x="2025110" y="4456072"/>
                  </a:lnTo>
                  <a:lnTo>
                    <a:pt x="2079850" y="4471311"/>
                  </a:lnTo>
                  <a:lnTo>
                    <a:pt x="2083260" y="4461091"/>
                  </a:lnTo>
                  <a:lnTo>
                    <a:pt x="2086661" y="4450880"/>
                  </a:lnTo>
                  <a:lnTo>
                    <a:pt x="2099577" y="4433221"/>
                  </a:lnTo>
                  <a:lnTo>
                    <a:pt x="2112493" y="4415562"/>
                  </a:lnTo>
                  <a:lnTo>
                    <a:pt x="2223059" y="4453205"/>
                  </a:lnTo>
                  <a:lnTo>
                    <a:pt x="2333625" y="4490847"/>
                  </a:lnTo>
                  <a:lnTo>
                    <a:pt x="2333625" y="4496934"/>
                  </a:lnTo>
                  <a:lnTo>
                    <a:pt x="2333625" y="4503020"/>
                  </a:lnTo>
                  <a:lnTo>
                    <a:pt x="2262188" y="4556789"/>
                  </a:lnTo>
                  <a:lnTo>
                    <a:pt x="2190750" y="4610557"/>
                  </a:lnTo>
                  <a:lnTo>
                    <a:pt x="2190750" y="4616520"/>
                  </a:lnTo>
                  <a:lnTo>
                    <a:pt x="2190750" y="4622483"/>
                  </a:lnTo>
                  <a:lnTo>
                    <a:pt x="2318928" y="4617101"/>
                  </a:lnTo>
                  <a:lnTo>
                    <a:pt x="2447097" y="4611729"/>
                  </a:lnTo>
                  <a:lnTo>
                    <a:pt x="2540365" y="4736535"/>
                  </a:lnTo>
                  <a:lnTo>
                    <a:pt x="2633624" y="4861341"/>
                  </a:lnTo>
                  <a:lnTo>
                    <a:pt x="2636730" y="4845244"/>
                  </a:lnTo>
                  <a:lnTo>
                    <a:pt x="2639825" y="4829147"/>
                  </a:lnTo>
                  <a:lnTo>
                    <a:pt x="2624842" y="4699245"/>
                  </a:lnTo>
                  <a:lnTo>
                    <a:pt x="2609850" y="4569343"/>
                  </a:lnTo>
                  <a:lnTo>
                    <a:pt x="2609850" y="4557417"/>
                  </a:lnTo>
                  <a:lnTo>
                    <a:pt x="2609850" y="4545492"/>
                  </a:lnTo>
                  <a:lnTo>
                    <a:pt x="2709863" y="4481732"/>
                  </a:lnTo>
                  <a:lnTo>
                    <a:pt x="2809875" y="4417981"/>
                  </a:lnTo>
                  <a:lnTo>
                    <a:pt x="2809875" y="4409266"/>
                  </a:lnTo>
                  <a:lnTo>
                    <a:pt x="2809875" y="4400550"/>
                  </a:lnTo>
                  <a:lnTo>
                    <a:pt x="2683669" y="4400217"/>
                  </a:lnTo>
                  <a:lnTo>
                    <a:pt x="2557463" y="4399883"/>
                  </a:lnTo>
                  <a:lnTo>
                    <a:pt x="2487177" y="4304605"/>
                  </a:lnTo>
                  <a:lnTo>
                    <a:pt x="2416893" y="4209326"/>
                  </a:lnTo>
                  <a:lnTo>
                    <a:pt x="2412778" y="4213451"/>
                  </a:lnTo>
                  <a:lnTo>
                    <a:pt x="2408654" y="4217575"/>
                  </a:lnTo>
                  <a:lnTo>
                    <a:pt x="2408825" y="4294470"/>
                  </a:lnTo>
                  <a:lnTo>
                    <a:pt x="2408987" y="4371366"/>
                  </a:lnTo>
                  <a:lnTo>
                    <a:pt x="2401815" y="4375804"/>
                  </a:lnTo>
                  <a:lnTo>
                    <a:pt x="2394633" y="4380243"/>
                  </a:lnTo>
                  <a:lnTo>
                    <a:pt x="2285552" y="4341838"/>
                  </a:lnTo>
                  <a:lnTo>
                    <a:pt x="2176463" y="4303433"/>
                  </a:lnTo>
                  <a:lnTo>
                    <a:pt x="2167300" y="4294728"/>
                  </a:lnTo>
                  <a:lnTo>
                    <a:pt x="2158127" y="4286022"/>
                  </a:lnTo>
                  <a:lnTo>
                    <a:pt x="2211905" y="4235168"/>
                  </a:lnTo>
                  <a:lnTo>
                    <a:pt x="2265683" y="4184314"/>
                  </a:lnTo>
                  <a:lnTo>
                    <a:pt x="2293954" y="4172598"/>
                  </a:lnTo>
                  <a:lnTo>
                    <a:pt x="2322223" y="4160891"/>
                  </a:lnTo>
                  <a:lnTo>
                    <a:pt x="2416035" y="4180199"/>
                  </a:lnTo>
                  <a:lnTo>
                    <a:pt x="2509838" y="4199506"/>
                  </a:lnTo>
                  <a:lnTo>
                    <a:pt x="2600325" y="4213594"/>
                  </a:lnTo>
                  <a:lnTo>
                    <a:pt x="2690813" y="4227690"/>
                  </a:lnTo>
                  <a:lnTo>
                    <a:pt x="2764765" y="4234292"/>
                  </a:lnTo>
                  <a:lnTo>
                    <a:pt x="2838726" y="4240892"/>
                  </a:lnTo>
                  <a:lnTo>
                    <a:pt x="2845546" y="4251665"/>
                  </a:lnTo>
                  <a:lnTo>
                    <a:pt x="2852375" y="4262438"/>
                  </a:lnTo>
                  <a:lnTo>
                    <a:pt x="2858977" y="4567238"/>
                  </a:lnTo>
                  <a:lnTo>
                    <a:pt x="2865578" y="4872038"/>
                  </a:lnTo>
                  <a:lnTo>
                    <a:pt x="2881141" y="4951600"/>
                  </a:lnTo>
                  <a:lnTo>
                    <a:pt x="2896705" y="5031153"/>
                  </a:lnTo>
                  <a:lnTo>
                    <a:pt x="2919317" y="5082292"/>
                  </a:lnTo>
                  <a:lnTo>
                    <a:pt x="2941939" y="5133432"/>
                  </a:lnTo>
                  <a:lnTo>
                    <a:pt x="2971609" y="5176571"/>
                  </a:lnTo>
                  <a:lnTo>
                    <a:pt x="3001290" y="5219700"/>
                  </a:lnTo>
                  <a:lnTo>
                    <a:pt x="3013110" y="5219700"/>
                  </a:lnTo>
                  <a:lnTo>
                    <a:pt x="3024921" y="5219700"/>
                  </a:lnTo>
                  <a:lnTo>
                    <a:pt x="3055039" y="5169694"/>
                  </a:lnTo>
                  <a:lnTo>
                    <a:pt x="3085157" y="5119688"/>
                  </a:lnTo>
                  <a:lnTo>
                    <a:pt x="3104236" y="5048250"/>
                  </a:lnTo>
                  <a:lnTo>
                    <a:pt x="3123314" y="4976813"/>
                  </a:lnTo>
                  <a:lnTo>
                    <a:pt x="3133277" y="4884315"/>
                  </a:lnTo>
                  <a:lnTo>
                    <a:pt x="3143250" y="4791828"/>
                  </a:lnTo>
                  <a:lnTo>
                    <a:pt x="3143250" y="4519984"/>
                  </a:lnTo>
                  <a:lnTo>
                    <a:pt x="3143250" y="4248150"/>
                  </a:lnTo>
                  <a:lnTo>
                    <a:pt x="3156061" y="4248150"/>
                  </a:lnTo>
                  <a:lnTo>
                    <a:pt x="3168872" y="4248150"/>
                  </a:lnTo>
                  <a:lnTo>
                    <a:pt x="3183684" y="4264819"/>
                  </a:lnTo>
                  <a:lnTo>
                    <a:pt x="3198505" y="4281488"/>
                  </a:lnTo>
                  <a:lnTo>
                    <a:pt x="3213249" y="4317206"/>
                  </a:lnTo>
                  <a:lnTo>
                    <a:pt x="3228004" y="4352925"/>
                  </a:lnTo>
                  <a:lnTo>
                    <a:pt x="3237681" y="4352925"/>
                  </a:lnTo>
                  <a:lnTo>
                    <a:pt x="3247358" y="4352925"/>
                  </a:lnTo>
                  <a:lnTo>
                    <a:pt x="3288173" y="4339333"/>
                  </a:lnTo>
                  <a:lnTo>
                    <a:pt x="3328988" y="4325741"/>
                  </a:lnTo>
                  <a:lnTo>
                    <a:pt x="3371850" y="4320017"/>
                  </a:lnTo>
                  <a:lnTo>
                    <a:pt x="3414713" y="4314292"/>
                  </a:lnTo>
                  <a:lnTo>
                    <a:pt x="3426504" y="4322197"/>
                  </a:lnTo>
                  <a:lnTo>
                    <a:pt x="3438306" y="4330103"/>
                  </a:lnTo>
                  <a:lnTo>
                    <a:pt x="3448069" y="4381996"/>
                  </a:lnTo>
                  <a:lnTo>
                    <a:pt x="3457842" y="4433888"/>
                  </a:lnTo>
                  <a:lnTo>
                    <a:pt x="3482026" y="4483494"/>
                  </a:lnTo>
                  <a:lnTo>
                    <a:pt x="3506210" y="4533100"/>
                  </a:lnTo>
                  <a:lnTo>
                    <a:pt x="3541423" y="4560504"/>
                  </a:lnTo>
                  <a:lnTo>
                    <a:pt x="3576638" y="4587916"/>
                  </a:lnTo>
                  <a:lnTo>
                    <a:pt x="3671888" y="4638332"/>
                  </a:lnTo>
                  <a:lnTo>
                    <a:pt x="3767138" y="4688748"/>
                  </a:lnTo>
                  <a:lnTo>
                    <a:pt x="3812448" y="4721724"/>
                  </a:lnTo>
                  <a:lnTo>
                    <a:pt x="3857758" y="4754700"/>
                  </a:lnTo>
                  <a:lnTo>
                    <a:pt x="3889410" y="4794314"/>
                  </a:lnTo>
                  <a:lnTo>
                    <a:pt x="3921061" y="4833938"/>
                  </a:lnTo>
                  <a:lnTo>
                    <a:pt x="3937997" y="4870885"/>
                  </a:lnTo>
                  <a:lnTo>
                    <a:pt x="3954942" y="4907842"/>
                  </a:lnTo>
                  <a:lnTo>
                    <a:pt x="3951142" y="4967488"/>
                  </a:lnTo>
                  <a:lnTo>
                    <a:pt x="3947341" y="5027143"/>
                  </a:lnTo>
                  <a:lnTo>
                    <a:pt x="3917728" y="5083636"/>
                  </a:lnTo>
                  <a:lnTo>
                    <a:pt x="3888115" y="5140128"/>
                  </a:lnTo>
                  <a:lnTo>
                    <a:pt x="3821697" y="5248971"/>
                  </a:lnTo>
                  <a:lnTo>
                    <a:pt x="3755288" y="5357813"/>
                  </a:lnTo>
                  <a:lnTo>
                    <a:pt x="3724923" y="5388474"/>
                  </a:lnTo>
                  <a:lnTo>
                    <a:pt x="3694557" y="5419144"/>
                  </a:lnTo>
                  <a:lnTo>
                    <a:pt x="3583210" y="5488305"/>
                  </a:lnTo>
                  <a:lnTo>
                    <a:pt x="3471863" y="5557466"/>
                  </a:lnTo>
                  <a:lnTo>
                    <a:pt x="3380765" y="5648135"/>
                  </a:lnTo>
                  <a:lnTo>
                    <a:pt x="3289669" y="5738813"/>
                  </a:lnTo>
                  <a:lnTo>
                    <a:pt x="3254559" y="5792810"/>
                  </a:lnTo>
                  <a:lnTo>
                    <a:pt x="3219450" y="5846817"/>
                  </a:lnTo>
                  <a:lnTo>
                    <a:pt x="3219450" y="5894870"/>
                  </a:lnTo>
                  <a:lnTo>
                    <a:pt x="3219450" y="5942933"/>
                  </a:lnTo>
                  <a:lnTo>
                    <a:pt x="3317081" y="5945648"/>
                  </a:lnTo>
                  <a:lnTo>
                    <a:pt x="3414713" y="5948363"/>
                  </a:lnTo>
                  <a:lnTo>
                    <a:pt x="3417713" y="5979481"/>
                  </a:lnTo>
                  <a:lnTo>
                    <a:pt x="3420704" y="6010608"/>
                  </a:lnTo>
                  <a:close/>
                  <a:moveTo>
                    <a:pt x="4186238" y="5572125"/>
                  </a:moveTo>
                  <a:lnTo>
                    <a:pt x="4181475" y="5572125"/>
                  </a:lnTo>
                  <a:lnTo>
                    <a:pt x="4181475" y="5567363"/>
                  </a:lnTo>
                  <a:lnTo>
                    <a:pt x="4181475" y="5562600"/>
                  </a:lnTo>
                  <a:lnTo>
                    <a:pt x="4186238" y="5562600"/>
                  </a:lnTo>
                  <a:lnTo>
                    <a:pt x="4191000" y="5562600"/>
                  </a:lnTo>
                  <a:lnTo>
                    <a:pt x="4191000" y="5567363"/>
                  </a:lnTo>
                  <a:lnTo>
                    <a:pt x="4191000" y="5572125"/>
                  </a:lnTo>
                  <a:close/>
                  <a:moveTo>
                    <a:pt x="2595563" y="4772025"/>
                  </a:moveTo>
                  <a:lnTo>
                    <a:pt x="2590800" y="4772025"/>
                  </a:lnTo>
                  <a:lnTo>
                    <a:pt x="2590800" y="4767263"/>
                  </a:lnTo>
                  <a:lnTo>
                    <a:pt x="2590800" y="4762500"/>
                  </a:lnTo>
                  <a:lnTo>
                    <a:pt x="2595563" y="4762500"/>
                  </a:lnTo>
                  <a:lnTo>
                    <a:pt x="2600325" y="4762500"/>
                  </a:lnTo>
                  <a:lnTo>
                    <a:pt x="2600325" y="4767263"/>
                  </a:lnTo>
                  <a:lnTo>
                    <a:pt x="2600325" y="4772025"/>
                  </a:lnTo>
                  <a:close/>
                  <a:moveTo>
                    <a:pt x="2576513" y="4743450"/>
                  </a:moveTo>
                  <a:lnTo>
                    <a:pt x="2571750" y="4743450"/>
                  </a:lnTo>
                  <a:lnTo>
                    <a:pt x="2571750" y="4738688"/>
                  </a:lnTo>
                  <a:lnTo>
                    <a:pt x="2571750" y="4733925"/>
                  </a:lnTo>
                  <a:lnTo>
                    <a:pt x="2576513" y="4733925"/>
                  </a:lnTo>
                  <a:lnTo>
                    <a:pt x="2581275" y="4733925"/>
                  </a:lnTo>
                  <a:lnTo>
                    <a:pt x="2581275" y="4738688"/>
                  </a:lnTo>
                  <a:lnTo>
                    <a:pt x="2581275" y="4743450"/>
                  </a:lnTo>
                  <a:close/>
                  <a:moveTo>
                    <a:pt x="2605088" y="4733925"/>
                  </a:moveTo>
                  <a:lnTo>
                    <a:pt x="2600325" y="4733925"/>
                  </a:lnTo>
                  <a:lnTo>
                    <a:pt x="2600325" y="4729163"/>
                  </a:lnTo>
                  <a:lnTo>
                    <a:pt x="2600325" y="4724400"/>
                  </a:lnTo>
                  <a:lnTo>
                    <a:pt x="2605088" y="4724400"/>
                  </a:lnTo>
                  <a:lnTo>
                    <a:pt x="2609850" y="4724400"/>
                  </a:lnTo>
                  <a:lnTo>
                    <a:pt x="2609850" y="4729163"/>
                  </a:lnTo>
                  <a:lnTo>
                    <a:pt x="2609850" y="4733925"/>
                  </a:lnTo>
                  <a:close/>
                  <a:moveTo>
                    <a:pt x="2271713" y="4600575"/>
                  </a:moveTo>
                  <a:lnTo>
                    <a:pt x="2266950" y="4600575"/>
                  </a:lnTo>
                  <a:lnTo>
                    <a:pt x="2266950" y="4595813"/>
                  </a:lnTo>
                  <a:lnTo>
                    <a:pt x="2266950" y="4591050"/>
                  </a:lnTo>
                  <a:lnTo>
                    <a:pt x="2271713" y="4591050"/>
                  </a:lnTo>
                  <a:lnTo>
                    <a:pt x="2276475" y="4591050"/>
                  </a:lnTo>
                  <a:lnTo>
                    <a:pt x="2276475" y="4595813"/>
                  </a:lnTo>
                  <a:lnTo>
                    <a:pt x="2276475" y="4600575"/>
                  </a:lnTo>
                  <a:close/>
                  <a:moveTo>
                    <a:pt x="2366963" y="4591050"/>
                  </a:moveTo>
                  <a:lnTo>
                    <a:pt x="2362200" y="4591050"/>
                  </a:lnTo>
                  <a:lnTo>
                    <a:pt x="2362200" y="4586288"/>
                  </a:lnTo>
                  <a:lnTo>
                    <a:pt x="2362200" y="4581525"/>
                  </a:lnTo>
                  <a:lnTo>
                    <a:pt x="2366963" y="4581525"/>
                  </a:lnTo>
                  <a:lnTo>
                    <a:pt x="2371725" y="4581525"/>
                  </a:lnTo>
                  <a:lnTo>
                    <a:pt x="2371725" y="4586288"/>
                  </a:lnTo>
                  <a:lnTo>
                    <a:pt x="2371725" y="4591050"/>
                  </a:lnTo>
                  <a:close/>
                  <a:moveTo>
                    <a:pt x="2462213" y="4581525"/>
                  </a:moveTo>
                  <a:lnTo>
                    <a:pt x="2457450" y="4581525"/>
                  </a:lnTo>
                  <a:lnTo>
                    <a:pt x="2457450" y="4576763"/>
                  </a:lnTo>
                  <a:lnTo>
                    <a:pt x="2457450" y="4572000"/>
                  </a:lnTo>
                  <a:lnTo>
                    <a:pt x="2462213" y="4572000"/>
                  </a:lnTo>
                  <a:lnTo>
                    <a:pt x="2466975" y="4572000"/>
                  </a:lnTo>
                  <a:lnTo>
                    <a:pt x="2466975" y="4576763"/>
                  </a:lnTo>
                  <a:lnTo>
                    <a:pt x="2466975" y="4581525"/>
                  </a:lnTo>
                  <a:close/>
                  <a:moveTo>
                    <a:pt x="2386013" y="4514850"/>
                  </a:moveTo>
                  <a:lnTo>
                    <a:pt x="2381250" y="4514850"/>
                  </a:lnTo>
                  <a:lnTo>
                    <a:pt x="2381250" y="4510088"/>
                  </a:lnTo>
                  <a:lnTo>
                    <a:pt x="2381250" y="4505325"/>
                  </a:lnTo>
                  <a:lnTo>
                    <a:pt x="2386013" y="4505325"/>
                  </a:lnTo>
                  <a:lnTo>
                    <a:pt x="2390775" y="4505325"/>
                  </a:lnTo>
                  <a:lnTo>
                    <a:pt x="2390775" y="4510088"/>
                  </a:lnTo>
                  <a:lnTo>
                    <a:pt x="2390775" y="4514850"/>
                  </a:lnTo>
                  <a:close/>
                  <a:moveTo>
                    <a:pt x="4291013" y="4505325"/>
                  </a:moveTo>
                  <a:lnTo>
                    <a:pt x="4286250" y="4505325"/>
                  </a:lnTo>
                  <a:lnTo>
                    <a:pt x="4286250" y="4500563"/>
                  </a:lnTo>
                  <a:lnTo>
                    <a:pt x="4286250" y="4495800"/>
                  </a:lnTo>
                  <a:lnTo>
                    <a:pt x="4291013" y="4495800"/>
                  </a:lnTo>
                  <a:lnTo>
                    <a:pt x="4295775" y="4495800"/>
                  </a:lnTo>
                  <a:lnTo>
                    <a:pt x="4295775" y="4500563"/>
                  </a:lnTo>
                  <a:lnTo>
                    <a:pt x="4295775" y="4505325"/>
                  </a:lnTo>
                  <a:close/>
                  <a:moveTo>
                    <a:pt x="2405063" y="4495800"/>
                  </a:moveTo>
                  <a:lnTo>
                    <a:pt x="2400300" y="4495800"/>
                  </a:lnTo>
                  <a:lnTo>
                    <a:pt x="2400300" y="4491038"/>
                  </a:lnTo>
                  <a:lnTo>
                    <a:pt x="2400300" y="4486275"/>
                  </a:lnTo>
                  <a:lnTo>
                    <a:pt x="2405063" y="4486275"/>
                  </a:lnTo>
                  <a:lnTo>
                    <a:pt x="2409825" y="4486275"/>
                  </a:lnTo>
                  <a:lnTo>
                    <a:pt x="2409825" y="4491038"/>
                  </a:lnTo>
                  <a:lnTo>
                    <a:pt x="2409825" y="4495800"/>
                  </a:lnTo>
                  <a:close/>
                  <a:moveTo>
                    <a:pt x="2643188" y="4495800"/>
                  </a:moveTo>
                  <a:lnTo>
                    <a:pt x="2638425" y="4495800"/>
                  </a:lnTo>
                  <a:lnTo>
                    <a:pt x="2638425" y="4491038"/>
                  </a:lnTo>
                  <a:lnTo>
                    <a:pt x="2638425" y="4486275"/>
                  </a:lnTo>
                  <a:lnTo>
                    <a:pt x="2643188" y="4486275"/>
                  </a:lnTo>
                  <a:lnTo>
                    <a:pt x="2647950" y="4486275"/>
                  </a:lnTo>
                  <a:lnTo>
                    <a:pt x="2647950" y="4491038"/>
                  </a:lnTo>
                  <a:lnTo>
                    <a:pt x="2647950" y="4495800"/>
                  </a:lnTo>
                  <a:close/>
                  <a:moveTo>
                    <a:pt x="2386013" y="4486275"/>
                  </a:moveTo>
                  <a:lnTo>
                    <a:pt x="2381250" y="4486275"/>
                  </a:lnTo>
                  <a:lnTo>
                    <a:pt x="2381250" y="4481513"/>
                  </a:lnTo>
                  <a:lnTo>
                    <a:pt x="2381250" y="4476750"/>
                  </a:lnTo>
                  <a:lnTo>
                    <a:pt x="2386013" y="4476750"/>
                  </a:lnTo>
                  <a:lnTo>
                    <a:pt x="2390775" y="4476750"/>
                  </a:lnTo>
                  <a:lnTo>
                    <a:pt x="2390775" y="4481513"/>
                  </a:lnTo>
                  <a:lnTo>
                    <a:pt x="2390775" y="4486275"/>
                  </a:lnTo>
                  <a:close/>
                  <a:moveTo>
                    <a:pt x="1914525" y="4457700"/>
                  </a:moveTo>
                  <a:lnTo>
                    <a:pt x="1901828" y="4457700"/>
                  </a:lnTo>
                  <a:lnTo>
                    <a:pt x="1908172" y="4451347"/>
                  </a:lnTo>
                  <a:lnTo>
                    <a:pt x="1914525" y="4445003"/>
                  </a:lnTo>
                  <a:lnTo>
                    <a:pt x="1920878" y="4451347"/>
                  </a:lnTo>
                  <a:lnTo>
                    <a:pt x="1927222" y="4457700"/>
                  </a:lnTo>
                  <a:close/>
                  <a:moveTo>
                    <a:pt x="2709863" y="4457700"/>
                  </a:moveTo>
                  <a:lnTo>
                    <a:pt x="2705100" y="4457700"/>
                  </a:lnTo>
                  <a:lnTo>
                    <a:pt x="2705100" y="4452938"/>
                  </a:lnTo>
                  <a:lnTo>
                    <a:pt x="2705100" y="4448175"/>
                  </a:lnTo>
                  <a:lnTo>
                    <a:pt x="2709863" y="4448175"/>
                  </a:lnTo>
                  <a:lnTo>
                    <a:pt x="2714625" y="4448175"/>
                  </a:lnTo>
                  <a:lnTo>
                    <a:pt x="2714625" y="4452938"/>
                  </a:lnTo>
                  <a:lnTo>
                    <a:pt x="2714625" y="4457700"/>
                  </a:lnTo>
                  <a:close/>
                  <a:moveTo>
                    <a:pt x="1819275" y="4448175"/>
                  </a:moveTo>
                  <a:lnTo>
                    <a:pt x="1806578" y="4448175"/>
                  </a:lnTo>
                  <a:lnTo>
                    <a:pt x="1812922" y="4441822"/>
                  </a:lnTo>
                  <a:lnTo>
                    <a:pt x="1819275" y="4435478"/>
                  </a:lnTo>
                  <a:lnTo>
                    <a:pt x="1825628" y="4441822"/>
                  </a:lnTo>
                  <a:lnTo>
                    <a:pt x="1831972" y="4448175"/>
                  </a:lnTo>
                  <a:close/>
                  <a:moveTo>
                    <a:pt x="2281238" y="4448175"/>
                  </a:moveTo>
                  <a:lnTo>
                    <a:pt x="2276475" y="4448175"/>
                  </a:lnTo>
                  <a:lnTo>
                    <a:pt x="2276475" y="4443413"/>
                  </a:lnTo>
                  <a:lnTo>
                    <a:pt x="2276475" y="4438650"/>
                  </a:lnTo>
                  <a:lnTo>
                    <a:pt x="2281238" y="4438650"/>
                  </a:lnTo>
                  <a:lnTo>
                    <a:pt x="2286000" y="4438650"/>
                  </a:lnTo>
                  <a:lnTo>
                    <a:pt x="2286000" y="4443413"/>
                  </a:lnTo>
                  <a:lnTo>
                    <a:pt x="2286000" y="4448175"/>
                  </a:lnTo>
                  <a:close/>
                  <a:moveTo>
                    <a:pt x="1714500" y="4438650"/>
                  </a:moveTo>
                  <a:lnTo>
                    <a:pt x="1701803" y="4438650"/>
                  </a:lnTo>
                  <a:lnTo>
                    <a:pt x="1708147" y="4432297"/>
                  </a:lnTo>
                  <a:lnTo>
                    <a:pt x="1714500" y="4425953"/>
                  </a:lnTo>
                  <a:lnTo>
                    <a:pt x="1720853" y="4432297"/>
                  </a:lnTo>
                  <a:lnTo>
                    <a:pt x="1727197" y="4438650"/>
                  </a:lnTo>
                  <a:close/>
                  <a:moveTo>
                    <a:pt x="2043113" y="4438650"/>
                  </a:moveTo>
                  <a:lnTo>
                    <a:pt x="2038350" y="4438650"/>
                  </a:lnTo>
                  <a:lnTo>
                    <a:pt x="2038350" y="4433888"/>
                  </a:lnTo>
                  <a:lnTo>
                    <a:pt x="2038350" y="4429125"/>
                  </a:lnTo>
                  <a:lnTo>
                    <a:pt x="2043113" y="4429125"/>
                  </a:lnTo>
                  <a:lnTo>
                    <a:pt x="2047875" y="4429125"/>
                  </a:lnTo>
                  <a:lnTo>
                    <a:pt x="2047875" y="4433888"/>
                  </a:lnTo>
                  <a:lnTo>
                    <a:pt x="2047875" y="4438650"/>
                  </a:lnTo>
                  <a:close/>
                  <a:moveTo>
                    <a:pt x="2252663" y="4438650"/>
                  </a:moveTo>
                  <a:lnTo>
                    <a:pt x="2247900" y="4438650"/>
                  </a:lnTo>
                  <a:lnTo>
                    <a:pt x="2247900" y="4433888"/>
                  </a:lnTo>
                  <a:lnTo>
                    <a:pt x="2247900" y="4429125"/>
                  </a:lnTo>
                  <a:lnTo>
                    <a:pt x="2252663" y="4429125"/>
                  </a:lnTo>
                  <a:lnTo>
                    <a:pt x="2257425" y="4429125"/>
                  </a:lnTo>
                  <a:lnTo>
                    <a:pt x="2257425" y="4433888"/>
                  </a:lnTo>
                  <a:lnTo>
                    <a:pt x="2257425" y="4438650"/>
                  </a:lnTo>
                  <a:close/>
                  <a:moveTo>
                    <a:pt x="2538413" y="4438650"/>
                  </a:moveTo>
                  <a:lnTo>
                    <a:pt x="2533650" y="4438650"/>
                  </a:lnTo>
                  <a:lnTo>
                    <a:pt x="2533650" y="4433888"/>
                  </a:lnTo>
                  <a:lnTo>
                    <a:pt x="2533650" y="4429125"/>
                  </a:lnTo>
                  <a:lnTo>
                    <a:pt x="2538413" y="4429125"/>
                  </a:lnTo>
                  <a:lnTo>
                    <a:pt x="2543175" y="4429125"/>
                  </a:lnTo>
                  <a:lnTo>
                    <a:pt x="2543175" y="4433888"/>
                  </a:lnTo>
                  <a:lnTo>
                    <a:pt x="2543175" y="4438650"/>
                  </a:lnTo>
                  <a:close/>
                  <a:moveTo>
                    <a:pt x="2628900" y="4438650"/>
                  </a:moveTo>
                  <a:lnTo>
                    <a:pt x="2616203" y="4438650"/>
                  </a:lnTo>
                  <a:lnTo>
                    <a:pt x="2622547" y="4432297"/>
                  </a:lnTo>
                  <a:lnTo>
                    <a:pt x="2628900" y="4425953"/>
                  </a:lnTo>
                  <a:lnTo>
                    <a:pt x="2635253" y="4432297"/>
                  </a:lnTo>
                  <a:lnTo>
                    <a:pt x="2641597" y="4438650"/>
                  </a:lnTo>
                  <a:close/>
                  <a:moveTo>
                    <a:pt x="2433638" y="4429125"/>
                  </a:moveTo>
                  <a:lnTo>
                    <a:pt x="2428875" y="4429125"/>
                  </a:lnTo>
                  <a:lnTo>
                    <a:pt x="2428875" y="4424363"/>
                  </a:lnTo>
                  <a:lnTo>
                    <a:pt x="2428875" y="4419600"/>
                  </a:lnTo>
                  <a:lnTo>
                    <a:pt x="2433638" y="4419600"/>
                  </a:lnTo>
                  <a:lnTo>
                    <a:pt x="2438400" y="4419600"/>
                  </a:lnTo>
                  <a:lnTo>
                    <a:pt x="2438400" y="4424363"/>
                  </a:lnTo>
                  <a:lnTo>
                    <a:pt x="2438400" y="4429125"/>
                  </a:lnTo>
                  <a:close/>
                  <a:moveTo>
                    <a:pt x="2405063" y="4419600"/>
                  </a:moveTo>
                  <a:lnTo>
                    <a:pt x="2400300" y="4419600"/>
                  </a:lnTo>
                  <a:lnTo>
                    <a:pt x="2400300" y="4414838"/>
                  </a:lnTo>
                  <a:lnTo>
                    <a:pt x="2400300" y="4410075"/>
                  </a:lnTo>
                  <a:lnTo>
                    <a:pt x="2405063" y="4410075"/>
                  </a:lnTo>
                  <a:lnTo>
                    <a:pt x="2409825" y="4410075"/>
                  </a:lnTo>
                  <a:lnTo>
                    <a:pt x="2409825" y="4414838"/>
                  </a:lnTo>
                  <a:lnTo>
                    <a:pt x="2409825" y="4419600"/>
                  </a:lnTo>
                  <a:close/>
                  <a:moveTo>
                    <a:pt x="4338638" y="4419600"/>
                  </a:moveTo>
                  <a:lnTo>
                    <a:pt x="4333875" y="4419600"/>
                  </a:lnTo>
                  <a:lnTo>
                    <a:pt x="4333875" y="4414838"/>
                  </a:lnTo>
                  <a:lnTo>
                    <a:pt x="4333875" y="4410075"/>
                  </a:lnTo>
                  <a:lnTo>
                    <a:pt x="4338638" y="4410075"/>
                  </a:lnTo>
                  <a:lnTo>
                    <a:pt x="4343400" y="4410075"/>
                  </a:lnTo>
                  <a:lnTo>
                    <a:pt x="4343400" y="4414838"/>
                  </a:lnTo>
                  <a:lnTo>
                    <a:pt x="4343400" y="4419600"/>
                  </a:lnTo>
                  <a:close/>
                  <a:moveTo>
                    <a:pt x="2519363" y="4410075"/>
                  </a:moveTo>
                  <a:lnTo>
                    <a:pt x="2514600" y="4410075"/>
                  </a:lnTo>
                  <a:lnTo>
                    <a:pt x="2514600" y="4405313"/>
                  </a:lnTo>
                  <a:lnTo>
                    <a:pt x="2514600" y="4400550"/>
                  </a:lnTo>
                  <a:lnTo>
                    <a:pt x="2519363" y="4400550"/>
                  </a:lnTo>
                  <a:lnTo>
                    <a:pt x="2524125" y="4400550"/>
                  </a:lnTo>
                  <a:lnTo>
                    <a:pt x="2524125" y="4405313"/>
                  </a:lnTo>
                  <a:lnTo>
                    <a:pt x="2524125" y="4410075"/>
                  </a:lnTo>
                  <a:close/>
                  <a:moveTo>
                    <a:pt x="2147888" y="4400550"/>
                  </a:moveTo>
                  <a:lnTo>
                    <a:pt x="2143125" y="4400550"/>
                  </a:lnTo>
                  <a:lnTo>
                    <a:pt x="2143125" y="4395788"/>
                  </a:lnTo>
                  <a:lnTo>
                    <a:pt x="2143125" y="4391025"/>
                  </a:lnTo>
                  <a:lnTo>
                    <a:pt x="2147888" y="4391025"/>
                  </a:lnTo>
                  <a:lnTo>
                    <a:pt x="2152650" y="4391025"/>
                  </a:lnTo>
                  <a:lnTo>
                    <a:pt x="2152650" y="4395788"/>
                  </a:lnTo>
                  <a:lnTo>
                    <a:pt x="2152650" y="4400550"/>
                  </a:lnTo>
                  <a:close/>
                  <a:moveTo>
                    <a:pt x="2347913" y="4400550"/>
                  </a:moveTo>
                  <a:lnTo>
                    <a:pt x="2343150" y="4400550"/>
                  </a:lnTo>
                  <a:lnTo>
                    <a:pt x="2343150" y="4395788"/>
                  </a:lnTo>
                  <a:lnTo>
                    <a:pt x="2343150" y="4391025"/>
                  </a:lnTo>
                  <a:lnTo>
                    <a:pt x="2347913" y="4391025"/>
                  </a:lnTo>
                  <a:lnTo>
                    <a:pt x="2352675" y="4391025"/>
                  </a:lnTo>
                  <a:lnTo>
                    <a:pt x="2352675" y="4395788"/>
                  </a:lnTo>
                  <a:lnTo>
                    <a:pt x="2352675" y="4400550"/>
                  </a:lnTo>
                  <a:close/>
                  <a:moveTo>
                    <a:pt x="1633538" y="4391025"/>
                  </a:moveTo>
                  <a:lnTo>
                    <a:pt x="1628775" y="4391025"/>
                  </a:lnTo>
                  <a:lnTo>
                    <a:pt x="1628775" y="4386263"/>
                  </a:lnTo>
                  <a:lnTo>
                    <a:pt x="1628775" y="4381500"/>
                  </a:lnTo>
                  <a:lnTo>
                    <a:pt x="1633538" y="4381500"/>
                  </a:lnTo>
                  <a:lnTo>
                    <a:pt x="1638300" y="4381500"/>
                  </a:lnTo>
                  <a:lnTo>
                    <a:pt x="1638300" y="4386263"/>
                  </a:lnTo>
                  <a:lnTo>
                    <a:pt x="1638300" y="4391025"/>
                  </a:lnTo>
                  <a:close/>
                  <a:moveTo>
                    <a:pt x="2119313" y="4391025"/>
                  </a:moveTo>
                  <a:lnTo>
                    <a:pt x="2114550" y="4391025"/>
                  </a:lnTo>
                  <a:lnTo>
                    <a:pt x="2114550" y="4386263"/>
                  </a:lnTo>
                  <a:lnTo>
                    <a:pt x="2114550" y="4381500"/>
                  </a:lnTo>
                  <a:lnTo>
                    <a:pt x="2119313" y="4381500"/>
                  </a:lnTo>
                  <a:lnTo>
                    <a:pt x="2124075" y="4381500"/>
                  </a:lnTo>
                  <a:lnTo>
                    <a:pt x="2124075" y="4386263"/>
                  </a:lnTo>
                  <a:lnTo>
                    <a:pt x="2124075" y="4391025"/>
                  </a:lnTo>
                  <a:close/>
                  <a:moveTo>
                    <a:pt x="1909763" y="4381500"/>
                  </a:moveTo>
                  <a:lnTo>
                    <a:pt x="1905000" y="4381500"/>
                  </a:lnTo>
                  <a:lnTo>
                    <a:pt x="1905000" y="4376738"/>
                  </a:lnTo>
                  <a:lnTo>
                    <a:pt x="1905000" y="4371975"/>
                  </a:lnTo>
                  <a:lnTo>
                    <a:pt x="1909763" y="4371975"/>
                  </a:lnTo>
                  <a:lnTo>
                    <a:pt x="1914525" y="4371975"/>
                  </a:lnTo>
                  <a:lnTo>
                    <a:pt x="1914525" y="4376738"/>
                  </a:lnTo>
                  <a:lnTo>
                    <a:pt x="1914525" y="4381500"/>
                  </a:lnTo>
                  <a:close/>
                  <a:moveTo>
                    <a:pt x="2090738" y="4381500"/>
                  </a:moveTo>
                  <a:lnTo>
                    <a:pt x="2085975" y="4381500"/>
                  </a:lnTo>
                  <a:lnTo>
                    <a:pt x="2085975" y="4376738"/>
                  </a:lnTo>
                  <a:lnTo>
                    <a:pt x="2085975" y="4371975"/>
                  </a:lnTo>
                  <a:lnTo>
                    <a:pt x="2090738" y="4371975"/>
                  </a:lnTo>
                  <a:lnTo>
                    <a:pt x="2095500" y="4371975"/>
                  </a:lnTo>
                  <a:lnTo>
                    <a:pt x="2095500" y="4376738"/>
                  </a:lnTo>
                  <a:lnTo>
                    <a:pt x="2095500" y="4381500"/>
                  </a:lnTo>
                  <a:close/>
                  <a:moveTo>
                    <a:pt x="1957388" y="4333875"/>
                  </a:moveTo>
                  <a:lnTo>
                    <a:pt x="1952625" y="4333875"/>
                  </a:lnTo>
                  <a:lnTo>
                    <a:pt x="1952625" y="4329113"/>
                  </a:lnTo>
                  <a:lnTo>
                    <a:pt x="1952625" y="4324350"/>
                  </a:lnTo>
                  <a:lnTo>
                    <a:pt x="1957388" y="4324350"/>
                  </a:lnTo>
                  <a:lnTo>
                    <a:pt x="1962150" y="4324350"/>
                  </a:lnTo>
                  <a:lnTo>
                    <a:pt x="1962150" y="4329113"/>
                  </a:lnTo>
                  <a:lnTo>
                    <a:pt x="1962150" y="4333875"/>
                  </a:lnTo>
                  <a:close/>
                  <a:moveTo>
                    <a:pt x="2157413" y="4333875"/>
                  </a:moveTo>
                  <a:lnTo>
                    <a:pt x="2152650" y="4333875"/>
                  </a:lnTo>
                  <a:lnTo>
                    <a:pt x="2152650" y="4329113"/>
                  </a:lnTo>
                  <a:lnTo>
                    <a:pt x="2152650" y="4324350"/>
                  </a:lnTo>
                  <a:lnTo>
                    <a:pt x="2157413" y="4324350"/>
                  </a:lnTo>
                  <a:lnTo>
                    <a:pt x="2162175" y="4324350"/>
                  </a:lnTo>
                  <a:lnTo>
                    <a:pt x="2162175" y="4329113"/>
                  </a:lnTo>
                  <a:lnTo>
                    <a:pt x="2162175" y="4333875"/>
                  </a:lnTo>
                  <a:close/>
                  <a:moveTo>
                    <a:pt x="2471738" y="4333875"/>
                  </a:moveTo>
                  <a:lnTo>
                    <a:pt x="2466975" y="4333875"/>
                  </a:lnTo>
                  <a:lnTo>
                    <a:pt x="2466975" y="4329113"/>
                  </a:lnTo>
                  <a:lnTo>
                    <a:pt x="2466975" y="4324350"/>
                  </a:lnTo>
                  <a:lnTo>
                    <a:pt x="2471738" y="4324350"/>
                  </a:lnTo>
                  <a:lnTo>
                    <a:pt x="2476500" y="4324350"/>
                  </a:lnTo>
                  <a:lnTo>
                    <a:pt x="2476500" y="4329113"/>
                  </a:lnTo>
                  <a:lnTo>
                    <a:pt x="2476500" y="4333875"/>
                  </a:lnTo>
                  <a:close/>
                  <a:moveTo>
                    <a:pt x="2128838" y="4324350"/>
                  </a:moveTo>
                  <a:lnTo>
                    <a:pt x="2124075" y="4324350"/>
                  </a:lnTo>
                  <a:lnTo>
                    <a:pt x="2124075" y="4319588"/>
                  </a:lnTo>
                  <a:lnTo>
                    <a:pt x="2124075" y="4314825"/>
                  </a:lnTo>
                  <a:lnTo>
                    <a:pt x="2128838" y="4314825"/>
                  </a:lnTo>
                  <a:lnTo>
                    <a:pt x="2133600" y="4314825"/>
                  </a:lnTo>
                  <a:lnTo>
                    <a:pt x="2133600" y="4319588"/>
                  </a:lnTo>
                  <a:lnTo>
                    <a:pt x="2133600" y="4324350"/>
                  </a:lnTo>
                  <a:close/>
                  <a:moveTo>
                    <a:pt x="1747838" y="4314825"/>
                  </a:moveTo>
                  <a:lnTo>
                    <a:pt x="1743075" y="4314825"/>
                  </a:lnTo>
                  <a:lnTo>
                    <a:pt x="1743075" y="4310063"/>
                  </a:lnTo>
                  <a:lnTo>
                    <a:pt x="1743075" y="4305300"/>
                  </a:lnTo>
                  <a:lnTo>
                    <a:pt x="1747838" y="4305300"/>
                  </a:lnTo>
                  <a:lnTo>
                    <a:pt x="1752600" y="4305300"/>
                  </a:lnTo>
                  <a:lnTo>
                    <a:pt x="1752600" y="4310063"/>
                  </a:lnTo>
                  <a:lnTo>
                    <a:pt x="1752600" y="4314825"/>
                  </a:lnTo>
                  <a:close/>
                  <a:moveTo>
                    <a:pt x="1890713" y="4314825"/>
                  </a:moveTo>
                  <a:lnTo>
                    <a:pt x="1885950" y="4314825"/>
                  </a:lnTo>
                  <a:lnTo>
                    <a:pt x="1885950" y="4310063"/>
                  </a:lnTo>
                  <a:lnTo>
                    <a:pt x="1885950" y="4305300"/>
                  </a:lnTo>
                  <a:lnTo>
                    <a:pt x="1890713" y="4305300"/>
                  </a:lnTo>
                  <a:lnTo>
                    <a:pt x="1895475" y="4305300"/>
                  </a:lnTo>
                  <a:lnTo>
                    <a:pt x="1895475" y="4310063"/>
                  </a:lnTo>
                  <a:lnTo>
                    <a:pt x="1895475" y="4314825"/>
                  </a:lnTo>
                  <a:close/>
                  <a:moveTo>
                    <a:pt x="2452688" y="4305300"/>
                  </a:moveTo>
                  <a:lnTo>
                    <a:pt x="2447925" y="4305300"/>
                  </a:lnTo>
                  <a:lnTo>
                    <a:pt x="2447925" y="4300538"/>
                  </a:lnTo>
                  <a:lnTo>
                    <a:pt x="2447925" y="4295775"/>
                  </a:lnTo>
                  <a:lnTo>
                    <a:pt x="2452688" y="4295775"/>
                  </a:lnTo>
                  <a:lnTo>
                    <a:pt x="2457450" y="4295775"/>
                  </a:lnTo>
                  <a:lnTo>
                    <a:pt x="2457450" y="4300538"/>
                  </a:lnTo>
                  <a:lnTo>
                    <a:pt x="2457450" y="4305300"/>
                  </a:lnTo>
                  <a:close/>
                  <a:moveTo>
                    <a:pt x="3338513" y="4305300"/>
                  </a:moveTo>
                  <a:lnTo>
                    <a:pt x="3333750" y="4305300"/>
                  </a:lnTo>
                  <a:lnTo>
                    <a:pt x="3333750" y="4300538"/>
                  </a:lnTo>
                  <a:lnTo>
                    <a:pt x="3333750" y="4295775"/>
                  </a:lnTo>
                  <a:lnTo>
                    <a:pt x="3338513" y="4295775"/>
                  </a:lnTo>
                  <a:lnTo>
                    <a:pt x="3343275" y="4295775"/>
                  </a:lnTo>
                  <a:lnTo>
                    <a:pt x="3343275" y="4300538"/>
                  </a:lnTo>
                  <a:lnTo>
                    <a:pt x="3343275" y="4305300"/>
                  </a:lnTo>
                  <a:close/>
                  <a:moveTo>
                    <a:pt x="1890713" y="4276725"/>
                  </a:moveTo>
                  <a:lnTo>
                    <a:pt x="1885950" y="4276725"/>
                  </a:lnTo>
                  <a:lnTo>
                    <a:pt x="1885950" y="4271963"/>
                  </a:lnTo>
                  <a:lnTo>
                    <a:pt x="1885950" y="4267200"/>
                  </a:lnTo>
                  <a:lnTo>
                    <a:pt x="1890713" y="4267200"/>
                  </a:lnTo>
                  <a:lnTo>
                    <a:pt x="1895475" y="4267200"/>
                  </a:lnTo>
                  <a:lnTo>
                    <a:pt x="1895475" y="4271963"/>
                  </a:lnTo>
                  <a:lnTo>
                    <a:pt x="1895475" y="4276725"/>
                  </a:lnTo>
                  <a:close/>
                  <a:moveTo>
                    <a:pt x="1919288" y="4267200"/>
                  </a:moveTo>
                  <a:lnTo>
                    <a:pt x="1914525" y="4267200"/>
                  </a:lnTo>
                  <a:lnTo>
                    <a:pt x="1914525" y="4262438"/>
                  </a:lnTo>
                  <a:lnTo>
                    <a:pt x="1914525" y="4257675"/>
                  </a:lnTo>
                  <a:lnTo>
                    <a:pt x="1919288" y="4257675"/>
                  </a:lnTo>
                  <a:lnTo>
                    <a:pt x="1924050" y="4257675"/>
                  </a:lnTo>
                  <a:lnTo>
                    <a:pt x="1924050" y="4262438"/>
                  </a:lnTo>
                  <a:lnTo>
                    <a:pt x="1924050" y="4267200"/>
                  </a:lnTo>
                  <a:close/>
                  <a:moveTo>
                    <a:pt x="1938338" y="4257675"/>
                  </a:moveTo>
                  <a:lnTo>
                    <a:pt x="1933575" y="4257675"/>
                  </a:lnTo>
                  <a:lnTo>
                    <a:pt x="1933575" y="4252913"/>
                  </a:lnTo>
                  <a:lnTo>
                    <a:pt x="1933575" y="4248150"/>
                  </a:lnTo>
                  <a:lnTo>
                    <a:pt x="1938338" y="4248150"/>
                  </a:lnTo>
                  <a:lnTo>
                    <a:pt x="1943100" y="4248150"/>
                  </a:lnTo>
                  <a:lnTo>
                    <a:pt x="1943100" y="4252913"/>
                  </a:lnTo>
                  <a:lnTo>
                    <a:pt x="1943100" y="4257675"/>
                  </a:lnTo>
                  <a:close/>
                  <a:moveTo>
                    <a:pt x="1862138" y="4229100"/>
                  </a:moveTo>
                  <a:lnTo>
                    <a:pt x="1857375" y="4229100"/>
                  </a:lnTo>
                  <a:lnTo>
                    <a:pt x="1857375" y="4224338"/>
                  </a:lnTo>
                  <a:lnTo>
                    <a:pt x="1857375" y="4219575"/>
                  </a:lnTo>
                  <a:lnTo>
                    <a:pt x="1862138" y="4219575"/>
                  </a:lnTo>
                  <a:lnTo>
                    <a:pt x="1866900" y="4219575"/>
                  </a:lnTo>
                  <a:lnTo>
                    <a:pt x="1866900" y="4224338"/>
                  </a:lnTo>
                  <a:lnTo>
                    <a:pt x="1866900" y="4229100"/>
                  </a:lnTo>
                  <a:close/>
                  <a:moveTo>
                    <a:pt x="1928813" y="4219575"/>
                  </a:moveTo>
                  <a:lnTo>
                    <a:pt x="1924050" y="4219575"/>
                  </a:lnTo>
                  <a:lnTo>
                    <a:pt x="1924050" y="4214813"/>
                  </a:lnTo>
                  <a:lnTo>
                    <a:pt x="1924050" y="4210050"/>
                  </a:lnTo>
                  <a:lnTo>
                    <a:pt x="1928813" y="4210050"/>
                  </a:lnTo>
                  <a:lnTo>
                    <a:pt x="1933575" y="4210050"/>
                  </a:lnTo>
                  <a:lnTo>
                    <a:pt x="1933575" y="4214813"/>
                  </a:lnTo>
                  <a:lnTo>
                    <a:pt x="1933575" y="4219575"/>
                  </a:lnTo>
                  <a:close/>
                  <a:moveTo>
                    <a:pt x="4967288" y="4171950"/>
                  </a:moveTo>
                  <a:lnTo>
                    <a:pt x="4962525" y="4171950"/>
                  </a:lnTo>
                  <a:lnTo>
                    <a:pt x="4962525" y="4167188"/>
                  </a:lnTo>
                  <a:lnTo>
                    <a:pt x="4962525" y="4162425"/>
                  </a:lnTo>
                  <a:lnTo>
                    <a:pt x="4967288" y="4162425"/>
                  </a:lnTo>
                  <a:lnTo>
                    <a:pt x="4972050" y="4162425"/>
                  </a:lnTo>
                  <a:lnTo>
                    <a:pt x="4972050" y="4167188"/>
                  </a:lnTo>
                  <a:lnTo>
                    <a:pt x="4972050" y="4171950"/>
                  </a:lnTo>
                  <a:close/>
                  <a:moveTo>
                    <a:pt x="5233988" y="4171950"/>
                  </a:moveTo>
                  <a:lnTo>
                    <a:pt x="5229225" y="4171950"/>
                  </a:lnTo>
                  <a:lnTo>
                    <a:pt x="5229225" y="4167188"/>
                  </a:lnTo>
                  <a:lnTo>
                    <a:pt x="5229225" y="4162425"/>
                  </a:lnTo>
                  <a:lnTo>
                    <a:pt x="5233988" y="4162425"/>
                  </a:lnTo>
                  <a:lnTo>
                    <a:pt x="5238750" y="4162425"/>
                  </a:lnTo>
                  <a:lnTo>
                    <a:pt x="5238750" y="4167188"/>
                  </a:lnTo>
                  <a:lnTo>
                    <a:pt x="5238750" y="4171950"/>
                  </a:lnTo>
                  <a:close/>
                  <a:moveTo>
                    <a:pt x="1890713" y="4086225"/>
                  </a:moveTo>
                  <a:lnTo>
                    <a:pt x="1885950" y="4086225"/>
                  </a:lnTo>
                  <a:lnTo>
                    <a:pt x="1885950" y="4081463"/>
                  </a:lnTo>
                  <a:lnTo>
                    <a:pt x="1885950" y="4076700"/>
                  </a:lnTo>
                  <a:lnTo>
                    <a:pt x="1890713" y="4076700"/>
                  </a:lnTo>
                  <a:lnTo>
                    <a:pt x="1895475" y="4076700"/>
                  </a:lnTo>
                  <a:lnTo>
                    <a:pt x="1895475" y="4081463"/>
                  </a:lnTo>
                  <a:lnTo>
                    <a:pt x="1895475" y="4086225"/>
                  </a:lnTo>
                  <a:close/>
                  <a:moveTo>
                    <a:pt x="4129088" y="4086225"/>
                  </a:moveTo>
                  <a:lnTo>
                    <a:pt x="4124325" y="4086225"/>
                  </a:lnTo>
                  <a:lnTo>
                    <a:pt x="4124325" y="4081463"/>
                  </a:lnTo>
                  <a:lnTo>
                    <a:pt x="4124325" y="4076700"/>
                  </a:lnTo>
                  <a:lnTo>
                    <a:pt x="4129088" y="4076700"/>
                  </a:lnTo>
                  <a:lnTo>
                    <a:pt x="4133850" y="4076700"/>
                  </a:lnTo>
                  <a:lnTo>
                    <a:pt x="4133850" y="4081463"/>
                  </a:lnTo>
                  <a:lnTo>
                    <a:pt x="4133850" y="4086225"/>
                  </a:lnTo>
                  <a:close/>
                  <a:moveTo>
                    <a:pt x="538163" y="3962400"/>
                  </a:moveTo>
                  <a:lnTo>
                    <a:pt x="533400" y="3962400"/>
                  </a:lnTo>
                  <a:lnTo>
                    <a:pt x="533400" y="3957638"/>
                  </a:lnTo>
                  <a:lnTo>
                    <a:pt x="533400" y="3952875"/>
                  </a:lnTo>
                  <a:lnTo>
                    <a:pt x="538163" y="3952875"/>
                  </a:lnTo>
                  <a:lnTo>
                    <a:pt x="542925" y="3952875"/>
                  </a:lnTo>
                  <a:lnTo>
                    <a:pt x="542925" y="3957638"/>
                  </a:lnTo>
                  <a:lnTo>
                    <a:pt x="542925" y="3962400"/>
                  </a:lnTo>
                  <a:close/>
                  <a:moveTo>
                    <a:pt x="500063" y="3933825"/>
                  </a:moveTo>
                  <a:lnTo>
                    <a:pt x="495300" y="3933825"/>
                  </a:lnTo>
                  <a:lnTo>
                    <a:pt x="495300" y="3929063"/>
                  </a:lnTo>
                  <a:lnTo>
                    <a:pt x="495300" y="3924300"/>
                  </a:lnTo>
                  <a:lnTo>
                    <a:pt x="500063" y="3924300"/>
                  </a:lnTo>
                  <a:lnTo>
                    <a:pt x="504825" y="3924300"/>
                  </a:lnTo>
                  <a:lnTo>
                    <a:pt x="504825" y="3929063"/>
                  </a:lnTo>
                  <a:lnTo>
                    <a:pt x="504825" y="3933825"/>
                  </a:lnTo>
                  <a:close/>
                  <a:moveTo>
                    <a:pt x="3976688" y="3762375"/>
                  </a:moveTo>
                  <a:lnTo>
                    <a:pt x="3971925" y="3762375"/>
                  </a:lnTo>
                  <a:lnTo>
                    <a:pt x="3971925" y="3757613"/>
                  </a:lnTo>
                  <a:lnTo>
                    <a:pt x="3971925" y="3752850"/>
                  </a:lnTo>
                  <a:lnTo>
                    <a:pt x="3976688" y="3752850"/>
                  </a:lnTo>
                  <a:lnTo>
                    <a:pt x="3981450" y="3752850"/>
                  </a:lnTo>
                  <a:lnTo>
                    <a:pt x="3981450" y="3757613"/>
                  </a:lnTo>
                  <a:lnTo>
                    <a:pt x="3981450" y="3762375"/>
                  </a:lnTo>
                  <a:close/>
                  <a:moveTo>
                    <a:pt x="4100513" y="3762375"/>
                  </a:moveTo>
                  <a:lnTo>
                    <a:pt x="4095750" y="3762375"/>
                  </a:lnTo>
                  <a:lnTo>
                    <a:pt x="4095750" y="3757613"/>
                  </a:lnTo>
                  <a:lnTo>
                    <a:pt x="4095750" y="3752850"/>
                  </a:lnTo>
                  <a:lnTo>
                    <a:pt x="4100513" y="3752850"/>
                  </a:lnTo>
                  <a:lnTo>
                    <a:pt x="4105275" y="3752850"/>
                  </a:lnTo>
                  <a:lnTo>
                    <a:pt x="4105275" y="3757613"/>
                  </a:lnTo>
                  <a:lnTo>
                    <a:pt x="4105275" y="3762375"/>
                  </a:lnTo>
                  <a:close/>
                  <a:moveTo>
                    <a:pt x="3967163" y="3733800"/>
                  </a:moveTo>
                  <a:lnTo>
                    <a:pt x="3962400" y="3733800"/>
                  </a:lnTo>
                  <a:lnTo>
                    <a:pt x="3962400" y="3729038"/>
                  </a:lnTo>
                  <a:lnTo>
                    <a:pt x="3962400" y="3724275"/>
                  </a:lnTo>
                  <a:lnTo>
                    <a:pt x="3967163" y="3724275"/>
                  </a:lnTo>
                  <a:lnTo>
                    <a:pt x="3971925" y="3724275"/>
                  </a:lnTo>
                  <a:lnTo>
                    <a:pt x="3971925" y="3729038"/>
                  </a:lnTo>
                  <a:lnTo>
                    <a:pt x="3971925" y="3733800"/>
                  </a:lnTo>
                  <a:close/>
                  <a:moveTo>
                    <a:pt x="3967163" y="3714750"/>
                  </a:moveTo>
                  <a:lnTo>
                    <a:pt x="3962400" y="3714750"/>
                  </a:lnTo>
                  <a:lnTo>
                    <a:pt x="3962400" y="3709988"/>
                  </a:lnTo>
                  <a:lnTo>
                    <a:pt x="3962400" y="3705225"/>
                  </a:lnTo>
                  <a:lnTo>
                    <a:pt x="3967163" y="3705225"/>
                  </a:lnTo>
                  <a:lnTo>
                    <a:pt x="3971925" y="3705225"/>
                  </a:lnTo>
                  <a:lnTo>
                    <a:pt x="3971925" y="3709988"/>
                  </a:lnTo>
                  <a:lnTo>
                    <a:pt x="3971925" y="3714750"/>
                  </a:lnTo>
                  <a:close/>
                  <a:moveTo>
                    <a:pt x="4110038" y="3714750"/>
                  </a:moveTo>
                  <a:lnTo>
                    <a:pt x="4105275" y="3714750"/>
                  </a:lnTo>
                  <a:lnTo>
                    <a:pt x="4105275" y="3709988"/>
                  </a:lnTo>
                  <a:lnTo>
                    <a:pt x="4105275" y="3705225"/>
                  </a:lnTo>
                  <a:lnTo>
                    <a:pt x="4110038" y="3705225"/>
                  </a:lnTo>
                  <a:lnTo>
                    <a:pt x="4114800" y="3705225"/>
                  </a:lnTo>
                  <a:lnTo>
                    <a:pt x="4114800" y="3709988"/>
                  </a:lnTo>
                  <a:lnTo>
                    <a:pt x="4114800" y="3714750"/>
                  </a:lnTo>
                  <a:close/>
                  <a:moveTo>
                    <a:pt x="4100513" y="3686175"/>
                  </a:moveTo>
                  <a:lnTo>
                    <a:pt x="4095750" y="3686175"/>
                  </a:lnTo>
                  <a:lnTo>
                    <a:pt x="4095750" y="3681413"/>
                  </a:lnTo>
                  <a:lnTo>
                    <a:pt x="4095750" y="3676650"/>
                  </a:lnTo>
                  <a:lnTo>
                    <a:pt x="4100513" y="3676650"/>
                  </a:lnTo>
                  <a:lnTo>
                    <a:pt x="4105275" y="3676650"/>
                  </a:lnTo>
                  <a:lnTo>
                    <a:pt x="4105275" y="3681413"/>
                  </a:lnTo>
                  <a:lnTo>
                    <a:pt x="4105275" y="3686175"/>
                  </a:lnTo>
                  <a:close/>
                  <a:moveTo>
                    <a:pt x="3995738" y="3667125"/>
                  </a:moveTo>
                  <a:lnTo>
                    <a:pt x="3990975" y="3667125"/>
                  </a:lnTo>
                  <a:lnTo>
                    <a:pt x="3990975" y="3662363"/>
                  </a:lnTo>
                  <a:lnTo>
                    <a:pt x="3990975" y="3657600"/>
                  </a:lnTo>
                  <a:lnTo>
                    <a:pt x="3995738" y="3657600"/>
                  </a:lnTo>
                  <a:lnTo>
                    <a:pt x="4000500" y="3657600"/>
                  </a:lnTo>
                  <a:lnTo>
                    <a:pt x="4000500" y="3662363"/>
                  </a:lnTo>
                  <a:lnTo>
                    <a:pt x="4000500" y="3667125"/>
                  </a:lnTo>
                  <a:close/>
                  <a:moveTo>
                    <a:pt x="4081463" y="3667125"/>
                  </a:moveTo>
                  <a:lnTo>
                    <a:pt x="4076700" y="3667125"/>
                  </a:lnTo>
                  <a:lnTo>
                    <a:pt x="4076700" y="3662363"/>
                  </a:lnTo>
                  <a:lnTo>
                    <a:pt x="4076700" y="3657600"/>
                  </a:lnTo>
                  <a:lnTo>
                    <a:pt x="4081463" y="3657600"/>
                  </a:lnTo>
                  <a:lnTo>
                    <a:pt x="4086225" y="3657600"/>
                  </a:lnTo>
                  <a:lnTo>
                    <a:pt x="4086225" y="3662363"/>
                  </a:lnTo>
                  <a:lnTo>
                    <a:pt x="4086225" y="3667125"/>
                  </a:lnTo>
                  <a:close/>
                  <a:moveTo>
                    <a:pt x="3719513" y="3657600"/>
                  </a:moveTo>
                  <a:lnTo>
                    <a:pt x="3714750" y="3657600"/>
                  </a:lnTo>
                  <a:lnTo>
                    <a:pt x="3714750" y="3652838"/>
                  </a:lnTo>
                  <a:lnTo>
                    <a:pt x="3714750" y="3648075"/>
                  </a:lnTo>
                  <a:lnTo>
                    <a:pt x="3719513" y="3648075"/>
                  </a:lnTo>
                  <a:lnTo>
                    <a:pt x="3724275" y="3648075"/>
                  </a:lnTo>
                  <a:lnTo>
                    <a:pt x="3724275" y="3652838"/>
                  </a:lnTo>
                  <a:lnTo>
                    <a:pt x="3724275" y="3657600"/>
                  </a:lnTo>
                  <a:close/>
                  <a:moveTo>
                    <a:pt x="4062413" y="3657600"/>
                  </a:moveTo>
                  <a:lnTo>
                    <a:pt x="4057650" y="3657600"/>
                  </a:lnTo>
                  <a:lnTo>
                    <a:pt x="4057650" y="3652838"/>
                  </a:lnTo>
                  <a:lnTo>
                    <a:pt x="4057650" y="3648075"/>
                  </a:lnTo>
                  <a:lnTo>
                    <a:pt x="4062413" y="3648075"/>
                  </a:lnTo>
                  <a:lnTo>
                    <a:pt x="4067175" y="3648075"/>
                  </a:lnTo>
                  <a:lnTo>
                    <a:pt x="4067175" y="3652838"/>
                  </a:lnTo>
                  <a:lnTo>
                    <a:pt x="4067175" y="3657600"/>
                  </a:lnTo>
                  <a:close/>
                  <a:moveTo>
                    <a:pt x="3700463" y="3619500"/>
                  </a:moveTo>
                  <a:lnTo>
                    <a:pt x="3695700" y="3619500"/>
                  </a:lnTo>
                  <a:lnTo>
                    <a:pt x="3695700" y="3614738"/>
                  </a:lnTo>
                  <a:lnTo>
                    <a:pt x="3695700" y="3609975"/>
                  </a:lnTo>
                  <a:lnTo>
                    <a:pt x="3700463" y="3609975"/>
                  </a:lnTo>
                  <a:lnTo>
                    <a:pt x="3705225" y="3609975"/>
                  </a:lnTo>
                  <a:lnTo>
                    <a:pt x="3705225" y="3614738"/>
                  </a:lnTo>
                  <a:lnTo>
                    <a:pt x="3705225" y="3619500"/>
                  </a:lnTo>
                  <a:close/>
                  <a:moveTo>
                    <a:pt x="3557588" y="3600450"/>
                  </a:moveTo>
                  <a:lnTo>
                    <a:pt x="3552825" y="3600450"/>
                  </a:lnTo>
                  <a:lnTo>
                    <a:pt x="3552825" y="3595688"/>
                  </a:lnTo>
                  <a:lnTo>
                    <a:pt x="3552825" y="3590925"/>
                  </a:lnTo>
                  <a:lnTo>
                    <a:pt x="3557588" y="3590925"/>
                  </a:lnTo>
                  <a:lnTo>
                    <a:pt x="3562350" y="3590925"/>
                  </a:lnTo>
                  <a:lnTo>
                    <a:pt x="3562350" y="3595688"/>
                  </a:lnTo>
                  <a:lnTo>
                    <a:pt x="3562350" y="3600450"/>
                  </a:lnTo>
                  <a:close/>
                  <a:moveTo>
                    <a:pt x="3709988" y="3543300"/>
                  </a:moveTo>
                  <a:lnTo>
                    <a:pt x="3705225" y="3543300"/>
                  </a:lnTo>
                  <a:lnTo>
                    <a:pt x="3705225" y="3538538"/>
                  </a:lnTo>
                  <a:lnTo>
                    <a:pt x="3705225" y="3533775"/>
                  </a:lnTo>
                  <a:lnTo>
                    <a:pt x="3709988" y="3533775"/>
                  </a:lnTo>
                  <a:lnTo>
                    <a:pt x="3714750" y="3533775"/>
                  </a:lnTo>
                  <a:lnTo>
                    <a:pt x="3714750" y="3538538"/>
                  </a:lnTo>
                  <a:lnTo>
                    <a:pt x="3714750" y="3543300"/>
                  </a:lnTo>
                  <a:close/>
                  <a:moveTo>
                    <a:pt x="1157288" y="3514725"/>
                  </a:moveTo>
                  <a:lnTo>
                    <a:pt x="1152525" y="3514725"/>
                  </a:lnTo>
                  <a:lnTo>
                    <a:pt x="1152525" y="3509963"/>
                  </a:lnTo>
                  <a:lnTo>
                    <a:pt x="1152525" y="3505200"/>
                  </a:lnTo>
                  <a:lnTo>
                    <a:pt x="1157288" y="3505200"/>
                  </a:lnTo>
                  <a:lnTo>
                    <a:pt x="1162050" y="3505200"/>
                  </a:lnTo>
                  <a:lnTo>
                    <a:pt x="1162050" y="3509963"/>
                  </a:lnTo>
                  <a:lnTo>
                    <a:pt x="1162050" y="3514725"/>
                  </a:lnTo>
                  <a:close/>
                  <a:moveTo>
                    <a:pt x="3648075" y="3505200"/>
                  </a:moveTo>
                  <a:lnTo>
                    <a:pt x="3635378" y="3505200"/>
                  </a:lnTo>
                  <a:lnTo>
                    <a:pt x="3641722" y="3498847"/>
                  </a:lnTo>
                  <a:lnTo>
                    <a:pt x="3648075" y="3492503"/>
                  </a:lnTo>
                  <a:lnTo>
                    <a:pt x="3654428" y="3498847"/>
                  </a:lnTo>
                  <a:lnTo>
                    <a:pt x="3660772" y="3505200"/>
                  </a:lnTo>
                  <a:close/>
                  <a:moveTo>
                    <a:pt x="185738" y="3476625"/>
                  </a:moveTo>
                  <a:lnTo>
                    <a:pt x="180975" y="3476625"/>
                  </a:lnTo>
                  <a:lnTo>
                    <a:pt x="180975" y="3471863"/>
                  </a:lnTo>
                  <a:lnTo>
                    <a:pt x="180975" y="3467100"/>
                  </a:lnTo>
                  <a:lnTo>
                    <a:pt x="185738" y="3467100"/>
                  </a:lnTo>
                  <a:lnTo>
                    <a:pt x="190500" y="3467100"/>
                  </a:lnTo>
                  <a:lnTo>
                    <a:pt x="190500" y="3471863"/>
                  </a:lnTo>
                  <a:lnTo>
                    <a:pt x="190500" y="3476625"/>
                  </a:lnTo>
                  <a:close/>
                  <a:moveTo>
                    <a:pt x="5233988" y="3248025"/>
                  </a:moveTo>
                  <a:lnTo>
                    <a:pt x="5229225" y="3248025"/>
                  </a:lnTo>
                  <a:lnTo>
                    <a:pt x="5229225" y="3243263"/>
                  </a:lnTo>
                  <a:lnTo>
                    <a:pt x="5229225" y="3238500"/>
                  </a:lnTo>
                  <a:lnTo>
                    <a:pt x="5233988" y="3238500"/>
                  </a:lnTo>
                  <a:lnTo>
                    <a:pt x="5238750" y="3238500"/>
                  </a:lnTo>
                  <a:lnTo>
                    <a:pt x="5238750" y="3243263"/>
                  </a:lnTo>
                  <a:lnTo>
                    <a:pt x="5238750" y="3248025"/>
                  </a:lnTo>
                  <a:close/>
                  <a:moveTo>
                    <a:pt x="3101378" y="3207344"/>
                  </a:moveTo>
                  <a:lnTo>
                    <a:pt x="3095625" y="3213097"/>
                  </a:lnTo>
                  <a:lnTo>
                    <a:pt x="3096377" y="3194847"/>
                  </a:lnTo>
                  <a:lnTo>
                    <a:pt x="3097130" y="3176588"/>
                  </a:lnTo>
                  <a:lnTo>
                    <a:pt x="3102131" y="3189085"/>
                  </a:lnTo>
                  <a:lnTo>
                    <a:pt x="3107131" y="3201591"/>
                  </a:lnTo>
                  <a:close/>
                  <a:moveTo>
                    <a:pt x="2909888" y="3171825"/>
                  </a:moveTo>
                  <a:lnTo>
                    <a:pt x="2905125" y="3171825"/>
                  </a:lnTo>
                  <a:lnTo>
                    <a:pt x="2905125" y="3167063"/>
                  </a:lnTo>
                  <a:lnTo>
                    <a:pt x="2905125" y="3162300"/>
                  </a:lnTo>
                  <a:lnTo>
                    <a:pt x="2909888" y="3162300"/>
                  </a:lnTo>
                  <a:lnTo>
                    <a:pt x="2914650" y="3162300"/>
                  </a:lnTo>
                  <a:lnTo>
                    <a:pt x="2914650" y="3167063"/>
                  </a:lnTo>
                  <a:lnTo>
                    <a:pt x="2914650" y="3171825"/>
                  </a:lnTo>
                  <a:close/>
                  <a:moveTo>
                    <a:pt x="3081338" y="3171825"/>
                  </a:moveTo>
                  <a:lnTo>
                    <a:pt x="3076575" y="3171825"/>
                  </a:lnTo>
                  <a:lnTo>
                    <a:pt x="3076575" y="3167063"/>
                  </a:lnTo>
                  <a:lnTo>
                    <a:pt x="3076575" y="3162300"/>
                  </a:lnTo>
                  <a:lnTo>
                    <a:pt x="3081338" y="3162300"/>
                  </a:lnTo>
                  <a:lnTo>
                    <a:pt x="3086100" y="3162300"/>
                  </a:lnTo>
                  <a:lnTo>
                    <a:pt x="3086100" y="3167063"/>
                  </a:lnTo>
                  <a:lnTo>
                    <a:pt x="3086100" y="3171825"/>
                  </a:lnTo>
                  <a:close/>
                  <a:moveTo>
                    <a:pt x="1443038" y="3133725"/>
                  </a:moveTo>
                  <a:lnTo>
                    <a:pt x="1438275" y="3133725"/>
                  </a:lnTo>
                  <a:lnTo>
                    <a:pt x="1438275" y="3128963"/>
                  </a:lnTo>
                  <a:lnTo>
                    <a:pt x="1438275" y="3124200"/>
                  </a:lnTo>
                  <a:lnTo>
                    <a:pt x="1443038" y="3124200"/>
                  </a:lnTo>
                  <a:lnTo>
                    <a:pt x="1447800" y="3124200"/>
                  </a:lnTo>
                  <a:lnTo>
                    <a:pt x="1447800" y="3128963"/>
                  </a:lnTo>
                  <a:lnTo>
                    <a:pt x="1447800" y="3133725"/>
                  </a:lnTo>
                  <a:close/>
                  <a:moveTo>
                    <a:pt x="2957513" y="3114675"/>
                  </a:moveTo>
                  <a:lnTo>
                    <a:pt x="2952750" y="3114675"/>
                  </a:lnTo>
                  <a:lnTo>
                    <a:pt x="2952750" y="3109913"/>
                  </a:lnTo>
                  <a:lnTo>
                    <a:pt x="2952750" y="3105150"/>
                  </a:lnTo>
                  <a:lnTo>
                    <a:pt x="2957513" y="3105150"/>
                  </a:lnTo>
                  <a:lnTo>
                    <a:pt x="2962275" y="3105150"/>
                  </a:lnTo>
                  <a:lnTo>
                    <a:pt x="2962275" y="3109913"/>
                  </a:lnTo>
                  <a:lnTo>
                    <a:pt x="2962275" y="3114675"/>
                  </a:lnTo>
                  <a:close/>
                  <a:moveTo>
                    <a:pt x="1557338" y="3105150"/>
                  </a:moveTo>
                  <a:lnTo>
                    <a:pt x="1552575" y="3105150"/>
                  </a:lnTo>
                  <a:lnTo>
                    <a:pt x="1552575" y="3100388"/>
                  </a:lnTo>
                  <a:lnTo>
                    <a:pt x="1552575" y="3095625"/>
                  </a:lnTo>
                  <a:lnTo>
                    <a:pt x="1557338" y="3095625"/>
                  </a:lnTo>
                  <a:lnTo>
                    <a:pt x="1562100" y="3095625"/>
                  </a:lnTo>
                  <a:lnTo>
                    <a:pt x="1562100" y="3100388"/>
                  </a:lnTo>
                  <a:lnTo>
                    <a:pt x="1562100" y="3105150"/>
                  </a:lnTo>
                  <a:close/>
                  <a:moveTo>
                    <a:pt x="1357313" y="3095625"/>
                  </a:moveTo>
                  <a:lnTo>
                    <a:pt x="1352550" y="3095625"/>
                  </a:lnTo>
                  <a:lnTo>
                    <a:pt x="1352550" y="3090863"/>
                  </a:lnTo>
                  <a:lnTo>
                    <a:pt x="1352550" y="3086100"/>
                  </a:lnTo>
                  <a:lnTo>
                    <a:pt x="1357313" y="3086100"/>
                  </a:lnTo>
                  <a:lnTo>
                    <a:pt x="1362075" y="3086100"/>
                  </a:lnTo>
                  <a:lnTo>
                    <a:pt x="1362075" y="3090863"/>
                  </a:lnTo>
                  <a:lnTo>
                    <a:pt x="1362075" y="3095625"/>
                  </a:lnTo>
                  <a:close/>
                  <a:moveTo>
                    <a:pt x="3024188" y="3086100"/>
                  </a:moveTo>
                  <a:lnTo>
                    <a:pt x="3019425" y="3086100"/>
                  </a:lnTo>
                  <a:lnTo>
                    <a:pt x="3019425" y="3081338"/>
                  </a:lnTo>
                  <a:lnTo>
                    <a:pt x="3019425" y="3076575"/>
                  </a:lnTo>
                  <a:lnTo>
                    <a:pt x="3024188" y="3076575"/>
                  </a:lnTo>
                  <a:lnTo>
                    <a:pt x="3028950" y="3076575"/>
                  </a:lnTo>
                  <a:lnTo>
                    <a:pt x="3028950" y="3081338"/>
                  </a:lnTo>
                  <a:lnTo>
                    <a:pt x="3028950" y="3086100"/>
                  </a:lnTo>
                  <a:close/>
                  <a:moveTo>
                    <a:pt x="1700213" y="3076575"/>
                  </a:moveTo>
                  <a:lnTo>
                    <a:pt x="1695450" y="3076575"/>
                  </a:lnTo>
                  <a:lnTo>
                    <a:pt x="1695450" y="3071813"/>
                  </a:lnTo>
                  <a:lnTo>
                    <a:pt x="1695450" y="3067050"/>
                  </a:lnTo>
                  <a:lnTo>
                    <a:pt x="1700213" y="3067050"/>
                  </a:lnTo>
                  <a:lnTo>
                    <a:pt x="1704975" y="3067050"/>
                  </a:lnTo>
                  <a:lnTo>
                    <a:pt x="1704975" y="3071813"/>
                  </a:lnTo>
                  <a:lnTo>
                    <a:pt x="1704975" y="3076575"/>
                  </a:lnTo>
                  <a:close/>
                  <a:moveTo>
                    <a:pt x="1443038" y="3067050"/>
                  </a:moveTo>
                  <a:lnTo>
                    <a:pt x="1438275" y="3067050"/>
                  </a:lnTo>
                  <a:lnTo>
                    <a:pt x="1438275" y="3062288"/>
                  </a:lnTo>
                  <a:lnTo>
                    <a:pt x="1438275" y="3057525"/>
                  </a:lnTo>
                  <a:lnTo>
                    <a:pt x="1443038" y="3057525"/>
                  </a:lnTo>
                  <a:lnTo>
                    <a:pt x="1447800" y="3057525"/>
                  </a:lnTo>
                  <a:lnTo>
                    <a:pt x="1447800" y="3062288"/>
                  </a:lnTo>
                  <a:lnTo>
                    <a:pt x="1447800" y="3067050"/>
                  </a:lnTo>
                  <a:close/>
                  <a:moveTo>
                    <a:pt x="1833563" y="3057525"/>
                  </a:moveTo>
                  <a:lnTo>
                    <a:pt x="1828800" y="3057525"/>
                  </a:lnTo>
                  <a:lnTo>
                    <a:pt x="1828800" y="3052763"/>
                  </a:lnTo>
                  <a:lnTo>
                    <a:pt x="1828800" y="3048000"/>
                  </a:lnTo>
                  <a:lnTo>
                    <a:pt x="1833563" y="3048000"/>
                  </a:lnTo>
                  <a:lnTo>
                    <a:pt x="1838325" y="3048000"/>
                  </a:lnTo>
                  <a:lnTo>
                    <a:pt x="1838325" y="3052763"/>
                  </a:lnTo>
                  <a:lnTo>
                    <a:pt x="1838325" y="3057525"/>
                  </a:lnTo>
                  <a:close/>
                  <a:moveTo>
                    <a:pt x="1928813" y="3048000"/>
                  </a:moveTo>
                  <a:lnTo>
                    <a:pt x="1924050" y="3048000"/>
                  </a:lnTo>
                  <a:lnTo>
                    <a:pt x="1924050" y="3043238"/>
                  </a:lnTo>
                  <a:lnTo>
                    <a:pt x="1924050" y="3038475"/>
                  </a:lnTo>
                  <a:lnTo>
                    <a:pt x="1928813" y="3038475"/>
                  </a:lnTo>
                  <a:lnTo>
                    <a:pt x="1933575" y="3038475"/>
                  </a:lnTo>
                  <a:lnTo>
                    <a:pt x="1933575" y="3043238"/>
                  </a:lnTo>
                  <a:lnTo>
                    <a:pt x="1933575" y="3048000"/>
                  </a:lnTo>
                  <a:close/>
                  <a:moveTo>
                    <a:pt x="2099472" y="3037723"/>
                  </a:moveTo>
                  <a:lnTo>
                    <a:pt x="2081213" y="3036970"/>
                  </a:lnTo>
                  <a:lnTo>
                    <a:pt x="2093709" y="3031969"/>
                  </a:lnTo>
                  <a:lnTo>
                    <a:pt x="2106216" y="3026969"/>
                  </a:lnTo>
                  <a:lnTo>
                    <a:pt x="2111969" y="3032722"/>
                  </a:lnTo>
                  <a:lnTo>
                    <a:pt x="2117722" y="3038475"/>
                  </a:lnTo>
                  <a:close/>
                  <a:moveTo>
                    <a:pt x="2271713" y="3036618"/>
                  </a:moveTo>
                  <a:lnTo>
                    <a:pt x="2243138" y="3036265"/>
                  </a:lnTo>
                  <a:lnTo>
                    <a:pt x="2259987" y="3031874"/>
                  </a:lnTo>
                  <a:lnTo>
                    <a:pt x="2276837" y="3027483"/>
                  </a:lnTo>
                  <a:lnTo>
                    <a:pt x="2288562" y="3032227"/>
                  </a:lnTo>
                  <a:lnTo>
                    <a:pt x="2300288" y="3036970"/>
                  </a:lnTo>
                  <a:close/>
                  <a:moveTo>
                    <a:pt x="1604963" y="3028950"/>
                  </a:moveTo>
                  <a:lnTo>
                    <a:pt x="1600200" y="3028950"/>
                  </a:lnTo>
                  <a:lnTo>
                    <a:pt x="1600200" y="3024188"/>
                  </a:lnTo>
                  <a:lnTo>
                    <a:pt x="1600200" y="3019425"/>
                  </a:lnTo>
                  <a:lnTo>
                    <a:pt x="1604963" y="3019425"/>
                  </a:lnTo>
                  <a:lnTo>
                    <a:pt x="1609725" y="3019425"/>
                  </a:lnTo>
                  <a:lnTo>
                    <a:pt x="1609725" y="3024188"/>
                  </a:lnTo>
                  <a:lnTo>
                    <a:pt x="1609725" y="3028950"/>
                  </a:lnTo>
                  <a:close/>
                  <a:moveTo>
                    <a:pt x="3090863" y="3019425"/>
                  </a:moveTo>
                  <a:lnTo>
                    <a:pt x="3086100" y="3019425"/>
                  </a:lnTo>
                  <a:lnTo>
                    <a:pt x="3086100" y="3014663"/>
                  </a:lnTo>
                  <a:lnTo>
                    <a:pt x="3086100" y="3009900"/>
                  </a:lnTo>
                  <a:lnTo>
                    <a:pt x="3090863" y="3009900"/>
                  </a:lnTo>
                  <a:lnTo>
                    <a:pt x="3095625" y="3009900"/>
                  </a:lnTo>
                  <a:lnTo>
                    <a:pt x="3095625" y="3014663"/>
                  </a:lnTo>
                  <a:lnTo>
                    <a:pt x="3095625" y="3019425"/>
                  </a:lnTo>
                  <a:close/>
                  <a:moveTo>
                    <a:pt x="1709738" y="3009900"/>
                  </a:moveTo>
                  <a:lnTo>
                    <a:pt x="1704975" y="3009900"/>
                  </a:lnTo>
                  <a:lnTo>
                    <a:pt x="1704975" y="3005138"/>
                  </a:lnTo>
                  <a:lnTo>
                    <a:pt x="1704975" y="3000375"/>
                  </a:lnTo>
                  <a:lnTo>
                    <a:pt x="1709738" y="3000375"/>
                  </a:lnTo>
                  <a:lnTo>
                    <a:pt x="1714500" y="3000375"/>
                  </a:lnTo>
                  <a:lnTo>
                    <a:pt x="1714500" y="3005138"/>
                  </a:lnTo>
                  <a:lnTo>
                    <a:pt x="1714500" y="3009900"/>
                  </a:lnTo>
                  <a:close/>
                  <a:moveTo>
                    <a:pt x="2728913" y="3009900"/>
                  </a:moveTo>
                  <a:lnTo>
                    <a:pt x="2724150" y="3009900"/>
                  </a:lnTo>
                  <a:lnTo>
                    <a:pt x="2724150" y="3005138"/>
                  </a:lnTo>
                  <a:lnTo>
                    <a:pt x="2724150" y="3000375"/>
                  </a:lnTo>
                  <a:lnTo>
                    <a:pt x="2728913" y="3000375"/>
                  </a:lnTo>
                  <a:lnTo>
                    <a:pt x="2733675" y="3000375"/>
                  </a:lnTo>
                  <a:lnTo>
                    <a:pt x="2733675" y="3005138"/>
                  </a:lnTo>
                  <a:lnTo>
                    <a:pt x="2733675" y="3009900"/>
                  </a:lnTo>
                  <a:close/>
                  <a:moveTo>
                    <a:pt x="1776413" y="3000375"/>
                  </a:moveTo>
                  <a:lnTo>
                    <a:pt x="1771650" y="3000375"/>
                  </a:lnTo>
                  <a:lnTo>
                    <a:pt x="1771650" y="2995613"/>
                  </a:lnTo>
                  <a:lnTo>
                    <a:pt x="1771650" y="2990850"/>
                  </a:lnTo>
                  <a:lnTo>
                    <a:pt x="1776413" y="2990850"/>
                  </a:lnTo>
                  <a:lnTo>
                    <a:pt x="1781175" y="2990850"/>
                  </a:lnTo>
                  <a:lnTo>
                    <a:pt x="1781175" y="2995613"/>
                  </a:lnTo>
                  <a:lnTo>
                    <a:pt x="1781175" y="3000375"/>
                  </a:lnTo>
                  <a:close/>
                  <a:moveTo>
                    <a:pt x="3101931" y="2993231"/>
                  </a:moveTo>
                  <a:lnTo>
                    <a:pt x="3097130" y="3005138"/>
                  </a:lnTo>
                  <a:lnTo>
                    <a:pt x="3097130" y="2981325"/>
                  </a:lnTo>
                  <a:lnTo>
                    <a:pt x="3097130" y="2957513"/>
                  </a:lnTo>
                  <a:lnTo>
                    <a:pt x="3101931" y="2969419"/>
                  </a:lnTo>
                  <a:lnTo>
                    <a:pt x="3106741" y="2981325"/>
                  </a:lnTo>
                  <a:close/>
                  <a:moveTo>
                    <a:pt x="1852613" y="2990850"/>
                  </a:moveTo>
                  <a:lnTo>
                    <a:pt x="1847850" y="2990850"/>
                  </a:lnTo>
                  <a:lnTo>
                    <a:pt x="1847850" y="2986088"/>
                  </a:lnTo>
                  <a:lnTo>
                    <a:pt x="1847850" y="2981325"/>
                  </a:lnTo>
                  <a:lnTo>
                    <a:pt x="1852613" y="2981325"/>
                  </a:lnTo>
                  <a:lnTo>
                    <a:pt x="1857375" y="2981325"/>
                  </a:lnTo>
                  <a:lnTo>
                    <a:pt x="1857375" y="2986088"/>
                  </a:lnTo>
                  <a:lnTo>
                    <a:pt x="1857375" y="2990850"/>
                  </a:lnTo>
                  <a:close/>
                  <a:moveTo>
                    <a:pt x="1947863" y="2981325"/>
                  </a:moveTo>
                  <a:lnTo>
                    <a:pt x="1943100" y="2981325"/>
                  </a:lnTo>
                  <a:lnTo>
                    <a:pt x="1943100" y="2976563"/>
                  </a:lnTo>
                  <a:lnTo>
                    <a:pt x="1943100" y="2971800"/>
                  </a:lnTo>
                  <a:lnTo>
                    <a:pt x="1947863" y="2971800"/>
                  </a:lnTo>
                  <a:lnTo>
                    <a:pt x="1952625" y="2971800"/>
                  </a:lnTo>
                  <a:lnTo>
                    <a:pt x="1952625" y="2976563"/>
                  </a:lnTo>
                  <a:lnTo>
                    <a:pt x="1952625" y="2981325"/>
                  </a:lnTo>
                  <a:close/>
                  <a:moveTo>
                    <a:pt x="2095500" y="2971800"/>
                  </a:moveTo>
                  <a:lnTo>
                    <a:pt x="2082803" y="2971800"/>
                  </a:lnTo>
                  <a:lnTo>
                    <a:pt x="2089147" y="2965447"/>
                  </a:lnTo>
                  <a:lnTo>
                    <a:pt x="2095500" y="2959103"/>
                  </a:lnTo>
                  <a:lnTo>
                    <a:pt x="2101853" y="2965447"/>
                  </a:lnTo>
                  <a:lnTo>
                    <a:pt x="2108197" y="2971800"/>
                  </a:lnTo>
                  <a:close/>
                  <a:moveTo>
                    <a:pt x="2338388" y="2971800"/>
                  </a:moveTo>
                  <a:lnTo>
                    <a:pt x="2333625" y="2971800"/>
                  </a:lnTo>
                  <a:lnTo>
                    <a:pt x="2333625" y="2967038"/>
                  </a:lnTo>
                  <a:lnTo>
                    <a:pt x="2333625" y="2962275"/>
                  </a:lnTo>
                  <a:lnTo>
                    <a:pt x="2338388" y="2962275"/>
                  </a:lnTo>
                  <a:lnTo>
                    <a:pt x="2343150" y="2962275"/>
                  </a:lnTo>
                  <a:lnTo>
                    <a:pt x="2343150" y="2967038"/>
                  </a:lnTo>
                  <a:lnTo>
                    <a:pt x="2343150" y="2971800"/>
                  </a:lnTo>
                  <a:close/>
                  <a:moveTo>
                    <a:pt x="3043238" y="2950893"/>
                  </a:moveTo>
                  <a:lnTo>
                    <a:pt x="3014663" y="2950540"/>
                  </a:lnTo>
                  <a:lnTo>
                    <a:pt x="3031512" y="2946149"/>
                  </a:lnTo>
                  <a:lnTo>
                    <a:pt x="3048362" y="2941758"/>
                  </a:lnTo>
                  <a:lnTo>
                    <a:pt x="3060087" y="2946502"/>
                  </a:lnTo>
                  <a:lnTo>
                    <a:pt x="3071813" y="2951245"/>
                  </a:lnTo>
                  <a:close/>
                  <a:moveTo>
                    <a:pt x="2214563" y="2771775"/>
                  </a:moveTo>
                  <a:lnTo>
                    <a:pt x="2209800" y="2771775"/>
                  </a:lnTo>
                  <a:lnTo>
                    <a:pt x="2209800" y="2767013"/>
                  </a:lnTo>
                  <a:lnTo>
                    <a:pt x="2209800" y="2762250"/>
                  </a:lnTo>
                  <a:lnTo>
                    <a:pt x="2214563" y="2762250"/>
                  </a:lnTo>
                  <a:lnTo>
                    <a:pt x="2219325" y="2762250"/>
                  </a:lnTo>
                  <a:lnTo>
                    <a:pt x="2219325" y="2767013"/>
                  </a:lnTo>
                  <a:lnTo>
                    <a:pt x="2219325" y="2771775"/>
                  </a:lnTo>
                  <a:close/>
                  <a:moveTo>
                    <a:pt x="3748088" y="2752725"/>
                  </a:moveTo>
                  <a:lnTo>
                    <a:pt x="3743325" y="2752725"/>
                  </a:lnTo>
                  <a:lnTo>
                    <a:pt x="3743325" y="2747963"/>
                  </a:lnTo>
                  <a:lnTo>
                    <a:pt x="3743325" y="2743200"/>
                  </a:lnTo>
                  <a:lnTo>
                    <a:pt x="3748088" y="2743200"/>
                  </a:lnTo>
                  <a:lnTo>
                    <a:pt x="3752850" y="2743200"/>
                  </a:lnTo>
                  <a:lnTo>
                    <a:pt x="3752850" y="2747963"/>
                  </a:lnTo>
                  <a:lnTo>
                    <a:pt x="3752850" y="2752725"/>
                  </a:lnTo>
                  <a:close/>
                  <a:moveTo>
                    <a:pt x="1395413" y="2724150"/>
                  </a:moveTo>
                  <a:lnTo>
                    <a:pt x="1390650" y="2724150"/>
                  </a:lnTo>
                  <a:lnTo>
                    <a:pt x="1390650" y="2719388"/>
                  </a:lnTo>
                  <a:lnTo>
                    <a:pt x="1390650" y="2714625"/>
                  </a:lnTo>
                  <a:lnTo>
                    <a:pt x="1395413" y="2714625"/>
                  </a:lnTo>
                  <a:lnTo>
                    <a:pt x="1400175" y="2714625"/>
                  </a:lnTo>
                  <a:lnTo>
                    <a:pt x="1400175" y="2719388"/>
                  </a:lnTo>
                  <a:lnTo>
                    <a:pt x="1400175" y="2724150"/>
                  </a:lnTo>
                  <a:close/>
                  <a:moveTo>
                    <a:pt x="3995738" y="2619375"/>
                  </a:moveTo>
                  <a:lnTo>
                    <a:pt x="3990975" y="2619375"/>
                  </a:lnTo>
                  <a:lnTo>
                    <a:pt x="3990975" y="2614613"/>
                  </a:lnTo>
                  <a:lnTo>
                    <a:pt x="3990975" y="2609850"/>
                  </a:lnTo>
                  <a:lnTo>
                    <a:pt x="3995738" y="2609850"/>
                  </a:lnTo>
                  <a:lnTo>
                    <a:pt x="4000500" y="2609850"/>
                  </a:lnTo>
                  <a:lnTo>
                    <a:pt x="4000500" y="2614613"/>
                  </a:lnTo>
                  <a:lnTo>
                    <a:pt x="4000500" y="2619375"/>
                  </a:lnTo>
                  <a:close/>
                  <a:moveTo>
                    <a:pt x="4081463" y="2619375"/>
                  </a:moveTo>
                  <a:lnTo>
                    <a:pt x="4076700" y="2619375"/>
                  </a:lnTo>
                  <a:lnTo>
                    <a:pt x="4076700" y="2614613"/>
                  </a:lnTo>
                  <a:lnTo>
                    <a:pt x="4076700" y="2609850"/>
                  </a:lnTo>
                  <a:lnTo>
                    <a:pt x="4081463" y="2609850"/>
                  </a:lnTo>
                  <a:lnTo>
                    <a:pt x="4086225" y="2609850"/>
                  </a:lnTo>
                  <a:lnTo>
                    <a:pt x="4086225" y="2614613"/>
                  </a:lnTo>
                  <a:lnTo>
                    <a:pt x="4086225" y="2619375"/>
                  </a:lnTo>
                  <a:close/>
                  <a:moveTo>
                    <a:pt x="4757738" y="2619375"/>
                  </a:moveTo>
                  <a:lnTo>
                    <a:pt x="4752975" y="2619375"/>
                  </a:lnTo>
                  <a:lnTo>
                    <a:pt x="4752975" y="2614613"/>
                  </a:lnTo>
                  <a:lnTo>
                    <a:pt x="4752975" y="2609850"/>
                  </a:lnTo>
                  <a:lnTo>
                    <a:pt x="4757738" y="2609850"/>
                  </a:lnTo>
                  <a:lnTo>
                    <a:pt x="4762500" y="2609850"/>
                  </a:lnTo>
                  <a:lnTo>
                    <a:pt x="4762500" y="2614613"/>
                  </a:lnTo>
                  <a:lnTo>
                    <a:pt x="4762500" y="2619375"/>
                  </a:lnTo>
                  <a:close/>
                  <a:moveTo>
                    <a:pt x="2950750" y="2581275"/>
                  </a:moveTo>
                  <a:lnTo>
                    <a:pt x="2937024" y="2581275"/>
                  </a:lnTo>
                  <a:lnTo>
                    <a:pt x="2914669" y="2557491"/>
                  </a:lnTo>
                  <a:lnTo>
                    <a:pt x="2892324" y="2533698"/>
                  </a:lnTo>
                  <a:lnTo>
                    <a:pt x="2860624" y="2522239"/>
                  </a:lnTo>
                  <a:lnTo>
                    <a:pt x="2828925" y="2510771"/>
                  </a:lnTo>
                  <a:lnTo>
                    <a:pt x="2828925" y="2494064"/>
                  </a:lnTo>
                  <a:lnTo>
                    <a:pt x="2828925" y="2477367"/>
                  </a:lnTo>
                  <a:lnTo>
                    <a:pt x="2859881" y="2471785"/>
                  </a:lnTo>
                  <a:lnTo>
                    <a:pt x="2890838" y="2466213"/>
                  </a:lnTo>
                  <a:lnTo>
                    <a:pt x="3000375" y="2453754"/>
                  </a:lnTo>
                  <a:lnTo>
                    <a:pt x="3109913" y="2441305"/>
                  </a:lnTo>
                  <a:lnTo>
                    <a:pt x="3114027" y="2444753"/>
                  </a:lnTo>
                  <a:lnTo>
                    <a:pt x="3118132" y="2448211"/>
                  </a:lnTo>
                  <a:lnTo>
                    <a:pt x="3085452" y="2482168"/>
                  </a:lnTo>
                  <a:lnTo>
                    <a:pt x="3052763" y="2516124"/>
                  </a:lnTo>
                  <a:lnTo>
                    <a:pt x="3008624" y="2548699"/>
                  </a:lnTo>
                  <a:lnTo>
                    <a:pt x="2964485" y="2581275"/>
                  </a:lnTo>
                  <a:close/>
                  <a:moveTo>
                    <a:pt x="4157663" y="2571750"/>
                  </a:moveTo>
                  <a:lnTo>
                    <a:pt x="4152900" y="2571750"/>
                  </a:lnTo>
                  <a:lnTo>
                    <a:pt x="4152900" y="2566988"/>
                  </a:lnTo>
                  <a:lnTo>
                    <a:pt x="4152900" y="2562225"/>
                  </a:lnTo>
                  <a:lnTo>
                    <a:pt x="4157663" y="2562225"/>
                  </a:lnTo>
                  <a:lnTo>
                    <a:pt x="4162425" y="2562225"/>
                  </a:lnTo>
                  <a:lnTo>
                    <a:pt x="4162425" y="2566988"/>
                  </a:lnTo>
                  <a:lnTo>
                    <a:pt x="4162425" y="2571750"/>
                  </a:lnTo>
                  <a:close/>
                  <a:moveTo>
                    <a:pt x="4148138" y="2552700"/>
                  </a:moveTo>
                  <a:lnTo>
                    <a:pt x="4143375" y="2552700"/>
                  </a:lnTo>
                  <a:lnTo>
                    <a:pt x="4143375" y="2547938"/>
                  </a:lnTo>
                  <a:lnTo>
                    <a:pt x="4143375" y="2543175"/>
                  </a:lnTo>
                  <a:lnTo>
                    <a:pt x="4148138" y="2543175"/>
                  </a:lnTo>
                  <a:lnTo>
                    <a:pt x="4152900" y="2543175"/>
                  </a:lnTo>
                  <a:lnTo>
                    <a:pt x="4152900" y="2547938"/>
                  </a:lnTo>
                  <a:lnTo>
                    <a:pt x="4152900" y="2552700"/>
                  </a:lnTo>
                  <a:close/>
                  <a:moveTo>
                    <a:pt x="4814888" y="2552700"/>
                  </a:moveTo>
                  <a:lnTo>
                    <a:pt x="4810125" y="2552700"/>
                  </a:lnTo>
                  <a:lnTo>
                    <a:pt x="4810125" y="2547938"/>
                  </a:lnTo>
                  <a:lnTo>
                    <a:pt x="4810125" y="2543175"/>
                  </a:lnTo>
                  <a:lnTo>
                    <a:pt x="4814888" y="2543175"/>
                  </a:lnTo>
                  <a:lnTo>
                    <a:pt x="4819650" y="2543175"/>
                  </a:lnTo>
                  <a:lnTo>
                    <a:pt x="4819650" y="2547938"/>
                  </a:lnTo>
                  <a:lnTo>
                    <a:pt x="4819650" y="2552700"/>
                  </a:lnTo>
                  <a:close/>
                  <a:moveTo>
                    <a:pt x="3986213" y="2514600"/>
                  </a:moveTo>
                  <a:lnTo>
                    <a:pt x="3981450" y="2514600"/>
                  </a:lnTo>
                  <a:lnTo>
                    <a:pt x="3981450" y="2509838"/>
                  </a:lnTo>
                  <a:lnTo>
                    <a:pt x="3981450" y="2505075"/>
                  </a:lnTo>
                  <a:lnTo>
                    <a:pt x="3986213" y="2505075"/>
                  </a:lnTo>
                  <a:lnTo>
                    <a:pt x="3990975" y="2505075"/>
                  </a:lnTo>
                  <a:lnTo>
                    <a:pt x="3990975" y="2509838"/>
                  </a:lnTo>
                  <a:lnTo>
                    <a:pt x="3990975" y="2514600"/>
                  </a:lnTo>
                  <a:close/>
                  <a:moveTo>
                    <a:pt x="1443038" y="2495550"/>
                  </a:moveTo>
                  <a:lnTo>
                    <a:pt x="1438275" y="2495550"/>
                  </a:lnTo>
                  <a:lnTo>
                    <a:pt x="1438275" y="2490788"/>
                  </a:lnTo>
                  <a:lnTo>
                    <a:pt x="1438275" y="2486025"/>
                  </a:lnTo>
                  <a:lnTo>
                    <a:pt x="1443038" y="2486025"/>
                  </a:lnTo>
                  <a:lnTo>
                    <a:pt x="1447800" y="2486025"/>
                  </a:lnTo>
                  <a:lnTo>
                    <a:pt x="1447800" y="2490788"/>
                  </a:lnTo>
                  <a:lnTo>
                    <a:pt x="1447800" y="2495550"/>
                  </a:lnTo>
                  <a:close/>
                  <a:moveTo>
                    <a:pt x="2719388" y="2486025"/>
                  </a:moveTo>
                  <a:lnTo>
                    <a:pt x="2714625" y="2486025"/>
                  </a:lnTo>
                  <a:lnTo>
                    <a:pt x="2714625" y="2481263"/>
                  </a:lnTo>
                  <a:lnTo>
                    <a:pt x="2714625" y="2476500"/>
                  </a:lnTo>
                  <a:lnTo>
                    <a:pt x="2719388" y="2476500"/>
                  </a:lnTo>
                  <a:lnTo>
                    <a:pt x="2724150" y="2476500"/>
                  </a:lnTo>
                  <a:lnTo>
                    <a:pt x="2724150" y="2481263"/>
                  </a:lnTo>
                  <a:lnTo>
                    <a:pt x="2724150" y="2486025"/>
                  </a:lnTo>
                  <a:close/>
                  <a:moveTo>
                    <a:pt x="4129088" y="2476500"/>
                  </a:moveTo>
                  <a:lnTo>
                    <a:pt x="4124325" y="2476500"/>
                  </a:lnTo>
                  <a:lnTo>
                    <a:pt x="4124325" y="2471738"/>
                  </a:lnTo>
                  <a:lnTo>
                    <a:pt x="4124325" y="2466975"/>
                  </a:lnTo>
                  <a:lnTo>
                    <a:pt x="4129088" y="2466975"/>
                  </a:lnTo>
                  <a:lnTo>
                    <a:pt x="4133850" y="2466975"/>
                  </a:lnTo>
                  <a:lnTo>
                    <a:pt x="4133850" y="2471738"/>
                  </a:lnTo>
                  <a:lnTo>
                    <a:pt x="4133850" y="2476500"/>
                  </a:lnTo>
                  <a:close/>
                  <a:moveTo>
                    <a:pt x="3976688" y="2466975"/>
                  </a:moveTo>
                  <a:lnTo>
                    <a:pt x="3971925" y="2466975"/>
                  </a:lnTo>
                  <a:lnTo>
                    <a:pt x="3971925" y="2462213"/>
                  </a:lnTo>
                  <a:lnTo>
                    <a:pt x="3971925" y="2457450"/>
                  </a:lnTo>
                  <a:lnTo>
                    <a:pt x="3976688" y="2457450"/>
                  </a:lnTo>
                  <a:lnTo>
                    <a:pt x="3981450" y="2457450"/>
                  </a:lnTo>
                  <a:lnTo>
                    <a:pt x="3981450" y="2462213"/>
                  </a:lnTo>
                  <a:lnTo>
                    <a:pt x="3981450" y="2466975"/>
                  </a:lnTo>
                  <a:close/>
                  <a:moveTo>
                    <a:pt x="3719513" y="2457450"/>
                  </a:moveTo>
                  <a:lnTo>
                    <a:pt x="3714750" y="2457450"/>
                  </a:lnTo>
                  <a:lnTo>
                    <a:pt x="3714750" y="2452688"/>
                  </a:lnTo>
                  <a:lnTo>
                    <a:pt x="3714750" y="2447925"/>
                  </a:lnTo>
                  <a:lnTo>
                    <a:pt x="3719513" y="2447925"/>
                  </a:lnTo>
                  <a:lnTo>
                    <a:pt x="3724275" y="2447925"/>
                  </a:lnTo>
                  <a:lnTo>
                    <a:pt x="3724275" y="2452688"/>
                  </a:lnTo>
                  <a:lnTo>
                    <a:pt x="3724275" y="2457450"/>
                  </a:lnTo>
                  <a:close/>
                  <a:moveTo>
                    <a:pt x="3967163" y="2428875"/>
                  </a:moveTo>
                  <a:lnTo>
                    <a:pt x="3962400" y="2428875"/>
                  </a:lnTo>
                  <a:lnTo>
                    <a:pt x="3962400" y="2424113"/>
                  </a:lnTo>
                  <a:lnTo>
                    <a:pt x="3962400" y="2419350"/>
                  </a:lnTo>
                  <a:lnTo>
                    <a:pt x="3967163" y="2419350"/>
                  </a:lnTo>
                  <a:lnTo>
                    <a:pt x="3971925" y="2419350"/>
                  </a:lnTo>
                  <a:lnTo>
                    <a:pt x="3971925" y="2424113"/>
                  </a:lnTo>
                  <a:lnTo>
                    <a:pt x="3971925" y="2428875"/>
                  </a:lnTo>
                  <a:close/>
                  <a:moveTo>
                    <a:pt x="3709988" y="2409825"/>
                  </a:moveTo>
                  <a:lnTo>
                    <a:pt x="3705225" y="2409825"/>
                  </a:lnTo>
                  <a:lnTo>
                    <a:pt x="3705225" y="2405063"/>
                  </a:lnTo>
                  <a:lnTo>
                    <a:pt x="3705225" y="2400300"/>
                  </a:lnTo>
                  <a:lnTo>
                    <a:pt x="3709988" y="2400300"/>
                  </a:lnTo>
                  <a:lnTo>
                    <a:pt x="3714750" y="2400300"/>
                  </a:lnTo>
                  <a:lnTo>
                    <a:pt x="3714750" y="2405063"/>
                  </a:lnTo>
                  <a:lnTo>
                    <a:pt x="3714750" y="2409825"/>
                  </a:lnTo>
                  <a:close/>
                  <a:moveTo>
                    <a:pt x="3509963" y="2371725"/>
                  </a:moveTo>
                  <a:lnTo>
                    <a:pt x="3505200" y="2371725"/>
                  </a:lnTo>
                  <a:lnTo>
                    <a:pt x="3505200" y="2366963"/>
                  </a:lnTo>
                  <a:lnTo>
                    <a:pt x="3505200" y="2362200"/>
                  </a:lnTo>
                  <a:lnTo>
                    <a:pt x="3509963" y="2362200"/>
                  </a:lnTo>
                  <a:lnTo>
                    <a:pt x="3514725" y="2362200"/>
                  </a:lnTo>
                  <a:lnTo>
                    <a:pt x="3514725" y="2366963"/>
                  </a:lnTo>
                  <a:lnTo>
                    <a:pt x="3514725" y="2371725"/>
                  </a:lnTo>
                  <a:close/>
                  <a:moveTo>
                    <a:pt x="3700463" y="2362200"/>
                  </a:moveTo>
                  <a:lnTo>
                    <a:pt x="3695700" y="2362200"/>
                  </a:lnTo>
                  <a:lnTo>
                    <a:pt x="3695700" y="2357438"/>
                  </a:lnTo>
                  <a:lnTo>
                    <a:pt x="3695700" y="2352675"/>
                  </a:lnTo>
                  <a:lnTo>
                    <a:pt x="3700463" y="2352675"/>
                  </a:lnTo>
                  <a:lnTo>
                    <a:pt x="3705225" y="2352675"/>
                  </a:lnTo>
                  <a:lnTo>
                    <a:pt x="3705225" y="2357438"/>
                  </a:lnTo>
                  <a:lnTo>
                    <a:pt x="3705225" y="2362200"/>
                  </a:lnTo>
                  <a:close/>
                  <a:moveTo>
                    <a:pt x="4243388" y="2352675"/>
                  </a:moveTo>
                  <a:lnTo>
                    <a:pt x="4238625" y="2352675"/>
                  </a:lnTo>
                  <a:lnTo>
                    <a:pt x="4238625" y="2347913"/>
                  </a:lnTo>
                  <a:lnTo>
                    <a:pt x="4238625" y="2343150"/>
                  </a:lnTo>
                  <a:lnTo>
                    <a:pt x="4243388" y="2343150"/>
                  </a:lnTo>
                  <a:lnTo>
                    <a:pt x="4248150" y="2343150"/>
                  </a:lnTo>
                  <a:lnTo>
                    <a:pt x="4248150" y="2347913"/>
                  </a:lnTo>
                  <a:lnTo>
                    <a:pt x="4248150" y="2352675"/>
                  </a:lnTo>
                  <a:close/>
                  <a:moveTo>
                    <a:pt x="3690938" y="2314575"/>
                  </a:moveTo>
                  <a:lnTo>
                    <a:pt x="3686175" y="2314575"/>
                  </a:lnTo>
                  <a:lnTo>
                    <a:pt x="3686175" y="2309813"/>
                  </a:lnTo>
                  <a:lnTo>
                    <a:pt x="3686175" y="2305050"/>
                  </a:lnTo>
                  <a:lnTo>
                    <a:pt x="3690938" y="2305050"/>
                  </a:lnTo>
                  <a:lnTo>
                    <a:pt x="3695700" y="2305050"/>
                  </a:lnTo>
                  <a:lnTo>
                    <a:pt x="3695700" y="2309813"/>
                  </a:lnTo>
                  <a:lnTo>
                    <a:pt x="3695700" y="2314575"/>
                  </a:lnTo>
                  <a:close/>
                  <a:moveTo>
                    <a:pt x="4319588" y="2286000"/>
                  </a:moveTo>
                  <a:lnTo>
                    <a:pt x="4314825" y="2286000"/>
                  </a:lnTo>
                  <a:lnTo>
                    <a:pt x="4314825" y="2281238"/>
                  </a:lnTo>
                  <a:lnTo>
                    <a:pt x="4314825" y="2276475"/>
                  </a:lnTo>
                  <a:lnTo>
                    <a:pt x="4319588" y="2276475"/>
                  </a:lnTo>
                  <a:lnTo>
                    <a:pt x="4324350" y="2276475"/>
                  </a:lnTo>
                  <a:lnTo>
                    <a:pt x="4324350" y="2281238"/>
                  </a:lnTo>
                  <a:lnTo>
                    <a:pt x="4324350" y="2286000"/>
                  </a:lnTo>
                  <a:close/>
                  <a:moveTo>
                    <a:pt x="3919538" y="2276475"/>
                  </a:moveTo>
                  <a:lnTo>
                    <a:pt x="3914775" y="2276475"/>
                  </a:lnTo>
                  <a:lnTo>
                    <a:pt x="3914775" y="2271713"/>
                  </a:lnTo>
                  <a:lnTo>
                    <a:pt x="3914775" y="2266950"/>
                  </a:lnTo>
                  <a:lnTo>
                    <a:pt x="3919538" y="2266950"/>
                  </a:lnTo>
                  <a:lnTo>
                    <a:pt x="3924300" y="2266950"/>
                  </a:lnTo>
                  <a:lnTo>
                    <a:pt x="3924300" y="2271713"/>
                  </a:lnTo>
                  <a:lnTo>
                    <a:pt x="3924300" y="2276475"/>
                  </a:lnTo>
                  <a:close/>
                  <a:moveTo>
                    <a:pt x="1223963" y="2257425"/>
                  </a:moveTo>
                  <a:lnTo>
                    <a:pt x="1219200" y="2257425"/>
                  </a:lnTo>
                  <a:lnTo>
                    <a:pt x="1219200" y="2252663"/>
                  </a:lnTo>
                  <a:lnTo>
                    <a:pt x="1219200" y="2247900"/>
                  </a:lnTo>
                  <a:lnTo>
                    <a:pt x="1223963" y="2247900"/>
                  </a:lnTo>
                  <a:lnTo>
                    <a:pt x="1228725" y="2247900"/>
                  </a:lnTo>
                  <a:lnTo>
                    <a:pt x="1228725" y="2252663"/>
                  </a:lnTo>
                  <a:lnTo>
                    <a:pt x="1228725" y="2257425"/>
                  </a:lnTo>
                  <a:close/>
                  <a:moveTo>
                    <a:pt x="1703194" y="2256863"/>
                  </a:moveTo>
                  <a:lnTo>
                    <a:pt x="1690688" y="2256292"/>
                  </a:lnTo>
                  <a:lnTo>
                    <a:pt x="1633614" y="2235413"/>
                  </a:lnTo>
                  <a:lnTo>
                    <a:pt x="1576531" y="2214534"/>
                  </a:lnTo>
                  <a:lnTo>
                    <a:pt x="1565767" y="2157403"/>
                  </a:lnTo>
                  <a:lnTo>
                    <a:pt x="1555004" y="2100263"/>
                  </a:lnTo>
                  <a:lnTo>
                    <a:pt x="1547584" y="2081213"/>
                  </a:lnTo>
                  <a:lnTo>
                    <a:pt x="1540155" y="2062163"/>
                  </a:lnTo>
                  <a:lnTo>
                    <a:pt x="1525038" y="2044618"/>
                  </a:lnTo>
                  <a:lnTo>
                    <a:pt x="1509932" y="2027063"/>
                  </a:lnTo>
                  <a:lnTo>
                    <a:pt x="1540926" y="1999374"/>
                  </a:lnTo>
                  <a:lnTo>
                    <a:pt x="1571930" y="1971675"/>
                  </a:lnTo>
                  <a:lnTo>
                    <a:pt x="1622089" y="1971675"/>
                  </a:lnTo>
                  <a:lnTo>
                    <a:pt x="1672247" y="1971675"/>
                  </a:lnTo>
                  <a:lnTo>
                    <a:pt x="1722206" y="1958712"/>
                  </a:lnTo>
                  <a:lnTo>
                    <a:pt x="1772164" y="1945758"/>
                  </a:lnTo>
                  <a:lnTo>
                    <a:pt x="1775422" y="1951568"/>
                  </a:lnTo>
                  <a:lnTo>
                    <a:pt x="1778670" y="1957388"/>
                  </a:lnTo>
                  <a:lnTo>
                    <a:pt x="1785233" y="1993725"/>
                  </a:lnTo>
                  <a:lnTo>
                    <a:pt x="1791795" y="2030054"/>
                  </a:lnTo>
                  <a:lnTo>
                    <a:pt x="1780642" y="2084213"/>
                  </a:lnTo>
                  <a:lnTo>
                    <a:pt x="1769478" y="2138363"/>
                  </a:lnTo>
                  <a:lnTo>
                    <a:pt x="1742589" y="2197894"/>
                  </a:lnTo>
                  <a:lnTo>
                    <a:pt x="1715691" y="2257425"/>
                  </a:lnTo>
                  <a:close/>
                  <a:moveTo>
                    <a:pt x="4310063" y="2238375"/>
                  </a:moveTo>
                  <a:lnTo>
                    <a:pt x="4305300" y="2238375"/>
                  </a:lnTo>
                  <a:lnTo>
                    <a:pt x="4305300" y="2233613"/>
                  </a:lnTo>
                  <a:lnTo>
                    <a:pt x="4305300" y="2228850"/>
                  </a:lnTo>
                  <a:lnTo>
                    <a:pt x="4310063" y="2228850"/>
                  </a:lnTo>
                  <a:lnTo>
                    <a:pt x="4314825" y="2228850"/>
                  </a:lnTo>
                  <a:lnTo>
                    <a:pt x="4314825" y="2233613"/>
                  </a:lnTo>
                  <a:lnTo>
                    <a:pt x="4314825" y="2238375"/>
                  </a:lnTo>
                  <a:close/>
                  <a:moveTo>
                    <a:pt x="4071938" y="2209800"/>
                  </a:moveTo>
                  <a:lnTo>
                    <a:pt x="4067175" y="2209800"/>
                  </a:lnTo>
                  <a:lnTo>
                    <a:pt x="4067175" y="2205038"/>
                  </a:lnTo>
                  <a:lnTo>
                    <a:pt x="4067175" y="2200275"/>
                  </a:lnTo>
                  <a:lnTo>
                    <a:pt x="4071938" y="2200275"/>
                  </a:lnTo>
                  <a:lnTo>
                    <a:pt x="4076700" y="2200275"/>
                  </a:lnTo>
                  <a:lnTo>
                    <a:pt x="4076700" y="2205038"/>
                  </a:lnTo>
                  <a:lnTo>
                    <a:pt x="4076700" y="2209800"/>
                  </a:lnTo>
                  <a:close/>
                  <a:moveTo>
                    <a:pt x="4300538" y="2190750"/>
                  </a:moveTo>
                  <a:lnTo>
                    <a:pt x="4295775" y="2190750"/>
                  </a:lnTo>
                  <a:lnTo>
                    <a:pt x="4295775" y="2185988"/>
                  </a:lnTo>
                  <a:lnTo>
                    <a:pt x="4295775" y="2181225"/>
                  </a:lnTo>
                  <a:lnTo>
                    <a:pt x="4300538" y="2181225"/>
                  </a:lnTo>
                  <a:lnTo>
                    <a:pt x="4305300" y="2181225"/>
                  </a:lnTo>
                  <a:lnTo>
                    <a:pt x="4305300" y="2185988"/>
                  </a:lnTo>
                  <a:lnTo>
                    <a:pt x="4305300" y="2190750"/>
                  </a:lnTo>
                  <a:close/>
                  <a:moveTo>
                    <a:pt x="1490663" y="2162175"/>
                  </a:moveTo>
                  <a:lnTo>
                    <a:pt x="1485900" y="2162175"/>
                  </a:lnTo>
                  <a:lnTo>
                    <a:pt x="1485900" y="2157413"/>
                  </a:lnTo>
                  <a:lnTo>
                    <a:pt x="1485900" y="2152650"/>
                  </a:lnTo>
                  <a:lnTo>
                    <a:pt x="1490663" y="2152650"/>
                  </a:lnTo>
                  <a:lnTo>
                    <a:pt x="1495425" y="2152650"/>
                  </a:lnTo>
                  <a:lnTo>
                    <a:pt x="1495425" y="2157413"/>
                  </a:lnTo>
                  <a:lnTo>
                    <a:pt x="1495425" y="2162175"/>
                  </a:lnTo>
                  <a:close/>
                  <a:moveTo>
                    <a:pt x="1547813" y="2162175"/>
                  </a:moveTo>
                  <a:lnTo>
                    <a:pt x="1543050" y="2162175"/>
                  </a:lnTo>
                  <a:lnTo>
                    <a:pt x="1543050" y="2157413"/>
                  </a:lnTo>
                  <a:lnTo>
                    <a:pt x="1543050" y="2152650"/>
                  </a:lnTo>
                  <a:lnTo>
                    <a:pt x="1547813" y="2152650"/>
                  </a:lnTo>
                  <a:lnTo>
                    <a:pt x="1552575" y="2152650"/>
                  </a:lnTo>
                  <a:lnTo>
                    <a:pt x="1552575" y="2157413"/>
                  </a:lnTo>
                  <a:lnTo>
                    <a:pt x="1552575" y="2162175"/>
                  </a:lnTo>
                  <a:close/>
                  <a:moveTo>
                    <a:pt x="1538288" y="2114550"/>
                  </a:moveTo>
                  <a:lnTo>
                    <a:pt x="1533525" y="2114550"/>
                  </a:lnTo>
                  <a:lnTo>
                    <a:pt x="1533525" y="2109788"/>
                  </a:lnTo>
                  <a:lnTo>
                    <a:pt x="1533525" y="2105025"/>
                  </a:lnTo>
                  <a:lnTo>
                    <a:pt x="1538288" y="2105025"/>
                  </a:lnTo>
                  <a:lnTo>
                    <a:pt x="1543050" y="2105025"/>
                  </a:lnTo>
                  <a:lnTo>
                    <a:pt x="1543050" y="2109788"/>
                  </a:lnTo>
                  <a:lnTo>
                    <a:pt x="1543050" y="2114550"/>
                  </a:lnTo>
                  <a:close/>
                  <a:moveTo>
                    <a:pt x="3643313" y="2095500"/>
                  </a:moveTo>
                  <a:lnTo>
                    <a:pt x="3638550" y="2095500"/>
                  </a:lnTo>
                  <a:lnTo>
                    <a:pt x="3638550" y="2090738"/>
                  </a:lnTo>
                  <a:lnTo>
                    <a:pt x="3638550" y="2085975"/>
                  </a:lnTo>
                  <a:lnTo>
                    <a:pt x="3643313" y="2085975"/>
                  </a:lnTo>
                  <a:lnTo>
                    <a:pt x="3648075" y="2085975"/>
                  </a:lnTo>
                  <a:lnTo>
                    <a:pt x="3648075" y="2090738"/>
                  </a:lnTo>
                  <a:lnTo>
                    <a:pt x="3648075" y="2095500"/>
                  </a:lnTo>
                  <a:close/>
                  <a:moveTo>
                    <a:pt x="3719513" y="2095500"/>
                  </a:moveTo>
                  <a:lnTo>
                    <a:pt x="3714750" y="2095500"/>
                  </a:lnTo>
                  <a:lnTo>
                    <a:pt x="3714750" y="2090738"/>
                  </a:lnTo>
                  <a:lnTo>
                    <a:pt x="3714750" y="2085975"/>
                  </a:lnTo>
                  <a:lnTo>
                    <a:pt x="3719513" y="2085975"/>
                  </a:lnTo>
                  <a:lnTo>
                    <a:pt x="3724275" y="2085975"/>
                  </a:lnTo>
                  <a:lnTo>
                    <a:pt x="3724275" y="2090738"/>
                  </a:lnTo>
                  <a:lnTo>
                    <a:pt x="3724275" y="2095500"/>
                  </a:lnTo>
                  <a:close/>
                  <a:moveTo>
                    <a:pt x="3757613" y="2085975"/>
                  </a:moveTo>
                  <a:lnTo>
                    <a:pt x="3752850" y="2085975"/>
                  </a:lnTo>
                  <a:lnTo>
                    <a:pt x="3752850" y="2081213"/>
                  </a:lnTo>
                  <a:lnTo>
                    <a:pt x="3752850" y="2076450"/>
                  </a:lnTo>
                  <a:lnTo>
                    <a:pt x="3757613" y="2076450"/>
                  </a:lnTo>
                  <a:lnTo>
                    <a:pt x="3762375" y="2076450"/>
                  </a:lnTo>
                  <a:lnTo>
                    <a:pt x="3762375" y="2081213"/>
                  </a:lnTo>
                  <a:lnTo>
                    <a:pt x="3762375" y="2085975"/>
                  </a:lnTo>
                  <a:close/>
                  <a:moveTo>
                    <a:pt x="3890963" y="2076450"/>
                  </a:moveTo>
                  <a:lnTo>
                    <a:pt x="3886200" y="2076450"/>
                  </a:lnTo>
                  <a:lnTo>
                    <a:pt x="3886200" y="2071688"/>
                  </a:lnTo>
                  <a:lnTo>
                    <a:pt x="3886200" y="2066925"/>
                  </a:lnTo>
                  <a:lnTo>
                    <a:pt x="3890963" y="2066925"/>
                  </a:lnTo>
                  <a:lnTo>
                    <a:pt x="3895725" y="2066925"/>
                  </a:lnTo>
                  <a:lnTo>
                    <a:pt x="3895725" y="2071688"/>
                  </a:lnTo>
                  <a:lnTo>
                    <a:pt x="3895725" y="2076450"/>
                  </a:lnTo>
                  <a:close/>
                  <a:moveTo>
                    <a:pt x="4043363" y="2076450"/>
                  </a:moveTo>
                  <a:lnTo>
                    <a:pt x="4038600" y="2076450"/>
                  </a:lnTo>
                  <a:lnTo>
                    <a:pt x="4038600" y="2071688"/>
                  </a:lnTo>
                  <a:lnTo>
                    <a:pt x="4038600" y="2066925"/>
                  </a:lnTo>
                  <a:lnTo>
                    <a:pt x="4043363" y="2066925"/>
                  </a:lnTo>
                  <a:lnTo>
                    <a:pt x="4048125" y="2066925"/>
                  </a:lnTo>
                  <a:lnTo>
                    <a:pt x="4048125" y="2071688"/>
                  </a:lnTo>
                  <a:lnTo>
                    <a:pt x="4048125" y="2076450"/>
                  </a:lnTo>
                  <a:close/>
                  <a:moveTo>
                    <a:pt x="1443599" y="2066925"/>
                  </a:moveTo>
                  <a:lnTo>
                    <a:pt x="1439399" y="2066925"/>
                  </a:lnTo>
                  <a:lnTo>
                    <a:pt x="1432608" y="2055924"/>
                  </a:lnTo>
                  <a:lnTo>
                    <a:pt x="1425807" y="2044932"/>
                  </a:lnTo>
                  <a:lnTo>
                    <a:pt x="1436799" y="2051733"/>
                  </a:lnTo>
                  <a:lnTo>
                    <a:pt x="1447800" y="2058524"/>
                  </a:lnTo>
                  <a:lnTo>
                    <a:pt x="1447800" y="2062725"/>
                  </a:lnTo>
                  <a:lnTo>
                    <a:pt x="1447800" y="2066925"/>
                  </a:lnTo>
                  <a:close/>
                  <a:moveTo>
                    <a:pt x="3843338" y="2066925"/>
                  </a:moveTo>
                  <a:lnTo>
                    <a:pt x="3838575" y="2066925"/>
                  </a:lnTo>
                  <a:lnTo>
                    <a:pt x="3838575" y="2062163"/>
                  </a:lnTo>
                  <a:lnTo>
                    <a:pt x="3838575" y="2057400"/>
                  </a:lnTo>
                  <a:lnTo>
                    <a:pt x="3843338" y="2057400"/>
                  </a:lnTo>
                  <a:lnTo>
                    <a:pt x="3848100" y="2057400"/>
                  </a:lnTo>
                  <a:lnTo>
                    <a:pt x="3848100" y="2062163"/>
                  </a:lnTo>
                  <a:lnTo>
                    <a:pt x="3848100" y="2066925"/>
                  </a:lnTo>
                  <a:close/>
                  <a:moveTo>
                    <a:pt x="1300163" y="2057400"/>
                  </a:moveTo>
                  <a:lnTo>
                    <a:pt x="1295400" y="2057400"/>
                  </a:lnTo>
                  <a:lnTo>
                    <a:pt x="1295400" y="2052638"/>
                  </a:lnTo>
                  <a:lnTo>
                    <a:pt x="1295400" y="2047875"/>
                  </a:lnTo>
                  <a:lnTo>
                    <a:pt x="1300163" y="2047875"/>
                  </a:lnTo>
                  <a:lnTo>
                    <a:pt x="1304925" y="2047875"/>
                  </a:lnTo>
                  <a:lnTo>
                    <a:pt x="1304925" y="2052638"/>
                  </a:lnTo>
                  <a:lnTo>
                    <a:pt x="1304925" y="2057400"/>
                  </a:lnTo>
                  <a:close/>
                  <a:moveTo>
                    <a:pt x="3633788" y="2047875"/>
                  </a:moveTo>
                  <a:lnTo>
                    <a:pt x="3629025" y="2047875"/>
                  </a:lnTo>
                  <a:lnTo>
                    <a:pt x="3629025" y="2043113"/>
                  </a:lnTo>
                  <a:lnTo>
                    <a:pt x="3629025" y="2038350"/>
                  </a:lnTo>
                  <a:lnTo>
                    <a:pt x="3633788" y="2038350"/>
                  </a:lnTo>
                  <a:lnTo>
                    <a:pt x="3638550" y="2038350"/>
                  </a:lnTo>
                  <a:lnTo>
                    <a:pt x="3638550" y="2043113"/>
                  </a:lnTo>
                  <a:lnTo>
                    <a:pt x="3638550" y="2047875"/>
                  </a:lnTo>
                  <a:close/>
                  <a:moveTo>
                    <a:pt x="1385888" y="2038350"/>
                  </a:moveTo>
                  <a:lnTo>
                    <a:pt x="1381125" y="2038350"/>
                  </a:lnTo>
                  <a:lnTo>
                    <a:pt x="1381125" y="2033588"/>
                  </a:lnTo>
                  <a:lnTo>
                    <a:pt x="1381125" y="2028825"/>
                  </a:lnTo>
                  <a:lnTo>
                    <a:pt x="1385888" y="2028825"/>
                  </a:lnTo>
                  <a:lnTo>
                    <a:pt x="1390650" y="2028825"/>
                  </a:lnTo>
                  <a:lnTo>
                    <a:pt x="1390650" y="2033588"/>
                  </a:lnTo>
                  <a:lnTo>
                    <a:pt x="1390650" y="2038350"/>
                  </a:lnTo>
                  <a:close/>
                  <a:moveTo>
                    <a:pt x="2776538" y="2038350"/>
                  </a:moveTo>
                  <a:lnTo>
                    <a:pt x="2771775" y="2038350"/>
                  </a:lnTo>
                  <a:lnTo>
                    <a:pt x="2771775" y="2033588"/>
                  </a:lnTo>
                  <a:lnTo>
                    <a:pt x="2771775" y="2028825"/>
                  </a:lnTo>
                  <a:lnTo>
                    <a:pt x="2776538" y="2028825"/>
                  </a:lnTo>
                  <a:lnTo>
                    <a:pt x="2781300" y="2028825"/>
                  </a:lnTo>
                  <a:lnTo>
                    <a:pt x="2781300" y="2033588"/>
                  </a:lnTo>
                  <a:lnTo>
                    <a:pt x="2781300" y="2038350"/>
                  </a:lnTo>
                  <a:close/>
                  <a:moveTo>
                    <a:pt x="1271588" y="2009775"/>
                  </a:moveTo>
                  <a:lnTo>
                    <a:pt x="1266825" y="2009775"/>
                  </a:lnTo>
                  <a:lnTo>
                    <a:pt x="1266825" y="2005013"/>
                  </a:lnTo>
                  <a:lnTo>
                    <a:pt x="1266825" y="2000250"/>
                  </a:lnTo>
                  <a:lnTo>
                    <a:pt x="1271588" y="2000250"/>
                  </a:lnTo>
                  <a:lnTo>
                    <a:pt x="1276350" y="2000250"/>
                  </a:lnTo>
                  <a:lnTo>
                    <a:pt x="1276350" y="2005013"/>
                  </a:lnTo>
                  <a:lnTo>
                    <a:pt x="1276350" y="2009775"/>
                  </a:lnTo>
                  <a:close/>
                  <a:moveTo>
                    <a:pt x="4138613" y="2009775"/>
                  </a:moveTo>
                  <a:lnTo>
                    <a:pt x="4133850" y="2009775"/>
                  </a:lnTo>
                  <a:lnTo>
                    <a:pt x="4133850" y="2005013"/>
                  </a:lnTo>
                  <a:lnTo>
                    <a:pt x="4133850" y="2000250"/>
                  </a:lnTo>
                  <a:lnTo>
                    <a:pt x="4138613" y="2000250"/>
                  </a:lnTo>
                  <a:lnTo>
                    <a:pt x="4143375" y="2000250"/>
                  </a:lnTo>
                  <a:lnTo>
                    <a:pt x="4143375" y="2005013"/>
                  </a:lnTo>
                  <a:lnTo>
                    <a:pt x="4143375" y="2009775"/>
                  </a:lnTo>
                  <a:close/>
                  <a:moveTo>
                    <a:pt x="4252913" y="2000250"/>
                  </a:moveTo>
                  <a:lnTo>
                    <a:pt x="4248150" y="2000250"/>
                  </a:lnTo>
                  <a:lnTo>
                    <a:pt x="4248150" y="1995488"/>
                  </a:lnTo>
                  <a:lnTo>
                    <a:pt x="4248150" y="1990725"/>
                  </a:lnTo>
                  <a:lnTo>
                    <a:pt x="4252913" y="1990725"/>
                  </a:lnTo>
                  <a:lnTo>
                    <a:pt x="4257675" y="1990725"/>
                  </a:lnTo>
                  <a:lnTo>
                    <a:pt x="4257675" y="1995488"/>
                  </a:lnTo>
                  <a:lnTo>
                    <a:pt x="4257675" y="2000250"/>
                  </a:lnTo>
                  <a:close/>
                  <a:moveTo>
                    <a:pt x="4252913" y="1971675"/>
                  </a:moveTo>
                  <a:lnTo>
                    <a:pt x="4248150" y="1971675"/>
                  </a:lnTo>
                  <a:lnTo>
                    <a:pt x="4248150" y="1966913"/>
                  </a:lnTo>
                  <a:lnTo>
                    <a:pt x="4248150" y="1962150"/>
                  </a:lnTo>
                  <a:lnTo>
                    <a:pt x="4252913" y="1962150"/>
                  </a:lnTo>
                  <a:lnTo>
                    <a:pt x="4257675" y="1962150"/>
                  </a:lnTo>
                  <a:lnTo>
                    <a:pt x="4257675" y="1966913"/>
                  </a:lnTo>
                  <a:lnTo>
                    <a:pt x="4257675" y="1971675"/>
                  </a:lnTo>
                  <a:close/>
                  <a:moveTo>
                    <a:pt x="1385888" y="1943100"/>
                  </a:moveTo>
                  <a:lnTo>
                    <a:pt x="1381125" y="1943100"/>
                  </a:lnTo>
                  <a:lnTo>
                    <a:pt x="1381125" y="1938338"/>
                  </a:lnTo>
                  <a:lnTo>
                    <a:pt x="1381125" y="1933575"/>
                  </a:lnTo>
                  <a:lnTo>
                    <a:pt x="1385888" y="1933575"/>
                  </a:lnTo>
                  <a:lnTo>
                    <a:pt x="1390650" y="1933575"/>
                  </a:lnTo>
                  <a:lnTo>
                    <a:pt x="1390650" y="1938338"/>
                  </a:lnTo>
                  <a:lnTo>
                    <a:pt x="1390650" y="1943100"/>
                  </a:lnTo>
                  <a:close/>
                  <a:moveTo>
                    <a:pt x="3824288" y="1933575"/>
                  </a:moveTo>
                  <a:lnTo>
                    <a:pt x="3819525" y="1933575"/>
                  </a:lnTo>
                  <a:lnTo>
                    <a:pt x="3819525" y="1928813"/>
                  </a:lnTo>
                  <a:lnTo>
                    <a:pt x="3819525" y="1924050"/>
                  </a:lnTo>
                  <a:lnTo>
                    <a:pt x="3824288" y="1924050"/>
                  </a:lnTo>
                  <a:lnTo>
                    <a:pt x="3829050" y="1924050"/>
                  </a:lnTo>
                  <a:lnTo>
                    <a:pt x="3829050" y="1928813"/>
                  </a:lnTo>
                  <a:lnTo>
                    <a:pt x="3829050" y="1933575"/>
                  </a:lnTo>
                  <a:close/>
                  <a:moveTo>
                    <a:pt x="1376363" y="1924050"/>
                  </a:moveTo>
                  <a:lnTo>
                    <a:pt x="1371600" y="1924050"/>
                  </a:lnTo>
                  <a:lnTo>
                    <a:pt x="1371600" y="1919288"/>
                  </a:lnTo>
                  <a:lnTo>
                    <a:pt x="1371600" y="1914525"/>
                  </a:lnTo>
                  <a:lnTo>
                    <a:pt x="1376363" y="1914525"/>
                  </a:lnTo>
                  <a:lnTo>
                    <a:pt x="1381125" y="1914525"/>
                  </a:lnTo>
                  <a:lnTo>
                    <a:pt x="1381125" y="1919288"/>
                  </a:lnTo>
                  <a:lnTo>
                    <a:pt x="1381125" y="1924050"/>
                  </a:lnTo>
                  <a:close/>
                  <a:moveTo>
                    <a:pt x="3852863" y="1924050"/>
                  </a:moveTo>
                  <a:lnTo>
                    <a:pt x="3848100" y="1924050"/>
                  </a:lnTo>
                  <a:lnTo>
                    <a:pt x="3848100" y="1919288"/>
                  </a:lnTo>
                  <a:lnTo>
                    <a:pt x="3848100" y="1914525"/>
                  </a:lnTo>
                  <a:lnTo>
                    <a:pt x="3852863" y="1914525"/>
                  </a:lnTo>
                  <a:lnTo>
                    <a:pt x="3857625" y="1914525"/>
                  </a:lnTo>
                  <a:lnTo>
                    <a:pt x="3857625" y="1919288"/>
                  </a:lnTo>
                  <a:lnTo>
                    <a:pt x="3857625" y="1924050"/>
                  </a:lnTo>
                  <a:close/>
                  <a:moveTo>
                    <a:pt x="1357313" y="1905000"/>
                  </a:moveTo>
                  <a:lnTo>
                    <a:pt x="1352550" y="1905000"/>
                  </a:lnTo>
                  <a:lnTo>
                    <a:pt x="1352550" y="1900238"/>
                  </a:lnTo>
                  <a:lnTo>
                    <a:pt x="1352550" y="1895475"/>
                  </a:lnTo>
                  <a:lnTo>
                    <a:pt x="1357313" y="1895475"/>
                  </a:lnTo>
                  <a:lnTo>
                    <a:pt x="1362075" y="1895475"/>
                  </a:lnTo>
                  <a:lnTo>
                    <a:pt x="1362075" y="1900238"/>
                  </a:lnTo>
                  <a:lnTo>
                    <a:pt x="1362075" y="1905000"/>
                  </a:lnTo>
                  <a:close/>
                  <a:moveTo>
                    <a:pt x="1318422" y="1894723"/>
                  </a:moveTo>
                  <a:lnTo>
                    <a:pt x="1300163" y="1893970"/>
                  </a:lnTo>
                  <a:lnTo>
                    <a:pt x="1312659" y="1888970"/>
                  </a:lnTo>
                  <a:lnTo>
                    <a:pt x="1325166" y="1883969"/>
                  </a:lnTo>
                  <a:lnTo>
                    <a:pt x="1330919" y="1889722"/>
                  </a:lnTo>
                  <a:lnTo>
                    <a:pt x="1336672" y="1895475"/>
                  </a:lnTo>
                  <a:close/>
                  <a:moveTo>
                    <a:pt x="1804988" y="1895475"/>
                  </a:moveTo>
                  <a:lnTo>
                    <a:pt x="1800225" y="1895475"/>
                  </a:lnTo>
                  <a:lnTo>
                    <a:pt x="1800225" y="1890713"/>
                  </a:lnTo>
                  <a:lnTo>
                    <a:pt x="1800225" y="1885950"/>
                  </a:lnTo>
                  <a:lnTo>
                    <a:pt x="1804988" y="1885950"/>
                  </a:lnTo>
                  <a:lnTo>
                    <a:pt x="1809750" y="1885950"/>
                  </a:lnTo>
                  <a:lnTo>
                    <a:pt x="1809750" y="1890713"/>
                  </a:lnTo>
                  <a:lnTo>
                    <a:pt x="1809750" y="1895475"/>
                  </a:lnTo>
                  <a:close/>
                  <a:moveTo>
                    <a:pt x="4233863" y="1885950"/>
                  </a:moveTo>
                  <a:lnTo>
                    <a:pt x="4229100" y="1885950"/>
                  </a:lnTo>
                  <a:lnTo>
                    <a:pt x="4229100" y="1881188"/>
                  </a:lnTo>
                  <a:lnTo>
                    <a:pt x="4229100" y="1876425"/>
                  </a:lnTo>
                  <a:lnTo>
                    <a:pt x="4233863" y="1876425"/>
                  </a:lnTo>
                  <a:lnTo>
                    <a:pt x="4238625" y="1876425"/>
                  </a:lnTo>
                  <a:lnTo>
                    <a:pt x="4238625" y="1881188"/>
                  </a:lnTo>
                  <a:lnTo>
                    <a:pt x="4238625" y="1885950"/>
                  </a:lnTo>
                  <a:close/>
                  <a:moveTo>
                    <a:pt x="3986213" y="1809750"/>
                  </a:moveTo>
                  <a:lnTo>
                    <a:pt x="3981450" y="1809750"/>
                  </a:lnTo>
                  <a:lnTo>
                    <a:pt x="3981450" y="1804988"/>
                  </a:lnTo>
                  <a:lnTo>
                    <a:pt x="3981450" y="1800225"/>
                  </a:lnTo>
                  <a:lnTo>
                    <a:pt x="3986213" y="1800225"/>
                  </a:lnTo>
                  <a:lnTo>
                    <a:pt x="3990975" y="1800225"/>
                  </a:lnTo>
                  <a:lnTo>
                    <a:pt x="3990975" y="1804988"/>
                  </a:lnTo>
                  <a:lnTo>
                    <a:pt x="3990975" y="1809750"/>
                  </a:lnTo>
                  <a:close/>
                  <a:moveTo>
                    <a:pt x="3005138" y="1790700"/>
                  </a:moveTo>
                  <a:lnTo>
                    <a:pt x="3000375" y="1790700"/>
                  </a:lnTo>
                  <a:lnTo>
                    <a:pt x="3000375" y="1785938"/>
                  </a:lnTo>
                  <a:lnTo>
                    <a:pt x="3000375" y="1781175"/>
                  </a:lnTo>
                  <a:lnTo>
                    <a:pt x="3005138" y="1781175"/>
                  </a:lnTo>
                  <a:lnTo>
                    <a:pt x="3009900" y="1781175"/>
                  </a:lnTo>
                  <a:lnTo>
                    <a:pt x="3009900" y="1785938"/>
                  </a:lnTo>
                  <a:lnTo>
                    <a:pt x="3009900" y="1790700"/>
                  </a:lnTo>
                  <a:close/>
                  <a:moveTo>
                    <a:pt x="3824288" y="1771650"/>
                  </a:moveTo>
                  <a:lnTo>
                    <a:pt x="3819525" y="1771650"/>
                  </a:lnTo>
                  <a:lnTo>
                    <a:pt x="3819525" y="1766888"/>
                  </a:lnTo>
                  <a:lnTo>
                    <a:pt x="3819525" y="1762125"/>
                  </a:lnTo>
                  <a:lnTo>
                    <a:pt x="3824288" y="1762125"/>
                  </a:lnTo>
                  <a:lnTo>
                    <a:pt x="3829050" y="1762125"/>
                  </a:lnTo>
                  <a:lnTo>
                    <a:pt x="3829050" y="1766888"/>
                  </a:lnTo>
                  <a:lnTo>
                    <a:pt x="3829050" y="1771650"/>
                  </a:lnTo>
                  <a:close/>
                  <a:moveTo>
                    <a:pt x="3862388" y="1714500"/>
                  </a:moveTo>
                  <a:lnTo>
                    <a:pt x="3857625" y="1714500"/>
                  </a:lnTo>
                  <a:lnTo>
                    <a:pt x="3857625" y="1709738"/>
                  </a:lnTo>
                  <a:lnTo>
                    <a:pt x="3857625" y="1704975"/>
                  </a:lnTo>
                  <a:lnTo>
                    <a:pt x="3862388" y="1704975"/>
                  </a:lnTo>
                  <a:lnTo>
                    <a:pt x="3867150" y="1704975"/>
                  </a:lnTo>
                  <a:lnTo>
                    <a:pt x="3867150" y="1709738"/>
                  </a:lnTo>
                  <a:lnTo>
                    <a:pt x="3867150" y="1714500"/>
                  </a:lnTo>
                  <a:close/>
                  <a:moveTo>
                    <a:pt x="3519488" y="1609725"/>
                  </a:moveTo>
                  <a:lnTo>
                    <a:pt x="3514725" y="1609725"/>
                  </a:lnTo>
                  <a:lnTo>
                    <a:pt x="3514725" y="1604963"/>
                  </a:lnTo>
                  <a:lnTo>
                    <a:pt x="3514725" y="1600200"/>
                  </a:lnTo>
                  <a:lnTo>
                    <a:pt x="3519488" y="1600200"/>
                  </a:lnTo>
                  <a:lnTo>
                    <a:pt x="3524250" y="1600200"/>
                  </a:lnTo>
                  <a:lnTo>
                    <a:pt x="3524250" y="1604963"/>
                  </a:lnTo>
                  <a:lnTo>
                    <a:pt x="3524250" y="1609725"/>
                  </a:lnTo>
                  <a:close/>
                  <a:moveTo>
                    <a:pt x="1728788" y="1600200"/>
                  </a:moveTo>
                  <a:lnTo>
                    <a:pt x="1724025" y="1600200"/>
                  </a:lnTo>
                  <a:lnTo>
                    <a:pt x="1724025" y="1595438"/>
                  </a:lnTo>
                  <a:lnTo>
                    <a:pt x="1724025" y="1590675"/>
                  </a:lnTo>
                  <a:lnTo>
                    <a:pt x="1728788" y="1590675"/>
                  </a:lnTo>
                  <a:lnTo>
                    <a:pt x="1733550" y="1590675"/>
                  </a:lnTo>
                  <a:lnTo>
                    <a:pt x="1733550" y="1595438"/>
                  </a:lnTo>
                  <a:lnTo>
                    <a:pt x="1733550" y="1600200"/>
                  </a:lnTo>
                  <a:close/>
                  <a:moveTo>
                    <a:pt x="1757363" y="1600200"/>
                  </a:moveTo>
                  <a:lnTo>
                    <a:pt x="1752600" y="1600200"/>
                  </a:lnTo>
                  <a:lnTo>
                    <a:pt x="1752600" y="1595438"/>
                  </a:lnTo>
                  <a:lnTo>
                    <a:pt x="1752600" y="1590675"/>
                  </a:lnTo>
                  <a:lnTo>
                    <a:pt x="1757363" y="1590675"/>
                  </a:lnTo>
                  <a:lnTo>
                    <a:pt x="1762125" y="1590675"/>
                  </a:lnTo>
                  <a:lnTo>
                    <a:pt x="1762125" y="1595438"/>
                  </a:lnTo>
                  <a:lnTo>
                    <a:pt x="1762125" y="1600200"/>
                  </a:lnTo>
                  <a:close/>
                  <a:moveTo>
                    <a:pt x="1681163" y="1562100"/>
                  </a:moveTo>
                  <a:lnTo>
                    <a:pt x="1676400" y="1562100"/>
                  </a:lnTo>
                  <a:lnTo>
                    <a:pt x="1676400" y="1557338"/>
                  </a:lnTo>
                  <a:lnTo>
                    <a:pt x="1676400" y="1552575"/>
                  </a:lnTo>
                  <a:lnTo>
                    <a:pt x="1681163" y="1552575"/>
                  </a:lnTo>
                  <a:lnTo>
                    <a:pt x="1685925" y="1552575"/>
                  </a:lnTo>
                  <a:lnTo>
                    <a:pt x="1685925" y="1557338"/>
                  </a:lnTo>
                  <a:lnTo>
                    <a:pt x="1685925" y="1562100"/>
                  </a:lnTo>
                  <a:close/>
                  <a:moveTo>
                    <a:pt x="2224088" y="1390650"/>
                  </a:moveTo>
                  <a:lnTo>
                    <a:pt x="2219325" y="1390650"/>
                  </a:lnTo>
                  <a:lnTo>
                    <a:pt x="2219325" y="1385888"/>
                  </a:lnTo>
                  <a:lnTo>
                    <a:pt x="2219325" y="1381125"/>
                  </a:lnTo>
                  <a:lnTo>
                    <a:pt x="2224088" y="1381125"/>
                  </a:lnTo>
                  <a:lnTo>
                    <a:pt x="2228850" y="1381125"/>
                  </a:lnTo>
                  <a:lnTo>
                    <a:pt x="2228850" y="1385888"/>
                  </a:lnTo>
                  <a:lnTo>
                    <a:pt x="2228850" y="1390650"/>
                  </a:lnTo>
                  <a:close/>
                  <a:moveTo>
                    <a:pt x="3167063" y="1295400"/>
                  </a:moveTo>
                  <a:lnTo>
                    <a:pt x="3162300" y="1295400"/>
                  </a:lnTo>
                  <a:lnTo>
                    <a:pt x="3162300" y="1290638"/>
                  </a:lnTo>
                  <a:lnTo>
                    <a:pt x="3162300" y="1285875"/>
                  </a:lnTo>
                  <a:lnTo>
                    <a:pt x="3167063" y="1285875"/>
                  </a:lnTo>
                  <a:lnTo>
                    <a:pt x="3171825" y="1285875"/>
                  </a:lnTo>
                  <a:lnTo>
                    <a:pt x="3171825" y="1290638"/>
                  </a:lnTo>
                  <a:lnTo>
                    <a:pt x="3171825" y="1295400"/>
                  </a:lnTo>
                  <a:close/>
                  <a:moveTo>
                    <a:pt x="2795588" y="1219200"/>
                  </a:moveTo>
                  <a:lnTo>
                    <a:pt x="2790825" y="1219200"/>
                  </a:lnTo>
                  <a:lnTo>
                    <a:pt x="2790825" y="1214438"/>
                  </a:lnTo>
                  <a:lnTo>
                    <a:pt x="2790825" y="1209675"/>
                  </a:lnTo>
                  <a:lnTo>
                    <a:pt x="2795588" y="1209675"/>
                  </a:lnTo>
                  <a:lnTo>
                    <a:pt x="2800350" y="1209675"/>
                  </a:lnTo>
                  <a:lnTo>
                    <a:pt x="2800350" y="1214438"/>
                  </a:lnTo>
                  <a:lnTo>
                    <a:pt x="2800350" y="1219200"/>
                  </a:lnTo>
                  <a:close/>
                  <a:moveTo>
                    <a:pt x="1490663" y="1181100"/>
                  </a:moveTo>
                  <a:lnTo>
                    <a:pt x="1485900" y="1181100"/>
                  </a:lnTo>
                  <a:lnTo>
                    <a:pt x="1485900" y="1176338"/>
                  </a:lnTo>
                  <a:lnTo>
                    <a:pt x="1485900" y="1171575"/>
                  </a:lnTo>
                  <a:lnTo>
                    <a:pt x="1490663" y="1171575"/>
                  </a:lnTo>
                  <a:lnTo>
                    <a:pt x="1495425" y="1171575"/>
                  </a:lnTo>
                  <a:lnTo>
                    <a:pt x="1495425" y="1176338"/>
                  </a:lnTo>
                  <a:lnTo>
                    <a:pt x="1495425" y="1181100"/>
                  </a:lnTo>
                  <a:close/>
                  <a:moveTo>
                    <a:pt x="2519363" y="1152525"/>
                  </a:moveTo>
                  <a:lnTo>
                    <a:pt x="2514600" y="1152525"/>
                  </a:lnTo>
                  <a:lnTo>
                    <a:pt x="2514600" y="1147763"/>
                  </a:lnTo>
                  <a:lnTo>
                    <a:pt x="2514600" y="1143000"/>
                  </a:lnTo>
                  <a:lnTo>
                    <a:pt x="2519363" y="1143000"/>
                  </a:lnTo>
                  <a:lnTo>
                    <a:pt x="2524125" y="1143000"/>
                  </a:lnTo>
                  <a:lnTo>
                    <a:pt x="2524125" y="1147763"/>
                  </a:lnTo>
                  <a:lnTo>
                    <a:pt x="2524125" y="1152525"/>
                  </a:lnTo>
                  <a:close/>
                  <a:moveTo>
                    <a:pt x="1404938" y="1095375"/>
                  </a:moveTo>
                  <a:lnTo>
                    <a:pt x="1400175" y="1095375"/>
                  </a:lnTo>
                  <a:lnTo>
                    <a:pt x="1400175" y="1090613"/>
                  </a:lnTo>
                  <a:lnTo>
                    <a:pt x="1400175" y="1085850"/>
                  </a:lnTo>
                  <a:lnTo>
                    <a:pt x="1404938" y="1085850"/>
                  </a:lnTo>
                  <a:lnTo>
                    <a:pt x="1409700" y="1085850"/>
                  </a:lnTo>
                  <a:lnTo>
                    <a:pt x="1409700" y="1090613"/>
                  </a:lnTo>
                  <a:lnTo>
                    <a:pt x="1409700" y="1095375"/>
                  </a:lnTo>
                  <a:close/>
                  <a:moveTo>
                    <a:pt x="2643188" y="923925"/>
                  </a:moveTo>
                  <a:lnTo>
                    <a:pt x="2638425" y="923925"/>
                  </a:lnTo>
                  <a:lnTo>
                    <a:pt x="2638425" y="919163"/>
                  </a:lnTo>
                  <a:lnTo>
                    <a:pt x="2638425" y="914400"/>
                  </a:lnTo>
                  <a:lnTo>
                    <a:pt x="2643188" y="914400"/>
                  </a:lnTo>
                  <a:lnTo>
                    <a:pt x="2647950" y="914400"/>
                  </a:lnTo>
                  <a:lnTo>
                    <a:pt x="2647950" y="919163"/>
                  </a:lnTo>
                  <a:lnTo>
                    <a:pt x="2647950" y="923925"/>
                  </a:lnTo>
                  <a:close/>
                  <a:moveTo>
                    <a:pt x="2605650" y="914400"/>
                  </a:moveTo>
                  <a:lnTo>
                    <a:pt x="2601449" y="914400"/>
                  </a:lnTo>
                  <a:lnTo>
                    <a:pt x="2594648" y="903399"/>
                  </a:lnTo>
                  <a:lnTo>
                    <a:pt x="2587857" y="892407"/>
                  </a:lnTo>
                  <a:lnTo>
                    <a:pt x="2598858" y="899208"/>
                  </a:lnTo>
                  <a:lnTo>
                    <a:pt x="2609850" y="905999"/>
                  </a:lnTo>
                  <a:lnTo>
                    <a:pt x="2609850" y="910199"/>
                  </a:lnTo>
                  <a:lnTo>
                    <a:pt x="2609850" y="914400"/>
                  </a:lnTo>
                  <a:close/>
                  <a:moveTo>
                    <a:pt x="2547938" y="819150"/>
                  </a:moveTo>
                  <a:lnTo>
                    <a:pt x="2543175" y="819150"/>
                  </a:lnTo>
                  <a:lnTo>
                    <a:pt x="2543175" y="814388"/>
                  </a:lnTo>
                  <a:lnTo>
                    <a:pt x="2543175" y="809625"/>
                  </a:lnTo>
                  <a:lnTo>
                    <a:pt x="2547938" y="809625"/>
                  </a:lnTo>
                  <a:lnTo>
                    <a:pt x="2552700" y="809625"/>
                  </a:lnTo>
                  <a:lnTo>
                    <a:pt x="2552700" y="814388"/>
                  </a:lnTo>
                  <a:lnTo>
                    <a:pt x="2552700" y="819150"/>
                  </a:lnTo>
                  <a:close/>
                  <a:moveTo>
                    <a:pt x="2538413" y="790575"/>
                  </a:moveTo>
                  <a:lnTo>
                    <a:pt x="2533650" y="790575"/>
                  </a:lnTo>
                  <a:lnTo>
                    <a:pt x="2533650" y="785813"/>
                  </a:lnTo>
                  <a:lnTo>
                    <a:pt x="2533650" y="781050"/>
                  </a:lnTo>
                  <a:lnTo>
                    <a:pt x="2538413" y="781050"/>
                  </a:lnTo>
                  <a:lnTo>
                    <a:pt x="2543175" y="781050"/>
                  </a:lnTo>
                  <a:lnTo>
                    <a:pt x="2543175" y="785813"/>
                  </a:lnTo>
                  <a:lnTo>
                    <a:pt x="2543175" y="790575"/>
                  </a:lnTo>
                  <a:close/>
                  <a:moveTo>
                    <a:pt x="2633663" y="781050"/>
                  </a:moveTo>
                  <a:lnTo>
                    <a:pt x="2628900" y="781050"/>
                  </a:lnTo>
                  <a:lnTo>
                    <a:pt x="2628900" y="776288"/>
                  </a:lnTo>
                  <a:lnTo>
                    <a:pt x="2628900" y="771525"/>
                  </a:lnTo>
                  <a:lnTo>
                    <a:pt x="2633663" y="771525"/>
                  </a:lnTo>
                  <a:lnTo>
                    <a:pt x="2638425" y="771525"/>
                  </a:lnTo>
                  <a:lnTo>
                    <a:pt x="2638425" y="776288"/>
                  </a:lnTo>
                  <a:lnTo>
                    <a:pt x="2638425" y="781050"/>
                  </a:lnTo>
                  <a:close/>
                  <a:moveTo>
                    <a:pt x="2262188" y="733425"/>
                  </a:moveTo>
                  <a:lnTo>
                    <a:pt x="2257425" y="733425"/>
                  </a:lnTo>
                  <a:lnTo>
                    <a:pt x="2257425" y="728663"/>
                  </a:lnTo>
                  <a:lnTo>
                    <a:pt x="2257425" y="723900"/>
                  </a:lnTo>
                  <a:lnTo>
                    <a:pt x="2262188" y="723900"/>
                  </a:lnTo>
                  <a:lnTo>
                    <a:pt x="2266950" y="723900"/>
                  </a:lnTo>
                  <a:lnTo>
                    <a:pt x="2266950" y="728663"/>
                  </a:lnTo>
                  <a:lnTo>
                    <a:pt x="2266950" y="733425"/>
                  </a:lnTo>
                  <a:close/>
                  <a:moveTo>
                    <a:pt x="2243138" y="723900"/>
                  </a:moveTo>
                  <a:lnTo>
                    <a:pt x="2238375" y="723900"/>
                  </a:lnTo>
                  <a:lnTo>
                    <a:pt x="2238375" y="719138"/>
                  </a:lnTo>
                  <a:lnTo>
                    <a:pt x="2238375" y="714375"/>
                  </a:lnTo>
                  <a:lnTo>
                    <a:pt x="2243138" y="714375"/>
                  </a:lnTo>
                  <a:lnTo>
                    <a:pt x="2247900" y="714375"/>
                  </a:lnTo>
                  <a:lnTo>
                    <a:pt x="2247900" y="719138"/>
                  </a:lnTo>
                  <a:lnTo>
                    <a:pt x="2247900" y="723900"/>
                  </a:lnTo>
                  <a:close/>
                  <a:moveTo>
                    <a:pt x="1824038" y="647700"/>
                  </a:moveTo>
                  <a:lnTo>
                    <a:pt x="1819275" y="647700"/>
                  </a:lnTo>
                  <a:lnTo>
                    <a:pt x="1819275" y="642938"/>
                  </a:lnTo>
                  <a:lnTo>
                    <a:pt x="1819275" y="638175"/>
                  </a:lnTo>
                  <a:lnTo>
                    <a:pt x="1824038" y="638175"/>
                  </a:lnTo>
                  <a:lnTo>
                    <a:pt x="1828800" y="638175"/>
                  </a:lnTo>
                  <a:lnTo>
                    <a:pt x="1828800" y="642938"/>
                  </a:lnTo>
                  <a:lnTo>
                    <a:pt x="1828800" y="647700"/>
                  </a:lnTo>
                  <a:close/>
                  <a:moveTo>
                    <a:pt x="1719263" y="552450"/>
                  </a:moveTo>
                  <a:lnTo>
                    <a:pt x="1714500" y="552450"/>
                  </a:lnTo>
                  <a:lnTo>
                    <a:pt x="1714500" y="547688"/>
                  </a:lnTo>
                  <a:lnTo>
                    <a:pt x="1714500" y="542925"/>
                  </a:lnTo>
                  <a:lnTo>
                    <a:pt x="1719263" y="542925"/>
                  </a:lnTo>
                  <a:lnTo>
                    <a:pt x="1724025" y="542925"/>
                  </a:lnTo>
                  <a:lnTo>
                    <a:pt x="1724025" y="547688"/>
                  </a:lnTo>
                  <a:lnTo>
                    <a:pt x="1724025" y="552450"/>
                  </a:lnTo>
                  <a:close/>
                  <a:moveTo>
                    <a:pt x="2071688" y="476250"/>
                  </a:moveTo>
                  <a:lnTo>
                    <a:pt x="2066925" y="476250"/>
                  </a:lnTo>
                  <a:lnTo>
                    <a:pt x="2066925" y="471488"/>
                  </a:lnTo>
                  <a:lnTo>
                    <a:pt x="2066925" y="466725"/>
                  </a:lnTo>
                  <a:lnTo>
                    <a:pt x="2071688" y="466725"/>
                  </a:lnTo>
                  <a:lnTo>
                    <a:pt x="2076450" y="466725"/>
                  </a:lnTo>
                  <a:lnTo>
                    <a:pt x="2076450" y="471488"/>
                  </a:lnTo>
                  <a:lnTo>
                    <a:pt x="2076450" y="476250"/>
                  </a:lnTo>
                  <a:close/>
                  <a:moveTo>
                    <a:pt x="2100263" y="476250"/>
                  </a:moveTo>
                  <a:lnTo>
                    <a:pt x="2095500" y="476250"/>
                  </a:lnTo>
                  <a:lnTo>
                    <a:pt x="2095500" y="471488"/>
                  </a:lnTo>
                  <a:lnTo>
                    <a:pt x="2095500" y="466725"/>
                  </a:lnTo>
                  <a:lnTo>
                    <a:pt x="2100263" y="466725"/>
                  </a:lnTo>
                  <a:lnTo>
                    <a:pt x="2105025" y="466725"/>
                  </a:lnTo>
                  <a:lnTo>
                    <a:pt x="2105025" y="471488"/>
                  </a:lnTo>
                  <a:lnTo>
                    <a:pt x="2105025" y="476250"/>
                  </a:lnTo>
                  <a:close/>
                  <a:moveTo>
                    <a:pt x="2166938" y="476250"/>
                  </a:moveTo>
                  <a:lnTo>
                    <a:pt x="2162175" y="476250"/>
                  </a:lnTo>
                  <a:lnTo>
                    <a:pt x="2162175" y="471488"/>
                  </a:lnTo>
                  <a:lnTo>
                    <a:pt x="2162175" y="466725"/>
                  </a:lnTo>
                  <a:lnTo>
                    <a:pt x="2166938" y="466725"/>
                  </a:lnTo>
                  <a:lnTo>
                    <a:pt x="2171700" y="466725"/>
                  </a:lnTo>
                  <a:lnTo>
                    <a:pt x="2171700" y="471488"/>
                  </a:lnTo>
                  <a:lnTo>
                    <a:pt x="2171700" y="476250"/>
                  </a:lnTo>
                  <a:close/>
                  <a:moveTo>
                    <a:pt x="2195513" y="476250"/>
                  </a:moveTo>
                  <a:lnTo>
                    <a:pt x="2190750" y="476250"/>
                  </a:lnTo>
                  <a:lnTo>
                    <a:pt x="2190750" y="471488"/>
                  </a:lnTo>
                  <a:lnTo>
                    <a:pt x="2190750" y="466725"/>
                  </a:lnTo>
                  <a:lnTo>
                    <a:pt x="2195513" y="466725"/>
                  </a:lnTo>
                  <a:lnTo>
                    <a:pt x="2200275" y="466725"/>
                  </a:lnTo>
                  <a:lnTo>
                    <a:pt x="2200275" y="471488"/>
                  </a:lnTo>
                  <a:lnTo>
                    <a:pt x="2200275" y="476250"/>
                  </a:lnTo>
                  <a:close/>
                  <a:moveTo>
                    <a:pt x="1746714" y="438150"/>
                  </a:moveTo>
                  <a:lnTo>
                    <a:pt x="1741951" y="438150"/>
                  </a:lnTo>
                  <a:lnTo>
                    <a:pt x="1747838" y="428625"/>
                  </a:lnTo>
                  <a:lnTo>
                    <a:pt x="1753724" y="419100"/>
                  </a:lnTo>
                  <a:lnTo>
                    <a:pt x="1758487" y="419100"/>
                  </a:lnTo>
                  <a:lnTo>
                    <a:pt x="1763249" y="419100"/>
                  </a:lnTo>
                  <a:lnTo>
                    <a:pt x="1757363" y="428625"/>
                  </a:lnTo>
                  <a:lnTo>
                    <a:pt x="1751476" y="438150"/>
                  </a:lnTo>
                  <a:close/>
                  <a:moveTo>
                    <a:pt x="2509838" y="371475"/>
                  </a:moveTo>
                  <a:lnTo>
                    <a:pt x="2505075" y="371475"/>
                  </a:lnTo>
                  <a:lnTo>
                    <a:pt x="2505075" y="366713"/>
                  </a:lnTo>
                  <a:lnTo>
                    <a:pt x="2505075" y="361950"/>
                  </a:lnTo>
                  <a:lnTo>
                    <a:pt x="2509838" y="361950"/>
                  </a:lnTo>
                  <a:lnTo>
                    <a:pt x="2514600" y="361950"/>
                  </a:lnTo>
                  <a:lnTo>
                    <a:pt x="2514600" y="366713"/>
                  </a:lnTo>
                  <a:lnTo>
                    <a:pt x="2514600" y="371475"/>
                  </a:lnTo>
                  <a:close/>
                  <a:moveTo>
                    <a:pt x="2519363" y="314325"/>
                  </a:moveTo>
                  <a:lnTo>
                    <a:pt x="2514600" y="314325"/>
                  </a:lnTo>
                  <a:lnTo>
                    <a:pt x="2514600" y="309563"/>
                  </a:lnTo>
                  <a:lnTo>
                    <a:pt x="2514600" y="304800"/>
                  </a:lnTo>
                  <a:lnTo>
                    <a:pt x="2519363" y="304800"/>
                  </a:lnTo>
                  <a:lnTo>
                    <a:pt x="2524125" y="304800"/>
                  </a:lnTo>
                  <a:lnTo>
                    <a:pt x="2524125" y="309563"/>
                  </a:lnTo>
                  <a:lnTo>
                    <a:pt x="2524125" y="314325"/>
                  </a:lnTo>
                  <a:close/>
                  <a:moveTo>
                    <a:pt x="2528888" y="276225"/>
                  </a:moveTo>
                  <a:lnTo>
                    <a:pt x="2524125" y="276225"/>
                  </a:lnTo>
                  <a:lnTo>
                    <a:pt x="2524125" y="271463"/>
                  </a:lnTo>
                  <a:lnTo>
                    <a:pt x="2524125" y="266700"/>
                  </a:lnTo>
                  <a:lnTo>
                    <a:pt x="2528888" y="266700"/>
                  </a:lnTo>
                  <a:lnTo>
                    <a:pt x="2533650" y="266700"/>
                  </a:lnTo>
                  <a:lnTo>
                    <a:pt x="2533650" y="271463"/>
                  </a:lnTo>
                  <a:lnTo>
                    <a:pt x="2533650" y="276225"/>
                  </a:lnTo>
                  <a:close/>
                  <a:moveTo>
                    <a:pt x="2547938" y="219075"/>
                  </a:moveTo>
                  <a:lnTo>
                    <a:pt x="2543175" y="219075"/>
                  </a:lnTo>
                  <a:lnTo>
                    <a:pt x="2543175" y="214313"/>
                  </a:lnTo>
                  <a:lnTo>
                    <a:pt x="2543175" y="209550"/>
                  </a:lnTo>
                  <a:lnTo>
                    <a:pt x="2547938" y="209550"/>
                  </a:lnTo>
                  <a:lnTo>
                    <a:pt x="2552700" y="209550"/>
                  </a:lnTo>
                  <a:lnTo>
                    <a:pt x="2552700" y="214313"/>
                  </a:lnTo>
                  <a:lnTo>
                    <a:pt x="2552700" y="219075"/>
                  </a:lnTo>
                  <a:close/>
                  <a:moveTo>
                    <a:pt x="2566988" y="180975"/>
                  </a:moveTo>
                  <a:lnTo>
                    <a:pt x="2562225" y="180975"/>
                  </a:lnTo>
                  <a:lnTo>
                    <a:pt x="2562225" y="176213"/>
                  </a:lnTo>
                  <a:lnTo>
                    <a:pt x="2562225" y="171450"/>
                  </a:lnTo>
                  <a:lnTo>
                    <a:pt x="2566988" y="171450"/>
                  </a:lnTo>
                  <a:lnTo>
                    <a:pt x="2571750" y="171450"/>
                  </a:lnTo>
                  <a:lnTo>
                    <a:pt x="2571750" y="176213"/>
                  </a:lnTo>
                  <a:lnTo>
                    <a:pt x="2571750" y="180975"/>
                  </a:lnTo>
                  <a:close/>
                  <a:moveTo>
                    <a:pt x="3852863" y="6200775"/>
                  </a:moveTo>
                  <a:lnTo>
                    <a:pt x="3848100" y="6200775"/>
                  </a:lnTo>
                  <a:lnTo>
                    <a:pt x="3848100" y="6196013"/>
                  </a:lnTo>
                  <a:lnTo>
                    <a:pt x="3848100" y="6191250"/>
                  </a:lnTo>
                  <a:lnTo>
                    <a:pt x="3852863" y="6191250"/>
                  </a:lnTo>
                  <a:lnTo>
                    <a:pt x="3857625" y="6191250"/>
                  </a:lnTo>
                  <a:lnTo>
                    <a:pt x="3857625" y="6196013"/>
                  </a:lnTo>
                  <a:lnTo>
                    <a:pt x="3857625" y="6200775"/>
                  </a:lnTo>
                  <a:close/>
                  <a:moveTo>
                    <a:pt x="4757738" y="5638800"/>
                  </a:moveTo>
                  <a:lnTo>
                    <a:pt x="4752975" y="5638800"/>
                  </a:lnTo>
                  <a:lnTo>
                    <a:pt x="4752975" y="5634038"/>
                  </a:lnTo>
                  <a:lnTo>
                    <a:pt x="4752975" y="5629275"/>
                  </a:lnTo>
                  <a:lnTo>
                    <a:pt x="4757738" y="5629275"/>
                  </a:lnTo>
                  <a:lnTo>
                    <a:pt x="4762500" y="5629275"/>
                  </a:lnTo>
                  <a:lnTo>
                    <a:pt x="4762500" y="5634038"/>
                  </a:lnTo>
                  <a:lnTo>
                    <a:pt x="4762500" y="5638800"/>
                  </a:lnTo>
                  <a:close/>
                  <a:moveTo>
                    <a:pt x="395288" y="5191125"/>
                  </a:moveTo>
                  <a:lnTo>
                    <a:pt x="390525" y="5191125"/>
                  </a:lnTo>
                  <a:lnTo>
                    <a:pt x="390525" y="5186363"/>
                  </a:lnTo>
                  <a:lnTo>
                    <a:pt x="390525" y="5181600"/>
                  </a:lnTo>
                  <a:lnTo>
                    <a:pt x="395288" y="5181600"/>
                  </a:lnTo>
                  <a:lnTo>
                    <a:pt x="400050" y="5181600"/>
                  </a:lnTo>
                  <a:lnTo>
                    <a:pt x="400050" y="5186363"/>
                  </a:lnTo>
                  <a:lnTo>
                    <a:pt x="400050" y="5191125"/>
                  </a:ln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0090279-DAAB-5BA9-AFBE-B256ECF07DA0}"/>
                </a:ext>
              </a:extLst>
            </p:cNvPr>
            <p:cNvSpPr/>
            <p:nvPr/>
          </p:nvSpPr>
          <p:spPr>
            <a:xfrm>
              <a:off x="3941744" y="891886"/>
              <a:ext cx="855121" cy="971910"/>
            </a:xfrm>
            <a:custGeom>
              <a:avLst/>
              <a:gdLst>
                <a:gd name="connsiteX0" fmla="*/ 2915117 w 5696845"/>
                <a:gd name="connsiteY0" fmla="*/ 6470619 h 6474894"/>
                <a:gd name="connsiteX1" fmla="*/ 2748429 w 5696845"/>
                <a:gd name="connsiteY1" fmla="*/ 6474895 h 6474894"/>
                <a:gd name="connsiteX2" fmla="*/ 2700804 w 5696845"/>
                <a:gd name="connsiteY2" fmla="*/ 6471295 h 6474894"/>
                <a:gd name="connsiteX3" fmla="*/ 2653179 w 5696845"/>
                <a:gd name="connsiteY3" fmla="*/ 6467694 h 6474894"/>
                <a:gd name="connsiteX4" fmla="*/ 2543642 w 5696845"/>
                <a:gd name="connsiteY4" fmla="*/ 6457226 h 6474894"/>
                <a:gd name="connsiteX5" fmla="*/ 2434104 w 5696845"/>
                <a:gd name="connsiteY5" fmla="*/ 6446768 h 6474894"/>
                <a:gd name="connsiteX6" fmla="*/ 2329329 w 5696845"/>
                <a:gd name="connsiteY6" fmla="*/ 6428042 h 6474894"/>
                <a:gd name="connsiteX7" fmla="*/ 2224554 w 5696845"/>
                <a:gd name="connsiteY7" fmla="*/ 6409315 h 6474894"/>
                <a:gd name="connsiteX8" fmla="*/ 2113988 w 5696845"/>
                <a:gd name="connsiteY8" fmla="*/ 6381446 h 6474894"/>
                <a:gd name="connsiteX9" fmla="*/ 2003412 w 5696845"/>
                <a:gd name="connsiteY9" fmla="*/ 6353575 h 6474894"/>
                <a:gd name="connsiteX10" fmla="*/ 1894913 w 5696845"/>
                <a:gd name="connsiteY10" fmla="*/ 6316618 h 6474894"/>
                <a:gd name="connsiteX11" fmla="*/ 1786404 w 5696845"/>
                <a:gd name="connsiteY11" fmla="*/ 6279652 h 6474894"/>
                <a:gd name="connsiteX12" fmla="*/ 1700679 w 5696845"/>
                <a:gd name="connsiteY12" fmla="*/ 6244248 h 6474894"/>
                <a:gd name="connsiteX13" fmla="*/ 1614954 w 5696845"/>
                <a:gd name="connsiteY13" fmla="*/ 6208843 h 6474894"/>
                <a:gd name="connsiteX14" fmla="*/ 1491129 w 5696845"/>
                <a:gd name="connsiteY14" fmla="*/ 6144607 h 6474894"/>
                <a:gd name="connsiteX15" fmla="*/ 1367304 w 5696845"/>
                <a:gd name="connsiteY15" fmla="*/ 6080379 h 6474894"/>
                <a:gd name="connsiteX16" fmla="*/ 1276817 w 5696845"/>
                <a:gd name="connsiteY16" fmla="*/ 6024239 h 6474894"/>
                <a:gd name="connsiteX17" fmla="*/ 1186329 w 5696845"/>
                <a:gd name="connsiteY17" fmla="*/ 5968099 h 6474894"/>
                <a:gd name="connsiteX18" fmla="*/ 1076792 w 5696845"/>
                <a:gd name="connsiteY18" fmla="*/ 5885450 h 6474894"/>
                <a:gd name="connsiteX19" fmla="*/ 967254 w 5696845"/>
                <a:gd name="connsiteY19" fmla="*/ 5802802 h 6474894"/>
                <a:gd name="connsiteX20" fmla="*/ 867242 w 5696845"/>
                <a:gd name="connsiteY20" fmla="*/ 5710981 h 6474894"/>
                <a:gd name="connsiteX21" fmla="*/ 767229 w 5696845"/>
                <a:gd name="connsiteY21" fmla="*/ 5619160 h 6474894"/>
                <a:gd name="connsiteX22" fmla="*/ 687762 w 5696845"/>
                <a:gd name="connsiteY22" fmla="*/ 5531349 h 6474894"/>
                <a:gd name="connsiteX23" fmla="*/ 608295 w 5696845"/>
                <a:gd name="connsiteY23" fmla="*/ 5443538 h 6474894"/>
                <a:gd name="connsiteX24" fmla="*/ 527933 w 5696845"/>
                <a:gd name="connsiteY24" fmla="*/ 5337010 h 6474894"/>
                <a:gd name="connsiteX25" fmla="*/ 447580 w 5696845"/>
                <a:gd name="connsiteY25" fmla="*/ 5230492 h 6474894"/>
                <a:gd name="connsiteX26" fmla="*/ 384324 w 5696845"/>
                <a:gd name="connsiteY26" fmla="*/ 5127460 h 6474894"/>
                <a:gd name="connsiteX27" fmla="*/ 321078 w 5696845"/>
                <a:gd name="connsiteY27" fmla="*/ 5024438 h 6474894"/>
                <a:gd name="connsiteX28" fmla="*/ 256832 w 5696845"/>
                <a:gd name="connsiteY28" fmla="*/ 4891088 h 6474894"/>
                <a:gd name="connsiteX29" fmla="*/ 192586 w 5696845"/>
                <a:gd name="connsiteY29" fmla="*/ 4757738 h 6474894"/>
                <a:gd name="connsiteX30" fmla="*/ 149790 w 5696845"/>
                <a:gd name="connsiteY30" fmla="*/ 4638675 h 6474894"/>
                <a:gd name="connsiteX31" fmla="*/ 106994 w 5696845"/>
                <a:gd name="connsiteY31" fmla="*/ 4519613 h 6474894"/>
                <a:gd name="connsiteX32" fmla="*/ 76991 w 5696845"/>
                <a:gd name="connsiteY32" fmla="*/ 4397350 h 6474894"/>
                <a:gd name="connsiteX33" fmla="*/ 46977 w 5696845"/>
                <a:gd name="connsiteY33" fmla="*/ 4275097 h 6474894"/>
                <a:gd name="connsiteX34" fmla="*/ 26365 w 5696845"/>
                <a:gd name="connsiteY34" fmla="*/ 4149700 h 6474894"/>
                <a:gd name="connsiteX35" fmla="*/ 5753 w 5696845"/>
                <a:gd name="connsiteY35" fmla="*/ 4024313 h 6474894"/>
                <a:gd name="connsiteX36" fmla="*/ 2877 w 5696845"/>
                <a:gd name="connsiteY36" fmla="*/ 2012156 h 6474894"/>
                <a:gd name="connsiteX37" fmla="*/ 0 w 5696845"/>
                <a:gd name="connsiteY37" fmla="*/ 0 h 6474894"/>
                <a:gd name="connsiteX38" fmla="*/ 2848423 w 5696845"/>
                <a:gd name="connsiteY38" fmla="*/ 0 h 6474894"/>
                <a:gd name="connsiteX39" fmla="*/ 5696846 w 5696845"/>
                <a:gd name="connsiteY39" fmla="*/ 0 h 6474894"/>
                <a:gd name="connsiteX40" fmla="*/ 5693979 w 5696845"/>
                <a:gd name="connsiteY40" fmla="*/ 2021681 h 6474894"/>
                <a:gd name="connsiteX41" fmla="*/ 5691121 w 5696845"/>
                <a:gd name="connsiteY41" fmla="*/ 4043363 h 6474894"/>
                <a:gd name="connsiteX42" fmla="*/ 5674081 w 5696845"/>
                <a:gd name="connsiteY42" fmla="*/ 4143375 h 6474894"/>
                <a:gd name="connsiteX43" fmla="*/ 5657050 w 5696845"/>
                <a:gd name="connsiteY43" fmla="*/ 4243388 h 6474894"/>
                <a:gd name="connsiteX44" fmla="*/ 5638276 w 5696845"/>
                <a:gd name="connsiteY44" fmla="*/ 4329113 h 6474894"/>
                <a:gd name="connsiteX45" fmla="*/ 5619503 w 5696845"/>
                <a:gd name="connsiteY45" fmla="*/ 4414838 h 6474894"/>
                <a:gd name="connsiteX46" fmla="*/ 5595509 w 5696845"/>
                <a:gd name="connsiteY46" fmla="*/ 4495800 h 6474894"/>
                <a:gd name="connsiteX47" fmla="*/ 5571516 w 5696845"/>
                <a:gd name="connsiteY47" fmla="*/ 4576763 h 6474894"/>
                <a:gd name="connsiteX48" fmla="*/ 5533121 w 5696845"/>
                <a:gd name="connsiteY48" fmla="*/ 4681538 h 6474894"/>
                <a:gd name="connsiteX49" fmla="*/ 5494725 w 5696845"/>
                <a:gd name="connsiteY49" fmla="*/ 4786313 h 6474894"/>
                <a:gd name="connsiteX50" fmla="*/ 5426917 w 5696845"/>
                <a:gd name="connsiteY50" fmla="*/ 4923501 h 6474894"/>
                <a:gd name="connsiteX51" fmla="*/ 5359108 w 5696845"/>
                <a:gd name="connsiteY51" fmla="*/ 5060690 h 6474894"/>
                <a:gd name="connsiteX52" fmla="*/ 5277060 w 5696845"/>
                <a:gd name="connsiteY52" fmla="*/ 5185439 h 6474894"/>
                <a:gd name="connsiteX53" fmla="*/ 5195012 w 5696845"/>
                <a:gd name="connsiteY53" fmla="*/ 5310188 h 6474894"/>
                <a:gd name="connsiteX54" fmla="*/ 5115421 w 5696845"/>
                <a:gd name="connsiteY54" fmla="*/ 5410200 h 6474894"/>
                <a:gd name="connsiteX55" fmla="*/ 5035820 w 5696845"/>
                <a:gd name="connsiteY55" fmla="*/ 5510213 h 6474894"/>
                <a:gd name="connsiteX56" fmla="*/ 4916062 w 5696845"/>
                <a:gd name="connsiteY56" fmla="*/ 5629342 h 6474894"/>
                <a:gd name="connsiteX57" fmla="*/ 4796305 w 5696845"/>
                <a:gd name="connsiteY57" fmla="*/ 5748462 h 6474894"/>
                <a:gd name="connsiteX58" fmla="*/ 4698597 w 5696845"/>
                <a:gd name="connsiteY58" fmla="*/ 5826795 h 6474894"/>
                <a:gd name="connsiteX59" fmla="*/ 4600880 w 5696845"/>
                <a:gd name="connsiteY59" fmla="*/ 5905119 h 6474894"/>
                <a:gd name="connsiteX60" fmla="*/ 4517603 w 5696845"/>
                <a:gd name="connsiteY60" fmla="*/ 5961107 h 6474894"/>
                <a:gd name="connsiteX61" fmla="*/ 4434335 w 5696845"/>
                <a:gd name="connsiteY61" fmla="*/ 6017104 h 6474894"/>
                <a:gd name="connsiteX62" fmla="*/ 4369375 w 5696845"/>
                <a:gd name="connsiteY62" fmla="*/ 6056862 h 6474894"/>
                <a:gd name="connsiteX63" fmla="*/ 4304414 w 5696845"/>
                <a:gd name="connsiteY63" fmla="*/ 6096629 h 6474894"/>
                <a:gd name="connsiteX64" fmla="*/ 4183647 w 5696845"/>
                <a:gd name="connsiteY64" fmla="*/ 6157370 h 6474894"/>
                <a:gd name="connsiteX65" fmla="*/ 4062879 w 5696845"/>
                <a:gd name="connsiteY65" fmla="*/ 6218120 h 6474894"/>
                <a:gd name="connsiteX66" fmla="*/ 3942979 w 5696845"/>
                <a:gd name="connsiteY66" fmla="*/ 6265917 h 6474894"/>
                <a:gd name="connsiteX67" fmla="*/ 3823078 w 5696845"/>
                <a:gd name="connsiteY67" fmla="*/ 6313722 h 6474894"/>
                <a:gd name="connsiteX68" fmla="*/ 3690566 w 5696845"/>
                <a:gd name="connsiteY68" fmla="*/ 6352318 h 6474894"/>
                <a:gd name="connsiteX69" fmla="*/ 3558054 w 5696845"/>
                <a:gd name="connsiteY69" fmla="*/ 6390913 h 6474894"/>
                <a:gd name="connsiteX70" fmla="*/ 3438382 w 5696845"/>
                <a:gd name="connsiteY70" fmla="*/ 6414783 h 6474894"/>
                <a:gd name="connsiteX71" fmla="*/ 3318710 w 5696845"/>
                <a:gd name="connsiteY71" fmla="*/ 6438662 h 6474894"/>
                <a:gd name="connsiteX72" fmla="*/ 3200257 w 5696845"/>
                <a:gd name="connsiteY72" fmla="*/ 6452502 h 6474894"/>
                <a:gd name="connsiteX73" fmla="*/ 3081804 w 5696845"/>
                <a:gd name="connsiteY73" fmla="*/ 6466342 h 6474894"/>
                <a:gd name="connsiteX74" fmla="*/ 2900829 w 5696845"/>
                <a:gd name="connsiteY74" fmla="*/ 6395971 h 6474894"/>
                <a:gd name="connsiteX75" fmla="*/ 3081804 w 5696845"/>
                <a:gd name="connsiteY75" fmla="*/ 6392018 h 6474894"/>
                <a:gd name="connsiteX76" fmla="*/ 3167529 w 5696845"/>
                <a:gd name="connsiteY76" fmla="*/ 6381950 h 6474894"/>
                <a:gd name="connsiteX77" fmla="*/ 3253254 w 5696845"/>
                <a:gd name="connsiteY77" fmla="*/ 6371882 h 6474894"/>
                <a:gd name="connsiteX78" fmla="*/ 3343742 w 5696845"/>
                <a:gd name="connsiteY78" fmla="*/ 6356862 h 6474894"/>
                <a:gd name="connsiteX79" fmla="*/ 3434229 w 5696845"/>
                <a:gd name="connsiteY79" fmla="*/ 6341840 h 6474894"/>
                <a:gd name="connsiteX80" fmla="*/ 3561931 w 5696845"/>
                <a:gd name="connsiteY80" fmla="*/ 6309303 h 6474894"/>
                <a:gd name="connsiteX81" fmla="*/ 3689633 w 5696845"/>
                <a:gd name="connsiteY81" fmla="*/ 6276756 h 6474894"/>
                <a:gd name="connsiteX82" fmla="*/ 3785768 w 5696845"/>
                <a:gd name="connsiteY82" fmla="*/ 6244514 h 6474894"/>
                <a:gd name="connsiteX83" fmla="*/ 3881904 w 5696845"/>
                <a:gd name="connsiteY83" fmla="*/ 6212272 h 6474894"/>
                <a:gd name="connsiteX84" fmla="*/ 3996204 w 5696845"/>
                <a:gd name="connsiteY84" fmla="*/ 6163190 h 6474894"/>
                <a:gd name="connsiteX85" fmla="*/ 4110504 w 5696845"/>
                <a:gd name="connsiteY85" fmla="*/ 6114107 h 6474894"/>
                <a:gd name="connsiteX86" fmla="*/ 4224805 w 5696845"/>
                <a:gd name="connsiteY86" fmla="*/ 6051880 h 6474894"/>
                <a:gd name="connsiteX87" fmla="*/ 4339105 w 5696845"/>
                <a:gd name="connsiteY87" fmla="*/ 5989663 h 6474894"/>
                <a:gd name="connsiteX88" fmla="*/ 4445909 w 5696845"/>
                <a:gd name="connsiteY88" fmla="*/ 5918788 h 6474894"/>
                <a:gd name="connsiteX89" fmla="*/ 4552712 w 5696845"/>
                <a:gd name="connsiteY89" fmla="*/ 5847922 h 6474894"/>
                <a:gd name="connsiteX90" fmla="*/ 4660221 w 5696845"/>
                <a:gd name="connsiteY90" fmla="*/ 5760568 h 6474894"/>
                <a:gd name="connsiteX91" fmla="*/ 4767730 w 5696845"/>
                <a:gd name="connsiteY91" fmla="*/ 5673214 h 6474894"/>
                <a:gd name="connsiteX92" fmla="*/ 4877267 w 5696845"/>
                <a:gd name="connsiteY92" fmla="*/ 5562438 h 6474894"/>
                <a:gd name="connsiteX93" fmla="*/ 4986805 w 5696845"/>
                <a:gd name="connsiteY93" fmla="*/ 5451663 h 6474894"/>
                <a:gd name="connsiteX94" fmla="*/ 5070577 w 5696845"/>
                <a:gd name="connsiteY94" fmla="*/ 5343878 h 6474894"/>
                <a:gd name="connsiteX95" fmla="*/ 5154359 w 5696845"/>
                <a:gd name="connsiteY95" fmla="*/ 5236093 h 6474894"/>
                <a:gd name="connsiteX96" fmla="*/ 5216700 w 5696845"/>
                <a:gd name="connsiteY96" fmla="*/ 5141529 h 6474894"/>
                <a:gd name="connsiteX97" fmla="*/ 5279051 w 5696845"/>
                <a:gd name="connsiteY97" fmla="*/ 5046974 h 6474894"/>
                <a:gd name="connsiteX98" fmla="*/ 5339410 w 5696845"/>
                <a:gd name="connsiteY98" fmla="*/ 4930931 h 6474894"/>
                <a:gd name="connsiteX99" fmla="*/ 5399780 w 5696845"/>
                <a:gd name="connsiteY99" fmla="*/ 4814888 h 6474894"/>
                <a:gd name="connsiteX100" fmla="*/ 5439394 w 5696845"/>
                <a:gd name="connsiteY100" fmla="*/ 4714971 h 6474894"/>
                <a:gd name="connsiteX101" fmla="*/ 5479019 w 5696845"/>
                <a:gd name="connsiteY101" fmla="*/ 4615044 h 6474894"/>
                <a:gd name="connsiteX102" fmla="*/ 5501088 w 5696845"/>
                <a:gd name="connsiteY102" fmla="*/ 4548283 h 6474894"/>
                <a:gd name="connsiteX103" fmla="*/ 5523157 w 5696845"/>
                <a:gd name="connsiteY103" fmla="*/ 4481513 h 6474894"/>
                <a:gd name="connsiteX104" fmla="*/ 5542370 w 5696845"/>
                <a:gd name="connsiteY104" fmla="*/ 4410075 h 6474894"/>
                <a:gd name="connsiteX105" fmla="*/ 5561572 w 5696845"/>
                <a:gd name="connsiteY105" fmla="*/ 4338638 h 6474894"/>
                <a:gd name="connsiteX106" fmla="*/ 5580926 w 5696845"/>
                <a:gd name="connsiteY106" fmla="*/ 4233863 h 6474894"/>
                <a:gd name="connsiteX107" fmla="*/ 5600281 w 5696845"/>
                <a:gd name="connsiteY107" fmla="*/ 4129088 h 6474894"/>
                <a:gd name="connsiteX108" fmla="*/ 5610254 w 5696845"/>
                <a:gd name="connsiteY108" fmla="*/ 4036590 h 6474894"/>
                <a:gd name="connsiteX109" fmla="*/ 5620217 w 5696845"/>
                <a:gd name="connsiteY109" fmla="*/ 3944103 h 6474894"/>
                <a:gd name="connsiteX110" fmla="*/ 5620217 w 5696845"/>
                <a:gd name="connsiteY110" fmla="*/ 2010147 h 6474894"/>
                <a:gd name="connsiteX111" fmla="*/ 5620217 w 5696845"/>
                <a:gd name="connsiteY111" fmla="*/ 76200 h 6474894"/>
                <a:gd name="connsiteX112" fmla="*/ 2848442 w 5696845"/>
                <a:gd name="connsiteY112" fmla="*/ 76200 h 6474894"/>
                <a:gd name="connsiteX113" fmla="*/ 76667 w 5696845"/>
                <a:gd name="connsiteY113" fmla="*/ 76200 h 6474894"/>
                <a:gd name="connsiteX114" fmla="*/ 76753 w 5696845"/>
                <a:gd name="connsiteY114" fmla="*/ 2002631 h 6474894"/>
                <a:gd name="connsiteX115" fmla="*/ 76838 w 5696845"/>
                <a:gd name="connsiteY115" fmla="*/ 3929063 h 6474894"/>
                <a:gd name="connsiteX116" fmla="*/ 91373 w 5696845"/>
                <a:gd name="connsiteY116" fmla="*/ 4052526 h 6474894"/>
                <a:gd name="connsiteX117" fmla="*/ 105909 w 5696845"/>
                <a:gd name="connsiteY117" fmla="*/ 4175979 h 6474894"/>
                <a:gd name="connsiteX118" fmla="*/ 120520 w 5696845"/>
                <a:gd name="connsiteY118" fmla="*/ 4247788 h 6474894"/>
                <a:gd name="connsiteX119" fmla="*/ 135131 w 5696845"/>
                <a:gd name="connsiteY119" fmla="*/ 4319588 h 6474894"/>
                <a:gd name="connsiteX120" fmla="*/ 157963 w 5696845"/>
                <a:gd name="connsiteY120" fmla="*/ 4410075 h 6474894"/>
                <a:gd name="connsiteX121" fmla="*/ 180794 w 5696845"/>
                <a:gd name="connsiteY121" fmla="*/ 4500563 h 6474894"/>
                <a:gd name="connsiteX122" fmla="*/ 208426 w 5696845"/>
                <a:gd name="connsiteY122" fmla="*/ 4581525 h 6474894"/>
                <a:gd name="connsiteX123" fmla="*/ 236049 w 5696845"/>
                <a:gd name="connsiteY123" fmla="*/ 4662488 h 6474894"/>
                <a:gd name="connsiteX124" fmla="*/ 262071 w 5696845"/>
                <a:gd name="connsiteY124" fmla="*/ 4724400 h 6474894"/>
                <a:gd name="connsiteX125" fmla="*/ 288093 w 5696845"/>
                <a:gd name="connsiteY125" fmla="*/ 4786313 h 6474894"/>
                <a:gd name="connsiteX126" fmla="*/ 339338 w 5696845"/>
                <a:gd name="connsiteY126" fmla="*/ 4889078 h 6474894"/>
                <a:gd name="connsiteX127" fmla="*/ 390592 w 5696845"/>
                <a:gd name="connsiteY127" fmla="*/ 4991853 h 6474894"/>
                <a:gd name="connsiteX128" fmla="*/ 427977 w 5696845"/>
                <a:gd name="connsiteY128" fmla="*/ 5055765 h 6474894"/>
                <a:gd name="connsiteX129" fmla="*/ 465363 w 5696845"/>
                <a:gd name="connsiteY129" fmla="*/ 5119688 h 6474894"/>
                <a:gd name="connsiteX130" fmla="*/ 537325 w 5696845"/>
                <a:gd name="connsiteY130" fmla="*/ 5222386 h 6474894"/>
                <a:gd name="connsiteX131" fmla="*/ 609295 w 5696845"/>
                <a:gd name="connsiteY131" fmla="*/ 5325085 h 6474894"/>
                <a:gd name="connsiteX132" fmla="*/ 680104 w 5696845"/>
                <a:gd name="connsiteY132" fmla="*/ 5408124 h 6474894"/>
                <a:gd name="connsiteX133" fmla="*/ 750923 w 5696845"/>
                <a:gd name="connsiteY133" fmla="*/ 5491163 h 6474894"/>
                <a:gd name="connsiteX134" fmla="*/ 849564 w 5696845"/>
                <a:gd name="connsiteY134" fmla="*/ 5588279 h 6474894"/>
                <a:gd name="connsiteX135" fmla="*/ 948204 w 5696845"/>
                <a:gd name="connsiteY135" fmla="*/ 5685387 h 6474894"/>
                <a:gd name="connsiteX136" fmla="*/ 1024404 w 5696845"/>
                <a:gd name="connsiteY136" fmla="*/ 5748500 h 6474894"/>
                <a:gd name="connsiteX137" fmla="*/ 1100604 w 5696845"/>
                <a:gd name="connsiteY137" fmla="*/ 5811612 h 6474894"/>
                <a:gd name="connsiteX138" fmla="*/ 1176804 w 5696845"/>
                <a:gd name="connsiteY138" fmla="*/ 5866114 h 6474894"/>
                <a:gd name="connsiteX139" fmla="*/ 1253004 w 5696845"/>
                <a:gd name="connsiteY139" fmla="*/ 5920626 h 6474894"/>
                <a:gd name="connsiteX140" fmla="*/ 1338729 w 5696845"/>
                <a:gd name="connsiteY140" fmla="*/ 5973328 h 6474894"/>
                <a:gd name="connsiteX141" fmla="*/ 1424454 w 5696845"/>
                <a:gd name="connsiteY141" fmla="*/ 6026039 h 6474894"/>
                <a:gd name="connsiteX142" fmla="*/ 1491129 w 5696845"/>
                <a:gd name="connsiteY142" fmla="*/ 6062024 h 6474894"/>
                <a:gd name="connsiteX143" fmla="*/ 1557804 w 5696845"/>
                <a:gd name="connsiteY143" fmla="*/ 6098010 h 6474894"/>
                <a:gd name="connsiteX144" fmla="*/ 1681629 w 5696845"/>
                <a:gd name="connsiteY144" fmla="*/ 6152779 h 6474894"/>
                <a:gd name="connsiteX145" fmla="*/ 1805454 w 5696845"/>
                <a:gd name="connsiteY145" fmla="*/ 6207538 h 6474894"/>
                <a:gd name="connsiteX146" fmla="*/ 1905467 w 5696845"/>
                <a:gd name="connsiteY146" fmla="*/ 6241513 h 6474894"/>
                <a:gd name="connsiteX147" fmla="*/ 2005479 w 5696845"/>
                <a:gd name="connsiteY147" fmla="*/ 6275489 h 6474894"/>
                <a:gd name="connsiteX148" fmla="*/ 2115017 w 5696845"/>
                <a:gd name="connsiteY148" fmla="*/ 6304626 h 6474894"/>
                <a:gd name="connsiteX149" fmla="*/ 2224554 w 5696845"/>
                <a:gd name="connsiteY149" fmla="*/ 6333773 h 6474894"/>
                <a:gd name="connsiteX150" fmla="*/ 2338854 w 5696845"/>
                <a:gd name="connsiteY150" fmla="*/ 6353651 h 6474894"/>
                <a:gd name="connsiteX151" fmla="*/ 2453154 w 5696845"/>
                <a:gd name="connsiteY151" fmla="*/ 6373521 h 6474894"/>
                <a:gd name="connsiteX152" fmla="*/ 2586504 w 5696845"/>
                <a:gd name="connsiteY152" fmla="*/ 6386722 h 6474894"/>
                <a:gd name="connsiteX153" fmla="*/ 2719854 w 5696845"/>
                <a:gd name="connsiteY153" fmla="*/ 6399924 h 6474894"/>
                <a:gd name="connsiteX154" fmla="*/ 3732505 w 5696845"/>
                <a:gd name="connsiteY154" fmla="*/ 6084256 h 6474894"/>
                <a:gd name="connsiteX155" fmla="*/ 3497371 w 5696845"/>
                <a:gd name="connsiteY155" fmla="*/ 6086808 h 6474894"/>
                <a:gd name="connsiteX156" fmla="*/ 3494380 w 5696845"/>
                <a:gd name="connsiteY156" fmla="*/ 6055681 h 6474894"/>
                <a:gd name="connsiteX157" fmla="*/ 3491379 w 5696845"/>
                <a:gd name="connsiteY157" fmla="*/ 6024563 h 6474894"/>
                <a:gd name="connsiteX158" fmla="*/ 3393748 w 5696845"/>
                <a:gd name="connsiteY158" fmla="*/ 6021848 h 6474894"/>
                <a:gd name="connsiteX159" fmla="*/ 3296117 w 5696845"/>
                <a:gd name="connsiteY159" fmla="*/ 6019133 h 6474894"/>
                <a:gd name="connsiteX160" fmla="*/ 3296117 w 5696845"/>
                <a:gd name="connsiteY160" fmla="*/ 5971070 h 6474894"/>
                <a:gd name="connsiteX161" fmla="*/ 3296117 w 5696845"/>
                <a:gd name="connsiteY161" fmla="*/ 5923017 h 6474894"/>
                <a:gd name="connsiteX162" fmla="*/ 3331226 w 5696845"/>
                <a:gd name="connsiteY162" fmla="*/ 5869010 h 6474894"/>
                <a:gd name="connsiteX163" fmla="*/ 3366335 w 5696845"/>
                <a:gd name="connsiteY163" fmla="*/ 5815013 h 6474894"/>
                <a:gd name="connsiteX164" fmla="*/ 3457432 w 5696845"/>
                <a:gd name="connsiteY164" fmla="*/ 5724335 h 6474894"/>
                <a:gd name="connsiteX165" fmla="*/ 3548529 w 5696845"/>
                <a:gd name="connsiteY165" fmla="*/ 5633666 h 6474894"/>
                <a:gd name="connsiteX166" fmla="*/ 3659877 w 5696845"/>
                <a:gd name="connsiteY166" fmla="*/ 5564505 h 6474894"/>
                <a:gd name="connsiteX167" fmla="*/ 3771224 w 5696845"/>
                <a:gd name="connsiteY167" fmla="*/ 5495344 h 6474894"/>
                <a:gd name="connsiteX168" fmla="*/ 3801590 w 5696845"/>
                <a:gd name="connsiteY168" fmla="*/ 5464674 h 6474894"/>
                <a:gd name="connsiteX169" fmla="*/ 3831955 w 5696845"/>
                <a:gd name="connsiteY169" fmla="*/ 5434013 h 6474894"/>
                <a:gd name="connsiteX170" fmla="*/ 3898364 w 5696845"/>
                <a:gd name="connsiteY170" fmla="*/ 5325171 h 6474894"/>
                <a:gd name="connsiteX171" fmla="*/ 3964781 w 5696845"/>
                <a:gd name="connsiteY171" fmla="*/ 5216328 h 6474894"/>
                <a:gd name="connsiteX172" fmla="*/ 3994395 w 5696845"/>
                <a:gd name="connsiteY172" fmla="*/ 5159836 h 6474894"/>
                <a:gd name="connsiteX173" fmla="*/ 4024008 w 5696845"/>
                <a:gd name="connsiteY173" fmla="*/ 5103343 h 6474894"/>
                <a:gd name="connsiteX174" fmla="*/ 4027808 w 5696845"/>
                <a:gd name="connsiteY174" fmla="*/ 5043688 h 6474894"/>
                <a:gd name="connsiteX175" fmla="*/ 4031609 w 5696845"/>
                <a:gd name="connsiteY175" fmla="*/ 4984042 h 6474894"/>
                <a:gd name="connsiteX176" fmla="*/ 4014664 w 5696845"/>
                <a:gd name="connsiteY176" fmla="*/ 4947085 h 6474894"/>
                <a:gd name="connsiteX177" fmla="*/ 3997728 w 5696845"/>
                <a:gd name="connsiteY177" fmla="*/ 4910138 h 6474894"/>
                <a:gd name="connsiteX178" fmla="*/ 3966077 w 5696845"/>
                <a:gd name="connsiteY178" fmla="*/ 4870514 h 6474894"/>
                <a:gd name="connsiteX179" fmla="*/ 3934425 w 5696845"/>
                <a:gd name="connsiteY179" fmla="*/ 4830900 h 6474894"/>
                <a:gd name="connsiteX180" fmla="*/ 3889115 w 5696845"/>
                <a:gd name="connsiteY180" fmla="*/ 4797924 h 6474894"/>
                <a:gd name="connsiteX181" fmla="*/ 3843804 w 5696845"/>
                <a:gd name="connsiteY181" fmla="*/ 4764948 h 6474894"/>
                <a:gd name="connsiteX182" fmla="*/ 3748554 w 5696845"/>
                <a:gd name="connsiteY182" fmla="*/ 4714532 h 6474894"/>
                <a:gd name="connsiteX183" fmla="*/ 3653304 w 5696845"/>
                <a:gd name="connsiteY183" fmla="*/ 4664116 h 6474894"/>
                <a:gd name="connsiteX184" fmla="*/ 3618090 w 5696845"/>
                <a:gd name="connsiteY184" fmla="*/ 4636704 h 6474894"/>
                <a:gd name="connsiteX185" fmla="*/ 3582877 w 5696845"/>
                <a:gd name="connsiteY185" fmla="*/ 4609300 h 6474894"/>
                <a:gd name="connsiteX186" fmla="*/ 3558693 w 5696845"/>
                <a:gd name="connsiteY186" fmla="*/ 4559694 h 6474894"/>
                <a:gd name="connsiteX187" fmla="*/ 3534509 w 5696845"/>
                <a:gd name="connsiteY187" fmla="*/ 4510088 h 6474894"/>
                <a:gd name="connsiteX188" fmla="*/ 3524736 w 5696845"/>
                <a:gd name="connsiteY188" fmla="*/ 4458196 h 6474894"/>
                <a:gd name="connsiteX189" fmla="*/ 3514973 w 5696845"/>
                <a:gd name="connsiteY189" fmla="*/ 4406303 h 6474894"/>
                <a:gd name="connsiteX190" fmla="*/ 3503171 w 5696845"/>
                <a:gd name="connsiteY190" fmla="*/ 4398397 h 6474894"/>
                <a:gd name="connsiteX191" fmla="*/ 3491379 w 5696845"/>
                <a:gd name="connsiteY191" fmla="*/ 4390492 h 6474894"/>
                <a:gd name="connsiteX192" fmla="*/ 3448517 w 5696845"/>
                <a:gd name="connsiteY192" fmla="*/ 4396217 h 6474894"/>
                <a:gd name="connsiteX193" fmla="*/ 3405654 w 5696845"/>
                <a:gd name="connsiteY193" fmla="*/ 4401941 h 6474894"/>
                <a:gd name="connsiteX194" fmla="*/ 3364840 w 5696845"/>
                <a:gd name="connsiteY194" fmla="*/ 4415533 h 6474894"/>
                <a:gd name="connsiteX195" fmla="*/ 3324025 w 5696845"/>
                <a:gd name="connsiteY195" fmla="*/ 4429125 h 6474894"/>
                <a:gd name="connsiteX196" fmla="*/ 3314348 w 5696845"/>
                <a:gd name="connsiteY196" fmla="*/ 4429125 h 6474894"/>
                <a:gd name="connsiteX197" fmla="*/ 3304671 w 5696845"/>
                <a:gd name="connsiteY197" fmla="*/ 4429125 h 6474894"/>
                <a:gd name="connsiteX198" fmla="*/ 3289916 w 5696845"/>
                <a:gd name="connsiteY198" fmla="*/ 4393406 h 6474894"/>
                <a:gd name="connsiteX199" fmla="*/ 3275172 w 5696845"/>
                <a:gd name="connsiteY199" fmla="*/ 4357688 h 6474894"/>
                <a:gd name="connsiteX200" fmla="*/ 3260351 w 5696845"/>
                <a:gd name="connsiteY200" fmla="*/ 4341019 h 6474894"/>
                <a:gd name="connsiteX201" fmla="*/ 3245539 w 5696845"/>
                <a:gd name="connsiteY201" fmla="*/ 4324350 h 6474894"/>
                <a:gd name="connsiteX202" fmla="*/ 3232728 w 5696845"/>
                <a:gd name="connsiteY202" fmla="*/ 4324350 h 6474894"/>
                <a:gd name="connsiteX203" fmla="*/ 3219917 w 5696845"/>
                <a:gd name="connsiteY203" fmla="*/ 4324350 h 6474894"/>
                <a:gd name="connsiteX204" fmla="*/ 3219917 w 5696845"/>
                <a:gd name="connsiteY204" fmla="*/ 4596184 h 6474894"/>
                <a:gd name="connsiteX205" fmla="*/ 3219917 w 5696845"/>
                <a:gd name="connsiteY205" fmla="*/ 4868028 h 6474894"/>
                <a:gd name="connsiteX206" fmla="*/ 3209944 w 5696845"/>
                <a:gd name="connsiteY206" fmla="*/ 4960515 h 6474894"/>
                <a:gd name="connsiteX207" fmla="*/ 3199981 w 5696845"/>
                <a:gd name="connsiteY207" fmla="*/ 5053013 h 6474894"/>
                <a:gd name="connsiteX208" fmla="*/ 3180902 w 5696845"/>
                <a:gd name="connsiteY208" fmla="*/ 5124450 h 6474894"/>
                <a:gd name="connsiteX209" fmla="*/ 3161824 w 5696845"/>
                <a:gd name="connsiteY209" fmla="*/ 5195888 h 6474894"/>
                <a:gd name="connsiteX210" fmla="*/ 3131706 w 5696845"/>
                <a:gd name="connsiteY210" fmla="*/ 5245894 h 6474894"/>
                <a:gd name="connsiteX211" fmla="*/ 3101588 w 5696845"/>
                <a:gd name="connsiteY211" fmla="*/ 5295900 h 6474894"/>
                <a:gd name="connsiteX212" fmla="*/ 3089777 w 5696845"/>
                <a:gd name="connsiteY212" fmla="*/ 5295900 h 6474894"/>
                <a:gd name="connsiteX213" fmla="*/ 3077956 w 5696845"/>
                <a:gd name="connsiteY213" fmla="*/ 5295900 h 6474894"/>
                <a:gd name="connsiteX214" fmla="*/ 3048276 w 5696845"/>
                <a:gd name="connsiteY214" fmla="*/ 5252771 h 6474894"/>
                <a:gd name="connsiteX215" fmla="*/ 3018606 w 5696845"/>
                <a:gd name="connsiteY215" fmla="*/ 5209632 h 6474894"/>
                <a:gd name="connsiteX216" fmla="*/ 2995984 w 5696845"/>
                <a:gd name="connsiteY216" fmla="*/ 5158492 h 6474894"/>
                <a:gd name="connsiteX217" fmla="*/ 2973372 w 5696845"/>
                <a:gd name="connsiteY217" fmla="*/ 5107353 h 6474894"/>
                <a:gd name="connsiteX218" fmla="*/ 2957808 w 5696845"/>
                <a:gd name="connsiteY218" fmla="*/ 5027800 h 6474894"/>
                <a:gd name="connsiteX219" fmla="*/ 2942244 w 5696845"/>
                <a:gd name="connsiteY219" fmla="*/ 4948238 h 6474894"/>
                <a:gd name="connsiteX220" fmla="*/ 2935644 w 5696845"/>
                <a:gd name="connsiteY220" fmla="*/ 4643438 h 6474894"/>
                <a:gd name="connsiteX221" fmla="*/ 2929042 w 5696845"/>
                <a:gd name="connsiteY221" fmla="*/ 4338638 h 6474894"/>
                <a:gd name="connsiteX222" fmla="*/ 2922213 w 5696845"/>
                <a:gd name="connsiteY222" fmla="*/ 4327865 h 6474894"/>
                <a:gd name="connsiteX223" fmla="*/ 2915393 w 5696845"/>
                <a:gd name="connsiteY223" fmla="*/ 4317092 h 6474894"/>
                <a:gd name="connsiteX224" fmla="*/ 2841431 w 5696845"/>
                <a:gd name="connsiteY224" fmla="*/ 4310492 h 6474894"/>
                <a:gd name="connsiteX225" fmla="*/ 2767479 w 5696845"/>
                <a:gd name="connsiteY225" fmla="*/ 4303890 h 6474894"/>
                <a:gd name="connsiteX226" fmla="*/ 2676992 w 5696845"/>
                <a:gd name="connsiteY226" fmla="*/ 4289794 h 6474894"/>
                <a:gd name="connsiteX227" fmla="*/ 2586504 w 5696845"/>
                <a:gd name="connsiteY227" fmla="*/ 4275706 h 6474894"/>
                <a:gd name="connsiteX228" fmla="*/ 2492702 w 5696845"/>
                <a:gd name="connsiteY228" fmla="*/ 4256399 h 6474894"/>
                <a:gd name="connsiteX229" fmla="*/ 2398890 w 5696845"/>
                <a:gd name="connsiteY229" fmla="*/ 4237092 h 6474894"/>
                <a:gd name="connsiteX230" fmla="*/ 2370621 w 5696845"/>
                <a:gd name="connsiteY230" fmla="*/ 4248798 h 6474894"/>
                <a:gd name="connsiteX231" fmla="*/ 2342350 w 5696845"/>
                <a:gd name="connsiteY231" fmla="*/ 4260514 h 6474894"/>
                <a:gd name="connsiteX232" fmla="*/ 2288572 w 5696845"/>
                <a:gd name="connsiteY232" fmla="*/ 4311368 h 6474894"/>
                <a:gd name="connsiteX233" fmla="*/ 2234803 w 5696845"/>
                <a:gd name="connsiteY233" fmla="*/ 4362222 h 6474894"/>
                <a:gd name="connsiteX234" fmla="*/ 2243967 w 5696845"/>
                <a:gd name="connsiteY234" fmla="*/ 4370928 h 6474894"/>
                <a:gd name="connsiteX235" fmla="*/ 2253129 w 5696845"/>
                <a:gd name="connsiteY235" fmla="*/ 4379624 h 6474894"/>
                <a:gd name="connsiteX236" fmla="*/ 2362219 w 5696845"/>
                <a:gd name="connsiteY236" fmla="*/ 4418038 h 6474894"/>
                <a:gd name="connsiteX237" fmla="*/ 2471300 w 5696845"/>
                <a:gd name="connsiteY237" fmla="*/ 4456443 h 6474894"/>
                <a:gd name="connsiteX238" fmla="*/ 2478481 w 5696845"/>
                <a:gd name="connsiteY238" fmla="*/ 4452004 h 6474894"/>
                <a:gd name="connsiteX239" fmla="*/ 2485654 w 5696845"/>
                <a:gd name="connsiteY239" fmla="*/ 4447566 h 6474894"/>
                <a:gd name="connsiteX240" fmla="*/ 2485492 w 5696845"/>
                <a:gd name="connsiteY240" fmla="*/ 4370670 h 6474894"/>
                <a:gd name="connsiteX241" fmla="*/ 2485321 w 5696845"/>
                <a:gd name="connsiteY241" fmla="*/ 4293775 h 6474894"/>
                <a:gd name="connsiteX242" fmla="*/ 2489445 w 5696845"/>
                <a:gd name="connsiteY242" fmla="*/ 4289651 h 6474894"/>
                <a:gd name="connsiteX243" fmla="*/ 2493569 w 5696845"/>
                <a:gd name="connsiteY243" fmla="*/ 4285526 h 6474894"/>
                <a:gd name="connsiteX244" fmla="*/ 2563844 w 5696845"/>
                <a:gd name="connsiteY244" fmla="*/ 4380805 h 6474894"/>
                <a:gd name="connsiteX245" fmla="*/ 2634129 w 5696845"/>
                <a:gd name="connsiteY245" fmla="*/ 4476083 h 6474894"/>
                <a:gd name="connsiteX246" fmla="*/ 2760336 w 5696845"/>
                <a:gd name="connsiteY246" fmla="*/ 4476417 h 6474894"/>
                <a:gd name="connsiteX247" fmla="*/ 2886542 w 5696845"/>
                <a:gd name="connsiteY247" fmla="*/ 4476750 h 6474894"/>
                <a:gd name="connsiteX248" fmla="*/ 2886542 w 5696845"/>
                <a:gd name="connsiteY248" fmla="*/ 4485466 h 6474894"/>
                <a:gd name="connsiteX249" fmla="*/ 2886542 w 5696845"/>
                <a:gd name="connsiteY249" fmla="*/ 4494181 h 6474894"/>
                <a:gd name="connsiteX250" fmla="*/ 2786529 w 5696845"/>
                <a:gd name="connsiteY250" fmla="*/ 4557932 h 6474894"/>
                <a:gd name="connsiteX251" fmla="*/ 2686517 w 5696845"/>
                <a:gd name="connsiteY251" fmla="*/ 4621692 h 6474894"/>
                <a:gd name="connsiteX252" fmla="*/ 2686517 w 5696845"/>
                <a:gd name="connsiteY252" fmla="*/ 4633617 h 6474894"/>
                <a:gd name="connsiteX253" fmla="*/ 2686517 w 5696845"/>
                <a:gd name="connsiteY253" fmla="*/ 4645543 h 6474894"/>
                <a:gd name="connsiteX254" fmla="*/ 2701509 w 5696845"/>
                <a:gd name="connsiteY254" fmla="*/ 4775445 h 6474894"/>
                <a:gd name="connsiteX255" fmla="*/ 2716492 w 5696845"/>
                <a:gd name="connsiteY255" fmla="*/ 4905347 h 6474894"/>
                <a:gd name="connsiteX256" fmla="*/ 2713397 w 5696845"/>
                <a:gd name="connsiteY256" fmla="*/ 4921444 h 6474894"/>
                <a:gd name="connsiteX257" fmla="*/ 2710291 w 5696845"/>
                <a:gd name="connsiteY257" fmla="*/ 4937541 h 6474894"/>
                <a:gd name="connsiteX258" fmla="*/ 2617032 w 5696845"/>
                <a:gd name="connsiteY258" fmla="*/ 4812735 h 6474894"/>
                <a:gd name="connsiteX259" fmla="*/ 2523764 w 5696845"/>
                <a:gd name="connsiteY259" fmla="*/ 4687929 h 6474894"/>
                <a:gd name="connsiteX260" fmla="*/ 2395595 w 5696845"/>
                <a:gd name="connsiteY260" fmla="*/ 4693301 h 6474894"/>
                <a:gd name="connsiteX261" fmla="*/ 2267417 w 5696845"/>
                <a:gd name="connsiteY261" fmla="*/ 4698683 h 6474894"/>
                <a:gd name="connsiteX262" fmla="*/ 2267417 w 5696845"/>
                <a:gd name="connsiteY262" fmla="*/ 4692720 h 6474894"/>
                <a:gd name="connsiteX263" fmla="*/ 2267417 w 5696845"/>
                <a:gd name="connsiteY263" fmla="*/ 4686757 h 6474894"/>
                <a:gd name="connsiteX264" fmla="*/ 2338854 w 5696845"/>
                <a:gd name="connsiteY264" fmla="*/ 4632989 h 6474894"/>
                <a:gd name="connsiteX265" fmla="*/ 2410292 w 5696845"/>
                <a:gd name="connsiteY265" fmla="*/ 4579220 h 6474894"/>
                <a:gd name="connsiteX266" fmla="*/ 2410292 w 5696845"/>
                <a:gd name="connsiteY266" fmla="*/ 4573134 h 6474894"/>
                <a:gd name="connsiteX267" fmla="*/ 2410292 w 5696845"/>
                <a:gd name="connsiteY267" fmla="*/ 4567047 h 6474894"/>
                <a:gd name="connsiteX268" fmla="*/ 2299726 w 5696845"/>
                <a:gd name="connsiteY268" fmla="*/ 4529405 h 6474894"/>
                <a:gd name="connsiteX269" fmla="*/ 2189160 w 5696845"/>
                <a:gd name="connsiteY269" fmla="*/ 4491762 h 6474894"/>
                <a:gd name="connsiteX270" fmla="*/ 2176244 w 5696845"/>
                <a:gd name="connsiteY270" fmla="*/ 4509421 h 6474894"/>
                <a:gd name="connsiteX271" fmla="*/ 2163328 w 5696845"/>
                <a:gd name="connsiteY271" fmla="*/ 4527080 h 6474894"/>
                <a:gd name="connsiteX272" fmla="*/ 2159927 w 5696845"/>
                <a:gd name="connsiteY272" fmla="*/ 4537291 h 6474894"/>
                <a:gd name="connsiteX273" fmla="*/ 2156517 w 5696845"/>
                <a:gd name="connsiteY273" fmla="*/ 4547511 h 6474894"/>
                <a:gd name="connsiteX274" fmla="*/ 2101777 w 5696845"/>
                <a:gd name="connsiteY274" fmla="*/ 4532272 h 6474894"/>
                <a:gd name="connsiteX275" fmla="*/ 2047037 w 5696845"/>
                <a:gd name="connsiteY275" fmla="*/ 4517032 h 6474894"/>
                <a:gd name="connsiteX276" fmla="*/ 2038445 w 5696845"/>
                <a:gd name="connsiteY276" fmla="*/ 4539634 h 6474894"/>
                <a:gd name="connsiteX277" fmla="*/ 2029854 w 5696845"/>
                <a:gd name="connsiteY277" fmla="*/ 4562237 h 6474894"/>
                <a:gd name="connsiteX278" fmla="*/ 1970037 w 5696845"/>
                <a:gd name="connsiteY278" fmla="*/ 4556874 h 6474894"/>
                <a:gd name="connsiteX279" fmla="*/ 1910229 w 5696845"/>
                <a:gd name="connsiteY279" fmla="*/ 4551512 h 6474894"/>
                <a:gd name="connsiteX280" fmla="*/ 1840487 w 5696845"/>
                <a:gd name="connsiteY280" fmla="*/ 4542711 h 6474894"/>
                <a:gd name="connsiteX281" fmla="*/ 1770736 w 5696845"/>
                <a:gd name="connsiteY281" fmla="*/ 4533900 h 6474894"/>
                <a:gd name="connsiteX282" fmla="*/ 1730474 w 5696845"/>
                <a:gd name="connsiteY282" fmla="*/ 4533900 h 6474894"/>
                <a:gd name="connsiteX283" fmla="*/ 1690202 w 5696845"/>
                <a:gd name="connsiteY283" fmla="*/ 4533900 h 6474894"/>
                <a:gd name="connsiteX284" fmla="*/ 1678772 w 5696845"/>
                <a:gd name="connsiteY284" fmla="*/ 4522470 h 6474894"/>
                <a:gd name="connsiteX285" fmla="*/ 1667342 w 5696845"/>
                <a:gd name="connsiteY285" fmla="*/ 4511040 h 6474894"/>
                <a:gd name="connsiteX286" fmla="*/ 1667342 w 5696845"/>
                <a:gd name="connsiteY286" fmla="*/ 4493895 h 6474894"/>
                <a:gd name="connsiteX287" fmla="*/ 1667342 w 5696845"/>
                <a:gd name="connsiteY287" fmla="*/ 4476750 h 6474894"/>
                <a:gd name="connsiteX288" fmla="*/ 1644958 w 5696845"/>
                <a:gd name="connsiteY288" fmla="*/ 4476750 h 6474894"/>
                <a:gd name="connsiteX289" fmla="*/ 1622574 w 5696845"/>
                <a:gd name="connsiteY289" fmla="*/ 4476750 h 6474894"/>
                <a:gd name="connsiteX290" fmla="*/ 1585427 w 5696845"/>
                <a:gd name="connsiteY290" fmla="*/ 4503935 h 6474894"/>
                <a:gd name="connsiteX291" fmla="*/ 1548279 w 5696845"/>
                <a:gd name="connsiteY291" fmla="*/ 4531109 h 6474894"/>
                <a:gd name="connsiteX292" fmla="*/ 1530134 w 5696845"/>
                <a:gd name="connsiteY292" fmla="*/ 4551560 h 6474894"/>
                <a:gd name="connsiteX293" fmla="*/ 1511989 w 5696845"/>
                <a:gd name="connsiteY293" fmla="*/ 4572000 h 6474894"/>
                <a:gd name="connsiteX294" fmla="*/ 1498988 w 5696845"/>
                <a:gd name="connsiteY294" fmla="*/ 4572000 h 6474894"/>
                <a:gd name="connsiteX295" fmla="*/ 1485986 w 5696845"/>
                <a:gd name="connsiteY295" fmla="*/ 4572000 h 6474894"/>
                <a:gd name="connsiteX296" fmla="*/ 1448876 w 5696845"/>
                <a:gd name="connsiteY296" fmla="*/ 4548578 h 6474894"/>
                <a:gd name="connsiteX297" fmla="*/ 1411767 w 5696845"/>
                <a:gd name="connsiteY297" fmla="*/ 4525147 h 6474894"/>
                <a:gd name="connsiteX298" fmla="*/ 1405300 w 5696845"/>
                <a:gd name="connsiteY298" fmla="*/ 4514679 h 6474894"/>
                <a:gd name="connsiteX299" fmla="*/ 1398823 w 5696845"/>
                <a:gd name="connsiteY299" fmla="*/ 4504211 h 6474894"/>
                <a:gd name="connsiteX300" fmla="*/ 1425369 w 5696845"/>
                <a:gd name="connsiteY300" fmla="*/ 4465901 h 6474894"/>
                <a:gd name="connsiteX301" fmla="*/ 1451915 w 5696845"/>
                <a:gd name="connsiteY301" fmla="*/ 4427601 h 6474894"/>
                <a:gd name="connsiteX302" fmla="*/ 1520828 w 5696845"/>
                <a:gd name="connsiteY302" fmla="*/ 4363241 h 6474894"/>
                <a:gd name="connsiteX303" fmla="*/ 1589742 w 5696845"/>
                <a:gd name="connsiteY303" fmla="*/ 4298880 h 6474894"/>
                <a:gd name="connsiteX304" fmla="*/ 1669028 w 5696845"/>
                <a:gd name="connsiteY304" fmla="*/ 4258780 h 6474894"/>
                <a:gd name="connsiteX305" fmla="*/ 1748304 w 5696845"/>
                <a:gd name="connsiteY305" fmla="*/ 4218670 h 6474894"/>
                <a:gd name="connsiteX306" fmla="*/ 1822723 w 5696845"/>
                <a:gd name="connsiteY306" fmla="*/ 4205821 h 6474894"/>
                <a:gd name="connsiteX307" fmla="*/ 1897152 w 5696845"/>
                <a:gd name="connsiteY307" fmla="*/ 4192962 h 6474894"/>
                <a:gd name="connsiteX308" fmla="*/ 1900019 w 5696845"/>
                <a:gd name="connsiteY308" fmla="*/ 4189600 h 6474894"/>
                <a:gd name="connsiteX309" fmla="*/ 1902886 w 5696845"/>
                <a:gd name="connsiteY309" fmla="*/ 4186238 h 6474894"/>
                <a:gd name="connsiteX310" fmla="*/ 1913630 w 5696845"/>
                <a:gd name="connsiteY310" fmla="*/ 4165568 h 6474894"/>
                <a:gd name="connsiteX311" fmla="*/ 1924374 w 5696845"/>
                <a:gd name="connsiteY311" fmla="*/ 4144899 h 6474894"/>
                <a:gd name="connsiteX312" fmla="*/ 1956940 w 5696845"/>
                <a:gd name="connsiteY312" fmla="*/ 4134155 h 6474894"/>
                <a:gd name="connsiteX313" fmla="*/ 1989506 w 5696845"/>
                <a:gd name="connsiteY313" fmla="*/ 4123401 h 6474894"/>
                <a:gd name="connsiteX314" fmla="*/ 1994545 w 5696845"/>
                <a:gd name="connsiteY314" fmla="*/ 4110276 h 6474894"/>
                <a:gd name="connsiteX315" fmla="*/ 1999584 w 5696845"/>
                <a:gd name="connsiteY315" fmla="*/ 4097141 h 6474894"/>
                <a:gd name="connsiteX316" fmla="*/ 1987525 w 5696845"/>
                <a:gd name="connsiteY316" fmla="*/ 4087130 h 6474894"/>
                <a:gd name="connsiteX317" fmla="*/ 1975466 w 5696845"/>
                <a:gd name="connsiteY317" fmla="*/ 4077129 h 6474894"/>
                <a:gd name="connsiteX318" fmla="*/ 1882245 w 5696845"/>
                <a:gd name="connsiteY318" fmla="*/ 4043810 h 6474894"/>
                <a:gd name="connsiteX319" fmla="*/ 1789024 w 5696845"/>
                <a:gd name="connsiteY319" fmla="*/ 4010501 h 6474894"/>
                <a:gd name="connsiteX320" fmla="*/ 1773431 w 5696845"/>
                <a:gd name="connsiteY320" fmla="*/ 4018912 h 6474894"/>
                <a:gd name="connsiteX321" fmla="*/ 1757829 w 5696845"/>
                <a:gd name="connsiteY321" fmla="*/ 4027323 h 6474894"/>
                <a:gd name="connsiteX322" fmla="*/ 1734741 w 5696845"/>
                <a:gd name="connsiteY322" fmla="*/ 4052011 h 6474894"/>
                <a:gd name="connsiteX323" fmla="*/ 1711643 w 5696845"/>
                <a:gd name="connsiteY323" fmla="*/ 4076700 h 6474894"/>
                <a:gd name="connsiteX324" fmla="*/ 1637433 w 5696845"/>
                <a:gd name="connsiteY324" fmla="*/ 4076700 h 6474894"/>
                <a:gd name="connsiteX325" fmla="*/ 1563234 w 5696845"/>
                <a:gd name="connsiteY325" fmla="*/ 4076700 h 6474894"/>
                <a:gd name="connsiteX326" fmla="*/ 1529029 w 5696845"/>
                <a:gd name="connsiteY326" fmla="*/ 4046677 h 6474894"/>
                <a:gd name="connsiteX327" fmla="*/ 1494835 w 5696845"/>
                <a:gd name="connsiteY327" fmla="*/ 4016645 h 6474894"/>
                <a:gd name="connsiteX328" fmla="*/ 1426302 w 5696845"/>
                <a:gd name="connsiteY328" fmla="*/ 3930853 h 6474894"/>
                <a:gd name="connsiteX329" fmla="*/ 1357779 w 5696845"/>
                <a:gd name="connsiteY329" fmla="*/ 3845052 h 6474894"/>
                <a:gd name="connsiteX330" fmla="*/ 1289028 w 5696845"/>
                <a:gd name="connsiteY330" fmla="*/ 3748945 h 6474894"/>
                <a:gd name="connsiteX331" fmla="*/ 1220267 w 5696845"/>
                <a:gd name="connsiteY331" fmla="*/ 3652838 h 6474894"/>
                <a:gd name="connsiteX332" fmla="*/ 1208856 w 5696845"/>
                <a:gd name="connsiteY332" fmla="*/ 3600450 h 6474894"/>
                <a:gd name="connsiteX333" fmla="*/ 1197435 w 5696845"/>
                <a:gd name="connsiteY333" fmla="*/ 3548063 h 6474894"/>
                <a:gd name="connsiteX334" fmla="*/ 1176061 w 5696845"/>
                <a:gd name="connsiteY334" fmla="*/ 3505200 h 6474894"/>
                <a:gd name="connsiteX335" fmla="*/ 1154678 w 5696845"/>
                <a:gd name="connsiteY335" fmla="*/ 3462338 h 6474894"/>
                <a:gd name="connsiteX336" fmla="*/ 1133437 w 5696845"/>
                <a:gd name="connsiteY336" fmla="*/ 3439859 h 6474894"/>
                <a:gd name="connsiteX337" fmla="*/ 1112196 w 5696845"/>
                <a:gd name="connsiteY337" fmla="*/ 3417380 h 6474894"/>
                <a:gd name="connsiteX338" fmla="*/ 1078849 w 5696845"/>
                <a:gd name="connsiteY338" fmla="*/ 3403444 h 6474894"/>
                <a:gd name="connsiteX339" fmla="*/ 1045512 w 5696845"/>
                <a:gd name="connsiteY339" fmla="*/ 3389510 h 6474894"/>
                <a:gd name="connsiteX340" fmla="*/ 1020671 w 5696845"/>
                <a:gd name="connsiteY340" fmla="*/ 3395567 h 6474894"/>
                <a:gd name="connsiteX341" fmla="*/ 995829 w 5696845"/>
                <a:gd name="connsiteY341" fmla="*/ 3401625 h 6474894"/>
                <a:gd name="connsiteX342" fmla="*/ 959644 w 5696845"/>
                <a:gd name="connsiteY342" fmla="*/ 3426457 h 6474894"/>
                <a:gd name="connsiteX343" fmla="*/ 923449 w 5696845"/>
                <a:gd name="connsiteY343" fmla="*/ 3451289 h 6474894"/>
                <a:gd name="connsiteX344" fmla="*/ 877643 w 5696845"/>
                <a:gd name="connsiteY344" fmla="*/ 3509201 h 6474894"/>
                <a:gd name="connsiteX345" fmla="*/ 831837 w 5696845"/>
                <a:gd name="connsiteY345" fmla="*/ 3567113 h 6474894"/>
                <a:gd name="connsiteX346" fmla="*/ 781993 w 5696845"/>
                <a:gd name="connsiteY346" fmla="*/ 3647856 h 6474894"/>
                <a:gd name="connsiteX347" fmla="*/ 732149 w 5696845"/>
                <a:gd name="connsiteY347" fmla="*/ 3728600 h 6474894"/>
                <a:gd name="connsiteX348" fmla="*/ 737616 w 5696845"/>
                <a:gd name="connsiteY348" fmla="*/ 3762794 h 6474894"/>
                <a:gd name="connsiteX349" fmla="*/ 743083 w 5696845"/>
                <a:gd name="connsiteY349" fmla="*/ 3796999 h 6474894"/>
                <a:gd name="connsiteX350" fmla="*/ 733987 w 5696845"/>
                <a:gd name="connsiteY350" fmla="*/ 3828726 h 6474894"/>
                <a:gd name="connsiteX351" fmla="*/ 724891 w 5696845"/>
                <a:gd name="connsiteY351" fmla="*/ 3860454 h 6474894"/>
                <a:gd name="connsiteX352" fmla="*/ 703193 w 5696845"/>
                <a:gd name="connsiteY352" fmla="*/ 3892315 h 6474894"/>
                <a:gd name="connsiteX353" fmla="*/ 681504 w 5696845"/>
                <a:gd name="connsiteY353" fmla="*/ 3924167 h 6474894"/>
                <a:gd name="connsiteX354" fmla="*/ 670236 w 5696845"/>
                <a:gd name="connsiteY354" fmla="*/ 3924234 h 6474894"/>
                <a:gd name="connsiteX355" fmla="*/ 658978 w 5696845"/>
                <a:gd name="connsiteY355" fmla="*/ 3924300 h 6474894"/>
                <a:gd name="connsiteX356" fmla="*/ 652929 w 5696845"/>
                <a:gd name="connsiteY356" fmla="*/ 3905241 h 6474894"/>
                <a:gd name="connsiteX357" fmla="*/ 646881 w 5696845"/>
                <a:gd name="connsiteY357" fmla="*/ 3886181 h 6474894"/>
                <a:gd name="connsiteX358" fmla="*/ 628117 w 5696845"/>
                <a:gd name="connsiteY358" fmla="*/ 3876142 h 6474894"/>
                <a:gd name="connsiteX359" fmla="*/ 609343 w 5696845"/>
                <a:gd name="connsiteY359" fmla="*/ 3866103 h 6474894"/>
                <a:gd name="connsiteX360" fmla="*/ 591455 w 5696845"/>
                <a:gd name="connsiteY360" fmla="*/ 3871779 h 6474894"/>
                <a:gd name="connsiteX361" fmla="*/ 573557 w 5696845"/>
                <a:gd name="connsiteY361" fmla="*/ 3877456 h 6474894"/>
                <a:gd name="connsiteX362" fmla="*/ 563642 w 5696845"/>
                <a:gd name="connsiteY362" fmla="*/ 3905907 h 6474894"/>
                <a:gd name="connsiteX363" fmla="*/ 553717 w 5696845"/>
                <a:gd name="connsiteY363" fmla="*/ 3934368 h 6474894"/>
                <a:gd name="connsiteX364" fmla="*/ 558946 w 5696845"/>
                <a:gd name="connsiteY364" fmla="*/ 3947989 h 6474894"/>
                <a:gd name="connsiteX365" fmla="*/ 564175 w 5696845"/>
                <a:gd name="connsiteY365" fmla="*/ 3961609 h 6474894"/>
                <a:gd name="connsiteX366" fmla="*/ 603790 w 5696845"/>
                <a:gd name="connsiteY366" fmla="*/ 3984955 h 6474894"/>
                <a:gd name="connsiteX367" fmla="*/ 643404 w 5696845"/>
                <a:gd name="connsiteY367" fmla="*/ 4008301 h 6474894"/>
                <a:gd name="connsiteX368" fmla="*/ 685524 w 5696845"/>
                <a:gd name="connsiteY368" fmla="*/ 4046220 h 6474894"/>
                <a:gd name="connsiteX369" fmla="*/ 727634 w 5696845"/>
                <a:gd name="connsiteY369" fmla="*/ 4084139 h 6474894"/>
                <a:gd name="connsiteX370" fmla="*/ 690286 w 5696845"/>
                <a:gd name="connsiteY370" fmla="*/ 4127335 h 6474894"/>
                <a:gd name="connsiteX371" fmla="*/ 652929 w 5696845"/>
                <a:gd name="connsiteY371" fmla="*/ 4170540 h 6474894"/>
                <a:gd name="connsiteX372" fmla="*/ 533867 w 5696845"/>
                <a:gd name="connsiteY372" fmla="*/ 4303900 h 6474894"/>
                <a:gd name="connsiteX373" fmla="*/ 414804 w 5696845"/>
                <a:gd name="connsiteY373" fmla="*/ 4437269 h 6474894"/>
                <a:gd name="connsiteX374" fmla="*/ 404765 w 5696845"/>
                <a:gd name="connsiteY374" fmla="*/ 4437965 h 6474894"/>
                <a:gd name="connsiteX375" fmla="*/ 394726 w 5696845"/>
                <a:gd name="connsiteY375" fmla="*/ 4438650 h 6474894"/>
                <a:gd name="connsiteX376" fmla="*/ 363855 w 5696845"/>
                <a:gd name="connsiteY376" fmla="*/ 4406799 h 6474894"/>
                <a:gd name="connsiteX377" fmla="*/ 332975 w 5696845"/>
                <a:gd name="connsiteY377" fmla="*/ 4374938 h 6474894"/>
                <a:gd name="connsiteX378" fmla="*/ 324012 w 5696845"/>
                <a:gd name="connsiteY378" fmla="*/ 4290117 h 6474894"/>
                <a:gd name="connsiteX379" fmla="*/ 315049 w 5696845"/>
                <a:gd name="connsiteY379" fmla="*/ 4205288 h 6474894"/>
                <a:gd name="connsiteX380" fmla="*/ 300466 w 5696845"/>
                <a:gd name="connsiteY380" fmla="*/ 4055078 h 6474894"/>
                <a:gd name="connsiteX381" fmla="*/ 285893 w 5696845"/>
                <a:gd name="connsiteY381" fmla="*/ 3904869 h 6474894"/>
                <a:gd name="connsiteX382" fmla="*/ 300342 w 5696845"/>
                <a:gd name="connsiteY382" fmla="*/ 3842557 h 6474894"/>
                <a:gd name="connsiteX383" fmla="*/ 314792 w 5696845"/>
                <a:gd name="connsiteY383" fmla="*/ 3780244 h 6474894"/>
                <a:gd name="connsiteX384" fmla="*/ 314792 w 5696845"/>
                <a:gd name="connsiteY384" fmla="*/ 3771824 h 6474894"/>
                <a:gd name="connsiteX385" fmla="*/ 314792 w 5696845"/>
                <a:gd name="connsiteY385" fmla="*/ 3763404 h 6474894"/>
                <a:gd name="connsiteX386" fmla="*/ 263195 w 5696845"/>
                <a:gd name="connsiteY386" fmla="*/ 3781158 h 6474894"/>
                <a:gd name="connsiteX387" fmla="*/ 211589 w 5696845"/>
                <a:gd name="connsiteY387" fmla="*/ 3798913 h 6474894"/>
                <a:gd name="connsiteX388" fmla="*/ 190700 w 5696845"/>
                <a:gd name="connsiteY388" fmla="*/ 3747440 h 6474894"/>
                <a:gd name="connsiteX389" fmla="*/ 169812 w 5696845"/>
                <a:gd name="connsiteY389" fmla="*/ 3695967 h 6474894"/>
                <a:gd name="connsiteX390" fmla="*/ 205197 w 5696845"/>
                <a:gd name="connsiteY390" fmla="*/ 3607727 h 6474894"/>
                <a:gd name="connsiteX391" fmla="*/ 240583 w 5696845"/>
                <a:gd name="connsiteY391" fmla="*/ 3519488 h 6474894"/>
                <a:gd name="connsiteX392" fmla="*/ 264700 w 5696845"/>
                <a:gd name="connsiteY392" fmla="*/ 3452813 h 6474894"/>
                <a:gd name="connsiteX393" fmla="*/ 288817 w 5696845"/>
                <a:gd name="connsiteY393" fmla="*/ 3386138 h 6474894"/>
                <a:gd name="connsiteX394" fmla="*/ 333651 w 5696845"/>
                <a:gd name="connsiteY394" fmla="*/ 3290888 h 6474894"/>
                <a:gd name="connsiteX395" fmla="*/ 378486 w 5696845"/>
                <a:gd name="connsiteY395" fmla="*/ 3195638 h 6474894"/>
                <a:gd name="connsiteX396" fmla="*/ 403603 w 5696845"/>
                <a:gd name="connsiteY396" fmla="*/ 3170939 h 6474894"/>
                <a:gd name="connsiteX397" fmla="*/ 428711 w 5696845"/>
                <a:gd name="connsiteY397" fmla="*/ 3146231 h 6474894"/>
                <a:gd name="connsiteX398" fmla="*/ 550345 w 5696845"/>
                <a:gd name="connsiteY398" fmla="*/ 3065183 h 6474894"/>
                <a:gd name="connsiteX399" fmla="*/ 671979 w 5696845"/>
                <a:gd name="connsiteY399" fmla="*/ 2984144 h 6474894"/>
                <a:gd name="connsiteX400" fmla="*/ 791042 w 5696845"/>
                <a:gd name="connsiteY400" fmla="*/ 2912536 h 6474894"/>
                <a:gd name="connsiteX401" fmla="*/ 910104 w 5696845"/>
                <a:gd name="connsiteY401" fmla="*/ 2840936 h 6474894"/>
                <a:gd name="connsiteX402" fmla="*/ 998020 w 5696845"/>
                <a:gd name="connsiteY402" fmla="*/ 2796836 h 6474894"/>
                <a:gd name="connsiteX403" fmla="*/ 1085936 w 5696845"/>
                <a:gd name="connsiteY403" fmla="*/ 2752725 h 6474894"/>
                <a:gd name="connsiteX404" fmla="*/ 1117968 w 5696845"/>
                <a:gd name="connsiteY404" fmla="*/ 2752725 h 6474894"/>
                <a:gd name="connsiteX405" fmla="*/ 1150011 w 5696845"/>
                <a:gd name="connsiteY405" fmla="*/ 2752725 h 6474894"/>
                <a:gd name="connsiteX406" fmla="*/ 1202341 w 5696845"/>
                <a:gd name="connsiteY406" fmla="*/ 2770728 h 6474894"/>
                <a:gd name="connsiteX407" fmla="*/ 1254662 w 5696845"/>
                <a:gd name="connsiteY407" fmla="*/ 2788739 h 6474894"/>
                <a:gd name="connsiteX408" fmla="*/ 1287171 w 5696845"/>
                <a:gd name="connsiteY408" fmla="*/ 2805408 h 6474894"/>
                <a:gd name="connsiteX409" fmla="*/ 1319679 w 5696845"/>
                <a:gd name="connsiteY409" fmla="*/ 2822086 h 6474894"/>
                <a:gd name="connsiteX410" fmla="*/ 1346607 w 5696845"/>
                <a:gd name="connsiteY410" fmla="*/ 2844556 h 6474894"/>
                <a:gd name="connsiteX411" fmla="*/ 1373524 w 5696845"/>
                <a:gd name="connsiteY411" fmla="*/ 2867025 h 6474894"/>
                <a:gd name="connsiteX412" fmla="*/ 1381516 w 5696845"/>
                <a:gd name="connsiteY412" fmla="*/ 2867025 h 6474894"/>
                <a:gd name="connsiteX413" fmla="*/ 1389498 w 5696845"/>
                <a:gd name="connsiteY413" fmla="*/ 2867025 h 6474894"/>
                <a:gd name="connsiteX414" fmla="*/ 1451877 w 5696845"/>
                <a:gd name="connsiteY414" fmla="*/ 2769175 h 6474894"/>
                <a:gd name="connsiteX415" fmla="*/ 1514256 w 5696845"/>
                <a:gd name="connsiteY415" fmla="*/ 2671315 h 6474894"/>
                <a:gd name="connsiteX416" fmla="*/ 1545555 w 5696845"/>
                <a:gd name="connsiteY416" fmla="*/ 2639120 h 6474894"/>
                <a:gd name="connsiteX417" fmla="*/ 1576854 w 5696845"/>
                <a:gd name="connsiteY417" fmla="*/ 2606916 h 6474894"/>
                <a:gd name="connsiteX418" fmla="*/ 1626861 w 5696845"/>
                <a:gd name="connsiteY418" fmla="*/ 2584695 h 6474894"/>
                <a:gd name="connsiteX419" fmla="*/ 1676867 w 5696845"/>
                <a:gd name="connsiteY419" fmla="*/ 2562473 h 6474894"/>
                <a:gd name="connsiteX420" fmla="*/ 1676867 w 5696845"/>
                <a:gd name="connsiteY420" fmla="*/ 2553605 h 6474894"/>
                <a:gd name="connsiteX421" fmla="*/ 1676867 w 5696845"/>
                <a:gd name="connsiteY421" fmla="*/ 2544737 h 6474894"/>
                <a:gd name="connsiteX422" fmla="*/ 1682458 w 5696845"/>
                <a:gd name="connsiteY422" fmla="*/ 2530174 h 6474894"/>
                <a:gd name="connsiteX423" fmla="*/ 1688040 w 5696845"/>
                <a:gd name="connsiteY423" fmla="*/ 2515619 h 6474894"/>
                <a:gd name="connsiteX424" fmla="*/ 1634957 w 5696845"/>
                <a:gd name="connsiteY424" fmla="*/ 2500179 h 6474894"/>
                <a:gd name="connsiteX425" fmla="*/ 1581865 w 5696845"/>
                <a:gd name="connsiteY425" fmla="*/ 2484749 h 6474894"/>
                <a:gd name="connsiteX426" fmla="*/ 1572216 w 5696845"/>
                <a:gd name="connsiteY426" fmla="*/ 2490711 h 6474894"/>
                <a:gd name="connsiteX427" fmla="*/ 1562567 w 5696845"/>
                <a:gd name="connsiteY427" fmla="*/ 2496674 h 6474894"/>
                <a:gd name="connsiteX428" fmla="*/ 1562567 w 5696845"/>
                <a:gd name="connsiteY428" fmla="*/ 2525420 h 6474894"/>
                <a:gd name="connsiteX429" fmla="*/ 1562567 w 5696845"/>
                <a:gd name="connsiteY429" fmla="*/ 2554167 h 6474894"/>
                <a:gd name="connsiteX430" fmla="*/ 1534725 w 5696845"/>
                <a:gd name="connsiteY430" fmla="*/ 2582009 h 6474894"/>
                <a:gd name="connsiteX431" fmla="*/ 1506884 w 5696845"/>
                <a:gd name="connsiteY431" fmla="*/ 2609850 h 6474894"/>
                <a:gd name="connsiteX432" fmla="*/ 1467317 w 5696845"/>
                <a:gd name="connsiteY432" fmla="*/ 2609850 h 6474894"/>
                <a:gd name="connsiteX433" fmla="*/ 1427750 w 5696845"/>
                <a:gd name="connsiteY433" fmla="*/ 2609850 h 6474894"/>
                <a:gd name="connsiteX434" fmla="*/ 1399909 w 5696845"/>
                <a:gd name="connsiteY434" fmla="*/ 2582009 h 6474894"/>
                <a:gd name="connsiteX435" fmla="*/ 1372067 w 5696845"/>
                <a:gd name="connsiteY435" fmla="*/ 2554167 h 6474894"/>
                <a:gd name="connsiteX436" fmla="*/ 1372067 w 5696845"/>
                <a:gd name="connsiteY436" fmla="*/ 2523944 h 6474894"/>
                <a:gd name="connsiteX437" fmla="*/ 1372067 w 5696845"/>
                <a:gd name="connsiteY437" fmla="*/ 2493731 h 6474894"/>
                <a:gd name="connsiteX438" fmla="*/ 1387650 w 5696845"/>
                <a:gd name="connsiteY438" fmla="*/ 2467356 h 6474894"/>
                <a:gd name="connsiteX439" fmla="*/ 1403223 w 5696845"/>
                <a:gd name="connsiteY439" fmla="*/ 2440981 h 6474894"/>
                <a:gd name="connsiteX440" fmla="*/ 1429674 w 5696845"/>
                <a:gd name="connsiteY440" fmla="*/ 2425361 h 6474894"/>
                <a:gd name="connsiteX441" fmla="*/ 1456116 w 5696845"/>
                <a:gd name="connsiteY441" fmla="*/ 2409739 h 6474894"/>
                <a:gd name="connsiteX442" fmla="*/ 1495806 w 5696845"/>
                <a:gd name="connsiteY442" fmla="*/ 2337435 h 6474894"/>
                <a:gd name="connsiteX443" fmla="*/ 1535487 w 5696845"/>
                <a:gd name="connsiteY443" fmla="*/ 2265121 h 6474894"/>
                <a:gd name="connsiteX444" fmla="*/ 1540431 w 5696845"/>
                <a:gd name="connsiteY444" fmla="*/ 2234641 h 6474894"/>
                <a:gd name="connsiteX445" fmla="*/ 1545384 w 5696845"/>
                <a:gd name="connsiteY445" fmla="*/ 2204152 h 6474894"/>
                <a:gd name="connsiteX446" fmla="*/ 1531039 w 5696845"/>
                <a:gd name="connsiteY446" fmla="*/ 2192255 h 6474894"/>
                <a:gd name="connsiteX447" fmla="*/ 1516704 w 5696845"/>
                <a:gd name="connsiteY447" fmla="*/ 2180358 h 6474894"/>
                <a:gd name="connsiteX448" fmla="*/ 1505483 w 5696845"/>
                <a:gd name="connsiteY448" fmla="*/ 2214372 h 6474894"/>
                <a:gd name="connsiteX449" fmla="*/ 1494254 w 5696845"/>
                <a:gd name="connsiteY449" fmla="*/ 2248386 h 6474894"/>
                <a:gd name="connsiteX450" fmla="*/ 1470127 w 5696845"/>
                <a:gd name="connsiteY450" fmla="*/ 2277056 h 6474894"/>
                <a:gd name="connsiteX451" fmla="*/ 1446000 w 5696845"/>
                <a:gd name="connsiteY451" fmla="*/ 2305736 h 6474894"/>
                <a:gd name="connsiteX452" fmla="*/ 1420940 w 5696845"/>
                <a:gd name="connsiteY452" fmla="*/ 2318595 h 6474894"/>
                <a:gd name="connsiteX453" fmla="*/ 1395879 w 5696845"/>
                <a:gd name="connsiteY453" fmla="*/ 2331463 h 6474894"/>
                <a:gd name="connsiteX454" fmla="*/ 1335672 w 5696845"/>
                <a:gd name="connsiteY454" fmla="*/ 2346808 h 6474894"/>
                <a:gd name="connsiteX455" fmla="*/ 1275474 w 5696845"/>
                <a:gd name="connsiteY455" fmla="*/ 2362152 h 6474894"/>
                <a:gd name="connsiteX456" fmla="*/ 1257310 w 5696845"/>
                <a:gd name="connsiteY456" fmla="*/ 2352427 h 6474894"/>
                <a:gd name="connsiteX457" fmla="*/ 1239155 w 5696845"/>
                <a:gd name="connsiteY457" fmla="*/ 2342712 h 6474894"/>
                <a:gd name="connsiteX458" fmla="*/ 1228649 w 5696845"/>
                <a:gd name="connsiteY458" fmla="*/ 2323091 h 6474894"/>
                <a:gd name="connsiteX459" fmla="*/ 1218152 w 5696845"/>
                <a:gd name="connsiteY459" fmla="*/ 2303469 h 6474894"/>
                <a:gd name="connsiteX460" fmla="*/ 1234707 w 5696845"/>
                <a:gd name="connsiteY460" fmla="*/ 2285171 h 6474894"/>
                <a:gd name="connsiteX461" fmla="*/ 1251261 w 5696845"/>
                <a:gd name="connsiteY461" fmla="*/ 2266874 h 6474894"/>
                <a:gd name="connsiteX462" fmla="*/ 1239698 w 5696845"/>
                <a:gd name="connsiteY462" fmla="*/ 2241480 h 6474894"/>
                <a:gd name="connsiteX463" fmla="*/ 1228125 w 5696845"/>
                <a:gd name="connsiteY463" fmla="*/ 2216077 h 6474894"/>
                <a:gd name="connsiteX464" fmla="*/ 1252452 w 5696845"/>
                <a:gd name="connsiteY464" fmla="*/ 2193522 h 6474894"/>
                <a:gd name="connsiteX465" fmla="*/ 1276779 w 5696845"/>
                <a:gd name="connsiteY465" fmla="*/ 2170967 h 6474894"/>
                <a:gd name="connsiteX466" fmla="*/ 1261567 w 5696845"/>
                <a:gd name="connsiteY466" fmla="*/ 2147764 h 6474894"/>
                <a:gd name="connsiteX467" fmla="*/ 1246366 w 5696845"/>
                <a:gd name="connsiteY467" fmla="*/ 2124551 h 6474894"/>
                <a:gd name="connsiteX468" fmla="*/ 1220419 w 5696845"/>
                <a:gd name="connsiteY468" fmla="*/ 2137972 h 6474894"/>
                <a:gd name="connsiteX469" fmla="*/ 1194464 w 5696845"/>
                <a:gd name="connsiteY469" fmla="*/ 2151393 h 6474894"/>
                <a:gd name="connsiteX470" fmla="*/ 1183386 w 5696845"/>
                <a:gd name="connsiteY470" fmla="*/ 2164747 h 6474894"/>
                <a:gd name="connsiteX471" fmla="*/ 1172299 w 5696845"/>
                <a:gd name="connsiteY471" fmla="*/ 2178110 h 6474894"/>
                <a:gd name="connsiteX472" fmla="*/ 1157821 w 5696845"/>
                <a:gd name="connsiteY472" fmla="*/ 2219144 h 6474894"/>
                <a:gd name="connsiteX473" fmla="*/ 1143343 w 5696845"/>
                <a:gd name="connsiteY473" fmla="*/ 2260178 h 6474894"/>
                <a:gd name="connsiteX474" fmla="*/ 1126732 w 5696845"/>
                <a:gd name="connsiteY474" fmla="*/ 2272789 h 6474894"/>
                <a:gd name="connsiteX475" fmla="*/ 1110129 w 5696845"/>
                <a:gd name="connsiteY475" fmla="*/ 2285391 h 6474894"/>
                <a:gd name="connsiteX476" fmla="*/ 1076068 w 5696845"/>
                <a:gd name="connsiteY476" fmla="*/ 2285695 h 6474894"/>
                <a:gd name="connsiteX477" fmla="*/ 1042016 w 5696845"/>
                <a:gd name="connsiteY477" fmla="*/ 2286000 h 6474894"/>
                <a:gd name="connsiteX478" fmla="*/ 1022718 w 5696845"/>
                <a:gd name="connsiteY478" fmla="*/ 2264569 h 6474894"/>
                <a:gd name="connsiteX479" fmla="*/ 1003430 w 5696845"/>
                <a:gd name="connsiteY479" fmla="*/ 2243138 h 6474894"/>
                <a:gd name="connsiteX480" fmla="*/ 995401 w 5696845"/>
                <a:gd name="connsiteY480" fmla="*/ 2229155 h 6474894"/>
                <a:gd name="connsiteX481" fmla="*/ 987371 w 5696845"/>
                <a:gd name="connsiteY481" fmla="*/ 2215172 h 6474894"/>
                <a:gd name="connsiteX482" fmla="*/ 981008 w 5696845"/>
                <a:gd name="connsiteY482" fmla="*/ 2143430 h 6474894"/>
                <a:gd name="connsiteX483" fmla="*/ 974646 w 5696845"/>
                <a:gd name="connsiteY483" fmla="*/ 2071688 h 6474894"/>
                <a:gd name="connsiteX484" fmla="*/ 961606 w 5696845"/>
                <a:gd name="connsiteY484" fmla="*/ 2040427 h 6474894"/>
                <a:gd name="connsiteX485" fmla="*/ 948557 w 5696845"/>
                <a:gd name="connsiteY485" fmla="*/ 2009166 h 6474894"/>
                <a:gd name="connsiteX486" fmla="*/ 971350 w 5696845"/>
                <a:gd name="connsiteY486" fmla="*/ 1966198 h 6474894"/>
                <a:gd name="connsiteX487" fmla="*/ 994153 w 5696845"/>
                <a:gd name="connsiteY487" fmla="*/ 1923231 h 6474894"/>
                <a:gd name="connsiteX488" fmla="*/ 1030710 w 5696845"/>
                <a:gd name="connsiteY488" fmla="*/ 1881702 h 6474894"/>
                <a:gd name="connsiteX489" fmla="*/ 1067267 w 5696845"/>
                <a:gd name="connsiteY489" fmla="*/ 1840163 h 6474894"/>
                <a:gd name="connsiteX490" fmla="*/ 1067267 w 5696845"/>
                <a:gd name="connsiteY490" fmla="*/ 1829362 h 6474894"/>
                <a:gd name="connsiteX491" fmla="*/ 1067267 w 5696845"/>
                <a:gd name="connsiteY491" fmla="*/ 1818561 h 6474894"/>
                <a:gd name="connsiteX492" fmla="*/ 1107967 w 5696845"/>
                <a:gd name="connsiteY492" fmla="*/ 1778441 h 6474894"/>
                <a:gd name="connsiteX493" fmla="*/ 1148677 w 5696845"/>
                <a:gd name="connsiteY493" fmla="*/ 1738313 h 6474894"/>
                <a:gd name="connsiteX494" fmla="*/ 1281151 w 5696845"/>
                <a:gd name="connsiteY494" fmla="*/ 1585913 h 6474894"/>
                <a:gd name="connsiteX495" fmla="*/ 1413625 w 5696845"/>
                <a:gd name="connsiteY495" fmla="*/ 1433513 h 6474894"/>
                <a:gd name="connsiteX496" fmla="*/ 1432741 w 5696845"/>
                <a:gd name="connsiteY496" fmla="*/ 1411938 h 6474894"/>
                <a:gd name="connsiteX497" fmla="*/ 1451858 w 5696845"/>
                <a:gd name="connsiteY497" fmla="*/ 1390364 h 6474894"/>
                <a:gd name="connsiteX498" fmla="*/ 1416720 w 5696845"/>
                <a:gd name="connsiteY498" fmla="*/ 1354388 h 6474894"/>
                <a:gd name="connsiteX499" fmla="*/ 1381592 w 5696845"/>
                <a:gd name="connsiteY499" fmla="*/ 1318412 h 6474894"/>
                <a:gd name="connsiteX500" fmla="*/ 1381592 w 5696845"/>
                <a:gd name="connsiteY500" fmla="*/ 1312183 h 6474894"/>
                <a:gd name="connsiteX501" fmla="*/ 1381592 w 5696845"/>
                <a:gd name="connsiteY501" fmla="*/ 1305963 h 6474894"/>
                <a:gd name="connsiteX502" fmla="*/ 1448267 w 5696845"/>
                <a:gd name="connsiteY502" fmla="*/ 1270930 h 6474894"/>
                <a:gd name="connsiteX503" fmla="*/ 1514942 w 5696845"/>
                <a:gd name="connsiteY503" fmla="*/ 1235888 h 6474894"/>
                <a:gd name="connsiteX504" fmla="*/ 1514942 w 5696845"/>
                <a:gd name="connsiteY504" fmla="*/ 1227544 h 6474894"/>
                <a:gd name="connsiteX505" fmla="*/ 1514942 w 5696845"/>
                <a:gd name="connsiteY505" fmla="*/ 1219200 h 6474894"/>
                <a:gd name="connsiteX506" fmla="*/ 1506712 w 5696845"/>
                <a:gd name="connsiteY506" fmla="*/ 1219200 h 6474894"/>
                <a:gd name="connsiteX507" fmla="*/ 1498492 w 5696845"/>
                <a:gd name="connsiteY507" fmla="*/ 1219200 h 6474894"/>
                <a:gd name="connsiteX508" fmla="*/ 1473375 w 5696845"/>
                <a:gd name="connsiteY508" fmla="*/ 1194092 h 6474894"/>
                <a:gd name="connsiteX509" fmla="*/ 1448267 w 5696845"/>
                <a:gd name="connsiteY509" fmla="*/ 1168975 h 6474894"/>
                <a:gd name="connsiteX510" fmla="*/ 1448267 w 5696845"/>
                <a:gd name="connsiteY510" fmla="*/ 1140590 h 6474894"/>
                <a:gd name="connsiteX511" fmla="*/ 1448267 w 5696845"/>
                <a:gd name="connsiteY511" fmla="*/ 1112206 h 6474894"/>
                <a:gd name="connsiteX512" fmla="*/ 1469698 w 5696845"/>
                <a:gd name="connsiteY512" fmla="*/ 1117311 h 6474894"/>
                <a:gd name="connsiteX513" fmla="*/ 1491129 w 5696845"/>
                <a:gd name="connsiteY513" fmla="*/ 1122417 h 6474894"/>
                <a:gd name="connsiteX514" fmla="*/ 1513504 w 5696845"/>
                <a:gd name="connsiteY514" fmla="*/ 1129303 h 6474894"/>
                <a:gd name="connsiteX515" fmla="*/ 1535887 w 5696845"/>
                <a:gd name="connsiteY515" fmla="*/ 1136190 h 6474894"/>
                <a:gd name="connsiteX516" fmla="*/ 1519457 w 5696845"/>
                <a:gd name="connsiteY516" fmla="*/ 1104414 h 6474894"/>
                <a:gd name="connsiteX517" fmla="*/ 1503016 w 5696845"/>
                <a:gd name="connsiteY517" fmla="*/ 1072629 h 6474894"/>
                <a:gd name="connsiteX518" fmla="*/ 1530153 w 5696845"/>
                <a:gd name="connsiteY518" fmla="*/ 1050998 h 6474894"/>
                <a:gd name="connsiteX519" fmla="*/ 1557281 w 5696845"/>
                <a:gd name="connsiteY519" fmla="*/ 1029367 h 6474894"/>
                <a:gd name="connsiteX520" fmla="*/ 1576597 w 5696845"/>
                <a:gd name="connsiteY520" fmla="*/ 1047121 h 6474894"/>
                <a:gd name="connsiteX521" fmla="*/ 1595904 w 5696845"/>
                <a:gd name="connsiteY521" fmla="*/ 1064885 h 6474894"/>
                <a:gd name="connsiteX522" fmla="*/ 1638767 w 5696845"/>
                <a:gd name="connsiteY522" fmla="*/ 1079021 h 6474894"/>
                <a:gd name="connsiteX523" fmla="*/ 1681629 w 5696845"/>
                <a:gd name="connsiteY523" fmla="*/ 1093165 h 6474894"/>
                <a:gd name="connsiteX524" fmla="*/ 1714967 w 5696845"/>
                <a:gd name="connsiteY524" fmla="*/ 1100176 h 6474894"/>
                <a:gd name="connsiteX525" fmla="*/ 1748304 w 5696845"/>
                <a:gd name="connsiteY525" fmla="*/ 1107196 h 6474894"/>
                <a:gd name="connsiteX526" fmla="*/ 1776879 w 5696845"/>
                <a:gd name="connsiteY526" fmla="*/ 1121397 h 6474894"/>
                <a:gd name="connsiteX527" fmla="*/ 1805454 w 5696845"/>
                <a:gd name="connsiteY527" fmla="*/ 1135609 h 6474894"/>
                <a:gd name="connsiteX528" fmla="*/ 1834029 w 5696845"/>
                <a:gd name="connsiteY528" fmla="*/ 1161917 h 6474894"/>
                <a:gd name="connsiteX529" fmla="*/ 1862604 w 5696845"/>
                <a:gd name="connsiteY529" fmla="*/ 1188225 h 6474894"/>
                <a:gd name="connsiteX530" fmla="*/ 1956016 w 5696845"/>
                <a:gd name="connsiteY530" fmla="*/ 1193968 h 6474894"/>
                <a:gd name="connsiteX531" fmla="*/ 2049428 w 5696845"/>
                <a:gd name="connsiteY531" fmla="*/ 1199712 h 6474894"/>
                <a:gd name="connsiteX532" fmla="*/ 2088385 w 5696845"/>
                <a:gd name="connsiteY532" fmla="*/ 1211380 h 6474894"/>
                <a:gd name="connsiteX533" fmla="*/ 2127333 w 5696845"/>
                <a:gd name="connsiteY533" fmla="*/ 1223048 h 6474894"/>
                <a:gd name="connsiteX534" fmla="*/ 2131495 w 5696845"/>
                <a:gd name="connsiteY534" fmla="*/ 1238974 h 6474894"/>
                <a:gd name="connsiteX535" fmla="*/ 2135658 w 5696845"/>
                <a:gd name="connsiteY535" fmla="*/ 1254890 h 6474894"/>
                <a:gd name="connsiteX536" fmla="*/ 2211162 w 5696845"/>
                <a:gd name="connsiteY536" fmla="*/ 1271207 h 6474894"/>
                <a:gd name="connsiteX537" fmla="*/ 2286676 w 5696845"/>
                <a:gd name="connsiteY537" fmla="*/ 1287513 h 6474894"/>
                <a:gd name="connsiteX538" fmla="*/ 2296268 w 5696845"/>
                <a:gd name="connsiteY538" fmla="*/ 1305449 h 6474894"/>
                <a:gd name="connsiteX539" fmla="*/ 2305869 w 5696845"/>
                <a:gd name="connsiteY539" fmla="*/ 1323375 h 6474894"/>
                <a:gd name="connsiteX540" fmla="*/ 2350932 w 5696845"/>
                <a:gd name="connsiteY540" fmla="*/ 1349216 h 6474894"/>
                <a:gd name="connsiteX541" fmla="*/ 2396004 w 5696845"/>
                <a:gd name="connsiteY541" fmla="*/ 1375048 h 6474894"/>
                <a:gd name="connsiteX542" fmla="*/ 2473090 w 5696845"/>
                <a:gd name="connsiteY542" fmla="*/ 1430045 h 6474894"/>
                <a:gd name="connsiteX543" fmla="*/ 2550176 w 5696845"/>
                <a:gd name="connsiteY543" fmla="*/ 1485043 h 6474894"/>
                <a:gd name="connsiteX544" fmla="*/ 2609117 w 5696845"/>
                <a:gd name="connsiteY544" fmla="*/ 1548041 h 6474894"/>
                <a:gd name="connsiteX545" fmla="*/ 2668048 w 5696845"/>
                <a:gd name="connsiteY545" fmla="*/ 1611040 h 6474894"/>
                <a:gd name="connsiteX546" fmla="*/ 2696804 w 5696845"/>
                <a:gd name="connsiteY546" fmla="*/ 1661998 h 6474894"/>
                <a:gd name="connsiteX547" fmla="*/ 2725560 w 5696845"/>
                <a:gd name="connsiteY547" fmla="*/ 1712948 h 6474894"/>
                <a:gd name="connsiteX548" fmla="*/ 2738809 w 5696845"/>
                <a:gd name="connsiteY548" fmla="*/ 1723949 h 6474894"/>
                <a:gd name="connsiteX549" fmla="*/ 2752058 w 5696845"/>
                <a:gd name="connsiteY549" fmla="*/ 1734941 h 6474894"/>
                <a:gd name="connsiteX550" fmla="*/ 2777785 w 5696845"/>
                <a:gd name="connsiteY550" fmla="*/ 1802273 h 6474894"/>
                <a:gd name="connsiteX551" fmla="*/ 2803513 w 5696845"/>
                <a:gd name="connsiteY551" fmla="*/ 1869596 h 6474894"/>
                <a:gd name="connsiteX552" fmla="*/ 2820581 w 5696845"/>
                <a:gd name="connsiteY552" fmla="*/ 1886664 h 6474894"/>
                <a:gd name="connsiteX553" fmla="*/ 2837650 w 5696845"/>
                <a:gd name="connsiteY553" fmla="*/ 1903733 h 6474894"/>
                <a:gd name="connsiteX554" fmla="*/ 2836964 w 5696845"/>
                <a:gd name="connsiteY554" fmla="*/ 1935328 h 6474894"/>
                <a:gd name="connsiteX555" fmla="*/ 2836269 w 5696845"/>
                <a:gd name="connsiteY555" fmla="*/ 1966913 h 6474894"/>
                <a:gd name="connsiteX556" fmla="*/ 2852728 w 5696845"/>
                <a:gd name="connsiteY556" fmla="*/ 2023777 h 6474894"/>
                <a:gd name="connsiteX557" fmla="*/ 2869178 w 5696845"/>
                <a:gd name="connsiteY557" fmla="*/ 2080641 h 6474894"/>
                <a:gd name="connsiteX558" fmla="*/ 2887247 w 5696845"/>
                <a:gd name="connsiteY558" fmla="*/ 2106016 h 6474894"/>
                <a:gd name="connsiteX559" fmla="*/ 2905316 w 5696845"/>
                <a:gd name="connsiteY559" fmla="*/ 2131390 h 6474894"/>
                <a:gd name="connsiteX560" fmla="*/ 2886075 w 5696845"/>
                <a:gd name="connsiteY560" fmla="*/ 2155841 h 6474894"/>
                <a:gd name="connsiteX561" fmla="*/ 2866844 w 5696845"/>
                <a:gd name="connsiteY561" fmla="*/ 2180292 h 6474894"/>
                <a:gd name="connsiteX562" fmla="*/ 2881293 w 5696845"/>
                <a:gd name="connsiteY562" fmla="*/ 2214877 h 6474894"/>
                <a:gd name="connsiteX563" fmla="*/ 2895743 w 5696845"/>
                <a:gd name="connsiteY563" fmla="*/ 2249462 h 6474894"/>
                <a:gd name="connsiteX564" fmla="*/ 2907192 w 5696845"/>
                <a:gd name="connsiteY564" fmla="*/ 2332025 h 6474894"/>
                <a:gd name="connsiteX565" fmla="*/ 2918632 w 5696845"/>
                <a:gd name="connsiteY565" fmla="*/ 2414588 h 6474894"/>
                <a:gd name="connsiteX566" fmla="*/ 2920832 w 5696845"/>
                <a:gd name="connsiteY566" fmla="*/ 2417750 h 6474894"/>
                <a:gd name="connsiteX567" fmla="*/ 2923032 w 5696845"/>
                <a:gd name="connsiteY567" fmla="*/ 2420922 h 6474894"/>
                <a:gd name="connsiteX568" fmla="*/ 3046800 w 5696845"/>
                <a:gd name="connsiteY568" fmla="*/ 2404567 h 6474894"/>
                <a:gd name="connsiteX569" fmla="*/ 3170558 w 5696845"/>
                <a:gd name="connsiteY569" fmla="*/ 2388213 h 6474894"/>
                <a:gd name="connsiteX570" fmla="*/ 3183188 w 5696845"/>
                <a:gd name="connsiteY570" fmla="*/ 2380403 h 6474894"/>
                <a:gd name="connsiteX571" fmla="*/ 3195809 w 5696845"/>
                <a:gd name="connsiteY571" fmla="*/ 2372602 h 6474894"/>
                <a:gd name="connsiteX572" fmla="*/ 3179426 w 5696845"/>
                <a:gd name="connsiteY572" fmla="*/ 2292992 h 6474894"/>
                <a:gd name="connsiteX573" fmla="*/ 3163043 w 5696845"/>
                <a:gd name="connsiteY573" fmla="*/ 2213372 h 6474894"/>
                <a:gd name="connsiteX574" fmla="*/ 3107112 w 5696845"/>
                <a:gd name="connsiteY574" fmla="*/ 2037760 h 6474894"/>
                <a:gd name="connsiteX575" fmla="*/ 3051191 w 5696845"/>
                <a:gd name="connsiteY575" fmla="*/ 1862138 h 6474894"/>
                <a:gd name="connsiteX576" fmla="*/ 3038980 w 5696845"/>
                <a:gd name="connsiteY576" fmla="*/ 1809750 h 6474894"/>
                <a:gd name="connsiteX577" fmla="*/ 3026760 w 5696845"/>
                <a:gd name="connsiteY577" fmla="*/ 1757363 h 6474894"/>
                <a:gd name="connsiteX578" fmla="*/ 2954198 w 5696845"/>
                <a:gd name="connsiteY578" fmla="*/ 1681163 h 6474894"/>
                <a:gd name="connsiteX579" fmla="*/ 2881627 w 5696845"/>
                <a:gd name="connsiteY579" fmla="*/ 1604963 h 6474894"/>
                <a:gd name="connsiteX580" fmla="*/ 2835059 w 5696845"/>
                <a:gd name="connsiteY580" fmla="*/ 1545431 h 6474894"/>
                <a:gd name="connsiteX581" fmla="*/ 2788482 w 5696845"/>
                <a:gd name="connsiteY581" fmla="*/ 1485900 h 6474894"/>
                <a:gd name="connsiteX582" fmla="*/ 2775195 w 5696845"/>
                <a:gd name="connsiteY582" fmla="*/ 1485900 h 6474894"/>
                <a:gd name="connsiteX583" fmla="*/ 2761907 w 5696845"/>
                <a:gd name="connsiteY583" fmla="*/ 1485900 h 6474894"/>
                <a:gd name="connsiteX584" fmla="*/ 2710263 w 5696845"/>
                <a:gd name="connsiteY584" fmla="*/ 1447752 h 6474894"/>
                <a:gd name="connsiteX585" fmla="*/ 2658618 w 5696845"/>
                <a:gd name="connsiteY585" fmla="*/ 1409605 h 6474894"/>
                <a:gd name="connsiteX586" fmla="*/ 2635387 w 5696845"/>
                <a:gd name="connsiteY586" fmla="*/ 1399013 h 6474894"/>
                <a:gd name="connsiteX587" fmla="*/ 2612146 w 5696845"/>
                <a:gd name="connsiteY587" fmla="*/ 1388421 h 6474894"/>
                <a:gd name="connsiteX588" fmla="*/ 2606117 w 5696845"/>
                <a:gd name="connsiteY588" fmla="*/ 1349054 h 6474894"/>
                <a:gd name="connsiteX589" fmla="*/ 2600097 w 5696845"/>
                <a:gd name="connsiteY589" fmla="*/ 1309688 h 6474894"/>
                <a:gd name="connsiteX590" fmla="*/ 2576836 w 5696845"/>
                <a:gd name="connsiteY590" fmla="*/ 1252804 h 6474894"/>
                <a:gd name="connsiteX591" fmla="*/ 2553577 w 5696845"/>
                <a:gd name="connsiteY591" fmla="*/ 1195931 h 6474894"/>
                <a:gd name="connsiteX592" fmla="*/ 2561521 w 5696845"/>
                <a:gd name="connsiteY592" fmla="*/ 1187987 h 6474894"/>
                <a:gd name="connsiteX593" fmla="*/ 2569464 w 5696845"/>
                <a:gd name="connsiteY593" fmla="*/ 1180043 h 6474894"/>
                <a:gd name="connsiteX594" fmla="*/ 2536860 w 5696845"/>
                <a:gd name="connsiteY594" fmla="*/ 1118664 h 6474894"/>
                <a:gd name="connsiteX595" fmla="*/ 2504266 w 5696845"/>
                <a:gd name="connsiteY595" fmla="*/ 1057275 h 6474894"/>
                <a:gd name="connsiteX596" fmla="*/ 2415883 w 5696845"/>
                <a:gd name="connsiteY596" fmla="*/ 1057275 h 6474894"/>
                <a:gd name="connsiteX597" fmla="*/ 2327491 w 5696845"/>
                <a:gd name="connsiteY597" fmla="*/ 1057275 h 6474894"/>
                <a:gd name="connsiteX598" fmla="*/ 2240309 w 5696845"/>
                <a:gd name="connsiteY598" fmla="*/ 1051084 h 6474894"/>
                <a:gd name="connsiteX599" fmla="*/ 2153117 w 5696845"/>
                <a:gd name="connsiteY599" fmla="*/ 1044902 h 6474894"/>
                <a:gd name="connsiteX600" fmla="*/ 2153117 w 5696845"/>
                <a:gd name="connsiteY600" fmla="*/ 1035891 h 6474894"/>
                <a:gd name="connsiteX601" fmla="*/ 2153117 w 5696845"/>
                <a:gd name="connsiteY601" fmla="*/ 1026881 h 6474894"/>
                <a:gd name="connsiteX602" fmla="*/ 2170671 w 5696845"/>
                <a:gd name="connsiteY602" fmla="*/ 1001592 h 6474894"/>
                <a:gd name="connsiteX603" fmla="*/ 2188236 w 5696845"/>
                <a:gd name="connsiteY603" fmla="*/ 976313 h 6474894"/>
                <a:gd name="connsiteX604" fmla="*/ 2227822 w 5696845"/>
                <a:gd name="connsiteY604" fmla="*/ 901332 h 6474894"/>
                <a:gd name="connsiteX605" fmla="*/ 2267417 w 5696845"/>
                <a:gd name="connsiteY605" fmla="*/ 826360 h 6474894"/>
                <a:gd name="connsiteX606" fmla="*/ 2267417 w 5696845"/>
                <a:gd name="connsiteY606" fmla="*/ 809939 h 6474894"/>
                <a:gd name="connsiteX607" fmla="*/ 2267417 w 5696845"/>
                <a:gd name="connsiteY607" fmla="*/ 793528 h 6474894"/>
                <a:gd name="connsiteX608" fmla="*/ 2247919 w 5696845"/>
                <a:gd name="connsiteY608" fmla="*/ 775878 h 6474894"/>
                <a:gd name="connsiteX609" fmla="*/ 2228422 w 5696845"/>
                <a:gd name="connsiteY609" fmla="*/ 758238 h 6474894"/>
                <a:gd name="connsiteX610" fmla="*/ 2208067 w 5696845"/>
                <a:gd name="connsiteY610" fmla="*/ 722018 h 6474894"/>
                <a:gd name="connsiteX611" fmla="*/ 2187712 w 5696845"/>
                <a:gd name="connsiteY611" fmla="*/ 685800 h 6474894"/>
                <a:gd name="connsiteX612" fmla="*/ 2065639 w 5696845"/>
                <a:gd name="connsiteY612" fmla="*/ 685800 h 6474894"/>
                <a:gd name="connsiteX613" fmla="*/ 1943567 w 5696845"/>
                <a:gd name="connsiteY613" fmla="*/ 685800 h 6474894"/>
                <a:gd name="connsiteX614" fmla="*/ 1943567 w 5696845"/>
                <a:gd name="connsiteY614" fmla="*/ 723900 h 6474894"/>
                <a:gd name="connsiteX615" fmla="*/ 1943567 w 5696845"/>
                <a:gd name="connsiteY615" fmla="*/ 762000 h 6474894"/>
                <a:gd name="connsiteX616" fmla="*/ 1916154 w 5696845"/>
                <a:gd name="connsiteY616" fmla="*/ 762000 h 6474894"/>
                <a:gd name="connsiteX617" fmla="*/ 1888741 w 5696845"/>
                <a:gd name="connsiteY617" fmla="*/ 762000 h 6474894"/>
                <a:gd name="connsiteX618" fmla="*/ 1856623 w 5696845"/>
                <a:gd name="connsiteY618" fmla="*/ 748541 h 6474894"/>
                <a:gd name="connsiteX619" fmla="*/ 1824504 w 5696845"/>
                <a:gd name="connsiteY619" fmla="*/ 735088 h 6474894"/>
                <a:gd name="connsiteX620" fmla="*/ 1803711 w 5696845"/>
                <a:gd name="connsiteY620" fmla="*/ 712825 h 6474894"/>
                <a:gd name="connsiteX621" fmla="*/ 1782909 w 5696845"/>
                <a:gd name="connsiteY621" fmla="*/ 690563 h 6474894"/>
                <a:gd name="connsiteX622" fmla="*/ 1772755 w 5696845"/>
                <a:gd name="connsiteY622" fmla="*/ 663749 h 6474894"/>
                <a:gd name="connsiteX623" fmla="*/ 1762592 w 5696845"/>
                <a:gd name="connsiteY623" fmla="*/ 636935 h 6474894"/>
                <a:gd name="connsiteX624" fmla="*/ 1762592 w 5696845"/>
                <a:gd name="connsiteY624" fmla="*/ 594387 h 6474894"/>
                <a:gd name="connsiteX625" fmla="*/ 1762592 w 5696845"/>
                <a:gd name="connsiteY625" fmla="*/ 551839 h 6474894"/>
                <a:gd name="connsiteX626" fmla="*/ 1775651 w 5696845"/>
                <a:gd name="connsiteY626" fmla="*/ 521188 h 6474894"/>
                <a:gd name="connsiteX627" fmla="*/ 1788709 w 5696845"/>
                <a:gd name="connsiteY627" fmla="*/ 490538 h 6474894"/>
                <a:gd name="connsiteX628" fmla="*/ 1811369 w 5696845"/>
                <a:gd name="connsiteY628" fmla="*/ 469958 h 6474894"/>
                <a:gd name="connsiteX629" fmla="*/ 1834029 w 5696845"/>
                <a:gd name="connsiteY629" fmla="*/ 449378 h 6474894"/>
                <a:gd name="connsiteX630" fmla="*/ 1875511 w 5696845"/>
                <a:gd name="connsiteY630" fmla="*/ 438366 h 6474894"/>
                <a:gd name="connsiteX631" fmla="*/ 1916992 w 5696845"/>
                <a:gd name="connsiteY631" fmla="*/ 427353 h 6474894"/>
                <a:gd name="connsiteX632" fmla="*/ 1930280 w 5696845"/>
                <a:gd name="connsiteY632" fmla="*/ 432452 h 6474894"/>
                <a:gd name="connsiteX633" fmla="*/ 1943567 w 5696845"/>
                <a:gd name="connsiteY633" fmla="*/ 437552 h 6474894"/>
                <a:gd name="connsiteX634" fmla="*/ 1943567 w 5696845"/>
                <a:gd name="connsiteY634" fmla="*/ 475951 h 6474894"/>
                <a:gd name="connsiteX635" fmla="*/ 1943567 w 5696845"/>
                <a:gd name="connsiteY635" fmla="*/ 514350 h 6474894"/>
                <a:gd name="connsiteX636" fmla="*/ 2070364 w 5696845"/>
                <a:gd name="connsiteY636" fmla="*/ 514350 h 6474894"/>
                <a:gd name="connsiteX637" fmla="*/ 2197160 w 5696845"/>
                <a:gd name="connsiteY637" fmla="*/ 514350 h 6474894"/>
                <a:gd name="connsiteX638" fmla="*/ 2218230 w 5696845"/>
                <a:gd name="connsiteY638" fmla="*/ 485852 h 6474894"/>
                <a:gd name="connsiteX639" fmla="*/ 2239299 w 5696845"/>
                <a:gd name="connsiteY639" fmla="*/ 457354 h 6474894"/>
                <a:gd name="connsiteX640" fmla="*/ 2274789 w 5696845"/>
                <a:gd name="connsiteY640" fmla="*/ 439724 h 6474894"/>
                <a:gd name="connsiteX641" fmla="*/ 2310279 w 5696845"/>
                <a:gd name="connsiteY641" fmla="*/ 422095 h 6474894"/>
                <a:gd name="connsiteX642" fmla="*/ 2354913 w 5696845"/>
                <a:gd name="connsiteY642" fmla="*/ 410006 h 6474894"/>
                <a:gd name="connsiteX643" fmla="*/ 2399548 w 5696845"/>
                <a:gd name="connsiteY643" fmla="*/ 397915 h 6474894"/>
                <a:gd name="connsiteX644" fmla="*/ 2404387 w 5696845"/>
                <a:gd name="connsiteY644" fmla="*/ 385319 h 6474894"/>
                <a:gd name="connsiteX645" fmla="*/ 2409216 w 5696845"/>
                <a:gd name="connsiteY645" fmla="*/ 372721 h 6474894"/>
                <a:gd name="connsiteX646" fmla="*/ 2428008 w 5696845"/>
                <a:gd name="connsiteY646" fmla="*/ 362662 h 6474894"/>
                <a:gd name="connsiteX647" fmla="*/ 2446801 w 5696845"/>
                <a:gd name="connsiteY647" fmla="*/ 352604 h 6474894"/>
                <a:gd name="connsiteX648" fmla="*/ 2486597 w 5696845"/>
                <a:gd name="connsiteY648" fmla="*/ 385852 h 6474894"/>
                <a:gd name="connsiteX649" fmla="*/ 2526392 w 5696845"/>
                <a:gd name="connsiteY649" fmla="*/ 419100 h 6474894"/>
                <a:gd name="connsiteX650" fmla="*/ 2543461 w 5696845"/>
                <a:gd name="connsiteY650" fmla="*/ 419100 h 6474894"/>
                <a:gd name="connsiteX651" fmla="*/ 2560530 w 5696845"/>
                <a:gd name="connsiteY651" fmla="*/ 419100 h 6474894"/>
                <a:gd name="connsiteX652" fmla="*/ 2566692 w 5696845"/>
                <a:gd name="connsiteY652" fmla="*/ 377969 h 6474894"/>
                <a:gd name="connsiteX653" fmla="*/ 2572865 w 5696845"/>
                <a:gd name="connsiteY653" fmla="*/ 336838 h 6474894"/>
                <a:gd name="connsiteX654" fmla="*/ 2599934 w 5696845"/>
                <a:gd name="connsiteY654" fmla="*/ 279600 h 6474894"/>
                <a:gd name="connsiteX655" fmla="*/ 2627005 w 5696845"/>
                <a:gd name="connsiteY655" fmla="*/ 222361 h 6474894"/>
                <a:gd name="connsiteX656" fmla="*/ 2667324 w 5696845"/>
                <a:gd name="connsiteY656" fmla="*/ 180237 h 6474894"/>
                <a:gd name="connsiteX657" fmla="*/ 2707634 w 5696845"/>
                <a:gd name="connsiteY657" fmla="*/ 138113 h 6474894"/>
                <a:gd name="connsiteX658" fmla="*/ 2763755 w 5696845"/>
                <a:gd name="connsiteY658" fmla="*/ 199821 h 6474894"/>
                <a:gd name="connsiteX659" fmla="*/ 2819867 w 5696845"/>
                <a:gd name="connsiteY659" fmla="*/ 261530 h 6474894"/>
                <a:gd name="connsiteX660" fmla="*/ 2819867 w 5696845"/>
                <a:gd name="connsiteY660" fmla="*/ 273640 h 6474894"/>
                <a:gd name="connsiteX661" fmla="*/ 2819867 w 5696845"/>
                <a:gd name="connsiteY661" fmla="*/ 285750 h 6474894"/>
                <a:gd name="connsiteX662" fmla="*/ 2804846 w 5696845"/>
                <a:gd name="connsiteY662" fmla="*/ 285750 h 6474894"/>
                <a:gd name="connsiteX663" fmla="*/ 2789825 w 5696845"/>
                <a:gd name="connsiteY663" fmla="*/ 285750 h 6474894"/>
                <a:gd name="connsiteX664" fmla="*/ 2761983 w 5696845"/>
                <a:gd name="connsiteY664" fmla="*/ 313593 h 6474894"/>
                <a:gd name="connsiteX665" fmla="*/ 2734142 w 5696845"/>
                <a:gd name="connsiteY665" fmla="*/ 341435 h 6474894"/>
                <a:gd name="connsiteX666" fmla="*/ 2734142 w 5696845"/>
                <a:gd name="connsiteY666" fmla="*/ 389457 h 6474894"/>
                <a:gd name="connsiteX667" fmla="*/ 2734142 w 5696845"/>
                <a:gd name="connsiteY667" fmla="*/ 437479 h 6474894"/>
                <a:gd name="connsiteX668" fmla="*/ 2750811 w 5696845"/>
                <a:gd name="connsiteY668" fmla="*/ 446165 h 6474894"/>
                <a:gd name="connsiteX669" fmla="*/ 2767479 w 5696845"/>
                <a:gd name="connsiteY669" fmla="*/ 454851 h 6474894"/>
                <a:gd name="connsiteX670" fmla="*/ 3548529 w 5696845"/>
                <a:gd name="connsiteY670" fmla="*/ 461543 h 6474894"/>
                <a:gd name="connsiteX671" fmla="*/ 4329580 w 5696845"/>
                <a:gd name="connsiteY671" fmla="*/ 468236 h 6474894"/>
                <a:gd name="connsiteX672" fmla="*/ 4443880 w 5696845"/>
                <a:gd name="connsiteY672" fmla="*/ 476335 h 6474894"/>
                <a:gd name="connsiteX673" fmla="*/ 4558180 w 5696845"/>
                <a:gd name="connsiteY673" fmla="*/ 484435 h 6474894"/>
                <a:gd name="connsiteX674" fmla="*/ 4620092 w 5696845"/>
                <a:gd name="connsiteY674" fmla="*/ 504007 h 6474894"/>
                <a:gd name="connsiteX675" fmla="*/ 4682005 w 5696845"/>
                <a:gd name="connsiteY675" fmla="*/ 523580 h 6474894"/>
                <a:gd name="connsiteX676" fmla="*/ 4736773 w 5696845"/>
                <a:gd name="connsiteY676" fmla="*/ 559123 h 6474894"/>
                <a:gd name="connsiteX677" fmla="*/ 4791542 w 5696845"/>
                <a:gd name="connsiteY677" fmla="*/ 594667 h 6474894"/>
                <a:gd name="connsiteX678" fmla="*/ 4791523 w 5696845"/>
                <a:gd name="connsiteY678" fmla="*/ 599752 h 6474894"/>
                <a:gd name="connsiteX679" fmla="*/ 4791504 w 5696845"/>
                <a:gd name="connsiteY679" fmla="*/ 604838 h 6474894"/>
                <a:gd name="connsiteX680" fmla="*/ 4746451 w 5696845"/>
                <a:gd name="connsiteY680" fmla="*/ 633413 h 6474894"/>
                <a:gd name="connsiteX681" fmla="*/ 4701398 w 5696845"/>
                <a:gd name="connsiteY681" fmla="*/ 661988 h 6474894"/>
                <a:gd name="connsiteX682" fmla="*/ 4664602 w 5696845"/>
                <a:gd name="connsiteY682" fmla="*/ 678595 h 6474894"/>
                <a:gd name="connsiteX683" fmla="*/ 4627807 w 5696845"/>
                <a:gd name="connsiteY683" fmla="*/ 695203 h 6474894"/>
                <a:gd name="connsiteX684" fmla="*/ 4573944 w 5696845"/>
                <a:gd name="connsiteY684" fmla="*/ 710502 h 6474894"/>
                <a:gd name="connsiteX685" fmla="*/ 4520080 w 5696845"/>
                <a:gd name="connsiteY685" fmla="*/ 725801 h 6474894"/>
                <a:gd name="connsiteX686" fmla="*/ 3867617 w 5696845"/>
                <a:gd name="connsiteY686" fmla="*/ 734495 h 6474894"/>
                <a:gd name="connsiteX687" fmla="*/ 3215154 w 5696845"/>
                <a:gd name="connsiteY687" fmla="*/ 743188 h 6474894"/>
                <a:gd name="connsiteX688" fmla="*/ 2974648 w 5696845"/>
                <a:gd name="connsiteY688" fmla="*/ 748903 h 6474894"/>
                <a:gd name="connsiteX689" fmla="*/ 2734142 w 5696845"/>
                <a:gd name="connsiteY689" fmla="*/ 754628 h 6474894"/>
                <a:gd name="connsiteX690" fmla="*/ 2734142 w 5696845"/>
                <a:gd name="connsiteY690" fmla="*/ 801910 h 6474894"/>
                <a:gd name="connsiteX691" fmla="*/ 2734142 w 5696845"/>
                <a:gd name="connsiteY691" fmla="*/ 849192 h 6474894"/>
                <a:gd name="connsiteX692" fmla="*/ 2761983 w 5696845"/>
                <a:gd name="connsiteY692" fmla="*/ 877033 h 6474894"/>
                <a:gd name="connsiteX693" fmla="*/ 2789825 w 5696845"/>
                <a:gd name="connsiteY693" fmla="*/ 904875 h 6474894"/>
                <a:gd name="connsiteX694" fmla="*/ 2804284 w 5696845"/>
                <a:gd name="connsiteY694" fmla="*/ 904875 h 6474894"/>
                <a:gd name="connsiteX695" fmla="*/ 2818743 w 5696845"/>
                <a:gd name="connsiteY695" fmla="*/ 904875 h 6474894"/>
                <a:gd name="connsiteX696" fmla="*/ 2824125 w 5696845"/>
                <a:gd name="connsiteY696" fmla="*/ 913590 h 6474894"/>
                <a:gd name="connsiteX697" fmla="*/ 2829516 w 5696845"/>
                <a:gd name="connsiteY697" fmla="*/ 922315 h 6474894"/>
                <a:gd name="connsiteX698" fmla="*/ 2804836 w 5696845"/>
                <a:gd name="connsiteY698" fmla="*/ 951643 h 6474894"/>
                <a:gd name="connsiteX699" fmla="*/ 2780148 w 5696845"/>
                <a:gd name="connsiteY699" fmla="*/ 980980 h 6474894"/>
                <a:gd name="connsiteX700" fmla="*/ 2796788 w 5696845"/>
                <a:gd name="connsiteY700" fmla="*/ 1024538 h 6474894"/>
                <a:gd name="connsiteX701" fmla="*/ 2813419 w 5696845"/>
                <a:gd name="connsiteY701" fmla="*/ 1068095 h 6474894"/>
                <a:gd name="connsiteX702" fmla="*/ 2835526 w 5696845"/>
                <a:gd name="connsiteY702" fmla="*/ 1062542 h 6474894"/>
                <a:gd name="connsiteX703" fmla="*/ 2857634 w 5696845"/>
                <a:gd name="connsiteY703" fmla="*/ 1056989 h 6474894"/>
                <a:gd name="connsiteX704" fmla="*/ 2874464 w 5696845"/>
                <a:gd name="connsiteY704" fmla="*/ 1114749 h 6474894"/>
                <a:gd name="connsiteX705" fmla="*/ 2891304 w 5696845"/>
                <a:gd name="connsiteY705" fmla="*/ 1172499 h 6474894"/>
                <a:gd name="connsiteX706" fmla="*/ 2936548 w 5696845"/>
                <a:gd name="connsiteY706" fmla="*/ 1201607 h 6474894"/>
                <a:gd name="connsiteX707" fmla="*/ 2981792 w 5696845"/>
                <a:gd name="connsiteY707" fmla="*/ 1230706 h 6474894"/>
                <a:gd name="connsiteX708" fmla="*/ 2981792 w 5696845"/>
                <a:gd name="connsiteY708" fmla="*/ 1237336 h 6474894"/>
                <a:gd name="connsiteX709" fmla="*/ 2981792 w 5696845"/>
                <a:gd name="connsiteY709" fmla="*/ 1243965 h 6474894"/>
                <a:gd name="connsiteX710" fmla="*/ 2971191 w 5696845"/>
                <a:gd name="connsiteY710" fmla="*/ 1254566 h 6474894"/>
                <a:gd name="connsiteX711" fmla="*/ 2960589 w 5696845"/>
                <a:gd name="connsiteY711" fmla="*/ 1265168 h 6474894"/>
                <a:gd name="connsiteX712" fmla="*/ 2966657 w 5696845"/>
                <a:gd name="connsiteY712" fmla="*/ 1274988 h 6474894"/>
                <a:gd name="connsiteX713" fmla="*/ 2972724 w 5696845"/>
                <a:gd name="connsiteY713" fmla="*/ 1284808 h 6474894"/>
                <a:gd name="connsiteX714" fmla="*/ 3086329 w 5696845"/>
                <a:gd name="connsiteY714" fmla="*/ 1356779 h 6474894"/>
                <a:gd name="connsiteX715" fmla="*/ 3199943 w 5696845"/>
                <a:gd name="connsiteY715" fmla="*/ 1428750 h 6474894"/>
                <a:gd name="connsiteX716" fmla="*/ 3205163 w 5696845"/>
                <a:gd name="connsiteY716" fmla="*/ 1428750 h 6474894"/>
                <a:gd name="connsiteX717" fmla="*/ 3210392 w 5696845"/>
                <a:gd name="connsiteY717" fmla="*/ 1428750 h 6474894"/>
                <a:gd name="connsiteX718" fmla="*/ 3210392 w 5696845"/>
                <a:gd name="connsiteY718" fmla="*/ 1405557 h 6474894"/>
                <a:gd name="connsiteX719" fmla="*/ 3210392 w 5696845"/>
                <a:gd name="connsiteY719" fmla="*/ 1382363 h 6474894"/>
                <a:gd name="connsiteX720" fmla="*/ 3219679 w 5696845"/>
                <a:gd name="connsiteY720" fmla="*/ 1357932 h 6474894"/>
                <a:gd name="connsiteX721" fmla="*/ 3228966 w 5696845"/>
                <a:gd name="connsiteY721" fmla="*/ 1333500 h 6474894"/>
                <a:gd name="connsiteX722" fmla="*/ 3248035 w 5696845"/>
                <a:gd name="connsiteY722" fmla="*/ 1333500 h 6474894"/>
                <a:gd name="connsiteX723" fmla="*/ 3267094 w 5696845"/>
                <a:gd name="connsiteY723" fmla="*/ 1333500 h 6474894"/>
                <a:gd name="connsiteX724" fmla="*/ 3281906 w 5696845"/>
                <a:gd name="connsiteY724" fmla="*/ 1310897 h 6474894"/>
                <a:gd name="connsiteX725" fmla="*/ 3296717 w 5696845"/>
                <a:gd name="connsiteY725" fmla="*/ 1288294 h 6474894"/>
                <a:gd name="connsiteX726" fmla="*/ 3292621 w 5696845"/>
                <a:gd name="connsiteY726" fmla="*/ 1221553 h 6474894"/>
                <a:gd name="connsiteX727" fmla="*/ 3288516 w 5696845"/>
                <a:gd name="connsiteY727" fmla="*/ 1154811 h 6474894"/>
                <a:gd name="connsiteX728" fmla="*/ 3306537 w 5696845"/>
                <a:gd name="connsiteY728" fmla="*/ 1127474 h 6474894"/>
                <a:gd name="connsiteX729" fmla="*/ 3324559 w 5696845"/>
                <a:gd name="connsiteY729" fmla="*/ 1100138 h 6474894"/>
                <a:gd name="connsiteX730" fmla="*/ 3324625 w 5696845"/>
                <a:gd name="connsiteY730" fmla="*/ 1083469 h 6474894"/>
                <a:gd name="connsiteX731" fmla="*/ 3324692 w 5696845"/>
                <a:gd name="connsiteY731" fmla="*/ 1066800 h 6474894"/>
                <a:gd name="connsiteX732" fmla="*/ 3296117 w 5696845"/>
                <a:gd name="connsiteY732" fmla="*/ 1066800 h 6474894"/>
                <a:gd name="connsiteX733" fmla="*/ 3267542 w 5696845"/>
                <a:gd name="connsiteY733" fmla="*/ 1066800 h 6474894"/>
                <a:gd name="connsiteX734" fmla="*/ 3267799 w 5696845"/>
                <a:gd name="connsiteY734" fmla="*/ 1059656 h 6474894"/>
                <a:gd name="connsiteX735" fmla="*/ 3268047 w 5696845"/>
                <a:gd name="connsiteY735" fmla="*/ 1052513 h 6474894"/>
                <a:gd name="connsiteX736" fmla="*/ 3351143 w 5696845"/>
                <a:gd name="connsiteY736" fmla="*/ 951671 h 6474894"/>
                <a:gd name="connsiteX737" fmla="*/ 3434229 w 5696845"/>
                <a:gd name="connsiteY737" fmla="*/ 850830 h 6474894"/>
                <a:gd name="connsiteX738" fmla="*/ 3453927 w 5696845"/>
                <a:gd name="connsiteY738" fmla="*/ 823589 h 6474894"/>
                <a:gd name="connsiteX739" fmla="*/ 3473635 w 5696845"/>
                <a:gd name="connsiteY739" fmla="*/ 796338 h 6474894"/>
                <a:gd name="connsiteX740" fmla="*/ 3502410 w 5696845"/>
                <a:gd name="connsiteY740" fmla="*/ 816826 h 6474894"/>
                <a:gd name="connsiteX741" fmla="*/ 3531185 w 5696845"/>
                <a:gd name="connsiteY741" fmla="*/ 837324 h 6474894"/>
                <a:gd name="connsiteX742" fmla="*/ 3625577 w 5696845"/>
                <a:gd name="connsiteY742" fmla="*/ 800824 h 6474894"/>
                <a:gd name="connsiteX743" fmla="*/ 3719979 w 5696845"/>
                <a:gd name="connsiteY743" fmla="*/ 764324 h 6474894"/>
                <a:gd name="connsiteX744" fmla="*/ 3750488 w 5696845"/>
                <a:gd name="connsiteY744" fmla="*/ 758733 h 6474894"/>
                <a:gd name="connsiteX745" fmla="*/ 3780987 w 5696845"/>
                <a:gd name="connsiteY745" fmla="*/ 753132 h 6474894"/>
                <a:gd name="connsiteX746" fmla="*/ 3829184 w 5696845"/>
                <a:gd name="connsiteY746" fmla="*/ 803624 h 6474894"/>
                <a:gd name="connsiteX747" fmla="*/ 3877370 w 5696845"/>
                <a:gd name="connsiteY747" fmla="*/ 854116 h 6474894"/>
                <a:gd name="connsiteX748" fmla="*/ 3915309 w 5696845"/>
                <a:gd name="connsiteY748" fmla="*/ 904961 h 6474894"/>
                <a:gd name="connsiteX749" fmla="*/ 3953247 w 5696845"/>
                <a:gd name="connsiteY749" fmla="*/ 955815 h 6474894"/>
                <a:gd name="connsiteX750" fmla="*/ 3972811 w 5696845"/>
                <a:gd name="connsiteY750" fmla="*/ 996239 h 6474894"/>
                <a:gd name="connsiteX751" fmla="*/ 3992385 w 5696845"/>
                <a:gd name="connsiteY751" fmla="*/ 1036663 h 6474894"/>
                <a:gd name="connsiteX752" fmla="*/ 3997833 w 5696845"/>
                <a:gd name="connsiteY752" fmla="*/ 1070248 h 6474894"/>
                <a:gd name="connsiteX753" fmla="*/ 4003281 w 5696845"/>
                <a:gd name="connsiteY753" fmla="*/ 1103833 h 6474894"/>
                <a:gd name="connsiteX754" fmla="*/ 3997004 w 5696845"/>
                <a:gd name="connsiteY754" fmla="*/ 1137333 h 6474894"/>
                <a:gd name="connsiteX755" fmla="*/ 3990718 w 5696845"/>
                <a:gd name="connsiteY755" fmla="*/ 1170823 h 6474894"/>
                <a:gd name="connsiteX756" fmla="*/ 3928977 w 5696845"/>
                <a:gd name="connsiteY756" fmla="*/ 1253633 h 6474894"/>
                <a:gd name="connsiteX757" fmla="*/ 3867236 w 5696845"/>
                <a:gd name="connsiteY757" fmla="*/ 1336443 h 6474894"/>
                <a:gd name="connsiteX758" fmla="*/ 3861455 w 5696845"/>
                <a:gd name="connsiteY758" fmla="*/ 1359484 h 6474894"/>
                <a:gd name="connsiteX759" fmla="*/ 3855672 w 5696845"/>
                <a:gd name="connsiteY759" fmla="*/ 1382516 h 6474894"/>
                <a:gd name="connsiteX760" fmla="*/ 3866369 w 5696845"/>
                <a:gd name="connsiteY760" fmla="*/ 1393212 h 6474894"/>
                <a:gd name="connsiteX761" fmla="*/ 3877056 w 5696845"/>
                <a:gd name="connsiteY761" fmla="*/ 1403899 h 6474894"/>
                <a:gd name="connsiteX762" fmla="*/ 3917576 w 5696845"/>
                <a:gd name="connsiteY762" fmla="*/ 1404919 h 6474894"/>
                <a:gd name="connsiteX763" fmla="*/ 3958085 w 5696845"/>
                <a:gd name="connsiteY763" fmla="*/ 1405938 h 6474894"/>
                <a:gd name="connsiteX764" fmla="*/ 3962924 w 5696845"/>
                <a:gd name="connsiteY764" fmla="*/ 1434008 h 6474894"/>
                <a:gd name="connsiteX765" fmla="*/ 3967753 w 5696845"/>
                <a:gd name="connsiteY765" fmla="*/ 1462088 h 6474894"/>
                <a:gd name="connsiteX766" fmla="*/ 3991499 w 5696845"/>
                <a:gd name="connsiteY766" fmla="*/ 1464659 h 6474894"/>
                <a:gd name="connsiteX767" fmla="*/ 4015254 w 5696845"/>
                <a:gd name="connsiteY767" fmla="*/ 1467222 h 6474894"/>
                <a:gd name="connsiteX768" fmla="*/ 4045249 w 5696845"/>
                <a:gd name="connsiteY768" fmla="*/ 1472051 h 6474894"/>
                <a:gd name="connsiteX769" fmla="*/ 4075253 w 5696845"/>
                <a:gd name="connsiteY769" fmla="*/ 1476880 h 6474894"/>
                <a:gd name="connsiteX770" fmla="*/ 4111571 w 5696845"/>
                <a:gd name="connsiteY770" fmla="*/ 1501531 h 6474894"/>
                <a:gd name="connsiteX771" fmla="*/ 4147890 w 5696845"/>
                <a:gd name="connsiteY771" fmla="*/ 1526172 h 6474894"/>
                <a:gd name="connsiteX772" fmla="*/ 4191105 w 5696845"/>
                <a:gd name="connsiteY772" fmla="*/ 1520390 h 6474894"/>
                <a:gd name="connsiteX773" fmla="*/ 4234330 w 5696845"/>
                <a:gd name="connsiteY773" fmla="*/ 1514618 h 6474894"/>
                <a:gd name="connsiteX774" fmla="*/ 4305434 w 5696845"/>
                <a:gd name="connsiteY774" fmla="*/ 1505026 h 6474894"/>
                <a:gd name="connsiteX775" fmla="*/ 4376528 w 5696845"/>
                <a:gd name="connsiteY775" fmla="*/ 1495435 h 6474894"/>
                <a:gd name="connsiteX776" fmla="*/ 4388263 w 5696845"/>
                <a:gd name="connsiteY776" fmla="*/ 1507331 h 6474894"/>
                <a:gd name="connsiteX777" fmla="*/ 4399989 w 5696845"/>
                <a:gd name="connsiteY777" fmla="*/ 1519238 h 6474894"/>
                <a:gd name="connsiteX778" fmla="*/ 4448194 w 5696845"/>
                <a:gd name="connsiteY778" fmla="*/ 1616288 h 6474894"/>
                <a:gd name="connsiteX779" fmla="*/ 4496400 w 5696845"/>
                <a:gd name="connsiteY779" fmla="*/ 1713328 h 6474894"/>
                <a:gd name="connsiteX780" fmla="*/ 4529624 w 5696845"/>
                <a:gd name="connsiteY780" fmla="*/ 1812598 h 6474894"/>
                <a:gd name="connsiteX781" fmla="*/ 4562837 w 5696845"/>
                <a:gd name="connsiteY781" fmla="*/ 1911858 h 6474894"/>
                <a:gd name="connsiteX782" fmla="*/ 4578335 w 5696845"/>
                <a:gd name="connsiteY782" fmla="*/ 1991773 h 6474894"/>
                <a:gd name="connsiteX783" fmla="*/ 4593831 w 5696845"/>
                <a:gd name="connsiteY783" fmla="*/ 2071688 h 6474894"/>
                <a:gd name="connsiteX784" fmla="*/ 4594003 w 5696845"/>
                <a:gd name="connsiteY784" fmla="*/ 2205038 h 6474894"/>
                <a:gd name="connsiteX785" fmla="*/ 4594184 w 5696845"/>
                <a:gd name="connsiteY785" fmla="*/ 2338388 h 6474894"/>
                <a:gd name="connsiteX786" fmla="*/ 4582649 w 5696845"/>
                <a:gd name="connsiteY786" fmla="*/ 2395538 h 6474894"/>
                <a:gd name="connsiteX787" fmla="*/ 4571124 w 5696845"/>
                <a:gd name="connsiteY787" fmla="*/ 2452688 h 6474894"/>
                <a:gd name="connsiteX788" fmla="*/ 4547188 w 5696845"/>
                <a:gd name="connsiteY788" fmla="*/ 2533650 h 6474894"/>
                <a:gd name="connsiteX789" fmla="*/ 4523261 w 5696845"/>
                <a:gd name="connsiteY789" fmla="*/ 2614613 h 6474894"/>
                <a:gd name="connsiteX790" fmla="*/ 4472188 w 5696845"/>
                <a:gd name="connsiteY790" fmla="*/ 2719388 h 6474894"/>
                <a:gd name="connsiteX791" fmla="*/ 4421115 w 5696845"/>
                <a:gd name="connsiteY791" fmla="*/ 2824163 h 6474894"/>
                <a:gd name="connsiteX792" fmla="*/ 4380110 w 5696845"/>
                <a:gd name="connsiteY792" fmla="*/ 2886494 h 6474894"/>
                <a:gd name="connsiteX793" fmla="*/ 4339105 w 5696845"/>
                <a:gd name="connsiteY793" fmla="*/ 2948835 h 6474894"/>
                <a:gd name="connsiteX794" fmla="*/ 4292451 w 5696845"/>
                <a:gd name="connsiteY794" fmla="*/ 3007938 h 6474894"/>
                <a:gd name="connsiteX795" fmla="*/ 4245807 w 5696845"/>
                <a:gd name="connsiteY795" fmla="*/ 3067050 h 6474894"/>
                <a:gd name="connsiteX796" fmla="*/ 4236130 w 5696845"/>
                <a:gd name="connsiteY796" fmla="*/ 3067050 h 6474894"/>
                <a:gd name="connsiteX797" fmla="*/ 4226452 w 5696845"/>
                <a:gd name="connsiteY797" fmla="*/ 3067050 h 6474894"/>
                <a:gd name="connsiteX798" fmla="*/ 4128583 w 5696845"/>
                <a:gd name="connsiteY798" fmla="*/ 3015253 h 6474894"/>
                <a:gd name="connsiteX799" fmla="*/ 4030723 w 5696845"/>
                <a:gd name="connsiteY799" fmla="*/ 2963456 h 6474894"/>
                <a:gd name="connsiteX800" fmla="*/ 3965839 w 5696845"/>
                <a:gd name="connsiteY800" fmla="*/ 2919746 h 6474894"/>
                <a:gd name="connsiteX801" fmla="*/ 3900954 w 5696845"/>
                <a:gd name="connsiteY801" fmla="*/ 2876045 h 6474894"/>
                <a:gd name="connsiteX802" fmla="*/ 3879523 w 5696845"/>
                <a:gd name="connsiteY802" fmla="*/ 2860844 h 6474894"/>
                <a:gd name="connsiteX803" fmla="*/ 3858092 w 5696845"/>
                <a:gd name="connsiteY803" fmla="*/ 2845651 h 6474894"/>
                <a:gd name="connsiteX804" fmla="*/ 3858092 w 5696845"/>
                <a:gd name="connsiteY804" fmla="*/ 2893676 h 6474894"/>
                <a:gd name="connsiteX805" fmla="*/ 3858092 w 5696845"/>
                <a:gd name="connsiteY805" fmla="*/ 2941691 h 6474894"/>
                <a:gd name="connsiteX806" fmla="*/ 3905431 w 5696845"/>
                <a:gd name="connsiteY806" fmla="*/ 2957417 h 6474894"/>
                <a:gd name="connsiteX807" fmla="*/ 3952780 w 5696845"/>
                <a:gd name="connsiteY807" fmla="*/ 2973143 h 6474894"/>
                <a:gd name="connsiteX808" fmla="*/ 3976868 w 5696845"/>
                <a:gd name="connsiteY808" fmla="*/ 3001775 h 6474894"/>
                <a:gd name="connsiteX809" fmla="*/ 4000967 w 5696845"/>
                <a:gd name="connsiteY809" fmla="*/ 3030408 h 6474894"/>
                <a:gd name="connsiteX810" fmla="*/ 4000967 w 5696845"/>
                <a:gd name="connsiteY810" fmla="*/ 3062230 h 6474894"/>
                <a:gd name="connsiteX811" fmla="*/ 4000967 w 5696845"/>
                <a:gd name="connsiteY811" fmla="*/ 3094044 h 6474894"/>
                <a:gd name="connsiteX812" fmla="*/ 3981917 w 5696845"/>
                <a:gd name="connsiteY812" fmla="*/ 3138488 h 6474894"/>
                <a:gd name="connsiteX813" fmla="*/ 3962867 w 5696845"/>
                <a:gd name="connsiteY813" fmla="*/ 3182931 h 6474894"/>
                <a:gd name="connsiteX814" fmla="*/ 3962867 w 5696845"/>
                <a:gd name="connsiteY814" fmla="*/ 3190970 h 6474894"/>
                <a:gd name="connsiteX815" fmla="*/ 3962867 w 5696845"/>
                <a:gd name="connsiteY815" fmla="*/ 3199019 h 6474894"/>
                <a:gd name="connsiteX816" fmla="*/ 4041210 w 5696845"/>
                <a:gd name="connsiteY816" fmla="*/ 3229232 h 6474894"/>
                <a:gd name="connsiteX817" fmla="*/ 4119553 w 5696845"/>
                <a:gd name="connsiteY817" fmla="*/ 3259446 h 6474894"/>
                <a:gd name="connsiteX818" fmla="*/ 4172179 w 5696845"/>
                <a:gd name="connsiteY818" fmla="*/ 3286401 h 6474894"/>
                <a:gd name="connsiteX819" fmla="*/ 4224805 w 5696845"/>
                <a:gd name="connsiteY819" fmla="*/ 3313357 h 6474894"/>
                <a:gd name="connsiteX820" fmla="*/ 4281955 w 5696845"/>
                <a:gd name="connsiteY820" fmla="*/ 3361716 h 6474894"/>
                <a:gd name="connsiteX821" fmla="*/ 4339105 w 5696845"/>
                <a:gd name="connsiteY821" fmla="*/ 3410084 h 6474894"/>
                <a:gd name="connsiteX822" fmla="*/ 4453405 w 5696845"/>
                <a:gd name="connsiteY822" fmla="*/ 3503143 h 6474894"/>
                <a:gd name="connsiteX823" fmla="*/ 4567705 w 5696845"/>
                <a:gd name="connsiteY823" fmla="*/ 3596211 h 6474894"/>
                <a:gd name="connsiteX824" fmla="*/ 4635437 w 5696845"/>
                <a:gd name="connsiteY824" fmla="*/ 3645875 h 6474894"/>
                <a:gd name="connsiteX825" fmla="*/ 4703179 w 5696845"/>
                <a:gd name="connsiteY825" fmla="*/ 3695548 h 6474894"/>
                <a:gd name="connsiteX826" fmla="*/ 4756147 w 5696845"/>
                <a:gd name="connsiteY826" fmla="*/ 3719798 h 6474894"/>
                <a:gd name="connsiteX827" fmla="*/ 4809125 w 5696845"/>
                <a:gd name="connsiteY827" fmla="*/ 3744049 h 6474894"/>
                <a:gd name="connsiteX828" fmla="*/ 4855102 w 5696845"/>
                <a:gd name="connsiteY828" fmla="*/ 3749250 h 6474894"/>
                <a:gd name="connsiteX829" fmla="*/ 4901080 w 5696845"/>
                <a:gd name="connsiteY829" fmla="*/ 3754450 h 6474894"/>
                <a:gd name="connsiteX830" fmla="*/ 4938246 w 5696845"/>
                <a:gd name="connsiteY830" fmla="*/ 3741744 h 6474894"/>
                <a:gd name="connsiteX831" fmla="*/ 4975422 w 5696845"/>
                <a:gd name="connsiteY831" fmla="*/ 3729038 h 6474894"/>
                <a:gd name="connsiteX832" fmla="*/ 4985433 w 5696845"/>
                <a:gd name="connsiteY832" fmla="*/ 3712988 h 6474894"/>
                <a:gd name="connsiteX833" fmla="*/ 4995453 w 5696845"/>
                <a:gd name="connsiteY833" fmla="*/ 3696938 h 6474894"/>
                <a:gd name="connsiteX834" fmla="*/ 4981604 w 5696845"/>
                <a:gd name="connsiteY834" fmla="*/ 3670830 h 6474894"/>
                <a:gd name="connsiteX835" fmla="*/ 4967755 w 5696845"/>
                <a:gd name="connsiteY835" fmla="*/ 3644722 h 6474894"/>
                <a:gd name="connsiteX836" fmla="*/ 4842987 w 5696845"/>
                <a:gd name="connsiteY836" fmla="*/ 3514544 h 6474894"/>
                <a:gd name="connsiteX837" fmla="*/ 4718219 w 5696845"/>
                <a:gd name="connsiteY837" fmla="*/ 3384366 h 6474894"/>
                <a:gd name="connsiteX838" fmla="*/ 4679033 w 5696845"/>
                <a:gd name="connsiteY838" fmla="*/ 3332464 h 6474894"/>
                <a:gd name="connsiteX839" fmla="*/ 4639847 w 5696845"/>
                <a:gd name="connsiteY839" fmla="*/ 3280562 h 6474894"/>
                <a:gd name="connsiteX840" fmla="*/ 4613987 w 5696845"/>
                <a:gd name="connsiteY840" fmla="*/ 3223813 h 6474894"/>
                <a:gd name="connsiteX841" fmla="*/ 4588136 w 5696845"/>
                <a:gd name="connsiteY841" fmla="*/ 3167063 h 6474894"/>
                <a:gd name="connsiteX842" fmla="*/ 4588364 w 5696845"/>
                <a:gd name="connsiteY842" fmla="*/ 3076575 h 6474894"/>
                <a:gd name="connsiteX843" fmla="*/ 4588593 w 5696845"/>
                <a:gd name="connsiteY843" fmla="*/ 2986088 h 6474894"/>
                <a:gd name="connsiteX844" fmla="*/ 4603385 w 5696845"/>
                <a:gd name="connsiteY844" fmla="*/ 2937586 h 6474894"/>
                <a:gd name="connsiteX845" fmla="*/ 4618178 w 5696845"/>
                <a:gd name="connsiteY845" fmla="*/ 2889076 h 6474894"/>
                <a:gd name="connsiteX846" fmla="*/ 4637256 w 5696845"/>
                <a:gd name="connsiteY846" fmla="*/ 2851861 h 6474894"/>
                <a:gd name="connsiteX847" fmla="*/ 4656335 w 5696845"/>
                <a:gd name="connsiteY847" fmla="*/ 2814638 h 6474894"/>
                <a:gd name="connsiteX848" fmla="*/ 4679728 w 5696845"/>
                <a:gd name="connsiteY848" fmla="*/ 2792806 h 6474894"/>
                <a:gd name="connsiteX849" fmla="*/ 4703121 w 5696845"/>
                <a:gd name="connsiteY849" fmla="*/ 2770984 h 6474894"/>
                <a:gd name="connsiteX850" fmla="*/ 4708237 w 5696845"/>
                <a:gd name="connsiteY850" fmla="*/ 2878531 h 6474894"/>
                <a:gd name="connsiteX851" fmla="*/ 4713361 w 5696845"/>
                <a:gd name="connsiteY851" fmla="*/ 2986088 h 6474894"/>
                <a:gd name="connsiteX852" fmla="*/ 4722714 w 5696845"/>
                <a:gd name="connsiteY852" fmla="*/ 3009900 h 6474894"/>
                <a:gd name="connsiteX853" fmla="*/ 4732078 w 5696845"/>
                <a:gd name="connsiteY853" fmla="*/ 3033713 h 6474894"/>
                <a:gd name="connsiteX854" fmla="*/ 4738859 w 5696845"/>
                <a:gd name="connsiteY854" fmla="*/ 2957513 h 6474894"/>
                <a:gd name="connsiteX855" fmla="*/ 4745641 w 5696845"/>
                <a:gd name="connsiteY855" fmla="*/ 2881313 h 6474894"/>
                <a:gd name="connsiteX856" fmla="*/ 4764082 w 5696845"/>
                <a:gd name="connsiteY856" fmla="*/ 2805151 h 6474894"/>
                <a:gd name="connsiteX857" fmla="*/ 4782532 w 5696845"/>
                <a:gd name="connsiteY857" fmla="*/ 2728989 h 6474894"/>
                <a:gd name="connsiteX858" fmla="*/ 4813230 w 5696845"/>
                <a:gd name="connsiteY858" fmla="*/ 2678287 h 6474894"/>
                <a:gd name="connsiteX859" fmla="*/ 4843930 w 5696845"/>
                <a:gd name="connsiteY859" fmla="*/ 2627586 h 6474894"/>
                <a:gd name="connsiteX860" fmla="*/ 4891555 w 5696845"/>
                <a:gd name="connsiteY860" fmla="*/ 2591286 h 6474894"/>
                <a:gd name="connsiteX861" fmla="*/ 4939180 w 5696845"/>
                <a:gd name="connsiteY861" fmla="*/ 2554996 h 6474894"/>
                <a:gd name="connsiteX862" fmla="*/ 4974660 w 5696845"/>
                <a:gd name="connsiteY862" fmla="*/ 2542499 h 6474894"/>
                <a:gd name="connsiteX863" fmla="*/ 5010141 w 5696845"/>
                <a:gd name="connsiteY863" fmla="*/ 2529992 h 6474894"/>
                <a:gd name="connsiteX864" fmla="*/ 5015017 w 5696845"/>
                <a:gd name="connsiteY864" fmla="*/ 2534879 h 6474894"/>
                <a:gd name="connsiteX865" fmla="*/ 5019904 w 5696845"/>
                <a:gd name="connsiteY865" fmla="*/ 2539756 h 6474894"/>
                <a:gd name="connsiteX866" fmla="*/ 4999635 w 5696845"/>
                <a:gd name="connsiteY866" fmla="*/ 2596239 h 6474894"/>
                <a:gd name="connsiteX867" fmla="*/ 4979366 w 5696845"/>
                <a:gd name="connsiteY867" fmla="*/ 2652713 h 6474894"/>
                <a:gd name="connsiteX868" fmla="*/ 4975013 w 5696845"/>
                <a:gd name="connsiteY868" fmla="*/ 2724150 h 6474894"/>
                <a:gd name="connsiteX869" fmla="*/ 4970660 w 5696845"/>
                <a:gd name="connsiteY869" fmla="*/ 2795588 h 6474894"/>
                <a:gd name="connsiteX870" fmla="*/ 4985757 w 5696845"/>
                <a:gd name="connsiteY870" fmla="*/ 2859967 h 6474894"/>
                <a:gd name="connsiteX871" fmla="*/ 5000854 w 5696845"/>
                <a:gd name="connsiteY871" fmla="*/ 2924347 h 6474894"/>
                <a:gd name="connsiteX872" fmla="*/ 5026028 w 5696845"/>
                <a:gd name="connsiteY872" fmla="*/ 2974267 h 6474894"/>
                <a:gd name="connsiteX873" fmla="*/ 5051203 w 5696845"/>
                <a:gd name="connsiteY873" fmla="*/ 3024188 h 6474894"/>
                <a:gd name="connsiteX874" fmla="*/ 5080006 w 5696845"/>
                <a:gd name="connsiteY874" fmla="*/ 3060754 h 6474894"/>
                <a:gd name="connsiteX875" fmla="*/ 5108820 w 5696845"/>
                <a:gd name="connsiteY875" fmla="*/ 3097330 h 6474894"/>
                <a:gd name="connsiteX876" fmla="*/ 5131842 w 5696845"/>
                <a:gd name="connsiteY876" fmla="*/ 3067898 h 6474894"/>
                <a:gd name="connsiteX877" fmla="*/ 5154873 w 5696845"/>
                <a:gd name="connsiteY877" fmla="*/ 3038475 h 6474894"/>
                <a:gd name="connsiteX878" fmla="*/ 5162969 w 5696845"/>
                <a:gd name="connsiteY878" fmla="*/ 3038475 h 6474894"/>
                <a:gd name="connsiteX879" fmla="*/ 5171065 w 5696845"/>
                <a:gd name="connsiteY879" fmla="*/ 3038475 h 6474894"/>
                <a:gd name="connsiteX880" fmla="*/ 5182010 w 5696845"/>
                <a:gd name="connsiteY880" fmla="*/ 3071632 h 6474894"/>
                <a:gd name="connsiteX881" fmla="*/ 5192945 w 5696845"/>
                <a:gd name="connsiteY881" fmla="*/ 3104788 h 6474894"/>
                <a:gd name="connsiteX882" fmla="*/ 5239798 w 5696845"/>
                <a:gd name="connsiteY882" fmla="*/ 3174025 h 6474894"/>
                <a:gd name="connsiteX883" fmla="*/ 5286651 w 5696845"/>
                <a:gd name="connsiteY883" fmla="*/ 3243263 h 6474894"/>
                <a:gd name="connsiteX884" fmla="*/ 5344611 w 5696845"/>
                <a:gd name="connsiteY884" fmla="*/ 3324225 h 6474894"/>
                <a:gd name="connsiteX885" fmla="*/ 5402571 w 5696845"/>
                <a:gd name="connsiteY885" fmla="*/ 3405188 h 6474894"/>
                <a:gd name="connsiteX886" fmla="*/ 5424231 w 5696845"/>
                <a:gd name="connsiteY886" fmla="*/ 3452813 h 6474894"/>
                <a:gd name="connsiteX887" fmla="*/ 5445891 w 5696845"/>
                <a:gd name="connsiteY887" fmla="*/ 3500438 h 6474894"/>
                <a:gd name="connsiteX888" fmla="*/ 5452272 w 5696845"/>
                <a:gd name="connsiteY888" fmla="*/ 3526631 h 6474894"/>
                <a:gd name="connsiteX889" fmla="*/ 5458654 w 5696845"/>
                <a:gd name="connsiteY889" fmla="*/ 3552825 h 6474894"/>
                <a:gd name="connsiteX890" fmla="*/ 5489429 w 5696845"/>
                <a:gd name="connsiteY890" fmla="*/ 3552968 h 6474894"/>
                <a:gd name="connsiteX891" fmla="*/ 5520205 w 5696845"/>
                <a:gd name="connsiteY891" fmla="*/ 3553120 h 6474894"/>
                <a:gd name="connsiteX892" fmla="*/ 5533197 w 5696845"/>
                <a:gd name="connsiteY892" fmla="*/ 3561350 h 6474894"/>
                <a:gd name="connsiteX893" fmla="*/ 5546179 w 5696845"/>
                <a:gd name="connsiteY893" fmla="*/ 3569580 h 6474894"/>
                <a:gd name="connsiteX894" fmla="*/ 5531568 w 5696845"/>
                <a:gd name="connsiteY894" fmla="*/ 3630254 h 6474894"/>
                <a:gd name="connsiteX895" fmla="*/ 5516947 w 5696845"/>
                <a:gd name="connsiteY895" fmla="*/ 3690938 h 6474894"/>
                <a:gd name="connsiteX896" fmla="*/ 5510584 w 5696845"/>
                <a:gd name="connsiteY896" fmla="*/ 3774243 h 6474894"/>
                <a:gd name="connsiteX897" fmla="*/ 5504212 w 5696845"/>
                <a:gd name="connsiteY897" fmla="*/ 3857549 h 6474894"/>
                <a:gd name="connsiteX898" fmla="*/ 5491601 w 5696845"/>
                <a:gd name="connsiteY898" fmla="*/ 3905345 h 6474894"/>
                <a:gd name="connsiteX899" fmla="*/ 5479000 w 5696845"/>
                <a:gd name="connsiteY899" fmla="*/ 3953142 h 6474894"/>
                <a:gd name="connsiteX900" fmla="*/ 5454511 w 5696845"/>
                <a:gd name="connsiteY900" fmla="*/ 3994918 h 6474894"/>
                <a:gd name="connsiteX901" fmla="*/ 5430032 w 5696845"/>
                <a:gd name="connsiteY901" fmla="*/ 4036695 h 6474894"/>
                <a:gd name="connsiteX902" fmla="*/ 5391350 w 5696845"/>
                <a:gd name="connsiteY902" fmla="*/ 4073366 h 6474894"/>
                <a:gd name="connsiteX903" fmla="*/ 5352669 w 5696845"/>
                <a:gd name="connsiteY903" fmla="*/ 4110038 h 6474894"/>
                <a:gd name="connsiteX904" fmla="*/ 5313550 w 5696845"/>
                <a:gd name="connsiteY904" fmla="*/ 4130011 h 6474894"/>
                <a:gd name="connsiteX905" fmla="*/ 5274431 w 5696845"/>
                <a:gd name="connsiteY905" fmla="*/ 4149995 h 6474894"/>
                <a:gd name="connsiteX906" fmla="*/ 5283023 w 5696845"/>
                <a:gd name="connsiteY906" fmla="*/ 4154891 h 6474894"/>
                <a:gd name="connsiteX907" fmla="*/ 5291605 w 5696845"/>
                <a:gd name="connsiteY907" fmla="*/ 4159787 h 6474894"/>
                <a:gd name="connsiteX908" fmla="*/ 5343992 w 5696845"/>
                <a:gd name="connsiteY908" fmla="*/ 4152786 h 6474894"/>
                <a:gd name="connsiteX909" fmla="*/ 5396380 w 5696845"/>
                <a:gd name="connsiteY909" fmla="*/ 4145785 h 6474894"/>
                <a:gd name="connsiteX910" fmla="*/ 5427336 w 5696845"/>
                <a:gd name="connsiteY910" fmla="*/ 4138622 h 6474894"/>
                <a:gd name="connsiteX911" fmla="*/ 5458292 w 5696845"/>
                <a:gd name="connsiteY911" fmla="*/ 4131469 h 6474894"/>
                <a:gd name="connsiteX912" fmla="*/ 5458292 w 5696845"/>
                <a:gd name="connsiteY912" fmla="*/ 4142394 h 6474894"/>
                <a:gd name="connsiteX913" fmla="*/ 5458292 w 5696845"/>
                <a:gd name="connsiteY913" fmla="*/ 4153329 h 6474894"/>
                <a:gd name="connsiteX914" fmla="*/ 5418354 w 5696845"/>
                <a:gd name="connsiteY914" fmla="*/ 4196648 h 6474894"/>
                <a:gd name="connsiteX915" fmla="*/ 5378425 w 5696845"/>
                <a:gd name="connsiteY915" fmla="*/ 4239968 h 6474894"/>
                <a:gd name="connsiteX916" fmla="*/ 5335010 w 5696845"/>
                <a:gd name="connsiteY916" fmla="*/ 4265495 h 6474894"/>
                <a:gd name="connsiteX917" fmla="*/ 5291605 w 5696845"/>
                <a:gd name="connsiteY917" fmla="*/ 4291013 h 6474894"/>
                <a:gd name="connsiteX918" fmla="*/ 5186830 w 5696845"/>
                <a:gd name="connsiteY918" fmla="*/ 4290413 h 6474894"/>
                <a:gd name="connsiteX919" fmla="*/ 5082055 w 5696845"/>
                <a:gd name="connsiteY919" fmla="*/ 4289822 h 6474894"/>
                <a:gd name="connsiteX920" fmla="*/ 5014084 w 5696845"/>
                <a:gd name="connsiteY920" fmla="*/ 4260447 h 6474894"/>
                <a:gd name="connsiteX921" fmla="*/ 4946123 w 5696845"/>
                <a:gd name="connsiteY921" fmla="*/ 4231082 h 6474894"/>
                <a:gd name="connsiteX922" fmla="*/ 4891307 w 5696845"/>
                <a:gd name="connsiteY922" fmla="*/ 4196020 h 6474894"/>
                <a:gd name="connsiteX923" fmla="*/ 4836500 w 5696845"/>
                <a:gd name="connsiteY923" fmla="*/ 4160958 h 6474894"/>
                <a:gd name="connsiteX924" fmla="*/ 4789189 w 5696845"/>
                <a:gd name="connsiteY924" fmla="*/ 4112381 h 6474894"/>
                <a:gd name="connsiteX925" fmla="*/ 4741879 w 5696845"/>
                <a:gd name="connsiteY925" fmla="*/ 4063813 h 6474894"/>
                <a:gd name="connsiteX926" fmla="*/ 4710113 w 5696845"/>
                <a:gd name="connsiteY926" fmla="*/ 4015493 h 6474894"/>
                <a:gd name="connsiteX927" fmla="*/ 4678337 w 5696845"/>
                <a:gd name="connsiteY927" fmla="*/ 3967163 h 6474894"/>
                <a:gd name="connsiteX928" fmla="*/ 4671994 w 5696845"/>
                <a:gd name="connsiteY928" fmla="*/ 3940969 h 6474894"/>
                <a:gd name="connsiteX929" fmla="*/ 4665650 w 5696845"/>
                <a:gd name="connsiteY929" fmla="*/ 3914775 h 6474894"/>
                <a:gd name="connsiteX930" fmla="*/ 4657164 w 5696845"/>
                <a:gd name="connsiteY930" fmla="*/ 3914775 h 6474894"/>
                <a:gd name="connsiteX931" fmla="*/ 4648667 w 5696845"/>
                <a:gd name="connsiteY931" fmla="*/ 3914775 h 6474894"/>
                <a:gd name="connsiteX932" fmla="*/ 4647819 w 5696845"/>
                <a:gd name="connsiteY932" fmla="*/ 3993356 h 6474894"/>
                <a:gd name="connsiteX933" fmla="*/ 4646981 w 5696845"/>
                <a:gd name="connsiteY933" fmla="*/ 4071938 h 6474894"/>
                <a:gd name="connsiteX934" fmla="*/ 4642562 w 5696845"/>
                <a:gd name="connsiteY934" fmla="*/ 4124325 h 6474894"/>
                <a:gd name="connsiteX935" fmla="*/ 4638151 w 5696845"/>
                <a:gd name="connsiteY935" fmla="*/ 4176713 h 6474894"/>
                <a:gd name="connsiteX936" fmla="*/ 4615044 w 5696845"/>
                <a:gd name="connsiteY936" fmla="*/ 4227414 h 6474894"/>
                <a:gd name="connsiteX937" fmla="*/ 4591936 w 5696845"/>
                <a:gd name="connsiteY937" fmla="*/ 4278106 h 6474894"/>
                <a:gd name="connsiteX938" fmla="*/ 4524061 w 5696845"/>
                <a:gd name="connsiteY938" fmla="*/ 4374404 h 6474894"/>
                <a:gd name="connsiteX939" fmla="*/ 4456186 w 5696845"/>
                <a:gd name="connsiteY939" fmla="*/ 4470692 h 6474894"/>
                <a:gd name="connsiteX940" fmla="*/ 4423839 w 5696845"/>
                <a:gd name="connsiteY940" fmla="*/ 4531662 h 6474894"/>
                <a:gd name="connsiteX941" fmla="*/ 4391492 w 5696845"/>
                <a:gd name="connsiteY941" fmla="*/ 4592631 h 6474894"/>
                <a:gd name="connsiteX942" fmla="*/ 4391492 w 5696845"/>
                <a:gd name="connsiteY942" fmla="*/ 4630417 h 6474894"/>
                <a:gd name="connsiteX943" fmla="*/ 4391492 w 5696845"/>
                <a:gd name="connsiteY943" fmla="*/ 4668193 h 6474894"/>
                <a:gd name="connsiteX944" fmla="*/ 4405294 w 5696845"/>
                <a:gd name="connsiteY944" fmla="*/ 4694882 h 6474894"/>
                <a:gd name="connsiteX945" fmla="*/ 4419096 w 5696845"/>
                <a:gd name="connsiteY945" fmla="*/ 4721571 h 6474894"/>
                <a:gd name="connsiteX946" fmla="*/ 4453042 w 5696845"/>
                <a:gd name="connsiteY946" fmla="*/ 4751385 h 6474894"/>
                <a:gd name="connsiteX947" fmla="*/ 4486999 w 5696845"/>
                <a:gd name="connsiteY947" fmla="*/ 4781198 h 6474894"/>
                <a:gd name="connsiteX948" fmla="*/ 4514974 w 5696845"/>
                <a:gd name="connsiteY948" fmla="*/ 4795657 h 6474894"/>
                <a:gd name="connsiteX949" fmla="*/ 4542940 w 5696845"/>
                <a:gd name="connsiteY949" fmla="*/ 4810125 h 6474894"/>
                <a:gd name="connsiteX950" fmla="*/ 4591755 w 5696845"/>
                <a:gd name="connsiteY950" fmla="*/ 4820593 h 6474894"/>
                <a:gd name="connsiteX951" fmla="*/ 4640571 w 5696845"/>
                <a:gd name="connsiteY951" fmla="*/ 4831061 h 6474894"/>
                <a:gd name="connsiteX952" fmla="*/ 4659011 w 5696845"/>
                <a:gd name="connsiteY952" fmla="*/ 4861074 h 6474894"/>
                <a:gd name="connsiteX953" fmla="*/ 4677461 w 5696845"/>
                <a:gd name="connsiteY953" fmla="*/ 4891088 h 6474894"/>
                <a:gd name="connsiteX954" fmla="*/ 4693292 w 5696845"/>
                <a:gd name="connsiteY954" fmla="*/ 4940818 h 6474894"/>
                <a:gd name="connsiteX955" fmla="*/ 4709122 w 5696845"/>
                <a:gd name="connsiteY955" fmla="*/ 4990557 h 6474894"/>
                <a:gd name="connsiteX956" fmla="*/ 4698797 w 5696845"/>
                <a:gd name="connsiteY956" fmla="*/ 5013227 h 6474894"/>
                <a:gd name="connsiteX957" fmla="*/ 4688462 w 5696845"/>
                <a:gd name="connsiteY957" fmla="*/ 5035896 h 6474894"/>
                <a:gd name="connsiteX958" fmla="*/ 4631446 w 5696845"/>
                <a:gd name="connsiteY958" fmla="*/ 5115887 h 6474894"/>
                <a:gd name="connsiteX959" fmla="*/ 4574420 w 5696845"/>
                <a:gd name="connsiteY959" fmla="*/ 5195888 h 6474894"/>
                <a:gd name="connsiteX960" fmla="*/ 4448080 w 5696845"/>
                <a:gd name="connsiteY960" fmla="*/ 5395913 h 6474894"/>
                <a:gd name="connsiteX961" fmla="*/ 4321741 w 5696845"/>
                <a:gd name="connsiteY961" fmla="*/ 5595938 h 6474894"/>
                <a:gd name="connsiteX962" fmla="*/ 4289565 w 5696845"/>
                <a:gd name="connsiteY962" fmla="*/ 5648325 h 6474894"/>
                <a:gd name="connsiteX963" fmla="*/ 4257380 w 5696845"/>
                <a:gd name="connsiteY963" fmla="*/ 5700713 h 6474894"/>
                <a:gd name="connsiteX964" fmla="*/ 4252170 w 5696845"/>
                <a:gd name="connsiteY964" fmla="*/ 5724525 h 6474894"/>
                <a:gd name="connsiteX965" fmla="*/ 4246950 w 5696845"/>
                <a:gd name="connsiteY965" fmla="*/ 5748338 h 6474894"/>
                <a:gd name="connsiteX966" fmla="*/ 4233873 w 5696845"/>
                <a:gd name="connsiteY966" fmla="*/ 5796153 h 6474894"/>
                <a:gd name="connsiteX967" fmla="*/ 4220785 w 5696845"/>
                <a:gd name="connsiteY967" fmla="*/ 5843959 h 6474894"/>
                <a:gd name="connsiteX968" fmla="*/ 4190286 w 5696845"/>
                <a:gd name="connsiteY968" fmla="*/ 5890003 h 6474894"/>
                <a:gd name="connsiteX969" fmla="*/ 4159787 w 5696845"/>
                <a:gd name="connsiteY969" fmla="*/ 5936057 h 6474894"/>
                <a:gd name="connsiteX970" fmla="*/ 4130383 w 5696845"/>
                <a:gd name="connsiteY970" fmla="*/ 5901366 h 6474894"/>
                <a:gd name="connsiteX971" fmla="*/ 4100979 w 5696845"/>
                <a:gd name="connsiteY971" fmla="*/ 5866686 h 6474894"/>
                <a:gd name="connsiteX972" fmla="*/ 4066337 w 5696845"/>
                <a:gd name="connsiteY972" fmla="*/ 5861209 h 6474894"/>
                <a:gd name="connsiteX973" fmla="*/ 4031685 w 5696845"/>
                <a:gd name="connsiteY973" fmla="*/ 5855732 h 6474894"/>
                <a:gd name="connsiteX974" fmla="*/ 4012063 w 5696845"/>
                <a:gd name="connsiteY974" fmla="*/ 5875354 h 6474894"/>
                <a:gd name="connsiteX975" fmla="*/ 3992442 w 5696845"/>
                <a:gd name="connsiteY975" fmla="*/ 5894975 h 6474894"/>
                <a:gd name="connsiteX976" fmla="*/ 3982908 w 5696845"/>
                <a:gd name="connsiteY976" fmla="*/ 5931189 h 6474894"/>
                <a:gd name="connsiteX977" fmla="*/ 3973363 w 5696845"/>
                <a:gd name="connsiteY977" fmla="*/ 5967413 h 6474894"/>
                <a:gd name="connsiteX978" fmla="*/ 3970497 w 5696845"/>
                <a:gd name="connsiteY978" fmla="*/ 6024563 h 6474894"/>
                <a:gd name="connsiteX979" fmla="*/ 3967629 w 5696845"/>
                <a:gd name="connsiteY979" fmla="*/ 6081713 h 6474894"/>
                <a:gd name="connsiteX980" fmla="*/ 3734934 w 5696845"/>
                <a:gd name="connsiteY980" fmla="*/ 6057900 h 6474894"/>
                <a:gd name="connsiteX981" fmla="*/ 3945141 w 5696845"/>
                <a:gd name="connsiteY981" fmla="*/ 6057900 h 6474894"/>
                <a:gd name="connsiteX982" fmla="*/ 3942103 w 5696845"/>
                <a:gd name="connsiteY982" fmla="*/ 6036469 h 6474894"/>
                <a:gd name="connsiteX983" fmla="*/ 3939054 w 5696845"/>
                <a:gd name="connsiteY983" fmla="*/ 6015038 h 6474894"/>
                <a:gd name="connsiteX984" fmla="*/ 3731886 w 5696845"/>
                <a:gd name="connsiteY984" fmla="*/ 6012476 h 6474894"/>
                <a:gd name="connsiteX985" fmla="*/ 3524717 w 5696845"/>
                <a:gd name="connsiteY985" fmla="*/ 6009904 h 6474894"/>
                <a:gd name="connsiteX986" fmla="*/ 3524717 w 5696845"/>
                <a:gd name="connsiteY986" fmla="*/ 6033907 h 6474894"/>
                <a:gd name="connsiteX987" fmla="*/ 3524717 w 5696845"/>
                <a:gd name="connsiteY987" fmla="*/ 6057900 h 6474894"/>
                <a:gd name="connsiteX988" fmla="*/ 3418171 w 5696845"/>
                <a:gd name="connsiteY988" fmla="*/ 5991225 h 6474894"/>
                <a:gd name="connsiteX989" fmla="*/ 3512973 w 5696845"/>
                <a:gd name="connsiteY989" fmla="*/ 5991225 h 6474894"/>
                <a:gd name="connsiteX990" fmla="*/ 3518107 w 5696845"/>
                <a:gd name="connsiteY990" fmla="*/ 5971594 h 6474894"/>
                <a:gd name="connsiteX991" fmla="*/ 3523240 w 5696845"/>
                <a:gd name="connsiteY991" fmla="*/ 5951963 h 6474894"/>
                <a:gd name="connsiteX992" fmla="*/ 3511315 w 5696845"/>
                <a:gd name="connsiteY992" fmla="*/ 5947381 h 6474894"/>
                <a:gd name="connsiteX993" fmla="*/ 3499399 w 5696845"/>
                <a:gd name="connsiteY993" fmla="*/ 5942810 h 6474894"/>
                <a:gd name="connsiteX994" fmla="*/ 3414427 w 5696845"/>
                <a:gd name="connsiteY994" fmla="*/ 5945591 h 6474894"/>
                <a:gd name="connsiteX995" fmla="*/ 3329454 w 5696845"/>
                <a:gd name="connsiteY995" fmla="*/ 5948363 h 6474894"/>
                <a:gd name="connsiteX996" fmla="*/ 3326406 w 5696845"/>
                <a:gd name="connsiteY996" fmla="*/ 5969794 h 6474894"/>
                <a:gd name="connsiteX997" fmla="*/ 3323368 w 5696845"/>
                <a:gd name="connsiteY997" fmla="*/ 5991225 h 6474894"/>
                <a:gd name="connsiteX998" fmla="*/ 3865236 w 5696845"/>
                <a:gd name="connsiteY998" fmla="*/ 5989263 h 6474894"/>
                <a:gd name="connsiteX999" fmla="*/ 3934292 w 5696845"/>
                <a:gd name="connsiteY999" fmla="*/ 5991225 h 6474894"/>
                <a:gd name="connsiteX1000" fmla="*/ 3934292 w 5696845"/>
                <a:gd name="connsiteY1000" fmla="*/ 5964775 h 6474894"/>
                <a:gd name="connsiteX1001" fmla="*/ 3934292 w 5696845"/>
                <a:gd name="connsiteY1001" fmla="*/ 5938314 h 6474894"/>
                <a:gd name="connsiteX1002" fmla="*/ 3918062 w 5696845"/>
                <a:gd name="connsiteY1002" fmla="*/ 5914768 h 6474894"/>
                <a:gd name="connsiteX1003" fmla="*/ 3901831 w 5696845"/>
                <a:gd name="connsiteY1003" fmla="*/ 5891213 h 6474894"/>
                <a:gd name="connsiteX1004" fmla="*/ 3887105 w 5696845"/>
                <a:gd name="connsiteY1004" fmla="*/ 5879078 h 6474894"/>
                <a:gd name="connsiteX1005" fmla="*/ 3872379 w 5696845"/>
                <a:gd name="connsiteY1005" fmla="*/ 5866943 h 6474894"/>
                <a:gd name="connsiteX1006" fmla="*/ 3829517 w 5696845"/>
                <a:gd name="connsiteY1006" fmla="*/ 5844664 h 6474894"/>
                <a:gd name="connsiteX1007" fmla="*/ 3786654 w 5696845"/>
                <a:gd name="connsiteY1007" fmla="*/ 5822385 h 6474894"/>
                <a:gd name="connsiteX1008" fmla="*/ 3735886 w 5696845"/>
                <a:gd name="connsiteY1008" fmla="*/ 5810422 h 6474894"/>
                <a:gd name="connsiteX1009" fmla="*/ 3685128 w 5696845"/>
                <a:gd name="connsiteY1009" fmla="*/ 5798459 h 6474894"/>
                <a:gd name="connsiteX1010" fmla="*/ 3651295 w 5696845"/>
                <a:gd name="connsiteY1010" fmla="*/ 5830548 h 6474894"/>
                <a:gd name="connsiteX1011" fmla="*/ 3617462 w 5696845"/>
                <a:gd name="connsiteY1011" fmla="*/ 5862638 h 6474894"/>
                <a:gd name="connsiteX1012" fmla="*/ 3580000 w 5696845"/>
                <a:gd name="connsiteY1012" fmla="*/ 5919788 h 6474894"/>
                <a:gd name="connsiteX1013" fmla="*/ 3542538 w 5696845"/>
                <a:gd name="connsiteY1013" fmla="*/ 5976938 h 6474894"/>
                <a:gd name="connsiteX1014" fmla="*/ 3669363 w 5696845"/>
                <a:gd name="connsiteY1014" fmla="*/ 5982119 h 6474894"/>
                <a:gd name="connsiteX1015" fmla="*/ 3796179 w 5696845"/>
                <a:gd name="connsiteY1015" fmla="*/ 5987310 h 6474894"/>
                <a:gd name="connsiteX1016" fmla="*/ 3442002 w 5696845"/>
                <a:gd name="connsiteY1016" fmla="*/ 5924550 h 6474894"/>
                <a:gd name="connsiteX1017" fmla="*/ 3541481 w 5696845"/>
                <a:gd name="connsiteY1017" fmla="*/ 5924550 h 6474894"/>
                <a:gd name="connsiteX1018" fmla="*/ 3580124 w 5696845"/>
                <a:gd name="connsiteY1018" fmla="*/ 5873373 h 6474894"/>
                <a:gd name="connsiteX1019" fmla="*/ 3618767 w 5696845"/>
                <a:gd name="connsiteY1019" fmla="*/ 5822185 h 6474894"/>
                <a:gd name="connsiteX1020" fmla="*/ 3593173 w 5696845"/>
                <a:gd name="connsiteY1020" fmla="*/ 5798259 h 6474894"/>
                <a:gd name="connsiteX1021" fmla="*/ 3567579 w 5696845"/>
                <a:gd name="connsiteY1021" fmla="*/ 5774322 h 6474894"/>
                <a:gd name="connsiteX1022" fmla="*/ 3537099 w 5696845"/>
                <a:gd name="connsiteY1022" fmla="*/ 5758949 h 6474894"/>
                <a:gd name="connsiteX1023" fmla="*/ 3506610 w 5696845"/>
                <a:gd name="connsiteY1023" fmla="*/ 5743575 h 6474894"/>
                <a:gd name="connsiteX1024" fmla="*/ 3492618 w 5696845"/>
                <a:gd name="connsiteY1024" fmla="*/ 5743575 h 6474894"/>
                <a:gd name="connsiteX1025" fmla="*/ 3478616 w 5696845"/>
                <a:gd name="connsiteY1025" fmla="*/ 5743575 h 6474894"/>
                <a:gd name="connsiteX1026" fmla="*/ 3432087 w 5696845"/>
                <a:gd name="connsiteY1026" fmla="*/ 5795782 h 6474894"/>
                <a:gd name="connsiteX1027" fmla="*/ 3385557 w 5696845"/>
                <a:gd name="connsiteY1027" fmla="*/ 5847988 h 6474894"/>
                <a:gd name="connsiteX1028" fmla="*/ 3364040 w 5696845"/>
                <a:gd name="connsiteY1028" fmla="*/ 5886269 h 6474894"/>
                <a:gd name="connsiteX1029" fmla="*/ 3342523 w 5696845"/>
                <a:gd name="connsiteY1029" fmla="*/ 5924550 h 6474894"/>
                <a:gd name="connsiteX1030" fmla="*/ 3940626 w 5696845"/>
                <a:gd name="connsiteY1030" fmla="*/ 5895975 h 6474894"/>
                <a:gd name="connsiteX1031" fmla="*/ 3945836 w 5696845"/>
                <a:gd name="connsiteY1031" fmla="*/ 5895975 h 6474894"/>
                <a:gd name="connsiteX1032" fmla="*/ 3964715 w 5696845"/>
                <a:gd name="connsiteY1032" fmla="*/ 5871972 h 6474894"/>
                <a:gd name="connsiteX1033" fmla="*/ 3983603 w 5696845"/>
                <a:gd name="connsiteY1033" fmla="*/ 5847969 h 6474894"/>
                <a:gd name="connsiteX1034" fmla="*/ 4010863 w 5696845"/>
                <a:gd name="connsiteY1034" fmla="*/ 5833872 h 6474894"/>
                <a:gd name="connsiteX1035" fmla="*/ 4038124 w 5696845"/>
                <a:gd name="connsiteY1035" fmla="*/ 5819775 h 6474894"/>
                <a:gd name="connsiteX1036" fmla="*/ 4060974 w 5696845"/>
                <a:gd name="connsiteY1036" fmla="*/ 5819775 h 6474894"/>
                <a:gd name="connsiteX1037" fmla="*/ 4083835 w 5696845"/>
                <a:gd name="connsiteY1037" fmla="*/ 5819775 h 6474894"/>
                <a:gd name="connsiteX1038" fmla="*/ 4124763 w 5696845"/>
                <a:gd name="connsiteY1038" fmla="*/ 5849426 h 6474894"/>
                <a:gd name="connsiteX1039" fmla="*/ 4165692 w 5696845"/>
                <a:gd name="connsiteY1039" fmla="*/ 5879078 h 6474894"/>
                <a:gd name="connsiteX1040" fmla="*/ 4176198 w 5696845"/>
                <a:gd name="connsiteY1040" fmla="*/ 5861333 h 6474894"/>
                <a:gd name="connsiteX1041" fmla="*/ 4186704 w 5696845"/>
                <a:gd name="connsiteY1041" fmla="*/ 5843588 h 6474894"/>
                <a:gd name="connsiteX1042" fmla="*/ 4197887 w 5696845"/>
                <a:gd name="connsiteY1042" fmla="*/ 5815013 h 6474894"/>
                <a:gd name="connsiteX1043" fmla="*/ 4209069 w 5696845"/>
                <a:gd name="connsiteY1043" fmla="*/ 5786438 h 6474894"/>
                <a:gd name="connsiteX1044" fmla="*/ 4209793 w 5696845"/>
                <a:gd name="connsiteY1044" fmla="*/ 5700151 h 6474894"/>
                <a:gd name="connsiteX1045" fmla="*/ 4210517 w 5696845"/>
                <a:gd name="connsiteY1045" fmla="*/ 5613864 h 6474894"/>
                <a:gd name="connsiteX1046" fmla="*/ 4222423 w 5696845"/>
                <a:gd name="connsiteY1046" fmla="*/ 5597567 h 6474894"/>
                <a:gd name="connsiteX1047" fmla="*/ 4234330 w 5696845"/>
                <a:gd name="connsiteY1047" fmla="*/ 5581269 h 6474894"/>
                <a:gd name="connsiteX1048" fmla="*/ 4231034 w 5696845"/>
                <a:gd name="connsiteY1048" fmla="*/ 5629085 h 6474894"/>
                <a:gd name="connsiteX1049" fmla="*/ 4227729 w 5696845"/>
                <a:gd name="connsiteY1049" fmla="*/ 5676900 h 6474894"/>
                <a:gd name="connsiteX1050" fmla="*/ 4235930 w 5696845"/>
                <a:gd name="connsiteY1050" fmla="*/ 5676900 h 6474894"/>
                <a:gd name="connsiteX1051" fmla="*/ 4244141 w 5696845"/>
                <a:gd name="connsiteY1051" fmla="*/ 5676900 h 6474894"/>
                <a:gd name="connsiteX1052" fmla="*/ 4299614 w 5696845"/>
                <a:gd name="connsiteY1052" fmla="*/ 5580003 h 6474894"/>
                <a:gd name="connsiteX1053" fmla="*/ 4355087 w 5696845"/>
                <a:gd name="connsiteY1053" fmla="*/ 5483095 h 6474894"/>
                <a:gd name="connsiteX1054" fmla="*/ 4484246 w 5696845"/>
                <a:gd name="connsiteY1054" fmla="*/ 5277584 h 6474894"/>
                <a:gd name="connsiteX1055" fmla="*/ 4613415 w 5696845"/>
                <a:gd name="connsiteY1055" fmla="*/ 5072063 h 6474894"/>
                <a:gd name="connsiteX1056" fmla="*/ 4638161 w 5696845"/>
                <a:gd name="connsiteY1056" fmla="*/ 5027305 h 6474894"/>
                <a:gd name="connsiteX1057" fmla="*/ 4662907 w 5696845"/>
                <a:gd name="connsiteY1057" fmla="*/ 4982557 h 6474894"/>
                <a:gd name="connsiteX1058" fmla="*/ 4643876 w 5696845"/>
                <a:gd name="connsiteY1058" fmla="*/ 4928035 h 6474894"/>
                <a:gd name="connsiteX1059" fmla="*/ 4624855 w 5696845"/>
                <a:gd name="connsiteY1059" fmla="*/ 4873505 h 6474894"/>
                <a:gd name="connsiteX1060" fmla="*/ 4556246 w 5696845"/>
                <a:gd name="connsiteY1060" fmla="*/ 4844196 h 6474894"/>
                <a:gd name="connsiteX1061" fmla="*/ 4487637 w 5696845"/>
                <a:gd name="connsiteY1061" fmla="*/ 4814888 h 6474894"/>
                <a:gd name="connsiteX1062" fmla="*/ 4445546 w 5696845"/>
                <a:gd name="connsiteY1062" fmla="*/ 4784989 h 6474894"/>
                <a:gd name="connsiteX1063" fmla="*/ 4403446 w 5696845"/>
                <a:gd name="connsiteY1063" fmla="*/ 4755080 h 6474894"/>
                <a:gd name="connsiteX1064" fmla="*/ 4376748 w 5696845"/>
                <a:gd name="connsiteY1064" fmla="*/ 4700512 h 6474894"/>
                <a:gd name="connsiteX1065" fmla="*/ 4350049 w 5696845"/>
                <a:gd name="connsiteY1065" fmla="*/ 4645933 h 6474894"/>
                <a:gd name="connsiteX1066" fmla="*/ 4361736 w 5696845"/>
                <a:gd name="connsiteY1066" fmla="*/ 4602242 h 6474894"/>
                <a:gd name="connsiteX1067" fmla="*/ 4373423 w 5696845"/>
                <a:gd name="connsiteY1067" fmla="*/ 4558541 h 6474894"/>
                <a:gd name="connsiteX1068" fmla="*/ 4471750 w 5696845"/>
                <a:gd name="connsiteY1068" fmla="*/ 4400969 h 6474894"/>
                <a:gd name="connsiteX1069" fmla="*/ 4570077 w 5696845"/>
                <a:gd name="connsiteY1069" fmla="*/ 4243388 h 6474894"/>
                <a:gd name="connsiteX1070" fmla="*/ 4582240 w 5696845"/>
                <a:gd name="connsiteY1070" fmla="*/ 4219889 h 6474894"/>
                <a:gd name="connsiteX1071" fmla="*/ 4594394 w 5696845"/>
                <a:gd name="connsiteY1071" fmla="*/ 4196391 h 6474894"/>
                <a:gd name="connsiteX1072" fmla="*/ 4534062 w 5696845"/>
                <a:gd name="connsiteY1072" fmla="*/ 4140899 h 6474894"/>
                <a:gd name="connsiteX1073" fmla="*/ 4473721 w 5696845"/>
                <a:gd name="connsiteY1073" fmla="*/ 4085406 h 6474894"/>
                <a:gd name="connsiteX1074" fmla="*/ 4412485 w 5696845"/>
                <a:gd name="connsiteY1074" fmla="*/ 4041705 h 6474894"/>
                <a:gd name="connsiteX1075" fmla="*/ 4351249 w 5696845"/>
                <a:gd name="connsiteY1075" fmla="*/ 3998005 h 6474894"/>
                <a:gd name="connsiteX1076" fmla="*/ 4264705 w 5696845"/>
                <a:gd name="connsiteY1076" fmla="*/ 3946865 h 6474894"/>
                <a:gd name="connsiteX1077" fmla="*/ 4178161 w 5696845"/>
                <a:gd name="connsiteY1077" fmla="*/ 3895725 h 6474894"/>
                <a:gd name="connsiteX1078" fmla="*/ 4169112 w 5696845"/>
                <a:gd name="connsiteY1078" fmla="*/ 3895725 h 6474894"/>
                <a:gd name="connsiteX1079" fmla="*/ 4160072 w 5696845"/>
                <a:gd name="connsiteY1079" fmla="*/ 3895725 h 6474894"/>
                <a:gd name="connsiteX1080" fmla="*/ 4165749 w 5696845"/>
                <a:gd name="connsiteY1080" fmla="*/ 3979069 h 6474894"/>
                <a:gd name="connsiteX1081" fmla="*/ 4171426 w 5696845"/>
                <a:gd name="connsiteY1081" fmla="*/ 4062413 h 6474894"/>
                <a:gd name="connsiteX1082" fmla="*/ 4185952 w 5696845"/>
                <a:gd name="connsiteY1082" fmla="*/ 4110295 h 6474894"/>
                <a:gd name="connsiteX1083" fmla="*/ 4200468 w 5696845"/>
                <a:gd name="connsiteY1083" fmla="*/ 4158186 h 6474894"/>
                <a:gd name="connsiteX1084" fmla="*/ 4234073 w 5696845"/>
                <a:gd name="connsiteY1084" fmla="*/ 4190743 h 6474894"/>
                <a:gd name="connsiteX1085" fmla="*/ 4267667 w 5696845"/>
                <a:gd name="connsiteY1085" fmla="*/ 4223309 h 6474894"/>
                <a:gd name="connsiteX1086" fmla="*/ 4267667 w 5696845"/>
                <a:gd name="connsiteY1086" fmla="*/ 4263971 h 6474894"/>
                <a:gd name="connsiteX1087" fmla="*/ 4267667 w 5696845"/>
                <a:gd name="connsiteY1087" fmla="*/ 4304633 h 6474894"/>
                <a:gd name="connsiteX1088" fmla="*/ 4249246 w 5696845"/>
                <a:gd name="connsiteY1088" fmla="*/ 4314492 h 6474894"/>
                <a:gd name="connsiteX1089" fmla="*/ 4230815 w 5696845"/>
                <a:gd name="connsiteY1089" fmla="*/ 4324350 h 6474894"/>
                <a:gd name="connsiteX1090" fmla="*/ 4211898 w 5696845"/>
                <a:gd name="connsiteY1090" fmla="*/ 4324350 h 6474894"/>
                <a:gd name="connsiteX1091" fmla="*/ 4192972 w 5696845"/>
                <a:gd name="connsiteY1091" fmla="*/ 4324350 h 6474894"/>
                <a:gd name="connsiteX1092" fmla="*/ 4150004 w 5696845"/>
                <a:gd name="connsiteY1092" fmla="*/ 4281383 h 6474894"/>
                <a:gd name="connsiteX1093" fmla="*/ 4107028 w 5696845"/>
                <a:gd name="connsiteY1093" fmla="*/ 4238406 h 6474894"/>
                <a:gd name="connsiteX1094" fmla="*/ 4085825 w 5696845"/>
                <a:gd name="connsiteY1094" fmla="*/ 4183752 h 6474894"/>
                <a:gd name="connsiteX1095" fmla="*/ 4064613 w 5696845"/>
                <a:gd name="connsiteY1095" fmla="*/ 4129088 h 6474894"/>
                <a:gd name="connsiteX1096" fmla="*/ 4060203 w 5696845"/>
                <a:gd name="connsiteY1096" fmla="*/ 4000767 h 6474894"/>
                <a:gd name="connsiteX1097" fmla="*/ 4055783 w 5696845"/>
                <a:gd name="connsiteY1097" fmla="*/ 3872446 h 6474894"/>
                <a:gd name="connsiteX1098" fmla="*/ 4041210 w 5696845"/>
                <a:gd name="connsiteY1098" fmla="*/ 3850205 h 6474894"/>
                <a:gd name="connsiteX1099" fmla="*/ 4026637 w 5696845"/>
                <a:gd name="connsiteY1099" fmla="*/ 3827955 h 6474894"/>
                <a:gd name="connsiteX1100" fmla="*/ 3992318 w 5696845"/>
                <a:gd name="connsiteY1100" fmla="*/ 3810448 h 6474894"/>
                <a:gd name="connsiteX1101" fmla="*/ 3958000 w 5696845"/>
                <a:gd name="connsiteY1101" fmla="*/ 3792941 h 6474894"/>
                <a:gd name="connsiteX1102" fmla="*/ 3872856 w 5696845"/>
                <a:gd name="connsiteY1102" fmla="*/ 3758603 h 6474894"/>
                <a:gd name="connsiteX1103" fmla="*/ 3787712 w 5696845"/>
                <a:gd name="connsiteY1103" fmla="*/ 3724275 h 6474894"/>
                <a:gd name="connsiteX1104" fmla="*/ 3780044 w 5696845"/>
                <a:gd name="connsiteY1104" fmla="*/ 3724275 h 6474894"/>
                <a:gd name="connsiteX1105" fmla="*/ 3772367 w 5696845"/>
                <a:gd name="connsiteY1105" fmla="*/ 3724275 h 6474894"/>
                <a:gd name="connsiteX1106" fmla="*/ 3772558 w 5696845"/>
                <a:gd name="connsiteY1106" fmla="*/ 3769519 h 6474894"/>
                <a:gd name="connsiteX1107" fmla="*/ 3772748 w 5696845"/>
                <a:gd name="connsiteY1107" fmla="*/ 3814763 h 6474894"/>
                <a:gd name="connsiteX1108" fmla="*/ 3782263 w 5696845"/>
                <a:gd name="connsiteY1108" fmla="*/ 3881438 h 6474894"/>
                <a:gd name="connsiteX1109" fmla="*/ 3791788 w 5696845"/>
                <a:gd name="connsiteY1109" fmla="*/ 3948113 h 6474894"/>
                <a:gd name="connsiteX1110" fmla="*/ 3815210 w 5696845"/>
                <a:gd name="connsiteY1110" fmla="*/ 3996261 h 6474894"/>
                <a:gd name="connsiteX1111" fmla="*/ 3838632 w 5696845"/>
                <a:gd name="connsiteY1111" fmla="*/ 4044420 h 6474894"/>
                <a:gd name="connsiteX1112" fmla="*/ 3860369 w 5696845"/>
                <a:gd name="connsiteY1112" fmla="*/ 4064842 h 6474894"/>
                <a:gd name="connsiteX1113" fmla="*/ 3882114 w 5696845"/>
                <a:gd name="connsiteY1113" fmla="*/ 4085273 h 6474894"/>
                <a:gd name="connsiteX1114" fmla="*/ 3878637 w 5696845"/>
                <a:gd name="connsiteY1114" fmla="*/ 4129059 h 6474894"/>
                <a:gd name="connsiteX1115" fmla="*/ 3875151 w 5696845"/>
                <a:gd name="connsiteY1115" fmla="*/ 4172845 h 6474894"/>
                <a:gd name="connsiteX1116" fmla="*/ 3821383 w 5696845"/>
                <a:gd name="connsiteY1116" fmla="*/ 4170017 h 6474894"/>
                <a:gd name="connsiteX1117" fmla="*/ 3767604 w 5696845"/>
                <a:gd name="connsiteY1117" fmla="*/ 4167188 h 6474894"/>
                <a:gd name="connsiteX1118" fmla="*/ 3737287 w 5696845"/>
                <a:gd name="connsiteY1118" fmla="*/ 4121830 h 6474894"/>
                <a:gd name="connsiteX1119" fmla="*/ 3706968 w 5696845"/>
                <a:gd name="connsiteY1119" fmla="*/ 4076462 h 6474894"/>
                <a:gd name="connsiteX1120" fmla="*/ 3685413 w 5696845"/>
                <a:gd name="connsiteY1120" fmla="*/ 4021817 h 6474894"/>
                <a:gd name="connsiteX1121" fmla="*/ 3663858 w 5696845"/>
                <a:gd name="connsiteY1121" fmla="*/ 3967163 h 6474894"/>
                <a:gd name="connsiteX1122" fmla="*/ 3661543 w 5696845"/>
                <a:gd name="connsiteY1122" fmla="*/ 3842671 h 6474894"/>
                <a:gd name="connsiteX1123" fmla="*/ 3659219 w 5696845"/>
                <a:gd name="connsiteY1123" fmla="*/ 3718179 h 6474894"/>
                <a:gd name="connsiteX1124" fmla="*/ 3647770 w 5696845"/>
                <a:gd name="connsiteY1124" fmla="*/ 3693062 h 6474894"/>
                <a:gd name="connsiteX1125" fmla="*/ 3636331 w 5696845"/>
                <a:gd name="connsiteY1125" fmla="*/ 3667935 h 6474894"/>
                <a:gd name="connsiteX1126" fmla="*/ 3525755 w 5696845"/>
                <a:gd name="connsiteY1126" fmla="*/ 3633540 h 6474894"/>
                <a:gd name="connsiteX1127" fmla="*/ 3415179 w 5696845"/>
                <a:gd name="connsiteY1127" fmla="*/ 3599136 h 6474894"/>
                <a:gd name="connsiteX1128" fmla="*/ 3373898 w 5696845"/>
                <a:gd name="connsiteY1128" fmla="*/ 3585810 h 6474894"/>
                <a:gd name="connsiteX1129" fmla="*/ 3332616 w 5696845"/>
                <a:gd name="connsiteY1129" fmla="*/ 3572485 h 6474894"/>
                <a:gd name="connsiteX1130" fmla="*/ 3309605 w 5696845"/>
                <a:gd name="connsiteY1130" fmla="*/ 3587563 h 6474894"/>
                <a:gd name="connsiteX1131" fmla="*/ 3286592 w 5696845"/>
                <a:gd name="connsiteY1131" fmla="*/ 3602641 h 6474894"/>
                <a:gd name="connsiteX1132" fmla="*/ 3286592 w 5696845"/>
                <a:gd name="connsiteY1132" fmla="*/ 3645922 h 6474894"/>
                <a:gd name="connsiteX1133" fmla="*/ 3286592 w 5696845"/>
                <a:gd name="connsiteY1133" fmla="*/ 3689204 h 6474894"/>
                <a:gd name="connsiteX1134" fmla="*/ 3248492 w 5696845"/>
                <a:gd name="connsiteY1134" fmla="*/ 3739667 h 6474894"/>
                <a:gd name="connsiteX1135" fmla="*/ 3210392 w 5696845"/>
                <a:gd name="connsiteY1135" fmla="*/ 3790131 h 6474894"/>
                <a:gd name="connsiteX1136" fmla="*/ 3210392 w 5696845"/>
                <a:gd name="connsiteY1136" fmla="*/ 4033247 h 6474894"/>
                <a:gd name="connsiteX1137" fmla="*/ 3210392 w 5696845"/>
                <a:gd name="connsiteY1137" fmla="*/ 4276363 h 6474894"/>
                <a:gd name="connsiteX1138" fmla="*/ 3234557 w 5696845"/>
                <a:gd name="connsiteY1138" fmla="*/ 4282431 h 6474894"/>
                <a:gd name="connsiteX1139" fmla="*/ 3258712 w 5696845"/>
                <a:gd name="connsiteY1139" fmla="*/ 4288488 h 6474894"/>
                <a:gd name="connsiteX1140" fmla="*/ 3367907 w 5696845"/>
                <a:gd name="connsiteY1140" fmla="*/ 4281669 h 6474894"/>
                <a:gd name="connsiteX1141" fmla="*/ 3477092 w 5696845"/>
                <a:gd name="connsiteY1141" fmla="*/ 4274849 h 6474894"/>
                <a:gd name="connsiteX1142" fmla="*/ 3477092 w 5696845"/>
                <a:gd name="connsiteY1142" fmla="*/ 4248827 h 6474894"/>
                <a:gd name="connsiteX1143" fmla="*/ 3477092 w 5696845"/>
                <a:gd name="connsiteY1143" fmla="*/ 4222804 h 6474894"/>
                <a:gd name="connsiteX1144" fmla="*/ 3453603 w 5696845"/>
                <a:gd name="connsiteY1144" fmla="*/ 4176417 h 6474894"/>
                <a:gd name="connsiteX1145" fmla="*/ 3430124 w 5696845"/>
                <a:gd name="connsiteY1145" fmla="*/ 4130021 h 6474894"/>
                <a:gd name="connsiteX1146" fmla="*/ 3435211 w 5696845"/>
                <a:gd name="connsiteY1146" fmla="*/ 4124935 h 6474894"/>
                <a:gd name="connsiteX1147" fmla="*/ 3440297 w 5696845"/>
                <a:gd name="connsiteY1147" fmla="*/ 4119848 h 6474894"/>
                <a:gd name="connsiteX1148" fmla="*/ 3458585 w 5696845"/>
                <a:gd name="connsiteY1148" fmla="*/ 4143518 h 6474894"/>
                <a:gd name="connsiteX1149" fmla="*/ 3476873 w 5696845"/>
                <a:gd name="connsiteY1149" fmla="*/ 4167188 h 6474894"/>
                <a:gd name="connsiteX1150" fmla="*/ 3494837 w 5696845"/>
                <a:gd name="connsiteY1150" fmla="*/ 4214813 h 6474894"/>
                <a:gd name="connsiteX1151" fmla="*/ 3512801 w 5696845"/>
                <a:gd name="connsiteY1151" fmla="*/ 4262438 h 6474894"/>
                <a:gd name="connsiteX1152" fmla="*/ 3538566 w 5696845"/>
                <a:gd name="connsiteY1152" fmla="*/ 4386263 h 6474894"/>
                <a:gd name="connsiteX1153" fmla="*/ 3564322 w 5696845"/>
                <a:gd name="connsiteY1153" fmla="*/ 4510088 h 6474894"/>
                <a:gd name="connsiteX1154" fmla="*/ 3588963 w 5696845"/>
                <a:gd name="connsiteY1154" fmla="*/ 4555455 h 6474894"/>
                <a:gd name="connsiteX1155" fmla="*/ 3613604 w 5696845"/>
                <a:gd name="connsiteY1155" fmla="*/ 4600823 h 6474894"/>
                <a:gd name="connsiteX1156" fmla="*/ 3662030 w 5696845"/>
                <a:gd name="connsiteY1156" fmla="*/ 4632817 h 6474894"/>
                <a:gd name="connsiteX1157" fmla="*/ 3710454 w 5696845"/>
                <a:gd name="connsiteY1157" fmla="*/ 4664821 h 6474894"/>
                <a:gd name="connsiteX1158" fmla="*/ 3770738 w 5696845"/>
                <a:gd name="connsiteY1158" fmla="*/ 4695130 h 6474894"/>
                <a:gd name="connsiteX1159" fmla="*/ 3831022 w 5696845"/>
                <a:gd name="connsiteY1159" fmla="*/ 4725429 h 6474894"/>
                <a:gd name="connsiteX1160" fmla="*/ 3932663 w 5696845"/>
                <a:gd name="connsiteY1160" fmla="*/ 4786256 h 6474894"/>
                <a:gd name="connsiteX1161" fmla="*/ 4034304 w 5696845"/>
                <a:gd name="connsiteY1161" fmla="*/ 4847082 h 6474894"/>
                <a:gd name="connsiteX1162" fmla="*/ 4088578 w 5696845"/>
                <a:gd name="connsiteY1162" fmla="*/ 4890269 h 6474894"/>
                <a:gd name="connsiteX1163" fmla="*/ 4142842 w 5696845"/>
                <a:gd name="connsiteY1163" fmla="*/ 4933446 h 6474894"/>
                <a:gd name="connsiteX1164" fmla="*/ 4180894 w 5696845"/>
                <a:gd name="connsiteY1164" fmla="*/ 4983833 h 6474894"/>
                <a:gd name="connsiteX1165" fmla="*/ 4218937 w 5696845"/>
                <a:gd name="connsiteY1165" fmla="*/ 5034230 h 6474894"/>
                <a:gd name="connsiteX1166" fmla="*/ 4228357 w 5696845"/>
                <a:gd name="connsiteY1166" fmla="*/ 5076168 h 6474894"/>
                <a:gd name="connsiteX1167" fmla="*/ 4237787 w 5696845"/>
                <a:gd name="connsiteY1167" fmla="*/ 5118116 h 6474894"/>
                <a:gd name="connsiteX1168" fmla="*/ 4223014 w 5696845"/>
                <a:gd name="connsiteY1168" fmla="*/ 5161760 h 6474894"/>
                <a:gd name="connsiteX1169" fmla="*/ 4208240 w 5696845"/>
                <a:gd name="connsiteY1169" fmla="*/ 5205413 h 6474894"/>
                <a:gd name="connsiteX1170" fmla="*/ 4175646 w 5696845"/>
                <a:gd name="connsiteY1170" fmla="*/ 5270259 h 6474894"/>
                <a:gd name="connsiteX1171" fmla="*/ 4143051 w 5696845"/>
                <a:gd name="connsiteY1171" fmla="*/ 5335096 h 6474894"/>
                <a:gd name="connsiteX1172" fmla="*/ 4082025 w 5696845"/>
                <a:gd name="connsiteY1172" fmla="*/ 5437908 h 6474894"/>
                <a:gd name="connsiteX1173" fmla="*/ 4020998 w 5696845"/>
                <a:gd name="connsiteY1173" fmla="*/ 5540721 h 6474894"/>
                <a:gd name="connsiteX1174" fmla="*/ 3987242 w 5696845"/>
                <a:gd name="connsiteY1174" fmla="*/ 5570354 h 6474894"/>
                <a:gd name="connsiteX1175" fmla="*/ 3953485 w 5696845"/>
                <a:gd name="connsiteY1175" fmla="*/ 5599996 h 6474894"/>
                <a:gd name="connsiteX1176" fmla="*/ 3863721 w 5696845"/>
                <a:gd name="connsiteY1176" fmla="*/ 5652821 h 6474894"/>
                <a:gd name="connsiteX1177" fmla="*/ 3773967 w 5696845"/>
                <a:gd name="connsiteY1177" fmla="*/ 5705647 h 6474894"/>
                <a:gd name="connsiteX1178" fmla="*/ 3734200 w 5696845"/>
                <a:gd name="connsiteY1178" fmla="*/ 5738870 h 6474894"/>
                <a:gd name="connsiteX1179" fmla="*/ 3694443 w 5696845"/>
                <a:gd name="connsiteY1179" fmla="*/ 5772083 h 6474894"/>
                <a:gd name="connsiteX1180" fmla="*/ 3707206 w 5696845"/>
                <a:gd name="connsiteY1180" fmla="*/ 5775951 h 6474894"/>
                <a:gd name="connsiteX1181" fmla="*/ 3719979 w 5696845"/>
                <a:gd name="connsiteY1181" fmla="*/ 5779818 h 6474894"/>
                <a:gd name="connsiteX1182" fmla="*/ 3765995 w 5696845"/>
                <a:gd name="connsiteY1182" fmla="*/ 5791724 h 6474894"/>
                <a:gd name="connsiteX1183" fmla="*/ 3812010 w 5696845"/>
                <a:gd name="connsiteY1183" fmla="*/ 5803630 h 6474894"/>
                <a:gd name="connsiteX1184" fmla="*/ 3867245 w 5696845"/>
                <a:gd name="connsiteY1184" fmla="*/ 5839330 h 6474894"/>
                <a:gd name="connsiteX1185" fmla="*/ 3922471 w 5696845"/>
                <a:gd name="connsiteY1185" fmla="*/ 5875020 h 6474894"/>
                <a:gd name="connsiteX1186" fmla="*/ 3928939 w 5696845"/>
                <a:gd name="connsiteY1186" fmla="*/ 5885498 h 6474894"/>
                <a:gd name="connsiteX1187" fmla="*/ 3935416 w 5696845"/>
                <a:gd name="connsiteY1187" fmla="*/ 5895975 h 6474894"/>
                <a:gd name="connsiteX1188" fmla="*/ 4490628 w 5696845"/>
                <a:gd name="connsiteY1188" fmla="*/ 5057775 h 6474894"/>
                <a:gd name="connsiteX1189" fmla="*/ 4484704 w 5696845"/>
                <a:gd name="connsiteY1189" fmla="*/ 5057775 h 6474894"/>
                <a:gd name="connsiteX1190" fmla="*/ 4491514 w 5696845"/>
                <a:gd name="connsiteY1190" fmla="*/ 5041106 h 6474894"/>
                <a:gd name="connsiteX1191" fmla="*/ 4498334 w 5696845"/>
                <a:gd name="connsiteY1191" fmla="*/ 5024438 h 6474894"/>
                <a:gd name="connsiteX1192" fmla="*/ 4507297 w 5696845"/>
                <a:gd name="connsiteY1192" fmla="*/ 4993386 h 6474894"/>
                <a:gd name="connsiteX1193" fmla="*/ 4516269 w 5696845"/>
                <a:gd name="connsiteY1193" fmla="*/ 4962335 h 6474894"/>
                <a:gd name="connsiteX1194" fmla="*/ 4503887 w 5696845"/>
                <a:gd name="connsiteY1194" fmla="*/ 4936512 h 6474894"/>
                <a:gd name="connsiteX1195" fmla="*/ 4491505 w 5696845"/>
                <a:gd name="connsiteY1195" fmla="*/ 4910700 h 6474894"/>
                <a:gd name="connsiteX1196" fmla="*/ 4467692 w 5696845"/>
                <a:gd name="connsiteY1196" fmla="*/ 4898193 h 6474894"/>
                <a:gd name="connsiteX1197" fmla="*/ 4443880 w 5696845"/>
                <a:gd name="connsiteY1197" fmla="*/ 4885687 h 6474894"/>
                <a:gd name="connsiteX1198" fmla="*/ 4407446 w 5696845"/>
                <a:gd name="connsiteY1198" fmla="*/ 4891002 h 6474894"/>
                <a:gd name="connsiteX1199" fmla="*/ 4371013 w 5696845"/>
                <a:gd name="connsiteY1199" fmla="*/ 4896307 h 6474894"/>
                <a:gd name="connsiteX1200" fmla="*/ 4376490 w 5696845"/>
                <a:gd name="connsiteY1200" fmla="*/ 4879048 h 6474894"/>
                <a:gd name="connsiteX1201" fmla="*/ 4381967 w 5696845"/>
                <a:gd name="connsiteY1201" fmla="*/ 4861798 h 6474894"/>
                <a:gd name="connsiteX1202" fmla="*/ 4333904 w 5696845"/>
                <a:gd name="connsiteY1202" fmla="*/ 4814526 h 6474894"/>
                <a:gd name="connsiteX1203" fmla="*/ 4285841 w 5696845"/>
                <a:gd name="connsiteY1203" fmla="*/ 4767263 h 6474894"/>
                <a:gd name="connsiteX1204" fmla="*/ 4261628 w 5696845"/>
                <a:gd name="connsiteY1204" fmla="*/ 4726039 h 6474894"/>
                <a:gd name="connsiteX1205" fmla="*/ 4237415 w 5696845"/>
                <a:gd name="connsiteY1205" fmla="*/ 4684805 h 6474894"/>
                <a:gd name="connsiteX1206" fmla="*/ 4242092 w 5696845"/>
                <a:gd name="connsiteY1206" fmla="*/ 4680119 h 6474894"/>
                <a:gd name="connsiteX1207" fmla="*/ 4246779 w 5696845"/>
                <a:gd name="connsiteY1207" fmla="*/ 4675432 h 6474894"/>
                <a:gd name="connsiteX1208" fmla="*/ 4275735 w 5696845"/>
                <a:gd name="connsiteY1208" fmla="*/ 4717523 h 6474894"/>
                <a:gd name="connsiteX1209" fmla="*/ 4304691 w 5696845"/>
                <a:gd name="connsiteY1209" fmla="*/ 4759604 h 6474894"/>
                <a:gd name="connsiteX1210" fmla="*/ 4358383 w 5696845"/>
                <a:gd name="connsiteY1210" fmla="*/ 4808678 h 6474894"/>
                <a:gd name="connsiteX1211" fmla="*/ 4412076 w 5696845"/>
                <a:gd name="connsiteY1211" fmla="*/ 4857750 h 6474894"/>
                <a:gd name="connsiteX1212" fmla="*/ 4432745 w 5696845"/>
                <a:gd name="connsiteY1212" fmla="*/ 4857817 h 6474894"/>
                <a:gd name="connsiteX1213" fmla="*/ 4453405 w 5696845"/>
                <a:gd name="connsiteY1213" fmla="*/ 4857883 h 6474894"/>
                <a:gd name="connsiteX1214" fmla="*/ 4481341 w 5696845"/>
                <a:gd name="connsiteY1214" fmla="*/ 4876296 h 6474894"/>
                <a:gd name="connsiteX1215" fmla="*/ 4509269 w 5696845"/>
                <a:gd name="connsiteY1215" fmla="*/ 4894707 h 6474894"/>
                <a:gd name="connsiteX1216" fmla="*/ 4521479 w 5696845"/>
                <a:gd name="connsiteY1216" fmla="*/ 4916719 h 6474894"/>
                <a:gd name="connsiteX1217" fmla="*/ 4533691 w 5696845"/>
                <a:gd name="connsiteY1217" fmla="*/ 4938722 h 6474894"/>
                <a:gd name="connsiteX1218" fmla="*/ 4533996 w 5696845"/>
                <a:gd name="connsiteY1218" fmla="*/ 4967297 h 6474894"/>
                <a:gd name="connsiteX1219" fmla="*/ 4534300 w 5696845"/>
                <a:gd name="connsiteY1219" fmla="*/ 4995872 h 6474894"/>
                <a:gd name="connsiteX1220" fmla="*/ 4515422 w 5696845"/>
                <a:gd name="connsiteY1220" fmla="*/ 5026828 h 6474894"/>
                <a:gd name="connsiteX1221" fmla="*/ 4496543 w 5696845"/>
                <a:gd name="connsiteY1221" fmla="*/ 5057785 h 6474894"/>
                <a:gd name="connsiteX1222" fmla="*/ 3630216 w 5696845"/>
                <a:gd name="connsiteY1222" fmla="*/ 5790619 h 6474894"/>
                <a:gd name="connsiteX1223" fmla="*/ 3635693 w 5696845"/>
                <a:gd name="connsiteY1223" fmla="*/ 5791200 h 6474894"/>
                <a:gd name="connsiteX1224" fmla="*/ 3657952 w 5696845"/>
                <a:gd name="connsiteY1224" fmla="*/ 5767512 h 6474894"/>
                <a:gd name="connsiteX1225" fmla="*/ 3680213 w 5696845"/>
                <a:gd name="connsiteY1225" fmla="*/ 5743814 h 6474894"/>
                <a:gd name="connsiteX1226" fmla="*/ 3747726 w 5696845"/>
                <a:gd name="connsiteY1226" fmla="*/ 5697541 h 6474894"/>
                <a:gd name="connsiteX1227" fmla="*/ 3815229 w 5696845"/>
                <a:gd name="connsiteY1227" fmla="*/ 5651278 h 6474894"/>
                <a:gd name="connsiteX1228" fmla="*/ 3883400 w 5696845"/>
                <a:gd name="connsiteY1228" fmla="*/ 5611140 h 6474894"/>
                <a:gd name="connsiteX1229" fmla="*/ 3951571 w 5696845"/>
                <a:gd name="connsiteY1229" fmla="*/ 5571001 h 6474894"/>
                <a:gd name="connsiteX1230" fmla="*/ 3984698 w 5696845"/>
                <a:gd name="connsiteY1230" fmla="*/ 5538835 h 6474894"/>
                <a:gd name="connsiteX1231" fmla="*/ 4017817 w 5696845"/>
                <a:gd name="connsiteY1231" fmla="*/ 5506669 h 6474894"/>
                <a:gd name="connsiteX1232" fmla="*/ 4080310 w 5696845"/>
                <a:gd name="connsiteY1232" fmla="*/ 5398904 h 6474894"/>
                <a:gd name="connsiteX1233" fmla="*/ 4142814 w 5696845"/>
                <a:gd name="connsiteY1233" fmla="*/ 5291138 h 6474894"/>
                <a:gd name="connsiteX1234" fmla="*/ 4171902 w 5696845"/>
                <a:gd name="connsiteY1234" fmla="*/ 5222605 h 6474894"/>
                <a:gd name="connsiteX1235" fmla="*/ 4200992 w 5696845"/>
                <a:gd name="connsiteY1235" fmla="*/ 5154073 h 6474894"/>
                <a:gd name="connsiteX1236" fmla="*/ 4200992 w 5696845"/>
                <a:gd name="connsiteY1236" fmla="*/ 5110306 h 6474894"/>
                <a:gd name="connsiteX1237" fmla="*/ 4200992 w 5696845"/>
                <a:gd name="connsiteY1237" fmla="*/ 5066538 h 6474894"/>
                <a:gd name="connsiteX1238" fmla="*/ 4182752 w 5696845"/>
                <a:gd name="connsiteY1238" fmla="*/ 5031201 h 6474894"/>
                <a:gd name="connsiteX1239" fmla="*/ 4164502 w 5696845"/>
                <a:gd name="connsiteY1239" fmla="*/ 4995863 h 6474894"/>
                <a:gd name="connsiteX1240" fmla="*/ 4127983 w 5696845"/>
                <a:gd name="connsiteY1240" fmla="*/ 4961639 h 6474894"/>
                <a:gd name="connsiteX1241" fmla="*/ 4091454 w 5696845"/>
                <a:gd name="connsiteY1241" fmla="*/ 4927416 h 6474894"/>
                <a:gd name="connsiteX1242" fmla="*/ 4060498 w 5696845"/>
                <a:gd name="connsiteY1242" fmla="*/ 4906223 h 6474894"/>
                <a:gd name="connsiteX1243" fmla="*/ 4029542 w 5696845"/>
                <a:gd name="connsiteY1243" fmla="*/ 4885030 h 6474894"/>
                <a:gd name="connsiteX1244" fmla="*/ 4029542 w 5696845"/>
                <a:gd name="connsiteY1244" fmla="*/ 4889240 h 6474894"/>
                <a:gd name="connsiteX1245" fmla="*/ 4029542 w 5696845"/>
                <a:gd name="connsiteY1245" fmla="*/ 4893460 h 6474894"/>
                <a:gd name="connsiteX1246" fmla="*/ 4043829 w 5696845"/>
                <a:gd name="connsiteY1246" fmla="*/ 4933950 h 6474894"/>
                <a:gd name="connsiteX1247" fmla="*/ 4058117 w 5696845"/>
                <a:gd name="connsiteY1247" fmla="*/ 4974441 h 6474894"/>
                <a:gd name="connsiteX1248" fmla="*/ 4058117 w 5696845"/>
                <a:gd name="connsiteY1248" fmla="*/ 5035477 h 6474894"/>
                <a:gd name="connsiteX1249" fmla="*/ 4058117 w 5696845"/>
                <a:gd name="connsiteY1249" fmla="*/ 5096504 h 6474894"/>
                <a:gd name="connsiteX1250" fmla="*/ 4032952 w 5696845"/>
                <a:gd name="connsiteY1250" fmla="*/ 5146196 h 6474894"/>
                <a:gd name="connsiteX1251" fmla="*/ 4007787 w 5696845"/>
                <a:gd name="connsiteY1251" fmla="*/ 5195888 h 6474894"/>
                <a:gd name="connsiteX1252" fmla="*/ 3932291 w 5696845"/>
                <a:gd name="connsiteY1252" fmla="*/ 5329238 h 6474894"/>
                <a:gd name="connsiteX1253" fmla="*/ 3856797 w 5696845"/>
                <a:gd name="connsiteY1253" fmla="*/ 5462588 h 6474894"/>
                <a:gd name="connsiteX1254" fmla="*/ 3836261 w 5696845"/>
                <a:gd name="connsiteY1254" fmla="*/ 5484524 h 6474894"/>
                <a:gd name="connsiteX1255" fmla="*/ 3815715 w 5696845"/>
                <a:gd name="connsiteY1255" fmla="*/ 5506460 h 6474894"/>
                <a:gd name="connsiteX1256" fmla="*/ 3718846 w 5696845"/>
                <a:gd name="connsiteY1256" fmla="*/ 5564172 h 6474894"/>
                <a:gd name="connsiteX1257" fmla="*/ 3621977 w 5696845"/>
                <a:gd name="connsiteY1257" fmla="*/ 5621875 h 6474894"/>
                <a:gd name="connsiteX1258" fmla="*/ 3572923 w 5696845"/>
                <a:gd name="connsiteY1258" fmla="*/ 5664785 h 6474894"/>
                <a:gd name="connsiteX1259" fmla="*/ 3523869 w 5696845"/>
                <a:gd name="connsiteY1259" fmla="*/ 5707694 h 6474894"/>
                <a:gd name="connsiteX1260" fmla="*/ 3526679 w 5696845"/>
                <a:gd name="connsiteY1260" fmla="*/ 5715305 h 6474894"/>
                <a:gd name="connsiteX1261" fmla="*/ 3529479 w 5696845"/>
                <a:gd name="connsiteY1261" fmla="*/ 5722915 h 6474894"/>
                <a:gd name="connsiteX1262" fmla="*/ 3577104 w 5696845"/>
                <a:gd name="connsiteY1262" fmla="*/ 5756472 h 6474894"/>
                <a:gd name="connsiteX1263" fmla="*/ 3624729 w 5696845"/>
                <a:gd name="connsiteY1263" fmla="*/ 5790038 h 6474894"/>
                <a:gd name="connsiteX1264" fmla="*/ 3092825 w 5696845"/>
                <a:gd name="connsiteY1264" fmla="*/ 5248275 h 6474894"/>
                <a:gd name="connsiteX1265" fmla="*/ 3095768 w 5696845"/>
                <a:gd name="connsiteY1265" fmla="*/ 5248275 h 6474894"/>
                <a:gd name="connsiteX1266" fmla="*/ 3118905 w 5696845"/>
                <a:gd name="connsiteY1266" fmla="*/ 5202622 h 6474894"/>
                <a:gd name="connsiteX1267" fmla="*/ 3142040 w 5696845"/>
                <a:gd name="connsiteY1267" fmla="*/ 5156978 h 6474894"/>
                <a:gd name="connsiteX1268" fmla="*/ 3156852 w 5696845"/>
                <a:gd name="connsiteY1268" fmla="*/ 5104990 h 6474894"/>
                <a:gd name="connsiteX1269" fmla="*/ 3171673 w 5696845"/>
                <a:gd name="connsiteY1269" fmla="*/ 5053013 h 6474894"/>
                <a:gd name="connsiteX1270" fmla="*/ 3181474 w 5696845"/>
                <a:gd name="connsiteY1270" fmla="*/ 4991100 h 6474894"/>
                <a:gd name="connsiteX1271" fmla="*/ 3191275 w 5696845"/>
                <a:gd name="connsiteY1271" fmla="*/ 4929188 h 6474894"/>
                <a:gd name="connsiteX1272" fmla="*/ 3184979 w 5696845"/>
                <a:gd name="connsiteY1272" fmla="*/ 4131469 h 6474894"/>
                <a:gd name="connsiteX1273" fmla="*/ 3178683 w 5696845"/>
                <a:gd name="connsiteY1273" fmla="*/ 3333750 h 6474894"/>
                <a:gd name="connsiteX1274" fmla="*/ 3063059 w 5696845"/>
                <a:gd name="connsiteY1274" fmla="*/ 3333750 h 6474894"/>
                <a:gd name="connsiteX1275" fmla="*/ 2947426 w 5696845"/>
                <a:gd name="connsiteY1275" fmla="*/ 3333750 h 6474894"/>
                <a:gd name="connsiteX1276" fmla="*/ 2950750 w 5696845"/>
                <a:gd name="connsiteY1276" fmla="*/ 3555206 h 6474894"/>
                <a:gd name="connsiteX1277" fmla="*/ 2954074 w 5696845"/>
                <a:gd name="connsiteY1277" fmla="*/ 3776663 h 6474894"/>
                <a:gd name="connsiteX1278" fmla="*/ 2962723 w 5696845"/>
                <a:gd name="connsiteY1278" fmla="*/ 4367213 h 6474894"/>
                <a:gd name="connsiteX1279" fmla="*/ 2971362 w 5696845"/>
                <a:gd name="connsiteY1279" fmla="*/ 4957763 h 6474894"/>
                <a:gd name="connsiteX1280" fmla="*/ 2985783 w 5696845"/>
                <a:gd name="connsiteY1280" fmla="*/ 5027647 h 6474894"/>
                <a:gd name="connsiteX1281" fmla="*/ 3000204 w 5696845"/>
                <a:gd name="connsiteY1281" fmla="*/ 5097533 h 6474894"/>
                <a:gd name="connsiteX1282" fmla="*/ 3024883 w 5696845"/>
                <a:gd name="connsiteY1282" fmla="*/ 5151444 h 6474894"/>
                <a:gd name="connsiteX1283" fmla="*/ 3049572 w 5696845"/>
                <a:gd name="connsiteY1283" fmla="*/ 5205356 h 6474894"/>
                <a:gd name="connsiteX1284" fmla="*/ 3069727 w 5696845"/>
                <a:gd name="connsiteY1284" fmla="*/ 5226816 h 6474894"/>
                <a:gd name="connsiteX1285" fmla="*/ 3089891 w 5696845"/>
                <a:gd name="connsiteY1285" fmla="*/ 5248275 h 6474894"/>
                <a:gd name="connsiteX1286" fmla="*/ 2684564 w 5696845"/>
                <a:gd name="connsiteY1286" fmla="*/ 4849311 h 6474894"/>
                <a:gd name="connsiteX1287" fmla="*/ 2688127 w 5696845"/>
                <a:gd name="connsiteY1287" fmla="*/ 4838643 h 6474894"/>
                <a:gd name="connsiteX1288" fmla="*/ 2667676 w 5696845"/>
                <a:gd name="connsiteY1288" fmla="*/ 4723381 h 6474894"/>
                <a:gd name="connsiteX1289" fmla="*/ 2647226 w 5696845"/>
                <a:gd name="connsiteY1289" fmla="*/ 4608119 h 6474894"/>
                <a:gd name="connsiteX1290" fmla="*/ 2650198 w 5696845"/>
                <a:gd name="connsiteY1290" fmla="*/ 4605957 h 6474894"/>
                <a:gd name="connsiteX1291" fmla="*/ 2653179 w 5696845"/>
                <a:gd name="connsiteY1291" fmla="*/ 4603804 h 6474894"/>
                <a:gd name="connsiteX1292" fmla="*/ 2719854 w 5696845"/>
                <a:gd name="connsiteY1292" fmla="*/ 4567371 h 6474894"/>
                <a:gd name="connsiteX1293" fmla="*/ 2786529 w 5696845"/>
                <a:gd name="connsiteY1293" fmla="*/ 4530928 h 6474894"/>
                <a:gd name="connsiteX1294" fmla="*/ 2805579 w 5696845"/>
                <a:gd name="connsiteY1294" fmla="*/ 4517127 h 6474894"/>
                <a:gd name="connsiteX1295" fmla="*/ 2824629 w 5696845"/>
                <a:gd name="connsiteY1295" fmla="*/ 4503315 h 6474894"/>
                <a:gd name="connsiteX1296" fmla="*/ 2722217 w 5696845"/>
                <a:gd name="connsiteY1296" fmla="*/ 4509383 h 6474894"/>
                <a:gd name="connsiteX1297" fmla="*/ 2619804 w 5696845"/>
                <a:gd name="connsiteY1297" fmla="*/ 4515450 h 6474894"/>
                <a:gd name="connsiteX1298" fmla="*/ 2567378 w 5696845"/>
                <a:gd name="connsiteY1298" fmla="*/ 4434193 h 6474894"/>
                <a:gd name="connsiteX1299" fmla="*/ 2514952 w 5696845"/>
                <a:gd name="connsiteY1299" fmla="*/ 4352925 h 6474894"/>
                <a:gd name="connsiteX1300" fmla="*/ 2509438 w 5696845"/>
                <a:gd name="connsiteY1300" fmla="*/ 4352925 h 6474894"/>
                <a:gd name="connsiteX1301" fmla="*/ 2503913 w 5696845"/>
                <a:gd name="connsiteY1301" fmla="*/ 4352925 h 6474894"/>
                <a:gd name="connsiteX1302" fmla="*/ 2510609 w 5696845"/>
                <a:gd name="connsiteY1302" fmla="*/ 4424363 h 6474894"/>
                <a:gd name="connsiteX1303" fmla="*/ 2517305 w 5696845"/>
                <a:gd name="connsiteY1303" fmla="*/ 4495800 h 6474894"/>
                <a:gd name="connsiteX1304" fmla="*/ 2507219 w 5696845"/>
                <a:gd name="connsiteY1304" fmla="*/ 4495800 h 6474894"/>
                <a:gd name="connsiteX1305" fmla="*/ 2497131 w 5696845"/>
                <a:gd name="connsiteY1305" fmla="*/ 4495800 h 6474894"/>
                <a:gd name="connsiteX1306" fmla="*/ 2251387 w 5696845"/>
                <a:gd name="connsiteY1306" fmla="*/ 4410932 h 6474894"/>
                <a:gd name="connsiteX1307" fmla="*/ 2005632 w 5696845"/>
                <a:gd name="connsiteY1307" fmla="*/ 4326074 h 6474894"/>
                <a:gd name="connsiteX1308" fmla="*/ 1998412 w 5696845"/>
                <a:gd name="connsiteY1308" fmla="*/ 4330532 h 6474894"/>
                <a:gd name="connsiteX1309" fmla="*/ 1991192 w 5696845"/>
                <a:gd name="connsiteY1309" fmla="*/ 4334999 h 6474894"/>
                <a:gd name="connsiteX1310" fmla="*/ 1991192 w 5696845"/>
                <a:gd name="connsiteY1310" fmla="*/ 4361993 h 6474894"/>
                <a:gd name="connsiteX1311" fmla="*/ 1991192 w 5696845"/>
                <a:gd name="connsiteY1311" fmla="*/ 4388987 h 6474894"/>
                <a:gd name="connsiteX1312" fmla="*/ 2007861 w 5696845"/>
                <a:gd name="connsiteY1312" fmla="*/ 4395645 h 6474894"/>
                <a:gd name="connsiteX1313" fmla="*/ 2024529 w 5696845"/>
                <a:gd name="connsiteY1313" fmla="*/ 4402293 h 6474894"/>
                <a:gd name="connsiteX1314" fmla="*/ 2234079 w 5696845"/>
                <a:gd name="connsiteY1314" fmla="*/ 4476750 h 6474894"/>
                <a:gd name="connsiteX1315" fmla="*/ 2443629 w 5696845"/>
                <a:gd name="connsiteY1315" fmla="*/ 4551207 h 6474894"/>
                <a:gd name="connsiteX1316" fmla="*/ 2460298 w 5696845"/>
                <a:gd name="connsiteY1316" fmla="*/ 4557856 h 6474894"/>
                <a:gd name="connsiteX1317" fmla="*/ 2476967 w 5696845"/>
                <a:gd name="connsiteY1317" fmla="*/ 4564513 h 6474894"/>
                <a:gd name="connsiteX1318" fmla="*/ 2476967 w 5696845"/>
                <a:gd name="connsiteY1318" fmla="*/ 4571133 h 6474894"/>
                <a:gd name="connsiteX1319" fmla="*/ 2476967 w 5696845"/>
                <a:gd name="connsiteY1319" fmla="*/ 4577753 h 6474894"/>
                <a:gd name="connsiteX1320" fmla="*/ 2405806 w 5696845"/>
                <a:gd name="connsiteY1320" fmla="*/ 4620121 h 6474894"/>
                <a:gd name="connsiteX1321" fmla="*/ 2334635 w 5696845"/>
                <a:gd name="connsiteY1321" fmla="*/ 4662488 h 6474894"/>
                <a:gd name="connsiteX1322" fmla="*/ 2334368 w 5696845"/>
                <a:gd name="connsiteY1322" fmla="*/ 4670651 h 6474894"/>
                <a:gd name="connsiteX1323" fmla="*/ 2334092 w 5696845"/>
                <a:gd name="connsiteY1323" fmla="*/ 4678813 h 6474894"/>
                <a:gd name="connsiteX1324" fmla="*/ 2346894 w 5696845"/>
                <a:gd name="connsiteY1324" fmla="*/ 4673899 h 6474894"/>
                <a:gd name="connsiteX1325" fmla="*/ 2359695 w 5696845"/>
                <a:gd name="connsiteY1325" fmla="*/ 4668984 h 6474894"/>
                <a:gd name="connsiteX1326" fmla="*/ 2454050 w 5696845"/>
                <a:gd name="connsiteY1326" fmla="*/ 4662716 h 6474894"/>
                <a:gd name="connsiteX1327" fmla="*/ 2548404 w 5696845"/>
                <a:gd name="connsiteY1327" fmla="*/ 4656439 h 6474894"/>
                <a:gd name="connsiteX1328" fmla="*/ 2614708 w 5696845"/>
                <a:gd name="connsiteY1328" fmla="*/ 4758205 h 6474894"/>
                <a:gd name="connsiteX1329" fmla="*/ 2681011 w 5696845"/>
                <a:gd name="connsiteY1329" fmla="*/ 4859969 h 6474894"/>
                <a:gd name="connsiteX1330" fmla="*/ 1491015 w 5696845"/>
                <a:gd name="connsiteY1330" fmla="*/ 4533900 h 6474894"/>
                <a:gd name="connsiteX1331" fmla="*/ 1503083 w 5696845"/>
                <a:gd name="connsiteY1331" fmla="*/ 4533900 h 6474894"/>
                <a:gd name="connsiteX1332" fmla="*/ 1515685 w 5696845"/>
                <a:gd name="connsiteY1332" fmla="*/ 4518717 h 6474894"/>
                <a:gd name="connsiteX1333" fmla="*/ 1528296 w 5696845"/>
                <a:gd name="connsiteY1333" fmla="*/ 4503525 h 6474894"/>
                <a:gd name="connsiteX1334" fmla="*/ 1576388 w 5696845"/>
                <a:gd name="connsiteY1334" fmla="*/ 4475941 h 6474894"/>
                <a:gd name="connsiteX1335" fmla="*/ 1624479 w 5696845"/>
                <a:gd name="connsiteY1335" fmla="*/ 4448356 h 6474894"/>
                <a:gd name="connsiteX1336" fmla="*/ 1646225 w 5696845"/>
                <a:gd name="connsiteY1336" fmla="*/ 4448271 h 6474894"/>
                <a:gd name="connsiteX1337" fmla="*/ 1667971 w 5696845"/>
                <a:gd name="connsiteY1337" fmla="*/ 4448185 h 6474894"/>
                <a:gd name="connsiteX1338" fmla="*/ 1717148 w 5696845"/>
                <a:gd name="connsiteY1338" fmla="*/ 4423267 h 6474894"/>
                <a:gd name="connsiteX1339" fmla="*/ 1766326 w 5696845"/>
                <a:gd name="connsiteY1339" fmla="*/ 4398341 h 6474894"/>
                <a:gd name="connsiteX1340" fmla="*/ 1819228 w 5696845"/>
                <a:gd name="connsiteY1340" fmla="*/ 4347801 h 6474894"/>
                <a:gd name="connsiteX1341" fmla="*/ 1872129 w 5696845"/>
                <a:gd name="connsiteY1341" fmla="*/ 4297252 h 6474894"/>
                <a:gd name="connsiteX1342" fmla="*/ 1889341 w 5696845"/>
                <a:gd name="connsiteY1342" fmla="*/ 4267943 h 6474894"/>
                <a:gd name="connsiteX1343" fmla="*/ 1906543 w 5696845"/>
                <a:gd name="connsiteY1343" fmla="*/ 4238625 h 6474894"/>
                <a:gd name="connsiteX1344" fmla="*/ 1865148 w 5696845"/>
                <a:gd name="connsiteY1344" fmla="*/ 4238625 h 6474894"/>
                <a:gd name="connsiteX1345" fmla="*/ 1823743 w 5696845"/>
                <a:gd name="connsiteY1345" fmla="*/ 4238625 h 6474894"/>
                <a:gd name="connsiteX1346" fmla="*/ 1767754 w 5696845"/>
                <a:gd name="connsiteY1346" fmla="*/ 4253208 h 6474894"/>
                <a:gd name="connsiteX1347" fmla="*/ 1711757 w 5696845"/>
                <a:gd name="connsiteY1347" fmla="*/ 4267791 h 6474894"/>
                <a:gd name="connsiteX1348" fmla="*/ 1658007 w 5696845"/>
                <a:gd name="connsiteY1348" fmla="*/ 4296442 h 6474894"/>
                <a:gd name="connsiteX1349" fmla="*/ 1604258 w 5696845"/>
                <a:gd name="connsiteY1349" fmla="*/ 4325093 h 6474894"/>
                <a:gd name="connsiteX1350" fmla="*/ 1554452 w 5696845"/>
                <a:gd name="connsiteY1350" fmla="*/ 4368661 h 6474894"/>
                <a:gd name="connsiteX1351" fmla="*/ 1504645 w 5696845"/>
                <a:gd name="connsiteY1351" fmla="*/ 4412228 h 6474894"/>
                <a:gd name="connsiteX1352" fmla="*/ 1471032 w 5696845"/>
                <a:gd name="connsiteY1352" fmla="*/ 4456252 h 6474894"/>
                <a:gd name="connsiteX1353" fmla="*/ 1437418 w 5696845"/>
                <a:gd name="connsiteY1353" fmla="*/ 4500267 h 6474894"/>
                <a:gd name="connsiteX1354" fmla="*/ 1458182 w 5696845"/>
                <a:gd name="connsiteY1354" fmla="*/ 4517088 h 6474894"/>
                <a:gd name="connsiteX1355" fmla="*/ 1478956 w 5696845"/>
                <a:gd name="connsiteY1355" fmla="*/ 4533900 h 6474894"/>
                <a:gd name="connsiteX1356" fmla="*/ 1995954 w 5696845"/>
                <a:gd name="connsiteY1356" fmla="*/ 4529395 h 6474894"/>
                <a:gd name="connsiteX1357" fmla="*/ 2005479 w 5696845"/>
                <a:gd name="connsiteY1357" fmla="*/ 4527557 h 6474894"/>
                <a:gd name="connsiteX1358" fmla="*/ 2008832 w 5696845"/>
                <a:gd name="connsiteY1358" fmla="*/ 4510278 h 6474894"/>
                <a:gd name="connsiteX1359" fmla="*/ 2012175 w 5696845"/>
                <a:gd name="connsiteY1359" fmla="*/ 4493000 h 6474894"/>
                <a:gd name="connsiteX1360" fmla="*/ 1990802 w 5696845"/>
                <a:gd name="connsiteY1360" fmla="*/ 4454967 h 6474894"/>
                <a:gd name="connsiteX1361" fmla="*/ 1969418 w 5696845"/>
                <a:gd name="connsiteY1361" fmla="*/ 4416924 h 6474894"/>
                <a:gd name="connsiteX1362" fmla="*/ 1969418 w 5696845"/>
                <a:gd name="connsiteY1362" fmla="*/ 4367260 h 6474894"/>
                <a:gd name="connsiteX1363" fmla="*/ 1969418 w 5696845"/>
                <a:gd name="connsiteY1363" fmla="*/ 4317588 h 6474894"/>
                <a:gd name="connsiteX1364" fmla="*/ 1946386 w 5696845"/>
                <a:gd name="connsiteY1364" fmla="*/ 4303614 h 6474894"/>
                <a:gd name="connsiteX1365" fmla="*/ 1923364 w 5696845"/>
                <a:gd name="connsiteY1365" fmla="*/ 4289641 h 6474894"/>
                <a:gd name="connsiteX1366" fmla="*/ 1862033 w 5696845"/>
                <a:gd name="connsiteY1366" fmla="*/ 4349773 h 6474894"/>
                <a:gd name="connsiteX1367" fmla="*/ 1800701 w 5696845"/>
                <a:gd name="connsiteY1367" fmla="*/ 4409904 h 6474894"/>
                <a:gd name="connsiteX1368" fmla="*/ 1748304 w 5696845"/>
                <a:gd name="connsiteY1368" fmla="*/ 4439479 h 6474894"/>
                <a:gd name="connsiteX1369" fmla="*/ 1695917 w 5696845"/>
                <a:gd name="connsiteY1369" fmla="*/ 4469045 h 6474894"/>
                <a:gd name="connsiteX1370" fmla="*/ 1695917 w 5696845"/>
                <a:gd name="connsiteY1370" fmla="*/ 4482723 h 6474894"/>
                <a:gd name="connsiteX1371" fmla="*/ 1695917 w 5696845"/>
                <a:gd name="connsiteY1371" fmla="*/ 4496400 h 6474894"/>
                <a:gd name="connsiteX1372" fmla="*/ 1707823 w 5696845"/>
                <a:gd name="connsiteY1372" fmla="*/ 4500572 h 6474894"/>
                <a:gd name="connsiteX1373" fmla="*/ 1719729 w 5696845"/>
                <a:gd name="connsiteY1373" fmla="*/ 4504744 h 6474894"/>
                <a:gd name="connsiteX1374" fmla="*/ 1853079 w 5696845"/>
                <a:gd name="connsiteY1374" fmla="*/ 4517984 h 6474894"/>
                <a:gd name="connsiteX1375" fmla="*/ 1986429 w 5696845"/>
                <a:gd name="connsiteY1375" fmla="*/ 4531224 h 6474894"/>
                <a:gd name="connsiteX1376" fmla="*/ 2135810 w 5696845"/>
                <a:gd name="connsiteY1376" fmla="*/ 4513860 h 6474894"/>
                <a:gd name="connsiteX1377" fmla="*/ 2151831 w 5696845"/>
                <a:gd name="connsiteY1377" fmla="*/ 4514850 h 6474894"/>
                <a:gd name="connsiteX1378" fmla="*/ 2158108 w 5696845"/>
                <a:gd name="connsiteY1378" fmla="*/ 4495086 h 6474894"/>
                <a:gd name="connsiteX1379" fmla="*/ 2164385 w 5696845"/>
                <a:gd name="connsiteY1379" fmla="*/ 4475312 h 6474894"/>
                <a:gd name="connsiteX1380" fmla="*/ 2161128 w 5696845"/>
                <a:gd name="connsiteY1380" fmla="*/ 4472731 h 6474894"/>
                <a:gd name="connsiteX1381" fmla="*/ 2157879 w 5696845"/>
                <a:gd name="connsiteY1381" fmla="*/ 4470140 h 6474894"/>
                <a:gd name="connsiteX1382" fmla="*/ 2083832 w 5696845"/>
                <a:gd name="connsiteY1382" fmla="*/ 4443508 h 6474894"/>
                <a:gd name="connsiteX1383" fmla="*/ 2009785 w 5696845"/>
                <a:gd name="connsiteY1383" fmla="*/ 4416886 h 6474894"/>
                <a:gd name="connsiteX1384" fmla="*/ 2003508 w 5696845"/>
                <a:gd name="connsiteY1384" fmla="*/ 4423163 h 6474894"/>
                <a:gd name="connsiteX1385" fmla="*/ 1997231 w 5696845"/>
                <a:gd name="connsiteY1385" fmla="*/ 4429439 h 6474894"/>
                <a:gd name="connsiteX1386" fmla="*/ 2015747 w 5696845"/>
                <a:gd name="connsiteY1386" fmla="*/ 4454243 h 6474894"/>
                <a:gd name="connsiteX1387" fmla="*/ 2034264 w 5696845"/>
                <a:gd name="connsiteY1387" fmla="*/ 4479046 h 6474894"/>
                <a:gd name="connsiteX1388" fmla="*/ 2077022 w 5696845"/>
                <a:gd name="connsiteY1388" fmla="*/ 4495962 h 6474894"/>
                <a:gd name="connsiteX1389" fmla="*/ 2119779 w 5696845"/>
                <a:gd name="connsiteY1389" fmla="*/ 4512879 h 6474894"/>
                <a:gd name="connsiteX1390" fmla="*/ 405860 w 5696845"/>
                <a:gd name="connsiteY1390" fmla="*/ 4407656 h 6474894"/>
                <a:gd name="connsiteX1391" fmla="*/ 407956 w 5696845"/>
                <a:gd name="connsiteY1391" fmla="*/ 4405313 h 6474894"/>
                <a:gd name="connsiteX1392" fmla="*/ 546973 w 5696845"/>
                <a:gd name="connsiteY1392" fmla="*/ 4248750 h 6474894"/>
                <a:gd name="connsiteX1393" fmla="*/ 685991 w 5696845"/>
                <a:gd name="connsiteY1393" fmla="*/ 4092188 h 6474894"/>
                <a:gd name="connsiteX1394" fmla="*/ 670046 w 5696845"/>
                <a:gd name="connsiteY1394" fmla="*/ 4074567 h 6474894"/>
                <a:gd name="connsiteX1395" fmla="*/ 654101 w 5696845"/>
                <a:gd name="connsiteY1395" fmla="*/ 4056945 h 6474894"/>
                <a:gd name="connsiteX1396" fmla="*/ 642728 w 5696845"/>
                <a:gd name="connsiteY1396" fmla="*/ 4059679 h 6474894"/>
                <a:gd name="connsiteX1397" fmla="*/ 631355 w 5696845"/>
                <a:gd name="connsiteY1397" fmla="*/ 4062413 h 6474894"/>
                <a:gd name="connsiteX1398" fmla="*/ 495738 w 5696845"/>
                <a:gd name="connsiteY1398" fmla="*/ 4212974 h 6474894"/>
                <a:gd name="connsiteX1399" fmla="*/ 360112 w 5696845"/>
                <a:gd name="connsiteY1399" fmla="*/ 4363527 h 6474894"/>
                <a:gd name="connsiteX1400" fmla="*/ 381943 w 5696845"/>
                <a:gd name="connsiteY1400" fmla="*/ 4386768 h 6474894"/>
                <a:gd name="connsiteX1401" fmla="*/ 403765 w 5696845"/>
                <a:gd name="connsiteY1401" fmla="*/ 4409999 h 6474894"/>
                <a:gd name="connsiteX1402" fmla="*/ 3333598 w 5696845"/>
                <a:gd name="connsiteY1402" fmla="*/ 4391025 h 6474894"/>
                <a:gd name="connsiteX1403" fmla="*/ 3352333 w 5696845"/>
                <a:gd name="connsiteY1403" fmla="*/ 4391025 h 6474894"/>
                <a:gd name="connsiteX1404" fmla="*/ 3402806 w 5696845"/>
                <a:gd name="connsiteY1404" fmla="*/ 4381062 h 6474894"/>
                <a:gd name="connsiteX1405" fmla="*/ 3453279 w 5696845"/>
                <a:gd name="connsiteY1405" fmla="*/ 4371099 h 6474894"/>
                <a:gd name="connsiteX1406" fmla="*/ 3475311 w 5696845"/>
                <a:gd name="connsiteY1406" fmla="*/ 4366441 h 6474894"/>
                <a:gd name="connsiteX1407" fmla="*/ 3497342 w 5696845"/>
                <a:gd name="connsiteY1407" fmla="*/ 4361783 h 6474894"/>
                <a:gd name="connsiteX1408" fmla="*/ 3494361 w 5696845"/>
                <a:gd name="connsiteY1408" fmla="*/ 4335923 h 6474894"/>
                <a:gd name="connsiteX1409" fmla="*/ 3491379 w 5696845"/>
                <a:gd name="connsiteY1409" fmla="*/ 4310063 h 6474894"/>
                <a:gd name="connsiteX1410" fmla="*/ 3391415 w 5696845"/>
                <a:gd name="connsiteY1410" fmla="*/ 4313197 h 6474894"/>
                <a:gd name="connsiteX1411" fmla="*/ 3291440 w 5696845"/>
                <a:gd name="connsiteY1411" fmla="*/ 4316330 h 6474894"/>
                <a:gd name="connsiteX1412" fmla="*/ 3287306 w 5696845"/>
                <a:gd name="connsiteY1412" fmla="*/ 4320455 h 6474894"/>
                <a:gd name="connsiteX1413" fmla="*/ 3283182 w 5696845"/>
                <a:gd name="connsiteY1413" fmla="*/ 4324588 h 6474894"/>
                <a:gd name="connsiteX1414" fmla="*/ 3299022 w 5696845"/>
                <a:gd name="connsiteY1414" fmla="*/ 4357812 h 6474894"/>
                <a:gd name="connsiteX1415" fmla="*/ 3314862 w 5696845"/>
                <a:gd name="connsiteY1415" fmla="*/ 4391025 h 6474894"/>
                <a:gd name="connsiteX1416" fmla="*/ 2190017 w 5696845"/>
                <a:gd name="connsiteY1416" fmla="*/ 4361850 h 6474894"/>
                <a:gd name="connsiteX1417" fmla="*/ 2203104 w 5696845"/>
                <a:gd name="connsiteY1417" fmla="*/ 4362450 h 6474894"/>
                <a:gd name="connsiteX1418" fmla="*/ 2241671 w 5696845"/>
                <a:gd name="connsiteY1418" fmla="*/ 4318635 h 6474894"/>
                <a:gd name="connsiteX1419" fmla="*/ 2280228 w 5696845"/>
                <a:gd name="connsiteY1419" fmla="*/ 4274830 h 6474894"/>
                <a:gd name="connsiteX1420" fmla="*/ 2395271 w 5696845"/>
                <a:gd name="connsiteY1420" fmla="*/ 4188066 h 6474894"/>
                <a:gd name="connsiteX1421" fmla="*/ 2510304 w 5696845"/>
                <a:gd name="connsiteY1421" fmla="*/ 4101303 h 6474894"/>
                <a:gd name="connsiteX1422" fmla="*/ 2561492 w 5696845"/>
                <a:gd name="connsiteY1422" fmla="*/ 4048516 h 6474894"/>
                <a:gd name="connsiteX1423" fmla="*/ 2612679 w 5696845"/>
                <a:gd name="connsiteY1423" fmla="*/ 3995738 h 6474894"/>
                <a:gd name="connsiteX1424" fmla="*/ 2653646 w 5696845"/>
                <a:gd name="connsiteY1424" fmla="*/ 3933263 h 6474894"/>
                <a:gd name="connsiteX1425" fmla="*/ 2694613 w 5696845"/>
                <a:gd name="connsiteY1425" fmla="*/ 3870779 h 6474894"/>
                <a:gd name="connsiteX1426" fmla="*/ 2714377 w 5696845"/>
                <a:gd name="connsiteY1426" fmla="*/ 3812115 h 6474894"/>
                <a:gd name="connsiteX1427" fmla="*/ 2734142 w 5696845"/>
                <a:gd name="connsiteY1427" fmla="*/ 3753450 h 6474894"/>
                <a:gd name="connsiteX1428" fmla="*/ 2734142 w 5696845"/>
                <a:gd name="connsiteY1428" fmla="*/ 3735105 h 6474894"/>
                <a:gd name="connsiteX1429" fmla="*/ 2734142 w 5696845"/>
                <a:gd name="connsiteY1429" fmla="*/ 3716769 h 6474894"/>
                <a:gd name="connsiteX1430" fmla="*/ 2706510 w 5696845"/>
                <a:gd name="connsiteY1430" fmla="*/ 3687185 h 6474894"/>
                <a:gd name="connsiteX1431" fmla="*/ 2678878 w 5696845"/>
                <a:gd name="connsiteY1431" fmla="*/ 3657600 h 6474894"/>
                <a:gd name="connsiteX1432" fmla="*/ 2664924 w 5696845"/>
                <a:gd name="connsiteY1432" fmla="*/ 3657600 h 6474894"/>
                <a:gd name="connsiteX1433" fmla="*/ 2650970 w 5696845"/>
                <a:gd name="connsiteY1433" fmla="*/ 3657600 h 6474894"/>
                <a:gd name="connsiteX1434" fmla="*/ 2630491 w 5696845"/>
                <a:gd name="connsiteY1434" fmla="*/ 3713759 h 6474894"/>
                <a:gd name="connsiteX1435" fmla="*/ 2610022 w 5696845"/>
                <a:gd name="connsiteY1435" fmla="*/ 3769919 h 6474894"/>
                <a:gd name="connsiteX1436" fmla="*/ 2561873 w 5696845"/>
                <a:gd name="connsiteY1436" fmla="*/ 3844728 h 6474894"/>
                <a:gd name="connsiteX1437" fmla="*/ 2513724 w 5696845"/>
                <a:gd name="connsiteY1437" fmla="*/ 3919538 h 6474894"/>
                <a:gd name="connsiteX1438" fmla="*/ 2343702 w 5696845"/>
                <a:gd name="connsiteY1438" fmla="*/ 4086225 h 6474894"/>
                <a:gd name="connsiteX1439" fmla="*/ 2173681 w 5696845"/>
                <a:gd name="connsiteY1439" fmla="*/ 4252913 h 6474894"/>
                <a:gd name="connsiteX1440" fmla="*/ 2153908 w 5696845"/>
                <a:gd name="connsiteY1440" fmla="*/ 4286250 h 6474894"/>
                <a:gd name="connsiteX1441" fmla="*/ 2134134 w 5696845"/>
                <a:gd name="connsiteY1441" fmla="*/ 4319588 h 6474894"/>
                <a:gd name="connsiteX1442" fmla="*/ 2134095 w 5696845"/>
                <a:gd name="connsiteY1442" fmla="*/ 4331799 h 6474894"/>
                <a:gd name="connsiteX1443" fmla="*/ 2134057 w 5696845"/>
                <a:gd name="connsiteY1443" fmla="*/ 4344010 h 6474894"/>
                <a:gd name="connsiteX1444" fmla="*/ 2155489 w 5696845"/>
                <a:gd name="connsiteY1444" fmla="*/ 4352630 h 6474894"/>
                <a:gd name="connsiteX1445" fmla="*/ 2176920 w 5696845"/>
                <a:gd name="connsiteY1445" fmla="*/ 4361240 h 6474894"/>
                <a:gd name="connsiteX1446" fmla="*/ 2099682 w 5696845"/>
                <a:gd name="connsiteY1446" fmla="*/ 4317178 h 6474894"/>
                <a:gd name="connsiteX1447" fmla="*/ 2108159 w 5696845"/>
                <a:gd name="connsiteY1447" fmla="*/ 4302233 h 6474894"/>
                <a:gd name="connsiteX1448" fmla="*/ 2090823 w 5696845"/>
                <a:gd name="connsiteY1448" fmla="*/ 4289555 h 6474894"/>
                <a:gd name="connsiteX1449" fmla="*/ 2073488 w 5696845"/>
                <a:gd name="connsiteY1449" fmla="*/ 4276878 h 6474894"/>
                <a:gd name="connsiteX1450" fmla="*/ 2055257 w 5696845"/>
                <a:gd name="connsiteY1450" fmla="*/ 4293375 h 6474894"/>
                <a:gd name="connsiteX1451" fmla="*/ 2037026 w 5696845"/>
                <a:gd name="connsiteY1451" fmla="*/ 4309872 h 6474894"/>
                <a:gd name="connsiteX1452" fmla="*/ 2064115 w 5696845"/>
                <a:gd name="connsiteY1452" fmla="*/ 4320998 h 6474894"/>
                <a:gd name="connsiteX1453" fmla="*/ 2091204 w 5696845"/>
                <a:gd name="connsiteY1453" fmla="*/ 4332123 h 6474894"/>
                <a:gd name="connsiteX1454" fmla="*/ 370199 w 5696845"/>
                <a:gd name="connsiteY1454" fmla="*/ 4314025 h 6474894"/>
                <a:gd name="connsiteX1455" fmla="*/ 376704 w 5696845"/>
                <a:gd name="connsiteY1455" fmla="*/ 4313225 h 6474894"/>
                <a:gd name="connsiteX1456" fmla="*/ 433854 w 5696845"/>
                <a:gd name="connsiteY1456" fmla="*/ 4249122 h 6474894"/>
                <a:gd name="connsiteX1457" fmla="*/ 491004 w 5696845"/>
                <a:gd name="connsiteY1457" fmla="*/ 4185019 h 6474894"/>
                <a:gd name="connsiteX1458" fmla="*/ 556422 w 5696845"/>
                <a:gd name="connsiteY1458" fmla="*/ 4111866 h 6474894"/>
                <a:gd name="connsiteX1459" fmla="*/ 621830 w 5696845"/>
                <a:gd name="connsiteY1459" fmla="*/ 4038705 h 6474894"/>
                <a:gd name="connsiteX1460" fmla="*/ 599285 w 5696845"/>
                <a:gd name="connsiteY1460" fmla="*/ 4019874 h 6474894"/>
                <a:gd name="connsiteX1461" fmla="*/ 576729 w 5696845"/>
                <a:gd name="connsiteY1461" fmla="*/ 4001034 h 6474894"/>
                <a:gd name="connsiteX1462" fmla="*/ 560184 w 5696845"/>
                <a:gd name="connsiteY1462" fmla="*/ 3995404 h 6474894"/>
                <a:gd name="connsiteX1463" fmla="*/ 543640 w 5696845"/>
                <a:gd name="connsiteY1463" fmla="*/ 3989775 h 6474894"/>
                <a:gd name="connsiteX1464" fmla="*/ 454038 w 5696845"/>
                <a:gd name="connsiteY1464" fmla="*/ 4029066 h 6474894"/>
                <a:gd name="connsiteX1465" fmla="*/ 364427 w 5696845"/>
                <a:gd name="connsiteY1465" fmla="*/ 4068366 h 6474894"/>
                <a:gd name="connsiteX1466" fmla="*/ 348834 w 5696845"/>
                <a:gd name="connsiteY1466" fmla="*/ 4079767 h 6474894"/>
                <a:gd name="connsiteX1467" fmla="*/ 333251 w 5696845"/>
                <a:gd name="connsiteY1467" fmla="*/ 4091169 h 6474894"/>
                <a:gd name="connsiteX1468" fmla="*/ 343538 w 5696845"/>
                <a:gd name="connsiteY1468" fmla="*/ 4186323 h 6474894"/>
                <a:gd name="connsiteX1469" fmla="*/ 353825 w 5696845"/>
                <a:gd name="connsiteY1469" fmla="*/ 4281488 h 6474894"/>
                <a:gd name="connsiteX1470" fmla="*/ 358759 w 5696845"/>
                <a:gd name="connsiteY1470" fmla="*/ 4298156 h 6474894"/>
                <a:gd name="connsiteX1471" fmla="*/ 363703 w 5696845"/>
                <a:gd name="connsiteY1471" fmla="*/ 4314825 h 6474894"/>
                <a:gd name="connsiteX1472" fmla="*/ 4207669 w 5696845"/>
                <a:gd name="connsiteY1472" fmla="*/ 4305300 h 6474894"/>
                <a:gd name="connsiteX1473" fmla="*/ 4211765 w 5696845"/>
                <a:gd name="connsiteY1473" fmla="*/ 4305300 h 6474894"/>
                <a:gd name="connsiteX1474" fmla="*/ 4230196 w 5696845"/>
                <a:gd name="connsiteY1474" fmla="*/ 4295442 h 6474894"/>
                <a:gd name="connsiteX1475" fmla="*/ 4248617 w 5696845"/>
                <a:gd name="connsiteY1475" fmla="*/ 4285583 h 6474894"/>
                <a:gd name="connsiteX1476" fmla="*/ 4248617 w 5696845"/>
                <a:gd name="connsiteY1476" fmla="*/ 4266000 h 6474894"/>
                <a:gd name="connsiteX1477" fmla="*/ 4248617 w 5696845"/>
                <a:gd name="connsiteY1477" fmla="*/ 4246417 h 6474894"/>
                <a:gd name="connsiteX1478" fmla="*/ 4215060 w 5696845"/>
                <a:gd name="connsiteY1478" fmla="*/ 4207221 h 6474894"/>
                <a:gd name="connsiteX1479" fmla="*/ 4181513 w 5696845"/>
                <a:gd name="connsiteY1479" fmla="*/ 4168016 h 6474894"/>
                <a:gd name="connsiteX1480" fmla="*/ 4167359 w 5696845"/>
                <a:gd name="connsiteY1480" fmla="*/ 4120344 h 6474894"/>
                <a:gd name="connsiteX1481" fmla="*/ 4153195 w 5696845"/>
                <a:gd name="connsiteY1481" fmla="*/ 4072681 h 6474894"/>
                <a:gd name="connsiteX1482" fmla="*/ 4147090 w 5696845"/>
                <a:gd name="connsiteY1482" fmla="*/ 3979440 h 6474894"/>
                <a:gd name="connsiteX1483" fmla="*/ 4140975 w 5696845"/>
                <a:gd name="connsiteY1483" fmla="*/ 3886200 h 6474894"/>
                <a:gd name="connsiteX1484" fmla="*/ 4109075 w 5696845"/>
                <a:gd name="connsiteY1484" fmla="*/ 3886200 h 6474894"/>
                <a:gd name="connsiteX1485" fmla="*/ 4077167 w 5696845"/>
                <a:gd name="connsiteY1485" fmla="*/ 3886200 h 6474894"/>
                <a:gd name="connsiteX1486" fmla="*/ 4077281 w 5696845"/>
                <a:gd name="connsiteY1486" fmla="*/ 3983831 h 6474894"/>
                <a:gd name="connsiteX1487" fmla="*/ 4077395 w 5696845"/>
                <a:gd name="connsiteY1487" fmla="*/ 4081463 h 6474894"/>
                <a:gd name="connsiteX1488" fmla="*/ 4090740 w 5696845"/>
                <a:gd name="connsiteY1488" fmla="*/ 4131602 h 6474894"/>
                <a:gd name="connsiteX1489" fmla="*/ 4104085 w 5696845"/>
                <a:gd name="connsiteY1489" fmla="*/ 4181742 h 6474894"/>
                <a:gd name="connsiteX1490" fmla="*/ 4128726 w 5696845"/>
                <a:gd name="connsiteY1490" fmla="*/ 4223776 h 6474894"/>
                <a:gd name="connsiteX1491" fmla="*/ 4153358 w 5696845"/>
                <a:gd name="connsiteY1491" fmla="*/ 4265810 h 6474894"/>
                <a:gd name="connsiteX1492" fmla="*/ 4178456 w 5696845"/>
                <a:gd name="connsiteY1492" fmla="*/ 4285555 h 6474894"/>
                <a:gd name="connsiteX1493" fmla="*/ 4203564 w 5696845"/>
                <a:gd name="connsiteY1493" fmla="*/ 4305300 h 6474894"/>
                <a:gd name="connsiteX1494" fmla="*/ 1997050 w 5696845"/>
                <a:gd name="connsiteY1494" fmla="*/ 4295175 h 6474894"/>
                <a:gd name="connsiteX1495" fmla="*/ 2007670 w 5696845"/>
                <a:gd name="connsiteY1495" fmla="*/ 4295775 h 6474894"/>
                <a:gd name="connsiteX1496" fmla="*/ 2032768 w 5696845"/>
                <a:gd name="connsiteY1496" fmla="*/ 4276030 h 6474894"/>
                <a:gd name="connsiteX1497" fmla="*/ 2057867 w 5696845"/>
                <a:gd name="connsiteY1497" fmla="*/ 4256294 h 6474894"/>
                <a:gd name="connsiteX1498" fmla="*/ 2057867 w 5696845"/>
                <a:gd name="connsiteY1498" fmla="*/ 4223642 h 6474894"/>
                <a:gd name="connsiteX1499" fmla="*/ 2057867 w 5696845"/>
                <a:gd name="connsiteY1499" fmla="*/ 4191000 h 6474894"/>
                <a:gd name="connsiteX1500" fmla="*/ 2038817 w 5696845"/>
                <a:gd name="connsiteY1500" fmla="*/ 4171950 h 6474894"/>
                <a:gd name="connsiteX1501" fmla="*/ 2019767 w 5696845"/>
                <a:gd name="connsiteY1501" fmla="*/ 4152900 h 6474894"/>
                <a:gd name="connsiteX1502" fmla="*/ 1994183 w 5696845"/>
                <a:gd name="connsiteY1502" fmla="*/ 4152900 h 6474894"/>
                <a:gd name="connsiteX1503" fmla="*/ 1968608 w 5696845"/>
                <a:gd name="connsiteY1503" fmla="*/ 4152900 h 6474894"/>
                <a:gd name="connsiteX1504" fmla="*/ 1946558 w 5696845"/>
                <a:gd name="connsiteY1504" fmla="*/ 4173608 h 6474894"/>
                <a:gd name="connsiteX1505" fmla="*/ 1924517 w 5696845"/>
                <a:gd name="connsiteY1505" fmla="*/ 4194324 h 6474894"/>
                <a:gd name="connsiteX1506" fmla="*/ 1924517 w 5696845"/>
                <a:gd name="connsiteY1506" fmla="*/ 4217099 h 6474894"/>
                <a:gd name="connsiteX1507" fmla="*/ 1924517 w 5696845"/>
                <a:gd name="connsiteY1507" fmla="*/ 4239873 h 6474894"/>
                <a:gd name="connsiteX1508" fmla="*/ 1934661 w 5696845"/>
                <a:gd name="connsiteY1508" fmla="*/ 4258837 h 6474894"/>
                <a:gd name="connsiteX1509" fmla="*/ 1944815 w 5696845"/>
                <a:gd name="connsiteY1509" fmla="*/ 4277802 h 6474894"/>
                <a:gd name="connsiteX1510" fmla="*/ 1965617 w 5696845"/>
                <a:gd name="connsiteY1510" fmla="*/ 4286184 h 6474894"/>
                <a:gd name="connsiteX1511" fmla="*/ 1986429 w 5696845"/>
                <a:gd name="connsiteY1511" fmla="*/ 4294565 h 6474894"/>
                <a:gd name="connsiteX1512" fmla="*/ 2137629 w 5696845"/>
                <a:gd name="connsiteY1512" fmla="*/ 4260685 h 6474894"/>
                <a:gd name="connsiteX1513" fmla="*/ 2156165 w 5696845"/>
                <a:gd name="connsiteY1513" fmla="*/ 4233863 h 6474894"/>
                <a:gd name="connsiteX1514" fmla="*/ 2334863 w 5696845"/>
                <a:gd name="connsiteY1514" fmla="*/ 4057650 h 6474894"/>
                <a:gd name="connsiteX1515" fmla="*/ 2513553 w 5696845"/>
                <a:gd name="connsiteY1515" fmla="*/ 3881438 h 6474894"/>
                <a:gd name="connsiteX1516" fmla="*/ 2552100 w 5696845"/>
                <a:gd name="connsiteY1516" fmla="*/ 3820916 h 6474894"/>
                <a:gd name="connsiteX1517" fmla="*/ 2590639 w 5696845"/>
                <a:gd name="connsiteY1517" fmla="*/ 3760394 h 6474894"/>
                <a:gd name="connsiteX1518" fmla="*/ 2610641 w 5696845"/>
                <a:gd name="connsiteY1518" fmla="*/ 3706949 h 6474894"/>
                <a:gd name="connsiteX1519" fmla="*/ 2630634 w 5696845"/>
                <a:gd name="connsiteY1519" fmla="*/ 3653504 h 6474894"/>
                <a:gd name="connsiteX1520" fmla="*/ 2613889 w 5696845"/>
                <a:gd name="connsiteY1520" fmla="*/ 3641265 h 6474894"/>
                <a:gd name="connsiteX1521" fmla="*/ 2597153 w 5696845"/>
                <a:gd name="connsiteY1521" fmla="*/ 3629025 h 6474894"/>
                <a:gd name="connsiteX1522" fmla="*/ 2544204 w 5696845"/>
                <a:gd name="connsiteY1522" fmla="*/ 3629111 h 6474894"/>
                <a:gd name="connsiteX1523" fmla="*/ 2491254 w 5696845"/>
                <a:gd name="connsiteY1523" fmla="*/ 3629197 h 6474894"/>
                <a:gd name="connsiteX1524" fmla="*/ 2400215 w 5696845"/>
                <a:gd name="connsiteY1524" fmla="*/ 3755317 h 6474894"/>
                <a:gd name="connsiteX1525" fmla="*/ 2309184 w 5696845"/>
                <a:gd name="connsiteY1525" fmla="*/ 3881438 h 6474894"/>
                <a:gd name="connsiteX1526" fmla="*/ 2197808 w 5696845"/>
                <a:gd name="connsiteY1526" fmla="*/ 4035457 h 6474894"/>
                <a:gd name="connsiteX1527" fmla="*/ 2086442 w 5696845"/>
                <a:gd name="connsiteY1527" fmla="*/ 4189486 h 6474894"/>
                <a:gd name="connsiteX1528" fmla="*/ 2086442 w 5696845"/>
                <a:gd name="connsiteY1528" fmla="*/ 4220452 h 6474894"/>
                <a:gd name="connsiteX1529" fmla="*/ 2086442 w 5696845"/>
                <a:gd name="connsiteY1529" fmla="*/ 4251417 h 6474894"/>
                <a:gd name="connsiteX1530" fmla="*/ 2102768 w 5696845"/>
                <a:gd name="connsiteY1530" fmla="*/ 4269458 h 6474894"/>
                <a:gd name="connsiteX1531" fmla="*/ 2119103 w 5696845"/>
                <a:gd name="connsiteY1531" fmla="*/ 4287498 h 6474894"/>
                <a:gd name="connsiteX1532" fmla="*/ 2900829 w 5696845"/>
                <a:gd name="connsiteY1532" fmla="*/ 4282650 h 6474894"/>
                <a:gd name="connsiteX1533" fmla="*/ 2929404 w 5696845"/>
                <a:gd name="connsiteY1533" fmla="*/ 4281488 h 6474894"/>
                <a:gd name="connsiteX1534" fmla="*/ 2925871 w 5696845"/>
                <a:gd name="connsiteY1534" fmla="*/ 4081463 h 6474894"/>
                <a:gd name="connsiteX1535" fmla="*/ 2922337 w 5696845"/>
                <a:gd name="connsiteY1535" fmla="*/ 3881438 h 6474894"/>
                <a:gd name="connsiteX1536" fmla="*/ 2918460 w 5696845"/>
                <a:gd name="connsiteY1536" fmla="*/ 3877209 h 6474894"/>
                <a:gd name="connsiteX1537" fmla="*/ 2914583 w 5696845"/>
                <a:gd name="connsiteY1537" fmla="*/ 3872970 h 6474894"/>
                <a:gd name="connsiteX1538" fmla="*/ 2896105 w 5696845"/>
                <a:gd name="connsiteY1538" fmla="*/ 3891496 h 6474894"/>
                <a:gd name="connsiteX1539" fmla="*/ 2877627 w 5696845"/>
                <a:gd name="connsiteY1539" fmla="*/ 3910013 h 6474894"/>
                <a:gd name="connsiteX1540" fmla="*/ 2864368 w 5696845"/>
                <a:gd name="connsiteY1540" fmla="*/ 3948113 h 6474894"/>
                <a:gd name="connsiteX1541" fmla="*/ 2851119 w 5696845"/>
                <a:gd name="connsiteY1541" fmla="*/ 3986213 h 6474894"/>
                <a:gd name="connsiteX1542" fmla="*/ 2755878 w 5696845"/>
                <a:gd name="connsiteY1542" fmla="*/ 3986213 h 6474894"/>
                <a:gd name="connsiteX1543" fmla="*/ 2660647 w 5696845"/>
                <a:gd name="connsiteY1543" fmla="*/ 3986213 h 6474894"/>
                <a:gd name="connsiteX1544" fmla="*/ 2604526 w 5696845"/>
                <a:gd name="connsiteY1544" fmla="*/ 4042420 h 6474894"/>
                <a:gd name="connsiteX1545" fmla="*/ 2548404 w 5696845"/>
                <a:gd name="connsiteY1545" fmla="*/ 4098627 h 6474894"/>
                <a:gd name="connsiteX1546" fmla="*/ 2483435 w 5696845"/>
                <a:gd name="connsiteY1546" fmla="*/ 4151195 h 6474894"/>
                <a:gd name="connsiteX1547" fmla="*/ 2418455 w 5696845"/>
                <a:gd name="connsiteY1547" fmla="*/ 4203773 h 6474894"/>
                <a:gd name="connsiteX1548" fmla="*/ 2431409 w 5696845"/>
                <a:gd name="connsiteY1548" fmla="*/ 4211022 h 6474894"/>
                <a:gd name="connsiteX1549" fmla="*/ 2444363 w 5696845"/>
                <a:gd name="connsiteY1549" fmla="*/ 4218261 h 6474894"/>
                <a:gd name="connsiteX1550" fmla="*/ 2539242 w 5696845"/>
                <a:gd name="connsiteY1550" fmla="*/ 4237130 h 6474894"/>
                <a:gd name="connsiteX1551" fmla="*/ 2634129 w 5696845"/>
                <a:gd name="connsiteY1551" fmla="*/ 4255999 h 6474894"/>
                <a:gd name="connsiteX1552" fmla="*/ 2724617 w 5696845"/>
                <a:gd name="connsiteY1552" fmla="*/ 4266362 h 6474894"/>
                <a:gd name="connsiteX1553" fmla="*/ 2815104 w 5696845"/>
                <a:gd name="connsiteY1553" fmla="*/ 4276735 h 6474894"/>
                <a:gd name="connsiteX1554" fmla="*/ 2843679 w 5696845"/>
                <a:gd name="connsiteY1554" fmla="*/ 4280278 h 6474894"/>
                <a:gd name="connsiteX1555" fmla="*/ 2872254 w 5696845"/>
                <a:gd name="connsiteY1555" fmla="*/ 4283812 h 6474894"/>
                <a:gd name="connsiteX1556" fmla="*/ 5182934 w 5696845"/>
                <a:gd name="connsiteY1556" fmla="*/ 4266391 h 6474894"/>
                <a:gd name="connsiteX1557" fmla="*/ 5236188 w 5696845"/>
                <a:gd name="connsiteY1557" fmla="*/ 4267200 h 6474894"/>
                <a:gd name="connsiteX1558" fmla="*/ 5281337 w 5696845"/>
                <a:gd name="connsiteY1558" fmla="*/ 4253618 h 6474894"/>
                <a:gd name="connsiteX1559" fmla="*/ 5326485 w 5696845"/>
                <a:gd name="connsiteY1559" fmla="*/ 4240025 h 6474894"/>
                <a:gd name="connsiteX1560" fmla="*/ 5358984 w 5696845"/>
                <a:gd name="connsiteY1560" fmla="*/ 4217899 h 6474894"/>
                <a:gd name="connsiteX1561" fmla="*/ 5391484 w 5696845"/>
                <a:gd name="connsiteY1561" fmla="*/ 4195763 h 6474894"/>
                <a:gd name="connsiteX1562" fmla="*/ 5391550 w 5696845"/>
                <a:gd name="connsiteY1562" fmla="*/ 4189895 h 6474894"/>
                <a:gd name="connsiteX1563" fmla="*/ 5391617 w 5696845"/>
                <a:gd name="connsiteY1563" fmla="*/ 4184018 h 6474894"/>
                <a:gd name="connsiteX1564" fmla="*/ 5326295 w 5696845"/>
                <a:gd name="connsiteY1564" fmla="*/ 4188695 h 6474894"/>
                <a:gd name="connsiteX1565" fmla="*/ 5260963 w 5696845"/>
                <a:gd name="connsiteY1565" fmla="*/ 4193372 h 6474894"/>
                <a:gd name="connsiteX1566" fmla="*/ 5227435 w 5696845"/>
                <a:gd name="connsiteY1566" fmla="*/ 4182304 h 6474894"/>
                <a:gd name="connsiteX1567" fmla="*/ 5193897 w 5696845"/>
                <a:gd name="connsiteY1567" fmla="*/ 4171236 h 6474894"/>
                <a:gd name="connsiteX1568" fmla="*/ 5176981 w 5696845"/>
                <a:gd name="connsiteY1568" fmla="*/ 4152538 h 6474894"/>
                <a:gd name="connsiteX1569" fmla="*/ 5160064 w 5696845"/>
                <a:gd name="connsiteY1569" fmla="*/ 4133850 h 6474894"/>
                <a:gd name="connsiteX1570" fmla="*/ 5188392 w 5696845"/>
                <a:gd name="connsiteY1570" fmla="*/ 4133850 h 6474894"/>
                <a:gd name="connsiteX1571" fmla="*/ 5216710 w 5696845"/>
                <a:gd name="connsiteY1571" fmla="*/ 4133850 h 6474894"/>
                <a:gd name="connsiteX1572" fmla="*/ 5264096 w 5696845"/>
                <a:gd name="connsiteY1572" fmla="*/ 4119782 h 6474894"/>
                <a:gd name="connsiteX1573" fmla="*/ 5311483 w 5696845"/>
                <a:gd name="connsiteY1573" fmla="*/ 4105704 h 6474894"/>
                <a:gd name="connsiteX1574" fmla="*/ 5351622 w 5696845"/>
                <a:gd name="connsiteY1574" fmla="*/ 4071357 h 6474894"/>
                <a:gd name="connsiteX1575" fmla="*/ 5391750 w 5696845"/>
                <a:gd name="connsiteY1575" fmla="*/ 4037000 h 6474894"/>
                <a:gd name="connsiteX1576" fmla="*/ 5416601 w 5696845"/>
                <a:gd name="connsiteY1576" fmla="*/ 3994595 h 6474894"/>
                <a:gd name="connsiteX1577" fmla="*/ 5441452 w 5696845"/>
                <a:gd name="connsiteY1577" fmla="*/ 3952189 h 6474894"/>
                <a:gd name="connsiteX1578" fmla="*/ 5459130 w 5696845"/>
                <a:gd name="connsiteY1578" fmla="*/ 3895392 h 6474894"/>
                <a:gd name="connsiteX1579" fmla="*/ 5476808 w 5696845"/>
                <a:gd name="connsiteY1579" fmla="*/ 3838585 h 6474894"/>
                <a:gd name="connsiteX1580" fmla="*/ 5486867 w 5696845"/>
                <a:gd name="connsiteY1580" fmla="*/ 3731428 h 6474894"/>
                <a:gd name="connsiteX1581" fmla="*/ 5496916 w 5696845"/>
                <a:gd name="connsiteY1581" fmla="*/ 3624263 h 6474894"/>
                <a:gd name="connsiteX1582" fmla="*/ 5501726 w 5696845"/>
                <a:gd name="connsiteY1582" fmla="*/ 3602336 h 6474894"/>
                <a:gd name="connsiteX1583" fmla="*/ 5506527 w 5696845"/>
                <a:gd name="connsiteY1583" fmla="*/ 3580400 h 6474894"/>
                <a:gd name="connsiteX1584" fmla="*/ 5487953 w 5696845"/>
                <a:gd name="connsiteY1584" fmla="*/ 3590344 h 6474894"/>
                <a:gd name="connsiteX1585" fmla="*/ 5469379 w 5696845"/>
                <a:gd name="connsiteY1585" fmla="*/ 3600279 h 6474894"/>
                <a:gd name="connsiteX1586" fmla="*/ 5453920 w 5696845"/>
                <a:gd name="connsiteY1586" fmla="*/ 3668278 h 6474894"/>
                <a:gd name="connsiteX1587" fmla="*/ 5438451 w 5696845"/>
                <a:gd name="connsiteY1587" fmla="*/ 3736277 h 6474894"/>
                <a:gd name="connsiteX1588" fmla="*/ 5424745 w 5696845"/>
                <a:gd name="connsiteY1588" fmla="*/ 3762775 h 6474894"/>
                <a:gd name="connsiteX1589" fmla="*/ 5411048 w 5696845"/>
                <a:gd name="connsiteY1589" fmla="*/ 3789264 h 6474894"/>
                <a:gd name="connsiteX1590" fmla="*/ 5385759 w 5696845"/>
                <a:gd name="connsiteY1590" fmla="*/ 3809162 h 6474894"/>
                <a:gd name="connsiteX1591" fmla="*/ 5360470 w 5696845"/>
                <a:gd name="connsiteY1591" fmla="*/ 3829050 h 6474894"/>
                <a:gd name="connsiteX1592" fmla="*/ 5351917 w 5696845"/>
                <a:gd name="connsiteY1592" fmla="*/ 3829050 h 6474894"/>
                <a:gd name="connsiteX1593" fmla="*/ 5343354 w 5696845"/>
                <a:gd name="connsiteY1593" fmla="*/ 3829050 h 6474894"/>
                <a:gd name="connsiteX1594" fmla="*/ 5376767 w 5696845"/>
                <a:gd name="connsiteY1594" fmla="*/ 3795636 h 6474894"/>
                <a:gd name="connsiteX1595" fmla="*/ 5410181 w 5696845"/>
                <a:gd name="connsiteY1595" fmla="*/ 3762232 h 6474894"/>
                <a:gd name="connsiteX1596" fmla="*/ 5425983 w 5696845"/>
                <a:gd name="connsiteY1596" fmla="*/ 3707873 h 6474894"/>
                <a:gd name="connsiteX1597" fmla="*/ 5441786 w 5696845"/>
                <a:gd name="connsiteY1597" fmla="*/ 3653514 h 6474894"/>
                <a:gd name="connsiteX1598" fmla="*/ 5430489 w 5696845"/>
                <a:gd name="connsiteY1598" fmla="*/ 3592230 h 6474894"/>
                <a:gd name="connsiteX1599" fmla="*/ 5419201 w 5696845"/>
                <a:gd name="connsiteY1599" fmla="*/ 3530956 h 6474894"/>
                <a:gd name="connsiteX1600" fmla="*/ 5395989 w 5696845"/>
                <a:gd name="connsiteY1600" fmla="*/ 3473834 h 6474894"/>
                <a:gd name="connsiteX1601" fmla="*/ 5372776 w 5696845"/>
                <a:gd name="connsiteY1601" fmla="*/ 3416703 h 6474894"/>
                <a:gd name="connsiteX1602" fmla="*/ 5342097 w 5696845"/>
                <a:gd name="connsiteY1602" fmla="*/ 3368088 h 6474894"/>
                <a:gd name="connsiteX1603" fmla="*/ 5311417 w 5696845"/>
                <a:gd name="connsiteY1603" fmla="*/ 3319463 h 6474894"/>
                <a:gd name="connsiteX1604" fmla="*/ 5242674 w 5696845"/>
                <a:gd name="connsiteY1604" fmla="*/ 3226765 h 6474894"/>
                <a:gd name="connsiteX1605" fmla="*/ 5173933 w 5696845"/>
                <a:gd name="connsiteY1605" fmla="*/ 3134059 h 6474894"/>
                <a:gd name="connsiteX1606" fmla="*/ 5167789 w 5696845"/>
                <a:gd name="connsiteY1606" fmla="*/ 3114704 h 6474894"/>
                <a:gd name="connsiteX1607" fmla="*/ 5161646 w 5696845"/>
                <a:gd name="connsiteY1607" fmla="*/ 3095349 h 6474894"/>
                <a:gd name="connsiteX1608" fmla="*/ 5152806 w 5696845"/>
                <a:gd name="connsiteY1608" fmla="*/ 3100807 h 6474894"/>
                <a:gd name="connsiteX1609" fmla="*/ 5143967 w 5696845"/>
                <a:gd name="connsiteY1609" fmla="*/ 3106274 h 6474894"/>
                <a:gd name="connsiteX1610" fmla="*/ 5143967 w 5696845"/>
                <a:gd name="connsiteY1610" fmla="*/ 3139526 h 6474894"/>
                <a:gd name="connsiteX1611" fmla="*/ 5143967 w 5696845"/>
                <a:gd name="connsiteY1611" fmla="*/ 3172768 h 6474894"/>
                <a:gd name="connsiteX1612" fmla="*/ 5159560 w 5696845"/>
                <a:gd name="connsiteY1612" fmla="*/ 3203258 h 6474894"/>
                <a:gd name="connsiteX1613" fmla="*/ 5175152 w 5696845"/>
                <a:gd name="connsiteY1613" fmla="*/ 3233738 h 6474894"/>
                <a:gd name="connsiteX1614" fmla="*/ 5204079 w 5696845"/>
                <a:gd name="connsiteY1614" fmla="*/ 3271838 h 6474894"/>
                <a:gd name="connsiteX1615" fmla="*/ 5233016 w 5696845"/>
                <a:gd name="connsiteY1615" fmla="*/ 3309938 h 6474894"/>
                <a:gd name="connsiteX1616" fmla="*/ 5262306 w 5696845"/>
                <a:gd name="connsiteY1616" fmla="*/ 3343189 h 6474894"/>
                <a:gd name="connsiteX1617" fmla="*/ 5291605 w 5696845"/>
                <a:gd name="connsiteY1617" fmla="*/ 3376432 h 6474894"/>
                <a:gd name="connsiteX1618" fmla="*/ 5264506 w 5696845"/>
                <a:gd name="connsiteY1618" fmla="*/ 3352714 h 6474894"/>
                <a:gd name="connsiteX1619" fmla="*/ 5237407 w 5696845"/>
                <a:gd name="connsiteY1619" fmla="*/ 3328988 h 6474894"/>
                <a:gd name="connsiteX1620" fmla="*/ 5167684 w 5696845"/>
                <a:gd name="connsiteY1620" fmla="*/ 3243263 h 6474894"/>
                <a:gd name="connsiteX1621" fmla="*/ 5097961 w 5696845"/>
                <a:gd name="connsiteY1621" fmla="*/ 3157538 h 6474894"/>
                <a:gd name="connsiteX1622" fmla="*/ 5046260 w 5696845"/>
                <a:gd name="connsiteY1622" fmla="*/ 3075118 h 6474894"/>
                <a:gd name="connsiteX1623" fmla="*/ 4994548 w 5696845"/>
                <a:gd name="connsiteY1623" fmla="*/ 2992688 h 6474894"/>
                <a:gd name="connsiteX1624" fmla="*/ 4971622 w 5696845"/>
                <a:gd name="connsiteY1624" fmla="*/ 2922718 h 6474894"/>
                <a:gd name="connsiteX1625" fmla="*/ 4948705 w 5696845"/>
                <a:gd name="connsiteY1625" fmla="*/ 2852738 h 6474894"/>
                <a:gd name="connsiteX1626" fmla="*/ 4948705 w 5696845"/>
                <a:gd name="connsiteY1626" fmla="*/ 2757488 h 6474894"/>
                <a:gd name="connsiteX1627" fmla="*/ 4948705 w 5696845"/>
                <a:gd name="connsiteY1627" fmla="*/ 2662238 h 6474894"/>
                <a:gd name="connsiteX1628" fmla="*/ 4956887 w 5696845"/>
                <a:gd name="connsiteY1628" fmla="*/ 2620566 h 6474894"/>
                <a:gd name="connsiteX1629" fmla="*/ 4965069 w 5696845"/>
                <a:gd name="connsiteY1629" fmla="*/ 2578884 h 6474894"/>
                <a:gd name="connsiteX1630" fmla="*/ 4924873 w 5696845"/>
                <a:gd name="connsiteY1630" fmla="*/ 2601478 h 6474894"/>
                <a:gd name="connsiteX1631" fmla="*/ 4884668 w 5696845"/>
                <a:gd name="connsiteY1631" fmla="*/ 2624071 h 6474894"/>
                <a:gd name="connsiteX1632" fmla="*/ 4857360 w 5696845"/>
                <a:gd name="connsiteY1632" fmla="*/ 2658552 h 6474894"/>
                <a:gd name="connsiteX1633" fmla="*/ 4830052 w 5696845"/>
                <a:gd name="connsiteY1633" fmla="*/ 2693032 h 6474894"/>
                <a:gd name="connsiteX1634" fmla="*/ 4810649 w 5696845"/>
                <a:gd name="connsiteY1634" fmla="*/ 2738304 h 6474894"/>
                <a:gd name="connsiteX1635" fmla="*/ 4791247 w 5696845"/>
                <a:gd name="connsiteY1635" fmla="*/ 2783577 h 6474894"/>
                <a:gd name="connsiteX1636" fmla="*/ 4777102 w 5696845"/>
                <a:gd name="connsiteY1636" fmla="*/ 2864653 h 6474894"/>
                <a:gd name="connsiteX1637" fmla="*/ 4762967 w 5696845"/>
                <a:gd name="connsiteY1637" fmla="*/ 2945721 h 6474894"/>
                <a:gd name="connsiteX1638" fmla="*/ 4762662 w 5696845"/>
                <a:gd name="connsiteY1638" fmla="*/ 3042104 h 6474894"/>
                <a:gd name="connsiteX1639" fmla="*/ 4762357 w 5696845"/>
                <a:gd name="connsiteY1639" fmla="*/ 3138488 h 6474894"/>
                <a:gd name="connsiteX1640" fmla="*/ 4747289 w 5696845"/>
                <a:gd name="connsiteY1640" fmla="*/ 3119438 h 6474894"/>
                <a:gd name="connsiteX1641" fmla="*/ 4732220 w 5696845"/>
                <a:gd name="connsiteY1641" fmla="*/ 3100388 h 6474894"/>
                <a:gd name="connsiteX1642" fmla="*/ 4708751 w 5696845"/>
                <a:gd name="connsiteY1642" fmla="*/ 3050286 h 6474894"/>
                <a:gd name="connsiteX1643" fmla="*/ 4685281 w 5696845"/>
                <a:gd name="connsiteY1643" fmla="*/ 3000185 h 6474894"/>
                <a:gd name="connsiteX1644" fmla="*/ 4679786 w 5696845"/>
                <a:gd name="connsiteY1644" fmla="*/ 2927433 h 6474894"/>
                <a:gd name="connsiteX1645" fmla="*/ 4674280 w 5696845"/>
                <a:gd name="connsiteY1645" fmla="*/ 2854690 h 6474894"/>
                <a:gd name="connsiteX1646" fmla="*/ 4661164 w 5696845"/>
                <a:gd name="connsiteY1646" fmla="*/ 2872626 h 6474894"/>
                <a:gd name="connsiteX1647" fmla="*/ 4648048 w 5696845"/>
                <a:gd name="connsiteY1647" fmla="*/ 2890571 h 6474894"/>
                <a:gd name="connsiteX1648" fmla="*/ 4629303 w 5696845"/>
                <a:gd name="connsiteY1648" fmla="*/ 2951236 h 6474894"/>
                <a:gd name="connsiteX1649" fmla="*/ 4610567 w 5696845"/>
                <a:gd name="connsiteY1649" fmla="*/ 3011910 h 6474894"/>
                <a:gd name="connsiteX1650" fmla="*/ 4610567 w 5696845"/>
                <a:gd name="connsiteY1650" fmla="*/ 3072479 h 6474894"/>
                <a:gd name="connsiteX1651" fmla="*/ 4610567 w 5696845"/>
                <a:gd name="connsiteY1651" fmla="*/ 3133058 h 6474894"/>
                <a:gd name="connsiteX1652" fmla="*/ 4625969 w 5696845"/>
                <a:gd name="connsiteY1652" fmla="*/ 3178416 h 6474894"/>
                <a:gd name="connsiteX1653" fmla="*/ 4641361 w 5696845"/>
                <a:gd name="connsiteY1653" fmla="*/ 3223765 h 6474894"/>
                <a:gd name="connsiteX1654" fmla="*/ 4678852 w 5696845"/>
                <a:gd name="connsiteY1654" fmla="*/ 3278962 h 6474894"/>
                <a:gd name="connsiteX1655" fmla="*/ 4716333 w 5696845"/>
                <a:gd name="connsiteY1655" fmla="*/ 3334169 h 6474894"/>
                <a:gd name="connsiteX1656" fmla="*/ 4863199 w 5696845"/>
                <a:gd name="connsiteY1656" fmla="*/ 3488741 h 6474894"/>
                <a:gd name="connsiteX1657" fmla="*/ 5010065 w 5696845"/>
                <a:gd name="connsiteY1657" fmla="*/ 3643313 h 6474894"/>
                <a:gd name="connsiteX1658" fmla="*/ 5026876 w 5696845"/>
                <a:gd name="connsiteY1658" fmla="*/ 3674412 h 6474894"/>
                <a:gd name="connsiteX1659" fmla="*/ 5043678 w 5696845"/>
                <a:gd name="connsiteY1659" fmla="*/ 3705511 h 6474894"/>
                <a:gd name="connsiteX1660" fmla="*/ 5033287 w 5696845"/>
                <a:gd name="connsiteY1660" fmla="*/ 3722037 h 6474894"/>
                <a:gd name="connsiteX1661" fmla="*/ 5022895 w 5696845"/>
                <a:gd name="connsiteY1661" fmla="*/ 3738563 h 6474894"/>
                <a:gd name="connsiteX1662" fmla="*/ 4990557 w 5696845"/>
                <a:gd name="connsiteY1662" fmla="*/ 3757613 h 6474894"/>
                <a:gd name="connsiteX1663" fmla="*/ 4958230 w 5696845"/>
                <a:gd name="connsiteY1663" fmla="*/ 3776663 h 6474894"/>
                <a:gd name="connsiteX1664" fmla="*/ 4881534 w 5696845"/>
                <a:gd name="connsiteY1664" fmla="*/ 3776663 h 6474894"/>
                <a:gd name="connsiteX1665" fmla="*/ 4804839 w 5696845"/>
                <a:gd name="connsiteY1665" fmla="*/ 3776663 h 6474894"/>
                <a:gd name="connsiteX1666" fmla="*/ 4731459 w 5696845"/>
                <a:gd name="connsiteY1666" fmla="*/ 3740391 h 6474894"/>
                <a:gd name="connsiteX1667" fmla="*/ 4658078 w 5696845"/>
                <a:gd name="connsiteY1667" fmla="*/ 3704130 h 6474894"/>
                <a:gd name="connsiteX1668" fmla="*/ 4565266 w 5696845"/>
                <a:gd name="connsiteY1668" fmla="*/ 3634645 h 6474894"/>
                <a:gd name="connsiteX1669" fmla="*/ 4472455 w 5696845"/>
                <a:gd name="connsiteY1669" fmla="*/ 3565169 h 6474894"/>
                <a:gd name="connsiteX1670" fmla="*/ 4346791 w 5696845"/>
                <a:gd name="connsiteY1670" fmla="*/ 3460795 h 6474894"/>
                <a:gd name="connsiteX1671" fmla="*/ 4221137 w 5696845"/>
                <a:gd name="connsiteY1671" fmla="*/ 3356420 h 6474894"/>
                <a:gd name="connsiteX1672" fmla="*/ 4171389 w 5696845"/>
                <a:gd name="connsiteY1672" fmla="*/ 3329350 h 6474894"/>
                <a:gd name="connsiteX1673" fmla="*/ 4121639 w 5696845"/>
                <a:gd name="connsiteY1673" fmla="*/ 3302270 h 6474894"/>
                <a:gd name="connsiteX1674" fmla="*/ 4127935 w 5696845"/>
                <a:gd name="connsiteY1674" fmla="*/ 3318672 h 6474894"/>
                <a:gd name="connsiteX1675" fmla="*/ 4134222 w 5696845"/>
                <a:gd name="connsiteY1675" fmla="*/ 3335065 h 6474894"/>
                <a:gd name="connsiteX1676" fmla="*/ 4152509 w 5696845"/>
                <a:gd name="connsiteY1676" fmla="*/ 3427276 h 6474894"/>
                <a:gd name="connsiteX1677" fmla="*/ 4170798 w 5696845"/>
                <a:gd name="connsiteY1677" fmla="*/ 3519488 h 6474894"/>
                <a:gd name="connsiteX1678" fmla="*/ 4177408 w 5696845"/>
                <a:gd name="connsiteY1678" fmla="*/ 3624263 h 6474894"/>
                <a:gd name="connsiteX1679" fmla="*/ 4184019 w 5696845"/>
                <a:gd name="connsiteY1679" fmla="*/ 3729038 h 6474894"/>
                <a:gd name="connsiteX1680" fmla="*/ 4197506 w 5696845"/>
                <a:gd name="connsiteY1680" fmla="*/ 3755212 h 6474894"/>
                <a:gd name="connsiteX1681" fmla="*/ 4210984 w 5696845"/>
                <a:gd name="connsiteY1681" fmla="*/ 3781387 h 6474894"/>
                <a:gd name="connsiteX1682" fmla="*/ 4265524 w 5696845"/>
                <a:gd name="connsiteY1682" fmla="*/ 3809000 h 6474894"/>
                <a:gd name="connsiteX1683" fmla="*/ 4320055 w 5696845"/>
                <a:gd name="connsiteY1683" fmla="*/ 3836623 h 6474894"/>
                <a:gd name="connsiteX1684" fmla="*/ 4405780 w 5696845"/>
                <a:gd name="connsiteY1684" fmla="*/ 3893582 h 6474894"/>
                <a:gd name="connsiteX1685" fmla="*/ 4491505 w 5696845"/>
                <a:gd name="connsiteY1685" fmla="*/ 3950542 h 6474894"/>
                <a:gd name="connsiteX1686" fmla="*/ 4548464 w 5696845"/>
                <a:gd name="connsiteY1686" fmla="*/ 3993785 h 6474894"/>
                <a:gd name="connsiteX1687" fmla="*/ 4605424 w 5696845"/>
                <a:gd name="connsiteY1687" fmla="*/ 4037019 h 6474894"/>
                <a:gd name="connsiteX1688" fmla="*/ 4612758 w 5696845"/>
                <a:gd name="connsiteY1688" fmla="*/ 4032485 h 6474894"/>
                <a:gd name="connsiteX1689" fmla="*/ 4620092 w 5696845"/>
                <a:gd name="connsiteY1689" fmla="*/ 4027951 h 6474894"/>
                <a:gd name="connsiteX1690" fmla="*/ 4620092 w 5696845"/>
                <a:gd name="connsiteY1690" fmla="*/ 3931606 h 6474894"/>
                <a:gd name="connsiteX1691" fmla="*/ 4620092 w 5696845"/>
                <a:gd name="connsiteY1691" fmla="*/ 3835251 h 6474894"/>
                <a:gd name="connsiteX1692" fmla="*/ 4643962 w 5696845"/>
                <a:gd name="connsiteY1692" fmla="*/ 3857682 h 6474894"/>
                <a:gd name="connsiteX1693" fmla="*/ 4667832 w 5696845"/>
                <a:gd name="connsiteY1693" fmla="*/ 3880104 h 6474894"/>
                <a:gd name="connsiteX1694" fmla="*/ 4697711 w 5696845"/>
                <a:gd name="connsiteY1694" fmla="*/ 3933158 h 6474894"/>
                <a:gd name="connsiteX1695" fmla="*/ 4727581 w 5696845"/>
                <a:gd name="connsiteY1695" fmla="*/ 3986213 h 6474894"/>
                <a:gd name="connsiteX1696" fmla="*/ 4769501 w 5696845"/>
                <a:gd name="connsiteY1696" fmla="*/ 4040791 h 6474894"/>
                <a:gd name="connsiteX1697" fmla="*/ 4811421 w 5696845"/>
                <a:gd name="connsiteY1697" fmla="*/ 4095379 h 6474894"/>
                <a:gd name="connsiteX1698" fmla="*/ 4865246 w 5696845"/>
                <a:gd name="connsiteY1698" fmla="*/ 4139222 h 6474894"/>
                <a:gd name="connsiteX1699" fmla="*/ 4919072 w 5696845"/>
                <a:gd name="connsiteY1699" fmla="*/ 4183075 h 6474894"/>
                <a:gd name="connsiteX1700" fmla="*/ 4976756 w 5696845"/>
                <a:gd name="connsiteY1700" fmla="*/ 4212489 h 6474894"/>
                <a:gd name="connsiteX1701" fmla="*/ 5034430 w 5696845"/>
                <a:gd name="connsiteY1701" fmla="*/ 4241911 h 6474894"/>
                <a:gd name="connsiteX1702" fmla="*/ 5082055 w 5696845"/>
                <a:gd name="connsiteY1702" fmla="*/ 4253751 h 6474894"/>
                <a:gd name="connsiteX1703" fmla="*/ 5129680 w 5696845"/>
                <a:gd name="connsiteY1703" fmla="*/ 4265581 h 6474894"/>
                <a:gd name="connsiteX1704" fmla="*/ 4602643 w 5696845"/>
                <a:gd name="connsiteY1704" fmla="*/ 4166197 h 6474894"/>
                <a:gd name="connsiteX1705" fmla="*/ 4610567 w 5696845"/>
                <a:gd name="connsiteY1705" fmla="*/ 4161301 h 6474894"/>
                <a:gd name="connsiteX1706" fmla="*/ 4610567 w 5696845"/>
                <a:gd name="connsiteY1706" fmla="*/ 4115143 h 6474894"/>
                <a:gd name="connsiteX1707" fmla="*/ 4610567 w 5696845"/>
                <a:gd name="connsiteY1707" fmla="*/ 4068975 h 6474894"/>
                <a:gd name="connsiteX1708" fmla="*/ 4542444 w 5696845"/>
                <a:gd name="connsiteY1708" fmla="*/ 4018474 h 6474894"/>
                <a:gd name="connsiteX1709" fmla="*/ 4474321 w 5696845"/>
                <a:gd name="connsiteY1709" fmla="*/ 3967982 h 6474894"/>
                <a:gd name="connsiteX1710" fmla="*/ 4350696 w 5696845"/>
                <a:gd name="connsiteY1710" fmla="*/ 3893753 h 6474894"/>
                <a:gd name="connsiteX1711" fmla="*/ 4227062 w 5696845"/>
                <a:gd name="connsiteY1711" fmla="*/ 3819525 h 6474894"/>
                <a:gd name="connsiteX1712" fmla="*/ 4219890 w 5696845"/>
                <a:gd name="connsiteY1712" fmla="*/ 3819525 h 6474894"/>
                <a:gd name="connsiteX1713" fmla="*/ 4212708 w 5696845"/>
                <a:gd name="connsiteY1713" fmla="*/ 3819525 h 6474894"/>
                <a:gd name="connsiteX1714" fmla="*/ 4196563 w 5696845"/>
                <a:gd name="connsiteY1714" fmla="*/ 3844166 h 6474894"/>
                <a:gd name="connsiteX1715" fmla="*/ 4180418 w 5696845"/>
                <a:gd name="connsiteY1715" fmla="*/ 3868808 h 6474894"/>
                <a:gd name="connsiteX1716" fmla="*/ 4183561 w 5696845"/>
                <a:gd name="connsiteY1716" fmla="*/ 3871684 h 6474894"/>
                <a:gd name="connsiteX1717" fmla="*/ 4186704 w 5696845"/>
                <a:gd name="connsiteY1717" fmla="*/ 3874561 h 6474894"/>
                <a:gd name="connsiteX1718" fmla="*/ 4277192 w 5696845"/>
                <a:gd name="connsiteY1718" fmla="*/ 3929167 h 6474894"/>
                <a:gd name="connsiteX1719" fmla="*/ 4367680 w 5696845"/>
                <a:gd name="connsiteY1719" fmla="*/ 3983774 h 6474894"/>
                <a:gd name="connsiteX1720" fmla="*/ 4434355 w 5696845"/>
                <a:gd name="connsiteY1720" fmla="*/ 4029818 h 6474894"/>
                <a:gd name="connsiteX1721" fmla="*/ 4501030 w 5696845"/>
                <a:gd name="connsiteY1721" fmla="*/ 4075862 h 6474894"/>
                <a:gd name="connsiteX1722" fmla="*/ 4547874 w 5696845"/>
                <a:gd name="connsiteY1722" fmla="*/ 4123478 h 6474894"/>
                <a:gd name="connsiteX1723" fmla="*/ 4594717 w 5696845"/>
                <a:gd name="connsiteY1723" fmla="*/ 4171093 h 6474894"/>
                <a:gd name="connsiteX1724" fmla="*/ 2068201 w 5696845"/>
                <a:gd name="connsiteY1724" fmla="*/ 4162425 h 6474894"/>
                <a:gd name="connsiteX1725" fmla="*/ 2075583 w 5696845"/>
                <a:gd name="connsiteY1725" fmla="*/ 4162425 h 6474894"/>
                <a:gd name="connsiteX1726" fmla="*/ 2267865 w 5696845"/>
                <a:gd name="connsiteY1726" fmla="*/ 3894868 h 6474894"/>
                <a:gd name="connsiteX1727" fmla="*/ 2460146 w 5696845"/>
                <a:gd name="connsiteY1727" fmla="*/ 3627301 h 6474894"/>
                <a:gd name="connsiteX1728" fmla="*/ 2464318 w 5696845"/>
                <a:gd name="connsiteY1728" fmla="*/ 3611356 h 6474894"/>
                <a:gd name="connsiteX1729" fmla="*/ 2468490 w 5696845"/>
                <a:gd name="connsiteY1729" fmla="*/ 3595411 h 6474894"/>
                <a:gd name="connsiteX1730" fmla="*/ 2460174 w 5696845"/>
                <a:gd name="connsiteY1730" fmla="*/ 3572932 h 6474894"/>
                <a:gd name="connsiteX1731" fmla="*/ 2451849 w 5696845"/>
                <a:gd name="connsiteY1731" fmla="*/ 3550444 h 6474894"/>
                <a:gd name="connsiteX1732" fmla="*/ 2240042 w 5696845"/>
                <a:gd name="connsiteY1732" fmla="*/ 3838432 h 6474894"/>
                <a:gd name="connsiteX1733" fmla="*/ 2028244 w 5696845"/>
                <a:gd name="connsiteY1733" fmla="*/ 4126421 h 6474894"/>
                <a:gd name="connsiteX1734" fmla="*/ 2044532 w 5696845"/>
                <a:gd name="connsiteY1734" fmla="*/ 4144423 h 6474894"/>
                <a:gd name="connsiteX1735" fmla="*/ 2060820 w 5696845"/>
                <a:gd name="connsiteY1735" fmla="*/ 4162425 h 6474894"/>
                <a:gd name="connsiteX1736" fmla="*/ 3836480 w 5696845"/>
                <a:gd name="connsiteY1736" fmla="*/ 4151605 h 6474894"/>
                <a:gd name="connsiteX1737" fmla="*/ 3848205 w 5696845"/>
                <a:gd name="connsiteY1737" fmla="*/ 4152900 h 6474894"/>
                <a:gd name="connsiteX1738" fmla="*/ 3854044 w 5696845"/>
                <a:gd name="connsiteY1738" fmla="*/ 4129631 h 6474894"/>
                <a:gd name="connsiteX1739" fmla="*/ 3859883 w 5696845"/>
                <a:gd name="connsiteY1739" fmla="*/ 4106352 h 6474894"/>
                <a:gd name="connsiteX1740" fmla="*/ 3834479 w 5696845"/>
                <a:gd name="connsiteY1740" fmla="*/ 4073042 h 6474894"/>
                <a:gd name="connsiteX1741" fmla="*/ 3809067 w 5696845"/>
                <a:gd name="connsiteY1741" fmla="*/ 4039724 h 6474894"/>
                <a:gd name="connsiteX1742" fmla="*/ 3789826 w 5696845"/>
                <a:gd name="connsiteY1742" fmla="*/ 3989156 h 6474894"/>
                <a:gd name="connsiteX1743" fmla="*/ 3770586 w 5696845"/>
                <a:gd name="connsiteY1743" fmla="*/ 3938588 h 6474894"/>
                <a:gd name="connsiteX1744" fmla="*/ 3766223 w 5696845"/>
                <a:gd name="connsiteY1744" fmla="*/ 3867150 h 6474894"/>
                <a:gd name="connsiteX1745" fmla="*/ 3761871 w 5696845"/>
                <a:gd name="connsiteY1745" fmla="*/ 3795713 h 6474894"/>
                <a:gd name="connsiteX1746" fmla="*/ 3757536 w 5696845"/>
                <a:gd name="connsiteY1746" fmla="*/ 3766776 h 6474894"/>
                <a:gd name="connsiteX1747" fmla="*/ 3753212 w 5696845"/>
                <a:gd name="connsiteY1747" fmla="*/ 3737848 h 6474894"/>
                <a:gd name="connsiteX1748" fmla="*/ 3713979 w 5696845"/>
                <a:gd name="connsiteY1748" fmla="*/ 3736277 h 6474894"/>
                <a:gd name="connsiteX1749" fmla="*/ 3674755 w 5696845"/>
                <a:gd name="connsiteY1749" fmla="*/ 3734715 h 6474894"/>
                <a:gd name="connsiteX1750" fmla="*/ 3679613 w 5696845"/>
                <a:gd name="connsiteY1750" fmla="*/ 3841414 h 6474894"/>
                <a:gd name="connsiteX1751" fmla="*/ 3684461 w 5696845"/>
                <a:gd name="connsiteY1751" fmla="*/ 3948113 h 6474894"/>
                <a:gd name="connsiteX1752" fmla="*/ 3701339 w 5696845"/>
                <a:gd name="connsiteY1752" fmla="*/ 3995738 h 6474894"/>
                <a:gd name="connsiteX1753" fmla="*/ 3718208 w 5696845"/>
                <a:gd name="connsiteY1753" fmla="*/ 4043363 h 6474894"/>
                <a:gd name="connsiteX1754" fmla="*/ 3749459 w 5696845"/>
                <a:gd name="connsiteY1754" fmla="*/ 4092626 h 6474894"/>
                <a:gd name="connsiteX1755" fmla="*/ 3780711 w 5696845"/>
                <a:gd name="connsiteY1755" fmla="*/ 4141899 h 6474894"/>
                <a:gd name="connsiteX1756" fmla="*/ 3802733 w 5696845"/>
                <a:gd name="connsiteY1756" fmla="*/ 4146099 h 6474894"/>
                <a:gd name="connsiteX1757" fmla="*/ 3824754 w 5696845"/>
                <a:gd name="connsiteY1757" fmla="*/ 4150309 h 6474894"/>
                <a:gd name="connsiteX1758" fmla="*/ 428797 w 5696845"/>
                <a:gd name="connsiteY1758" fmla="*/ 4012140 h 6474894"/>
                <a:gd name="connsiteX1759" fmla="*/ 522665 w 5696845"/>
                <a:gd name="connsiteY1759" fmla="*/ 3968706 h 6474894"/>
                <a:gd name="connsiteX1760" fmla="*/ 528742 w 5696845"/>
                <a:gd name="connsiteY1760" fmla="*/ 3928129 h 6474894"/>
                <a:gd name="connsiteX1761" fmla="*/ 534829 w 5696845"/>
                <a:gd name="connsiteY1761" fmla="*/ 3887543 h 6474894"/>
                <a:gd name="connsiteX1762" fmla="*/ 554088 w 5696845"/>
                <a:gd name="connsiteY1762" fmla="*/ 3863054 h 6474894"/>
                <a:gd name="connsiteX1763" fmla="*/ 573348 w 5696845"/>
                <a:gd name="connsiteY1763" fmla="*/ 3838575 h 6474894"/>
                <a:gd name="connsiteX1764" fmla="*/ 601237 w 5696845"/>
                <a:gd name="connsiteY1764" fmla="*/ 3838575 h 6474894"/>
                <a:gd name="connsiteX1765" fmla="*/ 629117 w 5696845"/>
                <a:gd name="connsiteY1765" fmla="*/ 3838575 h 6474894"/>
                <a:gd name="connsiteX1766" fmla="*/ 648167 w 5696845"/>
                <a:gd name="connsiteY1766" fmla="*/ 3857625 h 6474894"/>
                <a:gd name="connsiteX1767" fmla="*/ 667217 w 5696845"/>
                <a:gd name="connsiteY1767" fmla="*/ 3876675 h 6474894"/>
                <a:gd name="connsiteX1768" fmla="*/ 676494 w 5696845"/>
                <a:gd name="connsiteY1768" fmla="*/ 3876675 h 6474894"/>
                <a:gd name="connsiteX1769" fmla="*/ 685781 w 5696845"/>
                <a:gd name="connsiteY1769" fmla="*/ 3876675 h 6474894"/>
                <a:gd name="connsiteX1770" fmla="*/ 701583 w 5696845"/>
                <a:gd name="connsiteY1770" fmla="*/ 3846109 h 6474894"/>
                <a:gd name="connsiteX1771" fmla="*/ 717385 w 5696845"/>
                <a:gd name="connsiteY1771" fmla="*/ 3815544 h 6474894"/>
                <a:gd name="connsiteX1772" fmla="*/ 700907 w 5696845"/>
                <a:gd name="connsiteY1772" fmla="*/ 3745649 h 6474894"/>
                <a:gd name="connsiteX1773" fmla="*/ 684429 w 5696845"/>
                <a:gd name="connsiteY1773" fmla="*/ 3675745 h 6474894"/>
                <a:gd name="connsiteX1774" fmla="*/ 690296 w 5696845"/>
                <a:gd name="connsiteY1774" fmla="*/ 3652380 h 6474894"/>
                <a:gd name="connsiteX1775" fmla="*/ 696154 w 5696845"/>
                <a:gd name="connsiteY1775" fmla="*/ 3629025 h 6474894"/>
                <a:gd name="connsiteX1776" fmla="*/ 704174 w 5696845"/>
                <a:gd name="connsiteY1776" fmla="*/ 3629025 h 6474894"/>
                <a:gd name="connsiteX1777" fmla="*/ 712203 w 5696845"/>
                <a:gd name="connsiteY1777" fmla="*/ 3629025 h 6474894"/>
                <a:gd name="connsiteX1778" fmla="*/ 707650 w 5696845"/>
                <a:gd name="connsiteY1778" fmla="*/ 3652838 h 6474894"/>
                <a:gd name="connsiteX1779" fmla="*/ 703098 w 5696845"/>
                <a:gd name="connsiteY1779" fmla="*/ 3676650 h 6474894"/>
                <a:gd name="connsiteX1780" fmla="*/ 711784 w 5696845"/>
                <a:gd name="connsiteY1780" fmla="*/ 3676650 h 6474894"/>
                <a:gd name="connsiteX1781" fmla="*/ 720462 w 5696845"/>
                <a:gd name="connsiteY1781" fmla="*/ 3676650 h 6474894"/>
                <a:gd name="connsiteX1782" fmla="*/ 768477 w 5696845"/>
                <a:gd name="connsiteY1782" fmla="*/ 3607594 h 6474894"/>
                <a:gd name="connsiteX1783" fmla="*/ 816493 w 5696845"/>
                <a:gd name="connsiteY1783" fmla="*/ 3538538 h 6474894"/>
                <a:gd name="connsiteX1784" fmla="*/ 870947 w 5696845"/>
                <a:gd name="connsiteY1784" fmla="*/ 3474349 h 6474894"/>
                <a:gd name="connsiteX1785" fmla="*/ 925411 w 5696845"/>
                <a:gd name="connsiteY1785" fmla="*/ 3410160 h 6474894"/>
                <a:gd name="connsiteX1786" fmla="*/ 966216 w 5696845"/>
                <a:gd name="connsiteY1786" fmla="*/ 3386242 h 6474894"/>
                <a:gd name="connsiteX1787" fmla="*/ 1007031 w 5696845"/>
                <a:gd name="connsiteY1787" fmla="*/ 3362325 h 6474894"/>
                <a:gd name="connsiteX1788" fmla="*/ 1042388 w 5696845"/>
                <a:gd name="connsiteY1788" fmla="*/ 3362325 h 6474894"/>
                <a:gd name="connsiteX1789" fmla="*/ 1077735 w 5696845"/>
                <a:gd name="connsiteY1789" fmla="*/ 3362325 h 6474894"/>
                <a:gd name="connsiteX1790" fmla="*/ 1103462 w 5696845"/>
                <a:gd name="connsiteY1790" fmla="*/ 3375765 h 6474894"/>
                <a:gd name="connsiteX1791" fmla="*/ 1129179 w 5696845"/>
                <a:gd name="connsiteY1791" fmla="*/ 3389195 h 6474894"/>
                <a:gd name="connsiteX1792" fmla="*/ 1154287 w 5696845"/>
                <a:gd name="connsiteY1792" fmla="*/ 3416246 h 6474894"/>
                <a:gd name="connsiteX1793" fmla="*/ 1179395 w 5696845"/>
                <a:gd name="connsiteY1793" fmla="*/ 3443288 h 6474894"/>
                <a:gd name="connsiteX1794" fmla="*/ 1194416 w 5696845"/>
                <a:gd name="connsiteY1794" fmla="*/ 3473082 h 6474894"/>
                <a:gd name="connsiteX1795" fmla="*/ 1209437 w 5696845"/>
                <a:gd name="connsiteY1795" fmla="*/ 3502885 h 6474894"/>
                <a:gd name="connsiteX1796" fmla="*/ 1228268 w 5696845"/>
                <a:gd name="connsiteY1796" fmla="*/ 3570856 h 6474894"/>
                <a:gd name="connsiteX1797" fmla="*/ 1247109 w 5696845"/>
                <a:gd name="connsiteY1797" fmla="*/ 3638826 h 6474894"/>
                <a:gd name="connsiteX1798" fmla="*/ 1386983 w 5696845"/>
                <a:gd name="connsiteY1798" fmla="*/ 3822040 h 6474894"/>
                <a:gd name="connsiteX1799" fmla="*/ 1526867 w 5696845"/>
                <a:gd name="connsiteY1799" fmla="*/ 4005263 h 6474894"/>
                <a:gd name="connsiteX1800" fmla="*/ 1545774 w 5696845"/>
                <a:gd name="connsiteY1800" fmla="*/ 4021931 h 6474894"/>
                <a:gd name="connsiteX1801" fmla="*/ 1564681 w 5696845"/>
                <a:gd name="connsiteY1801" fmla="*/ 4038600 h 6474894"/>
                <a:gd name="connsiteX1802" fmla="*/ 1629613 w 5696845"/>
                <a:gd name="connsiteY1802" fmla="*/ 4038600 h 6474894"/>
                <a:gd name="connsiteX1803" fmla="*/ 1694555 w 5696845"/>
                <a:gd name="connsiteY1803" fmla="*/ 4038600 h 6474894"/>
                <a:gd name="connsiteX1804" fmla="*/ 1707147 w 5696845"/>
                <a:gd name="connsiteY1804" fmla="*/ 4024608 h 6474894"/>
                <a:gd name="connsiteX1805" fmla="*/ 1719729 w 5696845"/>
                <a:gd name="connsiteY1805" fmla="*/ 4010606 h 6474894"/>
                <a:gd name="connsiteX1806" fmla="*/ 1752810 w 5696845"/>
                <a:gd name="connsiteY1806" fmla="*/ 3963448 h 6474894"/>
                <a:gd name="connsiteX1807" fmla="*/ 1785890 w 5696845"/>
                <a:gd name="connsiteY1807" fmla="*/ 3916280 h 6474894"/>
                <a:gd name="connsiteX1808" fmla="*/ 1823771 w 5696845"/>
                <a:gd name="connsiteY1808" fmla="*/ 3891715 h 6474894"/>
                <a:gd name="connsiteX1809" fmla="*/ 1861652 w 5696845"/>
                <a:gd name="connsiteY1809" fmla="*/ 3867150 h 6474894"/>
                <a:gd name="connsiteX1810" fmla="*/ 1893085 w 5696845"/>
                <a:gd name="connsiteY1810" fmla="*/ 3867150 h 6474894"/>
                <a:gd name="connsiteX1811" fmla="*/ 1924517 w 5696845"/>
                <a:gd name="connsiteY1811" fmla="*/ 3867150 h 6474894"/>
                <a:gd name="connsiteX1812" fmla="*/ 1924517 w 5696845"/>
                <a:gd name="connsiteY1812" fmla="*/ 3871151 h 6474894"/>
                <a:gd name="connsiteX1813" fmla="*/ 1924517 w 5696845"/>
                <a:gd name="connsiteY1813" fmla="*/ 3875141 h 6474894"/>
                <a:gd name="connsiteX1814" fmla="*/ 1877178 w 5696845"/>
                <a:gd name="connsiteY1814" fmla="*/ 3890867 h 6474894"/>
                <a:gd name="connsiteX1815" fmla="*/ 1829829 w 5696845"/>
                <a:gd name="connsiteY1815" fmla="*/ 3906593 h 6474894"/>
                <a:gd name="connsiteX1816" fmla="*/ 1805740 w 5696845"/>
                <a:gd name="connsiteY1816" fmla="*/ 3935225 h 6474894"/>
                <a:gd name="connsiteX1817" fmla="*/ 1781642 w 5696845"/>
                <a:gd name="connsiteY1817" fmla="*/ 3963858 h 6474894"/>
                <a:gd name="connsiteX1818" fmla="*/ 1781642 w 5696845"/>
                <a:gd name="connsiteY1818" fmla="*/ 3970782 h 6474894"/>
                <a:gd name="connsiteX1819" fmla="*/ 1781642 w 5696845"/>
                <a:gd name="connsiteY1819" fmla="*/ 3977697 h 6474894"/>
                <a:gd name="connsiteX1820" fmla="*/ 1883235 w 5696845"/>
                <a:gd name="connsiteY1820" fmla="*/ 4010530 h 6474894"/>
                <a:gd name="connsiteX1821" fmla="*/ 1984839 w 5696845"/>
                <a:gd name="connsiteY1821" fmla="*/ 4043363 h 6474894"/>
                <a:gd name="connsiteX1822" fmla="*/ 1988544 w 5696845"/>
                <a:gd name="connsiteY1822" fmla="*/ 4033838 h 6474894"/>
                <a:gd name="connsiteX1823" fmla="*/ 1992249 w 5696845"/>
                <a:gd name="connsiteY1823" fmla="*/ 4024313 h 6474894"/>
                <a:gd name="connsiteX1824" fmla="*/ 2252272 w 5696845"/>
                <a:gd name="connsiteY1824" fmla="*/ 3590925 h 6474894"/>
                <a:gd name="connsiteX1825" fmla="*/ 2512295 w 5696845"/>
                <a:gd name="connsiteY1825" fmla="*/ 3157538 h 6474894"/>
                <a:gd name="connsiteX1826" fmla="*/ 2504761 w 5696845"/>
                <a:gd name="connsiteY1826" fmla="*/ 3149099 h 6474894"/>
                <a:gd name="connsiteX1827" fmla="*/ 2497236 w 5696845"/>
                <a:gd name="connsiteY1827" fmla="*/ 3140659 h 6474894"/>
                <a:gd name="connsiteX1828" fmla="*/ 2298678 w 5696845"/>
                <a:gd name="connsiteY1828" fmla="*/ 3135887 h 6474894"/>
                <a:gd name="connsiteX1829" fmla="*/ 2100120 w 5696845"/>
                <a:gd name="connsiteY1829" fmla="*/ 3131125 h 6474894"/>
                <a:gd name="connsiteX1830" fmla="*/ 1986124 w 5696845"/>
                <a:gd name="connsiteY1830" fmla="*/ 3142850 h 6474894"/>
                <a:gd name="connsiteX1831" fmla="*/ 1872129 w 5696845"/>
                <a:gd name="connsiteY1831" fmla="*/ 3154566 h 6474894"/>
                <a:gd name="connsiteX1832" fmla="*/ 1795929 w 5696845"/>
                <a:gd name="connsiteY1832" fmla="*/ 3167853 h 6474894"/>
                <a:gd name="connsiteX1833" fmla="*/ 1719729 w 5696845"/>
                <a:gd name="connsiteY1833" fmla="*/ 3181141 h 6474894"/>
                <a:gd name="connsiteX1834" fmla="*/ 1670828 w 5696845"/>
                <a:gd name="connsiteY1834" fmla="*/ 3191218 h 6474894"/>
                <a:gd name="connsiteX1835" fmla="*/ 1621917 w 5696845"/>
                <a:gd name="connsiteY1835" fmla="*/ 3201295 h 6474894"/>
                <a:gd name="connsiteX1836" fmla="*/ 1597666 w 5696845"/>
                <a:gd name="connsiteY1836" fmla="*/ 3255617 h 6474894"/>
                <a:gd name="connsiteX1837" fmla="*/ 1573416 w 5696845"/>
                <a:gd name="connsiteY1837" fmla="*/ 3309938 h 6474894"/>
                <a:gd name="connsiteX1838" fmla="*/ 1567196 w 5696845"/>
                <a:gd name="connsiteY1838" fmla="*/ 3335198 h 6474894"/>
                <a:gd name="connsiteX1839" fmla="*/ 1560967 w 5696845"/>
                <a:gd name="connsiteY1839" fmla="*/ 3360458 h 6474894"/>
                <a:gd name="connsiteX1840" fmla="*/ 1605487 w 5696845"/>
                <a:gd name="connsiteY1840" fmla="*/ 3401492 h 6474894"/>
                <a:gd name="connsiteX1841" fmla="*/ 1649997 w 5696845"/>
                <a:gd name="connsiteY1841" fmla="*/ 3442526 h 6474894"/>
                <a:gd name="connsiteX1842" fmla="*/ 1674743 w 5696845"/>
                <a:gd name="connsiteY1842" fmla="*/ 3490532 h 6474894"/>
                <a:gd name="connsiteX1843" fmla="*/ 1699489 w 5696845"/>
                <a:gd name="connsiteY1843" fmla="*/ 3538538 h 6474894"/>
                <a:gd name="connsiteX1844" fmla="*/ 1699689 w 5696845"/>
                <a:gd name="connsiteY1844" fmla="*/ 3605213 h 6474894"/>
                <a:gd name="connsiteX1845" fmla="*/ 1699879 w 5696845"/>
                <a:gd name="connsiteY1845" fmla="*/ 3671888 h 6474894"/>
                <a:gd name="connsiteX1846" fmla="*/ 1687859 w 5696845"/>
                <a:gd name="connsiteY1846" fmla="*/ 3690938 h 6474894"/>
                <a:gd name="connsiteX1847" fmla="*/ 1675838 w 5696845"/>
                <a:gd name="connsiteY1847" fmla="*/ 3709988 h 6474894"/>
                <a:gd name="connsiteX1848" fmla="*/ 1681420 w 5696845"/>
                <a:gd name="connsiteY1848" fmla="*/ 3666620 h 6474894"/>
                <a:gd name="connsiteX1849" fmla="*/ 1687001 w 5696845"/>
                <a:gd name="connsiteY1849" fmla="*/ 3623253 h 6474894"/>
                <a:gd name="connsiteX1850" fmla="*/ 1676343 w 5696845"/>
                <a:gd name="connsiteY1850" fmla="*/ 3573599 h 6474894"/>
                <a:gd name="connsiteX1851" fmla="*/ 1665694 w 5696845"/>
                <a:gd name="connsiteY1851" fmla="*/ 3523936 h 6474894"/>
                <a:gd name="connsiteX1852" fmla="*/ 1635567 w 5696845"/>
                <a:gd name="connsiteY1852" fmla="*/ 3479006 h 6474894"/>
                <a:gd name="connsiteX1853" fmla="*/ 1605429 w 5696845"/>
                <a:gd name="connsiteY1853" fmla="*/ 3434077 h 6474894"/>
                <a:gd name="connsiteX1854" fmla="*/ 1551337 w 5696845"/>
                <a:gd name="connsiteY1854" fmla="*/ 3400577 h 6474894"/>
                <a:gd name="connsiteX1855" fmla="*/ 1497254 w 5696845"/>
                <a:gd name="connsiteY1855" fmla="*/ 3367088 h 6474894"/>
                <a:gd name="connsiteX1856" fmla="*/ 1426674 w 5696845"/>
                <a:gd name="connsiteY1856" fmla="*/ 3271838 h 6474894"/>
                <a:gd name="connsiteX1857" fmla="*/ 1356093 w 5696845"/>
                <a:gd name="connsiteY1857" fmla="*/ 3176588 h 6474894"/>
                <a:gd name="connsiteX1858" fmla="*/ 1311478 w 5696845"/>
                <a:gd name="connsiteY1858" fmla="*/ 3127324 h 6474894"/>
                <a:gd name="connsiteX1859" fmla="*/ 1266873 w 5696845"/>
                <a:gd name="connsiteY1859" fmla="*/ 3078071 h 6474894"/>
                <a:gd name="connsiteX1860" fmla="*/ 1217591 w 5696845"/>
                <a:gd name="connsiteY1860" fmla="*/ 3053506 h 6474894"/>
                <a:gd name="connsiteX1861" fmla="*/ 1168299 w 5696845"/>
                <a:gd name="connsiteY1861" fmla="*/ 3028950 h 6474894"/>
                <a:gd name="connsiteX1862" fmla="*/ 1067781 w 5696845"/>
                <a:gd name="connsiteY1862" fmla="*/ 3029007 h 6474894"/>
                <a:gd name="connsiteX1863" fmla="*/ 967254 w 5696845"/>
                <a:gd name="connsiteY1863" fmla="*/ 3029064 h 6474894"/>
                <a:gd name="connsiteX1864" fmla="*/ 931974 w 5696845"/>
                <a:gd name="connsiteY1864" fmla="*/ 3038866 h 6474894"/>
                <a:gd name="connsiteX1865" fmla="*/ 896684 w 5696845"/>
                <a:gd name="connsiteY1865" fmla="*/ 3048667 h 6474894"/>
                <a:gd name="connsiteX1866" fmla="*/ 877205 w 5696845"/>
                <a:gd name="connsiteY1866" fmla="*/ 3073432 h 6474894"/>
                <a:gd name="connsiteX1867" fmla="*/ 857717 w 5696845"/>
                <a:gd name="connsiteY1867" fmla="*/ 3098197 h 6474894"/>
                <a:gd name="connsiteX1868" fmla="*/ 857717 w 5696845"/>
                <a:gd name="connsiteY1868" fmla="*/ 3119438 h 6474894"/>
                <a:gd name="connsiteX1869" fmla="*/ 857717 w 5696845"/>
                <a:gd name="connsiteY1869" fmla="*/ 3140678 h 6474894"/>
                <a:gd name="connsiteX1870" fmla="*/ 877462 w 5696845"/>
                <a:gd name="connsiteY1870" fmla="*/ 3165777 h 6474894"/>
                <a:gd name="connsiteX1871" fmla="*/ 897198 w 5696845"/>
                <a:gd name="connsiteY1871" fmla="*/ 3190875 h 6474894"/>
                <a:gd name="connsiteX1872" fmla="*/ 888807 w 5696845"/>
                <a:gd name="connsiteY1872" fmla="*/ 3190875 h 6474894"/>
                <a:gd name="connsiteX1873" fmla="*/ 880405 w 5696845"/>
                <a:gd name="connsiteY1873" fmla="*/ 3190875 h 6474894"/>
                <a:gd name="connsiteX1874" fmla="*/ 865480 w 5696845"/>
                <a:gd name="connsiteY1874" fmla="*/ 3178969 h 6474894"/>
                <a:gd name="connsiteX1875" fmla="*/ 850564 w 5696845"/>
                <a:gd name="connsiteY1875" fmla="*/ 3167063 h 6474894"/>
                <a:gd name="connsiteX1876" fmla="*/ 841372 w 5696845"/>
                <a:gd name="connsiteY1876" fmla="*/ 3149537 h 6474894"/>
                <a:gd name="connsiteX1877" fmla="*/ 832180 w 5696845"/>
                <a:gd name="connsiteY1877" fmla="*/ 3132001 h 6474894"/>
                <a:gd name="connsiteX1878" fmla="*/ 745827 w 5696845"/>
                <a:gd name="connsiteY1878" fmla="*/ 3235614 h 6474894"/>
                <a:gd name="connsiteX1879" fmla="*/ 659464 w 5696845"/>
                <a:gd name="connsiteY1879" fmla="*/ 3339227 h 6474894"/>
                <a:gd name="connsiteX1880" fmla="*/ 526523 w 5696845"/>
                <a:gd name="connsiteY1880" fmla="*/ 3516249 h 6474894"/>
                <a:gd name="connsiteX1881" fmla="*/ 393573 w 5696845"/>
                <a:gd name="connsiteY1881" fmla="*/ 3693281 h 6474894"/>
                <a:gd name="connsiteX1882" fmla="*/ 367894 w 5696845"/>
                <a:gd name="connsiteY1882" fmla="*/ 3745783 h 6474894"/>
                <a:gd name="connsiteX1883" fmla="*/ 342205 w 5696845"/>
                <a:gd name="connsiteY1883" fmla="*/ 3798284 h 6474894"/>
                <a:gd name="connsiteX1884" fmla="*/ 341681 w 5696845"/>
                <a:gd name="connsiteY1884" fmla="*/ 3836042 h 6474894"/>
                <a:gd name="connsiteX1885" fmla="*/ 341157 w 5696845"/>
                <a:gd name="connsiteY1885" fmla="*/ 3873808 h 6474894"/>
                <a:gd name="connsiteX1886" fmla="*/ 352368 w 5696845"/>
                <a:gd name="connsiteY1886" fmla="*/ 3894744 h 6474894"/>
                <a:gd name="connsiteX1887" fmla="*/ 363579 w 5696845"/>
                <a:gd name="connsiteY1887" fmla="*/ 3915690 h 6474894"/>
                <a:gd name="connsiteX1888" fmla="*/ 389192 w 5696845"/>
                <a:gd name="connsiteY1888" fmla="*/ 3926453 h 6474894"/>
                <a:gd name="connsiteX1889" fmla="*/ 414804 w 5696845"/>
                <a:gd name="connsiteY1889" fmla="*/ 3937225 h 6474894"/>
                <a:gd name="connsiteX1890" fmla="*/ 392821 w 5696845"/>
                <a:gd name="connsiteY1890" fmla="*/ 3941026 h 6474894"/>
                <a:gd name="connsiteX1891" fmla="*/ 370837 w 5696845"/>
                <a:gd name="connsiteY1891" fmla="*/ 3944817 h 6474894"/>
                <a:gd name="connsiteX1892" fmla="*/ 347577 w 5696845"/>
                <a:gd name="connsiteY1892" fmla="*/ 3929577 h 6474894"/>
                <a:gd name="connsiteX1893" fmla="*/ 324317 w 5696845"/>
                <a:gd name="connsiteY1893" fmla="*/ 3914337 h 6474894"/>
                <a:gd name="connsiteX1894" fmla="*/ 324317 w 5696845"/>
                <a:gd name="connsiteY1894" fmla="*/ 3979640 h 6474894"/>
                <a:gd name="connsiteX1895" fmla="*/ 324317 w 5696845"/>
                <a:gd name="connsiteY1895" fmla="*/ 4044953 h 6474894"/>
                <a:gd name="connsiteX1896" fmla="*/ 329622 w 5696845"/>
                <a:gd name="connsiteY1896" fmla="*/ 4050259 h 6474894"/>
                <a:gd name="connsiteX1897" fmla="*/ 334937 w 5696845"/>
                <a:gd name="connsiteY1897" fmla="*/ 4055564 h 6474894"/>
                <a:gd name="connsiteX1898" fmla="*/ 2031673 w 5696845"/>
                <a:gd name="connsiteY1898" fmla="*/ 4057260 h 6474894"/>
                <a:gd name="connsiteX1899" fmla="*/ 2053104 w 5696845"/>
                <a:gd name="connsiteY1899" fmla="*/ 4056869 h 6474894"/>
                <a:gd name="connsiteX1900" fmla="*/ 2098348 w 5696845"/>
                <a:gd name="connsiteY1900" fmla="*/ 3995642 h 6474894"/>
                <a:gd name="connsiteX1901" fmla="*/ 2143592 w 5696845"/>
                <a:gd name="connsiteY1901" fmla="*/ 3934425 h 6474894"/>
                <a:gd name="connsiteX1902" fmla="*/ 2143592 w 5696845"/>
                <a:gd name="connsiteY1902" fmla="*/ 3924595 h 6474894"/>
                <a:gd name="connsiteX1903" fmla="*/ 2143592 w 5696845"/>
                <a:gd name="connsiteY1903" fmla="*/ 3914775 h 6474894"/>
                <a:gd name="connsiteX1904" fmla="*/ 2116131 w 5696845"/>
                <a:gd name="connsiteY1904" fmla="*/ 3914775 h 6474894"/>
                <a:gd name="connsiteX1905" fmla="*/ 2088680 w 5696845"/>
                <a:gd name="connsiteY1905" fmla="*/ 3914775 h 6474894"/>
                <a:gd name="connsiteX1906" fmla="*/ 2049456 w 5696845"/>
                <a:gd name="connsiteY1906" fmla="*/ 3974973 h 6474894"/>
                <a:gd name="connsiteX1907" fmla="*/ 2010242 w 5696845"/>
                <a:gd name="connsiteY1907" fmla="*/ 4035162 h 6474894"/>
                <a:gd name="connsiteX1908" fmla="*/ 2010242 w 5696845"/>
                <a:gd name="connsiteY1908" fmla="*/ 4046411 h 6474894"/>
                <a:gd name="connsiteX1909" fmla="*/ 2010242 w 5696845"/>
                <a:gd name="connsiteY1909" fmla="*/ 4057650 h 6474894"/>
                <a:gd name="connsiteX1910" fmla="*/ 2758297 w 5696845"/>
                <a:gd name="connsiteY1910" fmla="*/ 3952875 h 6474894"/>
                <a:gd name="connsiteX1911" fmla="*/ 2828497 w 5696845"/>
                <a:gd name="connsiteY1911" fmla="*/ 3952875 h 6474894"/>
                <a:gd name="connsiteX1912" fmla="*/ 2847013 w 5696845"/>
                <a:gd name="connsiteY1912" fmla="*/ 3911022 h 6474894"/>
                <a:gd name="connsiteX1913" fmla="*/ 2865530 w 5696845"/>
                <a:gd name="connsiteY1913" fmla="*/ 3869179 h 6474894"/>
                <a:gd name="connsiteX1914" fmla="*/ 2895086 w 5696845"/>
                <a:gd name="connsiteY1914" fmla="*/ 3847319 h 6474894"/>
                <a:gd name="connsiteX1915" fmla="*/ 2924642 w 5696845"/>
                <a:gd name="connsiteY1915" fmla="*/ 3825469 h 6474894"/>
                <a:gd name="connsiteX1916" fmla="*/ 2924642 w 5696845"/>
                <a:gd name="connsiteY1916" fmla="*/ 3712960 h 6474894"/>
                <a:gd name="connsiteX1917" fmla="*/ 2924642 w 5696845"/>
                <a:gd name="connsiteY1917" fmla="*/ 3600450 h 6474894"/>
                <a:gd name="connsiteX1918" fmla="*/ 2919708 w 5696845"/>
                <a:gd name="connsiteY1918" fmla="*/ 3600450 h 6474894"/>
                <a:gd name="connsiteX1919" fmla="*/ 2914765 w 5696845"/>
                <a:gd name="connsiteY1919" fmla="*/ 3600450 h 6474894"/>
                <a:gd name="connsiteX1920" fmla="*/ 2867320 w 5696845"/>
                <a:gd name="connsiteY1920" fmla="*/ 3625263 h 6474894"/>
                <a:gd name="connsiteX1921" fmla="*/ 2819867 w 5696845"/>
                <a:gd name="connsiteY1921" fmla="*/ 3650075 h 6474894"/>
                <a:gd name="connsiteX1922" fmla="*/ 2819867 w 5696845"/>
                <a:gd name="connsiteY1922" fmla="*/ 3677955 h 6474894"/>
                <a:gd name="connsiteX1923" fmla="*/ 2819867 w 5696845"/>
                <a:gd name="connsiteY1923" fmla="*/ 3705835 h 6474894"/>
                <a:gd name="connsiteX1924" fmla="*/ 2806065 w 5696845"/>
                <a:gd name="connsiteY1924" fmla="*/ 3738868 h 6474894"/>
                <a:gd name="connsiteX1925" fmla="*/ 2792263 w 5696845"/>
                <a:gd name="connsiteY1925" fmla="*/ 3771900 h 6474894"/>
                <a:gd name="connsiteX1926" fmla="*/ 2772728 w 5696845"/>
                <a:gd name="connsiteY1926" fmla="*/ 3771900 h 6474894"/>
                <a:gd name="connsiteX1927" fmla="*/ 2753192 w 5696845"/>
                <a:gd name="connsiteY1927" fmla="*/ 3771900 h 6474894"/>
                <a:gd name="connsiteX1928" fmla="*/ 2753020 w 5696845"/>
                <a:gd name="connsiteY1928" fmla="*/ 3783806 h 6474894"/>
                <a:gd name="connsiteX1929" fmla="*/ 2752840 w 5696845"/>
                <a:gd name="connsiteY1929" fmla="*/ 3795713 h 6474894"/>
                <a:gd name="connsiteX1930" fmla="*/ 2720474 w 5696845"/>
                <a:gd name="connsiteY1930" fmla="*/ 3874294 h 6474894"/>
                <a:gd name="connsiteX1931" fmla="*/ 2688108 w 5696845"/>
                <a:gd name="connsiteY1931" fmla="*/ 3952875 h 6474894"/>
                <a:gd name="connsiteX1932" fmla="*/ 2136115 w 5696845"/>
                <a:gd name="connsiteY1932" fmla="*/ 3895411 h 6474894"/>
                <a:gd name="connsiteX1933" fmla="*/ 2167404 w 5696845"/>
                <a:gd name="connsiteY1933" fmla="*/ 3895087 h 6474894"/>
                <a:gd name="connsiteX1934" fmla="*/ 2306669 w 5696845"/>
                <a:gd name="connsiteY1934" fmla="*/ 3707292 h 6474894"/>
                <a:gd name="connsiteX1935" fmla="*/ 2445944 w 5696845"/>
                <a:gd name="connsiteY1935" fmla="*/ 3519488 h 6474894"/>
                <a:gd name="connsiteX1936" fmla="*/ 2446773 w 5696845"/>
                <a:gd name="connsiteY1936" fmla="*/ 3467100 h 6474894"/>
                <a:gd name="connsiteX1937" fmla="*/ 2447611 w 5696845"/>
                <a:gd name="connsiteY1937" fmla="*/ 3414713 h 6474894"/>
                <a:gd name="connsiteX1938" fmla="*/ 2491835 w 5696845"/>
                <a:gd name="connsiteY1938" fmla="*/ 3375241 h 6474894"/>
                <a:gd name="connsiteX1939" fmla="*/ 2536070 w 5696845"/>
                <a:gd name="connsiteY1939" fmla="*/ 3335760 h 6474894"/>
                <a:gd name="connsiteX1940" fmla="*/ 2575580 w 5696845"/>
                <a:gd name="connsiteY1940" fmla="*/ 3318596 h 6474894"/>
                <a:gd name="connsiteX1941" fmla="*/ 2615079 w 5696845"/>
                <a:gd name="connsiteY1941" fmla="*/ 3301432 h 6474894"/>
                <a:gd name="connsiteX1942" fmla="*/ 2618423 w 5696845"/>
                <a:gd name="connsiteY1942" fmla="*/ 3299165 h 6474894"/>
                <a:gd name="connsiteX1943" fmla="*/ 2621766 w 5696845"/>
                <a:gd name="connsiteY1943" fmla="*/ 3296898 h 6474894"/>
                <a:gd name="connsiteX1944" fmla="*/ 2598115 w 5696845"/>
                <a:gd name="connsiteY1944" fmla="*/ 3265323 h 6474894"/>
                <a:gd name="connsiteX1945" fmla="*/ 2574465 w 5696845"/>
                <a:gd name="connsiteY1945" fmla="*/ 3233738 h 6474894"/>
                <a:gd name="connsiteX1946" fmla="*/ 2558806 w 5696845"/>
                <a:gd name="connsiteY1946" fmla="*/ 3202781 h 6474894"/>
                <a:gd name="connsiteX1947" fmla="*/ 2543156 w 5696845"/>
                <a:gd name="connsiteY1947" fmla="*/ 3171825 h 6474894"/>
                <a:gd name="connsiteX1948" fmla="*/ 2535870 w 5696845"/>
                <a:gd name="connsiteY1948" fmla="*/ 3171825 h 6474894"/>
                <a:gd name="connsiteX1949" fmla="*/ 2528583 w 5696845"/>
                <a:gd name="connsiteY1949" fmla="*/ 3171825 h 6474894"/>
                <a:gd name="connsiteX1950" fmla="*/ 2485216 w 5696845"/>
                <a:gd name="connsiteY1950" fmla="*/ 3245644 h 6474894"/>
                <a:gd name="connsiteX1951" fmla="*/ 2441839 w 5696845"/>
                <a:gd name="connsiteY1951" fmla="*/ 3319463 h 6474894"/>
                <a:gd name="connsiteX1952" fmla="*/ 2284524 w 5696845"/>
                <a:gd name="connsiteY1952" fmla="*/ 3586163 h 6474894"/>
                <a:gd name="connsiteX1953" fmla="*/ 2127219 w 5696845"/>
                <a:gd name="connsiteY1953" fmla="*/ 3852863 h 6474894"/>
                <a:gd name="connsiteX1954" fmla="*/ 2116017 w 5696845"/>
                <a:gd name="connsiteY1954" fmla="*/ 3874294 h 6474894"/>
                <a:gd name="connsiteX1955" fmla="*/ 2104825 w 5696845"/>
                <a:gd name="connsiteY1955" fmla="*/ 3895725 h 6474894"/>
                <a:gd name="connsiteX1956" fmla="*/ 4116334 w 5696845"/>
                <a:gd name="connsiteY1956" fmla="*/ 3867150 h 6474894"/>
                <a:gd name="connsiteX1957" fmla="*/ 4141728 w 5696845"/>
                <a:gd name="connsiteY1957" fmla="*/ 3867150 h 6474894"/>
                <a:gd name="connsiteX1958" fmla="*/ 4163740 w 5696845"/>
                <a:gd name="connsiteY1958" fmla="*/ 3849329 h 6474894"/>
                <a:gd name="connsiteX1959" fmla="*/ 4185752 w 5696845"/>
                <a:gd name="connsiteY1959" fmla="*/ 3831508 h 6474894"/>
                <a:gd name="connsiteX1960" fmla="*/ 4185752 w 5696845"/>
                <a:gd name="connsiteY1960" fmla="*/ 3795713 h 6474894"/>
                <a:gd name="connsiteX1961" fmla="*/ 4185752 w 5696845"/>
                <a:gd name="connsiteY1961" fmla="*/ 3759918 h 6474894"/>
                <a:gd name="connsiteX1962" fmla="*/ 4163740 w 5696845"/>
                <a:gd name="connsiteY1962" fmla="*/ 3742096 h 6474894"/>
                <a:gd name="connsiteX1963" fmla="*/ 4141728 w 5696845"/>
                <a:gd name="connsiteY1963" fmla="*/ 3724275 h 6474894"/>
                <a:gd name="connsiteX1964" fmla="*/ 4119753 w 5696845"/>
                <a:gd name="connsiteY1964" fmla="*/ 3724275 h 6474894"/>
                <a:gd name="connsiteX1965" fmla="*/ 4097779 w 5696845"/>
                <a:gd name="connsiteY1965" fmla="*/ 3724275 h 6474894"/>
                <a:gd name="connsiteX1966" fmla="*/ 4082358 w 5696845"/>
                <a:gd name="connsiteY1966" fmla="*/ 3730190 h 6474894"/>
                <a:gd name="connsiteX1967" fmla="*/ 4066937 w 5696845"/>
                <a:gd name="connsiteY1967" fmla="*/ 3736105 h 6474894"/>
                <a:gd name="connsiteX1968" fmla="*/ 4052802 w 5696845"/>
                <a:gd name="connsiteY1968" fmla="*/ 3763452 h 6474894"/>
                <a:gd name="connsiteX1969" fmla="*/ 4038667 w 5696845"/>
                <a:gd name="connsiteY1969" fmla="*/ 3790788 h 6474894"/>
                <a:gd name="connsiteX1970" fmla="*/ 4044715 w 5696845"/>
                <a:gd name="connsiteY1970" fmla="*/ 3814906 h 6474894"/>
                <a:gd name="connsiteX1971" fmla="*/ 4050773 w 5696845"/>
                <a:gd name="connsiteY1971" fmla="*/ 3839023 h 6474894"/>
                <a:gd name="connsiteX1972" fmla="*/ 4070852 w 5696845"/>
                <a:gd name="connsiteY1972" fmla="*/ 3853082 h 6474894"/>
                <a:gd name="connsiteX1973" fmla="*/ 4090931 w 5696845"/>
                <a:gd name="connsiteY1973" fmla="*/ 3867150 h 6474894"/>
                <a:gd name="connsiteX1974" fmla="*/ 4011721 w 5696845"/>
                <a:gd name="connsiteY1974" fmla="*/ 3790169 h 6474894"/>
                <a:gd name="connsiteX1975" fmla="*/ 4017703 w 5696845"/>
                <a:gd name="connsiteY1975" fmla="*/ 3790950 h 6474894"/>
                <a:gd name="connsiteX1976" fmla="*/ 4029666 w 5696845"/>
                <a:gd name="connsiteY1976" fmla="*/ 3762070 h 6474894"/>
                <a:gd name="connsiteX1977" fmla="*/ 4041629 w 5696845"/>
                <a:gd name="connsiteY1977" fmla="*/ 3733191 h 6474894"/>
                <a:gd name="connsiteX1978" fmla="*/ 4036429 w 5696845"/>
                <a:gd name="connsiteY1978" fmla="*/ 3727990 h 6474894"/>
                <a:gd name="connsiteX1979" fmla="*/ 4031228 w 5696845"/>
                <a:gd name="connsiteY1979" fmla="*/ 3722789 h 6474894"/>
                <a:gd name="connsiteX1980" fmla="*/ 3928939 w 5696845"/>
                <a:gd name="connsiteY1980" fmla="*/ 3680517 h 6474894"/>
                <a:gd name="connsiteX1981" fmla="*/ 3826650 w 5696845"/>
                <a:gd name="connsiteY1981" fmla="*/ 3638245 h 6474894"/>
                <a:gd name="connsiteX1982" fmla="*/ 3824735 w 5696845"/>
                <a:gd name="connsiteY1982" fmla="*/ 3640779 h 6474894"/>
                <a:gd name="connsiteX1983" fmla="*/ 3822821 w 5696845"/>
                <a:gd name="connsiteY1983" fmla="*/ 3643313 h 6474894"/>
                <a:gd name="connsiteX1984" fmla="*/ 3812048 w 5696845"/>
                <a:gd name="connsiteY1984" fmla="*/ 3675202 h 6474894"/>
                <a:gd name="connsiteX1985" fmla="*/ 3801285 w 5696845"/>
                <a:gd name="connsiteY1985" fmla="*/ 3707101 h 6474894"/>
                <a:gd name="connsiteX1986" fmla="*/ 3817782 w 5696845"/>
                <a:gd name="connsiteY1986" fmla="*/ 3711492 h 6474894"/>
                <a:gd name="connsiteX1987" fmla="*/ 3834279 w 5696845"/>
                <a:gd name="connsiteY1987" fmla="*/ 3715883 h 6474894"/>
                <a:gd name="connsiteX1988" fmla="*/ 3920004 w 5696845"/>
                <a:gd name="connsiteY1988" fmla="*/ 3752641 h 6474894"/>
                <a:gd name="connsiteX1989" fmla="*/ 4005729 w 5696845"/>
                <a:gd name="connsiteY1989" fmla="*/ 3789388 h 6474894"/>
                <a:gd name="connsiteX1990" fmla="*/ 235068 w 5696845"/>
                <a:gd name="connsiteY1990" fmla="*/ 3752850 h 6474894"/>
                <a:gd name="connsiteX1991" fmla="*/ 241678 w 5696845"/>
                <a:gd name="connsiteY1991" fmla="*/ 3752850 h 6474894"/>
                <a:gd name="connsiteX1992" fmla="*/ 293542 w 5696845"/>
                <a:gd name="connsiteY1992" fmla="*/ 3736505 h 6474894"/>
                <a:gd name="connsiteX1993" fmla="*/ 345415 w 5696845"/>
                <a:gd name="connsiteY1993" fmla="*/ 3720151 h 6474894"/>
                <a:gd name="connsiteX1994" fmla="*/ 377666 w 5696845"/>
                <a:gd name="connsiteY1994" fmla="*/ 3682470 h 6474894"/>
                <a:gd name="connsiteX1995" fmla="*/ 409928 w 5696845"/>
                <a:gd name="connsiteY1995" fmla="*/ 3644779 h 6474894"/>
                <a:gd name="connsiteX1996" fmla="*/ 406918 w 5696845"/>
                <a:gd name="connsiteY1996" fmla="*/ 3641770 h 6474894"/>
                <a:gd name="connsiteX1997" fmla="*/ 403908 w 5696845"/>
                <a:gd name="connsiteY1997" fmla="*/ 3638760 h 6474894"/>
                <a:gd name="connsiteX1998" fmla="*/ 314106 w 5696845"/>
                <a:gd name="connsiteY1998" fmla="*/ 3668459 h 6474894"/>
                <a:gd name="connsiteX1999" fmla="*/ 224304 w 5696845"/>
                <a:gd name="connsiteY1999" fmla="*/ 3698158 h 6474894"/>
                <a:gd name="connsiteX2000" fmla="*/ 218151 w 5696845"/>
                <a:gd name="connsiteY2000" fmla="*/ 3704073 h 6474894"/>
                <a:gd name="connsiteX2001" fmla="*/ 212008 w 5696845"/>
                <a:gd name="connsiteY2001" fmla="*/ 3709988 h 6474894"/>
                <a:gd name="connsiteX2002" fmla="*/ 220228 w 5696845"/>
                <a:gd name="connsiteY2002" fmla="*/ 3731419 h 6474894"/>
                <a:gd name="connsiteX2003" fmla="*/ 228457 w 5696845"/>
                <a:gd name="connsiteY2003" fmla="*/ 3752850 h 6474894"/>
                <a:gd name="connsiteX2004" fmla="*/ 3207372 w 5696845"/>
                <a:gd name="connsiteY2004" fmla="*/ 3743030 h 6474894"/>
                <a:gd name="connsiteX2005" fmla="*/ 3215154 w 5696845"/>
                <a:gd name="connsiteY2005" fmla="*/ 3742725 h 6474894"/>
                <a:gd name="connsiteX2006" fmla="*/ 3234204 w 5696845"/>
                <a:gd name="connsiteY2006" fmla="*/ 3716836 h 6474894"/>
                <a:gd name="connsiteX2007" fmla="*/ 3253254 w 5696845"/>
                <a:gd name="connsiteY2007" fmla="*/ 3690938 h 6474894"/>
                <a:gd name="connsiteX2008" fmla="*/ 3258484 w 5696845"/>
                <a:gd name="connsiteY2008" fmla="*/ 3300413 h 6474894"/>
                <a:gd name="connsiteX2009" fmla="*/ 3263703 w 5696845"/>
                <a:gd name="connsiteY2009" fmla="*/ 2909888 h 6474894"/>
                <a:gd name="connsiteX2010" fmla="*/ 3284973 w 5696845"/>
                <a:gd name="connsiteY2010" fmla="*/ 2852747 h 6474894"/>
                <a:gd name="connsiteX2011" fmla="*/ 3306242 w 5696845"/>
                <a:gd name="connsiteY2011" fmla="*/ 2795616 h 6474894"/>
                <a:gd name="connsiteX2012" fmla="*/ 3331140 w 5696845"/>
                <a:gd name="connsiteY2012" fmla="*/ 2757993 h 6474894"/>
                <a:gd name="connsiteX2013" fmla="*/ 3356039 w 5696845"/>
                <a:gd name="connsiteY2013" fmla="*/ 2720369 h 6474894"/>
                <a:gd name="connsiteX2014" fmla="*/ 3399415 w 5696845"/>
                <a:gd name="connsiteY2014" fmla="*/ 2673992 h 6474894"/>
                <a:gd name="connsiteX2015" fmla="*/ 3442802 w 5696845"/>
                <a:gd name="connsiteY2015" fmla="*/ 2627614 h 6474894"/>
                <a:gd name="connsiteX2016" fmla="*/ 3428991 w 5696845"/>
                <a:gd name="connsiteY2016" fmla="*/ 2618880 h 6474894"/>
                <a:gd name="connsiteX2017" fmla="*/ 3415179 w 5696845"/>
                <a:gd name="connsiteY2017" fmla="*/ 2610145 h 6474894"/>
                <a:gd name="connsiteX2018" fmla="*/ 3404655 w 5696845"/>
                <a:gd name="connsiteY2018" fmla="*/ 2609993 h 6474894"/>
                <a:gd name="connsiteX2019" fmla="*/ 3394129 w 5696845"/>
                <a:gd name="connsiteY2019" fmla="*/ 2609850 h 6474894"/>
                <a:gd name="connsiteX2020" fmla="*/ 3346885 w 5696845"/>
                <a:gd name="connsiteY2020" fmla="*/ 2659856 h 6474894"/>
                <a:gd name="connsiteX2021" fmla="*/ 3299641 w 5696845"/>
                <a:gd name="connsiteY2021" fmla="*/ 2709863 h 6474894"/>
                <a:gd name="connsiteX2022" fmla="*/ 3274905 w 5696845"/>
                <a:gd name="connsiteY2022" fmla="*/ 2752725 h 6474894"/>
                <a:gd name="connsiteX2023" fmla="*/ 3250169 w 5696845"/>
                <a:gd name="connsiteY2023" fmla="*/ 2795588 h 6474894"/>
                <a:gd name="connsiteX2024" fmla="*/ 3228299 w 5696845"/>
                <a:gd name="connsiteY2024" fmla="*/ 2862263 h 6474894"/>
                <a:gd name="connsiteX2025" fmla="*/ 3206439 w 5696845"/>
                <a:gd name="connsiteY2025" fmla="*/ 2928938 h 6474894"/>
                <a:gd name="connsiteX2026" fmla="*/ 3203010 w 5696845"/>
                <a:gd name="connsiteY2026" fmla="*/ 3336131 h 6474894"/>
                <a:gd name="connsiteX2027" fmla="*/ 3199591 w 5696845"/>
                <a:gd name="connsiteY2027" fmla="*/ 3743325 h 6474894"/>
                <a:gd name="connsiteX2028" fmla="*/ 2783167 w 5696845"/>
                <a:gd name="connsiteY2028" fmla="*/ 3733800 h 6474894"/>
                <a:gd name="connsiteX2029" fmla="*/ 2790121 w 5696845"/>
                <a:gd name="connsiteY2029" fmla="*/ 3733800 h 6474894"/>
                <a:gd name="connsiteX2030" fmla="*/ 2796654 w 5696845"/>
                <a:gd name="connsiteY2030" fmla="*/ 3690233 h 6474894"/>
                <a:gd name="connsiteX2031" fmla="*/ 2803189 w 5696845"/>
                <a:gd name="connsiteY2031" fmla="*/ 3646665 h 6474894"/>
                <a:gd name="connsiteX2032" fmla="*/ 2771051 w 5696845"/>
                <a:gd name="connsiteY2032" fmla="*/ 3613109 h 6474894"/>
                <a:gd name="connsiteX2033" fmla="*/ 2738904 w 5696845"/>
                <a:gd name="connsiteY2033" fmla="*/ 3579543 h 6474894"/>
                <a:gd name="connsiteX2034" fmla="*/ 2681164 w 5696845"/>
                <a:gd name="connsiteY2034" fmla="*/ 3538052 h 6474894"/>
                <a:gd name="connsiteX2035" fmla="*/ 2623433 w 5696845"/>
                <a:gd name="connsiteY2035" fmla="*/ 3496561 h 6474894"/>
                <a:gd name="connsiteX2036" fmla="*/ 2562101 w 5696845"/>
                <a:gd name="connsiteY2036" fmla="*/ 3467548 h 6474894"/>
                <a:gd name="connsiteX2037" fmla="*/ 2500779 w 5696845"/>
                <a:gd name="connsiteY2037" fmla="*/ 3438544 h 6474894"/>
                <a:gd name="connsiteX2038" fmla="*/ 2489302 w 5696845"/>
                <a:gd name="connsiteY2038" fmla="*/ 3438535 h 6474894"/>
                <a:gd name="connsiteX2039" fmla="*/ 2477834 w 5696845"/>
                <a:gd name="connsiteY2039" fmla="*/ 3438525 h 6474894"/>
                <a:gd name="connsiteX2040" fmla="*/ 2472404 w 5696845"/>
                <a:gd name="connsiteY2040" fmla="*/ 3469481 h 6474894"/>
                <a:gd name="connsiteX2041" fmla="*/ 2466975 w 5696845"/>
                <a:gd name="connsiteY2041" fmla="*/ 3500438 h 6474894"/>
                <a:gd name="connsiteX2042" fmla="*/ 2479110 w 5696845"/>
                <a:gd name="connsiteY2042" fmla="*/ 3548063 h 6474894"/>
                <a:gd name="connsiteX2043" fmla="*/ 2491254 w 5696845"/>
                <a:gd name="connsiteY2043" fmla="*/ 3595688 h 6474894"/>
                <a:gd name="connsiteX2044" fmla="*/ 2549262 w 5696845"/>
                <a:gd name="connsiteY2044" fmla="*/ 3601241 h 6474894"/>
                <a:gd name="connsiteX2045" fmla="*/ 2607260 w 5696845"/>
                <a:gd name="connsiteY2045" fmla="*/ 3606794 h 6474894"/>
                <a:gd name="connsiteX2046" fmla="*/ 2649465 w 5696845"/>
                <a:gd name="connsiteY2046" fmla="*/ 3627225 h 6474894"/>
                <a:gd name="connsiteX2047" fmla="*/ 2691660 w 5696845"/>
                <a:gd name="connsiteY2047" fmla="*/ 3647656 h 6474894"/>
                <a:gd name="connsiteX2048" fmla="*/ 2733933 w 5696845"/>
                <a:gd name="connsiteY2048" fmla="*/ 3690728 h 6474894"/>
                <a:gd name="connsiteX2049" fmla="*/ 2776205 w 5696845"/>
                <a:gd name="connsiteY2049" fmla="*/ 3733800 h 6474894"/>
                <a:gd name="connsiteX2050" fmla="*/ 3724609 w 5696845"/>
                <a:gd name="connsiteY2050" fmla="*/ 3714750 h 6474894"/>
                <a:gd name="connsiteX2051" fmla="*/ 3749726 w 5696845"/>
                <a:gd name="connsiteY2051" fmla="*/ 3714750 h 6474894"/>
                <a:gd name="connsiteX2052" fmla="*/ 3770566 w 5696845"/>
                <a:gd name="connsiteY2052" fmla="*/ 3695329 h 6474894"/>
                <a:gd name="connsiteX2053" fmla="*/ 3791417 w 5696845"/>
                <a:gd name="connsiteY2053" fmla="*/ 3675907 h 6474894"/>
                <a:gd name="connsiteX2054" fmla="*/ 3791417 w 5696845"/>
                <a:gd name="connsiteY2054" fmla="*/ 3644417 h 6474894"/>
                <a:gd name="connsiteX2055" fmla="*/ 3791417 w 5696845"/>
                <a:gd name="connsiteY2055" fmla="*/ 3612928 h 6474894"/>
                <a:gd name="connsiteX2056" fmla="*/ 3772243 w 5696845"/>
                <a:gd name="connsiteY2056" fmla="*/ 3595573 h 6474894"/>
                <a:gd name="connsiteX2057" fmla="*/ 3753069 w 5696845"/>
                <a:gd name="connsiteY2057" fmla="*/ 3578228 h 6474894"/>
                <a:gd name="connsiteX2058" fmla="*/ 3723132 w 5696845"/>
                <a:gd name="connsiteY2058" fmla="*/ 3578228 h 6474894"/>
                <a:gd name="connsiteX2059" fmla="*/ 3693195 w 5696845"/>
                <a:gd name="connsiteY2059" fmla="*/ 3578228 h 6474894"/>
                <a:gd name="connsiteX2060" fmla="*/ 3675631 w 5696845"/>
                <a:gd name="connsiteY2060" fmla="*/ 3599917 h 6474894"/>
                <a:gd name="connsiteX2061" fmla="*/ 3658067 w 5696845"/>
                <a:gd name="connsiteY2061" fmla="*/ 3621615 h 6474894"/>
                <a:gd name="connsiteX2062" fmla="*/ 3658067 w 5696845"/>
                <a:gd name="connsiteY2062" fmla="*/ 3646132 h 6474894"/>
                <a:gd name="connsiteX2063" fmla="*/ 3658067 w 5696845"/>
                <a:gd name="connsiteY2063" fmla="*/ 3670659 h 6474894"/>
                <a:gd name="connsiteX2064" fmla="*/ 3678774 w 5696845"/>
                <a:gd name="connsiteY2064" fmla="*/ 3692709 h 6474894"/>
                <a:gd name="connsiteX2065" fmla="*/ 3699491 w 5696845"/>
                <a:gd name="connsiteY2065" fmla="*/ 3714750 h 6474894"/>
                <a:gd name="connsiteX2066" fmla="*/ 4050545 w 5696845"/>
                <a:gd name="connsiteY2066" fmla="*/ 3704939 h 6474894"/>
                <a:gd name="connsiteX2067" fmla="*/ 4057250 w 5696845"/>
                <a:gd name="connsiteY2067" fmla="*/ 3705225 h 6474894"/>
                <a:gd name="connsiteX2068" fmla="*/ 4063784 w 5696845"/>
                <a:gd name="connsiteY2068" fmla="*/ 3670402 h 6474894"/>
                <a:gd name="connsiteX2069" fmla="*/ 4070319 w 5696845"/>
                <a:gd name="connsiteY2069" fmla="*/ 3635578 h 6474894"/>
                <a:gd name="connsiteX2070" fmla="*/ 4064632 w 5696845"/>
                <a:gd name="connsiteY2070" fmla="*/ 3548958 h 6474894"/>
                <a:gd name="connsiteX2071" fmla="*/ 4058936 w 5696845"/>
                <a:gd name="connsiteY2071" fmla="*/ 3462338 h 6474894"/>
                <a:gd name="connsiteX2072" fmla="*/ 4047764 w 5696845"/>
                <a:gd name="connsiteY2072" fmla="*/ 3409950 h 6474894"/>
                <a:gd name="connsiteX2073" fmla="*/ 4036581 w 5696845"/>
                <a:gd name="connsiteY2073" fmla="*/ 3357563 h 6474894"/>
                <a:gd name="connsiteX2074" fmla="*/ 4015283 w 5696845"/>
                <a:gd name="connsiteY2074" fmla="*/ 3309252 h 6474894"/>
                <a:gd name="connsiteX2075" fmla="*/ 3993985 w 5696845"/>
                <a:gd name="connsiteY2075" fmla="*/ 3260932 h 6474894"/>
                <a:gd name="connsiteX2076" fmla="*/ 3967429 w 5696845"/>
                <a:gd name="connsiteY2076" fmla="*/ 3240043 h 6474894"/>
                <a:gd name="connsiteX2077" fmla="*/ 3940883 w 5696845"/>
                <a:gd name="connsiteY2077" fmla="*/ 3219164 h 6474894"/>
                <a:gd name="connsiteX2078" fmla="*/ 3878056 w 5696845"/>
                <a:gd name="connsiteY2078" fmla="*/ 3279362 h 6474894"/>
                <a:gd name="connsiteX2079" fmla="*/ 3815229 w 5696845"/>
                <a:gd name="connsiteY2079" fmla="*/ 3339560 h 6474894"/>
                <a:gd name="connsiteX2080" fmla="*/ 3792408 w 5696845"/>
                <a:gd name="connsiteY2080" fmla="*/ 3355191 h 6474894"/>
                <a:gd name="connsiteX2081" fmla="*/ 3769586 w 5696845"/>
                <a:gd name="connsiteY2081" fmla="*/ 3370831 h 6474894"/>
                <a:gd name="connsiteX2082" fmla="*/ 3781368 w 5696845"/>
                <a:gd name="connsiteY2082" fmla="*/ 3443831 h 6474894"/>
                <a:gd name="connsiteX2083" fmla="*/ 3793141 w 5696845"/>
                <a:gd name="connsiteY2083" fmla="*/ 3516830 h 6474894"/>
                <a:gd name="connsiteX2084" fmla="*/ 3787388 w 5696845"/>
                <a:gd name="connsiteY2084" fmla="*/ 3547520 h 6474894"/>
                <a:gd name="connsiteX2085" fmla="*/ 3781625 w 5696845"/>
                <a:gd name="connsiteY2085" fmla="*/ 3578209 h 6474894"/>
                <a:gd name="connsiteX2086" fmla="*/ 3798428 w 5696845"/>
                <a:gd name="connsiteY2086" fmla="*/ 3593211 h 6474894"/>
                <a:gd name="connsiteX2087" fmla="*/ 3815229 w 5696845"/>
                <a:gd name="connsiteY2087" fmla="*/ 3608223 h 6474894"/>
                <a:gd name="connsiteX2088" fmla="*/ 3913308 w 5696845"/>
                <a:gd name="connsiteY2088" fmla="*/ 3646970 h 6474894"/>
                <a:gd name="connsiteX2089" fmla="*/ 4011378 w 5696845"/>
                <a:gd name="connsiteY2089" fmla="*/ 3685727 h 6474894"/>
                <a:gd name="connsiteX2090" fmla="*/ 4027608 w 5696845"/>
                <a:gd name="connsiteY2090" fmla="*/ 3695186 h 6474894"/>
                <a:gd name="connsiteX2091" fmla="*/ 4043829 w 5696845"/>
                <a:gd name="connsiteY2091" fmla="*/ 3704644 h 6474894"/>
                <a:gd name="connsiteX2092" fmla="*/ 4123906 w 5696845"/>
                <a:gd name="connsiteY2092" fmla="*/ 3703330 h 6474894"/>
                <a:gd name="connsiteX2093" fmla="*/ 4158129 w 5696845"/>
                <a:gd name="connsiteY2093" fmla="*/ 3700463 h 6474894"/>
                <a:gd name="connsiteX2094" fmla="*/ 4155824 w 5696845"/>
                <a:gd name="connsiteY2094" fmla="*/ 3609975 h 6474894"/>
                <a:gd name="connsiteX2095" fmla="*/ 4153529 w 5696845"/>
                <a:gd name="connsiteY2095" fmla="*/ 3519488 h 6474894"/>
                <a:gd name="connsiteX2096" fmla="*/ 4143118 w 5696845"/>
                <a:gd name="connsiteY2096" fmla="*/ 3467100 h 6474894"/>
                <a:gd name="connsiteX2097" fmla="*/ 4132707 w 5696845"/>
                <a:gd name="connsiteY2097" fmla="*/ 3414713 h 6474894"/>
                <a:gd name="connsiteX2098" fmla="*/ 4118648 w 5696845"/>
                <a:gd name="connsiteY2098" fmla="*/ 3365049 h 6474894"/>
                <a:gd name="connsiteX2099" fmla="*/ 4104590 w 5696845"/>
                <a:gd name="connsiteY2099" fmla="*/ 3315386 h 6474894"/>
                <a:gd name="connsiteX2100" fmla="*/ 4088502 w 5696845"/>
                <a:gd name="connsiteY2100" fmla="*/ 3296822 h 6474894"/>
                <a:gd name="connsiteX2101" fmla="*/ 4072404 w 5696845"/>
                <a:gd name="connsiteY2101" fmla="*/ 3278258 h 6474894"/>
                <a:gd name="connsiteX2102" fmla="*/ 4052592 w 5696845"/>
                <a:gd name="connsiteY2102" fmla="*/ 3272543 h 6474894"/>
                <a:gd name="connsiteX2103" fmla="*/ 4032781 w 5696845"/>
                <a:gd name="connsiteY2103" fmla="*/ 3266818 h 6474894"/>
                <a:gd name="connsiteX2104" fmla="*/ 4054917 w 5696845"/>
                <a:gd name="connsiteY2104" fmla="*/ 3364583 h 6474894"/>
                <a:gd name="connsiteX2105" fmla="*/ 4077043 w 5696845"/>
                <a:gd name="connsiteY2105" fmla="*/ 3462338 h 6474894"/>
                <a:gd name="connsiteX2106" fmla="*/ 4083358 w 5696845"/>
                <a:gd name="connsiteY2106" fmla="*/ 3584267 h 6474894"/>
                <a:gd name="connsiteX2107" fmla="*/ 4089673 w 5696845"/>
                <a:gd name="connsiteY2107" fmla="*/ 3706197 h 6474894"/>
                <a:gd name="connsiteX2108" fmla="*/ 236868 w 5696845"/>
                <a:gd name="connsiteY2108" fmla="*/ 3667125 h 6474894"/>
                <a:gd name="connsiteX2109" fmla="*/ 244659 w 5696845"/>
                <a:gd name="connsiteY2109" fmla="*/ 3667125 h 6474894"/>
                <a:gd name="connsiteX2110" fmla="*/ 296399 w 5696845"/>
                <a:gd name="connsiteY2110" fmla="*/ 3651771 h 6474894"/>
                <a:gd name="connsiteX2111" fmla="*/ 348129 w 5696845"/>
                <a:gd name="connsiteY2111" fmla="*/ 3636426 h 6474894"/>
                <a:gd name="connsiteX2112" fmla="*/ 391592 w 5696845"/>
                <a:gd name="connsiteY2112" fmla="*/ 3614414 h 6474894"/>
                <a:gd name="connsiteX2113" fmla="*/ 435064 w 5696845"/>
                <a:gd name="connsiteY2113" fmla="*/ 3592401 h 6474894"/>
                <a:gd name="connsiteX2114" fmla="*/ 471421 w 5696845"/>
                <a:gd name="connsiteY2114" fmla="*/ 3552158 h 6474894"/>
                <a:gd name="connsiteX2115" fmla="*/ 507778 w 5696845"/>
                <a:gd name="connsiteY2115" fmla="*/ 3511915 h 6474894"/>
                <a:gd name="connsiteX2116" fmla="*/ 485651 w 5696845"/>
                <a:gd name="connsiteY2116" fmla="*/ 3495227 h 6474894"/>
                <a:gd name="connsiteX2117" fmla="*/ 463534 w 5696845"/>
                <a:gd name="connsiteY2117" fmla="*/ 3478540 h 6474894"/>
                <a:gd name="connsiteX2118" fmla="*/ 428539 w 5696845"/>
                <a:gd name="connsiteY2118" fmla="*/ 3468062 h 6474894"/>
                <a:gd name="connsiteX2119" fmla="*/ 393545 w 5696845"/>
                <a:gd name="connsiteY2119" fmla="*/ 3457575 h 6474894"/>
                <a:gd name="connsiteX2120" fmla="*/ 349596 w 5696845"/>
                <a:gd name="connsiteY2120" fmla="*/ 3457575 h 6474894"/>
                <a:gd name="connsiteX2121" fmla="*/ 305657 w 5696845"/>
                <a:gd name="connsiteY2121" fmla="*/ 3457575 h 6474894"/>
                <a:gd name="connsiteX2122" fmla="*/ 285236 w 5696845"/>
                <a:gd name="connsiteY2122" fmla="*/ 3497599 h 6474894"/>
                <a:gd name="connsiteX2123" fmla="*/ 264814 w 5696845"/>
                <a:gd name="connsiteY2123" fmla="*/ 3537623 h 6474894"/>
                <a:gd name="connsiteX2124" fmla="*/ 246945 w 5696845"/>
                <a:gd name="connsiteY2124" fmla="*/ 3589573 h 6474894"/>
                <a:gd name="connsiteX2125" fmla="*/ 229067 w 5696845"/>
                <a:gd name="connsiteY2125" fmla="*/ 3641531 h 6474894"/>
                <a:gd name="connsiteX2126" fmla="*/ 229067 w 5696845"/>
                <a:gd name="connsiteY2126" fmla="*/ 3654333 h 6474894"/>
                <a:gd name="connsiteX2127" fmla="*/ 229067 w 5696845"/>
                <a:gd name="connsiteY2127" fmla="*/ 3667125 h 6474894"/>
                <a:gd name="connsiteX2128" fmla="*/ 3617824 w 5696845"/>
                <a:gd name="connsiteY2128" fmla="*/ 3637721 h 6474894"/>
                <a:gd name="connsiteX2129" fmla="*/ 3629959 w 5696845"/>
                <a:gd name="connsiteY2129" fmla="*/ 3638550 h 6474894"/>
                <a:gd name="connsiteX2130" fmla="*/ 3639255 w 5696845"/>
                <a:gd name="connsiteY2130" fmla="*/ 3614118 h 6474894"/>
                <a:gd name="connsiteX2131" fmla="*/ 3648542 w 5696845"/>
                <a:gd name="connsiteY2131" fmla="*/ 3589687 h 6474894"/>
                <a:gd name="connsiteX2132" fmla="*/ 3648542 w 5696845"/>
                <a:gd name="connsiteY2132" fmla="*/ 3582295 h 6474894"/>
                <a:gd name="connsiteX2133" fmla="*/ 3648542 w 5696845"/>
                <a:gd name="connsiteY2133" fmla="*/ 3574904 h 6474894"/>
                <a:gd name="connsiteX2134" fmla="*/ 3567989 w 5696845"/>
                <a:gd name="connsiteY2134" fmla="*/ 3550615 h 6474894"/>
                <a:gd name="connsiteX2135" fmla="*/ 3487427 w 5696845"/>
                <a:gd name="connsiteY2135" fmla="*/ 3526317 h 6474894"/>
                <a:gd name="connsiteX2136" fmla="*/ 3444164 w 5696845"/>
                <a:gd name="connsiteY2136" fmla="*/ 3541881 h 6474894"/>
                <a:gd name="connsiteX2137" fmla="*/ 3400892 w 5696845"/>
                <a:gd name="connsiteY2137" fmla="*/ 3557435 h 6474894"/>
                <a:gd name="connsiteX2138" fmla="*/ 3400892 w 5696845"/>
                <a:gd name="connsiteY2138" fmla="*/ 3562598 h 6474894"/>
                <a:gd name="connsiteX2139" fmla="*/ 3400892 w 5696845"/>
                <a:gd name="connsiteY2139" fmla="*/ 3567760 h 6474894"/>
                <a:gd name="connsiteX2140" fmla="*/ 3503286 w 5696845"/>
                <a:gd name="connsiteY2140" fmla="*/ 3602326 h 6474894"/>
                <a:gd name="connsiteX2141" fmla="*/ 3605679 w 5696845"/>
                <a:gd name="connsiteY2141" fmla="*/ 3636893 h 6474894"/>
                <a:gd name="connsiteX2142" fmla="*/ 2847566 w 5696845"/>
                <a:gd name="connsiteY2142" fmla="*/ 3608527 h 6474894"/>
                <a:gd name="connsiteX2143" fmla="*/ 2872254 w 5696845"/>
                <a:gd name="connsiteY2143" fmla="*/ 3599183 h 6474894"/>
                <a:gd name="connsiteX2144" fmla="*/ 2893686 w 5696845"/>
                <a:gd name="connsiteY2144" fmla="*/ 3579105 h 6474894"/>
                <a:gd name="connsiteX2145" fmla="*/ 2915117 w 5696845"/>
                <a:gd name="connsiteY2145" fmla="*/ 3559026 h 6474894"/>
                <a:gd name="connsiteX2146" fmla="*/ 2915117 w 5696845"/>
                <a:gd name="connsiteY2146" fmla="*/ 3551349 h 6474894"/>
                <a:gd name="connsiteX2147" fmla="*/ 2915117 w 5696845"/>
                <a:gd name="connsiteY2147" fmla="*/ 3543662 h 6474894"/>
                <a:gd name="connsiteX2148" fmla="*/ 2888923 w 5696845"/>
                <a:gd name="connsiteY2148" fmla="*/ 3537366 h 6474894"/>
                <a:gd name="connsiteX2149" fmla="*/ 2862729 w 5696845"/>
                <a:gd name="connsiteY2149" fmla="*/ 3531070 h 6474894"/>
                <a:gd name="connsiteX2150" fmla="*/ 2826620 w 5696845"/>
                <a:gd name="connsiteY2150" fmla="*/ 3512982 h 6474894"/>
                <a:gd name="connsiteX2151" fmla="*/ 2790501 w 5696845"/>
                <a:gd name="connsiteY2151" fmla="*/ 3494884 h 6474894"/>
                <a:gd name="connsiteX2152" fmla="*/ 2752897 w 5696845"/>
                <a:gd name="connsiteY2152" fmla="*/ 3456137 h 6474894"/>
                <a:gd name="connsiteX2153" fmla="*/ 2715292 w 5696845"/>
                <a:gd name="connsiteY2153" fmla="*/ 3417389 h 6474894"/>
                <a:gd name="connsiteX2154" fmla="*/ 2685717 w 5696845"/>
                <a:gd name="connsiteY2154" fmla="*/ 3365687 h 6474894"/>
                <a:gd name="connsiteX2155" fmla="*/ 2656141 w 5696845"/>
                <a:gd name="connsiteY2155" fmla="*/ 3313986 h 6474894"/>
                <a:gd name="connsiteX2156" fmla="*/ 2635606 w 5696845"/>
                <a:gd name="connsiteY2156" fmla="*/ 3320348 h 6474894"/>
                <a:gd name="connsiteX2157" fmla="*/ 2615079 w 5696845"/>
                <a:gd name="connsiteY2157" fmla="*/ 3326711 h 6474894"/>
                <a:gd name="connsiteX2158" fmla="*/ 2575808 w 5696845"/>
                <a:gd name="connsiteY2158" fmla="*/ 3344999 h 6474894"/>
                <a:gd name="connsiteX2159" fmla="*/ 2536537 w 5696845"/>
                <a:gd name="connsiteY2159" fmla="*/ 3363287 h 6474894"/>
                <a:gd name="connsiteX2160" fmla="*/ 2515629 w 5696845"/>
                <a:gd name="connsiteY2160" fmla="*/ 3385538 h 6474894"/>
                <a:gd name="connsiteX2161" fmla="*/ 2494731 w 5696845"/>
                <a:gd name="connsiteY2161" fmla="*/ 3407788 h 6474894"/>
                <a:gd name="connsiteX2162" fmla="*/ 2566768 w 5696845"/>
                <a:gd name="connsiteY2162" fmla="*/ 3443878 h 6474894"/>
                <a:gd name="connsiteX2163" fmla="*/ 2638806 w 5696845"/>
                <a:gd name="connsiteY2163" fmla="*/ 3479959 h 6474894"/>
                <a:gd name="connsiteX2164" fmla="*/ 2730846 w 5696845"/>
                <a:gd name="connsiteY2164" fmla="*/ 3548920 h 6474894"/>
                <a:gd name="connsiteX2165" fmla="*/ 2822877 w 5696845"/>
                <a:gd name="connsiteY2165" fmla="*/ 3617881 h 6474894"/>
                <a:gd name="connsiteX2166" fmla="*/ 3766605 w 5696845"/>
                <a:gd name="connsiteY2166" fmla="*/ 3560826 h 6474894"/>
                <a:gd name="connsiteX2167" fmla="*/ 3775129 w 5696845"/>
                <a:gd name="connsiteY2167" fmla="*/ 3562350 h 6474894"/>
                <a:gd name="connsiteX2168" fmla="*/ 3769671 w 5696845"/>
                <a:gd name="connsiteY2168" fmla="*/ 3498056 h 6474894"/>
                <a:gd name="connsiteX2169" fmla="*/ 3764223 w 5696845"/>
                <a:gd name="connsiteY2169" fmla="*/ 3433763 h 6474894"/>
                <a:gd name="connsiteX2170" fmla="*/ 3757746 w 5696845"/>
                <a:gd name="connsiteY2170" fmla="*/ 3417094 h 6474894"/>
                <a:gd name="connsiteX2171" fmla="*/ 3751279 w 5696845"/>
                <a:gd name="connsiteY2171" fmla="*/ 3400425 h 6474894"/>
                <a:gd name="connsiteX2172" fmla="*/ 3739068 w 5696845"/>
                <a:gd name="connsiteY2172" fmla="*/ 3400425 h 6474894"/>
                <a:gd name="connsiteX2173" fmla="*/ 3726856 w 5696845"/>
                <a:gd name="connsiteY2173" fmla="*/ 3400425 h 6474894"/>
                <a:gd name="connsiteX2174" fmla="*/ 3706025 w 5696845"/>
                <a:gd name="connsiteY2174" fmla="*/ 3417284 h 6474894"/>
                <a:gd name="connsiteX2175" fmla="*/ 3685204 w 5696845"/>
                <a:gd name="connsiteY2175" fmla="*/ 3434153 h 6474894"/>
                <a:gd name="connsiteX2176" fmla="*/ 3691852 w 5696845"/>
                <a:gd name="connsiteY2176" fmla="*/ 3492970 h 6474894"/>
                <a:gd name="connsiteX2177" fmla="*/ 3698510 w 5696845"/>
                <a:gd name="connsiteY2177" fmla="*/ 3551796 h 6474894"/>
                <a:gd name="connsiteX2178" fmla="*/ 3728295 w 5696845"/>
                <a:gd name="connsiteY2178" fmla="*/ 3555549 h 6474894"/>
                <a:gd name="connsiteX2179" fmla="*/ 3758079 w 5696845"/>
                <a:gd name="connsiteY2179" fmla="*/ 3559302 h 6474894"/>
                <a:gd name="connsiteX2180" fmla="*/ 3329407 w 5696845"/>
                <a:gd name="connsiteY2180" fmla="*/ 3542367 h 6474894"/>
                <a:gd name="connsiteX2181" fmla="*/ 3371622 w 5696845"/>
                <a:gd name="connsiteY2181" fmla="*/ 3534480 h 6474894"/>
                <a:gd name="connsiteX2182" fmla="*/ 3443821 w 5696845"/>
                <a:gd name="connsiteY2182" fmla="*/ 3510248 h 6474894"/>
                <a:gd name="connsiteX2183" fmla="*/ 3516020 w 5696845"/>
                <a:gd name="connsiteY2183" fmla="*/ 3486007 h 6474894"/>
                <a:gd name="connsiteX2184" fmla="*/ 3575133 w 5696845"/>
                <a:gd name="connsiteY2184" fmla="*/ 3456461 h 6474894"/>
                <a:gd name="connsiteX2185" fmla="*/ 3634254 w 5696845"/>
                <a:gd name="connsiteY2185" fmla="*/ 3426914 h 6474894"/>
                <a:gd name="connsiteX2186" fmla="*/ 3715217 w 5696845"/>
                <a:gd name="connsiteY2186" fmla="*/ 3373393 h 6474894"/>
                <a:gd name="connsiteX2187" fmla="*/ 3796179 w 5696845"/>
                <a:gd name="connsiteY2187" fmla="*/ 3319872 h 6474894"/>
                <a:gd name="connsiteX2188" fmla="*/ 3863921 w 5696845"/>
                <a:gd name="connsiteY2188" fmla="*/ 3252997 h 6474894"/>
                <a:gd name="connsiteX2189" fmla="*/ 3931663 w 5696845"/>
                <a:gd name="connsiteY2189" fmla="*/ 3186113 h 6474894"/>
                <a:gd name="connsiteX2190" fmla="*/ 3948770 w 5696845"/>
                <a:gd name="connsiteY2190" fmla="*/ 3152775 h 6474894"/>
                <a:gd name="connsiteX2191" fmla="*/ 3965877 w 5696845"/>
                <a:gd name="connsiteY2191" fmla="*/ 3119438 h 6474894"/>
                <a:gd name="connsiteX2192" fmla="*/ 3966753 w 5696845"/>
                <a:gd name="connsiteY2192" fmla="*/ 3078118 h 6474894"/>
                <a:gd name="connsiteX2193" fmla="*/ 3967629 w 5696845"/>
                <a:gd name="connsiteY2193" fmla="*/ 3036799 h 6474894"/>
                <a:gd name="connsiteX2194" fmla="*/ 3945436 w 5696845"/>
                <a:gd name="connsiteY2194" fmla="*/ 3018825 h 6474894"/>
                <a:gd name="connsiteX2195" fmla="*/ 3923243 w 5696845"/>
                <a:gd name="connsiteY2195" fmla="*/ 3000851 h 6474894"/>
                <a:gd name="connsiteX2196" fmla="*/ 3888286 w 5696845"/>
                <a:gd name="connsiteY2196" fmla="*/ 2990879 h 6474894"/>
                <a:gd name="connsiteX2197" fmla="*/ 3853329 w 5696845"/>
                <a:gd name="connsiteY2197" fmla="*/ 2980906 h 6474894"/>
                <a:gd name="connsiteX2198" fmla="*/ 3813591 w 5696845"/>
                <a:gd name="connsiteY2198" fmla="*/ 2975162 h 6474894"/>
                <a:gd name="connsiteX2199" fmla="*/ 3773844 w 5696845"/>
                <a:gd name="connsiteY2199" fmla="*/ 2969409 h 6474894"/>
                <a:gd name="connsiteX2200" fmla="*/ 3725847 w 5696845"/>
                <a:gd name="connsiteY2200" fmla="*/ 3017406 h 6474894"/>
                <a:gd name="connsiteX2201" fmla="*/ 3677851 w 5696845"/>
                <a:gd name="connsiteY2201" fmla="*/ 3065402 h 6474894"/>
                <a:gd name="connsiteX2202" fmla="*/ 3625320 w 5696845"/>
                <a:gd name="connsiteY2202" fmla="*/ 3085062 h 6474894"/>
                <a:gd name="connsiteX2203" fmla="*/ 3572790 w 5696845"/>
                <a:gd name="connsiteY2203" fmla="*/ 3104712 h 6474894"/>
                <a:gd name="connsiteX2204" fmla="*/ 3516087 w 5696845"/>
                <a:gd name="connsiteY2204" fmla="*/ 3112075 h 6474894"/>
                <a:gd name="connsiteX2205" fmla="*/ 3459376 w 5696845"/>
                <a:gd name="connsiteY2205" fmla="*/ 3119438 h 6474894"/>
                <a:gd name="connsiteX2206" fmla="*/ 3368221 w 5696845"/>
                <a:gd name="connsiteY2206" fmla="*/ 3193771 h 6474894"/>
                <a:gd name="connsiteX2207" fmla="*/ 3277067 w 5696845"/>
                <a:gd name="connsiteY2207" fmla="*/ 3268094 h 6474894"/>
                <a:gd name="connsiteX2208" fmla="*/ 3277067 w 5696845"/>
                <a:gd name="connsiteY2208" fmla="*/ 3404111 h 6474894"/>
                <a:gd name="connsiteX2209" fmla="*/ 3277067 w 5696845"/>
                <a:gd name="connsiteY2209" fmla="*/ 3540128 h 6474894"/>
                <a:gd name="connsiteX2210" fmla="*/ 3282134 w 5696845"/>
                <a:gd name="connsiteY2210" fmla="*/ 3545186 h 6474894"/>
                <a:gd name="connsiteX2211" fmla="*/ 3287192 w 5696845"/>
                <a:gd name="connsiteY2211" fmla="*/ 3550253 h 6474894"/>
                <a:gd name="connsiteX2212" fmla="*/ 3661563 w 5696845"/>
                <a:gd name="connsiteY2212" fmla="*/ 3552130 h 6474894"/>
                <a:gd name="connsiteX2213" fmla="*/ 3679336 w 5696845"/>
                <a:gd name="connsiteY2213" fmla="*/ 3552825 h 6474894"/>
                <a:gd name="connsiteX2214" fmla="*/ 3673593 w 5696845"/>
                <a:gd name="connsiteY2214" fmla="*/ 3531394 h 6474894"/>
                <a:gd name="connsiteX2215" fmla="*/ 3667849 w 5696845"/>
                <a:gd name="connsiteY2215" fmla="*/ 3509963 h 6474894"/>
                <a:gd name="connsiteX2216" fmla="*/ 3667573 w 5696845"/>
                <a:gd name="connsiteY2216" fmla="*/ 3490913 h 6474894"/>
                <a:gd name="connsiteX2217" fmla="*/ 3667297 w 5696845"/>
                <a:gd name="connsiteY2217" fmla="*/ 3471863 h 6474894"/>
                <a:gd name="connsiteX2218" fmla="*/ 3659238 w 5696845"/>
                <a:gd name="connsiteY2218" fmla="*/ 3459156 h 6474894"/>
                <a:gd name="connsiteX2219" fmla="*/ 3651190 w 5696845"/>
                <a:gd name="connsiteY2219" fmla="*/ 3446440 h 6474894"/>
                <a:gd name="connsiteX2220" fmla="*/ 3591754 w 5696845"/>
                <a:gd name="connsiteY2220" fmla="*/ 3476444 h 6474894"/>
                <a:gd name="connsiteX2221" fmla="*/ 3532318 w 5696845"/>
                <a:gd name="connsiteY2221" fmla="*/ 3506448 h 6474894"/>
                <a:gd name="connsiteX2222" fmla="*/ 3536519 w 5696845"/>
                <a:gd name="connsiteY2222" fmla="*/ 3510648 h 6474894"/>
                <a:gd name="connsiteX2223" fmla="*/ 3540710 w 5696845"/>
                <a:gd name="connsiteY2223" fmla="*/ 3514849 h 6474894"/>
                <a:gd name="connsiteX2224" fmla="*/ 3592249 w 5696845"/>
                <a:gd name="connsiteY2224" fmla="*/ 3533137 h 6474894"/>
                <a:gd name="connsiteX2225" fmla="*/ 3643779 w 5696845"/>
                <a:gd name="connsiteY2225" fmla="*/ 3551435 h 6474894"/>
                <a:gd name="connsiteX2226" fmla="*/ 2903211 w 5696845"/>
                <a:gd name="connsiteY2226" fmla="*/ 3514516 h 6474894"/>
                <a:gd name="connsiteX2227" fmla="*/ 2924642 w 5696845"/>
                <a:gd name="connsiteY2227" fmla="*/ 3514725 h 6474894"/>
                <a:gd name="connsiteX2228" fmla="*/ 2924642 w 5696845"/>
                <a:gd name="connsiteY2228" fmla="*/ 3400425 h 6474894"/>
                <a:gd name="connsiteX2229" fmla="*/ 2924642 w 5696845"/>
                <a:gd name="connsiteY2229" fmla="*/ 3286125 h 6474894"/>
                <a:gd name="connsiteX2230" fmla="*/ 2916108 w 5696845"/>
                <a:gd name="connsiteY2230" fmla="*/ 3286125 h 6474894"/>
                <a:gd name="connsiteX2231" fmla="*/ 2907563 w 5696845"/>
                <a:gd name="connsiteY2231" fmla="*/ 3286125 h 6474894"/>
                <a:gd name="connsiteX2232" fmla="*/ 2880389 w 5696845"/>
                <a:gd name="connsiteY2232" fmla="*/ 3317167 h 6474894"/>
                <a:gd name="connsiteX2233" fmla="*/ 2853204 w 5696845"/>
                <a:gd name="connsiteY2233" fmla="*/ 3348209 h 6474894"/>
                <a:gd name="connsiteX2234" fmla="*/ 2821238 w 5696845"/>
                <a:gd name="connsiteY2234" fmla="*/ 3398158 h 6474894"/>
                <a:gd name="connsiteX2235" fmla="*/ 2789273 w 5696845"/>
                <a:gd name="connsiteY2235" fmla="*/ 3448098 h 6474894"/>
                <a:gd name="connsiteX2236" fmla="*/ 2794902 w 5696845"/>
                <a:gd name="connsiteY2236" fmla="*/ 3462766 h 6474894"/>
                <a:gd name="connsiteX2237" fmla="*/ 2800531 w 5696845"/>
                <a:gd name="connsiteY2237" fmla="*/ 3477425 h 6474894"/>
                <a:gd name="connsiteX2238" fmla="*/ 2841155 w 5696845"/>
                <a:gd name="connsiteY2238" fmla="*/ 3495866 h 6474894"/>
                <a:gd name="connsiteX2239" fmla="*/ 2881779 w 5696845"/>
                <a:gd name="connsiteY2239" fmla="*/ 3514306 h 6474894"/>
                <a:gd name="connsiteX2240" fmla="*/ 515512 w 5696845"/>
                <a:gd name="connsiteY2240" fmla="*/ 3476482 h 6474894"/>
                <a:gd name="connsiteX2241" fmla="*/ 520970 w 5696845"/>
                <a:gd name="connsiteY2241" fmla="*/ 3476625 h 6474894"/>
                <a:gd name="connsiteX2242" fmla="*/ 561423 w 5696845"/>
                <a:gd name="connsiteY2242" fmla="*/ 3426895 h 6474894"/>
                <a:gd name="connsiteX2243" fmla="*/ 601876 w 5696845"/>
                <a:gd name="connsiteY2243" fmla="*/ 3377175 h 6474894"/>
                <a:gd name="connsiteX2244" fmla="*/ 596141 w 5696845"/>
                <a:gd name="connsiteY2244" fmla="*/ 3346599 h 6474894"/>
                <a:gd name="connsiteX2245" fmla="*/ 590398 w 5696845"/>
                <a:gd name="connsiteY2245" fmla="*/ 3316024 h 6474894"/>
                <a:gd name="connsiteX2246" fmla="*/ 602618 w 5696845"/>
                <a:gd name="connsiteY2246" fmla="*/ 3305118 h 6474894"/>
                <a:gd name="connsiteX2247" fmla="*/ 614829 w 5696845"/>
                <a:gd name="connsiteY2247" fmla="*/ 3294212 h 6474894"/>
                <a:gd name="connsiteX2248" fmla="*/ 652786 w 5696845"/>
                <a:gd name="connsiteY2248" fmla="*/ 3273286 h 6474894"/>
                <a:gd name="connsiteX2249" fmla="*/ 690734 w 5696845"/>
                <a:gd name="connsiteY2249" fmla="*/ 3252350 h 6474894"/>
                <a:gd name="connsiteX2250" fmla="*/ 776611 w 5696845"/>
                <a:gd name="connsiteY2250" fmla="*/ 3150022 h 6474894"/>
                <a:gd name="connsiteX2251" fmla="*/ 862479 w 5696845"/>
                <a:gd name="connsiteY2251" fmla="*/ 3047686 h 6474894"/>
                <a:gd name="connsiteX2252" fmla="*/ 881929 w 5696845"/>
                <a:gd name="connsiteY2252" fmla="*/ 3034408 h 6474894"/>
                <a:gd name="connsiteX2253" fmla="*/ 901370 w 5696845"/>
                <a:gd name="connsiteY2253" fmla="*/ 3021121 h 6474894"/>
                <a:gd name="connsiteX2254" fmla="*/ 957491 w 5696845"/>
                <a:gd name="connsiteY2254" fmla="*/ 3010748 h 6474894"/>
                <a:gd name="connsiteX2255" fmla="*/ 1013613 w 5696845"/>
                <a:gd name="connsiteY2255" fmla="*/ 3000375 h 6474894"/>
                <a:gd name="connsiteX2256" fmla="*/ 1095975 w 5696845"/>
                <a:gd name="connsiteY2256" fmla="*/ 3000375 h 6474894"/>
                <a:gd name="connsiteX2257" fmla="*/ 1178338 w 5696845"/>
                <a:gd name="connsiteY2257" fmla="*/ 3000375 h 6474894"/>
                <a:gd name="connsiteX2258" fmla="*/ 1224725 w 5696845"/>
                <a:gd name="connsiteY2258" fmla="*/ 3023864 h 6474894"/>
                <a:gd name="connsiteX2259" fmla="*/ 1271121 w 5696845"/>
                <a:gd name="connsiteY2259" fmla="*/ 3047343 h 6474894"/>
                <a:gd name="connsiteX2260" fmla="*/ 1272864 w 5696845"/>
                <a:gd name="connsiteY2260" fmla="*/ 3045295 h 6474894"/>
                <a:gd name="connsiteX2261" fmla="*/ 1274598 w 5696845"/>
                <a:gd name="connsiteY2261" fmla="*/ 3043238 h 6474894"/>
                <a:gd name="connsiteX2262" fmla="*/ 1313812 w 5696845"/>
                <a:gd name="connsiteY2262" fmla="*/ 2982230 h 6474894"/>
                <a:gd name="connsiteX2263" fmla="*/ 1353017 w 5696845"/>
                <a:gd name="connsiteY2263" fmla="*/ 2921222 h 6474894"/>
                <a:gd name="connsiteX2264" fmla="*/ 1353017 w 5696845"/>
                <a:gd name="connsiteY2264" fmla="*/ 2909402 h 6474894"/>
                <a:gd name="connsiteX2265" fmla="*/ 1353017 w 5696845"/>
                <a:gd name="connsiteY2265" fmla="*/ 2897572 h 6474894"/>
                <a:gd name="connsiteX2266" fmla="*/ 1318279 w 5696845"/>
                <a:gd name="connsiteY2266" fmla="*/ 2867073 h 6474894"/>
                <a:gd name="connsiteX2267" fmla="*/ 1283541 w 5696845"/>
                <a:gd name="connsiteY2267" fmla="*/ 2836574 h 6474894"/>
                <a:gd name="connsiteX2268" fmla="*/ 1239698 w 5696845"/>
                <a:gd name="connsiteY2268" fmla="*/ 2817448 h 6474894"/>
                <a:gd name="connsiteX2269" fmla="*/ 1195854 w 5696845"/>
                <a:gd name="connsiteY2269" fmla="*/ 2798331 h 6474894"/>
                <a:gd name="connsiteX2270" fmla="*/ 1138704 w 5696845"/>
                <a:gd name="connsiteY2270" fmla="*/ 2793740 h 6474894"/>
                <a:gd name="connsiteX2271" fmla="*/ 1081554 w 5696845"/>
                <a:gd name="connsiteY2271" fmla="*/ 2789158 h 6474894"/>
                <a:gd name="connsiteX2272" fmla="*/ 1063324 w 5696845"/>
                <a:gd name="connsiteY2272" fmla="*/ 2802912 h 6474894"/>
                <a:gd name="connsiteX2273" fmla="*/ 1045102 w 5696845"/>
                <a:gd name="connsiteY2273" fmla="*/ 2816667 h 6474894"/>
                <a:gd name="connsiteX2274" fmla="*/ 1038549 w 5696845"/>
                <a:gd name="connsiteY2274" fmla="*/ 2858510 h 6474894"/>
                <a:gd name="connsiteX2275" fmla="*/ 1032005 w 5696845"/>
                <a:gd name="connsiteY2275" fmla="*/ 2900363 h 6474894"/>
                <a:gd name="connsiteX2276" fmla="*/ 1020128 w 5696845"/>
                <a:gd name="connsiteY2276" fmla="*/ 2869406 h 6474894"/>
                <a:gd name="connsiteX2277" fmla="*/ 1008250 w 5696845"/>
                <a:gd name="connsiteY2277" fmla="*/ 2838450 h 6474894"/>
                <a:gd name="connsiteX2278" fmla="*/ 1000620 w 5696845"/>
                <a:gd name="connsiteY2278" fmla="*/ 2838450 h 6474894"/>
                <a:gd name="connsiteX2279" fmla="*/ 992981 w 5696845"/>
                <a:gd name="connsiteY2279" fmla="*/ 2838450 h 6474894"/>
                <a:gd name="connsiteX2280" fmla="*/ 846763 w 5696845"/>
                <a:gd name="connsiteY2280" fmla="*/ 2922365 h 6474894"/>
                <a:gd name="connsiteX2281" fmla="*/ 700554 w 5696845"/>
                <a:gd name="connsiteY2281" fmla="*/ 3006281 h 6474894"/>
                <a:gd name="connsiteX2282" fmla="*/ 601713 w 5696845"/>
                <a:gd name="connsiteY2282" fmla="*/ 3067622 h 6474894"/>
                <a:gd name="connsiteX2283" fmla="*/ 502873 w 5696845"/>
                <a:gd name="connsiteY2283" fmla="*/ 3128963 h 6474894"/>
                <a:gd name="connsiteX2284" fmla="*/ 451695 w 5696845"/>
                <a:gd name="connsiteY2284" fmla="*/ 3176940 h 6474894"/>
                <a:gd name="connsiteX2285" fmla="*/ 400517 w 5696845"/>
                <a:gd name="connsiteY2285" fmla="*/ 3224918 h 6474894"/>
                <a:gd name="connsiteX2286" fmla="*/ 400517 w 5696845"/>
                <a:gd name="connsiteY2286" fmla="*/ 3250387 h 6474894"/>
                <a:gd name="connsiteX2287" fmla="*/ 400517 w 5696845"/>
                <a:gd name="connsiteY2287" fmla="*/ 3275857 h 6474894"/>
                <a:gd name="connsiteX2288" fmla="*/ 421948 w 5696845"/>
                <a:gd name="connsiteY2288" fmla="*/ 3296583 h 6474894"/>
                <a:gd name="connsiteX2289" fmla="*/ 443379 w 5696845"/>
                <a:gd name="connsiteY2289" fmla="*/ 3317301 h 6474894"/>
                <a:gd name="connsiteX2290" fmla="*/ 424329 w 5696845"/>
                <a:gd name="connsiteY2290" fmla="*/ 3312319 h 6474894"/>
                <a:gd name="connsiteX2291" fmla="*/ 405279 w 5696845"/>
                <a:gd name="connsiteY2291" fmla="*/ 3307337 h 6474894"/>
                <a:gd name="connsiteX2292" fmla="*/ 388639 w 5696845"/>
                <a:gd name="connsiteY2292" fmla="*/ 3300489 h 6474894"/>
                <a:gd name="connsiteX2293" fmla="*/ 371999 w 5696845"/>
                <a:gd name="connsiteY2293" fmla="*/ 3293631 h 6474894"/>
                <a:gd name="connsiteX2294" fmla="*/ 348253 w 5696845"/>
                <a:gd name="connsiteY2294" fmla="*/ 3344647 h 6474894"/>
                <a:gd name="connsiteX2295" fmla="*/ 324507 w 5696845"/>
                <a:gd name="connsiteY2295" fmla="*/ 3395663 h 6474894"/>
                <a:gd name="connsiteX2296" fmla="*/ 324412 w 5696845"/>
                <a:gd name="connsiteY2296" fmla="*/ 3407140 h 6474894"/>
                <a:gd name="connsiteX2297" fmla="*/ 324317 w 5696845"/>
                <a:gd name="connsiteY2297" fmla="*/ 3418608 h 6474894"/>
                <a:gd name="connsiteX2298" fmla="*/ 360036 w 5696845"/>
                <a:gd name="connsiteY2298" fmla="*/ 3424600 h 6474894"/>
                <a:gd name="connsiteX2299" fmla="*/ 395754 w 5696845"/>
                <a:gd name="connsiteY2299" fmla="*/ 3430581 h 6474894"/>
                <a:gd name="connsiteX2300" fmla="*/ 438617 w 5696845"/>
                <a:gd name="connsiteY2300" fmla="*/ 3444221 h 6474894"/>
                <a:gd name="connsiteX2301" fmla="*/ 481479 w 5696845"/>
                <a:gd name="connsiteY2301" fmla="*/ 3457861 h 6474894"/>
                <a:gd name="connsiteX2302" fmla="*/ 495767 w 5696845"/>
                <a:gd name="connsiteY2302" fmla="*/ 3467091 h 6474894"/>
                <a:gd name="connsiteX2303" fmla="*/ 510054 w 5696845"/>
                <a:gd name="connsiteY2303" fmla="*/ 3476330 h 6474894"/>
                <a:gd name="connsiteX2304" fmla="*/ 2762526 w 5696845"/>
                <a:gd name="connsiteY2304" fmla="*/ 3429000 h 6474894"/>
                <a:gd name="connsiteX2305" fmla="*/ 2770947 w 5696845"/>
                <a:gd name="connsiteY2305" fmla="*/ 3429000 h 6474894"/>
                <a:gd name="connsiteX2306" fmla="*/ 2792273 w 5696845"/>
                <a:gd name="connsiteY2306" fmla="*/ 3398044 h 6474894"/>
                <a:gd name="connsiteX2307" fmla="*/ 2813609 w 5696845"/>
                <a:gd name="connsiteY2307" fmla="*/ 3367088 h 6474894"/>
                <a:gd name="connsiteX2308" fmla="*/ 2864358 w 5696845"/>
                <a:gd name="connsiteY2308" fmla="*/ 3303299 h 6474894"/>
                <a:gd name="connsiteX2309" fmla="*/ 2915117 w 5696845"/>
                <a:gd name="connsiteY2309" fmla="*/ 3239519 h 6474894"/>
                <a:gd name="connsiteX2310" fmla="*/ 2915117 w 5696845"/>
                <a:gd name="connsiteY2310" fmla="*/ 3119943 h 6474894"/>
                <a:gd name="connsiteX2311" fmla="*/ 2915117 w 5696845"/>
                <a:gd name="connsiteY2311" fmla="*/ 3000375 h 6474894"/>
                <a:gd name="connsiteX2312" fmla="*/ 2966171 w 5696845"/>
                <a:gd name="connsiteY2312" fmla="*/ 3000375 h 6474894"/>
                <a:gd name="connsiteX2313" fmla="*/ 3017235 w 5696845"/>
                <a:gd name="connsiteY2313" fmla="*/ 3000375 h 6474894"/>
                <a:gd name="connsiteX2314" fmla="*/ 3060516 w 5696845"/>
                <a:gd name="connsiteY2314" fmla="*/ 2994441 h 6474894"/>
                <a:gd name="connsiteX2315" fmla="*/ 3103807 w 5696845"/>
                <a:gd name="connsiteY2315" fmla="*/ 2988507 h 6474894"/>
                <a:gd name="connsiteX2316" fmla="*/ 3110303 w 5696845"/>
                <a:gd name="connsiteY2316" fmla="*/ 2945149 h 6474894"/>
                <a:gd name="connsiteX2317" fmla="*/ 3116809 w 5696845"/>
                <a:gd name="connsiteY2317" fmla="*/ 2901801 h 6474894"/>
                <a:gd name="connsiteX2318" fmla="*/ 3143955 w 5696845"/>
                <a:gd name="connsiteY2318" fmla="*/ 2825077 h 6474894"/>
                <a:gd name="connsiteX2319" fmla="*/ 3171101 w 5696845"/>
                <a:gd name="connsiteY2319" fmla="*/ 2748363 h 6474894"/>
                <a:gd name="connsiteX2320" fmla="*/ 3167825 w 5696845"/>
                <a:gd name="connsiteY2320" fmla="*/ 2745076 h 6474894"/>
                <a:gd name="connsiteX2321" fmla="*/ 3164538 w 5696845"/>
                <a:gd name="connsiteY2321" fmla="*/ 2741800 h 6474894"/>
                <a:gd name="connsiteX2322" fmla="*/ 3135983 w 5696845"/>
                <a:gd name="connsiteY2322" fmla="*/ 2756564 h 6474894"/>
                <a:gd name="connsiteX2323" fmla="*/ 3107427 w 5696845"/>
                <a:gd name="connsiteY2323" fmla="*/ 2771327 h 6474894"/>
                <a:gd name="connsiteX2324" fmla="*/ 3035656 w 5696845"/>
                <a:gd name="connsiteY2324" fmla="*/ 2828363 h 6474894"/>
                <a:gd name="connsiteX2325" fmla="*/ 2963885 w 5696845"/>
                <a:gd name="connsiteY2325" fmla="*/ 2885399 h 6474894"/>
                <a:gd name="connsiteX2326" fmla="*/ 2900972 w 5696845"/>
                <a:gd name="connsiteY2326" fmla="*/ 2959122 h 6474894"/>
                <a:gd name="connsiteX2327" fmla="*/ 2838069 w 5696845"/>
                <a:gd name="connsiteY2327" fmla="*/ 3032855 h 6474894"/>
                <a:gd name="connsiteX2328" fmla="*/ 2794749 w 5696845"/>
                <a:gd name="connsiteY2328" fmla="*/ 3098606 h 6474894"/>
                <a:gd name="connsiteX2329" fmla="*/ 2751430 w 5696845"/>
                <a:gd name="connsiteY2329" fmla="*/ 3164358 h 6474894"/>
                <a:gd name="connsiteX2330" fmla="*/ 2715054 w 5696845"/>
                <a:gd name="connsiteY2330" fmla="*/ 3231404 h 6474894"/>
                <a:gd name="connsiteX2331" fmla="*/ 2678678 w 5696845"/>
                <a:gd name="connsiteY2331" fmla="*/ 3298441 h 6474894"/>
                <a:gd name="connsiteX2332" fmla="*/ 2689327 w 5696845"/>
                <a:gd name="connsiteY2332" fmla="*/ 3323244 h 6474894"/>
                <a:gd name="connsiteX2333" fmla="*/ 2699976 w 5696845"/>
                <a:gd name="connsiteY2333" fmla="*/ 3348038 h 6474894"/>
                <a:gd name="connsiteX2334" fmla="*/ 2727046 w 5696845"/>
                <a:gd name="connsiteY2334" fmla="*/ 3388519 h 6474894"/>
                <a:gd name="connsiteX2335" fmla="*/ 2754106 w 5696845"/>
                <a:gd name="connsiteY2335" fmla="*/ 3429000 h 6474894"/>
                <a:gd name="connsiteX2336" fmla="*/ 1531515 w 5696845"/>
                <a:gd name="connsiteY2336" fmla="*/ 3342989 h 6474894"/>
                <a:gd name="connsiteX2337" fmla="*/ 1533801 w 5696845"/>
                <a:gd name="connsiteY2337" fmla="*/ 3343275 h 6474894"/>
                <a:gd name="connsiteX2338" fmla="*/ 1562557 w 5696845"/>
                <a:gd name="connsiteY2338" fmla="*/ 3279858 h 6474894"/>
                <a:gd name="connsiteX2339" fmla="*/ 1591313 w 5696845"/>
                <a:gd name="connsiteY2339" fmla="*/ 3216440 h 6474894"/>
                <a:gd name="connsiteX2340" fmla="*/ 1588846 w 5696845"/>
                <a:gd name="connsiteY2340" fmla="*/ 3214192 h 6474894"/>
                <a:gd name="connsiteX2341" fmla="*/ 1586379 w 5696845"/>
                <a:gd name="connsiteY2341" fmla="*/ 3211935 h 6474894"/>
                <a:gd name="connsiteX2342" fmla="*/ 1524467 w 5696845"/>
                <a:gd name="connsiteY2342" fmla="*/ 3230956 h 6474894"/>
                <a:gd name="connsiteX2343" fmla="*/ 1462554 w 5696845"/>
                <a:gd name="connsiteY2343" fmla="*/ 3249978 h 6474894"/>
                <a:gd name="connsiteX2344" fmla="*/ 1459087 w 5696845"/>
                <a:gd name="connsiteY2344" fmla="*/ 3253264 h 6474894"/>
                <a:gd name="connsiteX2345" fmla="*/ 1455620 w 5696845"/>
                <a:gd name="connsiteY2345" fmla="*/ 3256550 h 6474894"/>
                <a:gd name="connsiteX2346" fmla="*/ 1476499 w 5696845"/>
                <a:gd name="connsiteY2346" fmla="*/ 3290326 h 6474894"/>
                <a:gd name="connsiteX2347" fmla="*/ 1497368 w 5696845"/>
                <a:gd name="connsiteY2347" fmla="*/ 3324111 h 6474894"/>
                <a:gd name="connsiteX2348" fmla="*/ 1513304 w 5696845"/>
                <a:gd name="connsiteY2348" fmla="*/ 3333398 h 6474894"/>
                <a:gd name="connsiteX2349" fmla="*/ 1529229 w 5696845"/>
                <a:gd name="connsiteY2349" fmla="*/ 3342694 h 6474894"/>
                <a:gd name="connsiteX2350" fmla="*/ 3060373 w 5696845"/>
                <a:gd name="connsiteY2350" fmla="*/ 3303089 h 6474894"/>
                <a:gd name="connsiteX2351" fmla="*/ 3177054 w 5696845"/>
                <a:gd name="connsiteY2351" fmla="*/ 3300413 h 6474894"/>
                <a:gd name="connsiteX2352" fmla="*/ 3177054 w 5696845"/>
                <a:gd name="connsiteY2352" fmla="*/ 3277372 h 6474894"/>
                <a:gd name="connsiteX2353" fmla="*/ 3177054 w 5696845"/>
                <a:gd name="connsiteY2353" fmla="*/ 3254340 h 6474894"/>
                <a:gd name="connsiteX2354" fmla="*/ 3148479 w 5696845"/>
                <a:gd name="connsiteY2354" fmla="*/ 3238595 h 6474894"/>
                <a:gd name="connsiteX2355" fmla="*/ 3119904 w 5696845"/>
                <a:gd name="connsiteY2355" fmla="*/ 3222860 h 6474894"/>
                <a:gd name="connsiteX2356" fmla="*/ 3107684 w 5696845"/>
                <a:gd name="connsiteY2356" fmla="*/ 3197781 h 6474894"/>
                <a:gd name="connsiteX2357" fmla="*/ 3095473 w 5696845"/>
                <a:gd name="connsiteY2357" fmla="*/ 3172702 h 6474894"/>
                <a:gd name="connsiteX2358" fmla="*/ 3109446 w 5696845"/>
                <a:gd name="connsiteY2358" fmla="*/ 3139259 h 6474894"/>
                <a:gd name="connsiteX2359" fmla="*/ 3123409 w 5696845"/>
                <a:gd name="connsiteY2359" fmla="*/ 3105827 h 6474894"/>
                <a:gd name="connsiteX2360" fmla="*/ 3147508 w 5696845"/>
                <a:gd name="connsiteY2360" fmla="*/ 3099778 h 6474894"/>
                <a:gd name="connsiteX2361" fmla="*/ 3171606 w 5696845"/>
                <a:gd name="connsiteY2361" fmla="*/ 3093730 h 6474894"/>
                <a:gd name="connsiteX2362" fmla="*/ 3177359 w 5696845"/>
                <a:gd name="connsiteY2362" fmla="*/ 3075632 h 6474894"/>
                <a:gd name="connsiteX2363" fmla="*/ 3183103 w 5696845"/>
                <a:gd name="connsiteY2363" fmla="*/ 3057525 h 6474894"/>
                <a:gd name="connsiteX2364" fmla="*/ 3176654 w 5696845"/>
                <a:gd name="connsiteY2364" fmla="*/ 3037227 h 6474894"/>
                <a:gd name="connsiteX2365" fmla="*/ 3170215 w 5696845"/>
                <a:gd name="connsiteY2365" fmla="*/ 3016930 h 6474894"/>
                <a:gd name="connsiteX2366" fmla="*/ 3112704 w 5696845"/>
                <a:gd name="connsiteY2366" fmla="*/ 3022940 h 6474894"/>
                <a:gd name="connsiteX2367" fmla="*/ 3055201 w 5696845"/>
                <a:gd name="connsiteY2367" fmla="*/ 3028950 h 6474894"/>
                <a:gd name="connsiteX2368" fmla="*/ 3004205 w 5696845"/>
                <a:gd name="connsiteY2368" fmla="*/ 3028950 h 6474894"/>
                <a:gd name="connsiteX2369" fmla="*/ 2953217 w 5696845"/>
                <a:gd name="connsiteY2369" fmla="*/ 3028950 h 6474894"/>
                <a:gd name="connsiteX2370" fmla="*/ 2953426 w 5696845"/>
                <a:gd name="connsiteY2370" fmla="*/ 3059906 h 6474894"/>
                <a:gd name="connsiteX2371" fmla="*/ 2953627 w 5696845"/>
                <a:gd name="connsiteY2371" fmla="*/ 3090863 h 6474894"/>
                <a:gd name="connsiteX2372" fmla="*/ 2984278 w 5696845"/>
                <a:gd name="connsiteY2372" fmla="*/ 3105150 h 6474894"/>
                <a:gd name="connsiteX2373" fmla="*/ 3014929 w 5696845"/>
                <a:gd name="connsiteY2373" fmla="*/ 3119438 h 6474894"/>
                <a:gd name="connsiteX2374" fmla="*/ 3028331 w 5696845"/>
                <a:gd name="connsiteY2374" fmla="*/ 3143793 h 6474894"/>
                <a:gd name="connsiteX2375" fmla="*/ 3041742 w 5696845"/>
                <a:gd name="connsiteY2375" fmla="*/ 3168149 h 6474894"/>
                <a:gd name="connsiteX2376" fmla="*/ 3028331 w 5696845"/>
                <a:gd name="connsiteY2376" fmla="*/ 3196181 h 6474894"/>
                <a:gd name="connsiteX2377" fmla="*/ 3014910 w 5696845"/>
                <a:gd name="connsiteY2377" fmla="*/ 3224213 h 6474894"/>
                <a:gd name="connsiteX2378" fmla="*/ 2979325 w 5696845"/>
                <a:gd name="connsiteY2378" fmla="*/ 3243263 h 6474894"/>
                <a:gd name="connsiteX2379" fmla="*/ 2943740 w 5696845"/>
                <a:gd name="connsiteY2379" fmla="*/ 3262313 h 6474894"/>
                <a:gd name="connsiteX2380" fmla="*/ 2943711 w 5696845"/>
                <a:gd name="connsiteY2380" fmla="*/ 3284039 h 6474894"/>
                <a:gd name="connsiteX2381" fmla="*/ 2943683 w 5696845"/>
                <a:gd name="connsiteY2381" fmla="*/ 3305766 h 6474894"/>
                <a:gd name="connsiteX2382" fmla="*/ 2647426 w 5696845"/>
                <a:gd name="connsiteY2382" fmla="*/ 3276600 h 6474894"/>
                <a:gd name="connsiteX2383" fmla="*/ 2654999 w 5696845"/>
                <a:gd name="connsiteY2383" fmla="*/ 3276600 h 6474894"/>
                <a:gd name="connsiteX2384" fmla="*/ 2705719 w 5696845"/>
                <a:gd name="connsiteY2384" fmla="*/ 3193256 h 6474894"/>
                <a:gd name="connsiteX2385" fmla="*/ 2756440 w 5696845"/>
                <a:gd name="connsiteY2385" fmla="*/ 3109913 h 6474894"/>
                <a:gd name="connsiteX2386" fmla="*/ 2807485 w 5696845"/>
                <a:gd name="connsiteY2386" fmla="*/ 3040561 h 6474894"/>
                <a:gd name="connsiteX2387" fmla="*/ 2858538 w 5696845"/>
                <a:gd name="connsiteY2387" fmla="*/ 2971219 h 6474894"/>
                <a:gd name="connsiteX2388" fmla="*/ 2943025 w 5696845"/>
                <a:gd name="connsiteY2388" fmla="*/ 2882522 h 6474894"/>
                <a:gd name="connsiteX2389" fmla="*/ 3027522 w 5696845"/>
                <a:gd name="connsiteY2389" fmla="*/ 2793835 h 6474894"/>
                <a:gd name="connsiteX2390" fmla="*/ 3018882 w 5696845"/>
                <a:gd name="connsiteY2390" fmla="*/ 2747086 h 6474894"/>
                <a:gd name="connsiteX2391" fmla="*/ 3010243 w 5696845"/>
                <a:gd name="connsiteY2391" fmla="*/ 2700338 h 6474894"/>
                <a:gd name="connsiteX2392" fmla="*/ 2992765 w 5696845"/>
                <a:gd name="connsiteY2392" fmla="*/ 2676525 h 6474894"/>
                <a:gd name="connsiteX2393" fmla="*/ 2975277 w 5696845"/>
                <a:gd name="connsiteY2393" fmla="*/ 2652713 h 6474894"/>
                <a:gd name="connsiteX2394" fmla="*/ 2943787 w 5696845"/>
                <a:gd name="connsiteY2394" fmla="*/ 2631281 h 6474894"/>
                <a:gd name="connsiteX2395" fmla="*/ 2912297 w 5696845"/>
                <a:gd name="connsiteY2395" fmla="*/ 2609850 h 6474894"/>
                <a:gd name="connsiteX2396" fmla="*/ 2844651 w 5696845"/>
                <a:gd name="connsiteY2396" fmla="*/ 2609936 h 6474894"/>
                <a:gd name="connsiteX2397" fmla="*/ 2777004 w 5696845"/>
                <a:gd name="connsiteY2397" fmla="*/ 2610022 h 6474894"/>
                <a:gd name="connsiteX2398" fmla="*/ 2728180 w 5696845"/>
                <a:gd name="connsiteY2398" fmla="*/ 2638025 h 6474894"/>
                <a:gd name="connsiteX2399" fmla="*/ 2679354 w 5696845"/>
                <a:gd name="connsiteY2399" fmla="*/ 2666029 h 6474894"/>
                <a:gd name="connsiteX2400" fmla="*/ 2650846 w 5696845"/>
                <a:gd name="connsiteY2400" fmla="*/ 2702233 h 6474894"/>
                <a:gd name="connsiteX2401" fmla="*/ 2622328 w 5696845"/>
                <a:gd name="connsiteY2401" fmla="*/ 2738428 h 6474894"/>
                <a:gd name="connsiteX2402" fmla="*/ 2597153 w 5696845"/>
                <a:gd name="connsiteY2402" fmla="*/ 2788349 h 6474894"/>
                <a:gd name="connsiteX2403" fmla="*/ 2571979 w 5696845"/>
                <a:gd name="connsiteY2403" fmla="*/ 2838269 h 6474894"/>
                <a:gd name="connsiteX2404" fmla="*/ 2556815 w 5696845"/>
                <a:gd name="connsiteY2404" fmla="*/ 2902649 h 6474894"/>
                <a:gd name="connsiteX2405" fmla="*/ 2541641 w 5696845"/>
                <a:gd name="connsiteY2405" fmla="*/ 2967028 h 6474894"/>
                <a:gd name="connsiteX2406" fmla="*/ 2547005 w 5696845"/>
                <a:gd name="connsiteY2406" fmla="*/ 3039466 h 6474894"/>
                <a:gd name="connsiteX2407" fmla="*/ 2552357 w 5696845"/>
                <a:gd name="connsiteY2407" fmla="*/ 3111913 h 6474894"/>
                <a:gd name="connsiteX2408" fmla="*/ 2572560 w 5696845"/>
                <a:gd name="connsiteY2408" fmla="*/ 3163291 h 6474894"/>
                <a:gd name="connsiteX2409" fmla="*/ 2592772 w 5696845"/>
                <a:gd name="connsiteY2409" fmla="*/ 3214678 h 6474894"/>
                <a:gd name="connsiteX2410" fmla="*/ 2616318 w 5696845"/>
                <a:gd name="connsiteY2410" fmla="*/ 3245634 h 6474894"/>
                <a:gd name="connsiteX2411" fmla="*/ 2639863 w 5696845"/>
                <a:gd name="connsiteY2411" fmla="*/ 3276591 h 6474894"/>
                <a:gd name="connsiteX2412" fmla="*/ 1437837 w 5696845"/>
                <a:gd name="connsiteY2412" fmla="*/ 3228899 h 6474894"/>
                <a:gd name="connsiteX2413" fmla="*/ 1443504 w 5696845"/>
                <a:gd name="connsiteY2413" fmla="*/ 3228823 h 6474894"/>
                <a:gd name="connsiteX2414" fmla="*/ 1505417 w 5696845"/>
                <a:gd name="connsiteY2414" fmla="*/ 3209906 h 6474894"/>
                <a:gd name="connsiteX2415" fmla="*/ 1567329 w 5696845"/>
                <a:gd name="connsiteY2415" fmla="*/ 3190980 h 6474894"/>
                <a:gd name="connsiteX2416" fmla="*/ 1682220 w 5696845"/>
                <a:gd name="connsiteY2416" fmla="*/ 3167215 h 6474894"/>
                <a:gd name="connsiteX2417" fmla="*/ 1797120 w 5696845"/>
                <a:gd name="connsiteY2417" fmla="*/ 3143450 h 6474894"/>
                <a:gd name="connsiteX2418" fmla="*/ 1925108 w 5696845"/>
                <a:gd name="connsiteY2418" fmla="*/ 3127896 h 6474894"/>
                <a:gd name="connsiteX2419" fmla="*/ 2053104 w 5696845"/>
                <a:gd name="connsiteY2419" fmla="*/ 3112342 h 6474894"/>
                <a:gd name="connsiteX2420" fmla="*/ 2289867 w 5696845"/>
                <a:gd name="connsiteY2420" fmla="*/ 3112627 h 6474894"/>
                <a:gd name="connsiteX2421" fmla="*/ 2526621 w 5696845"/>
                <a:gd name="connsiteY2421" fmla="*/ 3112913 h 6474894"/>
                <a:gd name="connsiteX2422" fmla="*/ 2520744 w 5696845"/>
                <a:gd name="connsiteY2422" fmla="*/ 3083528 h 6474894"/>
                <a:gd name="connsiteX2423" fmla="*/ 2514867 w 5696845"/>
                <a:gd name="connsiteY2423" fmla="*/ 3054144 h 6474894"/>
                <a:gd name="connsiteX2424" fmla="*/ 2509409 w 5696845"/>
                <a:gd name="connsiteY2424" fmla="*/ 3048695 h 6474894"/>
                <a:gd name="connsiteX2425" fmla="*/ 2503951 w 5696845"/>
                <a:gd name="connsiteY2425" fmla="*/ 3043238 h 6474894"/>
                <a:gd name="connsiteX2426" fmla="*/ 2288058 w 5696845"/>
                <a:gd name="connsiteY2426" fmla="*/ 3043857 h 6474894"/>
                <a:gd name="connsiteX2427" fmla="*/ 2072154 w 5696845"/>
                <a:gd name="connsiteY2427" fmla="*/ 3044466 h 6474894"/>
                <a:gd name="connsiteX2428" fmla="*/ 1934099 w 5696845"/>
                <a:gd name="connsiteY2428" fmla="*/ 3061135 h 6474894"/>
                <a:gd name="connsiteX2429" fmla="*/ 1796044 w 5696845"/>
                <a:gd name="connsiteY2429" fmla="*/ 3077804 h 6474894"/>
                <a:gd name="connsiteX2430" fmla="*/ 1680363 w 5696845"/>
                <a:gd name="connsiteY2430" fmla="*/ 3100816 h 6474894"/>
                <a:gd name="connsiteX2431" fmla="*/ 1564691 w 5696845"/>
                <a:gd name="connsiteY2431" fmla="*/ 3123838 h 6474894"/>
                <a:gd name="connsiteX2432" fmla="*/ 1487805 w 5696845"/>
                <a:gd name="connsiteY2432" fmla="*/ 3148127 h 6474894"/>
                <a:gd name="connsiteX2433" fmla="*/ 1410929 w 5696845"/>
                <a:gd name="connsiteY2433" fmla="*/ 3172406 h 6474894"/>
                <a:gd name="connsiteX2434" fmla="*/ 1404852 w 5696845"/>
                <a:gd name="connsiteY2434" fmla="*/ 3182245 h 6474894"/>
                <a:gd name="connsiteX2435" fmla="*/ 1398775 w 5696845"/>
                <a:gd name="connsiteY2435" fmla="*/ 3192075 h 6474894"/>
                <a:gd name="connsiteX2436" fmla="*/ 1415472 w 5696845"/>
                <a:gd name="connsiteY2436" fmla="*/ 3210525 h 6474894"/>
                <a:gd name="connsiteX2437" fmla="*/ 1432170 w 5696845"/>
                <a:gd name="connsiteY2437" fmla="*/ 3228975 h 6474894"/>
                <a:gd name="connsiteX2438" fmla="*/ 2960618 w 5696845"/>
                <a:gd name="connsiteY2438" fmla="*/ 3228975 h 6474894"/>
                <a:gd name="connsiteX2439" fmla="*/ 2968028 w 5696845"/>
                <a:gd name="connsiteY2439" fmla="*/ 3228975 h 6474894"/>
                <a:gd name="connsiteX2440" fmla="*/ 2989193 w 5696845"/>
                <a:gd name="connsiteY2440" fmla="*/ 3214145 h 6474894"/>
                <a:gd name="connsiteX2441" fmla="*/ 3010367 w 5696845"/>
                <a:gd name="connsiteY2441" fmla="*/ 3199324 h 6474894"/>
                <a:gd name="connsiteX2442" fmla="*/ 3010367 w 5696845"/>
                <a:gd name="connsiteY2442" fmla="*/ 3171616 h 6474894"/>
                <a:gd name="connsiteX2443" fmla="*/ 3010367 w 5696845"/>
                <a:gd name="connsiteY2443" fmla="*/ 3143917 h 6474894"/>
                <a:gd name="connsiteX2444" fmla="*/ 2991945 w 5696845"/>
                <a:gd name="connsiteY2444" fmla="*/ 3134059 h 6474894"/>
                <a:gd name="connsiteX2445" fmla="*/ 2973515 w 5696845"/>
                <a:gd name="connsiteY2445" fmla="*/ 3124200 h 6474894"/>
                <a:gd name="connsiteX2446" fmla="*/ 2963370 w 5696845"/>
                <a:gd name="connsiteY2446" fmla="*/ 3124200 h 6474894"/>
                <a:gd name="connsiteX2447" fmla="*/ 2953217 w 5696845"/>
                <a:gd name="connsiteY2447" fmla="*/ 3124200 h 6474894"/>
                <a:gd name="connsiteX2448" fmla="*/ 2953217 w 5696845"/>
                <a:gd name="connsiteY2448" fmla="*/ 3176588 h 6474894"/>
                <a:gd name="connsiteX2449" fmla="*/ 2953217 w 5696845"/>
                <a:gd name="connsiteY2449" fmla="*/ 3228975 h 6474894"/>
                <a:gd name="connsiteX2450" fmla="*/ 3307709 w 5696845"/>
                <a:gd name="connsiteY2450" fmla="*/ 3208553 h 6474894"/>
                <a:gd name="connsiteX2451" fmla="*/ 3338979 w 5696845"/>
                <a:gd name="connsiteY2451" fmla="*/ 3186389 h 6474894"/>
                <a:gd name="connsiteX2452" fmla="*/ 3396358 w 5696845"/>
                <a:gd name="connsiteY2452" fmla="*/ 3137830 h 6474894"/>
                <a:gd name="connsiteX2453" fmla="*/ 3453736 w 5696845"/>
                <a:gd name="connsiteY2453" fmla="*/ 3089262 h 6474894"/>
                <a:gd name="connsiteX2454" fmla="*/ 3515420 w 5696845"/>
                <a:gd name="connsiteY2454" fmla="*/ 3082919 h 6474894"/>
                <a:gd name="connsiteX2455" fmla="*/ 3577104 w 5696845"/>
                <a:gd name="connsiteY2455" fmla="*/ 3076585 h 6474894"/>
                <a:gd name="connsiteX2456" fmla="*/ 3634588 w 5696845"/>
                <a:gd name="connsiteY2456" fmla="*/ 3048410 h 6474894"/>
                <a:gd name="connsiteX2457" fmla="*/ 3692071 w 5696845"/>
                <a:gd name="connsiteY2457" fmla="*/ 3020244 h 6474894"/>
                <a:gd name="connsiteX2458" fmla="*/ 3715550 w 5696845"/>
                <a:gd name="connsiteY2458" fmla="*/ 2995251 h 6474894"/>
                <a:gd name="connsiteX2459" fmla="*/ 3739029 w 5696845"/>
                <a:gd name="connsiteY2459" fmla="*/ 2970266 h 6474894"/>
                <a:gd name="connsiteX2460" fmla="*/ 3719979 w 5696845"/>
                <a:gd name="connsiteY2460" fmla="*/ 2955893 h 6474894"/>
                <a:gd name="connsiteX2461" fmla="*/ 3700929 w 5696845"/>
                <a:gd name="connsiteY2461" fmla="*/ 2941511 h 6474894"/>
                <a:gd name="connsiteX2462" fmla="*/ 3572342 w 5696845"/>
                <a:gd name="connsiteY2462" fmla="*/ 2945740 h 6474894"/>
                <a:gd name="connsiteX2463" fmla="*/ 3443754 w 5696845"/>
                <a:gd name="connsiteY2463" fmla="*/ 2949959 h 6474894"/>
                <a:gd name="connsiteX2464" fmla="*/ 3362792 w 5696845"/>
                <a:gd name="connsiteY2464" fmla="*/ 2977553 h 6474894"/>
                <a:gd name="connsiteX2465" fmla="*/ 3281829 w 5696845"/>
                <a:gd name="connsiteY2465" fmla="*/ 3005138 h 6474894"/>
                <a:gd name="connsiteX2466" fmla="*/ 3279134 w 5696845"/>
                <a:gd name="connsiteY2466" fmla="*/ 3117923 h 6474894"/>
                <a:gd name="connsiteX2467" fmla="*/ 3276448 w 5696845"/>
                <a:gd name="connsiteY2467" fmla="*/ 3230709 h 6474894"/>
                <a:gd name="connsiteX2468" fmla="*/ 3165148 w 5696845"/>
                <a:gd name="connsiteY2468" fmla="*/ 3219164 h 6474894"/>
                <a:gd name="connsiteX2469" fmla="*/ 3172292 w 5696845"/>
                <a:gd name="connsiteY2469" fmla="*/ 3219450 h 6474894"/>
                <a:gd name="connsiteX2470" fmla="*/ 3172292 w 5696845"/>
                <a:gd name="connsiteY2470" fmla="*/ 3167063 h 6474894"/>
                <a:gd name="connsiteX2471" fmla="*/ 3172292 w 5696845"/>
                <a:gd name="connsiteY2471" fmla="*/ 3114675 h 6474894"/>
                <a:gd name="connsiteX2472" fmla="*/ 3166901 w 5696845"/>
                <a:gd name="connsiteY2472" fmla="*/ 3114675 h 6474894"/>
                <a:gd name="connsiteX2473" fmla="*/ 3161519 w 5696845"/>
                <a:gd name="connsiteY2473" fmla="*/ 3114675 h 6474894"/>
                <a:gd name="connsiteX2474" fmla="*/ 3143089 w 5696845"/>
                <a:gd name="connsiteY2474" fmla="*/ 3124534 h 6474894"/>
                <a:gd name="connsiteX2475" fmla="*/ 3124667 w 5696845"/>
                <a:gd name="connsiteY2475" fmla="*/ 3134392 h 6474894"/>
                <a:gd name="connsiteX2476" fmla="*/ 3124667 w 5696845"/>
                <a:gd name="connsiteY2476" fmla="*/ 3166929 h 6474894"/>
                <a:gd name="connsiteX2477" fmla="*/ 3124667 w 5696845"/>
                <a:gd name="connsiteY2477" fmla="*/ 3199457 h 6474894"/>
                <a:gd name="connsiteX2478" fmla="*/ 3141336 w 5696845"/>
                <a:gd name="connsiteY2478" fmla="*/ 3209163 h 6474894"/>
                <a:gd name="connsiteX2479" fmla="*/ 3158004 w 5696845"/>
                <a:gd name="connsiteY2479" fmla="*/ 3218869 h 6474894"/>
                <a:gd name="connsiteX2480" fmla="*/ 1388298 w 5696845"/>
                <a:gd name="connsiteY2480" fmla="*/ 3158109 h 6474894"/>
                <a:gd name="connsiteX2481" fmla="*/ 1402109 w 5696845"/>
                <a:gd name="connsiteY2481" fmla="*/ 3152813 h 6474894"/>
                <a:gd name="connsiteX2482" fmla="*/ 1484719 w 5696845"/>
                <a:gd name="connsiteY2482" fmla="*/ 3128858 h 6474894"/>
                <a:gd name="connsiteX2483" fmla="*/ 1567329 w 5696845"/>
                <a:gd name="connsiteY2483" fmla="*/ 3104912 h 6474894"/>
                <a:gd name="connsiteX2484" fmla="*/ 1687221 w 5696845"/>
                <a:gd name="connsiteY2484" fmla="*/ 3081528 h 6474894"/>
                <a:gd name="connsiteX2485" fmla="*/ 1807112 w 5696845"/>
                <a:gd name="connsiteY2485" fmla="*/ 3058154 h 6474894"/>
                <a:gd name="connsiteX2486" fmla="*/ 1925346 w 5696845"/>
                <a:gd name="connsiteY2486" fmla="*/ 3042761 h 6474894"/>
                <a:gd name="connsiteX2487" fmla="*/ 2043579 w 5696845"/>
                <a:gd name="connsiteY2487" fmla="*/ 3027369 h 6474894"/>
                <a:gd name="connsiteX2488" fmla="*/ 2279323 w 5696845"/>
                <a:gd name="connsiteY2488" fmla="*/ 3022083 h 6474894"/>
                <a:gd name="connsiteX2489" fmla="*/ 2515067 w 5696845"/>
                <a:gd name="connsiteY2489" fmla="*/ 3016806 h 6474894"/>
                <a:gd name="connsiteX2490" fmla="*/ 2515067 w 5696845"/>
                <a:gd name="connsiteY2490" fmla="*/ 2976439 h 6474894"/>
                <a:gd name="connsiteX2491" fmla="*/ 2515067 w 5696845"/>
                <a:gd name="connsiteY2491" fmla="*/ 2936081 h 6474894"/>
                <a:gd name="connsiteX2492" fmla="*/ 2521020 w 5696845"/>
                <a:gd name="connsiteY2492" fmla="*/ 2906316 h 6474894"/>
                <a:gd name="connsiteX2493" fmla="*/ 2526973 w 5696845"/>
                <a:gd name="connsiteY2493" fmla="*/ 2876550 h 6474894"/>
                <a:gd name="connsiteX2494" fmla="*/ 2302964 w 5696845"/>
                <a:gd name="connsiteY2494" fmla="*/ 2876550 h 6474894"/>
                <a:gd name="connsiteX2495" fmla="*/ 2078955 w 5696845"/>
                <a:gd name="connsiteY2495" fmla="*/ 2876550 h 6474894"/>
                <a:gd name="connsiteX2496" fmla="*/ 1946967 w 5696845"/>
                <a:gd name="connsiteY2496" fmla="*/ 2890561 h 6474894"/>
                <a:gd name="connsiteX2497" fmla="*/ 1814979 w 5696845"/>
                <a:gd name="connsiteY2497" fmla="*/ 2904563 h 6474894"/>
                <a:gd name="connsiteX2498" fmla="*/ 1732274 w 5696845"/>
                <a:gd name="connsiteY2498" fmla="*/ 2919070 h 6474894"/>
                <a:gd name="connsiteX2499" fmla="*/ 1649559 w 5696845"/>
                <a:gd name="connsiteY2499" fmla="*/ 2933576 h 6474894"/>
                <a:gd name="connsiteX2500" fmla="*/ 1565586 w 5696845"/>
                <a:gd name="connsiteY2500" fmla="*/ 2952998 h 6474894"/>
                <a:gd name="connsiteX2501" fmla="*/ 1481604 w 5696845"/>
                <a:gd name="connsiteY2501" fmla="*/ 2972429 h 6474894"/>
                <a:gd name="connsiteX2502" fmla="*/ 1403128 w 5696845"/>
                <a:gd name="connsiteY2502" fmla="*/ 2996203 h 6474894"/>
                <a:gd name="connsiteX2503" fmla="*/ 1324651 w 5696845"/>
                <a:gd name="connsiteY2503" fmla="*/ 3019978 h 6474894"/>
                <a:gd name="connsiteX2504" fmla="*/ 1310935 w 5696845"/>
                <a:gd name="connsiteY2504" fmla="*/ 3046495 h 6474894"/>
                <a:gd name="connsiteX2505" fmla="*/ 1297219 w 5696845"/>
                <a:gd name="connsiteY2505" fmla="*/ 3073003 h 6474894"/>
                <a:gd name="connsiteX2506" fmla="*/ 1335862 w 5696845"/>
                <a:gd name="connsiteY2506" fmla="*/ 3118209 h 6474894"/>
                <a:gd name="connsiteX2507" fmla="*/ 1374496 w 5696845"/>
                <a:gd name="connsiteY2507" fmla="*/ 3163405 h 6474894"/>
                <a:gd name="connsiteX2508" fmla="*/ 4224805 w 5696845"/>
                <a:gd name="connsiteY2508" fmla="*/ 3016892 h 6474894"/>
                <a:gd name="connsiteX2509" fmla="*/ 4243855 w 5696845"/>
                <a:gd name="connsiteY2509" fmla="*/ 3014663 h 6474894"/>
                <a:gd name="connsiteX2510" fmla="*/ 4308377 w 5696845"/>
                <a:gd name="connsiteY2510" fmla="*/ 2928938 h 6474894"/>
                <a:gd name="connsiteX2511" fmla="*/ 4372899 w 5696845"/>
                <a:gd name="connsiteY2511" fmla="*/ 2843213 h 6474894"/>
                <a:gd name="connsiteX2512" fmla="*/ 4421153 w 5696845"/>
                <a:gd name="connsiteY2512" fmla="*/ 2749487 h 6474894"/>
                <a:gd name="connsiteX2513" fmla="*/ 4469416 w 5696845"/>
                <a:gd name="connsiteY2513" fmla="*/ 2655751 h 6474894"/>
                <a:gd name="connsiteX2514" fmla="*/ 4492657 w 5696845"/>
                <a:gd name="connsiteY2514" fmla="*/ 2587562 h 6474894"/>
                <a:gd name="connsiteX2515" fmla="*/ 4515908 w 5696845"/>
                <a:gd name="connsiteY2515" fmla="*/ 2519363 h 6474894"/>
                <a:gd name="connsiteX2516" fmla="*/ 4529433 w 5696845"/>
                <a:gd name="connsiteY2516" fmla="*/ 2461270 h 6474894"/>
                <a:gd name="connsiteX2517" fmla="*/ 4542949 w 5696845"/>
                <a:gd name="connsiteY2517" fmla="*/ 2403177 h 6474894"/>
                <a:gd name="connsiteX2518" fmla="*/ 4553198 w 5696845"/>
                <a:gd name="connsiteY2518" fmla="*/ 2302469 h 6474894"/>
                <a:gd name="connsiteX2519" fmla="*/ 4563437 w 5696845"/>
                <a:gd name="connsiteY2519" fmla="*/ 2201771 h 6474894"/>
                <a:gd name="connsiteX2520" fmla="*/ 4553569 w 5696845"/>
                <a:gd name="connsiteY2520" fmla="*/ 2097072 h 6474894"/>
                <a:gd name="connsiteX2521" fmla="*/ 4543692 w 5696845"/>
                <a:gd name="connsiteY2521" fmla="*/ 1992382 h 6474894"/>
                <a:gd name="connsiteX2522" fmla="*/ 4521042 w 5696845"/>
                <a:gd name="connsiteY2522" fmla="*/ 1903448 h 6474894"/>
                <a:gd name="connsiteX2523" fmla="*/ 4498391 w 5696845"/>
                <a:gd name="connsiteY2523" fmla="*/ 1814513 h 6474894"/>
                <a:gd name="connsiteX2524" fmla="*/ 4461196 w 5696845"/>
                <a:gd name="connsiteY2524" fmla="*/ 1728788 h 6474894"/>
                <a:gd name="connsiteX2525" fmla="*/ 4424010 w 5696845"/>
                <a:gd name="connsiteY2525" fmla="*/ 1643063 h 6474894"/>
                <a:gd name="connsiteX2526" fmla="*/ 4388235 w 5696845"/>
                <a:gd name="connsiteY2526" fmla="*/ 1587379 h 6474894"/>
                <a:gd name="connsiteX2527" fmla="*/ 4352458 w 5696845"/>
                <a:gd name="connsiteY2527" fmla="*/ 1531696 h 6474894"/>
                <a:gd name="connsiteX2528" fmla="*/ 4330837 w 5696845"/>
                <a:gd name="connsiteY2528" fmla="*/ 1537116 h 6474894"/>
                <a:gd name="connsiteX2529" fmla="*/ 4309224 w 5696845"/>
                <a:gd name="connsiteY2529" fmla="*/ 1542545 h 6474894"/>
                <a:gd name="connsiteX2530" fmla="*/ 3938398 w 5696845"/>
                <a:gd name="connsiteY2530" fmla="*/ 1614821 h 6474894"/>
                <a:gd name="connsiteX2531" fmla="*/ 3567579 w 5696845"/>
                <a:gd name="connsiteY2531" fmla="*/ 1687097 h 6474894"/>
                <a:gd name="connsiteX2532" fmla="*/ 3526660 w 5696845"/>
                <a:gd name="connsiteY2532" fmla="*/ 1694888 h 6474894"/>
                <a:gd name="connsiteX2533" fmla="*/ 3485741 w 5696845"/>
                <a:gd name="connsiteY2533" fmla="*/ 1702680 h 6474894"/>
                <a:gd name="connsiteX2534" fmla="*/ 3479873 w 5696845"/>
                <a:gd name="connsiteY2534" fmla="*/ 1708547 h 6474894"/>
                <a:gd name="connsiteX2535" fmla="*/ 3474006 w 5696845"/>
                <a:gd name="connsiteY2535" fmla="*/ 1714414 h 6474894"/>
                <a:gd name="connsiteX2536" fmla="*/ 3467043 w 5696845"/>
                <a:gd name="connsiteY2536" fmla="*/ 1797796 h 6474894"/>
                <a:gd name="connsiteX2537" fmla="*/ 3460090 w 5696845"/>
                <a:gd name="connsiteY2537" fmla="*/ 1881188 h 6474894"/>
                <a:gd name="connsiteX2538" fmla="*/ 3468681 w 5696845"/>
                <a:gd name="connsiteY2538" fmla="*/ 1990677 h 6474894"/>
                <a:gd name="connsiteX2539" fmla="*/ 3477273 w 5696845"/>
                <a:gd name="connsiteY2539" fmla="*/ 2100167 h 6474894"/>
                <a:gd name="connsiteX2540" fmla="*/ 3500866 w 5696845"/>
                <a:gd name="connsiteY2540" fmla="*/ 2198075 h 6474894"/>
                <a:gd name="connsiteX2541" fmla="*/ 3524460 w 5696845"/>
                <a:gd name="connsiteY2541" fmla="*/ 2295982 h 6474894"/>
                <a:gd name="connsiteX2542" fmla="*/ 3558788 w 5696845"/>
                <a:gd name="connsiteY2542" fmla="*/ 2378917 h 6474894"/>
                <a:gd name="connsiteX2543" fmla="*/ 3593116 w 5696845"/>
                <a:gd name="connsiteY2543" fmla="*/ 2461851 h 6474894"/>
                <a:gd name="connsiteX2544" fmla="*/ 3629768 w 5696845"/>
                <a:gd name="connsiteY2544" fmla="*/ 2524601 h 6474894"/>
                <a:gd name="connsiteX2545" fmla="*/ 3666421 w 5696845"/>
                <a:gd name="connsiteY2545" fmla="*/ 2587352 h 6474894"/>
                <a:gd name="connsiteX2546" fmla="*/ 3709359 w 5696845"/>
                <a:gd name="connsiteY2546" fmla="*/ 2644474 h 6474894"/>
                <a:gd name="connsiteX2547" fmla="*/ 3752307 w 5696845"/>
                <a:gd name="connsiteY2547" fmla="*/ 2701604 h 6474894"/>
                <a:gd name="connsiteX2548" fmla="*/ 3829384 w 5696845"/>
                <a:gd name="connsiteY2548" fmla="*/ 2775252 h 6474894"/>
                <a:gd name="connsiteX2549" fmla="*/ 3906469 w 5696845"/>
                <a:gd name="connsiteY2549" fmla="*/ 2848890 h 6474894"/>
                <a:gd name="connsiteX2550" fmla="*/ 3987022 w 5696845"/>
                <a:gd name="connsiteY2550" fmla="*/ 2901401 h 6474894"/>
                <a:gd name="connsiteX2551" fmla="*/ 4067575 w 5696845"/>
                <a:gd name="connsiteY2551" fmla="*/ 2953903 h 6474894"/>
                <a:gd name="connsiteX2552" fmla="*/ 4136660 w 5696845"/>
                <a:gd name="connsiteY2552" fmla="*/ 2986507 h 6474894"/>
                <a:gd name="connsiteX2553" fmla="*/ 4205755 w 5696845"/>
                <a:gd name="connsiteY2553" fmla="*/ 3019120 h 6474894"/>
                <a:gd name="connsiteX2554" fmla="*/ 4219528 w 5696845"/>
                <a:gd name="connsiteY2554" fmla="*/ 2988535 h 6474894"/>
                <a:gd name="connsiteX2555" fmla="*/ 4205755 w 5696845"/>
                <a:gd name="connsiteY2555" fmla="*/ 2991041 h 6474894"/>
                <a:gd name="connsiteX2556" fmla="*/ 4118953 w 5696845"/>
                <a:gd name="connsiteY2556" fmla="*/ 2948445 h 6474894"/>
                <a:gd name="connsiteX2557" fmla="*/ 4032152 w 5696845"/>
                <a:gd name="connsiteY2557" fmla="*/ 2905840 h 6474894"/>
                <a:gd name="connsiteX2558" fmla="*/ 3957028 w 5696845"/>
                <a:gd name="connsiteY2558" fmla="*/ 2849871 h 6474894"/>
                <a:gd name="connsiteX2559" fmla="*/ 3881904 w 5696845"/>
                <a:gd name="connsiteY2559" fmla="*/ 2793892 h 6474894"/>
                <a:gd name="connsiteX2560" fmla="*/ 3810343 w 5696845"/>
                <a:gd name="connsiteY2560" fmla="*/ 2718540 h 6474894"/>
                <a:gd name="connsiteX2561" fmla="*/ 3738772 w 5696845"/>
                <a:gd name="connsiteY2561" fmla="*/ 2643188 h 6474894"/>
                <a:gd name="connsiteX2562" fmla="*/ 3694776 w 5696845"/>
                <a:gd name="connsiteY2562" fmla="*/ 2576513 h 6474894"/>
                <a:gd name="connsiteX2563" fmla="*/ 3650771 w 5696845"/>
                <a:gd name="connsiteY2563" fmla="*/ 2509838 h 6474894"/>
                <a:gd name="connsiteX2564" fmla="*/ 3621081 w 5696845"/>
                <a:gd name="connsiteY2564" fmla="*/ 2450583 h 6474894"/>
                <a:gd name="connsiteX2565" fmla="*/ 3591392 w 5696845"/>
                <a:gd name="connsiteY2565" fmla="*/ 2391318 h 6474894"/>
                <a:gd name="connsiteX2566" fmla="*/ 3591554 w 5696845"/>
                <a:gd name="connsiteY2566" fmla="*/ 2383908 h 6474894"/>
                <a:gd name="connsiteX2567" fmla="*/ 3591706 w 5696845"/>
                <a:gd name="connsiteY2567" fmla="*/ 2376488 h 6474894"/>
                <a:gd name="connsiteX2568" fmla="*/ 3634864 w 5696845"/>
                <a:gd name="connsiteY2568" fmla="*/ 2456879 h 6474894"/>
                <a:gd name="connsiteX2569" fmla="*/ 3678022 w 5696845"/>
                <a:gd name="connsiteY2569" fmla="*/ 2537270 h 6474894"/>
                <a:gd name="connsiteX2570" fmla="*/ 3722342 w 5696845"/>
                <a:gd name="connsiteY2570" fmla="*/ 2599754 h 6474894"/>
                <a:gd name="connsiteX2571" fmla="*/ 3766652 w 5696845"/>
                <a:gd name="connsiteY2571" fmla="*/ 2662238 h 6474894"/>
                <a:gd name="connsiteX2572" fmla="*/ 3843595 w 5696845"/>
                <a:gd name="connsiteY2572" fmla="*/ 2738685 h 6474894"/>
                <a:gd name="connsiteX2573" fmla="*/ 3920547 w 5696845"/>
                <a:gd name="connsiteY2573" fmla="*/ 2815133 h 6474894"/>
                <a:gd name="connsiteX2574" fmla="*/ 3986956 w 5696845"/>
                <a:gd name="connsiteY2574" fmla="*/ 2859281 h 6474894"/>
                <a:gd name="connsiteX2575" fmla="*/ 4053364 w 5696845"/>
                <a:gd name="connsiteY2575" fmla="*/ 2903430 h 6474894"/>
                <a:gd name="connsiteX2576" fmla="*/ 4132222 w 5696845"/>
                <a:gd name="connsiteY2576" fmla="*/ 2943311 h 6474894"/>
                <a:gd name="connsiteX2577" fmla="*/ 4211079 w 5696845"/>
                <a:gd name="connsiteY2577" fmla="*/ 2983192 h 6474894"/>
                <a:gd name="connsiteX2578" fmla="*/ 4225538 w 5696845"/>
                <a:gd name="connsiteY2578" fmla="*/ 2971191 h 6474894"/>
                <a:gd name="connsiteX2579" fmla="*/ 4239997 w 5696845"/>
                <a:gd name="connsiteY2579" fmla="*/ 2959199 h 6474894"/>
                <a:gd name="connsiteX2580" fmla="*/ 4294423 w 5696845"/>
                <a:gd name="connsiteY2580" fmla="*/ 2886913 h 6474894"/>
                <a:gd name="connsiteX2581" fmla="*/ 4348849 w 5696845"/>
                <a:gd name="connsiteY2581" fmla="*/ 2814638 h 6474894"/>
                <a:gd name="connsiteX2582" fmla="*/ 4388253 w 5696845"/>
                <a:gd name="connsiteY2582" fmla="*/ 2738438 h 6474894"/>
                <a:gd name="connsiteX2583" fmla="*/ 4427649 w 5696845"/>
                <a:gd name="connsiteY2583" fmla="*/ 2662238 h 6474894"/>
                <a:gd name="connsiteX2584" fmla="*/ 4452795 w 5696845"/>
                <a:gd name="connsiteY2584" fmla="*/ 2590800 h 6474894"/>
                <a:gd name="connsiteX2585" fmla="*/ 4477932 w 5696845"/>
                <a:gd name="connsiteY2585" fmla="*/ 2519363 h 6474894"/>
                <a:gd name="connsiteX2586" fmla="*/ 4496658 w 5696845"/>
                <a:gd name="connsiteY2586" fmla="*/ 2433638 h 6474894"/>
                <a:gd name="connsiteX2587" fmla="*/ 4515374 w 5696845"/>
                <a:gd name="connsiteY2587" fmla="*/ 2347913 h 6474894"/>
                <a:gd name="connsiteX2588" fmla="*/ 4509612 w 5696845"/>
                <a:gd name="connsiteY2588" fmla="*/ 2404967 h 6474894"/>
                <a:gd name="connsiteX2589" fmla="*/ 4503849 w 5696845"/>
                <a:gd name="connsiteY2589" fmla="*/ 2462022 h 6474894"/>
                <a:gd name="connsiteX2590" fmla="*/ 4480694 w 5696845"/>
                <a:gd name="connsiteY2590" fmla="*/ 2543080 h 6474894"/>
                <a:gd name="connsiteX2591" fmla="*/ 4457548 w 5696845"/>
                <a:gd name="connsiteY2591" fmla="*/ 2624138 h 6474894"/>
                <a:gd name="connsiteX2592" fmla="*/ 4410542 w 5696845"/>
                <a:gd name="connsiteY2592" fmla="*/ 2719388 h 6474894"/>
                <a:gd name="connsiteX2593" fmla="*/ 4363546 w 5696845"/>
                <a:gd name="connsiteY2593" fmla="*/ 2814638 h 6474894"/>
                <a:gd name="connsiteX2594" fmla="*/ 4298423 w 5696845"/>
                <a:gd name="connsiteY2594" fmla="*/ 2900334 h 6474894"/>
                <a:gd name="connsiteX2595" fmla="*/ 4233310 w 5696845"/>
                <a:gd name="connsiteY2595" fmla="*/ 2986021 h 6474894"/>
                <a:gd name="connsiteX2596" fmla="*/ 4048944 w 5696845"/>
                <a:gd name="connsiteY2596" fmla="*/ 2733675 h 6474894"/>
                <a:gd name="connsiteX2597" fmla="*/ 4039067 w 5696845"/>
                <a:gd name="connsiteY2597" fmla="*/ 2733675 h 6474894"/>
                <a:gd name="connsiteX2598" fmla="*/ 4039067 w 5696845"/>
                <a:gd name="connsiteY2598" fmla="*/ 2730332 h 6474894"/>
                <a:gd name="connsiteX2599" fmla="*/ 4039067 w 5696845"/>
                <a:gd name="connsiteY2599" fmla="*/ 2726989 h 6474894"/>
                <a:gd name="connsiteX2600" fmla="*/ 4049183 w 5696845"/>
                <a:gd name="connsiteY2600" fmla="*/ 2697985 h 6474894"/>
                <a:gd name="connsiteX2601" fmla="*/ 4059298 w 5696845"/>
                <a:gd name="connsiteY2601" fmla="*/ 2668972 h 6474894"/>
                <a:gd name="connsiteX2602" fmla="*/ 4043877 w 5696845"/>
                <a:gd name="connsiteY2602" fmla="*/ 2594162 h 6474894"/>
                <a:gd name="connsiteX2603" fmla="*/ 4028456 w 5696845"/>
                <a:gd name="connsiteY2603" fmla="*/ 2519363 h 6474894"/>
                <a:gd name="connsiteX2604" fmla="*/ 4021017 w 5696845"/>
                <a:gd name="connsiteY2604" fmla="*/ 2511847 h 6474894"/>
                <a:gd name="connsiteX2605" fmla="*/ 4013569 w 5696845"/>
                <a:gd name="connsiteY2605" fmla="*/ 2504342 h 6474894"/>
                <a:gd name="connsiteX2606" fmla="*/ 3930053 w 5696845"/>
                <a:gd name="connsiteY2606" fmla="*/ 2522954 h 6474894"/>
                <a:gd name="connsiteX2607" fmla="*/ 3846529 w 5696845"/>
                <a:gd name="connsiteY2607" fmla="*/ 2541556 h 6474894"/>
                <a:gd name="connsiteX2608" fmla="*/ 3819258 w 5696845"/>
                <a:gd name="connsiteY2608" fmla="*/ 2567693 h 6474894"/>
                <a:gd name="connsiteX2609" fmla="*/ 3791979 w 5696845"/>
                <a:gd name="connsiteY2609" fmla="*/ 2593829 h 6474894"/>
                <a:gd name="connsiteX2610" fmla="*/ 3787474 w 5696845"/>
                <a:gd name="connsiteY2610" fmla="*/ 2580408 h 6474894"/>
                <a:gd name="connsiteX2611" fmla="*/ 3782978 w 5696845"/>
                <a:gd name="connsiteY2611" fmla="*/ 2566988 h 6474894"/>
                <a:gd name="connsiteX2612" fmla="*/ 3759861 w 5696845"/>
                <a:gd name="connsiteY2612" fmla="*/ 2458812 h 6474894"/>
                <a:gd name="connsiteX2613" fmla="*/ 3736744 w 5696845"/>
                <a:gd name="connsiteY2613" fmla="*/ 2350637 h 6474894"/>
                <a:gd name="connsiteX2614" fmla="*/ 3775987 w 5696845"/>
                <a:gd name="connsiteY2614" fmla="*/ 2356923 h 6474894"/>
                <a:gd name="connsiteX2615" fmla="*/ 3815229 w 5696845"/>
                <a:gd name="connsiteY2615" fmla="*/ 2363210 h 6474894"/>
                <a:gd name="connsiteX2616" fmla="*/ 3898573 w 5696845"/>
                <a:gd name="connsiteY2616" fmla="*/ 2346379 h 6474894"/>
                <a:gd name="connsiteX2617" fmla="*/ 3981917 w 5696845"/>
                <a:gd name="connsiteY2617" fmla="*/ 2329548 h 6474894"/>
                <a:gd name="connsiteX2618" fmla="*/ 3981917 w 5696845"/>
                <a:gd name="connsiteY2618" fmla="*/ 2317566 h 6474894"/>
                <a:gd name="connsiteX2619" fmla="*/ 3981917 w 5696845"/>
                <a:gd name="connsiteY2619" fmla="*/ 2305593 h 6474894"/>
                <a:gd name="connsiteX2620" fmla="*/ 3965982 w 5696845"/>
                <a:gd name="connsiteY2620" fmla="*/ 2233051 h 6474894"/>
                <a:gd name="connsiteX2621" fmla="*/ 3950037 w 5696845"/>
                <a:gd name="connsiteY2621" fmla="*/ 2160508 h 6474894"/>
                <a:gd name="connsiteX2622" fmla="*/ 3906451 w 5696845"/>
                <a:gd name="connsiteY2622" fmla="*/ 2166881 h 6474894"/>
                <a:gd name="connsiteX2623" fmla="*/ 3862854 w 5696845"/>
                <a:gd name="connsiteY2623" fmla="*/ 2173253 h 6474894"/>
                <a:gd name="connsiteX2624" fmla="*/ 3817335 w 5696845"/>
                <a:gd name="connsiteY2624" fmla="*/ 2182854 h 6474894"/>
                <a:gd name="connsiteX2625" fmla="*/ 3771815 w 5696845"/>
                <a:gd name="connsiteY2625" fmla="*/ 2192446 h 6474894"/>
                <a:gd name="connsiteX2626" fmla="*/ 3743840 w 5696845"/>
                <a:gd name="connsiteY2626" fmla="*/ 2215982 h 6474894"/>
                <a:gd name="connsiteX2627" fmla="*/ 3715865 w 5696845"/>
                <a:gd name="connsiteY2627" fmla="*/ 2239518 h 6474894"/>
                <a:gd name="connsiteX2628" fmla="*/ 3710797 w 5696845"/>
                <a:gd name="connsiteY2628" fmla="*/ 2217515 h 6474894"/>
                <a:gd name="connsiteX2629" fmla="*/ 3705730 w 5696845"/>
                <a:gd name="connsiteY2629" fmla="*/ 2195513 h 6474894"/>
                <a:gd name="connsiteX2630" fmla="*/ 3686661 w 5696845"/>
                <a:gd name="connsiteY2630" fmla="*/ 2111797 h 6474894"/>
                <a:gd name="connsiteX2631" fmla="*/ 3667592 w 5696845"/>
                <a:gd name="connsiteY2631" fmla="*/ 2028092 h 6474894"/>
                <a:gd name="connsiteX2632" fmla="*/ 3667592 w 5696845"/>
                <a:gd name="connsiteY2632" fmla="*/ 2015071 h 6474894"/>
                <a:gd name="connsiteX2633" fmla="*/ 3667592 w 5696845"/>
                <a:gd name="connsiteY2633" fmla="*/ 2002060 h 6474894"/>
                <a:gd name="connsiteX2634" fmla="*/ 3705997 w 5696845"/>
                <a:gd name="connsiteY2634" fmla="*/ 2007213 h 6474894"/>
                <a:gd name="connsiteX2635" fmla="*/ 3744402 w 5696845"/>
                <a:gd name="connsiteY2635" fmla="*/ 2012366 h 6474894"/>
                <a:gd name="connsiteX2636" fmla="*/ 3814477 w 5696845"/>
                <a:gd name="connsiteY2636" fmla="*/ 2000374 h 6474894"/>
                <a:gd name="connsiteX2637" fmla="*/ 3884553 w 5696845"/>
                <a:gd name="connsiteY2637" fmla="*/ 1988391 h 6474894"/>
                <a:gd name="connsiteX2638" fmla="*/ 3897163 w 5696845"/>
                <a:gd name="connsiteY2638" fmla="*/ 1980600 h 6474894"/>
                <a:gd name="connsiteX2639" fmla="*/ 3909784 w 5696845"/>
                <a:gd name="connsiteY2639" fmla="*/ 1972799 h 6474894"/>
                <a:gd name="connsiteX2640" fmla="*/ 3898897 w 5696845"/>
                <a:gd name="connsiteY2640" fmla="*/ 1909277 h 6474894"/>
                <a:gd name="connsiteX2641" fmla="*/ 3888020 w 5696845"/>
                <a:gd name="connsiteY2641" fmla="*/ 1845755 h 6474894"/>
                <a:gd name="connsiteX2642" fmla="*/ 3868293 w 5696845"/>
                <a:gd name="connsiteY2642" fmla="*/ 1824752 h 6474894"/>
                <a:gd name="connsiteX2643" fmla="*/ 3848567 w 5696845"/>
                <a:gd name="connsiteY2643" fmla="*/ 1803759 h 6474894"/>
                <a:gd name="connsiteX2644" fmla="*/ 3848567 w 5696845"/>
                <a:gd name="connsiteY2644" fmla="*/ 1798253 h 6474894"/>
                <a:gd name="connsiteX2645" fmla="*/ 3848567 w 5696845"/>
                <a:gd name="connsiteY2645" fmla="*/ 1792738 h 6474894"/>
                <a:gd name="connsiteX2646" fmla="*/ 3865236 w 5696845"/>
                <a:gd name="connsiteY2646" fmla="*/ 1786290 h 6474894"/>
                <a:gd name="connsiteX2647" fmla="*/ 3881904 w 5696845"/>
                <a:gd name="connsiteY2647" fmla="*/ 1779851 h 6474894"/>
                <a:gd name="connsiteX2648" fmla="*/ 3971058 w 5696845"/>
                <a:gd name="connsiteY2648" fmla="*/ 1761458 h 6474894"/>
                <a:gd name="connsiteX2649" fmla="*/ 4060212 w 5696845"/>
                <a:gd name="connsiteY2649" fmla="*/ 1743075 h 6474894"/>
                <a:gd name="connsiteX2650" fmla="*/ 4069452 w 5696845"/>
                <a:gd name="connsiteY2650" fmla="*/ 1743075 h 6474894"/>
                <a:gd name="connsiteX2651" fmla="*/ 4078681 w 5696845"/>
                <a:gd name="connsiteY2651" fmla="*/ 1743075 h 6474894"/>
                <a:gd name="connsiteX2652" fmla="*/ 4072461 w 5696845"/>
                <a:gd name="connsiteY2652" fmla="*/ 1771412 h 6474894"/>
                <a:gd name="connsiteX2653" fmla="*/ 4066232 w 5696845"/>
                <a:gd name="connsiteY2653" fmla="*/ 1799739 h 6474894"/>
                <a:gd name="connsiteX2654" fmla="*/ 4082253 w 5696845"/>
                <a:gd name="connsiteY2654" fmla="*/ 1871739 h 6474894"/>
                <a:gd name="connsiteX2655" fmla="*/ 4098274 w 5696845"/>
                <a:gd name="connsiteY2655" fmla="*/ 1943729 h 6474894"/>
                <a:gd name="connsiteX2656" fmla="*/ 4113914 w 5696845"/>
                <a:gd name="connsiteY2656" fmla="*/ 1939195 h 6474894"/>
                <a:gd name="connsiteX2657" fmla="*/ 4129554 w 5696845"/>
                <a:gd name="connsiteY2657" fmla="*/ 1934661 h 6474894"/>
                <a:gd name="connsiteX2658" fmla="*/ 4190057 w 5696845"/>
                <a:gd name="connsiteY2658" fmla="*/ 1923164 h 6474894"/>
                <a:gd name="connsiteX2659" fmla="*/ 4250551 w 5696845"/>
                <a:gd name="connsiteY2659" fmla="*/ 1911668 h 6474894"/>
                <a:gd name="connsiteX2660" fmla="*/ 4278564 w 5696845"/>
                <a:gd name="connsiteY2660" fmla="*/ 1888093 h 6474894"/>
                <a:gd name="connsiteX2661" fmla="*/ 4306567 w 5696845"/>
                <a:gd name="connsiteY2661" fmla="*/ 1864528 h 6474894"/>
                <a:gd name="connsiteX2662" fmla="*/ 4309834 w 5696845"/>
                <a:gd name="connsiteY2662" fmla="*/ 1868100 h 6474894"/>
                <a:gd name="connsiteX2663" fmla="*/ 4313092 w 5696845"/>
                <a:gd name="connsiteY2663" fmla="*/ 1871663 h 6474894"/>
                <a:gd name="connsiteX2664" fmla="*/ 4337428 w 5696845"/>
                <a:gd name="connsiteY2664" fmla="*/ 1985744 h 6474894"/>
                <a:gd name="connsiteX2665" fmla="*/ 4361765 w 5696845"/>
                <a:gd name="connsiteY2665" fmla="*/ 2099834 h 6474894"/>
                <a:gd name="connsiteX2666" fmla="*/ 4359326 w 5696845"/>
                <a:gd name="connsiteY2666" fmla="*/ 2102263 h 6474894"/>
                <a:gd name="connsiteX2667" fmla="*/ 4356897 w 5696845"/>
                <a:gd name="connsiteY2667" fmla="*/ 2104701 h 6474894"/>
                <a:gd name="connsiteX2668" fmla="*/ 4325055 w 5696845"/>
                <a:gd name="connsiteY2668" fmla="*/ 2095567 h 6474894"/>
                <a:gd name="connsiteX2669" fmla="*/ 4293213 w 5696845"/>
                <a:gd name="connsiteY2669" fmla="*/ 2086432 h 6474894"/>
                <a:gd name="connsiteX2670" fmla="*/ 4220985 w 5696845"/>
                <a:gd name="connsiteY2670" fmla="*/ 2101358 h 6474894"/>
                <a:gd name="connsiteX2671" fmla="*/ 4148757 w 5696845"/>
                <a:gd name="connsiteY2671" fmla="*/ 2116274 h 6474894"/>
                <a:gd name="connsiteX2672" fmla="*/ 4142508 w 5696845"/>
                <a:gd name="connsiteY2672" fmla="*/ 2120132 h 6474894"/>
                <a:gd name="connsiteX2673" fmla="*/ 4136260 w 5696845"/>
                <a:gd name="connsiteY2673" fmla="*/ 2123999 h 6474894"/>
                <a:gd name="connsiteX2674" fmla="*/ 4152824 w 5696845"/>
                <a:gd name="connsiteY2674" fmla="*/ 2200304 h 6474894"/>
                <a:gd name="connsiteX2675" fmla="*/ 4169379 w 5696845"/>
                <a:gd name="connsiteY2675" fmla="*/ 2276618 h 6474894"/>
                <a:gd name="connsiteX2676" fmla="*/ 4174246 w 5696845"/>
                <a:gd name="connsiteY2676" fmla="*/ 2281476 h 6474894"/>
                <a:gd name="connsiteX2677" fmla="*/ 4179104 w 5696845"/>
                <a:gd name="connsiteY2677" fmla="*/ 2286334 h 6474894"/>
                <a:gd name="connsiteX2678" fmla="*/ 4249579 w 5696845"/>
                <a:gd name="connsiteY2678" fmla="*/ 2271675 h 6474894"/>
                <a:gd name="connsiteX2679" fmla="*/ 4320055 w 5696845"/>
                <a:gd name="connsiteY2679" fmla="*/ 2257006 h 6474894"/>
                <a:gd name="connsiteX2680" fmla="*/ 4347182 w 5696845"/>
                <a:gd name="connsiteY2680" fmla="*/ 2237194 h 6474894"/>
                <a:gd name="connsiteX2681" fmla="*/ 4374309 w 5696845"/>
                <a:gd name="connsiteY2681" fmla="*/ 2217382 h 6474894"/>
                <a:gd name="connsiteX2682" fmla="*/ 4381796 w 5696845"/>
                <a:gd name="connsiteY2682" fmla="*/ 2225497 h 6474894"/>
                <a:gd name="connsiteX2683" fmla="*/ 4389282 w 5696845"/>
                <a:gd name="connsiteY2683" fmla="*/ 2233613 h 6474894"/>
                <a:gd name="connsiteX2684" fmla="*/ 4409437 w 5696845"/>
                <a:gd name="connsiteY2684" fmla="*/ 2326748 h 6474894"/>
                <a:gd name="connsiteX2685" fmla="*/ 4429592 w 5696845"/>
                <a:gd name="connsiteY2685" fmla="*/ 2419884 h 6474894"/>
                <a:gd name="connsiteX2686" fmla="*/ 4429592 w 5696845"/>
                <a:gd name="connsiteY2686" fmla="*/ 2433457 h 6474894"/>
                <a:gd name="connsiteX2687" fmla="*/ 4429592 w 5696845"/>
                <a:gd name="connsiteY2687" fmla="*/ 2447030 h 6474894"/>
                <a:gd name="connsiteX2688" fmla="*/ 4384348 w 5696845"/>
                <a:gd name="connsiteY2688" fmla="*/ 2441962 h 6474894"/>
                <a:gd name="connsiteX2689" fmla="*/ 4339105 w 5696845"/>
                <a:gd name="connsiteY2689" fmla="*/ 2436895 h 6474894"/>
                <a:gd name="connsiteX2690" fmla="*/ 4278602 w 5696845"/>
                <a:gd name="connsiteY2690" fmla="*/ 2451316 h 6474894"/>
                <a:gd name="connsiteX2691" fmla="*/ 4218108 w 5696845"/>
                <a:gd name="connsiteY2691" fmla="*/ 2465737 h 6474894"/>
                <a:gd name="connsiteX2692" fmla="*/ 4213489 w 5696845"/>
                <a:gd name="connsiteY2692" fmla="*/ 2470347 h 6474894"/>
                <a:gd name="connsiteX2693" fmla="*/ 4208879 w 5696845"/>
                <a:gd name="connsiteY2693" fmla="*/ 2474966 h 6474894"/>
                <a:gd name="connsiteX2694" fmla="*/ 4225062 w 5696845"/>
                <a:gd name="connsiteY2694" fmla="*/ 2547718 h 6474894"/>
                <a:gd name="connsiteX2695" fmla="*/ 4241254 w 5696845"/>
                <a:gd name="connsiteY2695" fmla="*/ 2620480 h 6474894"/>
                <a:gd name="connsiteX2696" fmla="*/ 4265171 w 5696845"/>
                <a:gd name="connsiteY2696" fmla="*/ 2648903 h 6474894"/>
                <a:gd name="connsiteX2697" fmla="*/ 4289089 w 5696845"/>
                <a:gd name="connsiteY2697" fmla="*/ 2677325 h 6474894"/>
                <a:gd name="connsiteX2698" fmla="*/ 4285517 w 5696845"/>
                <a:gd name="connsiteY2698" fmla="*/ 2680621 h 6474894"/>
                <a:gd name="connsiteX2699" fmla="*/ 4281955 w 5696845"/>
                <a:gd name="connsiteY2699" fmla="*/ 2683907 h 6474894"/>
                <a:gd name="connsiteX2700" fmla="*/ 4170388 w 5696845"/>
                <a:gd name="connsiteY2700" fmla="*/ 2708796 h 6474894"/>
                <a:gd name="connsiteX2701" fmla="*/ 4058812 w 5696845"/>
                <a:gd name="connsiteY2701" fmla="*/ 2733675 h 6474894"/>
                <a:gd name="connsiteX2702" fmla="*/ 4146014 w 5696845"/>
                <a:gd name="connsiteY2702" fmla="*/ 2694223 h 6474894"/>
                <a:gd name="connsiteX2703" fmla="*/ 4224805 w 5696845"/>
                <a:gd name="connsiteY2703" fmla="*/ 2676144 h 6474894"/>
                <a:gd name="connsiteX2704" fmla="*/ 4237044 w 5696845"/>
                <a:gd name="connsiteY2704" fmla="*/ 2671743 h 6474894"/>
                <a:gd name="connsiteX2705" fmla="*/ 4249284 w 5696845"/>
                <a:gd name="connsiteY2705" fmla="*/ 2667343 h 6474894"/>
                <a:gd name="connsiteX2706" fmla="*/ 4235234 w 5696845"/>
                <a:gd name="connsiteY2706" fmla="*/ 2640187 h 6474894"/>
                <a:gd name="connsiteX2707" fmla="*/ 4221194 w 5696845"/>
                <a:gd name="connsiteY2707" fmla="*/ 2613022 h 6474894"/>
                <a:gd name="connsiteX2708" fmla="*/ 4206326 w 5696845"/>
                <a:gd name="connsiteY2708" fmla="*/ 2548938 h 6474894"/>
                <a:gd name="connsiteX2709" fmla="*/ 4191467 w 5696845"/>
                <a:gd name="connsiteY2709" fmla="*/ 2484844 h 6474894"/>
                <a:gd name="connsiteX2710" fmla="*/ 4191467 w 5696845"/>
                <a:gd name="connsiteY2710" fmla="*/ 2467690 h 6474894"/>
                <a:gd name="connsiteX2711" fmla="*/ 4191467 w 5696845"/>
                <a:gd name="connsiteY2711" fmla="*/ 2450535 h 6474894"/>
                <a:gd name="connsiteX2712" fmla="*/ 4270048 w 5696845"/>
                <a:gd name="connsiteY2712" fmla="*/ 2434933 h 6474894"/>
                <a:gd name="connsiteX2713" fmla="*/ 4348630 w 5696845"/>
                <a:gd name="connsiteY2713" fmla="*/ 2419331 h 6474894"/>
                <a:gd name="connsiteX2714" fmla="*/ 4380224 w 5696845"/>
                <a:gd name="connsiteY2714" fmla="*/ 2419341 h 6474894"/>
                <a:gd name="connsiteX2715" fmla="*/ 4411828 w 5696845"/>
                <a:gd name="connsiteY2715" fmla="*/ 2419350 h 6474894"/>
                <a:gd name="connsiteX2716" fmla="*/ 4407075 w 5696845"/>
                <a:gd name="connsiteY2716" fmla="*/ 2402681 h 6474894"/>
                <a:gd name="connsiteX2717" fmla="*/ 4402332 w 5696845"/>
                <a:gd name="connsiteY2717" fmla="*/ 2386013 h 6474894"/>
                <a:gd name="connsiteX2718" fmla="*/ 4391587 w 5696845"/>
                <a:gd name="connsiteY2718" fmla="*/ 2328863 h 6474894"/>
                <a:gd name="connsiteX2719" fmla="*/ 4380843 w 5696845"/>
                <a:gd name="connsiteY2719" fmla="*/ 2271713 h 6474894"/>
                <a:gd name="connsiteX2720" fmla="*/ 4377128 w 5696845"/>
                <a:gd name="connsiteY2720" fmla="*/ 2260292 h 6474894"/>
                <a:gd name="connsiteX2721" fmla="*/ 4373414 w 5696845"/>
                <a:gd name="connsiteY2721" fmla="*/ 2248872 h 6474894"/>
                <a:gd name="connsiteX2722" fmla="*/ 4345486 w 5696845"/>
                <a:gd name="connsiteY2722" fmla="*/ 2262807 h 6474894"/>
                <a:gd name="connsiteX2723" fmla="*/ 4317559 w 5696845"/>
                <a:gd name="connsiteY2723" fmla="*/ 2276742 h 6474894"/>
                <a:gd name="connsiteX2724" fmla="*/ 4240035 w 5696845"/>
                <a:gd name="connsiteY2724" fmla="*/ 2292287 h 6474894"/>
                <a:gd name="connsiteX2725" fmla="*/ 4162501 w 5696845"/>
                <a:gd name="connsiteY2725" fmla="*/ 2307841 h 6474894"/>
                <a:gd name="connsiteX2726" fmla="*/ 4157843 w 5696845"/>
                <a:gd name="connsiteY2726" fmla="*/ 2303174 h 6474894"/>
                <a:gd name="connsiteX2727" fmla="*/ 4153176 w 5696845"/>
                <a:gd name="connsiteY2727" fmla="*/ 2298506 h 6474894"/>
                <a:gd name="connsiteX2728" fmla="*/ 4133793 w 5696845"/>
                <a:gd name="connsiteY2728" fmla="*/ 2209733 h 6474894"/>
                <a:gd name="connsiteX2729" fmla="*/ 4114419 w 5696845"/>
                <a:gd name="connsiteY2729" fmla="*/ 2120960 h 6474894"/>
                <a:gd name="connsiteX2730" fmla="*/ 4118563 w 5696845"/>
                <a:gd name="connsiteY2730" fmla="*/ 2110178 h 6474894"/>
                <a:gd name="connsiteX2731" fmla="*/ 4122706 w 5696845"/>
                <a:gd name="connsiteY2731" fmla="*/ 2099386 h 6474894"/>
                <a:gd name="connsiteX2732" fmla="*/ 4214251 w 5696845"/>
                <a:gd name="connsiteY2732" fmla="*/ 2082146 h 6474894"/>
                <a:gd name="connsiteX2733" fmla="*/ 4305805 w 5696845"/>
                <a:gd name="connsiteY2733" fmla="*/ 2064896 h 6474894"/>
                <a:gd name="connsiteX2734" fmla="*/ 4320074 w 5696845"/>
                <a:gd name="connsiteY2734" fmla="*/ 2070373 h 6474894"/>
                <a:gd name="connsiteX2735" fmla="*/ 4334342 w 5696845"/>
                <a:gd name="connsiteY2735" fmla="*/ 2075850 h 6474894"/>
                <a:gd name="connsiteX2736" fmla="*/ 4334342 w 5696845"/>
                <a:gd name="connsiteY2736" fmla="*/ 2067220 h 6474894"/>
                <a:gd name="connsiteX2737" fmla="*/ 4334342 w 5696845"/>
                <a:gd name="connsiteY2737" fmla="*/ 2058581 h 6474894"/>
                <a:gd name="connsiteX2738" fmla="*/ 4319712 w 5696845"/>
                <a:gd name="connsiteY2738" fmla="*/ 1993697 h 6474894"/>
                <a:gd name="connsiteX2739" fmla="*/ 4305072 w 5696845"/>
                <a:gd name="connsiteY2739" fmla="*/ 1928813 h 6474894"/>
                <a:gd name="connsiteX2740" fmla="*/ 4300833 w 5696845"/>
                <a:gd name="connsiteY2740" fmla="*/ 1916573 h 6474894"/>
                <a:gd name="connsiteX2741" fmla="*/ 4296585 w 5696845"/>
                <a:gd name="connsiteY2741" fmla="*/ 1904333 h 6474894"/>
                <a:gd name="connsiteX2742" fmla="*/ 4268210 w 5696845"/>
                <a:gd name="connsiteY2742" fmla="*/ 1919011 h 6474894"/>
                <a:gd name="connsiteX2743" fmla="*/ 4239835 w 5696845"/>
                <a:gd name="connsiteY2743" fmla="*/ 1933680 h 6474894"/>
                <a:gd name="connsiteX2744" fmla="*/ 4172169 w 5696845"/>
                <a:gd name="connsiteY2744" fmla="*/ 1947920 h 6474894"/>
                <a:gd name="connsiteX2745" fmla="*/ 4104494 w 5696845"/>
                <a:gd name="connsiteY2745" fmla="*/ 1962150 h 6474894"/>
                <a:gd name="connsiteX2746" fmla="*/ 4092454 w 5696845"/>
                <a:gd name="connsiteY2746" fmla="*/ 1962150 h 6474894"/>
                <a:gd name="connsiteX2747" fmla="*/ 4080415 w 5696845"/>
                <a:gd name="connsiteY2747" fmla="*/ 1962150 h 6474894"/>
                <a:gd name="connsiteX2748" fmla="*/ 4064499 w 5696845"/>
                <a:gd name="connsiteY2748" fmla="*/ 1888112 h 6474894"/>
                <a:gd name="connsiteX2749" fmla="*/ 4048592 w 5696845"/>
                <a:gd name="connsiteY2749" fmla="*/ 1814074 h 6474894"/>
                <a:gd name="connsiteX2750" fmla="*/ 4048592 w 5696845"/>
                <a:gd name="connsiteY2750" fmla="*/ 1787462 h 6474894"/>
                <a:gd name="connsiteX2751" fmla="*/ 4048592 w 5696845"/>
                <a:gd name="connsiteY2751" fmla="*/ 1760839 h 6474894"/>
                <a:gd name="connsiteX2752" fmla="*/ 4031923 w 5696845"/>
                <a:gd name="connsiteY2752" fmla="*/ 1765535 h 6474894"/>
                <a:gd name="connsiteX2753" fmla="*/ 4015254 w 5696845"/>
                <a:gd name="connsiteY2753" fmla="*/ 1770231 h 6474894"/>
                <a:gd name="connsiteX2754" fmla="*/ 3981917 w 5696845"/>
                <a:gd name="connsiteY2754" fmla="*/ 1776489 h 6474894"/>
                <a:gd name="connsiteX2755" fmla="*/ 3948579 w 5696845"/>
                <a:gd name="connsiteY2755" fmla="*/ 1782737 h 6474894"/>
                <a:gd name="connsiteX2756" fmla="*/ 3912813 w 5696845"/>
                <a:gd name="connsiteY2756" fmla="*/ 1791862 h 6474894"/>
                <a:gd name="connsiteX2757" fmla="*/ 3877047 w 5696845"/>
                <a:gd name="connsiteY2757" fmla="*/ 1800987 h 6474894"/>
                <a:gd name="connsiteX2758" fmla="*/ 3891458 w 5696845"/>
                <a:gd name="connsiteY2758" fmla="*/ 1828857 h 6474894"/>
                <a:gd name="connsiteX2759" fmla="*/ 3905879 w 5696845"/>
                <a:gd name="connsiteY2759" fmla="*/ 1856737 h 6474894"/>
                <a:gd name="connsiteX2760" fmla="*/ 3919481 w 5696845"/>
                <a:gd name="connsiteY2760" fmla="*/ 1921354 h 6474894"/>
                <a:gd name="connsiteX2761" fmla="*/ 3933092 w 5696845"/>
                <a:gd name="connsiteY2761" fmla="*/ 1985963 h 6474894"/>
                <a:gd name="connsiteX2762" fmla="*/ 3926072 w 5696845"/>
                <a:gd name="connsiteY2762" fmla="*/ 1993106 h 6474894"/>
                <a:gd name="connsiteX2763" fmla="*/ 3919052 w 5696845"/>
                <a:gd name="connsiteY2763" fmla="*/ 2000250 h 6474894"/>
                <a:gd name="connsiteX2764" fmla="*/ 3833803 w 5696845"/>
                <a:gd name="connsiteY2764" fmla="*/ 2019090 h 6474894"/>
                <a:gd name="connsiteX2765" fmla="*/ 3748554 w 5696845"/>
                <a:gd name="connsiteY2765" fmla="*/ 2037940 h 6474894"/>
                <a:gd name="connsiteX2766" fmla="*/ 3721303 w 5696845"/>
                <a:gd name="connsiteY2766" fmla="*/ 2038140 h 6474894"/>
                <a:gd name="connsiteX2767" fmla="*/ 3694043 w 5696845"/>
                <a:gd name="connsiteY2767" fmla="*/ 2038350 h 6474894"/>
                <a:gd name="connsiteX2768" fmla="*/ 3700615 w 5696845"/>
                <a:gd name="connsiteY2768" fmla="*/ 2074069 h 6474894"/>
                <a:gd name="connsiteX2769" fmla="*/ 3707187 w 5696845"/>
                <a:gd name="connsiteY2769" fmla="*/ 2109788 h 6474894"/>
                <a:gd name="connsiteX2770" fmla="*/ 3716694 w 5696845"/>
                <a:gd name="connsiteY2770" fmla="*/ 2154774 h 6474894"/>
                <a:gd name="connsiteX2771" fmla="*/ 3726209 w 5696845"/>
                <a:gd name="connsiteY2771" fmla="*/ 2199751 h 6474894"/>
                <a:gd name="connsiteX2772" fmla="*/ 3746907 w 5696845"/>
                <a:gd name="connsiteY2772" fmla="*/ 2186635 h 6474894"/>
                <a:gd name="connsiteX2773" fmla="*/ 3767604 w 5696845"/>
                <a:gd name="connsiteY2773" fmla="*/ 2173519 h 6474894"/>
                <a:gd name="connsiteX2774" fmla="*/ 3860806 w 5696845"/>
                <a:gd name="connsiteY2774" fmla="*/ 2152307 h 6474894"/>
                <a:gd name="connsiteX2775" fmla="*/ 3954009 w 5696845"/>
                <a:gd name="connsiteY2775" fmla="*/ 2131095 h 6474894"/>
                <a:gd name="connsiteX2776" fmla="*/ 3959781 w 5696845"/>
                <a:gd name="connsiteY2776" fmla="*/ 2136867 h 6474894"/>
                <a:gd name="connsiteX2777" fmla="*/ 3965553 w 5696845"/>
                <a:gd name="connsiteY2777" fmla="*/ 2142639 h 6474894"/>
                <a:gd name="connsiteX2778" fmla="*/ 3987537 w 5696845"/>
                <a:gd name="connsiteY2778" fmla="*/ 2240204 h 6474894"/>
                <a:gd name="connsiteX2779" fmla="*/ 4009530 w 5696845"/>
                <a:gd name="connsiteY2779" fmla="*/ 2337768 h 6474894"/>
                <a:gd name="connsiteX2780" fmla="*/ 4005320 w 5696845"/>
                <a:gd name="connsiteY2780" fmla="*/ 2341979 h 6474894"/>
                <a:gd name="connsiteX2781" fmla="*/ 4001110 w 5696845"/>
                <a:gd name="connsiteY2781" fmla="*/ 2346189 h 6474894"/>
                <a:gd name="connsiteX2782" fmla="*/ 3922453 w 5696845"/>
                <a:gd name="connsiteY2782" fmla="*/ 2363486 h 6474894"/>
                <a:gd name="connsiteX2783" fmla="*/ 3843804 w 5696845"/>
                <a:gd name="connsiteY2783" fmla="*/ 2380793 h 6474894"/>
                <a:gd name="connsiteX2784" fmla="*/ 3804685 w 5696845"/>
                <a:gd name="connsiteY2784" fmla="*/ 2381022 h 6474894"/>
                <a:gd name="connsiteX2785" fmla="*/ 3765576 w 5696845"/>
                <a:gd name="connsiteY2785" fmla="*/ 2381250 h 6474894"/>
                <a:gd name="connsiteX2786" fmla="*/ 3780873 w 5696845"/>
                <a:gd name="connsiteY2786" fmla="*/ 2456736 h 6474894"/>
                <a:gd name="connsiteX2787" fmla="*/ 3796179 w 5696845"/>
                <a:gd name="connsiteY2787" fmla="*/ 2532231 h 6474894"/>
                <a:gd name="connsiteX2788" fmla="*/ 3803095 w 5696845"/>
                <a:gd name="connsiteY2788" fmla="*/ 2539060 h 6474894"/>
                <a:gd name="connsiteX2789" fmla="*/ 3810010 w 5696845"/>
                <a:gd name="connsiteY2789" fmla="*/ 2545890 h 6474894"/>
                <a:gd name="connsiteX2790" fmla="*/ 3823097 w 5696845"/>
                <a:gd name="connsiteY2790" fmla="*/ 2535031 h 6474894"/>
                <a:gd name="connsiteX2791" fmla="*/ 3836185 w 5696845"/>
                <a:gd name="connsiteY2791" fmla="*/ 2524163 h 6474894"/>
                <a:gd name="connsiteX2792" fmla="*/ 3933644 w 5696845"/>
                <a:gd name="connsiteY2792" fmla="*/ 2504294 h 6474894"/>
                <a:gd name="connsiteX2793" fmla="*/ 4031104 w 5696845"/>
                <a:gd name="connsiteY2793" fmla="*/ 2484415 h 6474894"/>
                <a:gd name="connsiteX2794" fmla="*/ 4036181 w 5696845"/>
                <a:gd name="connsiteY2794" fmla="*/ 2489492 h 6474894"/>
                <a:gd name="connsiteX2795" fmla="*/ 4041267 w 5696845"/>
                <a:gd name="connsiteY2795" fmla="*/ 2494569 h 6474894"/>
                <a:gd name="connsiteX2796" fmla="*/ 4059755 w 5696845"/>
                <a:gd name="connsiteY2796" fmla="*/ 2573646 h 6474894"/>
                <a:gd name="connsiteX2797" fmla="*/ 4078243 w 5696845"/>
                <a:gd name="connsiteY2797" fmla="*/ 2652713 h 6474894"/>
                <a:gd name="connsiteX2798" fmla="*/ 4072728 w 5696845"/>
                <a:gd name="connsiteY2798" fmla="*/ 2682507 h 6474894"/>
                <a:gd name="connsiteX2799" fmla="*/ 4067213 w 5696845"/>
                <a:gd name="connsiteY2799" fmla="*/ 2712301 h 6474894"/>
                <a:gd name="connsiteX2800" fmla="*/ 3588678 w 5696845"/>
                <a:gd name="connsiteY2800" fmla="*/ 2368087 h 6474894"/>
                <a:gd name="connsiteX2801" fmla="*/ 3584220 w 5696845"/>
                <a:gd name="connsiteY2801" fmla="*/ 2372544 h 6474894"/>
                <a:gd name="connsiteX2802" fmla="*/ 3578286 w 5696845"/>
                <a:gd name="connsiteY2802" fmla="*/ 2357066 h 6474894"/>
                <a:gd name="connsiteX2803" fmla="*/ 3572342 w 5696845"/>
                <a:gd name="connsiteY2803" fmla="*/ 2341588 h 6474894"/>
                <a:gd name="connsiteX2804" fmla="*/ 3572628 w 5696845"/>
                <a:gd name="connsiteY2804" fmla="*/ 2335225 h 6474894"/>
                <a:gd name="connsiteX2805" fmla="*/ 3572923 w 5696845"/>
                <a:gd name="connsiteY2805" fmla="*/ 2328863 h 6474894"/>
                <a:gd name="connsiteX2806" fmla="*/ 3583029 w 5696845"/>
                <a:gd name="connsiteY2806" fmla="*/ 2346246 h 6474894"/>
                <a:gd name="connsiteX2807" fmla="*/ 3593135 w 5696845"/>
                <a:gd name="connsiteY2807" fmla="*/ 2363629 h 6474894"/>
                <a:gd name="connsiteX2808" fmla="*/ 4522385 w 5696845"/>
                <a:gd name="connsiteY2808" fmla="*/ 2283619 h 6474894"/>
                <a:gd name="connsiteX2809" fmla="*/ 4519051 w 5696845"/>
                <a:gd name="connsiteY2809" fmla="*/ 2347913 h 6474894"/>
                <a:gd name="connsiteX2810" fmla="*/ 4519051 w 5696845"/>
                <a:gd name="connsiteY2810" fmla="*/ 2219325 h 6474894"/>
                <a:gd name="connsiteX2811" fmla="*/ 4519051 w 5696845"/>
                <a:gd name="connsiteY2811" fmla="*/ 2090738 h 6474894"/>
                <a:gd name="connsiteX2812" fmla="*/ 4522385 w 5696845"/>
                <a:gd name="connsiteY2812" fmla="*/ 2155031 h 6474894"/>
                <a:gd name="connsiteX2813" fmla="*/ 4525709 w 5696845"/>
                <a:gd name="connsiteY2813" fmla="*/ 2219325 h 6474894"/>
                <a:gd name="connsiteX2814" fmla="*/ 3569170 w 5696845"/>
                <a:gd name="connsiteY2814" fmla="*/ 2320928 h 6474894"/>
                <a:gd name="connsiteX2815" fmla="*/ 3562817 w 5696845"/>
                <a:gd name="connsiteY2815" fmla="*/ 2327272 h 6474894"/>
                <a:gd name="connsiteX2816" fmla="*/ 3562817 w 5696845"/>
                <a:gd name="connsiteY2816" fmla="*/ 2314575 h 6474894"/>
                <a:gd name="connsiteX2817" fmla="*/ 3562817 w 5696845"/>
                <a:gd name="connsiteY2817" fmla="*/ 2301878 h 6474894"/>
                <a:gd name="connsiteX2818" fmla="*/ 3569170 w 5696845"/>
                <a:gd name="connsiteY2818" fmla="*/ 2308222 h 6474894"/>
                <a:gd name="connsiteX2819" fmla="*/ 3575514 w 5696845"/>
                <a:gd name="connsiteY2819" fmla="*/ 2314575 h 6474894"/>
                <a:gd name="connsiteX2820" fmla="*/ 3559645 w 5696845"/>
                <a:gd name="connsiteY2820" fmla="*/ 2292353 h 6474894"/>
                <a:gd name="connsiteX2821" fmla="*/ 3553292 w 5696845"/>
                <a:gd name="connsiteY2821" fmla="*/ 2298697 h 6474894"/>
                <a:gd name="connsiteX2822" fmla="*/ 3553292 w 5696845"/>
                <a:gd name="connsiteY2822" fmla="*/ 2286000 h 6474894"/>
                <a:gd name="connsiteX2823" fmla="*/ 3553292 w 5696845"/>
                <a:gd name="connsiteY2823" fmla="*/ 2273303 h 6474894"/>
                <a:gd name="connsiteX2824" fmla="*/ 3559645 w 5696845"/>
                <a:gd name="connsiteY2824" fmla="*/ 2279647 h 6474894"/>
                <a:gd name="connsiteX2825" fmla="*/ 3565989 w 5696845"/>
                <a:gd name="connsiteY2825" fmla="*/ 2286000 h 6474894"/>
                <a:gd name="connsiteX2826" fmla="*/ 3550120 w 5696845"/>
                <a:gd name="connsiteY2826" fmla="*/ 2263778 h 6474894"/>
                <a:gd name="connsiteX2827" fmla="*/ 3543767 w 5696845"/>
                <a:gd name="connsiteY2827" fmla="*/ 2270122 h 6474894"/>
                <a:gd name="connsiteX2828" fmla="*/ 3543767 w 5696845"/>
                <a:gd name="connsiteY2828" fmla="*/ 2257425 h 6474894"/>
                <a:gd name="connsiteX2829" fmla="*/ 3543767 w 5696845"/>
                <a:gd name="connsiteY2829" fmla="*/ 2244728 h 6474894"/>
                <a:gd name="connsiteX2830" fmla="*/ 3550120 w 5696845"/>
                <a:gd name="connsiteY2830" fmla="*/ 2251072 h 6474894"/>
                <a:gd name="connsiteX2831" fmla="*/ 3556464 w 5696845"/>
                <a:gd name="connsiteY2831" fmla="*/ 2257425 h 6474894"/>
                <a:gd name="connsiteX2832" fmla="*/ 3539976 w 5696845"/>
                <a:gd name="connsiteY2832" fmla="*/ 2235813 h 6474894"/>
                <a:gd name="connsiteX2833" fmla="*/ 3536052 w 5696845"/>
                <a:gd name="connsiteY2833" fmla="*/ 2239737 h 6474894"/>
                <a:gd name="connsiteX2834" fmla="*/ 3529479 w 5696845"/>
                <a:gd name="connsiteY2834" fmla="*/ 2209800 h 6474894"/>
                <a:gd name="connsiteX2835" fmla="*/ 3522907 w 5696845"/>
                <a:gd name="connsiteY2835" fmla="*/ 2179863 h 6474894"/>
                <a:gd name="connsiteX2836" fmla="*/ 3527317 w 5696845"/>
                <a:gd name="connsiteY2836" fmla="*/ 2175453 h 6474894"/>
                <a:gd name="connsiteX2837" fmla="*/ 3531728 w 5696845"/>
                <a:gd name="connsiteY2837" fmla="*/ 2171043 h 6474894"/>
                <a:gd name="connsiteX2838" fmla="*/ 3537814 w 5696845"/>
                <a:gd name="connsiteY2838" fmla="*/ 2201466 h 6474894"/>
                <a:gd name="connsiteX2839" fmla="*/ 3543900 w 5696845"/>
                <a:gd name="connsiteY2839" fmla="*/ 2231889 h 6474894"/>
                <a:gd name="connsiteX2840" fmla="*/ 3521497 w 5696845"/>
                <a:gd name="connsiteY2840" fmla="*/ 2155031 h 6474894"/>
                <a:gd name="connsiteX2841" fmla="*/ 3516697 w 5696845"/>
                <a:gd name="connsiteY2841" fmla="*/ 2166938 h 6474894"/>
                <a:gd name="connsiteX2842" fmla="*/ 3516697 w 5696845"/>
                <a:gd name="connsiteY2842" fmla="*/ 2143125 h 6474894"/>
                <a:gd name="connsiteX2843" fmla="*/ 3516697 w 5696845"/>
                <a:gd name="connsiteY2843" fmla="*/ 2119313 h 6474894"/>
                <a:gd name="connsiteX2844" fmla="*/ 3521497 w 5696845"/>
                <a:gd name="connsiteY2844" fmla="*/ 2131219 h 6474894"/>
                <a:gd name="connsiteX2845" fmla="*/ 3526308 w 5696845"/>
                <a:gd name="connsiteY2845" fmla="*/ 2143125 h 6474894"/>
                <a:gd name="connsiteX2846" fmla="*/ 3511972 w 5696845"/>
                <a:gd name="connsiteY2846" fmla="*/ 2107406 h 6474894"/>
                <a:gd name="connsiteX2847" fmla="*/ 3507172 w 5696845"/>
                <a:gd name="connsiteY2847" fmla="*/ 2119313 h 6474894"/>
                <a:gd name="connsiteX2848" fmla="*/ 3507172 w 5696845"/>
                <a:gd name="connsiteY2848" fmla="*/ 2095500 h 6474894"/>
                <a:gd name="connsiteX2849" fmla="*/ 3507172 w 5696845"/>
                <a:gd name="connsiteY2849" fmla="*/ 2071688 h 6474894"/>
                <a:gd name="connsiteX2850" fmla="*/ 3511972 w 5696845"/>
                <a:gd name="connsiteY2850" fmla="*/ 2083594 h 6474894"/>
                <a:gd name="connsiteX2851" fmla="*/ 3516783 w 5696845"/>
                <a:gd name="connsiteY2851" fmla="*/ 2095500 h 6474894"/>
                <a:gd name="connsiteX2852" fmla="*/ 3502114 w 5696845"/>
                <a:gd name="connsiteY2852" fmla="*/ 2054600 h 6474894"/>
                <a:gd name="connsiteX2853" fmla="*/ 3498895 w 5696845"/>
                <a:gd name="connsiteY2853" fmla="*/ 2057819 h 6474894"/>
                <a:gd name="connsiteX2854" fmla="*/ 3492761 w 5696845"/>
                <a:gd name="connsiteY2854" fmla="*/ 1999059 h 6474894"/>
                <a:gd name="connsiteX2855" fmla="*/ 3486617 w 5696845"/>
                <a:gd name="connsiteY2855" fmla="*/ 1940309 h 6474894"/>
                <a:gd name="connsiteX2856" fmla="*/ 3487988 w 5696845"/>
                <a:gd name="connsiteY2856" fmla="*/ 1877406 h 6474894"/>
                <a:gd name="connsiteX2857" fmla="*/ 3489351 w 5696845"/>
                <a:gd name="connsiteY2857" fmla="*/ 1814513 h 6474894"/>
                <a:gd name="connsiteX2858" fmla="*/ 3497342 w 5696845"/>
                <a:gd name="connsiteY2858" fmla="*/ 1932946 h 6474894"/>
                <a:gd name="connsiteX2859" fmla="*/ 3505334 w 5696845"/>
                <a:gd name="connsiteY2859" fmla="*/ 2051390 h 6474894"/>
                <a:gd name="connsiteX2860" fmla="*/ 4511545 w 5696845"/>
                <a:gd name="connsiteY2860" fmla="*/ 2045294 h 6474894"/>
                <a:gd name="connsiteX2861" fmla="*/ 4505792 w 5696845"/>
                <a:gd name="connsiteY2861" fmla="*/ 2051047 h 6474894"/>
                <a:gd name="connsiteX2862" fmla="*/ 4506544 w 5696845"/>
                <a:gd name="connsiteY2862" fmla="*/ 2032797 h 6474894"/>
                <a:gd name="connsiteX2863" fmla="*/ 4507297 w 5696845"/>
                <a:gd name="connsiteY2863" fmla="*/ 2014538 h 6474894"/>
                <a:gd name="connsiteX2864" fmla="*/ 4512297 w 5696845"/>
                <a:gd name="connsiteY2864" fmla="*/ 2027034 h 6474894"/>
                <a:gd name="connsiteX2865" fmla="*/ 4517298 w 5696845"/>
                <a:gd name="connsiteY2865" fmla="*/ 2039541 h 6474894"/>
                <a:gd name="connsiteX2866" fmla="*/ 4502020 w 5696845"/>
                <a:gd name="connsiteY2866" fmla="*/ 1988144 h 6474894"/>
                <a:gd name="connsiteX2867" fmla="*/ 4496267 w 5696845"/>
                <a:gd name="connsiteY2867" fmla="*/ 1993897 h 6474894"/>
                <a:gd name="connsiteX2868" fmla="*/ 4497019 w 5696845"/>
                <a:gd name="connsiteY2868" fmla="*/ 1975647 h 6474894"/>
                <a:gd name="connsiteX2869" fmla="*/ 4497772 w 5696845"/>
                <a:gd name="connsiteY2869" fmla="*/ 1957388 h 6474894"/>
                <a:gd name="connsiteX2870" fmla="*/ 4502772 w 5696845"/>
                <a:gd name="connsiteY2870" fmla="*/ 1969884 h 6474894"/>
                <a:gd name="connsiteX2871" fmla="*/ 4507773 w 5696845"/>
                <a:gd name="connsiteY2871" fmla="*/ 1982391 h 6474894"/>
                <a:gd name="connsiteX2872" fmla="*/ 4491505 w 5696845"/>
                <a:gd name="connsiteY2872" fmla="*/ 1933575 h 6474894"/>
                <a:gd name="connsiteX2873" fmla="*/ 4486742 w 5696845"/>
                <a:gd name="connsiteY2873" fmla="*/ 1933575 h 6474894"/>
                <a:gd name="connsiteX2874" fmla="*/ 4486742 w 5696845"/>
                <a:gd name="connsiteY2874" fmla="*/ 1928813 h 6474894"/>
                <a:gd name="connsiteX2875" fmla="*/ 4486742 w 5696845"/>
                <a:gd name="connsiteY2875" fmla="*/ 1924050 h 6474894"/>
                <a:gd name="connsiteX2876" fmla="*/ 4491505 w 5696845"/>
                <a:gd name="connsiteY2876" fmla="*/ 1924050 h 6474894"/>
                <a:gd name="connsiteX2877" fmla="*/ 4496267 w 5696845"/>
                <a:gd name="connsiteY2877" fmla="*/ 1924050 h 6474894"/>
                <a:gd name="connsiteX2878" fmla="*/ 4496267 w 5696845"/>
                <a:gd name="connsiteY2878" fmla="*/ 1928813 h 6474894"/>
                <a:gd name="connsiteX2879" fmla="*/ 4496267 w 5696845"/>
                <a:gd name="connsiteY2879" fmla="*/ 1933575 h 6474894"/>
                <a:gd name="connsiteX2880" fmla="*/ 4482970 w 5696845"/>
                <a:gd name="connsiteY2880" fmla="*/ 1902419 h 6474894"/>
                <a:gd name="connsiteX2881" fmla="*/ 4477217 w 5696845"/>
                <a:gd name="connsiteY2881" fmla="*/ 1908172 h 6474894"/>
                <a:gd name="connsiteX2882" fmla="*/ 4477969 w 5696845"/>
                <a:gd name="connsiteY2882" fmla="*/ 1889922 h 6474894"/>
                <a:gd name="connsiteX2883" fmla="*/ 4478722 w 5696845"/>
                <a:gd name="connsiteY2883" fmla="*/ 1871663 h 6474894"/>
                <a:gd name="connsiteX2884" fmla="*/ 4483722 w 5696845"/>
                <a:gd name="connsiteY2884" fmla="*/ 1884159 h 6474894"/>
                <a:gd name="connsiteX2885" fmla="*/ 4488723 w 5696845"/>
                <a:gd name="connsiteY2885" fmla="*/ 1896666 h 6474894"/>
                <a:gd name="connsiteX2886" fmla="*/ 4472455 w 5696845"/>
                <a:gd name="connsiteY2886" fmla="*/ 1857375 h 6474894"/>
                <a:gd name="connsiteX2887" fmla="*/ 4467692 w 5696845"/>
                <a:gd name="connsiteY2887" fmla="*/ 1857375 h 6474894"/>
                <a:gd name="connsiteX2888" fmla="*/ 4467692 w 5696845"/>
                <a:gd name="connsiteY2888" fmla="*/ 1852613 h 6474894"/>
                <a:gd name="connsiteX2889" fmla="*/ 4467692 w 5696845"/>
                <a:gd name="connsiteY2889" fmla="*/ 1847850 h 6474894"/>
                <a:gd name="connsiteX2890" fmla="*/ 4472455 w 5696845"/>
                <a:gd name="connsiteY2890" fmla="*/ 1847850 h 6474894"/>
                <a:gd name="connsiteX2891" fmla="*/ 4477217 w 5696845"/>
                <a:gd name="connsiteY2891" fmla="*/ 1847850 h 6474894"/>
                <a:gd name="connsiteX2892" fmla="*/ 4477217 w 5696845"/>
                <a:gd name="connsiteY2892" fmla="*/ 1852613 h 6474894"/>
                <a:gd name="connsiteX2893" fmla="*/ 4477217 w 5696845"/>
                <a:gd name="connsiteY2893" fmla="*/ 1857375 h 6474894"/>
                <a:gd name="connsiteX2894" fmla="*/ 4464359 w 5696845"/>
                <a:gd name="connsiteY2894" fmla="*/ 1831543 h 6474894"/>
                <a:gd name="connsiteX2895" fmla="*/ 4459672 w 5696845"/>
                <a:gd name="connsiteY2895" fmla="*/ 1843088 h 6474894"/>
                <a:gd name="connsiteX2896" fmla="*/ 4458919 w 5696845"/>
                <a:gd name="connsiteY2896" fmla="*/ 1831962 h 6474894"/>
                <a:gd name="connsiteX2897" fmla="*/ 4458167 w 5696845"/>
                <a:gd name="connsiteY2897" fmla="*/ 1820837 h 6474894"/>
                <a:gd name="connsiteX2898" fmla="*/ 4452690 w 5696845"/>
                <a:gd name="connsiteY2898" fmla="*/ 1803387 h 6474894"/>
                <a:gd name="connsiteX2899" fmla="*/ 4447204 w 5696845"/>
                <a:gd name="connsiteY2899" fmla="*/ 1785938 h 6474894"/>
                <a:gd name="connsiteX2900" fmla="*/ 4458119 w 5696845"/>
                <a:gd name="connsiteY2900" fmla="*/ 1802968 h 6474894"/>
                <a:gd name="connsiteX2901" fmla="*/ 4469045 w 5696845"/>
                <a:gd name="connsiteY2901" fmla="*/ 1819989 h 6474894"/>
                <a:gd name="connsiteX2902" fmla="*/ 3504038 w 5696845"/>
                <a:gd name="connsiteY2902" fmla="*/ 1767307 h 6474894"/>
                <a:gd name="connsiteX2903" fmla="*/ 3497609 w 5696845"/>
                <a:gd name="connsiteY2903" fmla="*/ 1795463 h 6474894"/>
                <a:gd name="connsiteX2904" fmla="*/ 3499257 w 5696845"/>
                <a:gd name="connsiteY2904" fmla="*/ 1762525 h 6474894"/>
                <a:gd name="connsiteX2905" fmla="*/ 3500904 w 5696845"/>
                <a:gd name="connsiteY2905" fmla="*/ 1729597 h 6474894"/>
                <a:gd name="connsiteX2906" fmla="*/ 3915242 w 5696845"/>
                <a:gd name="connsiteY2906" fmla="*/ 1646292 h 6474894"/>
                <a:gd name="connsiteX2907" fmla="*/ 4329580 w 5696845"/>
                <a:gd name="connsiteY2907" fmla="*/ 1562986 h 6474894"/>
                <a:gd name="connsiteX2908" fmla="*/ 4340095 w 5696845"/>
                <a:gd name="connsiteY2908" fmla="*/ 1566472 h 6474894"/>
                <a:gd name="connsiteX2909" fmla="*/ 4350601 w 5696845"/>
                <a:gd name="connsiteY2909" fmla="*/ 1569958 h 6474894"/>
                <a:gd name="connsiteX2910" fmla="*/ 4394864 w 5696845"/>
                <a:gd name="connsiteY2910" fmla="*/ 1655645 h 6474894"/>
                <a:gd name="connsiteX2911" fmla="*/ 4439117 w 5696845"/>
                <a:gd name="connsiteY2911" fmla="*/ 1741341 h 6474894"/>
                <a:gd name="connsiteX2912" fmla="*/ 4438917 w 5696845"/>
                <a:gd name="connsiteY2912" fmla="*/ 1749352 h 6474894"/>
                <a:gd name="connsiteX2913" fmla="*/ 4438707 w 5696845"/>
                <a:gd name="connsiteY2913" fmla="*/ 1757363 h 6474894"/>
                <a:gd name="connsiteX2914" fmla="*/ 4393378 w 5696845"/>
                <a:gd name="connsiteY2914" fmla="*/ 1671638 h 6474894"/>
                <a:gd name="connsiteX2915" fmla="*/ 4348039 w 5696845"/>
                <a:gd name="connsiteY2915" fmla="*/ 1585913 h 6474894"/>
                <a:gd name="connsiteX2916" fmla="*/ 4324522 w 5696845"/>
                <a:gd name="connsiteY2916" fmla="*/ 1583388 h 6474894"/>
                <a:gd name="connsiteX2917" fmla="*/ 4301005 w 5696845"/>
                <a:gd name="connsiteY2917" fmla="*/ 1580874 h 6474894"/>
                <a:gd name="connsiteX2918" fmla="*/ 3905736 w 5696845"/>
                <a:gd name="connsiteY2918" fmla="*/ 1660008 h 6474894"/>
                <a:gd name="connsiteX2919" fmla="*/ 3510468 w 5696845"/>
                <a:gd name="connsiteY2919" fmla="*/ 1739151 h 6474894"/>
                <a:gd name="connsiteX2920" fmla="*/ 4445470 w 5696845"/>
                <a:gd name="connsiteY2920" fmla="*/ 1778003 h 6474894"/>
                <a:gd name="connsiteX2921" fmla="*/ 4439117 w 5696845"/>
                <a:gd name="connsiteY2921" fmla="*/ 1784347 h 6474894"/>
                <a:gd name="connsiteX2922" fmla="*/ 4439117 w 5696845"/>
                <a:gd name="connsiteY2922" fmla="*/ 1771650 h 6474894"/>
                <a:gd name="connsiteX2923" fmla="*/ 4439117 w 5696845"/>
                <a:gd name="connsiteY2923" fmla="*/ 1758953 h 6474894"/>
                <a:gd name="connsiteX2924" fmla="*/ 4445470 w 5696845"/>
                <a:gd name="connsiteY2924" fmla="*/ 1765297 h 6474894"/>
                <a:gd name="connsiteX2925" fmla="*/ 4451814 w 5696845"/>
                <a:gd name="connsiteY2925" fmla="*/ 1771650 h 6474894"/>
                <a:gd name="connsiteX2926" fmla="*/ 3175006 w 5696845"/>
                <a:gd name="connsiteY2926" fmla="*/ 2990784 h 6474894"/>
                <a:gd name="connsiteX2927" fmla="*/ 3182474 w 5696845"/>
                <a:gd name="connsiteY2927" fmla="*/ 2984478 h 6474894"/>
                <a:gd name="connsiteX2928" fmla="*/ 3201391 w 5696845"/>
                <a:gd name="connsiteY2928" fmla="*/ 2905268 h 6474894"/>
                <a:gd name="connsiteX2929" fmla="*/ 3220317 w 5696845"/>
                <a:gd name="connsiteY2929" fmla="*/ 2826049 h 6474894"/>
                <a:gd name="connsiteX2930" fmla="*/ 3249435 w 5696845"/>
                <a:gd name="connsiteY2930" fmla="*/ 2765041 h 6474894"/>
                <a:gd name="connsiteX2931" fmla="*/ 3278553 w 5696845"/>
                <a:gd name="connsiteY2931" fmla="*/ 2704033 h 6474894"/>
                <a:gd name="connsiteX2932" fmla="*/ 3331445 w 5696845"/>
                <a:gd name="connsiteY2932" fmla="*/ 2651132 h 6474894"/>
                <a:gd name="connsiteX2933" fmla="*/ 3384347 w 5696845"/>
                <a:gd name="connsiteY2933" fmla="*/ 2598239 h 6474894"/>
                <a:gd name="connsiteX2934" fmla="*/ 3371183 w 5696845"/>
                <a:gd name="connsiteY2934" fmla="*/ 2589905 h 6474894"/>
                <a:gd name="connsiteX2935" fmla="*/ 3358029 w 5696845"/>
                <a:gd name="connsiteY2935" fmla="*/ 2581570 h 6474894"/>
                <a:gd name="connsiteX2936" fmla="*/ 3342808 w 5696845"/>
                <a:gd name="connsiteY2936" fmla="*/ 2581418 h 6474894"/>
                <a:gd name="connsiteX2937" fmla="*/ 3327588 w 5696845"/>
                <a:gd name="connsiteY2937" fmla="*/ 2581275 h 6474894"/>
                <a:gd name="connsiteX2938" fmla="*/ 3274857 w 5696845"/>
                <a:gd name="connsiteY2938" fmla="*/ 2636558 h 6474894"/>
                <a:gd name="connsiteX2939" fmla="*/ 3222127 w 5696845"/>
                <a:gd name="connsiteY2939" fmla="*/ 2691841 h 6474894"/>
                <a:gd name="connsiteX2940" fmla="*/ 3196590 w 5696845"/>
                <a:gd name="connsiteY2940" fmla="*/ 2742248 h 6474894"/>
                <a:gd name="connsiteX2941" fmla="*/ 3171044 w 5696845"/>
                <a:gd name="connsiteY2941" fmla="*/ 2792654 h 6474894"/>
                <a:gd name="connsiteX2942" fmla="*/ 3152623 w 5696845"/>
                <a:gd name="connsiteY2942" fmla="*/ 2864701 h 6474894"/>
                <a:gd name="connsiteX2943" fmla="*/ 3134192 w 5696845"/>
                <a:gd name="connsiteY2943" fmla="*/ 2936748 h 6474894"/>
                <a:gd name="connsiteX2944" fmla="*/ 3134192 w 5696845"/>
                <a:gd name="connsiteY2944" fmla="*/ 2963104 h 6474894"/>
                <a:gd name="connsiteX2945" fmla="*/ 3134192 w 5696845"/>
                <a:gd name="connsiteY2945" fmla="*/ 2989450 h 6474894"/>
                <a:gd name="connsiteX2946" fmla="*/ 3150861 w 5696845"/>
                <a:gd name="connsiteY2946" fmla="*/ 2993269 h 6474894"/>
                <a:gd name="connsiteX2947" fmla="*/ 3167529 w 5696845"/>
                <a:gd name="connsiteY2947" fmla="*/ 2997089 h 6474894"/>
                <a:gd name="connsiteX2948" fmla="*/ 1358094 w 5696845"/>
                <a:gd name="connsiteY2948" fmla="*/ 2981325 h 6474894"/>
                <a:gd name="connsiteX2949" fmla="*/ 1363142 w 5696845"/>
                <a:gd name="connsiteY2949" fmla="*/ 2981325 h 6474894"/>
                <a:gd name="connsiteX2950" fmla="*/ 1460478 w 5696845"/>
                <a:gd name="connsiteY2950" fmla="*/ 2952388 h 6474894"/>
                <a:gd name="connsiteX2951" fmla="*/ 1557804 w 5696845"/>
                <a:gd name="connsiteY2951" fmla="*/ 2923451 h 6474894"/>
                <a:gd name="connsiteX2952" fmla="*/ 1683125 w 5696845"/>
                <a:gd name="connsiteY2952" fmla="*/ 2900277 h 6474894"/>
                <a:gd name="connsiteX2953" fmla="*/ 1808436 w 5696845"/>
                <a:gd name="connsiteY2953" fmla="*/ 2877112 h 6474894"/>
                <a:gd name="connsiteX2954" fmla="*/ 1949825 w 5696845"/>
                <a:gd name="connsiteY2954" fmla="*/ 2862101 h 6474894"/>
                <a:gd name="connsiteX2955" fmla="*/ 2091204 w 5696845"/>
                <a:gd name="connsiteY2955" fmla="*/ 2847089 h 6474894"/>
                <a:gd name="connsiteX2956" fmla="*/ 2313185 w 5696845"/>
                <a:gd name="connsiteY2956" fmla="*/ 2846232 h 6474894"/>
                <a:gd name="connsiteX2957" fmla="*/ 2535155 w 5696845"/>
                <a:gd name="connsiteY2957" fmla="*/ 2845375 h 6474894"/>
                <a:gd name="connsiteX2958" fmla="*/ 2564549 w 5696845"/>
                <a:gd name="connsiteY2958" fmla="*/ 2787139 h 6474894"/>
                <a:gd name="connsiteX2959" fmla="*/ 2593934 w 5696845"/>
                <a:gd name="connsiteY2959" fmla="*/ 2728913 h 6474894"/>
                <a:gd name="connsiteX2960" fmla="*/ 2618061 w 5696845"/>
                <a:gd name="connsiteY2960" fmla="*/ 2697280 h 6474894"/>
                <a:gd name="connsiteX2961" fmla="*/ 2642178 w 5696845"/>
                <a:gd name="connsiteY2961" fmla="*/ 2665648 h 6474894"/>
                <a:gd name="connsiteX2962" fmla="*/ 2685783 w 5696845"/>
                <a:gd name="connsiteY2962" fmla="*/ 2636206 h 6474894"/>
                <a:gd name="connsiteX2963" fmla="*/ 2729379 w 5696845"/>
                <a:gd name="connsiteY2963" fmla="*/ 2606764 h 6474894"/>
                <a:gd name="connsiteX2964" fmla="*/ 2732628 w 5696845"/>
                <a:gd name="connsiteY2964" fmla="*/ 2604259 h 6474894"/>
                <a:gd name="connsiteX2965" fmla="*/ 2735885 w 5696845"/>
                <a:gd name="connsiteY2965" fmla="*/ 2601763 h 6474894"/>
                <a:gd name="connsiteX2966" fmla="*/ 2730379 w 5696845"/>
                <a:gd name="connsiteY2966" fmla="*/ 2584371 h 6474894"/>
                <a:gd name="connsiteX2967" fmla="*/ 2724874 w 5696845"/>
                <a:gd name="connsiteY2967" fmla="*/ 2566988 h 6474894"/>
                <a:gd name="connsiteX2968" fmla="*/ 2550910 w 5696845"/>
                <a:gd name="connsiteY2968" fmla="*/ 2570131 h 6474894"/>
                <a:gd name="connsiteX2969" fmla="*/ 2376954 w 5696845"/>
                <a:gd name="connsiteY2969" fmla="*/ 2573284 h 6474894"/>
                <a:gd name="connsiteX2970" fmla="*/ 2210267 w 5696845"/>
                <a:gd name="connsiteY2970" fmla="*/ 2562844 h 6474894"/>
                <a:gd name="connsiteX2971" fmla="*/ 2043579 w 5696845"/>
                <a:gd name="connsiteY2971" fmla="*/ 2552405 h 6474894"/>
                <a:gd name="connsiteX2972" fmla="*/ 1919754 w 5696845"/>
                <a:gd name="connsiteY2972" fmla="*/ 2538184 h 6474894"/>
                <a:gd name="connsiteX2973" fmla="*/ 1795929 w 5696845"/>
                <a:gd name="connsiteY2973" fmla="*/ 2523973 h 6474894"/>
                <a:gd name="connsiteX2974" fmla="*/ 1771336 w 5696845"/>
                <a:gd name="connsiteY2974" fmla="*/ 2518877 h 6474894"/>
                <a:gd name="connsiteX2975" fmla="*/ 1746742 w 5696845"/>
                <a:gd name="connsiteY2975" fmla="*/ 2513791 h 6474894"/>
                <a:gd name="connsiteX2976" fmla="*/ 1702280 w 5696845"/>
                <a:gd name="connsiteY2976" fmla="*/ 2589076 h 6474894"/>
                <a:gd name="connsiteX2977" fmla="*/ 1657817 w 5696845"/>
                <a:gd name="connsiteY2977" fmla="*/ 2664371 h 6474894"/>
                <a:gd name="connsiteX2978" fmla="*/ 1657817 w 5696845"/>
                <a:gd name="connsiteY2978" fmla="*/ 2671563 h 6474894"/>
                <a:gd name="connsiteX2979" fmla="*/ 1657817 w 5696845"/>
                <a:gd name="connsiteY2979" fmla="*/ 2678744 h 6474894"/>
                <a:gd name="connsiteX2980" fmla="*/ 1679248 w 5696845"/>
                <a:gd name="connsiteY2980" fmla="*/ 2674020 h 6474894"/>
                <a:gd name="connsiteX2981" fmla="*/ 1700679 w 5696845"/>
                <a:gd name="connsiteY2981" fmla="*/ 2669296 h 6474894"/>
                <a:gd name="connsiteX2982" fmla="*/ 1756658 w 5696845"/>
                <a:gd name="connsiteY2982" fmla="*/ 2654065 h 6474894"/>
                <a:gd name="connsiteX2983" fmla="*/ 1812646 w 5696845"/>
                <a:gd name="connsiteY2983" fmla="*/ 2638835 h 6474894"/>
                <a:gd name="connsiteX2984" fmla="*/ 1826343 w 5696845"/>
                <a:gd name="connsiteY2984" fmla="*/ 2646502 h 6474894"/>
                <a:gd name="connsiteX2985" fmla="*/ 1840030 w 5696845"/>
                <a:gd name="connsiteY2985" fmla="*/ 2654170 h 6474894"/>
                <a:gd name="connsiteX2986" fmla="*/ 1788871 w 5696845"/>
                <a:gd name="connsiteY2986" fmla="*/ 2665619 h 6474894"/>
                <a:gd name="connsiteX2987" fmla="*/ 1737713 w 5696845"/>
                <a:gd name="connsiteY2987" fmla="*/ 2677068 h 6474894"/>
                <a:gd name="connsiteX2988" fmla="*/ 1677362 w 5696845"/>
                <a:gd name="connsiteY2988" fmla="*/ 2705605 h 6474894"/>
                <a:gd name="connsiteX2989" fmla="*/ 1617012 w 5696845"/>
                <a:gd name="connsiteY2989" fmla="*/ 2734142 h 6474894"/>
                <a:gd name="connsiteX2990" fmla="*/ 1611802 w 5696845"/>
                <a:gd name="connsiteY2990" fmla="*/ 2728941 h 6474894"/>
                <a:gd name="connsiteX2991" fmla="*/ 1606601 w 5696845"/>
                <a:gd name="connsiteY2991" fmla="*/ 2723731 h 6474894"/>
                <a:gd name="connsiteX2992" fmla="*/ 1627442 w 5696845"/>
                <a:gd name="connsiteY2992" fmla="*/ 2680821 h 6474894"/>
                <a:gd name="connsiteX2993" fmla="*/ 1648292 w 5696845"/>
                <a:gd name="connsiteY2993" fmla="*/ 2637920 h 6474894"/>
                <a:gd name="connsiteX2994" fmla="*/ 1648292 w 5696845"/>
                <a:gd name="connsiteY2994" fmla="*/ 2628643 h 6474894"/>
                <a:gd name="connsiteX2995" fmla="*/ 1648292 w 5696845"/>
                <a:gd name="connsiteY2995" fmla="*/ 2619375 h 6474894"/>
                <a:gd name="connsiteX2996" fmla="*/ 1632090 w 5696845"/>
                <a:gd name="connsiteY2996" fmla="*/ 2619375 h 6474894"/>
                <a:gd name="connsiteX2997" fmla="*/ 1615888 w 5696845"/>
                <a:gd name="connsiteY2997" fmla="*/ 2619375 h 6474894"/>
                <a:gd name="connsiteX2998" fmla="*/ 1563034 w 5696845"/>
                <a:gd name="connsiteY2998" fmla="*/ 2674372 h 6474894"/>
                <a:gd name="connsiteX2999" fmla="*/ 1510179 w 5696845"/>
                <a:gd name="connsiteY2999" fmla="*/ 2729370 h 6474894"/>
                <a:gd name="connsiteX3000" fmla="*/ 1463459 w 5696845"/>
                <a:gd name="connsiteY3000" fmla="*/ 2810104 h 6474894"/>
                <a:gd name="connsiteX3001" fmla="*/ 1416739 w 5696845"/>
                <a:gd name="connsiteY3001" fmla="*/ 2890838 h 6474894"/>
                <a:gd name="connsiteX3002" fmla="*/ 1384897 w 5696845"/>
                <a:gd name="connsiteY3002" fmla="*/ 2936081 h 6474894"/>
                <a:gd name="connsiteX3003" fmla="*/ 1353045 w 5696845"/>
                <a:gd name="connsiteY3003" fmla="*/ 2981325 h 6474894"/>
                <a:gd name="connsiteX3004" fmla="*/ 3288973 w 5696845"/>
                <a:gd name="connsiteY3004" fmla="*/ 2971676 h 6474894"/>
                <a:gd name="connsiteX3005" fmla="*/ 3291354 w 5696845"/>
                <a:gd name="connsiteY3005" fmla="*/ 2971552 h 6474894"/>
                <a:gd name="connsiteX3006" fmla="*/ 3349457 w 5696845"/>
                <a:gd name="connsiteY3006" fmla="*/ 2953341 h 6474894"/>
                <a:gd name="connsiteX3007" fmla="*/ 3407560 w 5696845"/>
                <a:gd name="connsiteY3007" fmla="*/ 2935119 h 6474894"/>
                <a:gd name="connsiteX3008" fmla="*/ 3506058 w 5696845"/>
                <a:gd name="connsiteY3008" fmla="*/ 2923670 h 6474894"/>
                <a:gd name="connsiteX3009" fmla="*/ 3604565 w 5696845"/>
                <a:gd name="connsiteY3009" fmla="*/ 2912212 h 6474894"/>
                <a:gd name="connsiteX3010" fmla="*/ 3681317 w 5696845"/>
                <a:gd name="connsiteY3010" fmla="*/ 2918536 h 6474894"/>
                <a:gd name="connsiteX3011" fmla="*/ 3758079 w 5696845"/>
                <a:gd name="connsiteY3011" fmla="*/ 2924870 h 6474894"/>
                <a:gd name="connsiteX3012" fmla="*/ 3794341 w 5696845"/>
                <a:gd name="connsiteY3012" fmla="*/ 2930585 h 6474894"/>
                <a:gd name="connsiteX3013" fmla="*/ 3830612 w 5696845"/>
                <a:gd name="connsiteY3013" fmla="*/ 2936310 h 6474894"/>
                <a:gd name="connsiteX3014" fmla="*/ 3828526 w 5696845"/>
                <a:gd name="connsiteY3014" fmla="*/ 2875474 h 6474894"/>
                <a:gd name="connsiteX3015" fmla="*/ 3826440 w 5696845"/>
                <a:gd name="connsiteY3015" fmla="*/ 2814638 h 6474894"/>
                <a:gd name="connsiteX3016" fmla="*/ 3763290 w 5696845"/>
                <a:gd name="connsiteY3016" fmla="*/ 2747963 h 6474894"/>
                <a:gd name="connsiteX3017" fmla="*/ 3700139 w 5696845"/>
                <a:gd name="connsiteY3017" fmla="*/ 2681288 h 6474894"/>
                <a:gd name="connsiteX3018" fmla="*/ 3664325 w 5696845"/>
                <a:gd name="connsiteY3018" fmla="*/ 2636225 h 6474894"/>
                <a:gd name="connsiteX3019" fmla="*/ 3628511 w 5696845"/>
                <a:gd name="connsiteY3019" fmla="*/ 2591162 h 6474894"/>
                <a:gd name="connsiteX3020" fmla="*/ 3579047 w 5696845"/>
                <a:gd name="connsiteY3020" fmla="*/ 2625185 h 6474894"/>
                <a:gd name="connsiteX3021" fmla="*/ 3529584 w 5696845"/>
                <a:gd name="connsiteY3021" fmla="*/ 2659209 h 6474894"/>
                <a:gd name="connsiteX3022" fmla="*/ 3497542 w 5696845"/>
                <a:gd name="connsiteY3022" fmla="*/ 2654017 h 6474894"/>
                <a:gd name="connsiteX3023" fmla="*/ 3465510 w 5696845"/>
                <a:gd name="connsiteY3023" fmla="*/ 2648817 h 6474894"/>
                <a:gd name="connsiteX3024" fmla="*/ 3413237 w 5696845"/>
                <a:gd name="connsiteY3024" fmla="*/ 2698252 h 6474894"/>
                <a:gd name="connsiteX3025" fmla="*/ 3360963 w 5696845"/>
                <a:gd name="connsiteY3025" fmla="*/ 2747696 h 6474894"/>
                <a:gd name="connsiteX3026" fmla="*/ 3337237 w 5696845"/>
                <a:gd name="connsiteY3026" fmla="*/ 2788177 h 6474894"/>
                <a:gd name="connsiteX3027" fmla="*/ 3313510 w 5696845"/>
                <a:gd name="connsiteY3027" fmla="*/ 2828658 h 6474894"/>
                <a:gd name="connsiteX3028" fmla="*/ 3300165 w 5696845"/>
                <a:gd name="connsiteY3028" fmla="*/ 2878798 h 6474894"/>
                <a:gd name="connsiteX3029" fmla="*/ 3286820 w 5696845"/>
                <a:gd name="connsiteY3029" fmla="*/ 2928938 h 6474894"/>
                <a:gd name="connsiteX3030" fmla="*/ 3286706 w 5696845"/>
                <a:gd name="connsiteY3030" fmla="*/ 2950369 h 6474894"/>
                <a:gd name="connsiteX3031" fmla="*/ 3286592 w 5696845"/>
                <a:gd name="connsiteY3031" fmla="*/ 2971800 h 6474894"/>
                <a:gd name="connsiteX3032" fmla="*/ 3053839 w 5696845"/>
                <a:gd name="connsiteY3032" fmla="*/ 2781300 h 6474894"/>
                <a:gd name="connsiteX3033" fmla="*/ 3056725 w 5696845"/>
                <a:gd name="connsiteY3033" fmla="*/ 2781300 h 6474894"/>
                <a:gd name="connsiteX3034" fmla="*/ 3105284 w 5696845"/>
                <a:gd name="connsiteY3034" fmla="*/ 2751115 h 6474894"/>
                <a:gd name="connsiteX3035" fmla="*/ 3153833 w 5696845"/>
                <a:gd name="connsiteY3035" fmla="*/ 2720931 h 6474894"/>
                <a:gd name="connsiteX3036" fmla="*/ 3143536 w 5696845"/>
                <a:gd name="connsiteY3036" fmla="*/ 2710634 h 6474894"/>
                <a:gd name="connsiteX3037" fmla="*/ 3133230 w 5696845"/>
                <a:gd name="connsiteY3037" fmla="*/ 2700338 h 6474894"/>
                <a:gd name="connsiteX3038" fmla="*/ 3090729 w 5696845"/>
                <a:gd name="connsiteY3038" fmla="*/ 2701252 h 6474894"/>
                <a:gd name="connsiteX3039" fmla="*/ 3048219 w 5696845"/>
                <a:gd name="connsiteY3039" fmla="*/ 2702166 h 6474894"/>
                <a:gd name="connsiteX3040" fmla="*/ 3043876 w 5696845"/>
                <a:gd name="connsiteY3040" fmla="*/ 2706519 h 6474894"/>
                <a:gd name="connsiteX3041" fmla="*/ 3039533 w 5696845"/>
                <a:gd name="connsiteY3041" fmla="*/ 2710863 h 6474894"/>
                <a:gd name="connsiteX3042" fmla="*/ 3045247 w 5696845"/>
                <a:gd name="connsiteY3042" fmla="*/ 2746086 h 6474894"/>
                <a:gd name="connsiteX3043" fmla="*/ 3050963 w 5696845"/>
                <a:gd name="connsiteY3043" fmla="*/ 2781300 h 6474894"/>
                <a:gd name="connsiteX3044" fmla="*/ 3186579 w 5696845"/>
                <a:gd name="connsiteY3044" fmla="*/ 2703938 h 6474894"/>
                <a:gd name="connsiteX3045" fmla="*/ 3196104 w 5696845"/>
                <a:gd name="connsiteY3045" fmla="*/ 2704652 h 6474894"/>
                <a:gd name="connsiteX3046" fmla="*/ 3223851 w 5696845"/>
                <a:gd name="connsiteY3046" fmla="*/ 2667134 h 6474894"/>
                <a:gd name="connsiteX3047" fmla="*/ 3251607 w 5696845"/>
                <a:gd name="connsiteY3047" fmla="*/ 2629624 h 6474894"/>
                <a:gd name="connsiteX3048" fmla="*/ 3282534 w 5696845"/>
                <a:gd name="connsiteY3048" fmla="*/ 2599649 h 6474894"/>
                <a:gd name="connsiteX3049" fmla="*/ 3313462 w 5696845"/>
                <a:gd name="connsiteY3049" fmla="*/ 2569664 h 6474894"/>
                <a:gd name="connsiteX3050" fmla="*/ 3282096 w 5696845"/>
                <a:gd name="connsiteY3050" fmla="*/ 2542137 h 6474894"/>
                <a:gd name="connsiteX3051" fmla="*/ 3250740 w 5696845"/>
                <a:gd name="connsiteY3051" fmla="*/ 2514600 h 6474894"/>
                <a:gd name="connsiteX3052" fmla="*/ 3240891 w 5696845"/>
                <a:gd name="connsiteY3052" fmla="*/ 2514600 h 6474894"/>
                <a:gd name="connsiteX3053" fmla="*/ 3231042 w 5696845"/>
                <a:gd name="connsiteY3053" fmla="*/ 2514600 h 6474894"/>
                <a:gd name="connsiteX3054" fmla="*/ 3199715 w 5696845"/>
                <a:gd name="connsiteY3054" fmla="*/ 2554158 h 6474894"/>
                <a:gd name="connsiteX3055" fmla="*/ 3168377 w 5696845"/>
                <a:gd name="connsiteY3055" fmla="*/ 2593724 h 6474894"/>
                <a:gd name="connsiteX3056" fmla="*/ 3112142 w 5696845"/>
                <a:gd name="connsiteY3056" fmla="*/ 2635120 h 6474894"/>
                <a:gd name="connsiteX3057" fmla="*/ 3055897 w 5696845"/>
                <a:gd name="connsiteY3057" fmla="*/ 2676525 h 6474894"/>
                <a:gd name="connsiteX3058" fmla="*/ 3092663 w 5696845"/>
                <a:gd name="connsiteY3058" fmla="*/ 2676668 h 6474894"/>
                <a:gd name="connsiteX3059" fmla="*/ 3129429 w 5696845"/>
                <a:gd name="connsiteY3059" fmla="*/ 2676801 h 6474894"/>
                <a:gd name="connsiteX3060" fmla="*/ 3153242 w 5696845"/>
                <a:gd name="connsiteY3060" fmla="*/ 2690022 h 6474894"/>
                <a:gd name="connsiteX3061" fmla="*/ 3177054 w 5696845"/>
                <a:gd name="connsiteY3061" fmla="*/ 2703233 h 6474894"/>
                <a:gd name="connsiteX3062" fmla="*/ 3027416 w 5696845"/>
                <a:gd name="connsiteY3062" fmla="*/ 2657475 h 6474894"/>
                <a:gd name="connsiteX3063" fmla="*/ 3041152 w 5696845"/>
                <a:gd name="connsiteY3063" fmla="*/ 2657475 h 6474894"/>
                <a:gd name="connsiteX3064" fmla="*/ 3085291 w 5696845"/>
                <a:gd name="connsiteY3064" fmla="*/ 2624899 h 6474894"/>
                <a:gd name="connsiteX3065" fmla="*/ 3129429 w 5696845"/>
                <a:gd name="connsiteY3065" fmla="*/ 2592324 h 6474894"/>
                <a:gd name="connsiteX3066" fmla="*/ 3162119 w 5696845"/>
                <a:gd name="connsiteY3066" fmla="*/ 2558368 h 6474894"/>
                <a:gd name="connsiteX3067" fmla="*/ 3194799 w 5696845"/>
                <a:gd name="connsiteY3067" fmla="*/ 2524411 h 6474894"/>
                <a:gd name="connsiteX3068" fmla="*/ 3190694 w 5696845"/>
                <a:gd name="connsiteY3068" fmla="*/ 2520953 h 6474894"/>
                <a:gd name="connsiteX3069" fmla="*/ 3186579 w 5696845"/>
                <a:gd name="connsiteY3069" fmla="*/ 2517505 h 6474894"/>
                <a:gd name="connsiteX3070" fmla="*/ 3077042 w 5696845"/>
                <a:gd name="connsiteY3070" fmla="*/ 2529954 h 6474894"/>
                <a:gd name="connsiteX3071" fmla="*/ 2967504 w 5696845"/>
                <a:gd name="connsiteY3071" fmla="*/ 2542413 h 6474894"/>
                <a:gd name="connsiteX3072" fmla="*/ 2936548 w 5696845"/>
                <a:gd name="connsiteY3072" fmla="*/ 2547985 h 6474894"/>
                <a:gd name="connsiteX3073" fmla="*/ 2905592 w 5696845"/>
                <a:gd name="connsiteY3073" fmla="*/ 2553567 h 6474894"/>
                <a:gd name="connsiteX3074" fmla="*/ 2905592 w 5696845"/>
                <a:gd name="connsiteY3074" fmla="*/ 2570264 h 6474894"/>
                <a:gd name="connsiteX3075" fmla="*/ 2905592 w 5696845"/>
                <a:gd name="connsiteY3075" fmla="*/ 2586971 h 6474894"/>
                <a:gd name="connsiteX3076" fmla="*/ 2937291 w 5696845"/>
                <a:gd name="connsiteY3076" fmla="*/ 2598439 h 6474894"/>
                <a:gd name="connsiteX3077" fmla="*/ 2968990 w 5696845"/>
                <a:gd name="connsiteY3077" fmla="*/ 2609898 h 6474894"/>
                <a:gd name="connsiteX3078" fmla="*/ 2991336 w 5696845"/>
                <a:gd name="connsiteY3078" fmla="*/ 2633691 h 6474894"/>
                <a:gd name="connsiteX3079" fmla="*/ 3013691 w 5696845"/>
                <a:gd name="connsiteY3079" fmla="*/ 2657475 h 6474894"/>
                <a:gd name="connsiteX3080" fmla="*/ 3512478 w 5696845"/>
                <a:gd name="connsiteY3080" fmla="*/ 2627662 h 6474894"/>
                <a:gd name="connsiteX3081" fmla="*/ 3533575 w 5696845"/>
                <a:gd name="connsiteY3081" fmla="*/ 2628900 h 6474894"/>
                <a:gd name="connsiteX3082" fmla="*/ 3569628 w 5696845"/>
                <a:gd name="connsiteY3082" fmla="*/ 2598315 h 6474894"/>
                <a:gd name="connsiteX3083" fmla="*/ 3605679 w 5696845"/>
                <a:gd name="connsiteY3083" fmla="*/ 2567740 h 6474894"/>
                <a:gd name="connsiteX3084" fmla="*/ 3608451 w 5696845"/>
                <a:gd name="connsiteY3084" fmla="*/ 2566178 h 6474894"/>
                <a:gd name="connsiteX3085" fmla="*/ 3611223 w 5696845"/>
                <a:gd name="connsiteY3085" fmla="*/ 2564616 h 6474894"/>
                <a:gd name="connsiteX3086" fmla="*/ 3574628 w 5696845"/>
                <a:gd name="connsiteY3086" fmla="*/ 2494369 h 6474894"/>
                <a:gd name="connsiteX3087" fmla="*/ 3538023 w 5696845"/>
                <a:gd name="connsiteY3087" fmla="*/ 2424113 h 6474894"/>
                <a:gd name="connsiteX3088" fmla="*/ 3518049 w 5696845"/>
                <a:gd name="connsiteY3088" fmla="*/ 2375154 h 6474894"/>
                <a:gd name="connsiteX3089" fmla="*/ 3498066 w 5696845"/>
                <a:gd name="connsiteY3089" fmla="*/ 2326196 h 6474894"/>
                <a:gd name="connsiteX3090" fmla="*/ 3440878 w 5696845"/>
                <a:gd name="connsiteY3090" fmla="*/ 2319557 h 6474894"/>
                <a:gd name="connsiteX3091" fmla="*/ 3383680 w 5696845"/>
                <a:gd name="connsiteY3091" fmla="*/ 2312918 h 6474894"/>
                <a:gd name="connsiteX3092" fmla="*/ 3365316 w 5696845"/>
                <a:gd name="connsiteY3092" fmla="*/ 2322748 h 6474894"/>
                <a:gd name="connsiteX3093" fmla="*/ 3346942 w 5696845"/>
                <a:gd name="connsiteY3093" fmla="*/ 2332587 h 6474894"/>
                <a:gd name="connsiteX3094" fmla="*/ 3335027 w 5696845"/>
                <a:gd name="connsiteY3094" fmla="*/ 2346932 h 6474894"/>
                <a:gd name="connsiteX3095" fmla="*/ 3323121 w 5696845"/>
                <a:gd name="connsiteY3095" fmla="*/ 2361286 h 6474894"/>
                <a:gd name="connsiteX3096" fmla="*/ 3356906 w 5696845"/>
                <a:gd name="connsiteY3096" fmla="*/ 2375402 h 6474894"/>
                <a:gd name="connsiteX3097" fmla="*/ 3390691 w 5696845"/>
                <a:gd name="connsiteY3097" fmla="*/ 2389518 h 6474894"/>
                <a:gd name="connsiteX3098" fmla="*/ 3397053 w 5696845"/>
                <a:gd name="connsiteY3098" fmla="*/ 2414864 h 6474894"/>
                <a:gd name="connsiteX3099" fmla="*/ 3403416 w 5696845"/>
                <a:gd name="connsiteY3099" fmla="*/ 2440210 h 6474894"/>
                <a:gd name="connsiteX3100" fmla="*/ 3379794 w 5696845"/>
                <a:gd name="connsiteY3100" fmla="*/ 2463832 h 6474894"/>
                <a:gd name="connsiteX3101" fmla="*/ 3356172 w 5696845"/>
                <a:gd name="connsiteY3101" fmla="*/ 2487444 h 6474894"/>
                <a:gd name="connsiteX3102" fmla="*/ 3316262 w 5696845"/>
                <a:gd name="connsiteY3102" fmla="*/ 2492797 h 6474894"/>
                <a:gd name="connsiteX3103" fmla="*/ 3276343 w 5696845"/>
                <a:gd name="connsiteY3103" fmla="*/ 2498151 h 6474894"/>
                <a:gd name="connsiteX3104" fmla="*/ 3279744 w 5696845"/>
                <a:gd name="connsiteY3104" fmla="*/ 2508761 h 6474894"/>
                <a:gd name="connsiteX3105" fmla="*/ 3283144 w 5696845"/>
                <a:gd name="connsiteY3105" fmla="*/ 2519363 h 6474894"/>
                <a:gd name="connsiteX3106" fmla="*/ 3387261 w 5696845"/>
                <a:gd name="connsiteY3106" fmla="*/ 2572893 h 6474894"/>
                <a:gd name="connsiteX3107" fmla="*/ 3491379 w 5696845"/>
                <a:gd name="connsiteY3107" fmla="*/ 2626414 h 6474894"/>
                <a:gd name="connsiteX3108" fmla="*/ 2767365 w 5696845"/>
                <a:gd name="connsiteY3108" fmla="*/ 2596925 h 6474894"/>
                <a:gd name="connsiteX3109" fmla="*/ 2781538 w 5696845"/>
                <a:gd name="connsiteY3109" fmla="*/ 2591486 h 6474894"/>
                <a:gd name="connsiteX3110" fmla="*/ 2829277 w 5696845"/>
                <a:gd name="connsiteY3110" fmla="*/ 2585152 h 6474894"/>
                <a:gd name="connsiteX3111" fmla="*/ 2877017 w 5696845"/>
                <a:gd name="connsiteY3111" fmla="*/ 2578818 h 6474894"/>
                <a:gd name="connsiteX3112" fmla="*/ 2877017 w 5696845"/>
                <a:gd name="connsiteY3112" fmla="*/ 2565759 h 6474894"/>
                <a:gd name="connsiteX3113" fmla="*/ 2877017 w 5696845"/>
                <a:gd name="connsiteY3113" fmla="*/ 2552700 h 6474894"/>
                <a:gd name="connsiteX3114" fmla="*/ 2844870 w 5696845"/>
                <a:gd name="connsiteY3114" fmla="*/ 2552700 h 6474894"/>
                <a:gd name="connsiteX3115" fmla="*/ 2812723 w 5696845"/>
                <a:gd name="connsiteY3115" fmla="*/ 2552700 h 6474894"/>
                <a:gd name="connsiteX3116" fmla="*/ 2782958 w 5696845"/>
                <a:gd name="connsiteY3116" fmla="*/ 2558653 h 6474894"/>
                <a:gd name="connsiteX3117" fmla="*/ 2753192 w 5696845"/>
                <a:gd name="connsiteY3117" fmla="*/ 2564606 h 6474894"/>
                <a:gd name="connsiteX3118" fmla="*/ 2753192 w 5696845"/>
                <a:gd name="connsiteY3118" fmla="*/ 2583485 h 6474894"/>
                <a:gd name="connsiteX3119" fmla="*/ 2753192 w 5696845"/>
                <a:gd name="connsiteY3119" fmla="*/ 2602363 h 6474894"/>
                <a:gd name="connsiteX3120" fmla="*/ 1472089 w 5696845"/>
                <a:gd name="connsiteY3120" fmla="*/ 2581275 h 6474894"/>
                <a:gd name="connsiteX3121" fmla="*/ 1504055 w 5696845"/>
                <a:gd name="connsiteY3121" fmla="*/ 2581275 h 6474894"/>
                <a:gd name="connsiteX3122" fmla="*/ 1519009 w 5696845"/>
                <a:gd name="connsiteY3122" fmla="*/ 2566321 h 6474894"/>
                <a:gd name="connsiteX3123" fmla="*/ 1533963 w 5696845"/>
                <a:gd name="connsiteY3123" fmla="*/ 2551366 h 6474894"/>
                <a:gd name="connsiteX3124" fmla="*/ 1539983 w 5696845"/>
                <a:gd name="connsiteY3124" fmla="*/ 2527392 h 6474894"/>
                <a:gd name="connsiteX3125" fmla="*/ 1545993 w 5696845"/>
                <a:gd name="connsiteY3125" fmla="*/ 2503418 h 6474894"/>
                <a:gd name="connsiteX3126" fmla="*/ 1527143 w 5696845"/>
                <a:gd name="connsiteY3126" fmla="*/ 2478053 h 6474894"/>
                <a:gd name="connsiteX3127" fmla="*/ 1508284 w 5696845"/>
                <a:gd name="connsiteY3127" fmla="*/ 2452688 h 6474894"/>
                <a:gd name="connsiteX3128" fmla="*/ 1474604 w 5696845"/>
                <a:gd name="connsiteY3128" fmla="*/ 2449792 h 6474894"/>
                <a:gd name="connsiteX3129" fmla="*/ 1440923 w 5696845"/>
                <a:gd name="connsiteY3129" fmla="*/ 2446906 h 6474894"/>
                <a:gd name="connsiteX3130" fmla="*/ 1420787 w 5696845"/>
                <a:gd name="connsiteY3130" fmla="*/ 2472509 h 6474894"/>
                <a:gd name="connsiteX3131" fmla="*/ 1400642 w 5696845"/>
                <a:gd name="connsiteY3131" fmla="*/ 2498122 h 6474894"/>
                <a:gd name="connsiteX3132" fmla="*/ 1400642 w 5696845"/>
                <a:gd name="connsiteY3132" fmla="*/ 2514600 h 6474894"/>
                <a:gd name="connsiteX3133" fmla="*/ 1400642 w 5696845"/>
                <a:gd name="connsiteY3133" fmla="*/ 2531078 h 6474894"/>
                <a:gd name="connsiteX3134" fmla="*/ 1420387 w 5696845"/>
                <a:gd name="connsiteY3134" fmla="*/ 2556177 h 6474894"/>
                <a:gd name="connsiteX3135" fmla="*/ 1440123 w 5696845"/>
                <a:gd name="connsiteY3135" fmla="*/ 2581275 h 6474894"/>
                <a:gd name="connsiteX3136" fmla="*/ 2376954 w 5696845"/>
                <a:gd name="connsiteY3136" fmla="*/ 2550881 h 6474894"/>
                <a:gd name="connsiteX3137" fmla="*/ 2434104 w 5696845"/>
                <a:gd name="connsiteY3137" fmla="*/ 2552662 h 6474894"/>
                <a:gd name="connsiteX3138" fmla="*/ 2615079 w 5696845"/>
                <a:gd name="connsiteY3138" fmla="*/ 2542832 h 6474894"/>
                <a:gd name="connsiteX3139" fmla="*/ 2796054 w 5696845"/>
                <a:gd name="connsiteY3139" fmla="*/ 2533012 h 6474894"/>
                <a:gd name="connsiteX3140" fmla="*/ 2938929 w 5696845"/>
                <a:gd name="connsiteY3140" fmla="*/ 2518572 h 6474894"/>
                <a:gd name="connsiteX3141" fmla="*/ 3081804 w 5696845"/>
                <a:gd name="connsiteY3141" fmla="*/ 2504132 h 6474894"/>
                <a:gd name="connsiteX3142" fmla="*/ 3207077 w 5696845"/>
                <a:gd name="connsiteY3142" fmla="*/ 2486387 h 6474894"/>
                <a:gd name="connsiteX3143" fmla="*/ 3332360 w 5696845"/>
                <a:gd name="connsiteY3143" fmla="*/ 2468642 h 6474894"/>
                <a:gd name="connsiteX3144" fmla="*/ 3352333 w 5696845"/>
                <a:gd name="connsiteY3144" fmla="*/ 2457945 h 6474894"/>
                <a:gd name="connsiteX3145" fmla="*/ 3372317 w 5696845"/>
                <a:gd name="connsiteY3145" fmla="*/ 2447258 h 6474894"/>
                <a:gd name="connsiteX3146" fmla="*/ 3372317 w 5696845"/>
                <a:gd name="connsiteY3146" fmla="*/ 2429704 h 6474894"/>
                <a:gd name="connsiteX3147" fmla="*/ 3372317 w 5696845"/>
                <a:gd name="connsiteY3147" fmla="*/ 2412159 h 6474894"/>
                <a:gd name="connsiteX3148" fmla="*/ 3357239 w 5696845"/>
                <a:gd name="connsiteY3148" fmla="*/ 2399643 h 6474894"/>
                <a:gd name="connsiteX3149" fmla="*/ 3342151 w 5696845"/>
                <a:gd name="connsiteY3149" fmla="*/ 2387127 h 6474894"/>
                <a:gd name="connsiteX3150" fmla="*/ 3254845 w 5696845"/>
                <a:gd name="connsiteY3150" fmla="*/ 2399052 h 6474894"/>
                <a:gd name="connsiteX3151" fmla="*/ 3167529 w 5696845"/>
                <a:gd name="connsiteY3151" fmla="*/ 2410978 h 6474894"/>
                <a:gd name="connsiteX3152" fmla="*/ 3029417 w 5696845"/>
                <a:gd name="connsiteY3152" fmla="*/ 2430132 h 6474894"/>
                <a:gd name="connsiteX3153" fmla="*/ 2891304 w 5696845"/>
                <a:gd name="connsiteY3153" fmla="*/ 2449287 h 6474894"/>
                <a:gd name="connsiteX3154" fmla="*/ 2641740 w 5696845"/>
                <a:gd name="connsiteY3154" fmla="*/ 2454555 h 6474894"/>
                <a:gd name="connsiteX3155" fmla="*/ 2392176 w 5696845"/>
                <a:gd name="connsiteY3155" fmla="*/ 2459831 h 6474894"/>
                <a:gd name="connsiteX3156" fmla="*/ 2265503 w 5696845"/>
                <a:gd name="connsiteY3156" fmla="*/ 2448325 h 6474894"/>
                <a:gd name="connsiteX3157" fmla="*/ 2138829 w 5696845"/>
                <a:gd name="connsiteY3157" fmla="*/ 2436819 h 6474894"/>
                <a:gd name="connsiteX3158" fmla="*/ 2029292 w 5696845"/>
                <a:gd name="connsiteY3158" fmla="*/ 2418445 h 6474894"/>
                <a:gd name="connsiteX3159" fmla="*/ 1919754 w 5696845"/>
                <a:gd name="connsiteY3159" fmla="*/ 2400072 h 6474894"/>
                <a:gd name="connsiteX3160" fmla="*/ 1810217 w 5696845"/>
                <a:gd name="connsiteY3160" fmla="*/ 2370049 h 6474894"/>
                <a:gd name="connsiteX3161" fmla="*/ 1700679 w 5696845"/>
                <a:gd name="connsiteY3161" fmla="*/ 2340016 h 6474894"/>
                <a:gd name="connsiteX3162" fmla="*/ 1634824 w 5696845"/>
                <a:gd name="connsiteY3162" fmla="*/ 2313413 h 6474894"/>
                <a:gd name="connsiteX3163" fmla="*/ 1568968 w 5696845"/>
                <a:gd name="connsiteY3163" fmla="*/ 2286810 h 6474894"/>
                <a:gd name="connsiteX3164" fmla="*/ 1561910 w 5696845"/>
                <a:gd name="connsiteY3164" fmla="*/ 2291163 h 6474894"/>
                <a:gd name="connsiteX3165" fmla="*/ 1554861 w 5696845"/>
                <a:gd name="connsiteY3165" fmla="*/ 2295525 h 6474894"/>
                <a:gd name="connsiteX3166" fmla="*/ 1525372 w 5696845"/>
                <a:gd name="connsiteY3166" fmla="*/ 2347770 h 6474894"/>
                <a:gd name="connsiteX3167" fmla="*/ 1495892 w 5696845"/>
                <a:gd name="connsiteY3167" fmla="*/ 2400014 h 6474894"/>
                <a:gd name="connsiteX3168" fmla="*/ 1495892 w 5696845"/>
                <a:gd name="connsiteY3168" fmla="*/ 2408358 h 6474894"/>
                <a:gd name="connsiteX3169" fmla="*/ 1495892 w 5696845"/>
                <a:gd name="connsiteY3169" fmla="*/ 2416702 h 6474894"/>
                <a:gd name="connsiteX3170" fmla="*/ 1560186 w 5696845"/>
                <a:gd name="connsiteY3170" fmla="*/ 2436781 h 6474894"/>
                <a:gd name="connsiteX3171" fmla="*/ 1624479 w 5696845"/>
                <a:gd name="connsiteY3171" fmla="*/ 2456859 h 6474894"/>
                <a:gd name="connsiteX3172" fmla="*/ 1681629 w 5696845"/>
                <a:gd name="connsiteY3172" fmla="*/ 2471604 h 6474894"/>
                <a:gd name="connsiteX3173" fmla="*/ 1738779 w 5696845"/>
                <a:gd name="connsiteY3173" fmla="*/ 2486359 h 6474894"/>
                <a:gd name="connsiteX3174" fmla="*/ 1845564 w 5696845"/>
                <a:gd name="connsiteY3174" fmla="*/ 2504961 h 6474894"/>
                <a:gd name="connsiteX3175" fmla="*/ 1952339 w 5696845"/>
                <a:gd name="connsiteY3175" fmla="*/ 2523563 h 6474894"/>
                <a:gd name="connsiteX3176" fmla="*/ 2078927 w 5696845"/>
                <a:gd name="connsiteY3176" fmla="*/ 2533460 h 6474894"/>
                <a:gd name="connsiteX3177" fmla="*/ 2205504 w 5696845"/>
                <a:gd name="connsiteY3177" fmla="*/ 2543366 h 6474894"/>
                <a:gd name="connsiteX3178" fmla="*/ 2262654 w 5696845"/>
                <a:gd name="connsiteY3178" fmla="*/ 2546233 h 6474894"/>
                <a:gd name="connsiteX3179" fmla="*/ 2319804 w 5696845"/>
                <a:gd name="connsiteY3179" fmla="*/ 2549100 h 6474894"/>
                <a:gd name="connsiteX3180" fmla="*/ 2529354 w 5696845"/>
                <a:gd name="connsiteY3180" fmla="*/ 2434447 h 6474894"/>
                <a:gd name="connsiteX3181" fmla="*/ 2729379 w 5696845"/>
                <a:gd name="connsiteY3181" fmla="*/ 2433638 h 6474894"/>
                <a:gd name="connsiteX3182" fmla="*/ 2726284 w 5696845"/>
                <a:gd name="connsiteY3182" fmla="*/ 2338388 h 6474894"/>
                <a:gd name="connsiteX3183" fmla="*/ 2723188 w 5696845"/>
                <a:gd name="connsiteY3183" fmla="*/ 2243138 h 6474894"/>
                <a:gd name="connsiteX3184" fmla="*/ 2705386 w 5696845"/>
                <a:gd name="connsiteY3184" fmla="*/ 2138172 h 6474894"/>
                <a:gd name="connsiteX3185" fmla="*/ 2687593 w 5696845"/>
                <a:gd name="connsiteY3185" fmla="*/ 2033197 h 6474894"/>
                <a:gd name="connsiteX3186" fmla="*/ 2662285 w 5696845"/>
                <a:gd name="connsiteY3186" fmla="*/ 1952435 h 6474894"/>
                <a:gd name="connsiteX3187" fmla="*/ 2636987 w 5696845"/>
                <a:gd name="connsiteY3187" fmla="*/ 1871663 h 6474894"/>
                <a:gd name="connsiteX3188" fmla="*/ 2599964 w 5696845"/>
                <a:gd name="connsiteY3188" fmla="*/ 1795463 h 6474894"/>
                <a:gd name="connsiteX3189" fmla="*/ 2562930 w 5696845"/>
                <a:gd name="connsiteY3189" fmla="*/ 1719263 h 6474894"/>
                <a:gd name="connsiteX3190" fmla="*/ 2512124 w 5696845"/>
                <a:gd name="connsiteY3190" fmla="*/ 1652588 h 6474894"/>
                <a:gd name="connsiteX3191" fmla="*/ 2461317 w 5696845"/>
                <a:gd name="connsiteY3191" fmla="*/ 1585913 h 6474894"/>
                <a:gd name="connsiteX3192" fmla="*/ 2397557 w 5696845"/>
                <a:gd name="connsiteY3192" fmla="*/ 1532239 h 6474894"/>
                <a:gd name="connsiteX3193" fmla="*/ 2333787 w 5696845"/>
                <a:gd name="connsiteY3193" fmla="*/ 1478575 h 6474894"/>
                <a:gd name="connsiteX3194" fmla="*/ 2269646 w 5696845"/>
                <a:gd name="connsiteY3194" fmla="*/ 1445104 h 6474894"/>
                <a:gd name="connsiteX3195" fmla="*/ 2205504 w 5696845"/>
                <a:gd name="connsiteY3195" fmla="*/ 1411634 h 6474894"/>
                <a:gd name="connsiteX3196" fmla="*/ 2125361 w 5696845"/>
                <a:gd name="connsiteY3196" fmla="*/ 1386516 h 6474894"/>
                <a:gd name="connsiteX3197" fmla="*/ 2045208 w 5696845"/>
                <a:gd name="connsiteY3197" fmla="*/ 1361399 h 6474894"/>
                <a:gd name="connsiteX3198" fmla="*/ 2038855 w 5696845"/>
                <a:gd name="connsiteY3198" fmla="*/ 1368876 h 6474894"/>
                <a:gd name="connsiteX3199" fmla="*/ 2032502 w 5696845"/>
                <a:gd name="connsiteY3199" fmla="*/ 1376363 h 6474894"/>
                <a:gd name="connsiteX3200" fmla="*/ 2020453 w 5696845"/>
                <a:gd name="connsiteY3200" fmla="*/ 1419225 h 6474894"/>
                <a:gd name="connsiteX3201" fmla="*/ 2008404 w 5696845"/>
                <a:gd name="connsiteY3201" fmla="*/ 1462088 h 6474894"/>
                <a:gd name="connsiteX3202" fmla="*/ 1988344 w 5696845"/>
                <a:gd name="connsiteY3202" fmla="*/ 1494911 h 6474894"/>
                <a:gd name="connsiteX3203" fmla="*/ 1968275 w 5696845"/>
                <a:gd name="connsiteY3203" fmla="*/ 1527734 h 6474894"/>
                <a:gd name="connsiteX3204" fmla="*/ 1943243 w 5696845"/>
                <a:gd name="connsiteY3204" fmla="*/ 1556823 h 6474894"/>
                <a:gd name="connsiteX3205" fmla="*/ 1918202 w 5696845"/>
                <a:gd name="connsiteY3205" fmla="*/ 1585913 h 6474894"/>
                <a:gd name="connsiteX3206" fmla="*/ 1912230 w 5696845"/>
                <a:gd name="connsiteY3206" fmla="*/ 1602324 h 6474894"/>
                <a:gd name="connsiteX3207" fmla="*/ 1906267 w 5696845"/>
                <a:gd name="connsiteY3207" fmla="*/ 1618736 h 6474894"/>
                <a:gd name="connsiteX3208" fmla="*/ 1929822 w 5696845"/>
                <a:gd name="connsiteY3208" fmla="*/ 1646730 h 6474894"/>
                <a:gd name="connsiteX3209" fmla="*/ 1953387 w 5696845"/>
                <a:gd name="connsiteY3209" fmla="*/ 1674733 h 6474894"/>
                <a:gd name="connsiteX3210" fmla="*/ 1977781 w 5696845"/>
                <a:gd name="connsiteY3210" fmla="*/ 1728016 h 6474894"/>
                <a:gd name="connsiteX3211" fmla="*/ 2002174 w 5696845"/>
                <a:gd name="connsiteY3211" fmla="*/ 1781299 h 6474894"/>
                <a:gd name="connsiteX3212" fmla="*/ 2011147 w 5696845"/>
                <a:gd name="connsiteY3212" fmla="*/ 1845536 h 6474894"/>
                <a:gd name="connsiteX3213" fmla="*/ 2020119 w 5696845"/>
                <a:gd name="connsiteY3213" fmla="*/ 1909763 h 6474894"/>
                <a:gd name="connsiteX3214" fmla="*/ 2034416 w 5696845"/>
                <a:gd name="connsiteY3214" fmla="*/ 1920478 h 6474894"/>
                <a:gd name="connsiteX3215" fmla="*/ 2048713 w 5696845"/>
                <a:gd name="connsiteY3215" fmla="*/ 1931184 h 6474894"/>
                <a:gd name="connsiteX3216" fmla="*/ 1997650 w 5696845"/>
                <a:gd name="connsiteY3216" fmla="*/ 1935423 h 6474894"/>
                <a:gd name="connsiteX3217" fmla="*/ 1946586 w 5696845"/>
                <a:gd name="connsiteY3217" fmla="*/ 1939652 h 6474894"/>
                <a:gd name="connsiteX3218" fmla="*/ 1915659 w 5696845"/>
                <a:gd name="connsiteY3218" fmla="*/ 1961674 h 6474894"/>
                <a:gd name="connsiteX3219" fmla="*/ 1884731 w 5696845"/>
                <a:gd name="connsiteY3219" fmla="*/ 1983696 h 6474894"/>
                <a:gd name="connsiteX3220" fmla="*/ 1891017 w 5696845"/>
                <a:gd name="connsiteY3220" fmla="*/ 2046742 h 6474894"/>
                <a:gd name="connsiteX3221" fmla="*/ 1897294 w 5696845"/>
                <a:gd name="connsiteY3221" fmla="*/ 2109788 h 6474894"/>
                <a:gd name="connsiteX3222" fmla="*/ 1883093 w 5696845"/>
                <a:gd name="connsiteY3222" fmla="*/ 2177663 h 6474894"/>
                <a:gd name="connsiteX3223" fmla="*/ 1868881 w 5696845"/>
                <a:gd name="connsiteY3223" fmla="*/ 2245538 h 6474894"/>
                <a:gd name="connsiteX3224" fmla="*/ 1844078 w 5696845"/>
                <a:gd name="connsiteY3224" fmla="*/ 2294487 h 6474894"/>
                <a:gd name="connsiteX3225" fmla="*/ 1819275 w 5696845"/>
                <a:gd name="connsiteY3225" fmla="*/ 2343445 h 6474894"/>
                <a:gd name="connsiteX3226" fmla="*/ 1840935 w 5696845"/>
                <a:gd name="connsiteY3226" fmla="*/ 2351570 h 6474894"/>
                <a:gd name="connsiteX3227" fmla="*/ 1862604 w 5696845"/>
                <a:gd name="connsiteY3227" fmla="*/ 2359695 h 6474894"/>
                <a:gd name="connsiteX3228" fmla="*/ 1948329 w 5696845"/>
                <a:gd name="connsiteY3228" fmla="*/ 2379517 h 6474894"/>
                <a:gd name="connsiteX3229" fmla="*/ 2034054 w 5696845"/>
                <a:gd name="connsiteY3229" fmla="*/ 2399338 h 6474894"/>
                <a:gd name="connsiteX3230" fmla="*/ 2138829 w 5696845"/>
                <a:gd name="connsiteY3230" fmla="*/ 2413968 h 6474894"/>
                <a:gd name="connsiteX3231" fmla="*/ 2243604 w 5696845"/>
                <a:gd name="connsiteY3231" fmla="*/ 2428599 h 6474894"/>
                <a:gd name="connsiteX3232" fmla="*/ 2286467 w 5696845"/>
                <a:gd name="connsiteY3232" fmla="*/ 2431923 h 6474894"/>
                <a:gd name="connsiteX3233" fmla="*/ 2329329 w 5696845"/>
                <a:gd name="connsiteY3233" fmla="*/ 2435257 h 6474894"/>
                <a:gd name="connsiteX3234" fmla="*/ 2817486 w 5696845"/>
                <a:gd name="connsiteY3234" fmla="*/ 2426932 h 6474894"/>
                <a:gd name="connsiteX3235" fmla="*/ 2881779 w 5696845"/>
                <a:gd name="connsiteY3235" fmla="*/ 2424113 h 6474894"/>
                <a:gd name="connsiteX3236" fmla="*/ 2878779 w 5696845"/>
                <a:gd name="connsiteY3236" fmla="*/ 2352675 h 6474894"/>
                <a:gd name="connsiteX3237" fmla="*/ 2875788 w 5696845"/>
                <a:gd name="connsiteY3237" fmla="*/ 2281238 h 6474894"/>
                <a:gd name="connsiteX3238" fmla="*/ 2866473 w 5696845"/>
                <a:gd name="connsiteY3238" fmla="*/ 2245395 h 6474894"/>
                <a:gd name="connsiteX3239" fmla="*/ 2857167 w 5696845"/>
                <a:gd name="connsiteY3239" fmla="*/ 2209552 h 6474894"/>
                <a:gd name="connsiteX3240" fmla="*/ 2826611 w 5696845"/>
                <a:gd name="connsiteY3240" fmla="*/ 2174720 h 6474894"/>
                <a:gd name="connsiteX3241" fmla="*/ 2796054 w 5696845"/>
                <a:gd name="connsiteY3241" fmla="*/ 2139887 h 6474894"/>
                <a:gd name="connsiteX3242" fmla="*/ 2823163 w 5696845"/>
                <a:gd name="connsiteY3242" fmla="*/ 2146678 h 6474894"/>
                <a:gd name="connsiteX3243" fmla="*/ 2850261 w 5696845"/>
                <a:gd name="connsiteY3243" fmla="*/ 2153469 h 6474894"/>
                <a:gd name="connsiteX3244" fmla="*/ 2863234 w 5696845"/>
                <a:gd name="connsiteY3244" fmla="*/ 2142706 h 6474894"/>
                <a:gd name="connsiteX3245" fmla="*/ 2876207 w 5696845"/>
                <a:gd name="connsiteY3245" fmla="*/ 2131933 h 6474894"/>
                <a:gd name="connsiteX3246" fmla="*/ 2857929 w 5696845"/>
                <a:gd name="connsiteY3246" fmla="*/ 2112321 h 6474894"/>
                <a:gd name="connsiteX3247" fmla="*/ 2839660 w 5696845"/>
                <a:gd name="connsiteY3247" fmla="*/ 2092700 h 6474894"/>
                <a:gd name="connsiteX3248" fmla="*/ 2827954 w 5696845"/>
                <a:gd name="connsiteY3248" fmla="*/ 2040417 h 6474894"/>
                <a:gd name="connsiteX3249" fmla="*/ 2816257 w 5696845"/>
                <a:gd name="connsiteY3249" fmla="*/ 1988134 h 6474894"/>
                <a:gd name="connsiteX3250" fmla="*/ 2783262 w 5696845"/>
                <a:gd name="connsiteY3250" fmla="*/ 1956092 h 6474894"/>
                <a:gd name="connsiteX3251" fmla="*/ 2750268 w 5696845"/>
                <a:gd name="connsiteY3251" fmla="*/ 1924050 h 6474894"/>
                <a:gd name="connsiteX3252" fmla="*/ 2780309 w 5696845"/>
                <a:gd name="connsiteY3252" fmla="*/ 1924050 h 6474894"/>
                <a:gd name="connsiteX3253" fmla="*/ 2810342 w 5696845"/>
                <a:gd name="connsiteY3253" fmla="*/ 1924050 h 6474894"/>
                <a:gd name="connsiteX3254" fmla="*/ 2810342 w 5696845"/>
                <a:gd name="connsiteY3254" fmla="*/ 1919783 h 6474894"/>
                <a:gd name="connsiteX3255" fmla="*/ 2810342 w 5696845"/>
                <a:gd name="connsiteY3255" fmla="*/ 1915506 h 6474894"/>
                <a:gd name="connsiteX3256" fmla="*/ 2788901 w 5696845"/>
                <a:gd name="connsiteY3256" fmla="*/ 1892370 h 6474894"/>
                <a:gd name="connsiteX3257" fmla="*/ 2767451 w 5696845"/>
                <a:gd name="connsiteY3257" fmla="*/ 1869234 h 6474894"/>
                <a:gd name="connsiteX3258" fmla="*/ 2748868 w 5696845"/>
                <a:gd name="connsiteY3258" fmla="*/ 1814541 h 6474894"/>
                <a:gd name="connsiteX3259" fmla="*/ 2730275 w 5696845"/>
                <a:gd name="connsiteY3259" fmla="*/ 1759849 h 6474894"/>
                <a:gd name="connsiteX3260" fmla="*/ 2699271 w 5696845"/>
                <a:gd name="connsiteY3260" fmla="*/ 1735112 h 6474894"/>
                <a:gd name="connsiteX3261" fmla="*/ 2668258 w 5696845"/>
                <a:gd name="connsiteY3261" fmla="*/ 1710366 h 6474894"/>
                <a:gd name="connsiteX3262" fmla="*/ 2679021 w 5696845"/>
                <a:gd name="connsiteY3262" fmla="*/ 1703727 h 6474894"/>
                <a:gd name="connsiteX3263" fmla="*/ 2689774 w 5696845"/>
                <a:gd name="connsiteY3263" fmla="*/ 1697079 h 6474894"/>
                <a:gd name="connsiteX3264" fmla="*/ 2674449 w 5696845"/>
                <a:gd name="connsiteY3264" fmla="*/ 1673695 h 6474894"/>
                <a:gd name="connsiteX3265" fmla="*/ 2659133 w 5696845"/>
                <a:gd name="connsiteY3265" fmla="*/ 1650311 h 6474894"/>
                <a:gd name="connsiteX3266" fmla="*/ 2607193 w 5696845"/>
                <a:gd name="connsiteY3266" fmla="*/ 1589094 h 6474894"/>
                <a:gd name="connsiteX3267" fmla="*/ 2555262 w 5696845"/>
                <a:gd name="connsiteY3267" fmla="*/ 1527877 h 6474894"/>
                <a:gd name="connsiteX3268" fmla="*/ 2489321 w 5696845"/>
                <a:gd name="connsiteY3268" fmla="*/ 1473927 h 6474894"/>
                <a:gd name="connsiteX3269" fmla="*/ 2423389 w 5696845"/>
                <a:gd name="connsiteY3269" fmla="*/ 1419987 h 6474894"/>
                <a:gd name="connsiteX3270" fmla="*/ 2367391 w 5696845"/>
                <a:gd name="connsiteY3270" fmla="*/ 1386268 h 6474894"/>
                <a:gd name="connsiteX3271" fmla="*/ 2311403 w 5696845"/>
                <a:gd name="connsiteY3271" fmla="*/ 1352550 h 6474894"/>
                <a:gd name="connsiteX3272" fmla="*/ 2273646 w 5696845"/>
                <a:gd name="connsiteY3272" fmla="*/ 1352550 h 6474894"/>
                <a:gd name="connsiteX3273" fmla="*/ 2235889 w 5696845"/>
                <a:gd name="connsiteY3273" fmla="*/ 1352550 h 6474894"/>
                <a:gd name="connsiteX3274" fmla="*/ 2252910 w 5696845"/>
                <a:gd name="connsiteY3274" fmla="*/ 1333738 h 6474894"/>
                <a:gd name="connsiteX3275" fmla="*/ 2269931 w 5696845"/>
                <a:gd name="connsiteY3275" fmla="*/ 1314936 h 6474894"/>
                <a:gd name="connsiteX3276" fmla="*/ 2242785 w 5696845"/>
                <a:gd name="connsiteY3276" fmla="*/ 1304611 h 6474894"/>
                <a:gd name="connsiteX3277" fmla="*/ 2215649 w 5696845"/>
                <a:gd name="connsiteY3277" fmla="*/ 1294295 h 6474894"/>
                <a:gd name="connsiteX3278" fmla="*/ 2156298 w 5696845"/>
                <a:gd name="connsiteY3278" fmla="*/ 1288752 h 6474894"/>
                <a:gd name="connsiteX3279" fmla="*/ 2096938 w 5696845"/>
                <a:gd name="connsiteY3279" fmla="*/ 1283208 h 6474894"/>
                <a:gd name="connsiteX3280" fmla="*/ 2094071 w 5696845"/>
                <a:gd name="connsiteY3280" fmla="*/ 1263301 h 6474894"/>
                <a:gd name="connsiteX3281" fmla="*/ 2091204 w 5696845"/>
                <a:gd name="connsiteY3281" fmla="*/ 1243384 h 6474894"/>
                <a:gd name="connsiteX3282" fmla="*/ 2038817 w 5696845"/>
                <a:gd name="connsiteY3282" fmla="*/ 1231335 h 6474894"/>
                <a:gd name="connsiteX3283" fmla="*/ 1986429 w 5696845"/>
                <a:gd name="connsiteY3283" fmla="*/ 1219286 h 6474894"/>
                <a:gd name="connsiteX3284" fmla="*/ 1929279 w 5696845"/>
                <a:gd name="connsiteY3284" fmla="*/ 1221619 h 6474894"/>
                <a:gd name="connsiteX3285" fmla="*/ 1872129 w 5696845"/>
                <a:gd name="connsiteY3285" fmla="*/ 1223963 h 6474894"/>
                <a:gd name="connsiteX3286" fmla="*/ 1869177 w 5696845"/>
                <a:gd name="connsiteY3286" fmla="*/ 1249556 h 6474894"/>
                <a:gd name="connsiteX3287" fmla="*/ 1866214 w 5696845"/>
                <a:gd name="connsiteY3287" fmla="*/ 1275159 h 6474894"/>
                <a:gd name="connsiteX3288" fmla="*/ 1888227 w 5696845"/>
                <a:gd name="connsiteY3288" fmla="*/ 1289466 h 6474894"/>
                <a:gd name="connsiteX3289" fmla="*/ 1910229 w 5696845"/>
                <a:gd name="connsiteY3289" fmla="*/ 1303773 h 6474894"/>
                <a:gd name="connsiteX3290" fmla="*/ 2000717 w 5696845"/>
                <a:gd name="connsiteY3290" fmla="*/ 1322603 h 6474894"/>
                <a:gd name="connsiteX3291" fmla="*/ 2091204 w 5696845"/>
                <a:gd name="connsiteY3291" fmla="*/ 1341444 h 6474894"/>
                <a:gd name="connsiteX3292" fmla="*/ 2171624 w 5696845"/>
                <a:gd name="connsiteY3292" fmla="*/ 1370810 h 6474894"/>
                <a:gd name="connsiteX3293" fmla="*/ 2252034 w 5696845"/>
                <a:gd name="connsiteY3293" fmla="*/ 1400185 h 6474894"/>
                <a:gd name="connsiteX3294" fmla="*/ 2319261 w 5696845"/>
                <a:gd name="connsiteY3294" fmla="*/ 1439847 h 6474894"/>
                <a:gd name="connsiteX3295" fmla="*/ 2386479 w 5696845"/>
                <a:gd name="connsiteY3295" fmla="*/ 1479499 h 6474894"/>
                <a:gd name="connsiteX3296" fmla="*/ 2463499 w 5696845"/>
                <a:gd name="connsiteY3296" fmla="*/ 1556518 h 6474894"/>
                <a:gd name="connsiteX3297" fmla="*/ 2540518 w 5696845"/>
                <a:gd name="connsiteY3297" fmla="*/ 1633538 h 6474894"/>
                <a:gd name="connsiteX3298" fmla="*/ 2581123 w 5696845"/>
                <a:gd name="connsiteY3298" fmla="*/ 1702346 h 6474894"/>
                <a:gd name="connsiteX3299" fmla="*/ 2621719 w 5696845"/>
                <a:gd name="connsiteY3299" fmla="*/ 1771164 h 6474894"/>
                <a:gd name="connsiteX3300" fmla="*/ 2649970 w 5696845"/>
                <a:gd name="connsiteY3300" fmla="*/ 1840459 h 6474894"/>
                <a:gd name="connsiteX3301" fmla="*/ 2678211 w 5696845"/>
                <a:gd name="connsiteY3301" fmla="*/ 1909763 h 6474894"/>
                <a:gd name="connsiteX3302" fmla="*/ 2701414 w 5696845"/>
                <a:gd name="connsiteY3302" fmla="*/ 1998917 h 6474894"/>
                <a:gd name="connsiteX3303" fmla="*/ 2724617 w 5696845"/>
                <a:gd name="connsiteY3303" fmla="*/ 2088080 h 6474894"/>
                <a:gd name="connsiteX3304" fmla="*/ 2738904 w 5696845"/>
                <a:gd name="connsiteY3304" fmla="*/ 2197056 h 6474894"/>
                <a:gd name="connsiteX3305" fmla="*/ 2753192 w 5696845"/>
                <a:gd name="connsiteY3305" fmla="*/ 2306022 h 6474894"/>
                <a:gd name="connsiteX3306" fmla="*/ 2753192 w 5696845"/>
                <a:gd name="connsiteY3306" fmla="*/ 2367886 h 6474894"/>
                <a:gd name="connsiteX3307" fmla="*/ 2753192 w 5696845"/>
                <a:gd name="connsiteY3307" fmla="*/ 2429742 h 6474894"/>
                <a:gd name="connsiteX3308" fmla="*/ 3237843 w 5696845"/>
                <a:gd name="connsiteY3308" fmla="*/ 2377612 h 6474894"/>
                <a:gd name="connsiteX3309" fmla="*/ 3253254 w 5696845"/>
                <a:gd name="connsiteY3309" fmla="*/ 2373497 h 6474894"/>
                <a:gd name="connsiteX3310" fmla="*/ 3277819 w 5696845"/>
                <a:gd name="connsiteY3310" fmla="*/ 2368077 h 6474894"/>
                <a:gd name="connsiteX3311" fmla="*/ 3302375 w 5696845"/>
                <a:gd name="connsiteY3311" fmla="*/ 2362657 h 6474894"/>
                <a:gd name="connsiteX3312" fmla="*/ 3313100 w 5696845"/>
                <a:gd name="connsiteY3312" fmla="*/ 2339121 h 6474894"/>
                <a:gd name="connsiteX3313" fmla="*/ 3323825 w 5696845"/>
                <a:gd name="connsiteY3313" fmla="*/ 2315585 h 6474894"/>
                <a:gd name="connsiteX3314" fmla="*/ 3348419 w 5696845"/>
                <a:gd name="connsiteY3314" fmla="*/ 2299468 h 6474894"/>
                <a:gd name="connsiteX3315" fmla="*/ 3373003 w 5696845"/>
                <a:gd name="connsiteY3315" fmla="*/ 2283362 h 6474894"/>
                <a:gd name="connsiteX3316" fmla="*/ 3430810 w 5696845"/>
                <a:gd name="connsiteY3316" fmla="*/ 2289400 h 6474894"/>
                <a:gd name="connsiteX3317" fmla="*/ 3488627 w 5696845"/>
                <a:gd name="connsiteY3317" fmla="*/ 2295439 h 6474894"/>
                <a:gd name="connsiteX3318" fmla="*/ 3482902 w 5696845"/>
                <a:gd name="connsiteY3318" fmla="*/ 2280533 h 6474894"/>
                <a:gd name="connsiteX3319" fmla="*/ 3477187 w 5696845"/>
                <a:gd name="connsiteY3319" fmla="*/ 2265636 h 6474894"/>
                <a:gd name="connsiteX3320" fmla="*/ 3456223 w 5696845"/>
                <a:gd name="connsiteY3320" fmla="*/ 2168662 h 6474894"/>
                <a:gd name="connsiteX3321" fmla="*/ 3435258 w 5696845"/>
                <a:gd name="connsiteY3321" fmla="*/ 2071688 h 6474894"/>
                <a:gd name="connsiteX3322" fmla="*/ 3433525 w 5696845"/>
                <a:gd name="connsiteY3322" fmla="*/ 1885950 h 6474894"/>
                <a:gd name="connsiteX3323" fmla="*/ 3431791 w 5696845"/>
                <a:gd name="connsiteY3323" fmla="*/ 1700213 h 6474894"/>
                <a:gd name="connsiteX3324" fmla="*/ 3368145 w 5696845"/>
                <a:gd name="connsiteY3324" fmla="*/ 1693802 h 6474894"/>
                <a:gd name="connsiteX3325" fmla="*/ 3304490 w 5696845"/>
                <a:gd name="connsiteY3325" fmla="*/ 1687392 h 6474894"/>
                <a:gd name="connsiteX3326" fmla="*/ 3275066 w 5696845"/>
                <a:gd name="connsiteY3326" fmla="*/ 1677133 h 6474894"/>
                <a:gd name="connsiteX3327" fmla="*/ 3245654 w 5696845"/>
                <a:gd name="connsiteY3327" fmla="*/ 1666875 h 6474894"/>
                <a:gd name="connsiteX3328" fmla="*/ 3238395 w 5696845"/>
                <a:gd name="connsiteY3328" fmla="*/ 1666875 h 6474894"/>
                <a:gd name="connsiteX3329" fmla="*/ 3231137 w 5696845"/>
                <a:gd name="connsiteY3329" fmla="*/ 1666875 h 6474894"/>
                <a:gd name="connsiteX3330" fmla="*/ 3186436 w 5696845"/>
                <a:gd name="connsiteY3330" fmla="*/ 1758153 h 6474894"/>
                <a:gd name="connsiteX3331" fmla="*/ 3141736 w 5696845"/>
                <a:gd name="connsiteY3331" fmla="*/ 1849441 h 6474894"/>
                <a:gd name="connsiteX3332" fmla="*/ 3131401 w 5696845"/>
                <a:gd name="connsiteY3332" fmla="*/ 1909753 h 6474894"/>
                <a:gd name="connsiteX3333" fmla="*/ 3121067 w 5696845"/>
                <a:gd name="connsiteY3333" fmla="*/ 1970075 h 6474894"/>
                <a:gd name="connsiteX3334" fmla="*/ 3165481 w 5696845"/>
                <a:gd name="connsiteY3334" fmla="*/ 2135181 h 6474894"/>
                <a:gd name="connsiteX3335" fmla="*/ 3209887 w 5696845"/>
                <a:gd name="connsiteY3335" fmla="*/ 2300288 h 6474894"/>
                <a:gd name="connsiteX3336" fmla="*/ 3216154 w 5696845"/>
                <a:gd name="connsiteY3336" fmla="*/ 2341017 h 6474894"/>
                <a:gd name="connsiteX3337" fmla="*/ 3222431 w 5696845"/>
                <a:gd name="connsiteY3337" fmla="*/ 2381736 h 6474894"/>
                <a:gd name="connsiteX3338" fmla="*/ 1287723 w 5696845"/>
                <a:gd name="connsiteY3338" fmla="*/ 2332873 h 6474894"/>
                <a:gd name="connsiteX3339" fmla="*/ 1293857 w 5696845"/>
                <a:gd name="connsiteY3339" fmla="*/ 2333625 h 6474894"/>
                <a:gd name="connsiteX3340" fmla="*/ 1354636 w 5696845"/>
                <a:gd name="connsiteY3340" fmla="*/ 2314851 h 6474894"/>
                <a:gd name="connsiteX3341" fmla="*/ 1415415 w 5696845"/>
                <a:gd name="connsiteY3341" fmla="*/ 2296078 h 6474894"/>
                <a:gd name="connsiteX3342" fmla="*/ 1446638 w 5696845"/>
                <a:gd name="connsiteY3342" fmla="*/ 2263864 h 6474894"/>
                <a:gd name="connsiteX3343" fmla="*/ 1477861 w 5696845"/>
                <a:gd name="connsiteY3343" fmla="*/ 2231651 h 6474894"/>
                <a:gd name="connsiteX3344" fmla="*/ 1490891 w 5696845"/>
                <a:gd name="connsiteY3344" fmla="*/ 2188350 h 6474894"/>
                <a:gd name="connsiteX3345" fmla="*/ 1503931 w 5696845"/>
                <a:gd name="connsiteY3345" fmla="*/ 2145049 h 6474894"/>
                <a:gd name="connsiteX3346" fmla="*/ 1482443 w 5696845"/>
                <a:gd name="connsiteY3346" fmla="*/ 2124866 h 6474894"/>
                <a:gd name="connsiteX3347" fmla="*/ 1460954 w 5696845"/>
                <a:gd name="connsiteY3347" fmla="*/ 2104673 h 6474894"/>
                <a:gd name="connsiteX3348" fmla="*/ 1426035 w 5696845"/>
                <a:gd name="connsiteY3348" fmla="*/ 2119265 h 6474894"/>
                <a:gd name="connsiteX3349" fmla="*/ 1391117 w 5696845"/>
                <a:gd name="connsiteY3349" fmla="*/ 2133857 h 6474894"/>
                <a:gd name="connsiteX3350" fmla="*/ 1391117 w 5696845"/>
                <a:gd name="connsiteY3350" fmla="*/ 2146154 h 6474894"/>
                <a:gd name="connsiteX3351" fmla="*/ 1391117 w 5696845"/>
                <a:gd name="connsiteY3351" fmla="*/ 2158441 h 6474894"/>
                <a:gd name="connsiteX3352" fmla="*/ 1363018 w 5696845"/>
                <a:gd name="connsiteY3352" fmla="*/ 2202752 h 6474894"/>
                <a:gd name="connsiteX3353" fmla="*/ 1334919 w 5696845"/>
                <a:gd name="connsiteY3353" fmla="*/ 2247062 h 6474894"/>
                <a:gd name="connsiteX3354" fmla="*/ 1296343 w 5696845"/>
                <a:gd name="connsiteY3354" fmla="*/ 2271408 h 6474894"/>
                <a:gd name="connsiteX3355" fmla="*/ 1257767 w 5696845"/>
                <a:gd name="connsiteY3355" fmla="*/ 2295763 h 6474894"/>
                <a:gd name="connsiteX3356" fmla="*/ 1257767 w 5696845"/>
                <a:gd name="connsiteY3356" fmla="*/ 2309136 h 6474894"/>
                <a:gd name="connsiteX3357" fmla="*/ 1257767 w 5696845"/>
                <a:gd name="connsiteY3357" fmla="*/ 2322510 h 6474894"/>
                <a:gd name="connsiteX3358" fmla="*/ 1269673 w 5696845"/>
                <a:gd name="connsiteY3358" fmla="*/ 2327320 h 6474894"/>
                <a:gd name="connsiteX3359" fmla="*/ 1281579 w 5696845"/>
                <a:gd name="connsiteY3359" fmla="*/ 2332120 h 6474894"/>
                <a:gd name="connsiteX3360" fmla="*/ 1779861 w 5696845"/>
                <a:gd name="connsiteY3360" fmla="*/ 2333063 h 6474894"/>
                <a:gd name="connsiteX3361" fmla="*/ 1792358 w 5696845"/>
                <a:gd name="connsiteY3361" fmla="*/ 2333625 h 6474894"/>
                <a:gd name="connsiteX3362" fmla="*/ 1819256 w 5696845"/>
                <a:gd name="connsiteY3362" fmla="*/ 2274094 h 6474894"/>
                <a:gd name="connsiteX3363" fmla="*/ 1846145 w 5696845"/>
                <a:gd name="connsiteY3363" fmla="*/ 2214563 h 6474894"/>
                <a:gd name="connsiteX3364" fmla="*/ 1857308 w 5696845"/>
                <a:gd name="connsiteY3364" fmla="*/ 2160413 h 6474894"/>
                <a:gd name="connsiteX3365" fmla="*/ 1868462 w 5696845"/>
                <a:gd name="connsiteY3365" fmla="*/ 2106254 h 6474894"/>
                <a:gd name="connsiteX3366" fmla="*/ 1861899 w 5696845"/>
                <a:gd name="connsiteY3366" fmla="*/ 2069925 h 6474894"/>
                <a:gd name="connsiteX3367" fmla="*/ 1855337 w 5696845"/>
                <a:gd name="connsiteY3367" fmla="*/ 2033588 h 6474894"/>
                <a:gd name="connsiteX3368" fmla="*/ 1852089 w 5696845"/>
                <a:gd name="connsiteY3368" fmla="*/ 2027768 h 6474894"/>
                <a:gd name="connsiteX3369" fmla="*/ 1848831 w 5696845"/>
                <a:gd name="connsiteY3369" fmla="*/ 2021958 h 6474894"/>
                <a:gd name="connsiteX3370" fmla="*/ 1798873 w 5696845"/>
                <a:gd name="connsiteY3370" fmla="*/ 2034912 h 6474894"/>
                <a:gd name="connsiteX3371" fmla="*/ 1748914 w 5696845"/>
                <a:gd name="connsiteY3371" fmla="*/ 2047875 h 6474894"/>
                <a:gd name="connsiteX3372" fmla="*/ 1698755 w 5696845"/>
                <a:gd name="connsiteY3372" fmla="*/ 2047875 h 6474894"/>
                <a:gd name="connsiteX3373" fmla="*/ 1648597 w 5696845"/>
                <a:gd name="connsiteY3373" fmla="*/ 2047875 h 6474894"/>
                <a:gd name="connsiteX3374" fmla="*/ 1617593 w 5696845"/>
                <a:gd name="connsiteY3374" fmla="*/ 2075574 h 6474894"/>
                <a:gd name="connsiteX3375" fmla="*/ 1586599 w 5696845"/>
                <a:gd name="connsiteY3375" fmla="*/ 2103263 h 6474894"/>
                <a:gd name="connsiteX3376" fmla="*/ 1601705 w 5696845"/>
                <a:gd name="connsiteY3376" fmla="*/ 2120818 h 6474894"/>
                <a:gd name="connsiteX3377" fmla="*/ 1616821 w 5696845"/>
                <a:gd name="connsiteY3377" fmla="*/ 2138363 h 6474894"/>
                <a:gd name="connsiteX3378" fmla="*/ 1624251 w 5696845"/>
                <a:gd name="connsiteY3378" fmla="*/ 2157413 h 6474894"/>
                <a:gd name="connsiteX3379" fmla="*/ 1631671 w 5696845"/>
                <a:gd name="connsiteY3379" fmla="*/ 2176463 h 6474894"/>
                <a:gd name="connsiteX3380" fmla="*/ 1642434 w 5696845"/>
                <a:gd name="connsiteY3380" fmla="*/ 2233603 h 6474894"/>
                <a:gd name="connsiteX3381" fmla="*/ 1653197 w 5696845"/>
                <a:gd name="connsiteY3381" fmla="*/ 2290734 h 6474894"/>
                <a:gd name="connsiteX3382" fmla="*/ 1710281 w 5696845"/>
                <a:gd name="connsiteY3382" fmla="*/ 2311613 h 6474894"/>
                <a:gd name="connsiteX3383" fmla="*/ 1767354 w 5696845"/>
                <a:gd name="connsiteY3383" fmla="*/ 2332492 h 6474894"/>
                <a:gd name="connsiteX3384" fmla="*/ 1618422 w 5696845"/>
                <a:gd name="connsiteY3384" fmla="*/ 2276189 h 6474894"/>
                <a:gd name="connsiteX3385" fmla="*/ 1631404 w 5696845"/>
                <a:gd name="connsiteY3385" fmla="*/ 2276475 h 6474894"/>
                <a:gd name="connsiteX3386" fmla="*/ 1624813 w 5696845"/>
                <a:gd name="connsiteY3386" fmla="*/ 2231231 h 6474894"/>
                <a:gd name="connsiteX3387" fmla="*/ 1618221 w 5696845"/>
                <a:gd name="connsiteY3387" fmla="*/ 2185988 h 6474894"/>
                <a:gd name="connsiteX3388" fmla="*/ 1595028 w 5696845"/>
                <a:gd name="connsiteY3388" fmla="*/ 2145964 h 6474894"/>
                <a:gd name="connsiteX3389" fmla="*/ 1571835 w 5696845"/>
                <a:gd name="connsiteY3389" fmla="*/ 2105949 h 6474894"/>
                <a:gd name="connsiteX3390" fmla="*/ 1532106 w 5696845"/>
                <a:gd name="connsiteY3390" fmla="*/ 2082260 h 6474894"/>
                <a:gd name="connsiteX3391" fmla="*/ 1492377 w 5696845"/>
                <a:gd name="connsiteY3391" fmla="*/ 2058572 h 6474894"/>
                <a:gd name="connsiteX3392" fmla="*/ 1480681 w 5696845"/>
                <a:gd name="connsiteY3392" fmla="*/ 2074555 h 6474894"/>
                <a:gd name="connsiteX3393" fmla="*/ 1468993 w 5696845"/>
                <a:gd name="connsiteY3393" fmla="*/ 2090547 h 6474894"/>
                <a:gd name="connsiteX3394" fmla="*/ 1510341 w 5696845"/>
                <a:gd name="connsiteY3394" fmla="*/ 2134762 h 6474894"/>
                <a:gd name="connsiteX3395" fmla="*/ 1551699 w 5696845"/>
                <a:gd name="connsiteY3395" fmla="*/ 2178977 h 6474894"/>
                <a:gd name="connsiteX3396" fmla="*/ 1562177 w 5696845"/>
                <a:gd name="connsiteY3396" fmla="*/ 2217887 h 6474894"/>
                <a:gd name="connsiteX3397" fmla="*/ 1572654 w 5696845"/>
                <a:gd name="connsiteY3397" fmla="*/ 2256796 h 6474894"/>
                <a:gd name="connsiteX3398" fmla="*/ 1589046 w 5696845"/>
                <a:gd name="connsiteY3398" fmla="*/ 2266341 h 6474894"/>
                <a:gd name="connsiteX3399" fmla="*/ 1605429 w 5696845"/>
                <a:gd name="connsiteY3399" fmla="*/ 2275894 h 6474894"/>
                <a:gd name="connsiteX3400" fmla="*/ 1078268 w 5696845"/>
                <a:gd name="connsiteY3400" fmla="*/ 2257425 h 6474894"/>
                <a:gd name="connsiteX3401" fmla="*/ 1095842 w 5696845"/>
                <a:gd name="connsiteY3401" fmla="*/ 2257425 h 6474894"/>
                <a:gd name="connsiteX3402" fmla="*/ 1114892 w 5696845"/>
                <a:gd name="connsiteY3402" fmla="*/ 2238375 h 6474894"/>
                <a:gd name="connsiteX3403" fmla="*/ 1133942 w 5696845"/>
                <a:gd name="connsiteY3403" fmla="*/ 2219325 h 6474894"/>
                <a:gd name="connsiteX3404" fmla="*/ 1133942 w 5696845"/>
                <a:gd name="connsiteY3404" fmla="*/ 2201009 h 6474894"/>
                <a:gd name="connsiteX3405" fmla="*/ 1133942 w 5696845"/>
                <a:gd name="connsiteY3405" fmla="*/ 2182682 h 6474894"/>
                <a:gd name="connsiteX3406" fmla="*/ 1156811 w 5696845"/>
                <a:gd name="connsiteY3406" fmla="*/ 2155765 h 6474894"/>
                <a:gd name="connsiteX3407" fmla="*/ 1179671 w 5696845"/>
                <a:gd name="connsiteY3407" fmla="*/ 2128838 h 6474894"/>
                <a:gd name="connsiteX3408" fmla="*/ 1241803 w 5696845"/>
                <a:gd name="connsiteY3408" fmla="*/ 2091118 h 6474894"/>
                <a:gd name="connsiteX3409" fmla="*/ 1303934 w 5696845"/>
                <a:gd name="connsiteY3409" fmla="*/ 2053400 h 6474894"/>
                <a:gd name="connsiteX3410" fmla="*/ 1308097 w 5696845"/>
                <a:gd name="connsiteY3410" fmla="*/ 2031645 h 6474894"/>
                <a:gd name="connsiteX3411" fmla="*/ 1312250 w 5696845"/>
                <a:gd name="connsiteY3411" fmla="*/ 2009889 h 6474894"/>
                <a:gd name="connsiteX3412" fmla="*/ 1269044 w 5696845"/>
                <a:gd name="connsiteY3412" fmla="*/ 1974113 h 6474894"/>
                <a:gd name="connsiteX3413" fmla="*/ 1225830 w 5696845"/>
                <a:gd name="connsiteY3413" fmla="*/ 1938338 h 6474894"/>
                <a:gd name="connsiteX3414" fmla="*/ 1172747 w 5696845"/>
                <a:gd name="connsiteY3414" fmla="*/ 1902647 h 6474894"/>
                <a:gd name="connsiteX3415" fmla="*/ 1119654 w 5696845"/>
                <a:gd name="connsiteY3415" fmla="*/ 1866957 h 6474894"/>
                <a:gd name="connsiteX3416" fmla="*/ 1103871 w 5696845"/>
                <a:gd name="connsiteY3416" fmla="*/ 1866929 h 6474894"/>
                <a:gd name="connsiteX3417" fmla="*/ 1088079 w 5696845"/>
                <a:gd name="connsiteY3417" fmla="*/ 1866900 h 6474894"/>
                <a:gd name="connsiteX3418" fmla="*/ 1044635 w 5696845"/>
                <a:gd name="connsiteY3418" fmla="*/ 1915220 h 6474894"/>
                <a:gd name="connsiteX3419" fmla="*/ 1001192 w 5696845"/>
                <a:gd name="connsiteY3419" fmla="*/ 1963541 h 6474894"/>
                <a:gd name="connsiteX3420" fmla="*/ 995172 w 5696845"/>
                <a:gd name="connsiteY3420" fmla="*/ 1995659 h 6474894"/>
                <a:gd name="connsiteX3421" fmla="*/ 989143 w 5696845"/>
                <a:gd name="connsiteY3421" fmla="*/ 2027777 h 6474894"/>
                <a:gd name="connsiteX3422" fmla="*/ 1004669 w 5696845"/>
                <a:gd name="connsiteY3422" fmla="*/ 2058905 h 6474894"/>
                <a:gd name="connsiteX3423" fmla="*/ 1020204 w 5696845"/>
                <a:gd name="connsiteY3423" fmla="*/ 2090033 h 6474894"/>
                <a:gd name="connsiteX3424" fmla="*/ 1014460 w 5696845"/>
                <a:gd name="connsiteY3424" fmla="*/ 2128485 h 6474894"/>
                <a:gd name="connsiteX3425" fmla="*/ 1008717 w 5696845"/>
                <a:gd name="connsiteY3425" fmla="*/ 2166938 h 6474894"/>
                <a:gd name="connsiteX3426" fmla="*/ 1019604 w 5696845"/>
                <a:gd name="connsiteY3426" fmla="*/ 2195503 h 6474894"/>
                <a:gd name="connsiteX3427" fmla="*/ 1030491 w 5696845"/>
                <a:gd name="connsiteY3427" fmla="*/ 2224059 h 6474894"/>
                <a:gd name="connsiteX3428" fmla="*/ 1045598 w 5696845"/>
                <a:gd name="connsiteY3428" fmla="*/ 2240747 h 6474894"/>
                <a:gd name="connsiteX3429" fmla="*/ 1060695 w 5696845"/>
                <a:gd name="connsiteY3429" fmla="*/ 2257425 h 6474894"/>
                <a:gd name="connsiteX3430" fmla="*/ 1103891 w 5696845"/>
                <a:gd name="connsiteY3430" fmla="*/ 2076450 h 6474894"/>
                <a:gd name="connsiteX3431" fmla="*/ 1086317 w 5696845"/>
                <a:gd name="connsiteY3431" fmla="*/ 2076450 h 6474894"/>
                <a:gd name="connsiteX3432" fmla="*/ 1086317 w 5696845"/>
                <a:gd name="connsiteY3432" fmla="*/ 2071449 h 6474894"/>
                <a:gd name="connsiteX3433" fmla="*/ 1086317 w 5696845"/>
                <a:gd name="connsiteY3433" fmla="*/ 2066458 h 6474894"/>
                <a:gd name="connsiteX3434" fmla="*/ 1110129 w 5696845"/>
                <a:gd name="connsiteY3434" fmla="*/ 2057400 h 6474894"/>
                <a:gd name="connsiteX3435" fmla="*/ 1133942 w 5696845"/>
                <a:gd name="connsiteY3435" fmla="*/ 2048342 h 6474894"/>
                <a:gd name="connsiteX3436" fmla="*/ 1133942 w 5696845"/>
                <a:gd name="connsiteY3436" fmla="*/ 2023996 h 6474894"/>
                <a:gd name="connsiteX3437" fmla="*/ 1133942 w 5696845"/>
                <a:gd name="connsiteY3437" fmla="*/ 1999650 h 6474894"/>
                <a:gd name="connsiteX3438" fmla="*/ 1118397 w 5696845"/>
                <a:gd name="connsiteY3438" fmla="*/ 1993687 h 6474894"/>
                <a:gd name="connsiteX3439" fmla="*/ 1102843 w 5696845"/>
                <a:gd name="connsiteY3439" fmla="*/ 1987715 h 6474894"/>
                <a:gd name="connsiteX3440" fmla="*/ 1085184 w 5696845"/>
                <a:gd name="connsiteY3440" fmla="*/ 1998745 h 6474894"/>
                <a:gd name="connsiteX3441" fmla="*/ 1067524 w 5696845"/>
                <a:gd name="connsiteY3441" fmla="*/ 2009775 h 6474894"/>
                <a:gd name="connsiteX3442" fmla="*/ 1062638 w 5696845"/>
                <a:gd name="connsiteY3442" fmla="*/ 2009775 h 6474894"/>
                <a:gd name="connsiteX3443" fmla="*/ 1057742 w 5696845"/>
                <a:gd name="connsiteY3443" fmla="*/ 2009775 h 6474894"/>
                <a:gd name="connsiteX3444" fmla="*/ 1057742 w 5696845"/>
                <a:gd name="connsiteY3444" fmla="*/ 2001784 h 6474894"/>
                <a:gd name="connsiteX3445" fmla="*/ 1057742 w 5696845"/>
                <a:gd name="connsiteY3445" fmla="*/ 1993783 h 6474894"/>
                <a:gd name="connsiteX3446" fmla="*/ 1082097 w 5696845"/>
                <a:gd name="connsiteY3446" fmla="*/ 1982686 h 6474894"/>
                <a:gd name="connsiteX3447" fmla="*/ 1106453 w 5696845"/>
                <a:gd name="connsiteY3447" fmla="*/ 1971589 h 6474894"/>
                <a:gd name="connsiteX3448" fmla="*/ 1124846 w 5696845"/>
                <a:gd name="connsiteY3448" fmla="*/ 1981429 h 6474894"/>
                <a:gd name="connsiteX3449" fmla="*/ 1143238 w 5696845"/>
                <a:gd name="connsiteY3449" fmla="*/ 1991277 h 6474894"/>
                <a:gd name="connsiteX3450" fmla="*/ 1149249 w 5696845"/>
                <a:gd name="connsiteY3450" fmla="*/ 2015195 h 6474894"/>
                <a:gd name="connsiteX3451" fmla="*/ 1155249 w 5696845"/>
                <a:gd name="connsiteY3451" fmla="*/ 2039122 h 6474894"/>
                <a:gd name="connsiteX3452" fmla="*/ 1138361 w 5696845"/>
                <a:gd name="connsiteY3452" fmla="*/ 2057781 h 6474894"/>
                <a:gd name="connsiteX3453" fmla="*/ 1121464 w 5696845"/>
                <a:gd name="connsiteY3453" fmla="*/ 2076450 h 6474894"/>
                <a:gd name="connsiteX3454" fmla="*/ 1284113 w 5696845"/>
                <a:gd name="connsiteY3454" fmla="*/ 2247900 h 6474894"/>
                <a:gd name="connsiteX3455" fmla="*/ 1292000 w 5696845"/>
                <a:gd name="connsiteY3455" fmla="*/ 2247900 h 6474894"/>
                <a:gd name="connsiteX3456" fmla="*/ 1326709 w 5696845"/>
                <a:gd name="connsiteY3456" fmla="*/ 2212181 h 6474894"/>
                <a:gd name="connsiteX3457" fmla="*/ 1361409 w 5696845"/>
                <a:gd name="connsiteY3457" fmla="*/ 2176463 h 6474894"/>
                <a:gd name="connsiteX3458" fmla="*/ 1371134 w 5696845"/>
                <a:gd name="connsiteY3458" fmla="*/ 2150602 h 6474894"/>
                <a:gd name="connsiteX3459" fmla="*/ 1380868 w 5696845"/>
                <a:gd name="connsiteY3459" fmla="*/ 2124751 h 6474894"/>
                <a:gd name="connsiteX3460" fmla="*/ 1373781 w 5696845"/>
                <a:gd name="connsiteY3460" fmla="*/ 2120379 h 6474894"/>
                <a:gd name="connsiteX3461" fmla="*/ 1366704 w 5696845"/>
                <a:gd name="connsiteY3461" fmla="*/ 2115998 h 6474894"/>
                <a:gd name="connsiteX3462" fmla="*/ 1315965 w 5696845"/>
                <a:gd name="connsiteY3462" fmla="*/ 2167623 h 6474894"/>
                <a:gd name="connsiteX3463" fmla="*/ 1265225 w 5696845"/>
                <a:gd name="connsiteY3463" fmla="*/ 2219239 h 6474894"/>
                <a:gd name="connsiteX3464" fmla="*/ 1270721 w 5696845"/>
                <a:gd name="connsiteY3464" fmla="*/ 2233565 h 6474894"/>
                <a:gd name="connsiteX3465" fmla="*/ 1276217 w 5696845"/>
                <a:gd name="connsiteY3465" fmla="*/ 2247900 h 6474894"/>
                <a:gd name="connsiteX3466" fmla="*/ 1299486 w 5696845"/>
                <a:gd name="connsiteY3466" fmla="*/ 2152650 h 6474894"/>
                <a:gd name="connsiteX3467" fmla="*/ 1311964 w 5696845"/>
                <a:gd name="connsiteY3467" fmla="*/ 2152650 h 6474894"/>
                <a:gd name="connsiteX3468" fmla="*/ 1328376 w 5696845"/>
                <a:gd name="connsiteY3468" fmla="*/ 2134514 h 6474894"/>
                <a:gd name="connsiteX3469" fmla="*/ 1344797 w 5696845"/>
                <a:gd name="connsiteY3469" fmla="*/ 2116379 h 6474894"/>
                <a:gd name="connsiteX3470" fmla="*/ 1332329 w 5696845"/>
                <a:gd name="connsiteY3470" fmla="*/ 2096414 h 6474894"/>
                <a:gd name="connsiteX3471" fmla="*/ 1319860 w 5696845"/>
                <a:gd name="connsiteY3471" fmla="*/ 2076450 h 6474894"/>
                <a:gd name="connsiteX3472" fmla="*/ 1309335 w 5696845"/>
                <a:gd name="connsiteY3472" fmla="*/ 2076450 h 6474894"/>
                <a:gd name="connsiteX3473" fmla="*/ 1298820 w 5696845"/>
                <a:gd name="connsiteY3473" fmla="*/ 2076450 h 6474894"/>
                <a:gd name="connsiteX3474" fmla="*/ 1282294 w 5696845"/>
                <a:gd name="connsiteY3474" fmla="*/ 2094710 h 6474894"/>
                <a:gd name="connsiteX3475" fmla="*/ 1265777 w 5696845"/>
                <a:gd name="connsiteY3475" fmla="*/ 2112969 h 6474894"/>
                <a:gd name="connsiteX3476" fmla="*/ 1276388 w 5696845"/>
                <a:gd name="connsiteY3476" fmla="*/ 2132810 h 6474894"/>
                <a:gd name="connsiteX3477" fmla="*/ 1287009 w 5696845"/>
                <a:gd name="connsiteY3477" fmla="*/ 2152650 h 6474894"/>
                <a:gd name="connsiteX3478" fmla="*/ 1403452 w 5696845"/>
                <a:gd name="connsiteY3478" fmla="*/ 2104739 h 6474894"/>
                <a:gd name="connsiteX3479" fmla="*/ 1420559 w 5696845"/>
                <a:gd name="connsiteY3479" fmla="*/ 2105025 h 6474894"/>
                <a:gd name="connsiteX3480" fmla="*/ 1443933 w 5696845"/>
                <a:gd name="connsiteY3480" fmla="*/ 2081641 h 6474894"/>
                <a:gd name="connsiteX3481" fmla="*/ 1467317 w 5696845"/>
                <a:gd name="connsiteY3481" fmla="*/ 2058267 h 6474894"/>
                <a:gd name="connsiteX3482" fmla="*/ 1467317 w 5696845"/>
                <a:gd name="connsiteY3482" fmla="*/ 2035074 h 6474894"/>
                <a:gd name="connsiteX3483" fmla="*/ 1467317 w 5696845"/>
                <a:gd name="connsiteY3483" fmla="*/ 2011890 h 6474894"/>
                <a:gd name="connsiteX3484" fmla="*/ 1450648 w 5696845"/>
                <a:gd name="connsiteY3484" fmla="*/ 1992182 h 6474894"/>
                <a:gd name="connsiteX3485" fmla="*/ 1433979 w 5696845"/>
                <a:gd name="connsiteY3485" fmla="*/ 1972485 h 6474894"/>
                <a:gd name="connsiteX3486" fmla="*/ 1409757 w 5696845"/>
                <a:gd name="connsiteY3486" fmla="*/ 1966779 h 6474894"/>
                <a:gd name="connsiteX3487" fmla="*/ 1385526 w 5696845"/>
                <a:gd name="connsiteY3487" fmla="*/ 1961074 h 6474894"/>
                <a:gd name="connsiteX3488" fmla="*/ 1359751 w 5696845"/>
                <a:gd name="connsiteY3488" fmla="*/ 1981353 h 6474894"/>
                <a:gd name="connsiteX3489" fmla="*/ 1333967 w 5696845"/>
                <a:gd name="connsiteY3489" fmla="*/ 2001631 h 6474894"/>
                <a:gd name="connsiteX3490" fmla="*/ 1334110 w 5696845"/>
                <a:gd name="connsiteY3490" fmla="*/ 2031902 h 6474894"/>
                <a:gd name="connsiteX3491" fmla="*/ 1334262 w 5696845"/>
                <a:gd name="connsiteY3491" fmla="*/ 2062163 h 6474894"/>
                <a:gd name="connsiteX3492" fmla="*/ 1341254 w 5696845"/>
                <a:gd name="connsiteY3492" fmla="*/ 2072497 h 6474894"/>
                <a:gd name="connsiteX3493" fmla="*/ 1348254 w 5696845"/>
                <a:gd name="connsiteY3493" fmla="*/ 2082841 h 6474894"/>
                <a:gd name="connsiteX3494" fmla="*/ 1367304 w 5696845"/>
                <a:gd name="connsiteY3494" fmla="*/ 2093643 h 6474894"/>
                <a:gd name="connsiteX3495" fmla="*/ 1386354 w 5696845"/>
                <a:gd name="connsiteY3495" fmla="*/ 2104444 h 6474894"/>
                <a:gd name="connsiteX3496" fmla="*/ 1566720 w 5696845"/>
                <a:gd name="connsiteY3496" fmla="*/ 2076231 h 6474894"/>
                <a:gd name="connsiteX3497" fmla="*/ 1575626 w 5696845"/>
                <a:gd name="connsiteY3497" fmla="*/ 2076450 h 6474894"/>
                <a:gd name="connsiteX3498" fmla="*/ 1596981 w 5696845"/>
                <a:gd name="connsiteY3498" fmla="*/ 2056390 h 6474894"/>
                <a:gd name="connsiteX3499" fmla="*/ 1618345 w 5696845"/>
                <a:gd name="connsiteY3499" fmla="*/ 2036321 h 6474894"/>
                <a:gd name="connsiteX3500" fmla="*/ 1613850 w 5696845"/>
                <a:gd name="connsiteY3500" fmla="*/ 2024615 h 6474894"/>
                <a:gd name="connsiteX3501" fmla="*/ 1609354 w 5696845"/>
                <a:gd name="connsiteY3501" fmla="*/ 2012909 h 6474894"/>
                <a:gd name="connsiteX3502" fmla="*/ 1697879 w 5696845"/>
                <a:gd name="connsiteY3502" fmla="*/ 2013404 h 6474894"/>
                <a:gd name="connsiteX3503" fmla="*/ 1786404 w 5696845"/>
                <a:gd name="connsiteY3503" fmla="*/ 2013899 h 6474894"/>
                <a:gd name="connsiteX3504" fmla="*/ 1835734 w 5696845"/>
                <a:gd name="connsiteY3504" fmla="*/ 1991906 h 6474894"/>
                <a:gd name="connsiteX3505" fmla="*/ 1885055 w 5696845"/>
                <a:gd name="connsiteY3505" fmla="*/ 1969913 h 6474894"/>
                <a:gd name="connsiteX3506" fmla="*/ 1901885 w 5696845"/>
                <a:gd name="connsiteY3506" fmla="*/ 1951320 h 6474894"/>
                <a:gd name="connsiteX3507" fmla="*/ 1918716 w 5696845"/>
                <a:gd name="connsiteY3507" fmla="*/ 1932727 h 6474894"/>
                <a:gd name="connsiteX3508" fmla="*/ 1907858 w 5696845"/>
                <a:gd name="connsiteY3508" fmla="*/ 1869319 h 6474894"/>
                <a:gd name="connsiteX3509" fmla="*/ 1896990 w 5696845"/>
                <a:gd name="connsiteY3509" fmla="*/ 1805911 h 6474894"/>
                <a:gd name="connsiteX3510" fmla="*/ 1870005 w 5696845"/>
                <a:gd name="connsiteY3510" fmla="*/ 1753057 h 6474894"/>
                <a:gd name="connsiteX3511" fmla="*/ 1843021 w 5696845"/>
                <a:gd name="connsiteY3511" fmla="*/ 1700213 h 6474894"/>
                <a:gd name="connsiteX3512" fmla="*/ 1820437 w 5696845"/>
                <a:gd name="connsiteY3512" fmla="*/ 1696984 h 6474894"/>
                <a:gd name="connsiteX3513" fmla="*/ 1797844 w 5696845"/>
                <a:gd name="connsiteY3513" fmla="*/ 1693755 h 6474894"/>
                <a:gd name="connsiteX3514" fmla="*/ 1642101 w 5696845"/>
                <a:gd name="connsiteY3514" fmla="*/ 1849279 h 6474894"/>
                <a:gd name="connsiteX3515" fmla="*/ 1486367 w 5696845"/>
                <a:gd name="connsiteY3515" fmla="*/ 2004794 h 6474894"/>
                <a:gd name="connsiteX3516" fmla="*/ 1486367 w 5696845"/>
                <a:gd name="connsiteY3516" fmla="*/ 2019700 h 6474894"/>
                <a:gd name="connsiteX3517" fmla="*/ 1486367 w 5696845"/>
                <a:gd name="connsiteY3517" fmla="*/ 2034607 h 6474894"/>
                <a:gd name="connsiteX3518" fmla="*/ 1522086 w 5696845"/>
                <a:gd name="connsiteY3518" fmla="*/ 2055305 h 6474894"/>
                <a:gd name="connsiteX3519" fmla="*/ 1557804 w 5696845"/>
                <a:gd name="connsiteY3519" fmla="*/ 2076012 h 6474894"/>
                <a:gd name="connsiteX3520" fmla="*/ 1316241 w 5696845"/>
                <a:gd name="connsiteY3520" fmla="*/ 1980705 h 6474894"/>
                <a:gd name="connsiteX3521" fmla="*/ 1322327 w 5696845"/>
                <a:gd name="connsiteY3521" fmla="*/ 1981200 h 6474894"/>
                <a:gd name="connsiteX3522" fmla="*/ 1344816 w 5696845"/>
                <a:gd name="connsiteY3522" fmla="*/ 1962017 h 6474894"/>
                <a:gd name="connsiteX3523" fmla="*/ 1367304 w 5696845"/>
                <a:gd name="connsiteY3523" fmla="*/ 1942824 h 6474894"/>
                <a:gd name="connsiteX3524" fmla="*/ 1322594 w 5696845"/>
                <a:gd name="connsiteY3524" fmla="*/ 1902438 h 6474894"/>
                <a:gd name="connsiteX3525" fmla="*/ 1277884 w 5696845"/>
                <a:gd name="connsiteY3525" fmla="*/ 1862052 h 6474894"/>
                <a:gd name="connsiteX3526" fmla="*/ 1227344 w 5696845"/>
                <a:gd name="connsiteY3526" fmla="*/ 1831600 h 6474894"/>
                <a:gd name="connsiteX3527" fmla="*/ 1176804 w 5696845"/>
                <a:gd name="connsiteY3527" fmla="*/ 1801149 h 6474894"/>
                <a:gd name="connsiteX3528" fmla="*/ 1160869 w 5696845"/>
                <a:gd name="connsiteY3528" fmla="*/ 1795186 h 6474894"/>
                <a:gd name="connsiteX3529" fmla="*/ 1144943 w 5696845"/>
                <a:gd name="connsiteY3529" fmla="*/ 1789224 h 6474894"/>
                <a:gd name="connsiteX3530" fmla="*/ 1125150 w 5696845"/>
                <a:gd name="connsiteY3530" fmla="*/ 1809017 h 6474894"/>
                <a:gd name="connsiteX3531" fmla="*/ 1105367 w 5696845"/>
                <a:gd name="connsiteY3531" fmla="*/ 1828800 h 6474894"/>
                <a:gd name="connsiteX3532" fmla="*/ 1105367 w 5696845"/>
                <a:gd name="connsiteY3532" fmla="*/ 1836410 h 6474894"/>
                <a:gd name="connsiteX3533" fmla="*/ 1105367 w 5696845"/>
                <a:gd name="connsiteY3533" fmla="*/ 1844021 h 6474894"/>
                <a:gd name="connsiteX3534" fmla="*/ 1136323 w 5696845"/>
                <a:gd name="connsiteY3534" fmla="*/ 1855337 h 6474894"/>
                <a:gd name="connsiteX3535" fmla="*/ 1167279 w 5696845"/>
                <a:gd name="connsiteY3535" fmla="*/ 1866643 h 6474894"/>
                <a:gd name="connsiteX3536" fmla="*/ 1238717 w 5696845"/>
                <a:gd name="connsiteY3536" fmla="*/ 1923421 h 6474894"/>
                <a:gd name="connsiteX3537" fmla="*/ 1310154 w 5696845"/>
                <a:gd name="connsiteY3537" fmla="*/ 1980209 h 6474894"/>
                <a:gd name="connsiteX3538" fmla="*/ 1481957 w 5696845"/>
                <a:gd name="connsiteY3538" fmla="*/ 1980886 h 6474894"/>
                <a:gd name="connsiteX3539" fmla="*/ 1491825 w 5696845"/>
                <a:gd name="connsiteY3539" fmla="*/ 1981200 h 6474894"/>
                <a:gd name="connsiteX3540" fmla="*/ 1632871 w 5696845"/>
                <a:gd name="connsiteY3540" fmla="*/ 1839154 h 6474894"/>
                <a:gd name="connsiteX3541" fmla="*/ 1773907 w 5696845"/>
                <a:gd name="connsiteY3541" fmla="*/ 1697098 h 6474894"/>
                <a:gd name="connsiteX3542" fmla="*/ 1751934 w 5696845"/>
                <a:gd name="connsiteY3542" fmla="*/ 1667380 h 6474894"/>
                <a:gd name="connsiteX3543" fmla="*/ 1729959 w 5696845"/>
                <a:gd name="connsiteY3543" fmla="*/ 1637662 h 6474894"/>
                <a:gd name="connsiteX3544" fmla="*/ 1577826 w 5696845"/>
                <a:gd name="connsiteY3544" fmla="*/ 1789805 h 6474894"/>
                <a:gd name="connsiteX3545" fmla="*/ 1425683 w 5696845"/>
                <a:gd name="connsiteY3545" fmla="*/ 1941948 h 6474894"/>
                <a:gd name="connsiteX3546" fmla="*/ 1448876 w 5696845"/>
                <a:gd name="connsiteY3546" fmla="*/ 1961255 h 6474894"/>
                <a:gd name="connsiteX3547" fmla="*/ 1472079 w 5696845"/>
                <a:gd name="connsiteY3547" fmla="*/ 1980562 h 6474894"/>
                <a:gd name="connsiteX3548" fmla="*/ 1396927 w 5696845"/>
                <a:gd name="connsiteY3548" fmla="*/ 1930060 h 6474894"/>
                <a:gd name="connsiteX3549" fmla="*/ 1407509 w 5696845"/>
                <a:gd name="connsiteY3549" fmla="*/ 1928813 h 6474894"/>
                <a:gd name="connsiteX3550" fmla="*/ 1565996 w 5696845"/>
                <a:gd name="connsiteY3550" fmla="*/ 1775422 h 6474894"/>
                <a:gd name="connsiteX3551" fmla="*/ 1724492 w 5696845"/>
                <a:gd name="connsiteY3551" fmla="*/ 1622031 h 6474894"/>
                <a:gd name="connsiteX3552" fmla="*/ 1724492 w 5696845"/>
                <a:gd name="connsiteY3552" fmla="*/ 1602353 h 6474894"/>
                <a:gd name="connsiteX3553" fmla="*/ 1724492 w 5696845"/>
                <a:gd name="connsiteY3553" fmla="*/ 1582674 h 6474894"/>
                <a:gd name="connsiteX3554" fmla="*/ 1669723 w 5696845"/>
                <a:gd name="connsiteY3554" fmla="*/ 1533801 h 6474894"/>
                <a:gd name="connsiteX3555" fmla="*/ 1614954 w 5696845"/>
                <a:gd name="connsiteY3555" fmla="*/ 1484919 h 6474894"/>
                <a:gd name="connsiteX3556" fmla="*/ 1548822 w 5696845"/>
                <a:gd name="connsiteY3556" fmla="*/ 1451791 h 6474894"/>
                <a:gd name="connsiteX3557" fmla="*/ 1482681 w 5696845"/>
                <a:gd name="connsiteY3557" fmla="*/ 1418663 h 6474894"/>
                <a:gd name="connsiteX3558" fmla="*/ 1422254 w 5696845"/>
                <a:gd name="connsiteY3558" fmla="*/ 1478480 h 6474894"/>
                <a:gd name="connsiteX3559" fmla="*/ 1361818 w 5696845"/>
                <a:gd name="connsiteY3559" fmla="*/ 1538288 h 6474894"/>
                <a:gd name="connsiteX3560" fmla="*/ 1364561 w 5696845"/>
                <a:gd name="connsiteY3560" fmla="*/ 1562100 h 6474894"/>
                <a:gd name="connsiteX3561" fmla="*/ 1367304 w 5696845"/>
                <a:gd name="connsiteY3561" fmla="*/ 1585913 h 6474894"/>
                <a:gd name="connsiteX3562" fmla="*/ 1393260 w 5696845"/>
                <a:gd name="connsiteY3562" fmla="*/ 1588903 h 6474894"/>
                <a:gd name="connsiteX3563" fmla="*/ 1419225 w 5696845"/>
                <a:gd name="connsiteY3563" fmla="*/ 1591894 h 6474894"/>
                <a:gd name="connsiteX3564" fmla="*/ 1449372 w 5696845"/>
                <a:gd name="connsiteY3564" fmla="*/ 1549117 h 6474894"/>
                <a:gd name="connsiteX3565" fmla="*/ 1479528 w 5696845"/>
                <a:gd name="connsiteY3565" fmla="*/ 1506341 h 6474894"/>
                <a:gd name="connsiteX3566" fmla="*/ 1502017 w 5696845"/>
                <a:gd name="connsiteY3566" fmla="*/ 1500702 h 6474894"/>
                <a:gd name="connsiteX3567" fmla="*/ 1524495 w 5696845"/>
                <a:gd name="connsiteY3567" fmla="*/ 1495054 h 6474894"/>
                <a:gd name="connsiteX3568" fmla="*/ 1562586 w 5696845"/>
                <a:gd name="connsiteY3568" fmla="*/ 1514485 h 6474894"/>
                <a:gd name="connsiteX3569" fmla="*/ 1600667 w 5696845"/>
                <a:gd name="connsiteY3569" fmla="*/ 1533916 h 6474894"/>
                <a:gd name="connsiteX3570" fmla="*/ 1600667 w 5696845"/>
                <a:gd name="connsiteY3570" fmla="*/ 1543241 h 6474894"/>
                <a:gd name="connsiteX3571" fmla="*/ 1600667 w 5696845"/>
                <a:gd name="connsiteY3571" fmla="*/ 1552575 h 6474894"/>
                <a:gd name="connsiteX3572" fmla="*/ 1590685 w 5696845"/>
                <a:gd name="connsiteY3572" fmla="*/ 1552575 h 6474894"/>
                <a:gd name="connsiteX3573" fmla="*/ 1580712 w 5696845"/>
                <a:gd name="connsiteY3573" fmla="*/ 1552575 h 6474894"/>
                <a:gd name="connsiteX3574" fmla="*/ 1533087 w 5696845"/>
                <a:gd name="connsiteY3574" fmla="*/ 1600200 h 6474894"/>
                <a:gd name="connsiteX3575" fmla="*/ 1485462 w 5696845"/>
                <a:gd name="connsiteY3575" fmla="*/ 1647825 h 6474894"/>
                <a:gd name="connsiteX3576" fmla="*/ 1458763 w 5696845"/>
                <a:gd name="connsiteY3576" fmla="*/ 1647825 h 6474894"/>
                <a:gd name="connsiteX3577" fmla="*/ 1432074 w 5696845"/>
                <a:gd name="connsiteY3577" fmla="*/ 1647825 h 6474894"/>
                <a:gd name="connsiteX3578" fmla="*/ 1393498 w 5696845"/>
                <a:gd name="connsiteY3578" fmla="*/ 1619879 h 6474894"/>
                <a:gd name="connsiteX3579" fmla="*/ 1354922 w 5696845"/>
                <a:gd name="connsiteY3579" fmla="*/ 1591932 h 6474894"/>
                <a:gd name="connsiteX3580" fmla="*/ 1348197 w 5696845"/>
                <a:gd name="connsiteY3580" fmla="*/ 1581064 h 6474894"/>
                <a:gd name="connsiteX3581" fmla="*/ 1341482 w 5696845"/>
                <a:gd name="connsiteY3581" fmla="*/ 1570196 h 6474894"/>
                <a:gd name="connsiteX3582" fmla="*/ 1317689 w 5696845"/>
                <a:gd name="connsiteY3582" fmla="*/ 1592342 h 6474894"/>
                <a:gd name="connsiteX3583" fmla="*/ 1293886 w 5696845"/>
                <a:gd name="connsiteY3583" fmla="*/ 1614488 h 6474894"/>
                <a:gd name="connsiteX3584" fmla="*/ 1232964 w 5696845"/>
                <a:gd name="connsiteY3584" fmla="*/ 1687325 h 6474894"/>
                <a:gd name="connsiteX3585" fmla="*/ 1172042 w 5696845"/>
                <a:gd name="connsiteY3585" fmla="*/ 1760153 h 6474894"/>
                <a:gd name="connsiteX3586" fmla="*/ 1172042 w 5696845"/>
                <a:gd name="connsiteY3586" fmla="*/ 1764916 h 6474894"/>
                <a:gd name="connsiteX3587" fmla="*/ 1172042 w 5696845"/>
                <a:gd name="connsiteY3587" fmla="*/ 1769678 h 6474894"/>
                <a:gd name="connsiteX3588" fmla="*/ 1241098 w 5696845"/>
                <a:gd name="connsiteY3588" fmla="*/ 1813131 h 6474894"/>
                <a:gd name="connsiteX3589" fmla="*/ 1310154 w 5696845"/>
                <a:gd name="connsiteY3589" fmla="*/ 1856594 h 6474894"/>
                <a:gd name="connsiteX3590" fmla="*/ 1348254 w 5696845"/>
                <a:gd name="connsiteY3590" fmla="*/ 1893942 h 6474894"/>
                <a:gd name="connsiteX3591" fmla="*/ 1386354 w 5696845"/>
                <a:gd name="connsiteY3591" fmla="*/ 1931299 h 6474894"/>
                <a:gd name="connsiteX3592" fmla="*/ 1958540 w 5696845"/>
                <a:gd name="connsiteY3592" fmla="*/ 1924050 h 6474894"/>
                <a:gd name="connsiteX3593" fmla="*/ 1981000 w 5696845"/>
                <a:gd name="connsiteY3593" fmla="*/ 1924050 h 6474894"/>
                <a:gd name="connsiteX3594" fmla="*/ 1989744 w 5696845"/>
                <a:gd name="connsiteY3594" fmla="*/ 1907381 h 6474894"/>
                <a:gd name="connsiteX3595" fmla="*/ 1998488 w 5696845"/>
                <a:gd name="connsiteY3595" fmla="*/ 1890713 h 6474894"/>
                <a:gd name="connsiteX3596" fmla="*/ 1990201 w 5696845"/>
                <a:gd name="connsiteY3596" fmla="*/ 1831105 h 6474894"/>
                <a:gd name="connsiteX3597" fmla="*/ 1981915 w 5696845"/>
                <a:gd name="connsiteY3597" fmla="*/ 1771498 h 6474894"/>
                <a:gd name="connsiteX3598" fmla="*/ 1958740 w 5696845"/>
                <a:gd name="connsiteY3598" fmla="*/ 1726330 h 6474894"/>
                <a:gd name="connsiteX3599" fmla="*/ 1935566 w 5696845"/>
                <a:gd name="connsiteY3599" fmla="*/ 1681163 h 6474894"/>
                <a:gd name="connsiteX3600" fmla="*/ 1922650 w 5696845"/>
                <a:gd name="connsiteY3600" fmla="*/ 1663989 h 6474894"/>
                <a:gd name="connsiteX3601" fmla="*/ 1909744 w 5696845"/>
                <a:gd name="connsiteY3601" fmla="*/ 1646806 h 6474894"/>
                <a:gd name="connsiteX3602" fmla="*/ 1887141 w 5696845"/>
                <a:gd name="connsiteY3602" fmla="*/ 1670866 h 6474894"/>
                <a:gd name="connsiteX3603" fmla="*/ 1864528 w 5696845"/>
                <a:gd name="connsiteY3603" fmla="*/ 1694936 h 6474894"/>
                <a:gd name="connsiteX3604" fmla="*/ 1890198 w 5696845"/>
                <a:gd name="connsiteY3604" fmla="*/ 1752124 h 6474894"/>
                <a:gd name="connsiteX3605" fmla="*/ 1915868 w 5696845"/>
                <a:gd name="connsiteY3605" fmla="*/ 1809321 h 6474894"/>
                <a:gd name="connsiteX3606" fmla="*/ 1925974 w 5696845"/>
                <a:gd name="connsiteY3606" fmla="*/ 1866690 h 6474894"/>
                <a:gd name="connsiteX3607" fmla="*/ 1936080 w 5696845"/>
                <a:gd name="connsiteY3607" fmla="*/ 1924050 h 6474894"/>
                <a:gd name="connsiteX3608" fmla="*/ 3108046 w 5696845"/>
                <a:gd name="connsiteY3608" fmla="*/ 1876425 h 6474894"/>
                <a:gd name="connsiteX3609" fmla="*/ 3118085 w 5696845"/>
                <a:gd name="connsiteY3609" fmla="*/ 1852613 h 6474894"/>
                <a:gd name="connsiteX3610" fmla="*/ 3164053 w 5696845"/>
                <a:gd name="connsiteY3610" fmla="*/ 1754143 h 6474894"/>
                <a:gd name="connsiteX3611" fmla="*/ 3210020 w 5696845"/>
                <a:gd name="connsiteY3611" fmla="*/ 1655683 h 6474894"/>
                <a:gd name="connsiteX3612" fmla="*/ 3193542 w 5696845"/>
                <a:gd name="connsiteY3612" fmla="*/ 1633004 h 6474894"/>
                <a:gd name="connsiteX3613" fmla="*/ 3177054 w 5696845"/>
                <a:gd name="connsiteY3613" fmla="*/ 1610325 h 6474894"/>
                <a:gd name="connsiteX3614" fmla="*/ 3165910 w 5696845"/>
                <a:gd name="connsiteY3614" fmla="*/ 1610020 h 6474894"/>
                <a:gd name="connsiteX3615" fmla="*/ 3154756 w 5696845"/>
                <a:gd name="connsiteY3615" fmla="*/ 1609725 h 6474894"/>
                <a:gd name="connsiteX3616" fmla="*/ 3105836 w 5696845"/>
                <a:gd name="connsiteY3616" fmla="*/ 1674019 h 6474894"/>
                <a:gd name="connsiteX3617" fmla="*/ 3056906 w 5696845"/>
                <a:gd name="connsiteY3617" fmla="*/ 1738313 h 6474894"/>
                <a:gd name="connsiteX3618" fmla="*/ 3061640 w 5696845"/>
                <a:gd name="connsiteY3618" fmla="*/ 1782490 h 6474894"/>
                <a:gd name="connsiteX3619" fmla="*/ 3066365 w 5696845"/>
                <a:gd name="connsiteY3619" fmla="*/ 1826657 h 6474894"/>
                <a:gd name="connsiteX3620" fmla="*/ 3082185 w 5696845"/>
                <a:gd name="connsiteY3620" fmla="*/ 1863452 h 6474894"/>
                <a:gd name="connsiteX3621" fmla="*/ 3098006 w 5696845"/>
                <a:gd name="connsiteY3621" fmla="*/ 1900238 h 6474894"/>
                <a:gd name="connsiteX3622" fmla="*/ 3043704 w 5696845"/>
                <a:gd name="connsiteY3622" fmla="*/ 1714005 h 6474894"/>
                <a:gd name="connsiteX3623" fmla="*/ 3053229 w 5696845"/>
                <a:gd name="connsiteY3623" fmla="*/ 1713452 h 6474894"/>
                <a:gd name="connsiteX3624" fmla="*/ 3103236 w 5696845"/>
                <a:gd name="connsiteY3624" fmla="*/ 1647920 h 6474894"/>
                <a:gd name="connsiteX3625" fmla="*/ 3153242 w 5696845"/>
                <a:gd name="connsiteY3625" fmla="*/ 1582388 h 6474894"/>
                <a:gd name="connsiteX3626" fmla="*/ 3153242 w 5696845"/>
                <a:gd name="connsiteY3626" fmla="*/ 1552318 h 6474894"/>
                <a:gd name="connsiteX3627" fmla="*/ 3153242 w 5696845"/>
                <a:gd name="connsiteY3627" fmla="*/ 1522238 h 6474894"/>
                <a:gd name="connsiteX3628" fmla="*/ 3172292 w 5696845"/>
                <a:gd name="connsiteY3628" fmla="*/ 1498025 h 6474894"/>
                <a:gd name="connsiteX3629" fmla="*/ 3191342 w 5696845"/>
                <a:gd name="connsiteY3629" fmla="*/ 1473803 h 6474894"/>
                <a:gd name="connsiteX3630" fmla="*/ 3191342 w 5696845"/>
                <a:gd name="connsiteY3630" fmla="*/ 1466241 h 6474894"/>
                <a:gd name="connsiteX3631" fmla="*/ 3191342 w 5696845"/>
                <a:gd name="connsiteY3631" fmla="*/ 1458668 h 6474894"/>
                <a:gd name="connsiteX3632" fmla="*/ 3056697 w 5696845"/>
                <a:gd name="connsiteY3632" fmla="*/ 1366619 h 6474894"/>
                <a:gd name="connsiteX3633" fmla="*/ 2922051 w 5696845"/>
                <a:gd name="connsiteY3633" fmla="*/ 1274569 h 6474894"/>
                <a:gd name="connsiteX3634" fmla="*/ 2897629 w 5696845"/>
                <a:gd name="connsiteY3634" fmla="*/ 1292800 h 6474894"/>
                <a:gd name="connsiteX3635" fmla="*/ 2873207 w 5696845"/>
                <a:gd name="connsiteY3635" fmla="*/ 1311031 h 6474894"/>
                <a:gd name="connsiteX3636" fmla="*/ 2841651 w 5696845"/>
                <a:gd name="connsiteY3636" fmla="*/ 1356827 h 6474894"/>
                <a:gd name="connsiteX3637" fmla="*/ 2810094 w 5696845"/>
                <a:gd name="connsiteY3637" fmla="*/ 1402613 h 6474894"/>
                <a:gd name="connsiteX3638" fmla="*/ 2804237 w 5696845"/>
                <a:gd name="connsiteY3638" fmla="*/ 1425940 h 6474894"/>
                <a:gd name="connsiteX3639" fmla="*/ 2798388 w 5696845"/>
                <a:gd name="connsiteY3639" fmla="*/ 1449267 h 6474894"/>
                <a:gd name="connsiteX3640" fmla="*/ 2811504 w 5696845"/>
                <a:gd name="connsiteY3640" fmla="*/ 1474727 h 6474894"/>
                <a:gd name="connsiteX3641" fmla="*/ 2824629 w 5696845"/>
                <a:gd name="connsiteY3641" fmla="*/ 1500188 h 6474894"/>
                <a:gd name="connsiteX3642" fmla="*/ 2929404 w 5696845"/>
                <a:gd name="connsiteY3642" fmla="*/ 1607372 h 6474894"/>
                <a:gd name="connsiteX3643" fmla="*/ 3034179 w 5696845"/>
                <a:gd name="connsiteY3643" fmla="*/ 1714557 h 6474894"/>
                <a:gd name="connsiteX3644" fmla="*/ 1821456 w 5696845"/>
                <a:gd name="connsiteY3644" fmla="*/ 1676400 h 6474894"/>
                <a:gd name="connsiteX3645" fmla="*/ 1839659 w 5696845"/>
                <a:gd name="connsiteY3645" fmla="*/ 1676400 h 6474894"/>
                <a:gd name="connsiteX3646" fmla="*/ 1863033 w 5696845"/>
                <a:gd name="connsiteY3646" fmla="*/ 1653016 h 6474894"/>
                <a:gd name="connsiteX3647" fmla="*/ 1886417 w 5696845"/>
                <a:gd name="connsiteY3647" fmla="*/ 1629642 h 6474894"/>
                <a:gd name="connsiteX3648" fmla="*/ 1886417 w 5696845"/>
                <a:gd name="connsiteY3648" fmla="*/ 1605391 h 6474894"/>
                <a:gd name="connsiteX3649" fmla="*/ 1886417 w 5696845"/>
                <a:gd name="connsiteY3649" fmla="*/ 1581150 h 6474894"/>
                <a:gd name="connsiteX3650" fmla="*/ 1867367 w 5696845"/>
                <a:gd name="connsiteY3650" fmla="*/ 1562100 h 6474894"/>
                <a:gd name="connsiteX3651" fmla="*/ 1848317 w 5696845"/>
                <a:gd name="connsiteY3651" fmla="*/ 1543050 h 6474894"/>
                <a:gd name="connsiteX3652" fmla="*/ 1819742 w 5696845"/>
                <a:gd name="connsiteY3652" fmla="*/ 1543050 h 6474894"/>
                <a:gd name="connsiteX3653" fmla="*/ 1791167 w 5696845"/>
                <a:gd name="connsiteY3653" fmla="*/ 1543050 h 6474894"/>
                <a:gd name="connsiteX3654" fmla="*/ 1772117 w 5696845"/>
                <a:gd name="connsiteY3654" fmla="*/ 1562100 h 6474894"/>
                <a:gd name="connsiteX3655" fmla="*/ 1753067 w 5696845"/>
                <a:gd name="connsiteY3655" fmla="*/ 1581150 h 6474894"/>
                <a:gd name="connsiteX3656" fmla="*/ 1753067 w 5696845"/>
                <a:gd name="connsiteY3656" fmla="*/ 1609030 h 6474894"/>
                <a:gd name="connsiteX3657" fmla="*/ 1753067 w 5696845"/>
                <a:gd name="connsiteY3657" fmla="*/ 1636919 h 6474894"/>
                <a:gd name="connsiteX3658" fmla="*/ 1778165 w 5696845"/>
                <a:gd name="connsiteY3658" fmla="*/ 1656655 h 6474894"/>
                <a:gd name="connsiteX3659" fmla="*/ 1803264 w 5696845"/>
                <a:gd name="connsiteY3659" fmla="*/ 1676400 h 6474894"/>
                <a:gd name="connsiteX3660" fmla="*/ 3424704 w 5696845"/>
                <a:gd name="connsiteY3660" fmla="*/ 1672238 h 6474894"/>
                <a:gd name="connsiteX3661" fmla="*/ 3519954 w 5696845"/>
                <a:gd name="connsiteY3661" fmla="*/ 1668504 h 6474894"/>
                <a:gd name="connsiteX3662" fmla="*/ 3593173 w 5696845"/>
                <a:gd name="connsiteY3662" fmla="*/ 1652064 h 6474894"/>
                <a:gd name="connsiteX3663" fmla="*/ 3666392 w 5696845"/>
                <a:gd name="connsiteY3663" fmla="*/ 1635623 h 6474894"/>
                <a:gd name="connsiteX3664" fmla="*/ 3678488 w 5696845"/>
                <a:gd name="connsiteY3664" fmla="*/ 1606420 h 6474894"/>
                <a:gd name="connsiteX3665" fmla="*/ 3690585 w 5696845"/>
                <a:gd name="connsiteY3665" fmla="*/ 1577207 h 6474894"/>
                <a:gd name="connsiteX3666" fmla="*/ 3726933 w 5696845"/>
                <a:gd name="connsiteY3666" fmla="*/ 1540859 h 6474894"/>
                <a:gd name="connsiteX3667" fmla="*/ 3763270 w 5696845"/>
                <a:gd name="connsiteY3667" fmla="*/ 1504521 h 6474894"/>
                <a:gd name="connsiteX3668" fmla="*/ 3746392 w 5696845"/>
                <a:gd name="connsiteY3668" fmla="*/ 1498559 h 6474894"/>
                <a:gd name="connsiteX3669" fmla="*/ 3729504 w 5696845"/>
                <a:gd name="connsiteY3669" fmla="*/ 1492606 h 6474894"/>
                <a:gd name="connsiteX3670" fmla="*/ 3698539 w 5696845"/>
                <a:gd name="connsiteY3670" fmla="*/ 1469708 h 6474894"/>
                <a:gd name="connsiteX3671" fmla="*/ 3667573 w 5696845"/>
                <a:gd name="connsiteY3671" fmla="*/ 1446819 h 6474894"/>
                <a:gd name="connsiteX3672" fmla="*/ 3651542 w 5696845"/>
                <a:gd name="connsiteY3672" fmla="*/ 1416348 h 6474894"/>
                <a:gd name="connsiteX3673" fmla="*/ 3635521 w 5696845"/>
                <a:gd name="connsiteY3673" fmla="*/ 1385888 h 6474894"/>
                <a:gd name="connsiteX3674" fmla="*/ 3635817 w 5696845"/>
                <a:gd name="connsiteY3674" fmla="*/ 1323975 h 6474894"/>
                <a:gd name="connsiteX3675" fmla="*/ 3636102 w 5696845"/>
                <a:gd name="connsiteY3675" fmla="*/ 1262063 h 6474894"/>
                <a:gd name="connsiteX3676" fmla="*/ 3652676 w 5696845"/>
                <a:gd name="connsiteY3676" fmla="*/ 1204913 h 6474894"/>
                <a:gd name="connsiteX3677" fmla="*/ 3669249 w 5696845"/>
                <a:gd name="connsiteY3677" fmla="*/ 1147763 h 6474894"/>
                <a:gd name="connsiteX3678" fmla="*/ 3670802 w 5696845"/>
                <a:gd name="connsiteY3678" fmla="*/ 1128713 h 6474894"/>
                <a:gd name="connsiteX3679" fmla="*/ 3672354 w 5696845"/>
                <a:gd name="connsiteY3679" fmla="*/ 1109663 h 6474894"/>
                <a:gd name="connsiteX3680" fmla="*/ 3651838 w 5696845"/>
                <a:gd name="connsiteY3680" fmla="*/ 1106738 h 6474894"/>
                <a:gd name="connsiteX3681" fmla="*/ 3631330 w 5696845"/>
                <a:gd name="connsiteY3681" fmla="*/ 1103814 h 6474894"/>
                <a:gd name="connsiteX3682" fmla="*/ 3619729 w 5696845"/>
                <a:gd name="connsiteY3682" fmla="*/ 1140076 h 6474894"/>
                <a:gd name="connsiteX3683" fmla="*/ 3608128 w 5696845"/>
                <a:gd name="connsiteY3683" fmla="*/ 1176338 h 6474894"/>
                <a:gd name="connsiteX3684" fmla="*/ 3588744 w 5696845"/>
                <a:gd name="connsiteY3684" fmla="*/ 1209675 h 6474894"/>
                <a:gd name="connsiteX3685" fmla="*/ 3569351 w 5696845"/>
                <a:gd name="connsiteY3685" fmla="*/ 1243013 h 6474894"/>
                <a:gd name="connsiteX3686" fmla="*/ 3539890 w 5696845"/>
                <a:gd name="connsiteY3686" fmla="*/ 1274807 h 6474894"/>
                <a:gd name="connsiteX3687" fmla="*/ 3510429 w 5696845"/>
                <a:gd name="connsiteY3687" fmla="*/ 1306592 h 6474894"/>
                <a:gd name="connsiteX3688" fmla="*/ 3472329 w 5696845"/>
                <a:gd name="connsiteY3688" fmla="*/ 1326499 h 6474894"/>
                <a:gd name="connsiteX3689" fmla="*/ 3434229 w 5696845"/>
                <a:gd name="connsiteY3689" fmla="*/ 1346406 h 6474894"/>
                <a:gd name="connsiteX3690" fmla="*/ 3339742 w 5696845"/>
                <a:gd name="connsiteY3690" fmla="*/ 1351864 h 6474894"/>
                <a:gd name="connsiteX3691" fmla="*/ 3245244 w 5696845"/>
                <a:gd name="connsiteY3691" fmla="*/ 1357313 h 6474894"/>
                <a:gd name="connsiteX3692" fmla="*/ 3236453 w 5696845"/>
                <a:gd name="connsiteY3692" fmla="*/ 1383811 h 6474894"/>
                <a:gd name="connsiteX3693" fmla="*/ 3227651 w 5696845"/>
                <a:gd name="connsiteY3693" fmla="*/ 1410310 h 6474894"/>
                <a:gd name="connsiteX3694" fmla="*/ 3242920 w 5696845"/>
                <a:gd name="connsiteY3694" fmla="*/ 1433617 h 6474894"/>
                <a:gd name="connsiteX3695" fmla="*/ 3258198 w 5696845"/>
                <a:gd name="connsiteY3695" fmla="*/ 1456925 h 6474894"/>
                <a:gd name="connsiteX3696" fmla="*/ 3289059 w 5696845"/>
                <a:gd name="connsiteY3696" fmla="*/ 1473575 h 6474894"/>
                <a:gd name="connsiteX3697" fmla="*/ 3319929 w 5696845"/>
                <a:gd name="connsiteY3697" fmla="*/ 1490215 h 6474894"/>
                <a:gd name="connsiteX3698" fmla="*/ 3410417 w 5696845"/>
                <a:gd name="connsiteY3698" fmla="*/ 1489567 h 6474894"/>
                <a:gd name="connsiteX3699" fmla="*/ 3500904 w 5696845"/>
                <a:gd name="connsiteY3699" fmla="*/ 1488929 h 6474894"/>
                <a:gd name="connsiteX3700" fmla="*/ 3477092 w 5696845"/>
                <a:gd name="connsiteY3700" fmla="*/ 1495987 h 6474894"/>
                <a:gd name="connsiteX3701" fmla="*/ 3453279 w 5696845"/>
                <a:gd name="connsiteY3701" fmla="*/ 1503055 h 6474894"/>
                <a:gd name="connsiteX3702" fmla="*/ 3383842 w 5696845"/>
                <a:gd name="connsiteY3702" fmla="*/ 1503998 h 6474894"/>
                <a:gd name="connsiteX3703" fmla="*/ 3314405 w 5696845"/>
                <a:gd name="connsiteY3703" fmla="*/ 1504950 h 6474894"/>
                <a:gd name="connsiteX3704" fmla="*/ 3275915 w 5696845"/>
                <a:gd name="connsiteY3704" fmla="*/ 1485310 h 6474894"/>
                <a:gd name="connsiteX3705" fmla="*/ 3237414 w 5696845"/>
                <a:gd name="connsiteY3705" fmla="*/ 1465678 h 6474894"/>
                <a:gd name="connsiteX3706" fmla="*/ 3213945 w 5696845"/>
                <a:gd name="connsiteY3706" fmla="*/ 1481052 h 6474894"/>
                <a:gd name="connsiteX3707" fmla="*/ 3190475 w 5696845"/>
                <a:gd name="connsiteY3707" fmla="*/ 1496435 h 6474894"/>
                <a:gd name="connsiteX3708" fmla="*/ 3179740 w 5696845"/>
                <a:gd name="connsiteY3708" fmla="*/ 1519990 h 6474894"/>
                <a:gd name="connsiteX3709" fmla="*/ 3169006 w 5696845"/>
                <a:gd name="connsiteY3709" fmla="*/ 1543555 h 6474894"/>
                <a:gd name="connsiteX3710" fmla="*/ 3184331 w 5696845"/>
                <a:gd name="connsiteY3710" fmla="*/ 1575692 h 6474894"/>
                <a:gd name="connsiteX3711" fmla="*/ 3199657 w 5696845"/>
                <a:gd name="connsiteY3711" fmla="*/ 1607830 h 6474894"/>
                <a:gd name="connsiteX3712" fmla="*/ 3231213 w 5696845"/>
                <a:gd name="connsiteY3712" fmla="*/ 1631785 h 6474894"/>
                <a:gd name="connsiteX3713" fmla="*/ 3262779 w 5696845"/>
                <a:gd name="connsiteY3713" fmla="*/ 1655740 h 6474894"/>
                <a:gd name="connsiteX3714" fmla="*/ 3296117 w 5696845"/>
                <a:gd name="connsiteY3714" fmla="*/ 1665846 h 6474894"/>
                <a:gd name="connsiteX3715" fmla="*/ 3329454 w 5696845"/>
                <a:gd name="connsiteY3715" fmla="*/ 1675962 h 6474894"/>
                <a:gd name="connsiteX3716" fmla="*/ 1457192 w 5696845"/>
                <a:gd name="connsiteY3716" fmla="*/ 1628775 h 6474894"/>
                <a:gd name="connsiteX3717" fmla="*/ 1484033 w 5696845"/>
                <a:gd name="connsiteY3717" fmla="*/ 1628775 h 6474894"/>
                <a:gd name="connsiteX3718" fmla="*/ 1496168 w 5696845"/>
                <a:gd name="connsiteY3718" fmla="*/ 1614154 h 6474894"/>
                <a:gd name="connsiteX3719" fmla="*/ 1508303 w 5696845"/>
                <a:gd name="connsiteY3719" fmla="*/ 1599543 h 6474894"/>
                <a:gd name="connsiteX3720" fmla="*/ 1486881 w 5696845"/>
                <a:gd name="connsiteY3720" fmla="*/ 1579579 h 6474894"/>
                <a:gd name="connsiteX3721" fmla="*/ 1465459 w 5696845"/>
                <a:gd name="connsiteY3721" fmla="*/ 1559624 h 6474894"/>
                <a:gd name="connsiteX3722" fmla="*/ 1441399 w 5696845"/>
                <a:gd name="connsiteY3722" fmla="*/ 1583684 h 6474894"/>
                <a:gd name="connsiteX3723" fmla="*/ 1417339 w 5696845"/>
                <a:gd name="connsiteY3723" fmla="*/ 1607744 h 6474894"/>
                <a:gd name="connsiteX3724" fmla="*/ 1423845 w 5696845"/>
                <a:gd name="connsiteY3724" fmla="*/ 1618259 h 6474894"/>
                <a:gd name="connsiteX3725" fmla="*/ 1430341 w 5696845"/>
                <a:gd name="connsiteY3725" fmla="*/ 1628775 h 6474894"/>
                <a:gd name="connsiteX3726" fmla="*/ 3703311 w 5696845"/>
                <a:gd name="connsiteY3726" fmla="*/ 1628785 h 6474894"/>
                <a:gd name="connsiteX3727" fmla="*/ 3710454 w 5696845"/>
                <a:gd name="connsiteY3727" fmla="*/ 1628785 h 6474894"/>
                <a:gd name="connsiteX3728" fmla="*/ 3908413 w 5696845"/>
                <a:gd name="connsiteY3728" fmla="*/ 1589237 h 6474894"/>
                <a:gd name="connsiteX3729" fmla="*/ 4106361 w 5696845"/>
                <a:gd name="connsiteY3729" fmla="*/ 1549679 h 6474894"/>
                <a:gd name="connsiteX3730" fmla="*/ 4102904 w 5696845"/>
                <a:gd name="connsiteY3730" fmla="*/ 1539307 h 6474894"/>
                <a:gd name="connsiteX3731" fmla="*/ 4099446 w 5696845"/>
                <a:gd name="connsiteY3731" fmla="*/ 1528934 h 6474894"/>
                <a:gd name="connsiteX3732" fmla="*/ 4066880 w 5696845"/>
                <a:gd name="connsiteY3732" fmla="*/ 1509798 h 6474894"/>
                <a:gd name="connsiteX3733" fmla="*/ 4034304 w 5696845"/>
                <a:gd name="connsiteY3733" fmla="*/ 1490663 h 6474894"/>
                <a:gd name="connsiteX3734" fmla="*/ 3962867 w 5696845"/>
                <a:gd name="connsiteY3734" fmla="*/ 1490663 h 6474894"/>
                <a:gd name="connsiteX3735" fmla="*/ 3891429 w 5696845"/>
                <a:gd name="connsiteY3735" fmla="*/ 1490663 h 6474894"/>
                <a:gd name="connsiteX3736" fmla="*/ 3834879 w 5696845"/>
                <a:gd name="connsiteY3736" fmla="*/ 1509198 h 6474894"/>
                <a:gd name="connsiteX3737" fmla="*/ 3778339 w 5696845"/>
                <a:gd name="connsiteY3737" fmla="*/ 1527724 h 6474894"/>
                <a:gd name="connsiteX3738" fmla="*/ 3737248 w 5696845"/>
                <a:gd name="connsiteY3738" fmla="*/ 1567091 h 6474894"/>
                <a:gd name="connsiteX3739" fmla="*/ 3696167 w 5696845"/>
                <a:gd name="connsiteY3739" fmla="*/ 1606458 h 6474894"/>
                <a:gd name="connsiteX3740" fmla="*/ 3696167 w 5696845"/>
                <a:gd name="connsiteY3740" fmla="*/ 1617621 h 6474894"/>
                <a:gd name="connsiteX3741" fmla="*/ 3696167 w 5696845"/>
                <a:gd name="connsiteY3741" fmla="*/ 1628775 h 6474894"/>
                <a:gd name="connsiteX3742" fmla="*/ 1734741 w 5696845"/>
                <a:gd name="connsiteY3742" fmla="*/ 1561690 h 6474894"/>
                <a:gd name="connsiteX3743" fmla="*/ 1740218 w 5696845"/>
                <a:gd name="connsiteY3743" fmla="*/ 1562100 h 6474894"/>
                <a:gd name="connsiteX3744" fmla="*/ 1762649 w 5696845"/>
                <a:gd name="connsiteY3744" fmla="*/ 1538221 h 6474894"/>
                <a:gd name="connsiteX3745" fmla="*/ 1785080 w 5696845"/>
                <a:gd name="connsiteY3745" fmla="*/ 1514351 h 6474894"/>
                <a:gd name="connsiteX3746" fmla="*/ 1757172 w 5696845"/>
                <a:gd name="connsiteY3746" fmla="*/ 1484748 h 6474894"/>
                <a:gd name="connsiteX3747" fmla="*/ 1729254 w 5696845"/>
                <a:gd name="connsiteY3747" fmla="*/ 1455144 h 6474894"/>
                <a:gd name="connsiteX3748" fmla="*/ 1663465 w 5696845"/>
                <a:gd name="connsiteY3748" fmla="*/ 1408605 h 6474894"/>
                <a:gd name="connsiteX3749" fmla="*/ 1597676 w 5696845"/>
                <a:gd name="connsiteY3749" fmla="*/ 1362075 h 6474894"/>
                <a:gd name="connsiteX3750" fmla="*/ 1572721 w 5696845"/>
                <a:gd name="connsiteY3750" fmla="*/ 1362075 h 6474894"/>
                <a:gd name="connsiteX3751" fmla="*/ 1547756 w 5696845"/>
                <a:gd name="connsiteY3751" fmla="*/ 1362075 h 6474894"/>
                <a:gd name="connsiteX3752" fmla="*/ 1526591 w 5696845"/>
                <a:gd name="connsiteY3752" fmla="*/ 1376906 h 6474894"/>
                <a:gd name="connsiteX3753" fmla="*/ 1505417 w 5696845"/>
                <a:gd name="connsiteY3753" fmla="*/ 1391726 h 6474894"/>
                <a:gd name="connsiteX3754" fmla="*/ 1505455 w 5696845"/>
                <a:gd name="connsiteY3754" fmla="*/ 1398337 h 6474894"/>
                <a:gd name="connsiteX3755" fmla="*/ 1505493 w 5696845"/>
                <a:gd name="connsiteY3755" fmla="*/ 1404938 h 6474894"/>
                <a:gd name="connsiteX3756" fmla="*/ 1564986 w 5696845"/>
                <a:gd name="connsiteY3756" fmla="*/ 1435903 h 6474894"/>
                <a:gd name="connsiteX3757" fmla="*/ 1624489 w 5696845"/>
                <a:gd name="connsiteY3757" fmla="*/ 1466869 h 6474894"/>
                <a:gd name="connsiteX3758" fmla="*/ 1676876 w 5696845"/>
                <a:gd name="connsiteY3758" fmla="*/ 1514075 h 6474894"/>
                <a:gd name="connsiteX3759" fmla="*/ 1729264 w 5696845"/>
                <a:gd name="connsiteY3759" fmla="*/ 1561271 h 6474894"/>
                <a:gd name="connsiteX3760" fmla="*/ 1906067 w 5696845"/>
                <a:gd name="connsiteY3760" fmla="*/ 1561100 h 6474894"/>
                <a:gd name="connsiteX3761" fmla="*/ 1911430 w 5696845"/>
                <a:gd name="connsiteY3761" fmla="*/ 1562100 h 6474894"/>
                <a:gd name="connsiteX3762" fmla="*/ 1935785 w 5696845"/>
                <a:gd name="connsiteY3762" fmla="*/ 1535906 h 6474894"/>
                <a:gd name="connsiteX3763" fmla="*/ 1960150 w 5696845"/>
                <a:gd name="connsiteY3763" fmla="*/ 1509713 h 6474894"/>
                <a:gd name="connsiteX3764" fmla="*/ 1976381 w 5696845"/>
                <a:gd name="connsiteY3764" fmla="*/ 1484119 h 6474894"/>
                <a:gd name="connsiteX3765" fmla="*/ 1992602 w 5696845"/>
                <a:gd name="connsiteY3765" fmla="*/ 1458516 h 6474894"/>
                <a:gd name="connsiteX3766" fmla="*/ 2005222 w 5696845"/>
                <a:gd name="connsiteY3766" fmla="*/ 1410662 h 6474894"/>
                <a:gd name="connsiteX3767" fmla="*/ 2017843 w 5696845"/>
                <a:gd name="connsiteY3767" fmla="*/ 1362818 h 6474894"/>
                <a:gd name="connsiteX3768" fmla="*/ 2006784 w 5696845"/>
                <a:gd name="connsiteY3768" fmla="*/ 1353636 h 6474894"/>
                <a:gd name="connsiteX3769" fmla="*/ 1995726 w 5696845"/>
                <a:gd name="connsiteY3769" fmla="*/ 1344454 h 6474894"/>
                <a:gd name="connsiteX3770" fmla="*/ 1968037 w 5696845"/>
                <a:gd name="connsiteY3770" fmla="*/ 1341358 h 6474894"/>
                <a:gd name="connsiteX3771" fmla="*/ 1940357 w 5696845"/>
                <a:gd name="connsiteY3771" fmla="*/ 1338263 h 6474894"/>
                <a:gd name="connsiteX3772" fmla="*/ 1924203 w 5696845"/>
                <a:gd name="connsiteY3772" fmla="*/ 1391974 h 6474894"/>
                <a:gd name="connsiteX3773" fmla="*/ 1908048 w 5696845"/>
                <a:gd name="connsiteY3773" fmla="*/ 1445686 h 6474894"/>
                <a:gd name="connsiteX3774" fmla="*/ 1881664 w 5696845"/>
                <a:gd name="connsiteY3774" fmla="*/ 1480280 h 6474894"/>
                <a:gd name="connsiteX3775" fmla="*/ 1855270 w 5696845"/>
                <a:gd name="connsiteY3775" fmla="*/ 1514885 h 6474894"/>
                <a:gd name="connsiteX3776" fmla="*/ 1877987 w 5696845"/>
                <a:gd name="connsiteY3776" fmla="*/ 1537487 h 6474894"/>
                <a:gd name="connsiteX3777" fmla="*/ 1900704 w 5696845"/>
                <a:gd name="connsiteY3777" fmla="*/ 1560090 h 6474894"/>
                <a:gd name="connsiteX3778" fmla="*/ 1821276 w 5696845"/>
                <a:gd name="connsiteY3778" fmla="*/ 1514056 h 6474894"/>
                <a:gd name="connsiteX3779" fmla="*/ 1827571 w 5696845"/>
                <a:gd name="connsiteY3779" fmla="*/ 1514475 h 6474894"/>
                <a:gd name="connsiteX3780" fmla="*/ 1853708 w 5696845"/>
                <a:gd name="connsiteY3780" fmla="*/ 1483519 h 6474894"/>
                <a:gd name="connsiteX3781" fmla="*/ 1879835 w 5696845"/>
                <a:gd name="connsiteY3781" fmla="*/ 1452563 h 6474894"/>
                <a:gd name="connsiteX3782" fmla="*/ 1897209 w 5696845"/>
                <a:gd name="connsiteY3782" fmla="*/ 1414463 h 6474894"/>
                <a:gd name="connsiteX3783" fmla="*/ 1914573 w 5696845"/>
                <a:gd name="connsiteY3783" fmla="*/ 1376363 h 6474894"/>
                <a:gd name="connsiteX3784" fmla="*/ 1914782 w 5696845"/>
                <a:gd name="connsiteY3784" fmla="*/ 1352255 h 6474894"/>
                <a:gd name="connsiteX3785" fmla="*/ 1914992 w 5696845"/>
                <a:gd name="connsiteY3785" fmla="*/ 1328156 h 6474894"/>
                <a:gd name="connsiteX3786" fmla="*/ 1886512 w 5696845"/>
                <a:gd name="connsiteY3786" fmla="*/ 1317403 h 6474894"/>
                <a:gd name="connsiteX3787" fmla="*/ 1858023 w 5696845"/>
                <a:gd name="connsiteY3787" fmla="*/ 1306649 h 6474894"/>
                <a:gd name="connsiteX3788" fmla="*/ 1848412 w 5696845"/>
                <a:gd name="connsiteY3788" fmla="*/ 1281351 h 6474894"/>
                <a:gd name="connsiteX3789" fmla="*/ 1838792 w 5696845"/>
                <a:gd name="connsiteY3789" fmla="*/ 1256062 h 6474894"/>
                <a:gd name="connsiteX3790" fmla="*/ 1838792 w 5696845"/>
                <a:gd name="connsiteY3790" fmla="*/ 1233602 h 6474894"/>
                <a:gd name="connsiteX3791" fmla="*/ 1838792 w 5696845"/>
                <a:gd name="connsiteY3791" fmla="*/ 1211142 h 6474894"/>
                <a:gd name="connsiteX3792" fmla="*/ 1809560 w 5696845"/>
                <a:gd name="connsiteY3792" fmla="*/ 1181910 h 6474894"/>
                <a:gd name="connsiteX3793" fmla="*/ 1780327 w 5696845"/>
                <a:gd name="connsiteY3793" fmla="*/ 1152678 h 6474894"/>
                <a:gd name="connsiteX3794" fmla="*/ 1711928 w 5696845"/>
                <a:gd name="connsiteY3794" fmla="*/ 1132332 h 6474894"/>
                <a:gd name="connsiteX3795" fmla="*/ 1643529 w 5696845"/>
                <a:gd name="connsiteY3795" fmla="*/ 1111996 h 6474894"/>
                <a:gd name="connsiteX3796" fmla="*/ 1598028 w 5696845"/>
                <a:gd name="connsiteY3796" fmla="*/ 1087746 h 6474894"/>
                <a:gd name="connsiteX3797" fmla="*/ 1552537 w 5696845"/>
                <a:gd name="connsiteY3797" fmla="*/ 1063495 h 6474894"/>
                <a:gd name="connsiteX3798" fmla="*/ 1541793 w 5696845"/>
                <a:gd name="connsiteY3798" fmla="*/ 1074239 h 6474894"/>
                <a:gd name="connsiteX3799" fmla="*/ 1531049 w 5696845"/>
                <a:gd name="connsiteY3799" fmla="*/ 1084983 h 6474894"/>
                <a:gd name="connsiteX3800" fmla="*/ 1560128 w 5696845"/>
                <a:gd name="connsiteY3800" fmla="*/ 1112149 h 6474894"/>
                <a:gd name="connsiteX3801" fmla="*/ 1589218 w 5696845"/>
                <a:gd name="connsiteY3801" fmla="*/ 1139323 h 6474894"/>
                <a:gd name="connsiteX3802" fmla="*/ 1647387 w 5696845"/>
                <a:gd name="connsiteY3802" fmla="*/ 1170327 h 6474894"/>
                <a:gd name="connsiteX3803" fmla="*/ 1705566 w 5696845"/>
                <a:gd name="connsiteY3803" fmla="*/ 1201331 h 6474894"/>
                <a:gd name="connsiteX3804" fmla="*/ 1719787 w 5696845"/>
                <a:gd name="connsiteY3804" fmla="*/ 1228839 h 6474894"/>
                <a:gd name="connsiteX3805" fmla="*/ 1734017 w 5696845"/>
                <a:gd name="connsiteY3805" fmla="*/ 1256357 h 6474894"/>
                <a:gd name="connsiteX3806" fmla="*/ 1734017 w 5696845"/>
                <a:gd name="connsiteY3806" fmla="*/ 1275340 h 6474894"/>
                <a:gd name="connsiteX3807" fmla="*/ 1734017 w 5696845"/>
                <a:gd name="connsiteY3807" fmla="*/ 1294324 h 6474894"/>
                <a:gd name="connsiteX3808" fmla="*/ 1712843 w 5696845"/>
                <a:gd name="connsiteY3808" fmla="*/ 1309145 h 6474894"/>
                <a:gd name="connsiteX3809" fmla="*/ 1691678 w 5696845"/>
                <a:gd name="connsiteY3809" fmla="*/ 1323975 h 6474894"/>
                <a:gd name="connsiteX3810" fmla="*/ 1670761 w 5696845"/>
                <a:gd name="connsiteY3810" fmla="*/ 1323975 h 6474894"/>
                <a:gd name="connsiteX3811" fmla="*/ 1649854 w 5696845"/>
                <a:gd name="connsiteY3811" fmla="*/ 1323975 h 6474894"/>
                <a:gd name="connsiteX3812" fmla="*/ 1634785 w 5696845"/>
                <a:gd name="connsiteY3812" fmla="*/ 1329757 h 6474894"/>
                <a:gd name="connsiteX3813" fmla="*/ 1619717 w 5696845"/>
                <a:gd name="connsiteY3813" fmla="*/ 1335538 h 6474894"/>
                <a:gd name="connsiteX3814" fmla="*/ 1619974 w 5696845"/>
                <a:gd name="connsiteY3814" fmla="*/ 1346425 h 6474894"/>
                <a:gd name="connsiteX3815" fmla="*/ 1620231 w 5696845"/>
                <a:gd name="connsiteY3815" fmla="*/ 1357313 h 6474894"/>
                <a:gd name="connsiteX3816" fmla="*/ 1659151 w 5696845"/>
                <a:gd name="connsiteY3816" fmla="*/ 1381125 h 6474894"/>
                <a:gd name="connsiteX3817" fmla="*/ 1698070 w 5696845"/>
                <a:gd name="connsiteY3817" fmla="*/ 1404938 h 6474894"/>
                <a:gd name="connsiteX3818" fmla="*/ 1756525 w 5696845"/>
                <a:gd name="connsiteY3818" fmla="*/ 1459287 h 6474894"/>
                <a:gd name="connsiteX3819" fmla="*/ 1814979 w 5696845"/>
                <a:gd name="connsiteY3819" fmla="*/ 1513627 h 6474894"/>
                <a:gd name="connsiteX3820" fmla="*/ 3832241 w 5696845"/>
                <a:gd name="connsiteY3820" fmla="*/ 1481757 h 6474894"/>
                <a:gd name="connsiteX3821" fmla="*/ 3887343 w 5696845"/>
                <a:gd name="connsiteY3821" fmla="*/ 1478118 h 6474894"/>
                <a:gd name="connsiteX3822" fmla="*/ 3910822 w 5696845"/>
                <a:gd name="connsiteY3822" fmla="*/ 1462745 h 6474894"/>
                <a:gd name="connsiteX3823" fmla="*/ 3934292 w 5696845"/>
                <a:gd name="connsiteY3823" fmla="*/ 1447362 h 6474894"/>
                <a:gd name="connsiteX3824" fmla="*/ 3934292 w 5696845"/>
                <a:gd name="connsiteY3824" fmla="*/ 1438056 h 6474894"/>
                <a:gd name="connsiteX3825" fmla="*/ 3934292 w 5696845"/>
                <a:gd name="connsiteY3825" fmla="*/ 1428750 h 6474894"/>
                <a:gd name="connsiteX3826" fmla="*/ 3897669 w 5696845"/>
                <a:gd name="connsiteY3826" fmla="*/ 1428750 h 6474894"/>
                <a:gd name="connsiteX3827" fmla="*/ 3861045 w 5696845"/>
                <a:gd name="connsiteY3827" fmla="*/ 1428750 h 6474894"/>
                <a:gd name="connsiteX3828" fmla="*/ 3844043 w 5696845"/>
                <a:gd name="connsiteY3828" fmla="*/ 1409957 h 6474894"/>
                <a:gd name="connsiteX3829" fmla="*/ 3827031 w 5696845"/>
                <a:gd name="connsiteY3829" fmla="*/ 1391164 h 6474894"/>
                <a:gd name="connsiteX3830" fmla="*/ 3832956 w 5696845"/>
                <a:gd name="connsiteY3830" fmla="*/ 1361532 h 6474894"/>
                <a:gd name="connsiteX3831" fmla="*/ 3838890 w 5696845"/>
                <a:gd name="connsiteY3831" fmla="*/ 1331900 h 6474894"/>
                <a:gd name="connsiteX3832" fmla="*/ 3860111 w 5696845"/>
                <a:gd name="connsiteY3832" fmla="*/ 1301744 h 6474894"/>
                <a:gd name="connsiteX3833" fmla="*/ 3881342 w 5696845"/>
                <a:gd name="connsiteY3833" fmla="*/ 1271588 h 6474894"/>
                <a:gd name="connsiteX3834" fmla="*/ 3921586 w 5696845"/>
                <a:gd name="connsiteY3834" fmla="*/ 1221848 h 6474894"/>
                <a:gd name="connsiteX3835" fmla="*/ 3961819 w 5696845"/>
                <a:gd name="connsiteY3835" fmla="*/ 1172118 h 6474894"/>
                <a:gd name="connsiteX3836" fmla="*/ 3971221 w 5696845"/>
                <a:gd name="connsiteY3836" fmla="*/ 1138066 h 6474894"/>
                <a:gd name="connsiteX3837" fmla="*/ 3980631 w 5696845"/>
                <a:gd name="connsiteY3837" fmla="*/ 1104014 h 6474894"/>
                <a:gd name="connsiteX3838" fmla="*/ 3966896 w 5696845"/>
                <a:gd name="connsiteY3838" fmla="*/ 1057789 h 6474894"/>
                <a:gd name="connsiteX3839" fmla="*/ 3953170 w 5696845"/>
                <a:gd name="connsiteY3839" fmla="*/ 1011565 h 6474894"/>
                <a:gd name="connsiteX3840" fmla="*/ 3915747 w 5696845"/>
                <a:gd name="connsiteY3840" fmla="*/ 955843 h 6474894"/>
                <a:gd name="connsiteX3841" fmla="*/ 3878333 w 5696845"/>
                <a:gd name="connsiteY3841" fmla="*/ 900113 h 6474894"/>
                <a:gd name="connsiteX3842" fmla="*/ 3822116 w 5696845"/>
                <a:gd name="connsiteY3842" fmla="*/ 844782 h 6474894"/>
                <a:gd name="connsiteX3843" fmla="*/ 3765909 w 5696845"/>
                <a:gd name="connsiteY3843" fmla="*/ 789451 h 6474894"/>
                <a:gd name="connsiteX3844" fmla="*/ 3701825 w 5696845"/>
                <a:gd name="connsiteY3844" fmla="*/ 804310 h 6474894"/>
                <a:gd name="connsiteX3845" fmla="*/ 3637731 w 5696845"/>
                <a:gd name="connsiteY3845" fmla="*/ 819179 h 6474894"/>
                <a:gd name="connsiteX3846" fmla="*/ 3590744 w 5696845"/>
                <a:gd name="connsiteY3846" fmla="*/ 839381 h 6474894"/>
                <a:gd name="connsiteX3847" fmla="*/ 3543767 w 5696845"/>
                <a:gd name="connsiteY3847" fmla="*/ 859593 h 6474894"/>
                <a:gd name="connsiteX3848" fmla="*/ 3543767 w 5696845"/>
                <a:gd name="connsiteY3848" fmla="*/ 868937 h 6474894"/>
                <a:gd name="connsiteX3849" fmla="*/ 3543767 w 5696845"/>
                <a:gd name="connsiteY3849" fmla="*/ 878272 h 6474894"/>
                <a:gd name="connsiteX3850" fmla="*/ 3608118 w 5696845"/>
                <a:gd name="connsiteY3850" fmla="*/ 942623 h 6474894"/>
                <a:gd name="connsiteX3851" fmla="*/ 3672469 w 5696845"/>
                <a:gd name="connsiteY3851" fmla="*/ 1006974 h 6474894"/>
                <a:gd name="connsiteX3852" fmla="*/ 3720751 w 5696845"/>
                <a:gd name="connsiteY3852" fmla="*/ 1031443 h 6474894"/>
                <a:gd name="connsiteX3853" fmla="*/ 3769033 w 5696845"/>
                <a:gd name="connsiteY3853" fmla="*/ 1055913 h 6474894"/>
                <a:gd name="connsiteX3854" fmla="*/ 3807695 w 5696845"/>
                <a:gd name="connsiteY3854" fmla="*/ 1050722 h 6474894"/>
                <a:gd name="connsiteX3855" fmla="*/ 3846357 w 5696845"/>
                <a:gd name="connsiteY3855" fmla="*/ 1045540 h 6474894"/>
                <a:gd name="connsiteX3856" fmla="*/ 3866512 w 5696845"/>
                <a:gd name="connsiteY3856" fmla="*/ 1065695 h 6474894"/>
                <a:gd name="connsiteX3857" fmla="*/ 3886667 w 5696845"/>
                <a:gd name="connsiteY3857" fmla="*/ 1085850 h 6474894"/>
                <a:gd name="connsiteX3858" fmla="*/ 3886667 w 5696845"/>
                <a:gd name="connsiteY3858" fmla="*/ 1114901 h 6474894"/>
                <a:gd name="connsiteX3859" fmla="*/ 3886667 w 5696845"/>
                <a:gd name="connsiteY3859" fmla="*/ 1143943 h 6474894"/>
                <a:gd name="connsiteX3860" fmla="*/ 3872827 w 5696845"/>
                <a:gd name="connsiteY3860" fmla="*/ 1170708 h 6474894"/>
                <a:gd name="connsiteX3861" fmla="*/ 3858987 w 5696845"/>
                <a:gd name="connsiteY3861" fmla="*/ 1197464 h 6474894"/>
                <a:gd name="connsiteX3862" fmla="*/ 3828659 w 5696845"/>
                <a:gd name="connsiteY3862" fmla="*/ 1210028 h 6474894"/>
                <a:gd name="connsiteX3863" fmla="*/ 3798332 w 5696845"/>
                <a:gd name="connsiteY3863" fmla="*/ 1222591 h 6474894"/>
                <a:gd name="connsiteX3864" fmla="*/ 3773443 w 5696845"/>
                <a:gd name="connsiteY3864" fmla="*/ 1208780 h 6474894"/>
                <a:gd name="connsiteX3865" fmla="*/ 3748554 w 5696845"/>
                <a:gd name="connsiteY3865" fmla="*/ 1194978 h 6474894"/>
                <a:gd name="connsiteX3866" fmla="*/ 3739525 w 5696845"/>
                <a:gd name="connsiteY3866" fmla="*/ 1164517 h 6474894"/>
                <a:gd name="connsiteX3867" fmla="*/ 3730495 w 5696845"/>
                <a:gd name="connsiteY3867" fmla="*/ 1134066 h 6474894"/>
                <a:gd name="connsiteX3868" fmla="*/ 3716474 w 5696845"/>
                <a:gd name="connsiteY3868" fmla="*/ 1128684 h 6474894"/>
                <a:gd name="connsiteX3869" fmla="*/ 3702453 w 5696845"/>
                <a:gd name="connsiteY3869" fmla="*/ 1123302 h 6474894"/>
                <a:gd name="connsiteX3870" fmla="*/ 3694500 w 5696845"/>
                <a:gd name="connsiteY3870" fmla="*/ 1135532 h 6474894"/>
                <a:gd name="connsiteX3871" fmla="*/ 3686556 w 5696845"/>
                <a:gd name="connsiteY3871" fmla="*/ 1147763 h 6474894"/>
                <a:gd name="connsiteX3872" fmla="*/ 3667544 w 5696845"/>
                <a:gd name="connsiteY3872" fmla="*/ 1208294 h 6474894"/>
                <a:gd name="connsiteX3873" fmla="*/ 3648542 w 5696845"/>
                <a:gd name="connsiteY3873" fmla="*/ 1268835 h 6474894"/>
                <a:gd name="connsiteX3874" fmla="*/ 3648751 w 5696845"/>
                <a:gd name="connsiteY3874" fmla="*/ 1313069 h 6474894"/>
                <a:gd name="connsiteX3875" fmla="*/ 3648961 w 5696845"/>
                <a:gd name="connsiteY3875" fmla="*/ 1357313 h 6474894"/>
                <a:gd name="connsiteX3876" fmla="*/ 3666458 w 5696845"/>
                <a:gd name="connsiteY3876" fmla="*/ 1395413 h 6474894"/>
                <a:gd name="connsiteX3877" fmla="*/ 3683956 w 5696845"/>
                <a:gd name="connsiteY3877" fmla="*/ 1433513 h 6474894"/>
                <a:gd name="connsiteX3878" fmla="*/ 3703320 w 5696845"/>
                <a:gd name="connsiteY3878" fmla="*/ 1450734 h 6474894"/>
                <a:gd name="connsiteX3879" fmla="*/ 3722694 w 5696845"/>
                <a:gd name="connsiteY3879" fmla="*/ 1467945 h 6474894"/>
                <a:gd name="connsiteX3880" fmla="*/ 3749917 w 5696845"/>
                <a:gd name="connsiteY3880" fmla="*/ 1476670 h 6474894"/>
                <a:gd name="connsiteX3881" fmla="*/ 3777129 w 5696845"/>
                <a:gd name="connsiteY3881" fmla="*/ 1485395 h 6474894"/>
                <a:gd name="connsiteX3882" fmla="*/ 2762717 w 5696845"/>
                <a:gd name="connsiteY3882" fmla="*/ 1456677 h 6474894"/>
                <a:gd name="connsiteX3883" fmla="*/ 2767479 w 5696845"/>
                <a:gd name="connsiteY3883" fmla="*/ 1457258 h 6474894"/>
                <a:gd name="connsiteX3884" fmla="*/ 2784987 w 5696845"/>
                <a:gd name="connsiteY3884" fmla="*/ 1414682 h 6474894"/>
                <a:gd name="connsiteX3885" fmla="*/ 2802494 w 5696845"/>
                <a:gd name="connsiteY3885" fmla="*/ 1372114 h 6474894"/>
                <a:gd name="connsiteX3886" fmla="*/ 2830268 w 5696845"/>
                <a:gd name="connsiteY3886" fmla="*/ 1337158 h 6474894"/>
                <a:gd name="connsiteX3887" fmla="*/ 2858052 w 5696845"/>
                <a:gd name="connsiteY3887" fmla="*/ 1302201 h 6474894"/>
                <a:gd name="connsiteX3888" fmla="*/ 2896115 w 5696845"/>
                <a:gd name="connsiteY3888" fmla="*/ 1272950 h 6474894"/>
                <a:gd name="connsiteX3889" fmla="*/ 2934167 w 5696845"/>
                <a:gd name="connsiteY3889" fmla="*/ 1243698 h 6474894"/>
                <a:gd name="connsiteX3890" fmla="*/ 2934167 w 5696845"/>
                <a:gd name="connsiteY3890" fmla="*/ 1236459 h 6474894"/>
                <a:gd name="connsiteX3891" fmla="*/ 2934167 w 5696845"/>
                <a:gd name="connsiteY3891" fmla="*/ 1229211 h 6474894"/>
                <a:gd name="connsiteX3892" fmla="*/ 2906068 w 5696845"/>
                <a:gd name="connsiteY3892" fmla="*/ 1214685 h 6474894"/>
                <a:gd name="connsiteX3893" fmla="*/ 2877960 w 5696845"/>
                <a:gd name="connsiteY3893" fmla="*/ 1200150 h 6474894"/>
                <a:gd name="connsiteX3894" fmla="*/ 2874036 w 5696845"/>
                <a:gd name="connsiteY3894" fmla="*/ 1200150 h 6474894"/>
                <a:gd name="connsiteX3895" fmla="*/ 2870112 w 5696845"/>
                <a:gd name="connsiteY3895" fmla="*/ 1200150 h 6474894"/>
                <a:gd name="connsiteX3896" fmla="*/ 2766403 w 5696845"/>
                <a:gd name="connsiteY3896" fmla="*/ 1281741 h 6474894"/>
                <a:gd name="connsiteX3897" fmla="*/ 2662704 w 5696845"/>
                <a:gd name="connsiteY3897" fmla="*/ 1363332 h 6474894"/>
                <a:gd name="connsiteX3898" fmla="*/ 2662704 w 5696845"/>
                <a:gd name="connsiteY3898" fmla="*/ 1370991 h 6474894"/>
                <a:gd name="connsiteX3899" fmla="*/ 2662704 w 5696845"/>
                <a:gd name="connsiteY3899" fmla="*/ 1378658 h 6474894"/>
                <a:gd name="connsiteX3900" fmla="*/ 2710329 w 5696845"/>
                <a:gd name="connsiteY3900" fmla="*/ 1417377 h 6474894"/>
                <a:gd name="connsiteX3901" fmla="*/ 2757954 w 5696845"/>
                <a:gd name="connsiteY3901" fmla="*/ 1456096 h 6474894"/>
                <a:gd name="connsiteX3902" fmla="*/ 1502312 w 5696845"/>
                <a:gd name="connsiteY3902" fmla="*/ 1361694 h 6474894"/>
                <a:gd name="connsiteX3903" fmla="*/ 1513504 w 5696845"/>
                <a:gd name="connsiteY3903" fmla="*/ 1362075 h 6474894"/>
                <a:gd name="connsiteX3904" fmla="*/ 1584865 w 5696845"/>
                <a:gd name="connsiteY3904" fmla="*/ 1333500 h 6474894"/>
                <a:gd name="connsiteX3905" fmla="*/ 1656226 w 5696845"/>
                <a:gd name="connsiteY3905" fmla="*/ 1304925 h 6474894"/>
                <a:gd name="connsiteX3906" fmla="*/ 1673695 w 5696845"/>
                <a:gd name="connsiteY3906" fmla="*/ 1304782 h 6474894"/>
                <a:gd name="connsiteX3907" fmla="*/ 1691154 w 5696845"/>
                <a:gd name="connsiteY3907" fmla="*/ 1304630 h 6474894"/>
                <a:gd name="connsiteX3908" fmla="*/ 1703889 w 5696845"/>
                <a:gd name="connsiteY3908" fmla="*/ 1296562 h 6474894"/>
                <a:gd name="connsiteX3909" fmla="*/ 1716634 w 5696845"/>
                <a:gd name="connsiteY3909" fmla="*/ 1288485 h 6474894"/>
                <a:gd name="connsiteX3910" fmla="*/ 1713414 w 5696845"/>
                <a:gd name="connsiteY3910" fmla="*/ 1265749 h 6474894"/>
                <a:gd name="connsiteX3911" fmla="*/ 1710204 w 5696845"/>
                <a:gd name="connsiteY3911" fmla="*/ 1243013 h 6474894"/>
                <a:gd name="connsiteX3912" fmla="*/ 1673705 w 5696845"/>
                <a:gd name="connsiteY3912" fmla="*/ 1240012 h 6474894"/>
                <a:gd name="connsiteX3913" fmla="*/ 1637205 w 5696845"/>
                <a:gd name="connsiteY3913" fmla="*/ 1237002 h 6474894"/>
                <a:gd name="connsiteX3914" fmla="*/ 1589666 w 5696845"/>
                <a:gd name="connsiteY3914" fmla="*/ 1247204 h 6474894"/>
                <a:gd name="connsiteX3915" fmla="*/ 1542136 w 5696845"/>
                <a:gd name="connsiteY3915" fmla="*/ 1257395 h 6474894"/>
                <a:gd name="connsiteX3916" fmla="*/ 1490444 w 5696845"/>
                <a:gd name="connsiteY3916" fmla="*/ 1281856 h 6474894"/>
                <a:gd name="connsiteX3917" fmla="*/ 1438742 w 5696845"/>
                <a:gd name="connsiteY3917" fmla="*/ 1306306 h 6474894"/>
                <a:gd name="connsiteX3918" fmla="*/ 1438742 w 5696845"/>
                <a:gd name="connsiteY3918" fmla="*/ 1319603 h 6474894"/>
                <a:gd name="connsiteX3919" fmla="*/ 1438742 w 5696845"/>
                <a:gd name="connsiteY3919" fmla="*/ 1332891 h 6474894"/>
                <a:gd name="connsiteX3920" fmla="*/ 1464936 w 5696845"/>
                <a:gd name="connsiteY3920" fmla="*/ 1347102 h 6474894"/>
                <a:gd name="connsiteX3921" fmla="*/ 1491129 w 5696845"/>
                <a:gd name="connsiteY3921" fmla="*/ 1361313 h 6474894"/>
                <a:gd name="connsiteX3922" fmla="*/ 2645150 w 5696845"/>
                <a:gd name="connsiteY3922" fmla="*/ 1343025 h 6474894"/>
                <a:gd name="connsiteX3923" fmla="*/ 2651998 w 5696845"/>
                <a:gd name="connsiteY3923" fmla="*/ 1343025 h 6474894"/>
                <a:gd name="connsiteX3924" fmla="*/ 2742905 w 5696845"/>
                <a:gd name="connsiteY3924" fmla="*/ 1273969 h 6474894"/>
                <a:gd name="connsiteX3925" fmla="*/ 2833811 w 5696845"/>
                <a:gd name="connsiteY3925" fmla="*/ 1204913 h 6474894"/>
                <a:gd name="connsiteX3926" fmla="*/ 2849842 w 5696845"/>
                <a:gd name="connsiteY3926" fmla="*/ 1189054 h 6474894"/>
                <a:gd name="connsiteX3927" fmla="*/ 2865873 w 5696845"/>
                <a:gd name="connsiteY3927" fmla="*/ 1173194 h 6474894"/>
                <a:gd name="connsiteX3928" fmla="*/ 2856062 w 5696845"/>
                <a:gd name="connsiteY3928" fmla="*/ 1134542 h 6474894"/>
                <a:gd name="connsiteX3929" fmla="*/ 2846261 w 5696845"/>
                <a:gd name="connsiteY3929" fmla="*/ 1095889 h 6474894"/>
                <a:gd name="connsiteX3930" fmla="*/ 2793197 w 5696845"/>
                <a:gd name="connsiteY3930" fmla="*/ 1133894 h 6474894"/>
                <a:gd name="connsiteX3931" fmla="*/ 2740133 w 5696845"/>
                <a:gd name="connsiteY3931" fmla="*/ 1171889 h 6474894"/>
                <a:gd name="connsiteX3932" fmla="*/ 2692546 w 5696845"/>
                <a:gd name="connsiteY3932" fmla="*/ 1186015 h 6474894"/>
                <a:gd name="connsiteX3933" fmla="*/ 2644960 w 5696845"/>
                <a:gd name="connsiteY3933" fmla="*/ 1200150 h 6474894"/>
                <a:gd name="connsiteX3934" fmla="*/ 2618108 w 5696845"/>
                <a:gd name="connsiteY3934" fmla="*/ 1200150 h 6474894"/>
                <a:gd name="connsiteX3935" fmla="*/ 2591267 w 5696845"/>
                <a:gd name="connsiteY3935" fmla="*/ 1200150 h 6474894"/>
                <a:gd name="connsiteX3936" fmla="*/ 2591267 w 5696845"/>
                <a:gd name="connsiteY3936" fmla="*/ 1208408 h 6474894"/>
                <a:gd name="connsiteX3937" fmla="*/ 2591267 w 5696845"/>
                <a:gd name="connsiteY3937" fmla="*/ 1216657 h 6474894"/>
                <a:gd name="connsiteX3938" fmla="*/ 2609479 w 5696845"/>
                <a:gd name="connsiteY3938" fmla="*/ 1263177 h 6474894"/>
                <a:gd name="connsiteX3939" fmla="*/ 2627690 w 5696845"/>
                <a:gd name="connsiteY3939" fmla="*/ 1309688 h 6474894"/>
                <a:gd name="connsiteX3940" fmla="*/ 2632996 w 5696845"/>
                <a:gd name="connsiteY3940" fmla="*/ 1326356 h 6474894"/>
                <a:gd name="connsiteX3941" fmla="*/ 2638292 w 5696845"/>
                <a:gd name="connsiteY3941" fmla="*/ 1343025 h 6474894"/>
                <a:gd name="connsiteX3942" fmla="*/ 3362792 w 5696845"/>
                <a:gd name="connsiteY3942" fmla="*/ 1341777 h 6474894"/>
                <a:gd name="connsiteX3943" fmla="*/ 3377079 w 5696845"/>
                <a:gd name="connsiteY3943" fmla="*/ 1342730 h 6474894"/>
                <a:gd name="connsiteX3944" fmla="*/ 3389100 w 5696845"/>
                <a:gd name="connsiteY3944" fmla="*/ 1335100 h 6474894"/>
                <a:gd name="connsiteX3945" fmla="*/ 3401120 w 5696845"/>
                <a:gd name="connsiteY3945" fmla="*/ 1327471 h 6474894"/>
                <a:gd name="connsiteX3946" fmla="*/ 3390681 w 5696845"/>
                <a:gd name="connsiteY3946" fmla="*/ 1297534 h 6474894"/>
                <a:gd name="connsiteX3947" fmla="*/ 3380251 w 5696845"/>
                <a:gd name="connsiteY3947" fmla="*/ 1267606 h 6474894"/>
                <a:gd name="connsiteX3948" fmla="*/ 3361039 w 5696845"/>
                <a:gd name="connsiteY3948" fmla="*/ 1261510 h 6474894"/>
                <a:gd name="connsiteX3949" fmla="*/ 3341828 w 5696845"/>
                <a:gd name="connsiteY3949" fmla="*/ 1255405 h 6474894"/>
                <a:gd name="connsiteX3950" fmla="*/ 3334265 w 5696845"/>
                <a:gd name="connsiteY3950" fmla="*/ 1263501 h 6474894"/>
                <a:gd name="connsiteX3951" fmla="*/ 3326702 w 5696845"/>
                <a:gd name="connsiteY3951" fmla="*/ 1271588 h 6474894"/>
                <a:gd name="connsiteX3952" fmla="*/ 3320358 w 5696845"/>
                <a:gd name="connsiteY3952" fmla="*/ 1301734 h 6474894"/>
                <a:gd name="connsiteX3953" fmla="*/ 3314005 w 5696845"/>
                <a:gd name="connsiteY3953" fmla="*/ 1331881 h 6474894"/>
                <a:gd name="connsiteX3954" fmla="*/ 3331255 w 5696845"/>
                <a:gd name="connsiteY3954" fmla="*/ 1336348 h 6474894"/>
                <a:gd name="connsiteX3955" fmla="*/ 3348504 w 5696845"/>
                <a:gd name="connsiteY3955" fmla="*/ 1340815 h 6474894"/>
                <a:gd name="connsiteX3956" fmla="*/ 3431105 w 5696845"/>
                <a:gd name="connsiteY3956" fmla="*/ 1323975 h 6474894"/>
                <a:gd name="connsiteX3957" fmla="*/ 3439935 w 5696845"/>
                <a:gd name="connsiteY3957" fmla="*/ 1323975 h 6474894"/>
                <a:gd name="connsiteX3958" fmla="*/ 3468043 w 5696845"/>
                <a:gd name="connsiteY3958" fmla="*/ 1309440 h 6474894"/>
                <a:gd name="connsiteX3959" fmla="*/ 3496142 w 5696845"/>
                <a:gd name="connsiteY3959" fmla="*/ 1294914 h 6474894"/>
                <a:gd name="connsiteX3960" fmla="*/ 3496142 w 5696845"/>
                <a:gd name="connsiteY3960" fmla="*/ 1280865 h 6474894"/>
                <a:gd name="connsiteX3961" fmla="*/ 3496142 w 5696845"/>
                <a:gd name="connsiteY3961" fmla="*/ 1266825 h 6474894"/>
                <a:gd name="connsiteX3962" fmla="*/ 3483760 w 5696845"/>
                <a:gd name="connsiteY3962" fmla="*/ 1266825 h 6474894"/>
                <a:gd name="connsiteX3963" fmla="*/ 3471377 w 5696845"/>
                <a:gd name="connsiteY3963" fmla="*/ 1266825 h 6474894"/>
                <a:gd name="connsiteX3964" fmla="*/ 3460290 w 5696845"/>
                <a:gd name="connsiteY3964" fmla="*/ 1277912 h 6474894"/>
                <a:gd name="connsiteX3965" fmla="*/ 3449212 w 5696845"/>
                <a:gd name="connsiteY3965" fmla="*/ 1288990 h 6474894"/>
                <a:gd name="connsiteX3966" fmla="*/ 3454670 w 5696845"/>
                <a:gd name="connsiteY3966" fmla="*/ 1255366 h 6474894"/>
                <a:gd name="connsiteX3967" fmla="*/ 3460119 w 5696845"/>
                <a:gd name="connsiteY3967" fmla="*/ 1221734 h 6474894"/>
                <a:gd name="connsiteX3968" fmla="*/ 3437916 w 5696845"/>
                <a:gd name="connsiteY3968" fmla="*/ 1206179 h 6474894"/>
                <a:gd name="connsiteX3969" fmla="*/ 3415703 w 5696845"/>
                <a:gd name="connsiteY3969" fmla="*/ 1190625 h 6474894"/>
                <a:gd name="connsiteX3970" fmla="*/ 3389872 w 5696845"/>
                <a:gd name="connsiteY3970" fmla="*/ 1190625 h 6474894"/>
                <a:gd name="connsiteX3971" fmla="*/ 3364030 w 5696845"/>
                <a:gd name="connsiteY3971" fmla="*/ 1190625 h 6474894"/>
                <a:gd name="connsiteX3972" fmla="*/ 3338903 w 5696845"/>
                <a:gd name="connsiteY3972" fmla="*/ 1200179 h 6474894"/>
                <a:gd name="connsiteX3973" fmla="*/ 3313776 w 5696845"/>
                <a:gd name="connsiteY3973" fmla="*/ 1209732 h 6474894"/>
                <a:gd name="connsiteX3974" fmla="*/ 3316948 w 5696845"/>
                <a:gd name="connsiteY3974" fmla="*/ 1226372 h 6474894"/>
                <a:gd name="connsiteX3975" fmla="*/ 3320110 w 5696845"/>
                <a:gd name="connsiteY3975" fmla="*/ 1243013 h 6474894"/>
                <a:gd name="connsiteX3976" fmla="*/ 3358125 w 5696845"/>
                <a:gd name="connsiteY3976" fmla="*/ 1247775 h 6474894"/>
                <a:gd name="connsiteX3977" fmla="*/ 3396129 w 5696845"/>
                <a:gd name="connsiteY3977" fmla="*/ 1252538 h 6474894"/>
                <a:gd name="connsiteX3978" fmla="*/ 3399425 w 5696845"/>
                <a:gd name="connsiteY3978" fmla="*/ 1276350 h 6474894"/>
                <a:gd name="connsiteX3979" fmla="*/ 3402721 w 5696845"/>
                <a:gd name="connsiteY3979" fmla="*/ 1300163 h 6474894"/>
                <a:gd name="connsiteX3980" fmla="*/ 3412494 w 5696845"/>
                <a:gd name="connsiteY3980" fmla="*/ 1312069 h 6474894"/>
                <a:gd name="connsiteX3981" fmla="*/ 3422276 w 5696845"/>
                <a:gd name="connsiteY3981" fmla="*/ 1323975 h 6474894"/>
                <a:gd name="connsiteX3982" fmla="*/ 3545377 w 5696845"/>
                <a:gd name="connsiteY3982" fmla="*/ 1241308 h 6474894"/>
                <a:gd name="connsiteX3983" fmla="*/ 3570808 w 5696845"/>
                <a:gd name="connsiteY3983" fmla="*/ 1217114 h 6474894"/>
                <a:gd name="connsiteX3984" fmla="*/ 3592087 w 5696845"/>
                <a:gd name="connsiteY3984" fmla="*/ 1176995 h 6474894"/>
                <a:gd name="connsiteX3985" fmla="*/ 3613366 w 5696845"/>
                <a:gd name="connsiteY3985" fmla="*/ 1136885 h 6474894"/>
                <a:gd name="connsiteX3986" fmla="*/ 3607194 w 5696845"/>
                <a:gd name="connsiteY3986" fmla="*/ 1112320 h 6474894"/>
                <a:gd name="connsiteX3987" fmla="*/ 3601031 w 5696845"/>
                <a:gd name="connsiteY3987" fmla="*/ 1087755 h 6474894"/>
                <a:gd name="connsiteX3988" fmla="*/ 3570980 w 5696845"/>
                <a:gd name="connsiteY3988" fmla="*/ 1077278 h 6474894"/>
                <a:gd name="connsiteX3989" fmla="*/ 3540929 w 5696845"/>
                <a:gd name="connsiteY3989" fmla="*/ 1066800 h 6474894"/>
                <a:gd name="connsiteX3990" fmla="*/ 3526889 w 5696845"/>
                <a:gd name="connsiteY3990" fmla="*/ 1066800 h 6474894"/>
                <a:gd name="connsiteX3991" fmla="*/ 3512858 w 5696845"/>
                <a:gd name="connsiteY3991" fmla="*/ 1066800 h 6474894"/>
                <a:gd name="connsiteX3992" fmla="*/ 3524717 w 5696845"/>
                <a:gd name="connsiteY3992" fmla="*/ 1081088 h 6474894"/>
                <a:gd name="connsiteX3993" fmla="*/ 3536576 w 5696845"/>
                <a:gd name="connsiteY3993" fmla="*/ 1095375 h 6474894"/>
                <a:gd name="connsiteX3994" fmla="*/ 3491656 w 5696845"/>
                <a:gd name="connsiteY3994" fmla="*/ 1095375 h 6474894"/>
                <a:gd name="connsiteX3995" fmla="*/ 3446736 w 5696845"/>
                <a:gd name="connsiteY3995" fmla="*/ 1095375 h 6474894"/>
                <a:gd name="connsiteX3996" fmla="*/ 3441754 w 5696845"/>
                <a:gd name="connsiteY3996" fmla="*/ 1076325 h 6474894"/>
                <a:gd name="connsiteX3997" fmla="*/ 3436773 w 5696845"/>
                <a:gd name="connsiteY3997" fmla="*/ 1057275 h 6474894"/>
                <a:gd name="connsiteX3998" fmla="*/ 3401768 w 5696845"/>
                <a:gd name="connsiteY3998" fmla="*/ 1057275 h 6474894"/>
                <a:gd name="connsiteX3999" fmla="*/ 3366764 w 5696845"/>
                <a:gd name="connsiteY3999" fmla="*/ 1057275 h 6474894"/>
                <a:gd name="connsiteX4000" fmla="*/ 3340961 w 5696845"/>
                <a:gd name="connsiteY4000" fmla="*/ 1109872 h 6474894"/>
                <a:gd name="connsiteX4001" fmla="*/ 3315167 w 5696845"/>
                <a:gd name="connsiteY4001" fmla="*/ 1162469 h 6474894"/>
                <a:gd name="connsiteX4002" fmla="*/ 3315167 w 5696845"/>
                <a:gd name="connsiteY4002" fmla="*/ 1172337 h 6474894"/>
                <a:gd name="connsiteX4003" fmla="*/ 3315167 w 5696845"/>
                <a:gd name="connsiteY4003" fmla="*/ 1182195 h 6474894"/>
                <a:gd name="connsiteX4004" fmla="*/ 3355648 w 5696845"/>
                <a:gd name="connsiteY4004" fmla="*/ 1179262 h 6474894"/>
                <a:gd name="connsiteX4005" fmla="*/ 3396129 w 5696845"/>
                <a:gd name="connsiteY4005" fmla="*/ 1176338 h 6474894"/>
                <a:gd name="connsiteX4006" fmla="*/ 3394806 w 5696845"/>
                <a:gd name="connsiteY4006" fmla="*/ 1159669 h 6474894"/>
                <a:gd name="connsiteX4007" fmla="*/ 3393481 w 5696845"/>
                <a:gd name="connsiteY4007" fmla="*/ 1143000 h 6474894"/>
                <a:gd name="connsiteX4008" fmla="*/ 3401949 w 5696845"/>
                <a:gd name="connsiteY4008" fmla="*/ 1143000 h 6474894"/>
                <a:gd name="connsiteX4009" fmla="*/ 3410417 w 5696845"/>
                <a:gd name="connsiteY4009" fmla="*/ 1143000 h 6474894"/>
                <a:gd name="connsiteX4010" fmla="*/ 3410417 w 5696845"/>
                <a:gd name="connsiteY4010" fmla="*/ 1156764 h 6474894"/>
                <a:gd name="connsiteX4011" fmla="*/ 3410417 w 5696845"/>
                <a:gd name="connsiteY4011" fmla="*/ 1170537 h 6474894"/>
                <a:gd name="connsiteX4012" fmla="*/ 3436211 w 5696845"/>
                <a:gd name="connsiteY4012" fmla="*/ 1182958 h 6474894"/>
                <a:gd name="connsiteX4013" fmla="*/ 3461995 w 5696845"/>
                <a:gd name="connsiteY4013" fmla="*/ 1195388 h 6474894"/>
                <a:gd name="connsiteX4014" fmla="*/ 3467224 w 5696845"/>
                <a:gd name="connsiteY4014" fmla="*/ 1217619 h 6474894"/>
                <a:gd name="connsiteX4015" fmla="*/ 3472444 w 5696845"/>
                <a:gd name="connsiteY4015" fmla="*/ 1239850 h 6474894"/>
                <a:gd name="connsiteX4016" fmla="*/ 3496199 w 5696845"/>
                <a:gd name="connsiteY4016" fmla="*/ 1252680 h 6474894"/>
                <a:gd name="connsiteX4017" fmla="*/ 3519954 w 5696845"/>
                <a:gd name="connsiteY4017" fmla="*/ 1265501 h 6474894"/>
                <a:gd name="connsiteX4018" fmla="*/ 1591142 w 5696845"/>
                <a:gd name="connsiteY4018" fmla="*/ 1227401 h 6474894"/>
                <a:gd name="connsiteX4019" fmla="*/ 1624479 w 5696845"/>
                <a:gd name="connsiteY4019" fmla="*/ 1226830 h 6474894"/>
                <a:gd name="connsiteX4020" fmla="*/ 1648292 w 5696845"/>
                <a:gd name="connsiteY4020" fmla="*/ 1220048 h 6474894"/>
                <a:gd name="connsiteX4021" fmla="*/ 1672104 w 5696845"/>
                <a:gd name="connsiteY4021" fmla="*/ 1213266 h 6474894"/>
                <a:gd name="connsiteX4022" fmla="*/ 1651702 w 5696845"/>
                <a:gd name="connsiteY4022" fmla="*/ 1202169 h 6474894"/>
                <a:gd name="connsiteX4023" fmla="*/ 1631309 w 5696845"/>
                <a:gd name="connsiteY4023" fmla="*/ 1191063 h 6474894"/>
                <a:gd name="connsiteX4024" fmla="*/ 1570739 w 5696845"/>
                <a:gd name="connsiteY4024" fmla="*/ 1168365 h 6474894"/>
                <a:gd name="connsiteX4025" fmla="*/ 1510179 w 5696845"/>
                <a:gd name="connsiteY4025" fmla="*/ 1145667 h 6474894"/>
                <a:gd name="connsiteX4026" fmla="*/ 1493511 w 5696845"/>
                <a:gd name="connsiteY4026" fmla="*/ 1138552 h 6474894"/>
                <a:gd name="connsiteX4027" fmla="*/ 1476842 w 5696845"/>
                <a:gd name="connsiteY4027" fmla="*/ 1131437 h 6474894"/>
                <a:gd name="connsiteX4028" fmla="*/ 1476842 w 5696845"/>
                <a:gd name="connsiteY4028" fmla="*/ 1149801 h 6474894"/>
                <a:gd name="connsiteX4029" fmla="*/ 1476842 w 5696845"/>
                <a:gd name="connsiteY4029" fmla="*/ 1168175 h 6474894"/>
                <a:gd name="connsiteX4030" fmla="*/ 1517323 w 5696845"/>
                <a:gd name="connsiteY4030" fmla="*/ 1198074 h 6474894"/>
                <a:gd name="connsiteX4031" fmla="*/ 1557804 w 5696845"/>
                <a:gd name="connsiteY4031" fmla="*/ 1227973 h 6474894"/>
                <a:gd name="connsiteX4032" fmla="*/ 3810724 w 5696845"/>
                <a:gd name="connsiteY4032" fmla="*/ 1199550 h 6474894"/>
                <a:gd name="connsiteX4033" fmla="*/ 3815753 w 5696845"/>
                <a:gd name="connsiteY4033" fmla="*/ 1200150 h 6474894"/>
                <a:gd name="connsiteX4034" fmla="*/ 3835937 w 5696845"/>
                <a:gd name="connsiteY4034" fmla="*/ 1186015 h 6474894"/>
                <a:gd name="connsiteX4035" fmla="*/ 3856121 w 5696845"/>
                <a:gd name="connsiteY4035" fmla="*/ 1171870 h 6474894"/>
                <a:gd name="connsiteX4036" fmla="*/ 3865321 w 5696845"/>
                <a:gd name="connsiteY4036" fmla="*/ 1145477 h 6474894"/>
                <a:gd name="connsiteX4037" fmla="*/ 3874522 w 5696845"/>
                <a:gd name="connsiteY4037" fmla="*/ 1119092 h 6474894"/>
                <a:gd name="connsiteX4038" fmla="*/ 3866922 w 5696845"/>
                <a:gd name="connsiteY4038" fmla="*/ 1098547 h 6474894"/>
                <a:gd name="connsiteX4039" fmla="*/ 3859330 w 5696845"/>
                <a:gd name="connsiteY4039" fmla="*/ 1078001 h 6474894"/>
                <a:gd name="connsiteX4040" fmla="*/ 3838975 w 5696845"/>
                <a:gd name="connsiteY4040" fmla="*/ 1071544 h 6474894"/>
                <a:gd name="connsiteX4041" fmla="*/ 3818621 w 5696845"/>
                <a:gd name="connsiteY4041" fmla="*/ 1065076 h 6474894"/>
                <a:gd name="connsiteX4042" fmla="*/ 3795008 w 5696845"/>
                <a:gd name="connsiteY4042" fmla="*/ 1071001 h 6474894"/>
                <a:gd name="connsiteX4043" fmla="*/ 3771405 w 5696845"/>
                <a:gd name="connsiteY4043" fmla="*/ 1076925 h 6474894"/>
                <a:gd name="connsiteX4044" fmla="*/ 3714026 w 5696845"/>
                <a:gd name="connsiteY4044" fmla="*/ 1046350 h 6474894"/>
                <a:gd name="connsiteX4045" fmla="*/ 3656648 w 5696845"/>
                <a:gd name="connsiteY4045" fmla="*/ 1015765 h 6474894"/>
                <a:gd name="connsiteX4046" fmla="*/ 3600165 w 5696845"/>
                <a:gd name="connsiteY4046" fmla="*/ 965368 h 6474894"/>
                <a:gd name="connsiteX4047" fmla="*/ 3543681 w 5696845"/>
                <a:gd name="connsiteY4047" fmla="*/ 914972 h 6474894"/>
                <a:gd name="connsiteX4048" fmla="*/ 3513849 w 5696845"/>
                <a:gd name="connsiteY4048" fmla="*/ 880986 h 6474894"/>
                <a:gd name="connsiteX4049" fmla="*/ 3484017 w 5696845"/>
                <a:gd name="connsiteY4049" fmla="*/ 847001 h 6474894"/>
                <a:gd name="connsiteX4050" fmla="*/ 3477301 w 5696845"/>
                <a:gd name="connsiteY4050" fmla="*/ 849744 h 6474894"/>
                <a:gd name="connsiteX4051" fmla="*/ 3470587 w 5696845"/>
                <a:gd name="connsiteY4051" fmla="*/ 852488 h 6474894"/>
                <a:gd name="connsiteX4052" fmla="*/ 3393072 w 5696845"/>
                <a:gd name="connsiteY4052" fmla="*/ 942975 h 6474894"/>
                <a:gd name="connsiteX4053" fmla="*/ 3315558 w 5696845"/>
                <a:gd name="connsiteY4053" fmla="*/ 1033463 h 6474894"/>
                <a:gd name="connsiteX4054" fmla="*/ 3416579 w 5696845"/>
                <a:gd name="connsiteY4054" fmla="*/ 1039873 h 6474894"/>
                <a:gd name="connsiteX4055" fmla="*/ 3517602 w 5696845"/>
                <a:gd name="connsiteY4055" fmla="*/ 1046293 h 6474894"/>
                <a:gd name="connsiteX4056" fmla="*/ 3585458 w 5696845"/>
                <a:gd name="connsiteY4056" fmla="*/ 1062714 h 6474894"/>
                <a:gd name="connsiteX4057" fmla="*/ 3653304 w 5696845"/>
                <a:gd name="connsiteY4057" fmla="*/ 1079135 h 6474894"/>
                <a:gd name="connsiteX4058" fmla="*/ 3701892 w 5696845"/>
                <a:gd name="connsiteY4058" fmla="*/ 1100385 h 6474894"/>
                <a:gd name="connsiteX4059" fmla="*/ 3750479 w 5696845"/>
                <a:gd name="connsiteY4059" fmla="*/ 1121645 h 6474894"/>
                <a:gd name="connsiteX4060" fmla="*/ 3756470 w 5696845"/>
                <a:gd name="connsiteY4060" fmla="*/ 1151611 h 6474894"/>
                <a:gd name="connsiteX4061" fmla="*/ 3762461 w 5696845"/>
                <a:gd name="connsiteY4061" fmla="*/ 1181576 h 6474894"/>
                <a:gd name="connsiteX4062" fmla="*/ 3784083 w 5696845"/>
                <a:gd name="connsiteY4062" fmla="*/ 1190254 h 6474894"/>
                <a:gd name="connsiteX4063" fmla="*/ 3805704 w 5696845"/>
                <a:gd name="connsiteY4063" fmla="*/ 1198940 h 6474894"/>
                <a:gd name="connsiteX4064" fmla="*/ 2637158 w 5696845"/>
                <a:gd name="connsiteY4064" fmla="*/ 1171480 h 6474894"/>
                <a:gd name="connsiteX4065" fmla="*/ 2672229 w 5696845"/>
                <a:gd name="connsiteY4065" fmla="*/ 1171385 h 6474894"/>
                <a:gd name="connsiteX4066" fmla="*/ 2719854 w 5696845"/>
                <a:gd name="connsiteY4066" fmla="*/ 1148191 h 6474894"/>
                <a:gd name="connsiteX4067" fmla="*/ 2767479 w 5696845"/>
                <a:gd name="connsiteY4067" fmla="*/ 1124988 h 6474894"/>
                <a:gd name="connsiteX4068" fmla="*/ 2785825 w 5696845"/>
                <a:gd name="connsiteY4068" fmla="*/ 1110282 h 6474894"/>
                <a:gd name="connsiteX4069" fmla="*/ 2804170 w 5696845"/>
                <a:gd name="connsiteY4069" fmla="*/ 1095585 h 6474894"/>
                <a:gd name="connsiteX4070" fmla="*/ 2781776 w 5696845"/>
                <a:gd name="connsiteY4070" fmla="*/ 1047760 h 6474894"/>
                <a:gd name="connsiteX4071" fmla="*/ 2759374 w 5696845"/>
                <a:gd name="connsiteY4071" fmla="*/ 999944 h 6474894"/>
                <a:gd name="connsiteX4072" fmla="*/ 2739619 w 5696845"/>
                <a:gd name="connsiteY4072" fmla="*/ 1017661 h 6474894"/>
                <a:gd name="connsiteX4073" fmla="*/ 2719854 w 5696845"/>
                <a:gd name="connsiteY4073" fmla="*/ 1035387 h 6474894"/>
                <a:gd name="connsiteX4074" fmla="*/ 2708758 w 5696845"/>
                <a:gd name="connsiteY4074" fmla="*/ 1041635 h 6474894"/>
                <a:gd name="connsiteX4075" fmla="*/ 2697652 w 5696845"/>
                <a:gd name="connsiteY4075" fmla="*/ 1047874 h 6474894"/>
                <a:gd name="connsiteX4076" fmla="*/ 2668991 w 5696845"/>
                <a:gd name="connsiteY4076" fmla="*/ 1023757 h 6474894"/>
                <a:gd name="connsiteX4077" fmla="*/ 2640321 w 5696845"/>
                <a:gd name="connsiteY4077" fmla="*/ 999630 h 6474894"/>
                <a:gd name="connsiteX4078" fmla="*/ 2587800 w 5696845"/>
                <a:gd name="connsiteY4078" fmla="*/ 1025385 h 6474894"/>
                <a:gd name="connsiteX4079" fmla="*/ 2535279 w 5696845"/>
                <a:gd name="connsiteY4079" fmla="*/ 1051141 h 6474894"/>
                <a:gd name="connsiteX4080" fmla="*/ 2548728 w 5696845"/>
                <a:gd name="connsiteY4080" fmla="*/ 1083335 h 6474894"/>
                <a:gd name="connsiteX4081" fmla="*/ 2562177 w 5696845"/>
                <a:gd name="connsiteY4081" fmla="*/ 1115530 h 6474894"/>
                <a:gd name="connsiteX4082" fmla="*/ 2582133 w 5696845"/>
                <a:gd name="connsiteY4082" fmla="*/ 1143552 h 6474894"/>
                <a:gd name="connsiteX4083" fmla="*/ 2602087 w 5696845"/>
                <a:gd name="connsiteY4083" fmla="*/ 1171575 h 6474894"/>
                <a:gd name="connsiteX4084" fmla="*/ 2405529 w 5696845"/>
                <a:gd name="connsiteY4084" fmla="*/ 1023299 h 6474894"/>
                <a:gd name="connsiteX4085" fmla="*/ 2500779 w 5696845"/>
                <a:gd name="connsiteY4085" fmla="*/ 1020261 h 6474894"/>
                <a:gd name="connsiteX4086" fmla="*/ 2536479 w 5696845"/>
                <a:gd name="connsiteY4086" fmla="*/ 1009745 h 6474894"/>
                <a:gd name="connsiteX4087" fmla="*/ 2572188 w 5696845"/>
                <a:gd name="connsiteY4087" fmla="*/ 999239 h 6474894"/>
                <a:gd name="connsiteX4088" fmla="*/ 2596401 w 5696845"/>
                <a:gd name="connsiteY4088" fmla="*/ 978246 h 6474894"/>
                <a:gd name="connsiteX4089" fmla="*/ 2620623 w 5696845"/>
                <a:gd name="connsiteY4089" fmla="*/ 957263 h 6474894"/>
                <a:gd name="connsiteX4090" fmla="*/ 2600849 w 5696845"/>
                <a:gd name="connsiteY4090" fmla="*/ 900113 h 6474894"/>
                <a:gd name="connsiteX4091" fmla="*/ 2581066 w 5696845"/>
                <a:gd name="connsiteY4091" fmla="*/ 842963 h 6474894"/>
                <a:gd name="connsiteX4092" fmla="*/ 2567121 w 5696845"/>
                <a:gd name="connsiteY4092" fmla="*/ 763134 h 6474894"/>
                <a:gd name="connsiteX4093" fmla="*/ 2553167 w 5696845"/>
                <a:gd name="connsiteY4093" fmla="*/ 683304 h 6474894"/>
                <a:gd name="connsiteX4094" fmla="*/ 2553167 w 5696845"/>
                <a:gd name="connsiteY4094" fmla="*/ 576439 h 6474894"/>
                <a:gd name="connsiteX4095" fmla="*/ 2553167 w 5696845"/>
                <a:gd name="connsiteY4095" fmla="*/ 469573 h 6474894"/>
                <a:gd name="connsiteX4096" fmla="*/ 2504914 w 5696845"/>
                <a:gd name="connsiteY4096" fmla="*/ 439574 h 6474894"/>
                <a:gd name="connsiteX4097" fmla="*/ 2456650 w 5696845"/>
                <a:gd name="connsiteY4097" fmla="*/ 409575 h 6474894"/>
                <a:gd name="connsiteX4098" fmla="*/ 2443001 w 5696845"/>
                <a:gd name="connsiteY4098" fmla="*/ 409575 h 6474894"/>
                <a:gd name="connsiteX4099" fmla="*/ 2429342 w 5696845"/>
                <a:gd name="connsiteY4099" fmla="*/ 409575 h 6474894"/>
                <a:gd name="connsiteX4100" fmla="*/ 2429342 w 5696845"/>
                <a:gd name="connsiteY4100" fmla="*/ 419573 h 6474894"/>
                <a:gd name="connsiteX4101" fmla="*/ 2429342 w 5696845"/>
                <a:gd name="connsiteY4101" fmla="*/ 429571 h 6474894"/>
                <a:gd name="connsiteX4102" fmla="*/ 2443429 w 5696845"/>
                <a:gd name="connsiteY4102" fmla="*/ 456812 h 6474894"/>
                <a:gd name="connsiteX4103" fmla="*/ 2457517 w 5696845"/>
                <a:gd name="connsiteY4103" fmla="*/ 484054 h 6474894"/>
                <a:gd name="connsiteX4104" fmla="*/ 2465794 w 5696845"/>
                <a:gd name="connsiteY4104" fmla="*/ 487296 h 6474894"/>
                <a:gd name="connsiteX4105" fmla="*/ 2474081 w 5696845"/>
                <a:gd name="connsiteY4105" fmla="*/ 490538 h 6474894"/>
                <a:gd name="connsiteX4106" fmla="*/ 2480367 w 5696845"/>
                <a:gd name="connsiteY4106" fmla="*/ 545306 h 6474894"/>
                <a:gd name="connsiteX4107" fmla="*/ 2486654 w 5696845"/>
                <a:gd name="connsiteY4107" fmla="*/ 600075 h 6474894"/>
                <a:gd name="connsiteX4108" fmla="*/ 2440772 w 5696845"/>
                <a:gd name="connsiteY4108" fmla="*/ 600075 h 6474894"/>
                <a:gd name="connsiteX4109" fmla="*/ 2394881 w 5696845"/>
                <a:gd name="connsiteY4109" fmla="*/ 600075 h 6474894"/>
                <a:gd name="connsiteX4110" fmla="*/ 2378583 w 5696845"/>
                <a:gd name="connsiteY4110" fmla="*/ 611993 h 6474894"/>
                <a:gd name="connsiteX4111" fmla="*/ 2362286 w 5696845"/>
                <a:gd name="connsiteY4111" fmla="*/ 623909 h 6474894"/>
                <a:gd name="connsiteX4112" fmla="*/ 2354713 w 5696845"/>
                <a:gd name="connsiteY4112" fmla="*/ 652242 h 6474894"/>
                <a:gd name="connsiteX4113" fmla="*/ 2347132 w 5696845"/>
                <a:gd name="connsiteY4113" fmla="*/ 680574 h 6474894"/>
                <a:gd name="connsiteX4114" fmla="*/ 2304898 w 5696845"/>
                <a:gd name="connsiteY4114" fmla="*/ 677900 h 6474894"/>
                <a:gd name="connsiteX4115" fmla="*/ 2262654 w 5696845"/>
                <a:gd name="connsiteY4115" fmla="*/ 675225 h 6474894"/>
                <a:gd name="connsiteX4116" fmla="*/ 2245986 w 5696845"/>
                <a:gd name="connsiteY4116" fmla="*/ 670346 h 6474894"/>
                <a:gd name="connsiteX4117" fmla="*/ 2229317 w 5696845"/>
                <a:gd name="connsiteY4117" fmla="*/ 665466 h 6474894"/>
                <a:gd name="connsiteX4118" fmla="*/ 2229317 w 5696845"/>
                <a:gd name="connsiteY4118" fmla="*/ 678489 h 6474894"/>
                <a:gd name="connsiteX4119" fmla="*/ 2229317 w 5696845"/>
                <a:gd name="connsiteY4119" fmla="*/ 691512 h 6474894"/>
                <a:gd name="connsiteX4120" fmla="*/ 2253968 w 5696845"/>
                <a:gd name="connsiteY4120" fmla="*/ 729526 h 6474894"/>
                <a:gd name="connsiteX4121" fmla="*/ 2278619 w 5696845"/>
                <a:gd name="connsiteY4121" fmla="*/ 767544 h 6474894"/>
                <a:gd name="connsiteX4122" fmla="*/ 2308737 w 5696845"/>
                <a:gd name="connsiteY4122" fmla="*/ 788127 h 6474894"/>
                <a:gd name="connsiteX4123" fmla="*/ 2338854 w 5696845"/>
                <a:gd name="connsiteY4123" fmla="*/ 808711 h 6474894"/>
                <a:gd name="connsiteX4124" fmla="*/ 2379164 w 5696845"/>
                <a:gd name="connsiteY4124" fmla="*/ 815121 h 6474894"/>
                <a:gd name="connsiteX4125" fmla="*/ 2419474 w 5696845"/>
                <a:gd name="connsiteY4125" fmla="*/ 821531 h 6474894"/>
                <a:gd name="connsiteX4126" fmla="*/ 2413797 w 5696845"/>
                <a:gd name="connsiteY4126" fmla="*/ 830704 h 6474894"/>
                <a:gd name="connsiteX4127" fmla="*/ 2408120 w 5696845"/>
                <a:gd name="connsiteY4127" fmla="*/ 839886 h 6474894"/>
                <a:gd name="connsiteX4128" fmla="*/ 2355066 w 5696845"/>
                <a:gd name="connsiteY4128" fmla="*/ 836666 h 6474894"/>
                <a:gd name="connsiteX4129" fmla="*/ 2302002 w 5696845"/>
                <a:gd name="connsiteY4129" fmla="*/ 833438 h 6474894"/>
                <a:gd name="connsiteX4130" fmla="*/ 2251367 w 5696845"/>
                <a:gd name="connsiteY4130" fmla="*/ 922820 h 6474894"/>
                <a:gd name="connsiteX4131" fmla="*/ 2200742 w 5696845"/>
                <a:gd name="connsiteY4131" fmla="*/ 1012203 h 6474894"/>
                <a:gd name="connsiteX4132" fmla="*/ 2200742 w 5696845"/>
                <a:gd name="connsiteY4132" fmla="*/ 1015213 h 6474894"/>
                <a:gd name="connsiteX4133" fmla="*/ 2200742 w 5696845"/>
                <a:gd name="connsiteY4133" fmla="*/ 1018222 h 6474894"/>
                <a:gd name="connsiteX4134" fmla="*/ 2255511 w 5696845"/>
                <a:gd name="connsiteY4134" fmla="*/ 1022280 h 6474894"/>
                <a:gd name="connsiteX4135" fmla="*/ 2310279 w 5696845"/>
                <a:gd name="connsiteY4135" fmla="*/ 1026338 h 6474894"/>
                <a:gd name="connsiteX4136" fmla="*/ 2707948 w 5696845"/>
                <a:gd name="connsiteY4136" fmla="*/ 999439 h 6474894"/>
                <a:gd name="connsiteX4137" fmla="*/ 2719854 w 5696845"/>
                <a:gd name="connsiteY4137" fmla="*/ 998753 h 6474894"/>
                <a:gd name="connsiteX4138" fmla="*/ 2747639 w 5696845"/>
                <a:gd name="connsiteY4138" fmla="*/ 965349 h 6474894"/>
                <a:gd name="connsiteX4139" fmla="*/ 2775433 w 5696845"/>
                <a:gd name="connsiteY4139" fmla="*/ 931945 h 6474894"/>
                <a:gd name="connsiteX4140" fmla="*/ 2750325 w 5696845"/>
                <a:gd name="connsiteY4140" fmla="*/ 911266 h 6474894"/>
                <a:gd name="connsiteX4141" fmla="*/ 2725217 w 5696845"/>
                <a:gd name="connsiteY4141" fmla="*/ 890588 h 6474894"/>
                <a:gd name="connsiteX4142" fmla="*/ 2715397 w 5696845"/>
                <a:gd name="connsiteY4142" fmla="*/ 863775 h 6474894"/>
                <a:gd name="connsiteX4143" fmla="*/ 2705567 w 5696845"/>
                <a:gd name="connsiteY4143" fmla="*/ 836962 h 6474894"/>
                <a:gd name="connsiteX4144" fmla="*/ 2705567 w 5696845"/>
                <a:gd name="connsiteY4144" fmla="*/ 579149 h 6474894"/>
                <a:gd name="connsiteX4145" fmla="*/ 2705567 w 5696845"/>
                <a:gd name="connsiteY4145" fmla="*/ 321337 h 6474894"/>
                <a:gd name="connsiteX4146" fmla="*/ 2738228 w 5696845"/>
                <a:gd name="connsiteY4146" fmla="*/ 290531 h 6474894"/>
                <a:gd name="connsiteX4147" fmla="*/ 2770899 w 5696845"/>
                <a:gd name="connsiteY4147" fmla="*/ 259725 h 6474894"/>
                <a:gd name="connsiteX4148" fmla="*/ 2734170 w 5696845"/>
                <a:gd name="connsiteY4148" fmla="*/ 223865 h 6474894"/>
                <a:gd name="connsiteX4149" fmla="*/ 2697442 w 5696845"/>
                <a:gd name="connsiteY4149" fmla="*/ 188004 h 6474894"/>
                <a:gd name="connsiteX4150" fmla="*/ 2671601 w 5696845"/>
                <a:gd name="connsiteY4150" fmla="*/ 215446 h 6474894"/>
                <a:gd name="connsiteX4151" fmla="*/ 2645760 w 5696845"/>
                <a:gd name="connsiteY4151" fmla="*/ 242888 h 6474894"/>
                <a:gd name="connsiteX4152" fmla="*/ 2627500 w 5696845"/>
                <a:gd name="connsiteY4152" fmla="*/ 283591 h 6474894"/>
                <a:gd name="connsiteX4153" fmla="*/ 2609231 w 5696845"/>
                <a:gd name="connsiteY4153" fmla="*/ 324294 h 6474894"/>
                <a:gd name="connsiteX4154" fmla="*/ 2595649 w 5696845"/>
                <a:gd name="connsiteY4154" fmla="*/ 388366 h 6474894"/>
                <a:gd name="connsiteX4155" fmla="*/ 2582075 w 5696845"/>
                <a:gd name="connsiteY4155" fmla="*/ 452438 h 6474894"/>
                <a:gd name="connsiteX4156" fmla="*/ 2582037 w 5696845"/>
                <a:gd name="connsiteY4156" fmla="*/ 581025 h 6474894"/>
                <a:gd name="connsiteX4157" fmla="*/ 2581999 w 5696845"/>
                <a:gd name="connsiteY4157" fmla="*/ 709613 h 6474894"/>
                <a:gd name="connsiteX4158" fmla="*/ 2599811 w 5696845"/>
                <a:gd name="connsiteY4158" fmla="*/ 795919 h 6474894"/>
                <a:gd name="connsiteX4159" fmla="*/ 2617623 w 5696845"/>
                <a:gd name="connsiteY4159" fmla="*/ 882225 h 6474894"/>
                <a:gd name="connsiteX4160" fmla="*/ 2638177 w 5696845"/>
                <a:gd name="connsiteY4160" fmla="*/ 922515 h 6474894"/>
                <a:gd name="connsiteX4161" fmla="*/ 2658733 w 5696845"/>
                <a:gd name="connsiteY4161" fmla="*/ 962816 h 6474894"/>
                <a:gd name="connsiteX4162" fmla="*/ 2677392 w 5696845"/>
                <a:gd name="connsiteY4162" fmla="*/ 981466 h 6474894"/>
                <a:gd name="connsiteX4163" fmla="*/ 2696042 w 5696845"/>
                <a:gd name="connsiteY4163" fmla="*/ 1000125 h 6474894"/>
                <a:gd name="connsiteX4164" fmla="*/ 1907848 w 5696845"/>
                <a:gd name="connsiteY4164" fmla="*/ 723885 h 6474894"/>
                <a:gd name="connsiteX4165" fmla="*/ 1914992 w 5696845"/>
                <a:gd name="connsiteY4165" fmla="*/ 723900 h 6474894"/>
                <a:gd name="connsiteX4166" fmla="*/ 1914992 w 5696845"/>
                <a:gd name="connsiteY4166" fmla="*/ 600075 h 6474894"/>
                <a:gd name="connsiteX4167" fmla="*/ 1914992 w 5696845"/>
                <a:gd name="connsiteY4167" fmla="*/ 476250 h 6474894"/>
                <a:gd name="connsiteX4168" fmla="*/ 1895466 w 5696845"/>
                <a:gd name="connsiteY4168" fmla="*/ 476250 h 6474894"/>
                <a:gd name="connsiteX4169" fmla="*/ 1875949 w 5696845"/>
                <a:gd name="connsiteY4169" fmla="*/ 476250 h 6474894"/>
                <a:gd name="connsiteX4170" fmla="*/ 1849022 w 5696845"/>
                <a:gd name="connsiteY4170" fmla="*/ 490172 h 6474894"/>
                <a:gd name="connsiteX4171" fmla="*/ 1822104 w 5696845"/>
                <a:gd name="connsiteY4171" fmla="*/ 504094 h 6474894"/>
                <a:gd name="connsiteX4172" fmla="*/ 1806635 w 5696845"/>
                <a:gd name="connsiteY4172" fmla="*/ 542752 h 6474894"/>
                <a:gd name="connsiteX4173" fmla="*/ 1791167 w 5696845"/>
                <a:gd name="connsiteY4173" fmla="*/ 581411 h 6474894"/>
                <a:gd name="connsiteX4174" fmla="*/ 1791167 w 5696845"/>
                <a:gd name="connsiteY4174" fmla="*/ 603622 h 6474894"/>
                <a:gd name="connsiteX4175" fmla="*/ 1791167 w 5696845"/>
                <a:gd name="connsiteY4175" fmla="*/ 625833 h 6474894"/>
                <a:gd name="connsiteX4176" fmla="*/ 1812789 w 5696845"/>
                <a:gd name="connsiteY4176" fmla="*/ 658198 h 6474894"/>
                <a:gd name="connsiteX4177" fmla="*/ 1834410 w 5696845"/>
                <a:gd name="connsiteY4177" fmla="*/ 690563 h 6474894"/>
                <a:gd name="connsiteX4178" fmla="*/ 1867557 w 5696845"/>
                <a:gd name="connsiteY4178" fmla="*/ 707216 h 6474894"/>
                <a:gd name="connsiteX4179" fmla="*/ 1900704 w 5696845"/>
                <a:gd name="connsiteY4179" fmla="*/ 723871 h 6474894"/>
                <a:gd name="connsiteX4180" fmla="*/ 3564674 w 5696845"/>
                <a:gd name="connsiteY4180" fmla="*/ 709676 h 6474894"/>
                <a:gd name="connsiteX4181" fmla="*/ 4405780 w 5696845"/>
                <a:gd name="connsiteY4181" fmla="*/ 703259 h 6474894"/>
                <a:gd name="connsiteX4182" fmla="*/ 4486514 w 5696845"/>
                <a:gd name="connsiteY4182" fmla="*/ 694714 h 6474894"/>
                <a:gd name="connsiteX4183" fmla="*/ 4567238 w 5696845"/>
                <a:gd name="connsiteY4183" fmla="*/ 686168 h 6474894"/>
                <a:gd name="connsiteX4184" fmla="*/ 4612396 w 5696845"/>
                <a:gd name="connsiteY4184" fmla="*/ 669931 h 6474894"/>
                <a:gd name="connsiteX4185" fmla="*/ 4657544 w 5696845"/>
                <a:gd name="connsiteY4185" fmla="*/ 653695 h 6474894"/>
                <a:gd name="connsiteX4186" fmla="*/ 4684062 w 5696845"/>
                <a:gd name="connsiteY4186" fmla="*/ 631962 h 6474894"/>
                <a:gd name="connsiteX4187" fmla="*/ 4710580 w 5696845"/>
                <a:gd name="connsiteY4187" fmla="*/ 610230 h 6474894"/>
                <a:gd name="connsiteX4188" fmla="*/ 3719979 w 5696845"/>
                <a:gd name="connsiteY4188" fmla="*/ 612297 h 6474894"/>
                <a:gd name="connsiteX4189" fmla="*/ 2729379 w 5696845"/>
                <a:gd name="connsiteY4189" fmla="*/ 614363 h 6474894"/>
                <a:gd name="connsiteX4190" fmla="*/ 2726474 w 5696845"/>
                <a:gd name="connsiteY4190" fmla="*/ 665228 h 6474894"/>
                <a:gd name="connsiteX4191" fmla="*/ 2723559 w 5696845"/>
                <a:gd name="connsiteY4191" fmla="*/ 716094 h 6474894"/>
                <a:gd name="connsiteX4192" fmla="*/ 2135010 w 5696845"/>
                <a:gd name="connsiteY4192" fmla="*/ 647700 h 6474894"/>
                <a:gd name="connsiteX4193" fmla="*/ 2327063 w 5696845"/>
                <a:gd name="connsiteY4193" fmla="*/ 647700 h 6474894"/>
                <a:gd name="connsiteX4194" fmla="*/ 2321462 w 5696845"/>
                <a:gd name="connsiteY4194" fmla="*/ 613181 h 6474894"/>
                <a:gd name="connsiteX4195" fmla="*/ 2315861 w 5696845"/>
                <a:gd name="connsiteY4195" fmla="*/ 578662 h 6474894"/>
                <a:gd name="connsiteX4196" fmla="*/ 2299497 w 5696845"/>
                <a:gd name="connsiteY4196" fmla="*/ 560585 h 6474894"/>
                <a:gd name="connsiteX4197" fmla="*/ 2283133 w 5696845"/>
                <a:gd name="connsiteY4197" fmla="*/ 542508 h 6474894"/>
                <a:gd name="connsiteX4198" fmla="*/ 2110969 w 5696845"/>
                <a:gd name="connsiteY4198" fmla="*/ 545098 h 6474894"/>
                <a:gd name="connsiteX4199" fmla="*/ 1938804 w 5696845"/>
                <a:gd name="connsiteY4199" fmla="*/ 547688 h 6474894"/>
                <a:gd name="connsiteX4200" fmla="*/ 1935785 w 5696845"/>
                <a:gd name="connsiteY4200" fmla="*/ 584408 h 6474894"/>
                <a:gd name="connsiteX4201" fmla="*/ 1932775 w 5696845"/>
                <a:gd name="connsiteY4201" fmla="*/ 621128 h 6474894"/>
                <a:gd name="connsiteX4202" fmla="*/ 1937871 w 5696845"/>
                <a:gd name="connsiteY4202" fmla="*/ 634415 h 6474894"/>
                <a:gd name="connsiteX4203" fmla="*/ 1942967 w 5696845"/>
                <a:gd name="connsiteY4203" fmla="*/ 647700 h 6474894"/>
                <a:gd name="connsiteX4204" fmla="*/ 2389004 w 5696845"/>
                <a:gd name="connsiteY4204" fmla="*/ 584266 h 6474894"/>
                <a:gd name="connsiteX4205" fmla="*/ 2434104 w 5696845"/>
                <a:gd name="connsiteY4205" fmla="*/ 578386 h 6474894"/>
                <a:gd name="connsiteX4206" fmla="*/ 2450773 w 5696845"/>
                <a:gd name="connsiteY4206" fmla="*/ 569846 h 6474894"/>
                <a:gd name="connsiteX4207" fmla="*/ 2467442 w 5696845"/>
                <a:gd name="connsiteY4207" fmla="*/ 561305 h 6474894"/>
                <a:gd name="connsiteX4208" fmla="*/ 2467442 w 5696845"/>
                <a:gd name="connsiteY4208" fmla="*/ 538604 h 6474894"/>
                <a:gd name="connsiteX4209" fmla="*/ 2467442 w 5696845"/>
                <a:gd name="connsiteY4209" fmla="*/ 515903 h 6474894"/>
                <a:gd name="connsiteX4210" fmla="*/ 2432542 w 5696845"/>
                <a:gd name="connsiteY4210" fmla="*/ 477026 h 6474894"/>
                <a:gd name="connsiteX4211" fmla="*/ 2397643 w 5696845"/>
                <a:gd name="connsiteY4211" fmla="*/ 438150 h 6474894"/>
                <a:gd name="connsiteX4212" fmla="*/ 2365391 w 5696845"/>
                <a:gd name="connsiteY4212" fmla="*/ 438150 h 6474894"/>
                <a:gd name="connsiteX4213" fmla="*/ 2333149 w 5696845"/>
                <a:gd name="connsiteY4213" fmla="*/ 438150 h 6474894"/>
                <a:gd name="connsiteX4214" fmla="*/ 2302660 w 5696845"/>
                <a:gd name="connsiteY4214" fmla="*/ 453552 h 6474894"/>
                <a:gd name="connsiteX4215" fmla="*/ 2272179 w 5696845"/>
                <a:gd name="connsiteY4215" fmla="*/ 468953 h 6474894"/>
                <a:gd name="connsiteX4216" fmla="*/ 2250748 w 5696845"/>
                <a:gd name="connsiteY4216" fmla="*/ 488550 h 6474894"/>
                <a:gd name="connsiteX4217" fmla="*/ 2229317 w 5696845"/>
                <a:gd name="connsiteY4217" fmla="*/ 508145 h 6474894"/>
                <a:gd name="connsiteX4218" fmla="*/ 2229317 w 5696845"/>
                <a:gd name="connsiteY4218" fmla="*/ 516010 h 6474894"/>
                <a:gd name="connsiteX4219" fmla="*/ 2229317 w 5696845"/>
                <a:gd name="connsiteY4219" fmla="*/ 523875 h 6474894"/>
                <a:gd name="connsiteX4220" fmla="*/ 2250748 w 5696845"/>
                <a:gd name="connsiteY4220" fmla="*/ 524005 h 6474894"/>
                <a:gd name="connsiteX4221" fmla="*/ 2272179 w 5696845"/>
                <a:gd name="connsiteY4221" fmla="*/ 524135 h 6474894"/>
                <a:gd name="connsiteX4222" fmla="*/ 2293991 w 5696845"/>
                <a:gd name="connsiteY4222" fmla="*/ 529978 h 6474894"/>
                <a:gd name="connsiteX4223" fmla="*/ 2315804 w 5696845"/>
                <a:gd name="connsiteY4223" fmla="*/ 535821 h 6474894"/>
                <a:gd name="connsiteX4224" fmla="*/ 2329853 w 5696845"/>
                <a:gd name="connsiteY4224" fmla="*/ 562984 h 6474894"/>
                <a:gd name="connsiteX4225" fmla="*/ 2343893 w 5696845"/>
                <a:gd name="connsiteY4225" fmla="*/ 590147 h 6474894"/>
                <a:gd name="connsiteX4226" fmla="*/ 3717598 w 5696845"/>
                <a:gd name="connsiteY4226" fmla="*/ 590207 h 6474894"/>
                <a:gd name="connsiteX4227" fmla="*/ 4710580 w 5696845"/>
                <a:gd name="connsiteY4227" fmla="*/ 589865 h 6474894"/>
                <a:gd name="connsiteX4228" fmla="*/ 4683024 w 5696845"/>
                <a:gd name="connsiteY4228" fmla="*/ 567336 h 6474894"/>
                <a:gd name="connsiteX4229" fmla="*/ 4655478 w 5696845"/>
                <a:gd name="connsiteY4229" fmla="*/ 544807 h 6474894"/>
                <a:gd name="connsiteX4230" fmla="*/ 4602061 w 5696845"/>
                <a:gd name="connsiteY4230" fmla="*/ 528496 h 6474894"/>
                <a:gd name="connsiteX4231" fmla="*/ 4548655 w 5696845"/>
                <a:gd name="connsiteY4231" fmla="*/ 512183 h 6474894"/>
                <a:gd name="connsiteX4232" fmla="*/ 3958104 w 5696845"/>
                <a:gd name="connsiteY4232" fmla="*/ 504550 h 6474894"/>
                <a:gd name="connsiteX4233" fmla="*/ 3367554 w 5696845"/>
                <a:gd name="connsiteY4233" fmla="*/ 496916 h 6474894"/>
                <a:gd name="connsiteX4234" fmla="*/ 3046086 w 5696845"/>
                <a:gd name="connsiteY4234" fmla="*/ 496108 h 6474894"/>
                <a:gd name="connsiteX4235" fmla="*/ 2724617 w 5696845"/>
                <a:gd name="connsiteY4235" fmla="*/ 495300 h 6474894"/>
                <a:gd name="connsiteX4236" fmla="*/ 2724617 w 5696845"/>
                <a:gd name="connsiteY4236" fmla="*/ 542925 h 6474894"/>
                <a:gd name="connsiteX4237" fmla="*/ 2724617 w 5696845"/>
                <a:gd name="connsiteY4237" fmla="*/ 590550 h 647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</a:cxnLst>
              <a:rect l="l" t="t" r="r" b="b"/>
              <a:pathLst>
                <a:path w="5696845" h="6474894">
                  <a:moveTo>
                    <a:pt x="2915117" y="6470619"/>
                  </a:moveTo>
                  <a:lnTo>
                    <a:pt x="2748429" y="6474895"/>
                  </a:lnTo>
                  <a:lnTo>
                    <a:pt x="2700804" y="6471295"/>
                  </a:lnTo>
                  <a:lnTo>
                    <a:pt x="2653179" y="6467694"/>
                  </a:lnTo>
                  <a:lnTo>
                    <a:pt x="2543642" y="6457226"/>
                  </a:lnTo>
                  <a:lnTo>
                    <a:pt x="2434104" y="6446768"/>
                  </a:lnTo>
                  <a:lnTo>
                    <a:pt x="2329329" y="6428042"/>
                  </a:lnTo>
                  <a:lnTo>
                    <a:pt x="2224554" y="6409315"/>
                  </a:lnTo>
                  <a:lnTo>
                    <a:pt x="2113988" y="6381446"/>
                  </a:lnTo>
                  <a:lnTo>
                    <a:pt x="2003412" y="6353575"/>
                  </a:lnTo>
                  <a:lnTo>
                    <a:pt x="1894913" y="6316618"/>
                  </a:lnTo>
                  <a:lnTo>
                    <a:pt x="1786404" y="6279652"/>
                  </a:lnTo>
                  <a:lnTo>
                    <a:pt x="1700679" y="6244248"/>
                  </a:lnTo>
                  <a:lnTo>
                    <a:pt x="1614954" y="6208843"/>
                  </a:lnTo>
                  <a:lnTo>
                    <a:pt x="1491129" y="6144607"/>
                  </a:lnTo>
                  <a:lnTo>
                    <a:pt x="1367304" y="6080379"/>
                  </a:lnTo>
                  <a:lnTo>
                    <a:pt x="1276817" y="6024239"/>
                  </a:lnTo>
                  <a:lnTo>
                    <a:pt x="1186329" y="5968099"/>
                  </a:lnTo>
                  <a:lnTo>
                    <a:pt x="1076792" y="5885450"/>
                  </a:lnTo>
                  <a:lnTo>
                    <a:pt x="967254" y="5802802"/>
                  </a:lnTo>
                  <a:lnTo>
                    <a:pt x="867242" y="5710981"/>
                  </a:lnTo>
                  <a:lnTo>
                    <a:pt x="767229" y="5619160"/>
                  </a:lnTo>
                  <a:lnTo>
                    <a:pt x="687762" y="5531349"/>
                  </a:lnTo>
                  <a:lnTo>
                    <a:pt x="608295" y="5443538"/>
                  </a:lnTo>
                  <a:lnTo>
                    <a:pt x="527933" y="5337010"/>
                  </a:lnTo>
                  <a:lnTo>
                    <a:pt x="447580" y="5230492"/>
                  </a:lnTo>
                  <a:lnTo>
                    <a:pt x="384324" y="5127460"/>
                  </a:lnTo>
                  <a:lnTo>
                    <a:pt x="321078" y="5024438"/>
                  </a:lnTo>
                  <a:lnTo>
                    <a:pt x="256832" y="4891088"/>
                  </a:lnTo>
                  <a:lnTo>
                    <a:pt x="192586" y="4757738"/>
                  </a:lnTo>
                  <a:lnTo>
                    <a:pt x="149790" y="4638675"/>
                  </a:lnTo>
                  <a:lnTo>
                    <a:pt x="106994" y="4519613"/>
                  </a:lnTo>
                  <a:lnTo>
                    <a:pt x="76991" y="4397350"/>
                  </a:lnTo>
                  <a:lnTo>
                    <a:pt x="46977" y="4275097"/>
                  </a:lnTo>
                  <a:lnTo>
                    <a:pt x="26365" y="4149700"/>
                  </a:lnTo>
                  <a:lnTo>
                    <a:pt x="5753" y="4024313"/>
                  </a:lnTo>
                  <a:lnTo>
                    <a:pt x="2877" y="2012156"/>
                  </a:lnTo>
                  <a:lnTo>
                    <a:pt x="0" y="0"/>
                  </a:lnTo>
                  <a:lnTo>
                    <a:pt x="2848423" y="0"/>
                  </a:lnTo>
                  <a:lnTo>
                    <a:pt x="5696846" y="0"/>
                  </a:lnTo>
                  <a:lnTo>
                    <a:pt x="5693979" y="2021681"/>
                  </a:lnTo>
                  <a:lnTo>
                    <a:pt x="5691121" y="4043363"/>
                  </a:lnTo>
                  <a:lnTo>
                    <a:pt x="5674081" y="4143375"/>
                  </a:lnTo>
                  <a:lnTo>
                    <a:pt x="5657050" y="4243388"/>
                  </a:lnTo>
                  <a:lnTo>
                    <a:pt x="5638276" y="4329113"/>
                  </a:lnTo>
                  <a:lnTo>
                    <a:pt x="5619503" y="4414838"/>
                  </a:lnTo>
                  <a:lnTo>
                    <a:pt x="5595509" y="4495800"/>
                  </a:lnTo>
                  <a:lnTo>
                    <a:pt x="5571516" y="4576763"/>
                  </a:lnTo>
                  <a:lnTo>
                    <a:pt x="5533121" y="4681538"/>
                  </a:lnTo>
                  <a:lnTo>
                    <a:pt x="5494725" y="4786313"/>
                  </a:lnTo>
                  <a:lnTo>
                    <a:pt x="5426917" y="4923501"/>
                  </a:lnTo>
                  <a:lnTo>
                    <a:pt x="5359108" y="5060690"/>
                  </a:lnTo>
                  <a:lnTo>
                    <a:pt x="5277060" y="5185439"/>
                  </a:lnTo>
                  <a:lnTo>
                    <a:pt x="5195012" y="5310188"/>
                  </a:lnTo>
                  <a:lnTo>
                    <a:pt x="5115421" y="5410200"/>
                  </a:lnTo>
                  <a:lnTo>
                    <a:pt x="5035820" y="5510213"/>
                  </a:lnTo>
                  <a:lnTo>
                    <a:pt x="4916062" y="5629342"/>
                  </a:lnTo>
                  <a:lnTo>
                    <a:pt x="4796305" y="5748462"/>
                  </a:lnTo>
                  <a:lnTo>
                    <a:pt x="4698597" y="5826795"/>
                  </a:lnTo>
                  <a:lnTo>
                    <a:pt x="4600880" y="5905119"/>
                  </a:lnTo>
                  <a:lnTo>
                    <a:pt x="4517603" y="5961107"/>
                  </a:lnTo>
                  <a:lnTo>
                    <a:pt x="4434335" y="6017104"/>
                  </a:lnTo>
                  <a:lnTo>
                    <a:pt x="4369375" y="6056862"/>
                  </a:lnTo>
                  <a:lnTo>
                    <a:pt x="4304414" y="6096629"/>
                  </a:lnTo>
                  <a:lnTo>
                    <a:pt x="4183647" y="6157370"/>
                  </a:lnTo>
                  <a:lnTo>
                    <a:pt x="4062879" y="6218120"/>
                  </a:lnTo>
                  <a:lnTo>
                    <a:pt x="3942979" y="6265917"/>
                  </a:lnTo>
                  <a:lnTo>
                    <a:pt x="3823078" y="6313722"/>
                  </a:lnTo>
                  <a:lnTo>
                    <a:pt x="3690566" y="6352318"/>
                  </a:lnTo>
                  <a:lnTo>
                    <a:pt x="3558054" y="6390913"/>
                  </a:lnTo>
                  <a:lnTo>
                    <a:pt x="3438382" y="6414783"/>
                  </a:lnTo>
                  <a:lnTo>
                    <a:pt x="3318710" y="6438662"/>
                  </a:lnTo>
                  <a:lnTo>
                    <a:pt x="3200257" y="6452502"/>
                  </a:lnTo>
                  <a:lnTo>
                    <a:pt x="3081804" y="6466342"/>
                  </a:lnTo>
                  <a:close/>
                  <a:moveTo>
                    <a:pt x="2900829" y="6395971"/>
                  </a:moveTo>
                  <a:lnTo>
                    <a:pt x="3081804" y="6392018"/>
                  </a:lnTo>
                  <a:lnTo>
                    <a:pt x="3167529" y="6381950"/>
                  </a:lnTo>
                  <a:lnTo>
                    <a:pt x="3253254" y="6371882"/>
                  </a:lnTo>
                  <a:lnTo>
                    <a:pt x="3343742" y="6356862"/>
                  </a:lnTo>
                  <a:lnTo>
                    <a:pt x="3434229" y="6341840"/>
                  </a:lnTo>
                  <a:lnTo>
                    <a:pt x="3561931" y="6309303"/>
                  </a:lnTo>
                  <a:lnTo>
                    <a:pt x="3689633" y="6276756"/>
                  </a:lnTo>
                  <a:lnTo>
                    <a:pt x="3785768" y="6244514"/>
                  </a:lnTo>
                  <a:lnTo>
                    <a:pt x="3881904" y="6212272"/>
                  </a:lnTo>
                  <a:lnTo>
                    <a:pt x="3996204" y="6163190"/>
                  </a:lnTo>
                  <a:lnTo>
                    <a:pt x="4110504" y="6114107"/>
                  </a:lnTo>
                  <a:lnTo>
                    <a:pt x="4224805" y="6051880"/>
                  </a:lnTo>
                  <a:lnTo>
                    <a:pt x="4339105" y="5989663"/>
                  </a:lnTo>
                  <a:lnTo>
                    <a:pt x="4445909" y="5918788"/>
                  </a:lnTo>
                  <a:lnTo>
                    <a:pt x="4552712" y="5847922"/>
                  </a:lnTo>
                  <a:lnTo>
                    <a:pt x="4660221" y="5760568"/>
                  </a:lnTo>
                  <a:lnTo>
                    <a:pt x="4767730" y="5673214"/>
                  </a:lnTo>
                  <a:lnTo>
                    <a:pt x="4877267" y="5562438"/>
                  </a:lnTo>
                  <a:lnTo>
                    <a:pt x="4986805" y="5451663"/>
                  </a:lnTo>
                  <a:lnTo>
                    <a:pt x="5070577" y="5343878"/>
                  </a:lnTo>
                  <a:lnTo>
                    <a:pt x="5154359" y="5236093"/>
                  </a:lnTo>
                  <a:lnTo>
                    <a:pt x="5216700" y="5141529"/>
                  </a:lnTo>
                  <a:lnTo>
                    <a:pt x="5279051" y="5046974"/>
                  </a:lnTo>
                  <a:lnTo>
                    <a:pt x="5339410" y="4930931"/>
                  </a:lnTo>
                  <a:lnTo>
                    <a:pt x="5399780" y="4814888"/>
                  </a:lnTo>
                  <a:lnTo>
                    <a:pt x="5439394" y="4714971"/>
                  </a:lnTo>
                  <a:lnTo>
                    <a:pt x="5479019" y="4615044"/>
                  </a:lnTo>
                  <a:lnTo>
                    <a:pt x="5501088" y="4548283"/>
                  </a:lnTo>
                  <a:lnTo>
                    <a:pt x="5523157" y="4481513"/>
                  </a:lnTo>
                  <a:lnTo>
                    <a:pt x="5542370" y="4410075"/>
                  </a:lnTo>
                  <a:lnTo>
                    <a:pt x="5561572" y="4338638"/>
                  </a:lnTo>
                  <a:lnTo>
                    <a:pt x="5580926" y="4233863"/>
                  </a:lnTo>
                  <a:lnTo>
                    <a:pt x="5600281" y="4129088"/>
                  </a:lnTo>
                  <a:lnTo>
                    <a:pt x="5610254" y="4036590"/>
                  </a:lnTo>
                  <a:lnTo>
                    <a:pt x="5620217" y="3944103"/>
                  </a:lnTo>
                  <a:lnTo>
                    <a:pt x="5620217" y="2010147"/>
                  </a:lnTo>
                  <a:lnTo>
                    <a:pt x="5620217" y="76200"/>
                  </a:lnTo>
                  <a:lnTo>
                    <a:pt x="2848442" y="76200"/>
                  </a:lnTo>
                  <a:lnTo>
                    <a:pt x="76667" y="76200"/>
                  </a:lnTo>
                  <a:lnTo>
                    <a:pt x="76753" y="2002631"/>
                  </a:lnTo>
                  <a:lnTo>
                    <a:pt x="76838" y="3929063"/>
                  </a:lnTo>
                  <a:lnTo>
                    <a:pt x="91373" y="4052526"/>
                  </a:lnTo>
                  <a:lnTo>
                    <a:pt x="105909" y="4175979"/>
                  </a:lnTo>
                  <a:lnTo>
                    <a:pt x="120520" y="4247788"/>
                  </a:lnTo>
                  <a:lnTo>
                    <a:pt x="135131" y="4319588"/>
                  </a:lnTo>
                  <a:lnTo>
                    <a:pt x="157963" y="4410075"/>
                  </a:lnTo>
                  <a:lnTo>
                    <a:pt x="180794" y="4500563"/>
                  </a:lnTo>
                  <a:lnTo>
                    <a:pt x="208426" y="4581525"/>
                  </a:lnTo>
                  <a:lnTo>
                    <a:pt x="236049" y="4662488"/>
                  </a:lnTo>
                  <a:lnTo>
                    <a:pt x="262071" y="4724400"/>
                  </a:lnTo>
                  <a:lnTo>
                    <a:pt x="288093" y="4786313"/>
                  </a:lnTo>
                  <a:lnTo>
                    <a:pt x="339338" y="4889078"/>
                  </a:lnTo>
                  <a:lnTo>
                    <a:pt x="390592" y="4991853"/>
                  </a:lnTo>
                  <a:lnTo>
                    <a:pt x="427977" y="5055765"/>
                  </a:lnTo>
                  <a:lnTo>
                    <a:pt x="465363" y="5119688"/>
                  </a:lnTo>
                  <a:lnTo>
                    <a:pt x="537325" y="5222386"/>
                  </a:lnTo>
                  <a:lnTo>
                    <a:pt x="609295" y="5325085"/>
                  </a:lnTo>
                  <a:lnTo>
                    <a:pt x="680104" y="5408124"/>
                  </a:lnTo>
                  <a:lnTo>
                    <a:pt x="750923" y="5491163"/>
                  </a:lnTo>
                  <a:lnTo>
                    <a:pt x="849564" y="5588279"/>
                  </a:lnTo>
                  <a:lnTo>
                    <a:pt x="948204" y="5685387"/>
                  </a:lnTo>
                  <a:lnTo>
                    <a:pt x="1024404" y="5748500"/>
                  </a:lnTo>
                  <a:lnTo>
                    <a:pt x="1100604" y="5811612"/>
                  </a:lnTo>
                  <a:lnTo>
                    <a:pt x="1176804" y="5866114"/>
                  </a:lnTo>
                  <a:lnTo>
                    <a:pt x="1253004" y="5920626"/>
                  </a:lnTo>
                  <a:lnTo>
                    <a:pt x="1338729" y="5973328"/>
                  </a:lnTo>
                  <a:lnTo>
                    <a:pt x="1424454" y="6026039"/>
                  </a:lnTo>
                  <a:lnTo>
                    <a:pt x="1491129" y="6062024"/>
                  </a:lnTo>
                  <a:lnTo>
                    <a:pt x="1557804" y="6098010"/>
                  </a:lnTo>
                  <a:lnTo>
                    <a:pt x="1681629" y="6152779"/>
                  </a:lnTo>
                  <a:lnTo>
                    <a:pt x="1805454" y="6207538"/>
                  </a:lnTo>
                  <a:lnTo>
                    <a:pt x="1905467" y="6241513"/>
                  </a:lnTo>
                  <a:lnTo>
                    <a:pt x="2005479" y="6275489"/>
                  </a:lnTo>
                  <a:lnTo>
                    <a:pt x="2115017" y="6304626"/>
                  </a:lnTo>
                  <a:lnTo>
                    <a:pt x="2224554" y="6333773"/>
                  </a:lnTo>
                  <a:lnTo>
                    <a:pt x="2338854" y="6353651"/>
                  </a:lnTo>
                  <a:lnTo>
                    <a:pt x="2453154" y="6373521"/>
                  </a:lnTo>
                  <a:lnTo>
                    <a:pt x="2586504" y="6386722"/>
                  </a:lnTo>
                  <a:lnTo>
                    <a:pt x="2719854" y="6399924"/>
                  </a:lnTo>
                  <a:close/>
                  <a:moveTo>
                    <a:pt x="3732505" y="6084256"/>
                  </a:moveTo>
                  <a:lnTo>
                    <a:pt x="3497371" y="6086808"/>
                  </a:lnTo>
                  <a:lnTo>
                    <a:pt x="3494380" y="6055681"/>
                  </a:lnTo>
                  <a:lnTo>
                    <a:pt x="3491379" y="6024563"/>
                  </a:lnTo>
                  <a:lnTo>
                    <a:pt x="3393748" y="6021848"/>
                  </a:lnTo>
                  <a:lnTo>
                    <a:pt x="3296117" y="6019133"/>
                  </a:lnTo>
                  <a:lnTo>
                    <a:pt x="3296117" y="5971070"/>
                  </a:lnTo>
                  <a:lnTo>
                    <a:pt x="3296117" y="5923017"/>
                  </a:lnTo>
                  <a:lnTo>
                    <a:pt x="3331226" y="5869010"/>
                  </a:lnTo>
                  <a:lnTo>
                    <a:pt x="3366335" y="5815013"/>
                  </a:lnTo>
                  <a:lnTo>
                    <a:pt x="3457432" y="5724335"/>
                  </a:lnTo>
                  <a:lnTo>
                    <a:pt x="3548529" y="5633666"/>
                  </a:lnTo>
                  <a:lnTo>
                    <a:pt x="3659877" y="5564505"/>
                  </a:lnTo>
                  <a:lnTo>
                    <a:pt x="3771224" y="5495344"/>
                  </a:lnTo>
                  <a:lnTo>
                    <a:pt x="3801590" y="5464674"/>
                  </a:lnTo>
                  <a:lnTo>
                    <a:pt x="3831955" y="5434013"/>
                  </a:lnTo>
                  <a:lnTo>
                    <a:pt x="3898364" y="5325171"/>
                  </a:lnTo>
                  <a:lnTo>
                    <a:pt x="3964781" y="5216328"/>
                  </a:lnTo>
                  <a:lnTo>
                    <a:pt x="3994395" y="5159836"/>
                  </a:lnTo>
                  <a:lnTo>
                    <a:pt x="4024008" y="5103343"/>
                  </a:lnTo>
                  <a:lnTo>
                    <a:pt x="4027808" y="5043688"/>
                  </a:lnTo>
                  <a:lnTo>
                    <a:pt x="4031609" y="4984042"/>
                  </a:lnTo>
                  <a:lnTo>
                    <a:pt x="4014664" y="4947085"/>
                  </a:lnTo>
                  <a:lnTo>
                    <a:pt x="3997728" y="4910138"/>
                  </a:lnTo>
                  <a:lnTo>
                    <a:pt x="3966077" y="4870514"/>
                  </a:lnTo>
                  <a:lnTo>
                    <a:pt x="3934425" y="4830900"/>
                  </a:lnTo>
                  <a:lnTo>
                    <a:pt x="3889115" y="4797924"/>
                  </a:lnTo>
                  <a:lnTo>
                    <a:pt x="3843804" y="4764948"/>
                  </a:lnTo>
                  <a:lnTo>
                    <a:pt x="3748554" y="4714532"/>
                  </a:lnTo>
                  <a:lnTo>
                    <a:pt x="3653304" y="4664116"/>
                  </a:lnTo>
                  <a:lnTo>
                    <a:pt x="3618090" y="4636704"/>
                  </a:lnTo>
                  <a:lnTo>
                    <a:pt x="3582877" y="4609300"/>
                  </a:lnTo>
                  <a:lnTo>
                    <a:pt x="3558693" y="4559694"/>
                  </a:lnTo>
                  <a:lnTo>
                    <a:pt x="3534509" y="4510088"/>
                  </a:lnTo>
                  <a:lnTo>
                    <a:pt x="3524736" y="4458196"/>
                  </a:lnTo>
                  <a:lnTo>
                    <a:pt x="3514973" y="4406303"/>
                  </a:lnTo>
                  <a:lnTo>
                    <a:pt x="3503171" y="4398397"/>
                  </a:lnTo>
                  <a:lnTo>
                    <a:pt x="3491379" y="4390492"/>
                  </a:lnTo>
                  <a:lnTo>
                    <a:pt x="3448517" y="4396217"/>
                  </a:lnTo>
                  <a:lnTo>
                    <a:pt x="3405654" y="4401941"/>
                  </a:lnTo>
                  <a:lnTo>
                    <a:pt x="3364840" y="4415533"/>
                  </a:lnTo>
                  <a:lnTo>
                    <a:pt x="3324025" y="4429125"/>
                  </a:lnTo>
                  <a:lnTo>
                    <a:pt x="3314348" y="4429125"/>
                  </a:lnTo>
                  <a:lnTo>
                    <a:pt x="3304671" y="4429125"/>
                  </a:lnTo>
                  <a:lnTo>
                    <a:pt x="3289916" y="4393406"/>
                  </a:lnTo>
                  <a:lnTo>
                    <a:pt x="3275172" y="4357688"/>
                  </a:lnTo>
                  <a:lnTo>
                    <a:pt x="3260351" y="4341019"/>
                  </a:lnTo>
                  <a:lnTo>
                    <a:pt x="3245539" y="4324350"/>
                  </a:lnTo>
                  <a:lnTo>
                    <a:pt x="3232728" y="4324350"/>
                  </a:lnTo>
                  <a:lnTo>
                    <a:pt x="3219917" y="4324350"/>
                  </a:lnTo>
                  <a:lnTo>
                    <a:pt x="3219917" y="4596184"/>
                  </a:lnTo>
                  <a:lnTo>
                    <a:pt x="3219917" y="4868028"/>
                  </a:lnTo>
                  <a:lnTo>
                    <a:pt x="3209944" y="4960515"/>
                  </a:lnTo>
                  <a:lnTo>
                    <a:pt x="3199981" y="5053013"/>
                  </a:lnTo>
                  <a:lnTo>
                    <a:pt x="3180902" y="5124450"/>
                  </a:lnTo>
                  <a:lnTo>
                    <a:pt x="3161824" y="5195888"/>
                  </a:lnTo>
                  <a:lnTo>
                    <a:pt x="3131706" y="5245894"/>
                  </a:lnTo>
                  <a:lnTo>
                    <a:pt x="3101588" y="5295900"/>
                  </a:lnTo>
                  <a:lnTo>
                    <a:pt x="3089777" y="5295900"/>
                  </a:lnTo>
                  <a:lnTo>
                    <a:pt x="3077956" y="5295900"/>
                  </a:lnTo>
                  <a:lnTo>
                    <a:pt x="3048276" y="5252771"/>
                  </a:lnTo>
                  <a:lnTo>
                    <a:pt x="3018606" y="5209632"/>
                  </a:lnTo>
                  <a:lnTo>
                    <a:pt x="2995984" y="5158492"/>
                  </a:lnTo>
                  <a:lnTo>
                    <a:pt x="2973372" y="5107353"/>
                  </a:lnTo>
                  <a:lnTo>
                    <a:pt x="2957808" y="5027800"/>
                  </a:lnTo>
                  <a:lnTo>
                    <a:pt x="2942244" y="4948238"/>
                  </a:lnTo>
                  <a:lnTo>
                    <a:pt x="2935644" y="4643438"/>
                  </a:lnTo>
                  <a:lnTo>
                    <a:pt x="2929042" y="4338638"/>
                  </a:lnTo>
                  <a:lnTo>
                    <a:pt x="2922213" y="4327865"/>
                  </a:lnTo>
                  <a:lnTo>
                    <a:pt x="2915393" y="4317092"/>
                  </a:lnTo>
                  <a:lnTo>
                    <a:pt x="2841431" y="4310492"/>
                  </a:lnTo>
                  <a:lnTo>
                    <a:pt x="2767479" y="4303890"/>
                  </a:lnTo>
                  <a:lnTo>
                    <a:pt x="2676992" y="4289794"/>
                  </a:lnTo>
                  <a:lnTo>
                    <a:pt x="2586504" y="4275706"/>
                  </a:lnTo>
                  <a:lnTo>
                    <a:pt x="2492702" y="4256399"/>
                  </a:lnTo>
                  <a:lnTo>
                    <a:pt x="2398890" y="4237092"/>
                  </a:lnTo>
                  <a:lnTo>
                    <a:pt x="2370621" y="4248798"/>
                  </a:lnTo>
                  <a:lnTo>
                    <a:pt x="2342350" y="4260514"/>
                  </a:lnTo>
                  <a:lnTo>
                    <a:pt x="2288572" y="4311368"/>
                  </a:lnTo>
                  <a:lnTo>
                    <a:pt x="2234803" y="4362222"/>
                  </a:lnTo>
                  <a:lnTo>
                    <a:pt x="2243967" y="4370928"/>
                  </a:lnTo>
                  <a:lnTo>
                    <a:pt x="2253129" y="4379624"/>
                  </a:lnTo>
                  <a:lnTo>
                    <a:pt x="2362219" y="4418038"/>
                  </a:lnTo>
                  <a:lnTo>
                    <a:pt x="2471300" y="4456443"/>
                  </a:lnTo>
                  <a:lnTo>
                    <a:pt x="2478481" y="4452004"/>
                  </a:lnTo>
                  <a:lnTo>
                    <a:pt x="2485654" y="4447566"/>
                  </a:lnTo>
                  <a:lnTo>
                    <a:pt x="2485492" y="4370670"/>
                  </a:lnTo>
                  <a:lnTo>
                    <a:pt x="2485321" y="4293775"/>
                  </a:lnTo>
                  <a:lnTo>
                    <a:pt x="2489445" y="4289651"/>
                  </a:lnTo>
                  <a:lnTo>
                    <a:pt x="2493569" y="4285526"/>
                  </a:lnTo>
                  <a:lnTo>
                    <a:pt x="2563844" y="4380805"/>
                  </a:lnTo>
                  <a:lnTo>
                    <a:pt x="2634129" y="4476083"/>
                  </a:lnTo>
                  <a:lnTo>
                    <a:pt x="2760336" y="4476417"/>
                  </a:lnTo>
                  <a:lnTo>
                    <a:pt x="2886542" y="4476750"/>
                  </a:lnTo>
                  <a:lnTo>
                    <a:pt x="2886542" y="4485466"/>
                  </a:lnTo>
                  <a:lnTo>
                    <a:pt x="2886542" y="4494181"/>
                  </a:lnTo>
                  <a:lnTo>
                    <a:pt x="2786529" y="4557932"/>
                  </a:lnTo>
                  <a:lnTo>
                    <a:pt x="2686517" y="4621692"/>
                  </a:lnTo>
                  <a:lnTo>
                    <a:pt x="2686517" y="4633617"/>
                  </a:lnTo>
                  <a:lnTo>
                    <a:pt x="2686517" y="4645543"/>
                  </a:lnTo>
                  <a:lnTo>
                    <a:pt x="2701509" y="4775445"/>
                  </a:lnTo>
                  <a:lnTo>
                    <a:pt x="2716492" y="4905347"/>
                  </a:lnTo>
                  <a:lnTo>
                    <a:pt x="2713397" y="4921444"/>
                  </a:lnTo>
                  <a:lnTo>
                    <a:pt x="2710291" y="4937541"/>
                  </a:lnTo>
                  <a:lnTo>
                    <a:pt x="2617032" y="4812735"/>
                  </a:lnTo>
                  <a:lnTo>
                    <a:pt x="2523764" y="4687929"/>
                  </a:lnTo>
                  <a:lnTo>
                    <a:pt x="2395595" y="4693301"/>
                  </a:lnTo>
                  <a:lnTo>
                    <a:pt x="2267417" y="4698683"/>
                  </a:lnTo>
                  <a:lnTo>
                    <a:pt x="2267417" y="4692720"/>
                  </a:lnTo>
                  <a:lnTo>
                    <a:pt x="2267417" y="4686757"/>
                  </a:lnTo>
                  <a:lnTo>
                    <a:pt x="2338854" y="4632989"/>
                  </a:lnTo>
                  <a:lnTo>
                    <a:pt x="2410292" y="4579220"/>
                  </a:lnTo>
                  <a:lnTo>
                    <a:pt x="2410292" y="4573134"/>
                  </a:lnTo>
                  <a:lnTo>
                    <a:pt x="2410292" y="4567047"/>
                  </a:lnTo>
                  <a:lnTo>
                    <a:pt x="2299726" y="4529405"/>
                  </a:lnTo>
                  <a:lnTo>
                    <a:pt x="2189160" y="4491762"/>
                  </a:lnTo>
                  <a:lnTo>
                    <a:pt x="2176244" y="4509421"/>
                  </a:lnTo>
                  <a:lnTo>
                    <a:pt x="2163328" y="4527080"/>
                  </a:lnTo>
                  <a:lnTo>
                    <a:pt x="2159927" y="4537291"/>
                  </a:lnTo>
                  <a:lnTo>
                    <a:pt x="2156517" y="4547511"/>
                  </a:lnTo>
                  <a:lnTo>
                    <a:pt x="2101777" y="4532272"/>
                  </a:lnTo>
                  <a:lnTo>
                    <a:pt x="2047037" y="4517032"/>
                  </a:lnTo>
                  <a:lnTo>
                    <a:pt x="2038445" y="4539634"/>
                  </a:lnTo>
                  <a:lnTo>
                    <a:pt x="2029854" y="4562237"/>
                  </a:lnTo>
                  <a:lnTo>
                    <a:pt x="1970037" y="4556874"/>
                  </a:lnTo>
                  <a:lnTo>
                    <a:pt x="1910229" y="4551512"/>
                  </a:lnTo>
                  <a:lnTo>
                    <a:pt x="1840487" y="4542711"/>
                  </a:lnTo>
                  <a:lnTo>
                    <a:pt x="1770736" y="4533900"/>
                  </a:lnTo>
                  <a:lnTo>
                    <a:pt x="1730474" y="4533900"/>
                  </a:lnTo>
                  <a:lnTo>
                    <a:pt x="1690202" y="4533900"/>
                  </a:lnTo>
                  <a:lnTo>
                    <a:pt x="1678772" y="4522470"/>
                  </a:lnTo>
                  <a:lnTo>
                    <a:pt x="1667342" y="4511040"/>
                  </a:lnTo>
                  <a:lnTo>
                    <a:pt x="1667342" y="4493895"/>
                  </a:lnTo>
                  <a:lnTo>
                    <a:pt x="1667342" y="4476750"/>
                  </a:lnTo>
                  <a:lnTo>
                    <a:pt x="1644958" y="4476750"/>
                  </a:lnTo>
                  <a:lnTo>
                    <a:pt x="1622574" y="4476750"/>
                  </a:lnTo>
                  <a:lnTo>
                    <a:pt x="1585427" y="4503935"/>
                  </a:lnTo>
                  <a:lnTo>
                    <a:pt x="1548279" y="4531109"/>
                  </a:lnTo>
                  <a:lnTo>
                    <a:pt x="1530134" y="4551560"/>
                  </a:lnTo>
                  <a:lnTo>
                    <a:pt x="1511989" y="4572000"/>
                  </a:lnTo>
                  <a:lnTo>
                    <a:pt x="1498988" y="4572000"/>
                  </a:lnTo>
                  <a:lnTo>
                    <a:pt x="1485986" y="4572000"/>
                  </a:lnTo>
                  <a:lnTo>
                    <a:pt x="1448876" y="4548578"/>
                  </a:lnTo>
                  <a:lnTo>
                    <a:pt x="1411767" y="4525147"/>
                  </a:lnTo>
                  <a:lnTo>
                    <a:pt x="1405300" y="4514679"/>
                  </a:lnTo>
                  <a:lnTo>
                    <a:pt x="1398823" y="4504211"/>
                  </a:lnTo>
                  <a:lnTo>
                    <a:pt x="1425369" y="4465901"/>
                  </a:lnTo>
                  <a:lnTo>
                    <a:pt x="1451915" y="4427601"/>
                  </a:lnTo>
                  <a:lnTo>
                    <a:pt x="1520828" y="4363241"/>
                  </a:lnTo>
                  <a:lnTo>
                    <a:pt x="1589742" y="4298880"/>
                  </a:lnTo>
                  <a:lnTo>
                    <a:pt x="1669028" y="4258780"/>
                  </a:lnTo>
                  <a:lnTo>
                    <a:pt x="1748304" y="4218670"/>
                  </a:lnTo>
                  <a:lnTo>
                    <a:pt x="1822723" y="4205821"/>
                  </a:lnTo>
                  <a:lnTo>
                    <a:pt x="1897152" y="4192962"/>
                  </a:lnTo>
                  <a:lnTo>
                    <a:pt x="1900019" y="4189600"/>
                  </a:lnTo>
                  <a:lnTo>
                    <a:pt x="1902886" y="4186238"/>
                  </a:lnTo>
                  <a:lnTo>
                    <a:pt x="1913630" y="4165568"/>
                  </a:lnTo>
                  <a:lnTo>
                    <a:pt x="1924374" y="4144899"/>
                  </a:lnTo>
                  <a:lnTo>
                    <a:pt x="1956940" y="4134155"/>
                  </a:lnTo>
                  <a:lnTo>
                    <a:pt x="1989506" y="4123401"/>
                  </a:lnTo>
                  <a:lnTo>
                    <a:pt x="1994545" y="4110276"/>
                  </a:lnTo>
                  <a:lnTo>
                    <a:pt x="1999584" y="4097141"/>
                  </a:lnTo>
                  <a:lnTo>
                    <a:pt x="1987525" y="4087130"/>
                  </a:lnTo>
                  <a:lnTo>
                    <a:pt x="1975466" y="4077129"/>
                  </a:lnTo>
                  <a:lnTo>
                    <a:pt x="1882245" y="4043810"/>
                  </a:lnTo>
                  <a:lnTo>
                    <a:pt x="1789024" y="4010501"/>
                  </a:lnTo>
                  <a:lnTo>
                    <a:pt x="1773431" y="4018912"/>
                  </a:lnTo>
                  <a:lnTo>
                    <a:pt x="1757829" y="4027323"/>
                  </a:lnTo>
                  <a:lnTo>
                    <a:pt x="1734741" y="4052011"/>
                  </a:lnTo>
                  <a:lnTo>
                    <a:pt x="1711643" y="4076700"/>
                  </a:lnTo>
                  <a:lnTo>
                    <a:pt x="1637433" y="4076700"/>
                  </a:lnTo>
                  <a:lnTo>
                    <a:pt x="1563234" y="4076700"/>
                  </a:lnTo>
                  <a:lnTo>
                    <a:pt x="1529029" y="4046677"/>
                  </a:lnTo>
                  <a:lnTo>
                    <a:pt x="1494835" y="4016645"/>
                  </a:lnTo>
                  <a:lnTo>
                    <a:pt x="1426302" y="3930853"/>
                  </a:lnTo>
                  <a:lnTo>
                    <a:pt x="1357779" y="3845052"/>
                  </a:lnTo>
                  <a:lnTo>
                    <a:pt x="1289028" y="3748945"/>
                  </a:lnTo>
                  <a:lnTo>
                    <a:pt x="1220267" y="3652838"/>
                  </a:lnTo>
                  <a:lnTo>
                    <a:pt x="1208856" y="3600450"/>
                  </a:lnTo>
                  <a:lnTo>
                    <a:pt x="1197435" y="3548063"/>
                  </a:lnTo>
                  <a:lnTo>
                    <a:pt x="1176061" y="3505200"/>
                  </a:lnTo>
                  <a:lnTo>
                    <a:pt x="1154678" y="3462338"/>
                  </a:lnTo>
                  <a:lnTo>
                    <a:pt x="1133437" y="3439859"/>
                  </a:lnTo>
                  <a:lnTo>
                    <a:pt x="1112196" y="3417380"/>
                  </a:lnTo>
                  <a:lnTo>
                    <a:pt x="1078849" y="3403444"/>
                  </a:lnTo>
                  <a:lnTo>
                    <a:pt x="1045512" y="3389510"/>
                  </a:lnTo>
                  <a:lnTo>
                    <a:pt x="1020671" y="3395567"/>
                  </a:lnTo>
                  <a:lnTo>
                    <a:pt x="995829" y="3401625"/>
                  </a:lnTo>
                  <a:lnTo>
                    <a:pt x="959644" y="3426457"/>
                  </a:lnTo>
                  <a:lnTo>
                    <a:pt x="923449" y="3451289"/>
                  </a:lnTo>
                  <a:lnTo>
                    <a:pt x="877643" y="3509201"/>
                  </a:lnTo>
                  <a:lnTo>
                    <a:pt x="831837" y="3567113"/>
                  </a:lnTo>
                  <a:lnTo>
                    <a:pt x="781993" y="3647856"/>
                  </a:lnTo>
                  <a:lnTo>
                    <a:pt x="732149" y="3728600"/>
                  </a:lnTo>
                  <a:lnTo>
                    <a:pt x="737616" y="3762794"/>
                  </a:lnTo>
                  <a:lnTo>
                    <a:pt x="743083" y="3796999"/>
                  </a:lnTo>
                  <a:lnTo>
                    <a:pt x="733987" y="3828726"/>
                  </a:lnTo>
                  <a:lnTo>
                    <a:pt x="724891" y="3860454"/>
                  </a:lnTo>
                  <a:lnTo>
                    <a:pt x="703193" y="3892315"/>
                  </a:lnTo>
                  <a:lnTo>
                    <a:pt x="681504" y="3924167"/>
                  </a:lnTo>
                  <a:lnTo>
                    <a:pt x="670236" y="3924234"/>
                  </a:lnTo>
                  <a:lnTo>
                    <a:pt x="658978" y="3924300"/>
                  </a:lnTo>
                  <a:lnTo>
                    <a:pt x="652929" y="3905241"/>
                  </a:lnTo>
                  <a:lnTo>
                    <a:pt x="646881" y="3886181"/>
                  </a:lnTo>
                  <a:lnTo>
                    <a:pt x="628117" y="3876142"/>
                  </a:lnTo>
                  <a:lnTo>
                    <a:pt x="609343" y="3866103"/>
                  </a:lnTo>
                  <a:lnTo>
                    <a:pt x="591455" y="3871779"/>
                  </a:lnTo>
                  <a:lnTo>
                    <a:pt x="573557" y="3877456"/>
                  </a:lnTo>
                  <a:lnTo>
                    <a:pt x="563642" y="3905907"/>
                  </a:lnTo>
                  <a:lnTo>
                    <a:pt x="553717" y="3934368"/>
                  </a:lnTo>
                  <a:lnTo>
                    <a:pt x="558946" y="3947989"/>
                  </a:lnTo>
                  <a:lnTo>
                    <a:pt x="564175" y="3961609"/>
                  </a:lnTo>
                  <a:lnTo>
                    <a:pt x="603790" y="3984955"/>
                  </a:lnTo>
                  <a:lnTo>
                    <a:pt x="643404" y="4008301"/>
                  </a:lnTo>
                  <a:lnTo>
                    <a:pt x="685524" y="4046220"/>
                  </a:lnTo>
                  <a:lnTo>
                    <a:pt x="727634" y="4084139"/>
                  </a:lnTo>
                  <a:lnTo>
                    <a:pt x="690286" y="4127335"/>
                  </a:lnTo>
                  <a:lnTo>
                    <a:pt x="652929" y="4170540"/>
                  </a:lnTo>
                  <a:lnTo>
                    <a:pt x="533867" y="4303900"/>
                  </a:lnTo>
                  <a:lnTo>
                    <a:pt x="414804" y="4437269"/>
                  </a:lnTo>
                  <a:lnTo>
                    <a:pt x="404765" y="4437965"/>
                  </a:lnTo>
                  <a:lnTo>
                    <a:pt x="394726" y="4438650"/>
                  </a:lnTo>
                  <a:lnTo>
                    <a:pt x="363855" y="4406799"/>
                  </a:lnTo>
                  <a:lnTo>
                    <a:pt x="332975" y="4374938"/>
                  </a:lnTo>
                  <a:lnTo>
                    <a:pt x="324012" y="4290117"/>
                  </a:lnTo>
                  <a:lnTo>
                    <a:pt x="315049" y="4205288"/>
                  </a:lnTo>
                  <a:lnTo>
                    <a:pt x="300466" y="4055078"/>
                  </a:lnTo>
                  <a:lnTo>
                    <a:pt x="285893" y="3904869"/>
                  </a:lnTo>
                  <a:lnTo>
                    <a:pt x="300342" y="3842557"/>
                  </a:lnTo>
                  <a:lnTo>
                    <a:pt x="314792" y="3780244"/>
                  </a:lnTo>
                  <a:lnTo>
                    <a:pt x="314792" y="3771824"/>
                  </a:lnTo>
                  <a:lnTo>
                    <a:pt x="314792" y="3763404"/>
                  </a:lnTo>
                  <a:lnTo>
                    <a:pt x="263195" y="3781158"/>
                  </a:lnTo>
                  <a:lnTo>
                    <a:pt x="211589" y="3798913"/>
                  </a:lnTo>
                  <a:lnTo>
                    <a:pt x="190700" y="3747440"/>
                  </a:lnTo>
                  <a:lnTo>
                    <a:pt x="169812" y="3695967"/>
                  </a:lnTo>
                  <a:lnTo>
                    <a:pt x="205197" y="3607727"/>
                  </a:lnTo>
                  <a:lnTo>
                    <a:pt x="240583" y="3519488"/>
                  </a:lnTo>
                  <a:lnTo>
                    <a:pt x="264700" y="3452813"/>
                  </a:lnTo>
                  <a:lnTo>
                    <a:pt x="288817" y="3386138"/>
                  </a:lnTo>
                  <a:lnTo>
                    <a:pt x="333651" y="3290888"/>
                  </a:lnTo>
                  <a:lnTo>
                    <a:pt x="378486" y="3195638"/>
                  </a:lnTo>
                  <a:lnTo>
                    <a:pt x="403603" y="3170939"/>
                  </a:lnTo>
                  <a:lnTo>
                    <a:pt x="428711" y="3146231"/>
                  </a:lnTo>
                  <a:lnTo>
                    <a:pt x="550345" y="3065183"/>
                  </a:lnTo>
                  <a:lnTo>
                    <a:pt x="671979" y="2984144"/>
                  </a:lnTo>
                  <a:lnTo>
                    <a:pt x="791042" y="2912536"/>
                  </a:lnTo>
                  <a:lnTo>
                    <a:pt x="910104" y="2840936"/>
                  </a:lnTo>
                  <a:lnTo>
                    <a:pt x="998020" y="2796836"/>
                  </a:lnTo>
                  <a:lnTo>
                    <a:pt x="1085936" y="2752725"/>
                  </a:lnTo>
                  <a:lnTo>
                    <a:pt x="1117968" y="2752725"/>
                  </a:lnTo>
                  <a:lnTo>
                    <a:pt x="1150011" y="2752725"/>
                  </a:lnTo>
                  <a:lnTo>
                    <a:pt x="1202341" y="2770728"/>
                  </a:lnTo>
                  <a:lnTo>
                    <a:pt x="1254662" y="2788739"/>
                  </a:lnTo>
                  <a:lnTo>
                    <a:pt x="1287171" y="2805408"/>
                  </a:lnTo>
                  <a:lnTo>
                    <a:pt x="1319679" y="2822086"/>
                  </a:lnTo>
                  <a:lnTo>
                    <a:pt x="1346607" y="2844556"/>
                  </a:lnTo>
                  <a:lnTo>
                    <a:pt x="1373524" y="2867025"/>
                  </a:lnTo>
                  <a:lnTo>
                    <a:pt x="1381516" y="2867025"/>
                  </a:lnTo>
                  <a:lnTo>
                    <a:pt x="1389498" y="2867025"/>
                  </a:lnTo>
                  <a:lnTo>
                    <a:pt x="1451877" y="2769175"/>
                  </a:lnTo>
                  <a:lnTo>
                    <a:pt x="1514256" y="2671315"/>
                  </a:lnTo>
                  <a:lnTo>
                    <a:pt x="1545555" y="2639120"/>
                  </a:lnTo>
                  <a:lnTo>
                    <a:pt x="1576854" y="2606916"/>
                  </a:lnTo>
                  <a:lnTo>
                    <a:pt x="1626861" y="2584695"/>
                  </a:lnTo>
                  <a:lnTo>
                    <a:pt x="1676867" y="2562473"/>
                  </a:lnTo>
                  <a:lnTo>
                    <a:pt x="1676867" y="2553605"/>
                  </a:lnTo>
                  <a:lnTo>
                    <a:pt x="1676867" y="2544737"/>
                  </a:lnTo>
                  <a:lnTo>
                    <a:pt x="1682458" y="2530174"/>
                  </a:lnTo>
                  <a:lnTo>
                    <a:pt x="1688040" y="2515619"/>
                  </a:lnTo>
                  <a:lnTo>
                    <a:pt x="1634957" y="2500179"/>
                  </a:lnTo>
                  <a:lnTo>
                    <a:pt x="1581865" y="2484749"/>
                  </a:lnTo>
                  <a:lnTo>
                    <a:pt x="1572216" y="2490711"/>
                  </a:lnTo>
                  <a:lnTo>
                    <a:pt x="1562567" y="2496674"/>
                  </a:lnTo>
                  <a:lnTo>
                    <a:pt x="1562567" y="2525420"/>
                  </a:lnTo>
                  <a:lnTo>
                    <a:pt x="1562567" y="2554167"/>
                  </a:lnTo>
                  <a:lnTo>
                    <a:pt x="1534725" y="2582009"/>
                  </a:lnTo>
                  <a:lnTo>
                    <a:pt x="1506884" y="2609850"/>
                  </a:lnTo>
                  <a:lnTo>
                    <a:pt x="1467317" y="2609850"/>
                  </a:lnTo>
                  <a:lnTo>
                    <a:pt x="1427750" y="2609850"/>
                  </a:lnTo>
                  <a:lnTo>
                    <a:pt x="1399909" y="2582009"/>
                  </a:lnTo>
                  <a:lnTo>
                    <a:pt x="1372067" y="2554167"/>
                  </a:lnTo>
                  <a:lnTo>
                    <a:pt x="1372067" y="2523944"/>
                  </a:lnTo>
                  <a:lnTo>
                    <a:pt x="1372067" y="2493731"/>
                  </a:lnTo>
                  <a:lnTo>
                    <a:pt x="1387650" y="2467356"/>
                  </a:lnTo>
                  <a:lnTo>
                    <a:pt x="1403223" y="2440981"/>
                  </a:lnTo>
                  <a:lnTo>
                    <a:pt x="1429674" y="2425361"/>
                  </a:lnTo>
                  <a:lnTo>
                    <a:pt x="1456116" y="2409739"/>
                  </a:lnTo>
                  <a:lnTo>
                    <a:pt x="1495806" y="2337435"/>
                  </a:lnTo>
                  <a:lnTo>
                    <a:pt x="1535487" y="2265121"/>
                  </a:lnTo>
                  <a:lnTo>
                    <a:pt x="1540431" y="2234641"/>
                  </a:lnTo>
                  <a:lnTo>
                    <a:pt x="1545384" y="2204152"/>
                  </a:lnTo>
                  <a:lnTo>
                    <a:pt x="1531039" y="2192255"/>
                  </a:lnTo>
                  <a:lnTo>
                    <a:pt x="1516704" y="2180358"/>
                  </a:lnTo>
                  <a:lnTo>
                    <a:pt x="1505483" y="2214372"/>
                  </a:lnTo>
                  <a:lnTo>
                    <a:pt x="1494254" y="2248386"/>
                  </a:lnTo>
                  <a:lnTo>
                    <a:pt x="1470127" y="2277056"/>
                  </a:lnTo>
                  <a:lnTo>
                    <a:pt x="1446000" y="2305736"/>
                  </a:lnTo>
                  <a:lnTo>
                    <a:pt x="1420940" y="2318595"/>
                  </a:lnTo>
                  <a:lnTo>
                    <a:pt x="1395879" y="2331463"/>
                  </a:lnTo>
                  <a:lnTo>
                    <a:pt x="1335672" y="2346808"/>
                  </a:lnTo>
                  <a:lnTo>
                    <a:pt x="1275474" y="2362152"/>
                  </a:lnTo>
                  <a:lnTo>
                    <a:pt x="1257310" y="2352427"/>
                  </a:lnTo>
                  <a:lnTo>
                    <a:pt x="1239155" y="2342712"/>
                  </a:lnTo>
                  <a:lnTo>
                    <a:pt x="1228649" y="2323091"/>
                  </a:lnTo>
                  <a:lnTo>
                    <a:pt x="1218152" y="2303469"/>
                  </a:lnTo>
                  <a:lnTo>
                    <a:pt x="1234707" y="2285171"/>
                  </a:lnTo>
                  <a:lnTo>
                    <a:pt x="1251261" y="2266874"/>
                  </a:lnTo>
                  <a:lnTo>
                    <a:pt x="1239698" y="2241480"/>
                  </a:lnTo>
                  <a:lnTo>
                    <a:pt x="1228125" y="2216077"/>
                  </a:lnTo>
                  <a:lnTo>
                    <a:pt x="1252452" y="2193522"/>
                  </a:lnTo>
                  <a:lnTo>
                    <a:pt x="1276779" y="2170967"/>
                  </a:lnTo>
                  <a:lnTo>
                    <a:pt x="1261567" y="2147764"/>
                  </a:lnTo>
                  <a:lnTo>
                    <a:pt x="1246366" y="2124551"/>
                  </a:lnTo>
                  <a:lnTo>
                    <a:pt x="1220419" y="2137972"/>
                  </a:lnTo>
                  <a:lnTo>
                    <a:pt x="1194464" y="2151393"/>
                  </a:lnTo>
                  <a:lnTo>
                    <a:pt x="1183386" y="2164747"/>
                  </a:lnTo>
                  <a:lnTo>
                    <a:pt x="1172299" y="2178110"/>
                  </a:lnTo>
                  <a:lnTo>
                    <a:pt x="1157821" y="2219144"/>
                  </a:lnTo>
                  <a:lnTo>
                    <a:pt x="1143343" y="2260178"/>
                  </a:lnTo>
                  <a:lnTo>
                    <a:pt x="1126732" y="2272789"/>
                  </a:lnTo>
                  <a:lnTo>
                    <a:pt x="1110129" y="2285391"/>
                  </a:lnTo>
                  <a:lnTo>
                    <a:pt x="1076068" y="2285695"/>
                  </a:lnTo>
                  <a:lnTo>
                    <a:pt x="1042016" y="2286000"/>
                  </a:lnTo>
                  <a:lnTo>
                    <a:pt x="1022718" y="2264569"/>
                  </a:lnTo>
                  <a:lnTo>
                    <a:pt x="1003430" y="2243138"/>
                  </a:lnTo>
                  <a:lnTo>
                    <a:pt x="995401" y="2229155"/>
                  </a:lnTo>
                  <a:lnTo>
                    <a:pt x="987371" y="2215172"/>
                  </a:lnTo>
                  <a:lnTo>
                    <a:pt x="981008" y="2143430"/>
                  </a:lnTo>
                  <a:lnTo>
                    <a:pt x="974646" y="2071688"/>
                  </a:lnTo>
                  <a:lnTo>
                    <a:pt x="961606" y="2040427"/>
                  </a:lnTo>
                  <a:lnTo>
                    <a:pt x="948557" y="2009166"/>
                  </a:lnTo>
                  <a:lnTo>
                    <a:pt x="971350" y="1966198"/>
                  </a:lnTo>
                  <a:lnTo>
                    <a:pt x="994153" y="1923231"/>
                  </a:lnTo>
                  <a:lnTo>
                    <a:pt x="1030710" y="1881702"/>
                  </a:lnTo>
                  <a:lnTo>
                    <a:pt x="1067267" y="1840163"/>
                  </a:lnTo>
                  <a:lnTo>
                    <a:pt x="1067267" y="1829362"/>
                  </a:lnTo>
                  <a:lnTo>
                    <a:pt x="1067267" y="1818561"/>
                  </a:lnTo>
                  <a:lnTo>
                    <a:pt x="1107967" y="1778441"/>
                  </a:lnTo>
                  <a:lnTo>
                    <a:pt x="1148677" y="1738313"/>
                  </a:lnTo>
                  <a:lnTo>
                    <a:pt x="1281151" y="1585913"/>
                  </a:lnTo>
                  <a:lnTo>
                    <a:pt x="1413625" y="1433513"/>
                  </a:lnTo>
                  <a:lnTo>
                    <a:pt x="1432741" y="1411938"/>
                  </a:lnTo>
                  <a:lnTo>
                    <a:pt x="1451858" y="1390364"/>
                  </a:lnTo>
                  <a:lnTo>
                    <a:pt x="1416720" y="1354388"/>
                  </a:lnTo>
                  <a:lnTo>
                    <a:pt x="1381592" y="1318412"/>
                  </a:lnTo>
                  <a:lnTo>
                    <a:pt x="1381592" y="1312183"/>
                  </a:lnTo>
                  <a:lnTo>
                    <a:pt x="1381592" y="1305963"/>
                  </a:lnTo>
                  <a:lnTo>
                    <a:pt x="1448267" y="1270930"/>
                  </a:lnTo>
                  <a:lnTo>
                    <a:pt x="1514942" y="1235888"/>
                  </a:lnTo>
                  <a:lnTo>
                    <a:pt x="1514942" y="1227544"/>
                  </a:lnTo>
                  <a:lnTo>
                    <a:pt x="1514942" y="1219200"/>
                  </a:lnTo>
                  <a:lnTo>
                    <a:pt x="1506712" y="1219200"/>
                  </a:lnTo>
                  <a:lnTo>
                    <a:pt x="1498492" y="1219200"/>
                  </a:lnTo>
                  <a:lnTo>
                    <a:pt x="1473375" y="1194092"/>
                  </a:lnTo>
                  <a:lnTo>
                    <a:pt x="1448267" y="1168975"/>
                  </a:lnTo>
                  <a:lnTo>
                    <a:pt x="1448267" y="1140590"/>
                  </a:lnTo>
                  <a:lnTo>
                    <a:pt x="1448267" y="1112206"/>
                  </a:lnTo>
                  <a:lnTo>
                    <a:pt x="1469698" y="1117311"/>
                  </a:lnTo>
                  <a:lnTo>
                    <a:pt x="1491129" y="1122417"/>
                  </a:lnTo>
                  <a:lnTo>
                    <a:pt x="1513504" y="1129303"/>
                  </a:lnTo>
                  <a:lnTo>
                    <a:pt x="1535887" y="1136190"/>
                  </a:lnTo>
                  <a:lnTo>
                    <a:pt x="1519457" y="1104414"/>
                  </a:lnTo>
                  <a:lnTo>
                    <a:pt x="1503016" y="1072629"/>
                  </a:lnTo>
                  <a:lnTo>
                    <a:pt x="1530153" y="1050998"/>
                  </a:lnTo>
                  <a:lnTo>
                    <a:pt x="1557281" y="1029367"/>
                  </a:lnTo>
                  <a:lnTo>
                    <a:pt x="1576597" y="1047121"/>
                  </a:lnTo>
                  <a:lnTo>
                    <a:pt x="1595904" y="1064885"/>
                  </a:lnTo>
                  <a:lnTo>
                    <a:pt x="1638767" y="1079021"/>
                  </a:lnTo>
                  <a:lnTo>
                    <a:pt x="1681629" y="1093165"/>
                  </a:lnTo>
                  <a:lnTo>
                    <a:pt x="1714967" y="1100176"/>
                  </a:lnTo>
                  <a:lnTo>
                    <a:pt x="1748304" y="1107196"/>
                  </a:lnTo>
                  <a:lnTo>
                    <a:pt x="1776879" y="1121397"/>
                  </a:lnTo>
                  <a:lnTo>
                    <a:pt x="1805454" y="1135609"/>
                  </a:lnTo>
                  <a:lnTo>
                    <a:pt x="1834029" y="1161917"/>
                  </a:lnTo>
                  <a:lnTo>
                    <a:pt x="1862604" y="1188225"/>
                  </a:lnTo>
                  <a:lnTo>
                    <a:pt x="1956016" y="1193968"/>
                  </a:lnTo>
                  <a:lnTo>
                    <a:pt x="2049428" y="1199712"/>
                  </a:lnTo>
                  <a:lnTo>
                    <a:pt x="2088385" y="1211380"/>
                  </a:lnTo>
                  <a:lnTo>
                    <a:pt x="2127333" y="1223048"/>
                  </a:lnTo>
                  <a:lnTo>
                    <a:pt x="2131495" y="1238974"/>
                  </a:lnTo>
                  <a:lnTo>
                    <a:pt x="2135658" y="1254890"/>
                  </a:lnTo>
                  <a:lnTo>
                    <a:pt x="2211162" y="1271207"/>
                  </a:lnTo>
                  <a:lnTo>
                    <a:pt x="2286676" y="1287513"/>
                  </a:lnTo>
                  <a:lnTo>
                    <a:pt x="2296268" y="1305449"/>
                  </a:lnTo>
                  <a:lnTo>
                    <a:pt x="2305869" y="1323375"/>
                  </a:lnTo>
                  <a:lnTo>
                    <a:pt x="2350932" y="1349216"/>
                  </a:lnTo>
                  <a:lnTo>
                    <a:pt x="2396004" y="1375048"/>
                  </a:lnTo>
                  <a:lnTo>
                    <a:pt x="2473090" y="1430045"/>
                  </a:lnTo>
                  <a:lnTo>
                    <a:pt x="2550176" y="1485043"/>
                  </a:lnTo>
                  <a:lnTo>
                    <a:pt x="2609117" y="1548041"/>
                  </a:lnTo>
                  <a:lnTo>
                    <a:pt x="2668048" y="1611040"/>
                  </a:lnTo>
                  <a:lnTo>
                    <a:pt x="2696804" y="1661998"/>
                  </a:lnTo>
                  <a:lnTo>
                    <a:pt x="2725560" y="1712948"/>
                  </a:lnTo>
                  <a:lnTo>
                    <a:pt x="2738809" y="1723949"/>
                  </a:lnTo>
                  <a:lnTo>
                    <a:pt x="2752058" y="1734941"/>
                  </a:lnTo>
                  <a:lnTo>
                    <a:pt x="2777785" y="1802273"/>
                  </a:lnTo>
                  <a:lnTo>
                    <a:pt x="2803513" y="1869596"/>
                  </a:lnTo>
                  <a:lnTo>
                    <a:pt x="2820581" y="1886664"/>
                  </a:lnTo>
                  <a:lnTo>
                    <a:pt x="2837650" y="1903733"/>
                  </a:lnTo>
                  <a:lnTo>
                    <a:pt x="2836964" y="1935328"/>
                  </a:lnTo>
                  <a:lnTo>
                    <a:pt x="2836269" y="1966913"/>
                  </a:lnTo>
                  <a:lnTo>
                    <a:pt x="2852728" y="2023777"/>
                  </a:lnTo>
                  <a:lnTo>
                    <a:pt x="2869178" y="2080641"/>
                  </a:lnTo>
                  <a:lnTo>
                    <a:pt x="2887247" y="2106016"/>
                  </a:lnTo>
                  <a:lnTo>
                    <a:pt x="2905316" y="2131390"/>
                  </a:lnTo>
                  <a:lnTo>
                    <a:pt x="2886075" y="2155841"/>
                  </a:lnTo>
                  <a:lnTo>
                    <a:pt x="2866844" y="2180292"/>
                  </a:lnTo>
                  <a:lnTo>
                    <a:pt x="2881293" y="2214877"/>
                  </a:lnTo>
                  <a:lnTo>
                    <a:pt x="2895743" y="2249462"/>
                  </a:lnTo>
                  <a:lnTo>
                    <a:pt x="2907192" y="2332025"/>
                  </a:lnTo>
                  <a:lnTo>
                    <a:pt x="2918632" y="2414588"/>
                  </a:lnTo>
                  <a:lnTo>
                    <a:pt x="2920832" y="2417750"/>
                  </a:lnTo>
                  <a:lnTo>
                    <a:pt x="2923032" y="2420922"/>
                  </a:lnTo>
                  <a:lnTo>
                    <a:pt x="3046800" y="2404567"/>
                  </a:lnTo>
                  <a:lnTo>
                    <a:pt x="3170558" y="2388213"/>
                  </a:lnTo>
                  <a:lnTo>
                    <a:pt x="3183188" y="2380403"/>
                  </a:lnTo>
                  <a:lnTo>
                    <a:pt x="3195809" y="2372602"/>
                  </a:lnTo>
                  <a:lnTo>
                    <a:pt x="3179426" y="2292992"/>
                  </a:lnTo>
                  <a:lnTo>
                    <a:pt x="3163043" y="2213372"/>
                  </a:lnTo>
                  <a:lnTo>
                    <a:pt x="3107112" y="2037760"/>
                  </a:lnTo>
                  <a:lnTo>
                    <a:pt x="3051191" y="1862138"/>
                  </a:lnTo>
                  <a:lnTo>
                    <a:pt x="3038980" y="1809750"/>
                  </a:lnTo>
                  <a:lnTo>
                    <a:pt x="3026760" y="1757363"/>
                  </a:lnTo>
                  <a:lnTo>
                    <a:pt x="2954198" y="1681163"/>
                  </a:lnTo>
                  <a:lnTo>
                    <a:pt x="2881627" y="1604963"/>
                  </a:lnTo>
                  <a:lnTo>
                    <a:pt x="2835059" y="1545431"/>
                  </a:lnTo>
                  <a:lnTo>
                    <a:pt x="2788482" y="1485900"/>
                  </a:lnTo>
                  <a:lnTo>
                    <a:pt x="2775195" y="1485900"/>
                  </a:lnTo>
                  <a:lnTo>
                    <a:pt x="2761907" y="1485900"/>
                  </a:lnTo>
                  <a:lnTo>
                    <a:pt x="2710263" y="1447752"/>
                  </a:lnTo>
                  <a:lnTo>
                    <a:pt x="2658618" y="1409605"/>
                  </a:lnTo>
                  <a:lnTo>
                    <a:pt x="2635387" y="1399013"/>
                  </a:lnTo>
                  <a:lnTo>
                    <a:pt x="2612146" y="1388421"/>
                  </a:lnTo>
                  <a:lnTo>
                    <a:pt x="2606117" y="1349054"/>
                  </a:lnTo>
                  <a:lnTo>
                    <a:pt x="2600097" y="1309688"/>
                  </a:lnTo>
                  <a:lnTo>
                    <a:pt x="2576836" y="1252804"/>
                  </a:lnTo>
                  <a:lnTo>
                    <a:pt x="2553577" y="1195931"/>
                  </a:lnTo>
                  <a:lnTo>
                    <a:pt x="2561521" y="1187987"/>
                  </a:lnTo>
                  <a:lnTo>
                    <a:pt x="2569464" y="1180043"/>
                  </a:lnTo>
                  <a:lnTo>
                    <a:pt x="2536860" y="1118664"/>
                  </a:lnTo>
                  <a:lnTo>
                    <a:pt x="2504266" y="1057275"/>
                  </a:lnTo>
                  <a:lnTo>
                    <a:pt x="2415883" y="1057275"/>
                  </a:lnTo>
                  <a:lnTo>
                    <a:pt x="2327491" y="1057275"/>
                  </a:lnTo>
                  <a:lnTo>
                    <a:pt x="2240309" y="1051084"/>
                  </a:lnTo>
                  <a:lnTo>
                    <a:pt x="2153117" y="1044902"/>
                  </a:lnTo>
                  <a:lnTo>
                    <a:pt x="2153117" y="1035891"/>
                  </a:lnTo>
                  <a:lnTo>
                    <a:pt x="2153117" y="1026881"/>
                  </a:lnTo>
                  <a:lnTo>
                    <a:pt x="2170671" y="1001592"/>
                  </a:lnTo>
                  <a:lnTo>
                    <a:pt x="2188236" y="976313"/>
                  </a:lnTo>
                  <a:lnTo>
                    <a:pt x="2227822" y="901332"/>
                  </a:lnTo>
                  <a:lnTo>
                    <a:pt x="2267417" y="826360"/>
                  </a:lnTo>
                  <a:lnTo>
                    <a:pt x="2267417" y="809939"/>
                  </a:lnTo>
                  <a:lnTo>
                    <a:pt x="2267417" y="793528"/>
                  </a:lnTo>
                  <a:lnTo>
                    <a:pt x="2247919" y="775878"/>
                  </a:lnTo>
                  <a:lnTo>
                    <a:pt x="2228422" y="758238"/>
                  </a:lnTo>
                  <a:lnTo>
                    <a:pt x="2208067" y="722018"/>
                  </a:lnTo>
                  <a:lnTo>
                    <a:pt x="2187712" y="685800"/>
                  </a:lnTo>
                  <a:lnTo>
                    <a:pt x="2065639" y="685800"/>
                  </a:lnTo>
                  <a:lnTo>
                    <a:pt x="1943567" y="685800"/>
                  </a:lnTo>
                  <a:lnTo>
                    <a:pt x="1943567" y="723900"/>
                  </a:lnTo>
                  <a:lnTo>
                    <a:pt x="1943567" y="762000"/>
                  </a:lnTo>
                  <a:lnTo>
                    <a:pt x="1916154" y="762000"/>
                  </a:lnTo>
                  <a:lnTo>
                    <a:pt x="1888741" y="762000"/>
                  </a:lnTo>
                  <a:lnTo>
                    <a:pt x="1856623" y="748541"/>
                  </a:lnTo>
                  <a:lnTo>
                    <a:pt x="1824504" y="735088"/>
                  </a:lnTo>
                  <a:lnTo>
                    <a:pt x="1803711" y="712825"/>
                  </a:lnTo>
                  <a:lnTo>
                    <a:pt x="1782909" y="690563"/>
                  </a:lnTo>
                  <a:lnTo>
                    <a:pt x="1772755" y="663749"/>
                  </a:lnTo>
                  <a:lnTo>
                    <a:pt x="1762592" y="636935"/>
                  </a:lnTo>
                  <a:lnTo>
                    <a:pt x="1762592" y="594387"/>
                  </a:lnTo>
                  <a:lnTo>
                    <a:pt x="1762592" y="551839"/>
                  </a:lnTo>
                  <a:lnTo>
                    <a:pt x="1775651" y="521188"/>
                  </a:lnTo>
                  <a:lnTo>
                    <a:pt x="1788709" y="490538"/>
                  </a:lnTo>
                  <a:lnTo>
                    <a:pt x="1811369" y="469958"/>
                  </a:lnTo>
                  <a:lnTo>
                    <a:pt x="1834029" y="449378"/>
                  </a:lnTo>
                  <a:lnTo>
                    <a:pt x="1875511" y="438366"/>
                  </a:lnTo>
                  <a:lnTo>
                    <a:pt x="1916992" y="427353"/>
                  </a:lnTo>
                  <a:lnTo>
                    <a:pt x="1930280" y="432452"/>
                  </a:lnTo>
                  <a:lnTo>
                    <a:pt x="1943567" y="437552"/>
                  </a:lnTo>
                  <a:lnTo>
                    <a:pt x="1943567" y="475951"/>
                  </a:lnTo>
                  <a:lnTo>
                    <a:pt x="1943567" y="514350"/>
                  </a:lnTo>
                  <a:lnTo>
                    <a:pt x="2070364" y="514350"/>
                  </a:lnTo>
                  <a:lnTo>
                    <a:pt x="2197160" y="514350"/>
                  </a:lnTo>
                  <a:lnTo>
                    <a:pt x="2218230" y="485852"/>
                  </a:lnTo>
                  <a:lnTo>
                    <a:pt x="2239299" y="457354"/>
                  </a:lnTo>
                  <a:lnTo>
                    <a:pt x="2274789" y="439724"/>
                  </a:lnTo>
                  <a:lnTo>
                    <a:pt x="2310279" y="422095"/>
                  </a:lnTo>
                  <a:lnTo>
                    <a:pt x="2354913" y="410006"/>
                  </a:lnTo>
                  <a:lnTo>
                    <a:pt x="2399548" y="397915"/>
                  </a:lnTo>
                  <a:lnTo>
                    <a:pt x="2404387" y="385319"/>
                  </a:lnTo>
                  <a:lnTo>
                    <a:pt x="2409216" y="372721"/>
                  </a:lnTo>
                  <a:lnTo>
                    <a:pt x="2428008" y="362662"/>
                  </a:lnTo>
                  <a:lnTo>
                    <a:pt x="2446801" y="352604"/>
                  </a:lnTo>
                  <a:lnTo>
                    <a:pt x="2486597" y="385852"/>
                  </a:lnTo>
                  <a:lnTo>
                    <a:pt x="2526392" y="419100"/>
                  </a:lnTo>
                  <a:lnTo>
                    <a:pt x="2543461" y="419100"/>
                  </a:lnTo>
                  <a:lnTo>
                    <a:pt x="2560530" y="419100"/>
                  </a:lnTo>
                  <a:lnTo>
                    <a:pt x="2566692" y="377969"/>
                  </a:lnTo>
                  <a:lnTo>
                    <a:pt x="2572865" y="336838"/>
                  </a:lnTo>
                  <a:lnTo>
                    <a:pt x="2599934" y="279600"/>
                  </a:lnTo>
                  <a:lnTo>
                    <a:pt x="2627005" y="222361"/>
                  </a:lnTo>
                  <a:lnTo>
                    <a:pt x="2667324" y="180237"/>
                  </a:lnTo>
                  <a:lnTo>
                    <a:pt x="2707634" y="138113"/>
                  </a:lnTo>
                  <a:lnTo>
                    <a:pt x="2763755" y="199821"/>
                  </a:lnTo>
                  <a:lnTo>
                    <a:pt x="2819867" y="261530"/>
                  </a:lnTo>
                  <a:lnTo>
                    <a:pt x="2819867" y="273640"/>
                  </a:lnTo>
                  <a:lnTo>
                    <a:pt x="2819867" y="285750"/>
                  </a:lnTo>
                  <a:lnTo>
                    <a:pt x="2804846" y="285750"/>
                  </a:lnTo>
                  <a:lnTo>
                    <a:pt x="2789825" y="285750"/>
                  </a:lnTo>
                  <a:lnTo>
                    <a:pt x="2761983" y="313593"/>
                  </a:lnTo>
                  <a:lnTo>
                    <a:pt x="2734142" y="341435"/>
                  </a:lnTo>
                  <a:lnTo>
                    <a:pt x="2734142" y="389457"/>
                  </a:lnTo>
                  <a:lnTo>
                    <a:pt x="2734142" y="437479"/>
                  </a:lnTo>
                  <a:lnTo>
                    <a:pt x="2750811" y="446165"/>
                  </a:lnTo>
                  <a:lnTo>
                    <a:pt x="2767479" y="454851"/>
                  </a:lnTo>
                  <a:lnTo>
                    <a:pt x="3548529" y="461543"/>
                  </a:lnTo>
                  <a:lnTo>
                    <a:pt x="4329580" y="468236"/>
                  </a:lnTo>
                  <a:lnTo>
                    <a:pt x="4443880" y="476335"/>
                  </a:lnTo>
                  <a:lnTo>
                    <a:pt x="4558180" y="484435"/>
                  </a:lnTo>
                  <a:lnTo>
                    <a:pt x="4620092" y="504007"/>
                  </a:lnTo>
                  <a:lnTo>
                    <a:pt x="4682005" y="523580"/>
                  </a:lnTo>
                  <a:lnTo>
                    <a:pt x="4736773" y="559123"/>
                  </a:lnTo>
                  <a:lnTo>
                    <a:pt x="4791542" y="594667"/>
                  </a:lnTo>
                  <a:lnTo>
                    <a:pt x="4791523" y="599752"/>
                  </a:lnTo>
                  <a:lnTo>
                    <a:pt x="4791504" y="604838"/>
                  </a:lnTo>
                  <a:lnTo>
                    <a:pt x="4746451" y="633413"/>
                  </a:lnTo>
                  <a:lnTo>
                    <a:pt x="4701398" y="661988"/>
                  </a:lnTo>
                  <a:lnTo>
                    <a:pt x="4664602" y="678595"/>
                  </a:lnTo>
                  <a:lnTo>
                    <a:pt x="4627807" y="695203"/>
                  </a:lnTo>
                  <a:lnTo>
                    <a:pt x="4573944" y="710502"/>
                  </a:lnTo>
                  <a:lnTo>
                    <a:pt x="4520080" y="725801"/>
                  </a:lnTo>
                  <a:lnTo>
                    <a:pt x="3867617" y="734495"/>
                  </a:lnTo>
                  <a:lnTo>
                    <a:pt x="3215154" y="743188"/>
                  </a:lnTo>
                  <a:lnTo>
                    <a:pt x="2974648" y="748903"/>
                  </a:lnTo>
                  <a:lnTo>
                    <a:pt x="2734142" y="754628"/>
                  </a:lnTo>
                  <a:lnTo>
                    <a:pt x="2734142" y="801910"/>
                  </a:lnTo>
                  <a:lnTo>
                    <a:pt x="2734142" y="849192"/>
                  </a:lnTo>
                  <a:lnTo>
                    <a:pt x="2761983" y="877033"/>
                  </a:lnTo>
                  <a:lnTo>
                    <a:pt x="2789825" y="904875"/>
                  </a:lnTo>
                  <a:lnTo>
                    <a:pt x="2804284" y="904875"/>
                  </a:lnTo>
                  <a:lnTo>
                    <a:pt x="2818743" y="904875"/>
                  </a:lnTo>
                  <a:lnTo>
                    <a:pt x="2824125" y="913590"/>
                  </a:lnTo>
                  <a:lnTo>
                    <a:pt x="2829516" y="922315"/>
                  </a:lnTo>
                  <a:lnTo>
                    <a:pt x="2804836" y="951643"/>
                  </a:lnTo>
                  <a:lnTo>
                    <a:pt x="2780148" y="980980"/>
                  </a:lnTo>
                  <a:lnTo>
                    <a:pt x="2796788" y="1024538"/>
                  </a:lnTo>
                  <a:lnTo>
                    <a:pt x="2813419" y="1068095"/>
                  </a:lnTo>
                  <a:lnTo>
                    <a:pt x="2835526" y="1062542"/>
                  </a:lnTo>
                  <a:lnTo>
                    <a:pt x="2857634" y="1056989"/>
                  </a:lnTo>
                  <a:lnTo>
                    <a:pt x="2874464" y="1114749"/>
                  </a:lnTo>
                  <a:lnTo>
                    <a:pt x="2891304" y="1172499"/>
                  </a:lnTo>
                  <a:lnTo>
                    <a:pt x="2936548" y="1201607"/>
                  </a:lnTo>
                  <a:lnTo>
                    <a:pt x="2981792" y="1230706"/>
                  </a:lnTo>
                  <a:lnTo>
                    <a:pt x="2981792" y="1237336"/>
                  </a:lnTo>
                  <a:lnTo>
                    <a:pt x="2981792" y="1243965"/>
                  </a:lnTo>
                  <a:lnTo>
                    <a:pt x="2971191" y="1254566"/>
                  </a:lnTo>
                  <a:lnTo>
                    <a:pt x="2960589" y="1265168"/>
                  </a:lnTo>
                  <a:lnTo>
                    <a:pt x="2966657" y="1274988"/>
                  </a:lnTo>
                  <a:lnTo>
                    <a:pt x="2972724" y="1284808"/>
                  </a:lnTo>
                  <a:lnTo>
                    <a:pt x="3086329" y="1356779"/>
                  </a:lnTo>
                  <a:lnTo>
                    <a:pt x="3199943" y="1428750"/>
                  </a:lnTo>
                  <a:lnTo>
                    <a:pt x="3205163" y="1428750"/>
                  </a:lnTo>
                  <a:lnTo>
                    <a:pt x="3210392" y="1428750"/>
                  </a:lnTo>
                  <a:lnTo>
                    <a:pt x="3210392" y="1405557"/>
                  </a:lnTo>
                  <a:lnTo>
                    <a:pt x="3210392" y="1382363"/>
                  </a:lnTo>
                  <a:lnTo>
                    <a:pt x="3219679" y="1357932"/>
                  </a:lnTo>
                  <a:lnTo>
                    <a:pt x="3228966" y="1333500"/>
                  </a:lnTo>
                  <a:lnTo>
                    <a:pt x="3248035" y="1333500"/>
                  </a:lnTo>
                  <a:lnTo>
                    <a:pt x="3267094" y="1333500"/>
                  </a:lnTo>
                  <a:lnTo>
                    <a:pt x="3281906" y="1310897"/>
                  </a:lnTo>
                  <a:lnTo>
                    <a:pt x="3296717" y="1288294"/>
                  </a:lnTo>
                  <a:lnTo>
                    <a:pt x="3292621" y="1221553"/>
                  </a:lnTo>
                  <a:lnTo>
                    <a:pt x="3288516" y="1154811"/>
                  </a:lnTo>
                  <a:lnTo>
                    <a:pt x="3306537" y="1127474"/>
                  </a:lnTo>
                  <a:lnTo>
                    <a:pt x="3324559" y="1100138"/>
                  </a:lnTo>
                  <a:lnTo>
                    <a:pt x="3324625" y="1083469"/>
                  </a:lnTo>
                  <a:lnTo>
                    <a:pt x="3324692" y="1066800"/>
                  </a:lnTo>
                  <a:lnTo>
                    <a:pt x="3296117" y="1066800"/>
                  </a:lnTo>
                  <a:lnTo>
                    <a:pt x="3267542" y="1066800"/>
                  </a:lnTo>
                  <a:lnTo>
                    <a:pt x="3267799" y="1059656"/>
                  </a:lnTo>
                  <a:lnTo>
                    <a:pt x="3268047" y="1052513"/>
                  </a:lnTo>
                  <a:lnTo>
                    <a:pt x="3351143" y="951671"/>
                  </a:lnTo>
                  <a:lnTo>
                    <a:pt x="3434229" y="850830"/>
                  </a:lnTo>
                  <a:lnTo>
                    <a:pt x="3453927" y="823589"/>
                  </a:lnTo>
                  <a:lnTo>
                    <a:pt x="3473635" y="796338"/>
                  </a:lnTo>
                  <a:lnTo>
                    <a:pt x="3502410" y="816826"/>
                  </a:lnTo>
                  <a:lnTo>
                    <a:pt x="3531185" y="837324"/>
                  </a:lnTo>
                  <a:lnTo>
                    <a:pt x="3625577" y="800824"/>
                  </a:lnTo>
                  <a:lnTo>
                    <a:pt x="3719979" y="764324"/>
                  </a:lnTo>
                  <a:lnTo>
                    <a:pt x="3750488" y="758733"/>
                  </a:lnTo>
                  <a:lnTo>
                    <a:pt x="3780987" y="753132"/>
                  </a:lnTo>
                  <a:lnTo>
                    <a:pt x="3829184" y="803624"/>
                  </a:lnTo>
                  <a:lnTo>
                    <a:pt x="3877370" y="854116"/>
                  </a:lnTo>
                  <a:lnTo>
                    <a:pt x="3915309" y="904961"/>
                  </a:lnTo>
                  <a:lnTo>
                    <a:pt x="3953247" y="955815"/>
                  </a:lnTo>
                  <a:lnTo>
                    <a:pt x="3972811" y="996239"/>
                  </a:lnTo>
                  <a:lnTo>
                    <a:pt x="3992385" y="1036663"/>
                  </a:lnTo>
                  <a:lnTo>
                    <a:pt x="3997833" y="1070248"/>
                  </a:lnTo>
                  <a:lnTo>
                    <a:pt x="4003281" y="1103833"/>
                  </a:lnTo>
                  <a:lnTo>
                    <a:pt x="3997004" y="1137333"/>
                  </a:lnTo>
                  <a:lnTo>
                    <a:pt x="3990718" y="1170823"/>
                  </a:lnTo>
                  <a:lnTo>
                    <a:pt x="3928977" y="1253633"/>
                  </a:lnTo>
                  <a:lnTo>
                    <a:pt x="3867236" y="1336443"/>
                  </a:lnTo>
                  <a:lnTo>
                    <a:pt x="3861455" y="1359484"/>
                  </a:lnTo>
                  <a:lnTo>
                    <a:pt x="3855672" y="1382516"/>
                  </a:lnTo>
                  <a:lnTo>
                    <a:pt x="3866369" y="1393212"/>
                  </a:lnTo>
                  <a:lnTo>
                    <a:pt x="3877056" y="1403899"/>
                  </a:lnTo>
                  <a:lnTo>
                    <a:pt x="3917576" y="1404919"/>
                  </a:lnTo>
                  <a:lnTo>
                    <a:pt x="3958085" y="1405938"/>
                  </a:lnTo>
                  <a:lnTo>
                    <a:pt x="3962924" y="1434008"/>
                  </a:lnTo>
                  <a:lnTo>
                    <a:pt x="3967753" y="1462088"/>
                  </a:lnTo>
                  <a:lnTo>
                    <a:pt x="3991499" y="1464659"/>
                  </a:lnTo>
                  <a:lnTo>
                    <a:pt x="4015254" y="1467222"/>
                  </a:lnTo>
                  <a:lnTo>
                    <a:pt x="4045249" y="1472051"/>
                  </a:lnTo>
                  <a:lnTo>
                    <a:pt x="4075253" y="1476880"/>
                  </a:lnTo>
                  <a:lnTo>
                    <a:pt x="4111571" y="1501531"/>
                  </a:lnTo>
                  <a:lnTo>
                    <a:pt x="4147890" y="1526172"/>
                  </a:lnTo>
                  <a:lnTo>
                    <a:pt x="4191105" y="1520390"/>
                  </a:lnTo>
                  <a:lnTo>
                    <a:pt x="4234330" y="1514618"/>
                  </a:lnTo>
                  <a:lnTo>
                    <a:pt x="4305434" y="1505026"/>
                  </a:lnTo>
                  <a:lnTo>
                    <a:pt x="4376528" y="1495435"/>
                  </a:lnTo>
                  <a:lnTo>
                    <a:pt x="4388263" y="1507331"/>
                  </a:lnTo>
                  <a:lnTo>
                    <a:pt x="4399989" y="1519238"/>
                  </a:lnTo>
                  <a:lnTo>
                    <a:pt x="4448194" y="1616288"/>
                  </a:lnTo>
                  <a:lnTo>
                    <a:pt x="4496400" y="1713328"/>
                  </a:lnTo>
                  <a:lnTo>
                    <a:pt x="4529624" y="1812598"/>
                  </a:lnTo>
                  <a:lnTo>
                    <a:pt x="4562837" y="1911858"/>
                  </a:lnTo>
                  <a:lnTo>
                    <a:pt x="4578335" y="1991773"/>
                  </a:lnTo>
                  <a:lnTo>
                    <a:pt x="4593831" y="2071688"/>
                  </a:lnTo>
                  <a:lnTo>
                    <a:pt x="4594003" y="2205038"/>
                  </a:lnTo>
                  <a:lnTo>
                    <a:pt x="4594184" y="2338388"/>
                  </a:lnTo>
                  <a:lnTo>
                    <a:pt x="4582649" y="2395538"/>
                  </a:lnTo>
                  <a:lnTo>
                    <a:pt x="4571124" y="2452688"/>
                  </a:lnTo>
                  <a:lnTo>
                    <a:pt x="4547188" y="2533650"/>
                  </a:lnTo>
                  <a:lnTo>
                    <a:pt x="4523261" y="2614613"/>
                  </a:lnTo>
                  <a:lnTo>
                    <a:pt x="4472188" y="2719388"/>
                  </a:lnTo>
                  <a:lnTo>
                    <a:pt x="4421115" y="2824163"/>
                  </a:lnTo>
                  <a:lnTo>
                    <a:pt x="4380110" y="2886494"/>
                  </a:lnTo>
                  <a:lnTo>
                    <a:pt x="4339105" y="2948835"/>
                  </a:lnTo>
                  <a:lnTo>
                    <a:pt x="4292451" y="3007938"/>
                  </a:lnTo>
                  <a:lnTo>
                    <a:pt x="4245807" y="3067050"/>
                  </a:lnTo>
                  <a:lnTo>
                    <a:pt x="4236130" y="3067050"/>
                  </a:lnTo>
                  <a:lnTo>
                    <a:pt x="4226452" y="3067050"/>
                  </a:lnTo>
                  <a:lnTo>
                    <a:pt x="4128583" y="3015253"/>
                  </a:lnTo>
                  <a:lnTo>
                    <a:pt x="4030723" y="2963456"/>
                  </a:lnTo>
                  <a:lnTo>
                    <a:pt x="3965839" y="2919746"/>
                  </a:lnTo>
                  <a:lnTo>
                    <a:pt x="3900954" y="2876045"/>
                  </a:lnTo>
                  <a:lnTo>
                    <a:pt x="3879523" y="2860844"/>
                  </a:lnTo>
                  <a:lnTo>
                    <a:pt x="3858092" y="2845651"/>
                  </a:lnTo>
                  <a:lnTo>
                    <a:pt x="3858092" y="2893676"/>
                  </a:lnTo>
                  <a:lnTo>
                    <a:pt x="3858092" y="2941691"/>
                  </a:lnTo>
                  <a:lnTo>
                    <a:pt x="3905431" y="2957417"/>
                  </a:lnTo>
                  <a:lnTo>
                    <a:pt x="3952780" y="2973143"/>
                  </a:lnTo>
                  <a:lnTo>
                    <a:pt x="3976868" y="3001775"/>
                  </a:lnTo>
                  <a:lnTo>
                    <a:pt x="4000967" y="3030408"/>
                  </a:lnTo>
                  <a:lnTo>
                    <a:pt x="4000967" y="3062230"/>
                  </a:lnTo>
                  <a:lnTo>
                    <a:pt x="4000967" y="3094044"/>
                  </a:lnTo>
                  <a:lnTo>
                    <a:pt x="3981917" y="3138488"/>
                  </a:lnTo>
                  <a:lnTo>
                    <a:pt x="3962867" y="3182931"/>
                  </a:lnTo>
                  <a:lnTo>
                    <a:pt x="3962867" y="3190970"/>
                  </a:lnTo>
                  <a:lnTo>
                    <a:pt x="3962867" y="3199019"/>
                  </a:lnTo>
                  <a:lnTo>
                    <a:pt x="4041210" y="3229232"/>
                  </a:lnTo>
                  <a:lnTo>
                    <a:pt x="4119553" y="3259446"/>
                  </a:lnTo>
                  <a:lnTo>
                    <a:pt x="4172179" y="3286401"/>
                  </a:lnTo>
                  <a:lnTo>
                    <a:pt x="4224805" y="3313357"/>
                  </a:lnTo>
                  <a:lnTo>
                    <a:pt x="4281955" y="3361716"/>
                  </a:lnTo>
                  <a:lnTo>
                    <a:pt x="4339105" y="3410084"/>
                  </a:lnTo>
                  <a:lnTo>
                    <a:pt x="4453405" y="3503143"/>
                  </a:lnTo>
                  <a:lnTo>
                    <a:pt x="4567705" y="3596211"/>
                  </a:lnTo>
                  <a:lnTo>
                    <a:pt x="4635437" y="3645875"/>
                  </a:lnTo>
                  <a:lnTo>
                    <a:pt x="4703179" y="3695548"/>
                  </a:lnTo>
                  <a:lnTo>
                    <a:pt x="4756147" y="3719798"/>
                  </a:lnTo>
                  <a:lnTo>
                    <a:pt x="4809125" y="3744049"/>
                  </a:lnTo>
                  <a:lnTo>
                    <a:pt x="4855102" y="3749250"/>
                  </a:lnTo>
                  <a:lnTo>
                    <a:pt x="4901080" y="3754450"/>
                  </a:lnTo>
                  <a:lnTo>
                    <a:pt x="4938246" y="3741744"/>
                  </a:lnTo>
                  <a:lnTo>
                    <a:pt x="4975422" y="3729038"/>
                  </a:lnTo>
                  <a:lnTo>
                    <a:pt x="4985433" y="3712988"/>
                  </a:lnTo>
                  <a:lnTo>
                    <a:pt x="4995453" y="3696938"/>
                  </a:lnTo>
                  <a:lnTo>
                    <a:pt x="4981604" y="3670830"/>
                  </a:lnTo>
                  <a:lnTo>
                    <a:pt x="4967755" y="3644722"/>
                  </a:lnTo>
                  <a:lnTo>
                    <a:pt x="4842987" y="3514544"/>
                  </a:lnTo>
                  <a:lnTo>
                    <a:pt x="4718219" y="3384366"/>
                  </a:lnTo>
                  <a:lnTo>
                    <a:pt x="4679033" y="3332464"/>
                  </a:lnTo>
                  <a:lnTo>
                    <a:pt x="4639847" y="3280562"/>
                  </a:lnTo>
                  <a:lnTo>
                    <a:pt x="4613987" y="3223813"/>
                  </a:lnTo>
                  <a:lnTo>
                    <a:pt x="4588136" y="3167063"/>
                  </a:lnTo>
                  <a:lnTo>
                    <a:pt x="4588364" y="3076575"/>
                  </a:lnTo>
                  <a:lnTo>
                    <a:pt x="4588593" y="2986088"/>
                  </a:lnTo>
                  <a:lnTo>
                    <a:pt x="4603385" y="2937586"/>
                  </a:lnTo>
                  <a:lnTo>
                    <a:pt x="4618178" y="2889076"/>
                  </a:lnTo>
                  <a:lnTo>
                    <a:pt x="4637256" y="2851861"/>
                  </a:lnTo>
                  <a:lnTo>
                    <a:pt x="4656335" y="2814638"/>
                  </a:lnTo>
                  <a:lnTo>
                    <a:pt x="4679728" y="2792806"/>
                  </a:lnTo>
                  <a:lnTo>
                    <a:pt x="4703121" y="2770984"/>
                  </a:lnTo>
                  <a:lnTo>
                    <a:pt x="4708237" y="2878531"/>
                  </a:lnTo>
                  <a:lnTo>
                    <a:pt x="4713361" y="2986088"/>
                  </a:lnTo>
                  <a:lnTo>
                    <a:pt x="4722714" y="3009900"/>
                  </a:lnTo>
                  <a:lnTo>
                    <a:pt x="4732078" y="3033713"/>
                  </a:lnTo>
                  <a:lnTo>
                    <a:pt x="4738859" y="2957513"/>
                  </a:lnTo>
                  <a:lnTo>
                    <a:pt x="4745641" y="2881313"/>
                  </a:lnTo>
                  <a:lnTo>
                    <a:pt x="4764082" y="2805151"/>
                  </a:lnTo>
                  <a:lnTo>
                    <a:pt x="4782532" y="2728989"/>
                  </a:lnTo>
                  <a:lnTo>
                    <a:pt x="4813230" y="2678287"/>
                  </a:lnTo>
                  <a:lnTo>
                    <a:pt x="4843930" y="2627586"/>
                  </a:lnTo>
                  <a:lnTo>
                    <a:pt x="4891555" y="2591286"/>
                  </a:lnTo>
                  <a:lnTo>
                    <a:pt x="4939180" y="2554996"/>
                  </a:lnTo>
                  <a:lnTo>
                    <a:pt x="4974660" y="2542499"/>
                  </a:lnTo>
                  <a:lnTo>
                    <a:pt x="5010141" y="2529992"/>
                  </a:lnTo>
                  <a:lnTo>
                    <a:pt x="5015017" y="2534879"/>
                  </a:lnTo>
                  <a:lnTo>
                    <a:pt x="5019904" y="2539756"/>
                  </a:lnTo>
                  <a:lnTo>
                    <a:pt x="4999635" y="2596239"/>
                  </a:lnTo>
                  <a:lnTo>
                    <a:pt x="4979366" y="2652713"/>
                  </a:lnTo>
                  <a:lnTo>
                    <a:pt x="4975013" y="2724150"/>
                  </a:lnTo>
                  <a:lnTo>
                    <a:pt x="4970660" y="2795588"/>
                  </a:lnTo>
                  <a:lnTo>
                    <a:pt x="4985757" y="2859967"/>
                  </a:lnTo>
                  <a:lnTo>
                    <a:pt x="5000854" y="2924347"/>
                  </a:lnTo>
                  <a:lnTo>
                    <a:pt x="5026028" y="2974267"/>
                  </a:lnTo>
                  <a:lnTo>
                    <a:pt x="5051203" y="3024188"/>
                  </a:lnTo>
                  <a:lnTo>
                    <a:pt x="5080006" y="3060754"/>
                  </a:lnTo>
                  <a:lnTo>
                    <a:pt x="5108820" y="3097330"/>
                  </a:lnTo>
                  <a:lnTo>
                    <a:pt x="5131842" y="3067898"/>
                  </a:lnTo>
                  <a:lnTo>
                    <a:pt x="5154873" y="3038475"/>
                  </a:lnTo>
                  <a:lnTo>
                    <a:pt x="5162969" y="3038475"/>
                  </a:lnTo>
                  <a:lnTo>
                    <a:pt x="5171065" y="3038475"/>
                  </a:lnTo>
                  <a:lnTo>
                    <a:pt x="5182010" y="3071632"/>
                  </a:lnTo>
                  <a:lnTo>
                    <a:pt x="5192945" y="3104788"/>
                  </a:lnTo>
                  <a:lnTo>
                    <a:pt x="5239798" y="3174025"/>
                  </a:lnTo>
                  <a:lnTo>
                    <a:pt x="5286651" y="3243263"/>
                  </a:lnTo>
                  <a:lnTo>
                    <a:pt x="5344611" y="3324225"/>
                  </a:lnTo>
                  <a:lnTo>
                    <a:pt x="5402571" y="3405188"/>
                  </a:lnTo>
                  <a:lnTo>
                    <a:pt x="5424231" y="3452813"/>
                  </a:lnTo>
                  <a:lnTo>
                    <a:pt x="5445891" y="3500438"/>
                  </a:lnTo>
                  <a:lnTo>
                    <a:pt x="5452272" y="3526631"/>
                  </a:lnTo>
                  <a:lnTo>
                    <a:pt x="5458654" y="3552825"/>
                  </a:lnTo>
                  <a:lnTo>
                    <a:pt x="5489429" y="3552968"/>
                  </a:lnTo>
                  <a:lnTo>
                    <a:pt x="5520205" y="3553120"/>
                  </a:lnTo>
                  <a:lnTo>
                    <a:pt x="5533197" y="3561350"/>
                  </a:lnTo>
                  <a:lnTo>
                    <a:pt x="5546179" y="3569580"/>
                  </a:lnTo>
                  <a:lnTo>
                    <a:pt x="5531568" y="3630254"/>
                  </a:lnTo>
                  <a:lnTo>
                    <a:pt x="5516947" y="3690938"/>
                  </a:lnTo>
                  <a:lnTo>
                    <a:pt x="5510584" y="3774243"/>
                  </a:lnTo>
                  <a:lnTo>
                    <a:pt x="5504212" y="3857549"/>
                  </a:lnTo>
                  <a:lnTo>
                    <a:pt x="5491601" y="3905345"/>
                  </a:lnTo>
                  <a:lnTo>
                    <a:pt x="5479000" y="3953142"/>
                  </a:lnTo>
                  <a:lnTo>
                    <a:pt x="5454511" y="3994918"/>
                  </a:lnTo>
                  <a:lnTo>
                    <a:pt x="5430032" y="4036695"/>
                  </a:lnTo>
                  <a:lnTo>
                    <a:pt x="5391350" y="4073366"/>
                  </a:lnTo>
                  <a:lnTo>
                    <a:pt x="5352669" y="4110038"/>
                  </a:lnTo>
                  <a:lnTo>
                    <a:pt x="5313550" y="4130011"/>
                  </a:lnTo>
                  <a:lnTo>
                    <a:pt x="5274431" y="4149995"/>
                  </a:lnTo>
                  <a:lnTo>
                    <a:pt x="5283023" y="4154891"/>
                  </a:lnTo>
                  <a:lnTo>
                    <a:pt x="5291605" y="4159787"/>
                  </a:lnTo>
                  <a:lnTo>
                    <a:pt x="5343992" y="4152786"/>
                  </a:lnTo>
                  <a:lnTo>
                    <a:pt x="5396380" y="4145785"/>
                  </a:lnTo>
                  <a:lnTo>
                    <a:pt x="5427336" y="4138622"/>
                  </a:lnTo>
                  <a:lnTo>
                    <a:pt x="5458292" y="4131469"/>
                  </a:lnTo>
                  <a:lnTo>
                    <a:pt x="5458292" y="4142394"/>
                  </a:lnTo>
                  <a:lnTo>
                    <a:pt x="5458292" y="4153329"/>
                  </a:lnTo>
                  <a:lnTo>
                    <a:pt x="5418354" y="4196648"/>
                  </a:lnTo>
                  <a:lnTo>
                    <a:pt x="5378425" y="4239968"/>
                  </a:lnTo>
                  <a:lnTo>
                    <a:pt x="5335010" y="4265495"/>
                  </a:lnTo>
                  <a:lnTo>
                    <a:pt x="5291605" y="4291013"/>
                  </a:lnTo>
                  <a:lnTo>
                    <a:pt x="5186830" y="4290413"/>
                  </a:lnTo>
                  <a:lnTo>
                    <a:pt x="5082055" y="4289822"/>
                  </a:lnTo>
                  <a:lnTo>
                    <a:pt x="5014084" y="4260447"/>
                  </a:lnTo>
                  <a:lnTo>
                    <a:pt x="4946123" y="4231082"/>
                  </a:lnTo>
                  <a:lnTo>
                    <a:pt x="4891307" y="4196020"/>
                  </a:lnTo>
                  <a:lnTo>
                    <a:pt x="4836500" y="4160958"/>
                  </a:lnTo>
                  <a:lnTo>
                    <a:pt x="4789189" y="4112381"/>
                  </a:lnTo>
                  <a:lnTo>
                    <a:pt x="4741879" y="4063813"/>
                  </a:lnTo>
                  <a:lnTo>
                    <a:pt x="4710113" y="4015493"/>
                  </a:lnTo>
                  <a:lnTo>
                    <a:pt x="4678337" y="3967163"/>
                  </a:lnTo>
                  <a:lnTo>
                    <a:pt x="4671994" y="3940969"/>
                  </a:lnTo>
                  <a:lnTo>
                    <a:pt x="4665650" y="3914775"/>
                  </a:lnTo>
                  <a:lnTo>
                    <a:pt x="4657164" y="3914775"/>
                  </a:lnTo>
                  <a:lnTo>
                    <a:pt x="4648667" y="3914775"/>
                  </a:lnTo>
                  <a:lnTo>
                    <a:pt x="4647819" y="3993356"/>
                  </a:lnTo>
                  <a:lnTo>
                    <a:pt x="4646981" y="4071938"/>
                  </a:lnTo>
                  <a:lnTo>
                    <a:pt x="4642562" y="4124325"/>
                  </a:lnTo>
                  <a:lnTo>
                    <a:pt x="4638151" y="4176713"/>
                  </a:lnTo>
                  <a:lnTo>
                    <a:pt x="4615044" y="4227414"/>
                  </a:lnTo>
                  <a:lnTo>
                    <a:pt x="4591936" y="4278106"/>
                  </a:lnTo>
                  <a:lnTo>
                    <a:pt x="4524061" y="4374404"/>
                  </a:lnTo>
                  <a:lnTo>
                    <a:pt x="4456186" y="4470692"/>
                  </a:lnTo>
                  <a:lnTo>
                    <a:pt x="4423839" y="4531662"/>
                  </a:lnTo>
                  <a:lnTo>
                    <a:pt x="4391492" y="4592631"/>
                  </a:lnTo>
                  <a:lnTo>
                    <a:pt x="4391492" y="4630417"/>
                  </a:lnTo>
                  <a:lnTo>
                    <a:pt x="4391492" y="4668193"/>
                  </a:lnTo>
                  <a:lnTo>
                    <a:pt x="4405294" y="4694882"/>
                  </a:lnTo>
                  <a:lnTo>
                    <a:pt x="4419096" y="4721571"/>
                  </a:lnTo>
                  <a:lnTo>
                    <a:pt x="4453042" y="4751385"/>
                  </a:lnTo>
                  <a:lnTo>
                    <a:pt x="4486999" y="4781198"/>
                  </a:lnTo>
                  <a:lnTo>
                    <a:pt x="4514974" y="4795657"/>
                  </a:lnTo>
                  <a:lnTo>
                    <a:pt x="4542940" y="4810125"/>
                  </a:lnTo>
                  <a:lnTo>
                    <a:pt x="4591755" y="4820593"/>
                  </a:lnTo>
                  <a:lnTo>
                    <a:pt x="4640571" y="4831061"/>
                  </a:lnTo>
                  <a:lnTo>
                    <a:pt x="4659011" y="4861074"/>
                  </a:lnTo>
                  <a:lnTo>
                    <a:pt x="4677461" y="4891088"/>
                  </a:lnTo>
                  <a:lnTo>
                    <a:pt x="4693292" y="4940818"/>
                  </a:lnTo>
                  <a:lnTo>
                    <a:pt x="4709122" y="4990557"/>
                  </a:lnTo>
                  <a:lnTo>
                    <a:pt x="4698797" y="5013227"/>
                  </a:lnTo>
                  <a:lnTo>
                    <a:pt x="4688462" y="5035896"/>
                  </a:lnTo>
                  <a:lnTo>
                    <a:pt x="4631446" y="5115887"/>
                  </a:lnTo>
                  <a:lnTo>
                    <a:pt x="4574420" y="5195888"/>
                  </a:lnTo>
                  <a:lnTo>
                    <a:pt x="4448080" y="5395913"/>
                  </a:lnTo>
                  <a:lnTo>
                    <a:pt x="4321741" y="5595938"/>
                  </a:lnTo>
                  <a:lnTo>
                    <a:pt x="4289565" y="5648325"/>
                  </a:lnTo>
                  <a:lnTo>
                    <a:pt x="4257380" y="5700713"/>
                  </a:lnTo>
                  <a:lnTo>
                    <a:pt x="4252170" y="5724525"/>
                  </a:lnTo>
                  <a:lnTo>
                    <a:pt x="4246950" y="5748338"/>
                  </a:lnTo>
                  <a:lnTo>
                    <a:pt x="4233873" y="5796153"/>
                  </a:lnTo>
                  <a:lnTo>
                    <a:pt x="4220785" y="5843959"/>
                  </a:lnTo>
                  <a:lnTo>
                    <a:pt x="4190286" y="5890003"/>
                  </a:lnTo>
                  <a:lnTo>
                    <a:pt x="4159787" y="5936057"/>
                  </a:lnTo>
                  <a:lnTo>
                    <a:pt x="4130383" y="5901366"/>
                  </a:lnTo>
                  <a:lnTo>
                    <a:pt x="4100979" y="5866686"/>
                  </a:lnTo>
                  <a:lnTo>
                    <a:pt x="4066337" y="5861209"/>
                  </a:lnTo>
                  <a:lnTo>
                    <a:pt x="4031685" y="5855732"/>
                  </a:lnTo>
                  <a:lnTo>
                    <a:pt x="4012063" y="5875354"/>
                  </a:lnTo>
                  <a:lnTo>
                    <a:pt x="3992442" y="5894975"/>
                  </a:lnTo>
                  <a:lnTo>
                    <a:pt x="3982908" y="5931189"/>
                  </a:lnTo>
                  <a:lnTo>
                    <a:pt x="3973363" y="5967413"/>
                  </a:lnTo>
                  <a:lnTo>
                    <a:pt x="3970497" y="6024563"/>
                  </a:lnTo>
                  <a:lnTo>
                    <a:pt x="3967629" y="6081713"/>
                  </a:lnTo>
                  <a:close/>
                  <a:moveTo>
                    <a:pt x="3734934" y="6057900"/>
                  </a:moveTo>
                  <a:lnTo>
                    <a:pt x="3945141" y="6057900"/>
                  </a:lnTo>
                  <a:lnTo>
                    <a:pt x="3942103" y="6036469"/>
                  </a:lnTo>
                  <a:lnTo>
                    <a:pt x="3939054" y="6015038"/>
                  </a:lnTo>
                  <a:lnTo>
                    <a:pt x="3731886" y="6012476"/>
                  </a:lnTo>
                  <a:lnTo>
                    <a:pt x="3524717" y="6009904"/>
                  </a:lnTo>
                  <a:lnTo>
                    <a:pt x="3524717" y="6033907"/>
                  </a:lnTo>
                  <a:lnTo>
                    <a:pt x="3524717" y="6057900"/>
                  </a:lnTo>
                  <a:close/>
                  <a:moveTo>
                    <a:pt x="3418171" y="5991225"/>
                  </a:moveTo>
                  <a:lnTo>
                    <a:pt x="3512973" y="5991225"/>
                  </a:lnTo>
                  <a:lnTo>
                    <a:pt x="3518107" y="5971594"/>
                  </a:lnTo>
                  <a:lnTo>
                    <a:pt x="3523240" y="5951963"/>
                  </a:lnTo>
                  <a:lnTo>
                    <a:pt x="3511315" y="5947381"/>
                  </a:lnTo>
                  <a:lnTo>
                    <a:pt x="3499399" y="5942810"/>
                  </a:lnTo>
                  <a:lnTo>
                    <a:pt x="3414427" y="5945591"/>
                  </a:lnTo>
                  <a:lnTo>
                    <a:pt x="3329454" y="5948363"/>
                  </a:lnTo>
                  <a:lnTo>
                    <a:pt x="3326406" y="5969794"/>
                  </a:lnTo>
                  <a:lnTo>
                    <a:pt x="3323368" y="5991225"/>
                  </a:lnTo>
                  <a:close/>
                  <a:moveTo>
                    <a:pt x="3865236" y="5989263"/>
                  </a:moveTo>
                  <a:lnTo>
                    <a:pt x="3934292" y="5991225"/>
                  </a:lnTo>
                  <a:lnTo>
                    <a:pt x="3934292" y="5964775"/>
                  </a:lnTo>
                  <a:lnTo>
                    <a:pt x="3934292" y="5938314"/>
                  </a:lnTo>
                  <a:lnTo>
                    <a:pt x="3918062" y="5914768"/>
                  </a:lnTo>
                  <a:lnTo>
                    <a:pt x="3901831" y="5891213"/>
                  </a:lnTo>
                  <a:lnTo>
                    <a:pt x="3887105" y="5879078"/>
                  </a:lnTo>
                  <a:lnTo>
                    <a:pt x="3872379" y="5866943"/>
                  </a:lnTo>
                  <a:lnTo>
                    <a:pt x="3829517" y="5844664"/>
                  </a:lnTo>
                  <a:lnTo>
                    <a:pt x="3786654" y="5822385"/>
                  </a:lnTo>
                  <a:lnTo>
                    <a:pt x="3735886" y="5810422"/>
                  </a:lnTo>
                  <a:lnTo>
                    <a:pt x="3685128" y="5798459"/>
                  </a:lnTo>
                  <a:lnTo>
                    <a:pt x="3651295" y="5830548"/>
                  </a:lnTo>
                  <a:lnTo>
                    <a:pt x="3617462" y="5862638"/>
                  </a:lnTo>
                  <a:lnTo>
                    <a:pt x="3580000" y="5919788"/>
                  </a:lnTo>
                  <a:lnTo>
                    <a:pt x="3542538" y="5976938"/>
                  </a:lnTo>
                  <a:lnTo>
                    <a:pt x="3669363" y="5982119"/>
                  </a:lnTo>
                  <a:lnTo>
                    <a:pt x="3796179" y="5987310"/>
                  </a:lnTo>
                  <a:close/>
                  <a:moveTo>
                    <a:pt x="3442002" y="5924550"/>
                  </a:moveTo>
                  <a:lnTo>
                    <a:pt x="3541481" y="5924550"/>
                  </a:lnTo>
                  <a:lnTo>
                    <a:pt x="3580124" y="5873373"/>
                  </a:lnTo>
                  <a:lnTo>
                    <a:pt x="3618767" y="5822185"/>
                  </a:lnTo>
                  <a:lnTo>
                    <a:pt x="3593173" y="5798259"/>
                  </a:lnTo>
                  <a:lnTo>
                    <a:pt x="3567579" y="5774322"/>
                  </a:lnTo>
                  <a:lnTo>
                    <a:pt x="3537099" y="5758949"/>
                  </a:lnTo>
                  <a:lnTo>
                    <a:pt x="3506610" y="5743575"/>
                  </a:lnTo>
                  <a:lnTo>
                    <a:pt x="3492618" y="5743575"/>
                  </a:lnTo>
                  <a:lnTo>
                    <a:pt x="3478616" y="5743575"/>
                  </a:lnTo>
                  <a:lnTo>
                    <a:pt x="3432087" y="5795782"/>
                  </a:lnTo>
                  <a:lnTo>
                    <a:pt x="3385557" y="5847988"/>
                  </a:lnTo>
                  <a:lnTo>
                    <a:pt x="3364040" y="5886269"/>
                  </a:lnTo>
                  <a:lnTo>
                    <a:pt x="3342523" y="5924550"/>
                  </a:lnTo>
                  <a:close/>
                  <a:moveTo>
                    <a:pt x="3940626" y="5895975"/>
                  </a:moveTo>
                  <a:lnTo>
                    <a:pt x="3945836" y="5895975"/>
                  </a:lnTo>
                  <a:lnTo>
                    <a:pt x="3964715" y="5871972"/>
                  </a:lnTo>
                  <a:lnTo>
                    <a:pt x="3983603" y="5847969"/>
                  </a:lnTo>
                  <a:lnTo>
                    <a:pt x="4010863" y="5833872"/>
                  </a:lnTo>
                  <a:lnTo>
                    <a:pt x="4038124" y="5819775"/>
                  </a:lnTo>
                  <a:lnTo>
                    <a:pt x="4060974" y="5819775"/>
                  </a:lnTo>
                  <a:lnTo>
                    <a:pt x="4083835" y="5819775"/>
                  </a:lnTo>
                  <a:lnTo>
                    <a:pt x="4124763" y="5849426"/>
                  </a:lnTo>
                  <a:lnTo>
                    <a:pt x="4165692" y="5879078"/>
                  </a:lnTo>
                  <a:lnTo>
                    <a:pt x="4176198" y="5861333"/>
                  </a:lnTo>
                  <a:lnTo>
                    <a:pt x="4186704" y="5843588"/>
                  </a:lnTo>
                  <a:lnTo>
                    <a:pt x="4197887" y="5815013"/>
                  </a:lnTo>
                  <a:lnTo>
                    <a:pt x="4209069" y="5786438"/>
                  </a:lnTo>
                  <a:lnTo>
                    <a:pt x="4209793" y="5700151"/>
                  </a:lnTo>
                  <a:lnTo>
                    <a:pt x="4210517" y="5613864"/>
                  </a:lnTo>
                  <a:lnTo>
                    <a:pt x="4222423" y="5597567"/>
                  </a:lnTo>
                  <a:lnTo>
                    <a:pt x="4234330" y="5581269"/>
                  </a:lnTo>
                  <a:lnTo>
                    <a:pt x="4231034" y="5629085"/>
                  </a:lnTo>
                  <a:lnTo>
                    <a:pt x="4227729" y="5676900"/>
                  </a:lnTo>
                  <a:lnTo>
                    <a:pt x="4235930" y="5676900"/>
                  </a:lnTo>
                  <a:lnTo>
                    <a:pt x="4244141" y="5676900"/>
                  </a:lnTo>
                  <a:lnTo>
                    <a:pt x="4299614" y="5580003"/>
                  </a:lnTo>
                  <a:lnTo>
                    <a:pt x="4355087" y="5483095"/>
                  </a:lnTo>
                  <a:lnTo>
                    <a:pt x="4484246" y="5277584"/>
                  </a:lnTo>
                  <a:lnTo>
                    <a:pt x="4613415" y="5072063"/>
                  </a:lnTo>
                  <a:lnTo>
                    <a:pt x="4638161" y="5027305"/>
                  </a:lnTo>
                  <a:lnTo>
                    <a:pt x="4662907" y="4982557"/>
                  </a:lnTo>
                  <a:lnTo>
                    <a:pt x="4643876" y="4928035"/>
                  </a:lnTo>
                  <a:lnTo>
                    <a:pt x="4624855" y="4873505"/>
                  </a:lnTo>
                  <a:lnTo>
                    <a:pt x="4556246" y="4844196"/>
                  </a:lnTo>
                  <a:lnTo>
                    <a:pt x="4487637" y="4814888"/>
                  </a:lnTo>
                  <a:lnTo>
                    <a:pt x="4445546" y="4784989"/>
                  </a:lnTo>
                  <a:lnTo>
                    <a:pt x="4403446" y="4755080"/>
                  </a:lnTo>
                  <a:lnTo>
                    <a:pt x="4376748" y="4700512"/>
                  </a:lnTo>
                  <a:lnTo>
                    <a:pt x="4350049" y="4645933"/>
                  </a:lnTo>
                  <a:lnTo>
                    <a:pt x="4361736" y="4602242"/>
                  </a:lnTo>
                  <a:lnTo>
                    <a:pt x="4373423" y="4558541"/>
                  </a:lnTo>
                  <a:lnTo>
                    <a:pt x="4471750" y="4400969"/>
                  </a:lnTo>
                  <a:lnTo>
                    <a:pt x="4570077" y="4243388"/>
                  </a:lnTo>
                  <a:lnTo>
                    <a:pt x="4582240" y="4219889"/>
                  </a:lnTo>
                  <a:lnTo>
                    <a:pt x="4594394" y="4196391"/>
                  </a:lnTo>
                  <a:lnTo>
                    <a:pt x="4534062" y="4140899"/>
                  </a:lnTo>
                  <a:lnTo>
                    <a:pt x="4473721" y="4085406"/>
                  </a:lnTo>
                  <a:lnTo>
                    <a:pt x="4412485" y="4041705"/>
                  </a:lnTo>
                  <a:lnTo>
                    <a:pt x="4351249" y="3998005"/>
                  </a:lnTo>
                  <a:lnTo>
                    <a:pt x="4264705" y="3946865"/>
                  </a:lnTo>
                  <a:lnTo>
                    <a:pt x="4178161" y="3895725"/>
                  </a:lnTo>
                  <a:lnTo>
                    <a:pt x="4169112" y="3895725"/>
                  </a:lnTo>
                  <a:lnTo>
                    <a:pt x="4160072" y="3895725"/>
                  </a:lnTo>
                  <a:lnTo>
                    <a:pt x="4165749" y="3979069"/>
                  </a:lnTo>
                  <a:lnTo>
                    <a:pt x="4171426" y="4062413"/>
                  </a:lnTo>
                  <a:lnTo>
                    <a:pt x="4185952" y="4110295"/>
                  </a:lnTo>
                  <a:lnTo>
                    <a:pt x="4200468" y="4158186"/>
                  </a:lnTo>
                  <a:lnTo>
                    <a:pt x="4234073" y="4190743"/>
                  </a:lnTo>
                  <a:lnTo>
                    <a:pt x="4267667" y="4223309"/>
                  </a:lnTo>
                  <a:lnTo>
                    <a:pt x="4267667" y="4263971"/>
                  </a:lnTo>
                  <a:lnTo>
                    <a:pt x="4267667" y="4304633"/>
                  </a:lnTo>
                  <a:lnTo>
                    <a:pt x="4249246" y="4314492"/>
                  </a:lnTo>
                  <a:lnTo>
                    <a:pt x="4230815" y="4324350"/>
                  </a:lnTo>
                  <a:lnTo>
                    <a:pt x="4211898" y="4324350"/>
                  </a:lnTo>
                  <a:lnTo>
                    <a:pt x="4192972" y="4324350"/>
                  </a:lnTo>
                  <a:lnTo>
                    <a:pt x="4150004" y="4281383"/>
                  </a:lnTo>
                  <a:lnTo>
                    <a:pt x="4107028" y="4238406"/>
                  </a:lnTo>
                  <a:lnTo>
                    <a:pt x="4085825" y="4183752"/>
                  </a:lnTo>
                  <a:lnTo>
                    <a:pt x="4064613" y="4129088"/>
                  </a:lnTo>
                  <a:lnTo>
                    <a:pt x="4060203" y="4000767"/>
                  </a:lnTo>
                  <a:lnTo>
                    <a:pt x="4055783" y="3872446"/>
                  </a:lnTo>
                  <a:lnTo>
                    <a:pt x="4041210" y="3850205"/>
                  </a:lnTo>
                  <a:lnTo>
                    <a:pt x="4026637" y="3827955"/>
                  </a:lnTo>
                  <a:lnTo>
                    <a:pt x="3992318" y="3810448"/>
                  </a:lnTo>
                  <a:lnTo>
                    <a:pt x="3958000" y="3792941"/>
                  </a:lnTo>
                  <a:lnTo>
                    <a:pt x="3872856" y="3758603"/>
                  </a:lnTo>
                  <a:lnTo>
                    <a:pt x="3787712" y="3724275"/>
                  </a:lnTo>
                  <a:lnTo>
                    <a:pt x="3780044" y="3724275"/>
                  </a:lnTo>
                  <a:lnTo>
                    <a:pt x="3772367" y="3724275"/>
                  </a:lnTo>
                  <a:lnTo>
                    <a:pt x="3772558" y="3769519"/>
                  </a:lnTo>
                  <a:lnTo>
                    <a:pt x="3772748" y="3814763"/>
                  </a:lnTo>
                  <a:lnTo>
                    <a:pt x="3782263" y="3881438"/>
                  </a:lnTo>
                  <a:lnTo>
                    <a:pt x="3791788" y="3948113"/>
                  </a:lnTo>
                  <a:lnTo>
                    <a:pt x="3815210" y="3996261"/>
                  </a:lnTo>
                  <a:lnTo>
                    <a:pt x="3838632" y="4044420"/>
                  </a:lnTo>
                  <a:lnTo>
                    <a:pt x="3860369" y="4064842"/>
                  </a:lnTo>
                  <a:lnTo>
                    <a:pt x="3882114" y="4085273"/>
                  </a:lnTo>
                  <a:lnTo>
                    <a:pt x="3878637" y="4129059"/>
                  </a:lnTo>
                  <a:lnTo>
                    <a:pt x="3875151" y="4172845"/>
                  </a:lnTo>
                  <a:lnTo>
                    <a:pt x="3821383" y="4170017"/>
                  </a:lnTo>
                  <a:lnTo>
                    <a:pt x="3767604" y="4167188"/>
                  </a:lnTo>
                  <a:lnTo>
                    <a:pt x="3737287" y="4121830"/>
                  </a:lnTo>
                  <a:lnTo>
                    <a:pt x="3706968" y="4076462"/>
                  </a:lnTo>
                  <a:lnTo>
                    <a:pt x="3685413" y="4021817"/>
                  </a:lnTo>
                  <a:lnTo>
                    <a:pt x="3663858" y="3967163"/>
                  </a:lnTo>
                  <a:lnTo>
                    <a:pt x="3661543" y="3842671"/>
                  </a:lnTo>
                  <a:lnTo>
                    <a:pt x="3659219" y="3718179"/>
                  </a:lnTo>
                  <a:lnTo>
                    <a:pt x="3647770" y="3693062"/>
                  </a:lnTo>
                  <a:lnTo>
                    <a:pt x="3636331" y="3667935"/>
                  </a:lnTo>
                  <a:lnTo>
                    <a:pt x="3525755" y="3633540"/>
                  </a:lnTo>
                  <a:lnTo>
                    <a:pt x="3415179" y="3599136"/>
                  </a:lnTo>
                  <a:lnTo>
                    <a:pt x="3373898" y="3585810"/>
                  </a:lnTo>
                  <a:lnTo>
                    <a:pt x="3332616" y="3572485"/>
                  </a:lnTo>
                  <a:lnTo>
                    <a:pt x="3309605" y="3587563"/>
                  </a:lnTo>
                  <a:lnTo>
                    <a:pt x="3286592" y="3602641"/>
                  </a:lnTo>
                  <a:lnTo>
                    <a:pt x="3286592" y="3645922"/>
                  </a:lnTo>
                  <a:lnTo>
                    <a:pt x="3286592" y="3689204"/>
                  </a:lnTo>
                  <a:lnTo>
                    <a:pt x="3248492" y="3739667"/>
                  </a:lnTo>
                  <a:lnTo>
                    <a:pt x="3210392" y="3790131"/>
                  </a:lnTo>
                  <a:lnTo>
                    <a:pt x="3210392" y="4033247"/>
                  </a:lnTo>
                  <a:lnTo>
                    <a:pt x="3210392" y="4276363"/>
                  </a:lnTo>
                  <a:lnTo>
                    <a:pt x="3234557" y="4282431"/>
                  </a:lnTo>
                  <a:lnTo>
                    <a:pt x="3258712" y="4288488"/>
                  </a:lnTo>
                  <a:lnTo>
                    <a:pt x="3367907" y="4281669"/>
                  </a:lnTo>
                  <a:lnTo>
                    <a:pt x="3477092" y="4274849"/>
                  </a:lnTo>
                  <a:lnTo>
                    <a:pt x="3477092" y="4248827"/>
                  </a:lnTo>
                  <a:lnTo>
                    <a:pt x="3477092" y="4222804"/>
                  </a:lnTo>
                  <a:lnTo>
                    <a:pt x="3453603" y="4176417"/>
                  </a:lnTo>
                  <a:lnTo>
                    <a:pt x="3430124" y="4130021"/>
                  </a:lnTo>
                  <a:lnTo>
                    <a:pt x="3435211" y="4124935"/>
                  </a:lnTo>
                  <a:lnTo>
                    <a:pt x="3440297" y="4119848"/>
                  </a:lnTo>
                  <a:lnTo>
                    <a:pt x="3458585" y="4143518"/>
                  </a:lnTo>
                  <a:lnTo>
                    <a:pt x="3476873" y="4167188"/>
                  </a:lnTo>
                  <a:lnTo>
                    <a:pt x="3494837" y="4214813"/>
                  </a:lnTo>
                  <a:lnTo>
                    <a:pt x="3512801" y="4262438"/>
                  </a:lnTo>
                  <a:lnTo>
                    <a:pt x="3538566" y="4386263"/>
                  </a:lnTo>
                  <a:lnTo>
                    <a:pt x="3564322" y="4510088"/>
                  </a:lnTo>
                  <a:lnTo>
                    <a:pt x="3588963" y="4555455"/>
                  </a:lnTo>
                  <a:lnTo>
                    <a:pt x="3613604" y="4600823"/>
                  </a:lnTo>
                  <a:lnTo>
                    <a:pt x="3662030" y="4632817"/>
                  </a:lnTo>
                  <a:lnTo>
                    <a:pt x="3710454" y="4664821"/>
                  </a:lnTo>
                  <a:lnTo>
                    <a:pt x="3770738" y="4695130"/>
                  </a:lnTo>
                  <a:lnTo>
                    <a:pt x="3831022" y="4725429"/>
                  </a:lnTo>
                  <a:lnTo>
                    <a:pt x="3932663" y="4786256"/>
                  </a:lnTo>
                  <a:lnTo>
                    <a:pt x="4034304" y="4847082"/>
                  </a:lnTo>
                  <a:lnTo>
                    <a:pt x="4088578" y="4890269"/>
                  </a:lnTo>
                  <a:lnTo>
                    <a:pt x="4142842" y="4933446"/>
                  </a:lnTo>
                  <a:lnTo>
                    <a:pt x="4180894" y="4983833"/>
                  </a:lnTo>
                  <a:lnTo>
                    <a:pt x="4218937" y="5034230"/>
                  </a:lnTo>
                  <a:lnTo>
                    <a:pt x="4228357" y="5076168"/>
                  </a:lnTo>
                  <a:lnTo>
                    <a:pt x="4237787" y="5118116"/>
                  </a:lnTo>
                  <a:lnTo>
                    <a:pt x="4223014" y="5161760"/>
                  </a:lnTo>
                  <a:lnTo>
                    <a:pt x="4208240" y="5205413"/>
                  </a:lnTo>
                  <a:lnTo>
                    <a:pt x="4175646" y="5270259"/>
                  </a:lnTo>
                  <a:lnTo>
                    <a:pt x="4143051" y="5335096"/>
                  </a:lnTo>
                  <a:lnTo>
                    <a:pt x="4082025" y="5437908"/>
                  </a:lnTo>
                  <a:lnTo>
                    <a:pt x="4020998" y="5540721"/>
                  </a:lnTo>
                  <a:lnTo>
                    <a:pt x="3987242" y="5570354"/>
                  </a:lnTo>
                  <a:lnTo>
                    <a:pt x="3953485" y="5599996"/>
                  </a:lnTo>
                  <a:lnTo>
                    <a:pt x="3863721" y="5652821"/>
                  </a:lnTo>
                  <a:lnTo>
                    <a:pt x="3773967" y="5705647"/>
                  </a:lnTo>
                  <a:lnTo>
                    <a:pt x="3734200" y="5738870"/>
                  </a:lnTo>
                  <a:lnTo>
                    <a:pt x="3694443" y="5772083"/>
                  </a:lnTo>
                  <a:lnTo>
                    <a:pt x="3707206" y="5775951"/>
                  </a:lnTo>
                  <a:lnTo>
                    <a:pt x="3719979" y="5779818"/>
                  </a:lnTo>
                  <a:lnTo>
                    <a:pt x="3765995" y="5791724"/>
                  </a:lnTo>
                  <a:lnTo>
                    <a:pt x="3812010" y="5803630"/>
                  </a:lnTo>
                  <a:lnTo>
                    <a:pt x="3867245" y="5839330"/>
                  </a:lnTo>
                  <a:lnTo>
                    <a:pt x="3922471" y="5875020"/>
                  </a:lnTo>
                  <a:lnTo>
                    <a:pt x="3928939" y="5885498"/>
                  </a:lnTo>
                  <a:lnTo>
                    <a:pt x="3935416" y="5895975"/>
                  </a:lnTo>
                  <a:close/>
                  <a:moveTo>
                    <a:pt x="4490628" y="5057775"/>
                  </a:moveTo>
                  <a:lnTo>
                    <a:pt x="4484704" y="5057775"/>
                  </a:lnTo>
                  <a:lnTo>
                    <a:pt x="4491514" y="5041106"/>
                  </a:lnTo>
                  <a:lnTo>
                    <a:pt x="4498334" y="5024438"/>
                  </a:lnTo>
                  <a:lnTo>
                    <a:pt x="4507297" y="4993386"/>
                  </a:lnTo>
                  <a:lnTo>
                    <a:pt x="4516269" y="4962335"/>
                  </a:lnTo>
                  <a:lnTo>
                    <a:pt x="4503887" y="4936512"/>
                  </a:lnTo>
                  <a:lnTo>
                    <a:pt x="4491505" y="4910700"/>
                  </a:lnTo>
                  <a:lnTo>
                    <a:pt x="4467692" y="4898193"/>
                  </a:lnTo>
                  <a:lnTo>
                    <a:pt x="4443880" y="4885687"/>
                  </a:lnTo>
                  <a:lnTo>
                    <a:pt x="4407446" y="4891002"/>
                  </a:lnTo>
                  <a:lnTo>
                    <a:pt x="4371013" y="4896307"/>
                  </a:lnTo>
                  <a:lnTo>
                    <a:pt x="4376490" y="4879048"/>
                  </a:lnTo>
                  <a:lnTo>
                    <a:pt x="4381967" y="4861798"/>
                  </a:lnTo>
                  <a:lnTo>
                    <a:pt x="4333904" y="4814526"/>
                  </a:lnTo>
                  <a:lnTo>
                    <a:pt x="4285841" y="4767263"/>
                  </a:lnTo>
                  <a:lnTo>
                    <a:pt x="4261628" y="4726039"/>
                  </a:lnTo>
                  <a:lnTo>
                    <a:pt x="4237415" y="4684805"/>
                  </a:lnTo>
                  <a:lnTo>
                    <a:pt x="4242092" y="4680119"/>
                  </a:lnTo>
                  <a:lnTo>
                    <a:pt x="4246779" y="4675432"/>
                  </a:lnTo>
                  <a:lnTo>
                    <a:pt x="4275735" y="4717523"/>
                  </a:lnTo>
                  <a:lnTo>
                    <a:pt x="4304691" y="4759604"/>
                  </a:lnTo>
                  <a:lnTo>
                    <a:pt x="4358383" y="4808678"/>
                  </a:lnTo>
                  <a:lnTo>
                    <a:pt x="4412076" y="4857750"/>
                  </a:lnTo>
                  <a:lnTo>
                    <a:pt x="4432745" y="4857817"/>
                  </a:lnTo>
                  <a:lnTo>
                    <a:pt x="4453405" y="4857883"/>
                  </a:lnTo>
                  <a:lnTo>
                    <a:pt x="4481341" y="4876296"/>
                  </a:lnTo>
                  <a:lnTo>
                    <a:pt x="4509269" y="4894707"/>
                  </a:lnTo>
                  <a:lnTo>
                    <a:pt x="4521479" y="4916719"/>
                  </a:lnTo>
                  <a:lnTo>
                    <a:pt x="4533691" y="4938722"/>
                  </a:lnTo>
                  <a:lnTo>
                    <a:pt x="4533996" y="4967297"/>
                  </a:lnTo>
                  <a:lnTo>
                    <a:pt x="4534300" y="4995872"/>
                  </a:lnTo>
                  <a:lnTo>
                    <a:pt x="4515422" y="5026828"/>
                  </a:lnTo>
                  <a:lnTo>
                    <a:pt x="4496543" y="5057785"/>
                  </a:lnTo>
                  <a:close/>
                  <a:moveTo>
                    <a:pt x="3630216" y="5790619"/>
                  </a:moveTo>
                  <a:lnTo>
                    <a:pt x="3635693" y="5791200"/>
                  </a:lnTo>
                  <a:lnTo>
                    <a:pt x="3657952" y="5767512"/>
                  </a:lnTo>
                  <a:lnTo>
                    <a:pt x="3680213" y="5743814"/>
                  </a:lnTo>
                  <a:lnTo>
                    <a:pt x="3747726" y="5697541"/>
                  </a:lnTo>
                  <a:lnTo>
                    <a:pt x="3815229" y="5651278"/>
                  </a:lnTo>
                  <a:lnTo>
                    <a:pt x="3883400" y="5611140"/>
                  </a:lnTo>
                  <a:lnTo>
                    <a:pt x="3951571" y="5571001"/>
                  </a:lnTo>
                  <a:lnTo>
                    <a:pt x="3984698" y="5538835"/>
                  </a:lnTo>
                  <a:lnTo>
                    <a:pt x="4017817" y="5506669"/>
                  </a:lnTo>
                  <a:lnTo>
                    <a:pt x="4080310" y="5398904"/>
                  </a:lnTo>
                  <a:lnTo>
                    <a:pt x="4142814" y="5291138"/>
                  </a:lnTo>
                  <a:lnTo>
                    <a:pt x="4171902" y="5222605"/>
                  </a:lnTo>
                  <a:lnTo>
                    <a:pt x="4200992" y="5154073"/>
                  </a:lnTo>
                  <a:lnTo>
                    <a:pt x="4200992" y="5110306"/>
                  </a:lnTo>
                  <a:lnTo>
                    <a:pt x="4200992" y="5066538"/>
                  </a:lnTo>
                  <a:lnTo>
                    <a:pt x="4182752" y="5031201"/>
                  </a:lnTo>
                  <a:lnTo>
                    <a:pt x="4164502" y="4995863"/>
                  </a:lnTo>
                  <a:lnTo>
                    <a:pt x="4127983" y="4961639"/>
                  </a:lnTo>
                  <a:lnTo>
                    <a:pt x="4091454" y="4927416"/>
                  </a:lnTo>
                  <a:lnTo>
                    <a:pt x="4060498" y="4906223"/>
                  </a:lnTo>
                  <a:lnTo>
                    <a:pt x="4029542" y="4885030"/>
                  </a:lnTo>
                  <a:lnTo>
                    <a:pt x="4029542" y="4889240"/>
                  </a:lnTo>
                  <a:lnTo>
                    <a:pt x="4029542" y="4893460"/>
                  </a:lnTo>
                  <a:lnTo>
                    <a:pt x="4043829" y="4933950"/>
                  </a:lnTo>
                  <a:lnTo>
                    <a:pt x="4058117" y="4974441"/>
                  </a:lnTo>
                  <a:lnTo>
                    <a:pt x="4058117" y="5035477"/>
                  </a:lnTo>
                  <a:lnTo>
                    <a:pt x="4058117" y="5096504"/>
                  </a:lnTo>
                  <a:lnTo>
                    <a:pt x="4032952" y="5146196"/>
                  </a:lnTo>
                  <a:lnTo>
                    <a:pt x="4007787" y="5195888"/>
                  </a:lnTo>
                  <a:lnTo>
                    <a:pt x="3932291" y="5329238"/>
                  </a:lnTo>
                  <a:lnTo>
                    <a:pt x="3856797" y="5462588"/>
                  </a:lnTo>
                  <a:lnTo>
                    <a:pt x="3836261" y="5484524"/>
                  </a:lnTo>
                  <a:lnTo>
                    <a:pt x="3815715" y="5506460"/>
                  </a:lnTo>
                  <a:lnTo>
                    <a:pt x="3718846" y="5564172"/>
                  </a:lnTo>
                  <a:lnTo>
                    <a:pt x="3621977" y="5621875"/>
                  </a:lnTo>
                  <a:lnTo>
                    <a:pt x="3572923" y="5664785"/>
                  </a:lnTo>
                  <a:lnTo>
                    <a:pt x="3523869" y="5707694"/>
                  </a:lnTo>
                  <a:lnTo>
                    <a:pt x="3526679" y="5715305"/>
                  </a:lnTo>
                  <a:lnTo>
                    <a:pt x="3529479" y="5722915"/>
                  </a:lnTo>
                  <a:lnTo>
                    <a:pt x="3577104" y="5756472"/>
                  </a:lnTo>
                  <a:lnTo>
                    <a:pt x="3624729" y="5790038"/>
                  </a:lnTo>
                  <a:close/>
                  <a:moveTo>
                    <a:pt x="3092825" y="5248275"/>
                  </a:moveTo>
                  <a:lnTo>
                    <a:pt x="3095768" y="5248275"/>
                  </a:lnTo>
                  <a:lnTo>
                    <a:pt x="3118905" y="5202622"/>
                  </a:lnTo>
                  <a:lnTo>
                    <a:pt x="3142040" y="5156978"/>
                  </a:lnTo>
                  <a:lnTo>
                    <a:pt x="3156852" y="5104990"/>
                  </a:lnTo>
                  <a:lnTo>
                    <a:pt x="3171673" y="5053013"/>
                  </a:lnTo>
                  <a:lnTo>
                    <a:pt x="3181474" y="4991100"/>
                  </a:lnTo>
                  <a:lnTo>
                    <a:pt x="3191275" y="4929188"/>
                  </a:lnTo>
                  <a:lnTo>
                    <a:pt x="3184979" y="4131469"/>
                  </a:lnTo>
                  <a:lnTo>
                    <a:pt x="3178683" y="3333750"/>
                  </a:lnTo>
                  <a:lnTo>
                    <a:pt x="3063059" y="3333750"/>
                  </a:lnTo>
                  <a:lnTo>
                    <a:pt x="2947426" y="3333750"/>
                  </a:lnTo>
                  <a:lnTo>
                    <a:pt x="2950750" y="3555206"/>
                  </a:lnTo>
                  <a:lnTo>
                    <a:pt x="2954074" y="3776663"/>
                  </a:lnTo>
                  <a:lnTo>
                    <a:pt x="2962723" y="4367213"/>
                  </a:lnTo>
                  <a:lnTo>
                    <a:pt x="2971362" y="4957763"/>
                  </a:lnTo>
                  <a:lnTo>
                    <a:pt x="2985783" y="5027647"/>
                  </a:lnTo>
                  <a:lnTo>
                    <a:pt x="3000204" y="5097533"/>
                  </a:lnTo>
                  <a:lnTo>
                    <a:pt x="3024883" y="5151444"/>
                  </a:lnTo>
                  <a:lnTo>
                    <a:pt x="3049572" y="5205356"/>
                  </a:lnTo>
                  <a:lnTo>
                    <a:pt x="3069727" y="5226816"/>
                  </a:lnTo>
                  <a:lnTo>
                    <a:pt x="3089891" y="5248275"/>
                  </a:lnTo>
                  <a:close/>
                  <a:moveTo>
                    <a:pt x="2684564" y="4849311"/>
                  </a:moveTo>
                  <a:lnTo>
                    <a:pt x="2688127" y="4838643"/>
                  </a:lnTo>
                  <a:lnTo>
                    <a:pt x="2667676" y="4723381"/>
                  </a:lnTo>
                  <a:lnTo>
                    <a:pt x="2647226" y="4608119"/>
                  </a:lnTo>
                  <a:lnTo>
                    <a:pt x="2650198" y="4605957"/>
                  </a:lnTo>
                  <a:lnTo>
                    <a:pt x="2653179" y="4603804"/>
                  </a:lnTo>
                  <a:lnTo>
                    <a:pt x="2719854" y="4567371"/>
                  </a:lnTo>
                  <a:lnTo>
                    <a:pt x="2786529" y="4530928"/>
                  </a:lnTo>
                  <a:lnTo>
                    <a:pt x="2805579" y="4517127"/>
                  </a:lnTo>
                  <a:lnTo>
                    <a:pt x="2824629" y="4503315"/>
                  </a:lnTo>
                  <a:lnTo>
                    <a:pt x="2722217" y="4509383"/>
                  </a:lnTo>
                  <a:lnTo>
                    <a:pt x="2619804" y="4515450"/>
                  </a:lnTo>
                  <a:lnTo>
                    <a:pt x="2567378" y="4434193"/>
                  </a:lnTo>
                  <a:lnTo>
                    <a:pt x="2514952" y="4352925"/>
                  </a:lnTo>
                  <a:lnTo>
                    <a:pt x="2509438" y="4352925"/>
                  </a:lnTo>
                  <a:lnTo>
                    <a:pt x="2503913" y="4352925"/>
                  </a:lnTo>
                  <a:lnTo>
                    <a:pt x="2510609" y="4424363"/>
                  </a:lnTo>
                  <a:lnTo>
                    <a:pt x="2517305" y="4495800"/>
                  </a:lnTo>
                  <a:lnTo>
                    <a:pt x="2507219" y="4495800"/>
                  </a:lnTo>
                  <a:lnTo>
                    <a:pt x="2497131" y="4495800"/>
                  </a:lnTo>
                  <a:lnTo>
                    <a:pt x="2251387" y="4410932"/>
                  </a:lnTo>
                  <a:lnTo>
                    <a:pt x="2005632" y="4326074"/>
                  </a:lnTo>
                  <a:lnTo>
                    <a:pt x="1998412" y="4330532"/>
                  </a:lnTo>
                  <a:lnTo>
                    <a:pt x="1991192" y="4334999"/>
                  </a:lnTo>
                  <a:lnTo>
                    <a:pt x="1991192" y="4361993"/>
                  </a:lnTo>
                  <a:lnTo>
                    <a:pt x="1991192" y="4388987"/>
                  </a:lnTo>
                  <a:lnTo>
                    <a:pt x="2007861" y="4395645"/>
                  </a:lnTo>
                  <a:lnTo>
                    <a:pt x="2024529" y="4402293"/>
                  </a:lnTo>
                  <a:lnTo>
                    <a:pt x="2234079" y="4476750"/>
                  </a:lnTo>
                  <a:lnTo>
                    <a:pt x="2443629" y="4551207"/>
                  </a:lnTo>
                  <a:lnTo>
                    <a:pt x="2460298" y="4557856"/>
                  </a:lnTo>
                  <a:lnTo>
                    <a:pt x="2476967" y="4564513"/>
                  </a:lnTo>
                  <a:lnTo>
                    <a:pt x="2476967" y="4571133"/>
                  </a:lnTo>
                  <a:lnTo>
                    <a:pt x="2476967" y="4577753"/>
                  </a:lnTo>
                  <a:lnTo>
                    <a:pt x="2405806" y="4620121"/>
                  </a:lnTo>
                  <a:lnTo>
                    <a:pt x="2334635" y="4662488"/>
                  </a:lnTo>
                  <a:lnTo>
                    <a:pt x="2334368" y="4670651"/>
                  </a:lnTo>
                  <a:lnTo>
                    <a:pt x="2334092" y="4678813"/>
                  </a:lnTo>
                  <a:lnTo>
                    <a:pt x="2346894" y="4673899"/>
                  </a:lnTo>
                  <a:lnTo>
                    <a:pt x="2359695" y="4668984"/>
                  </a:lnTo>
                  <a:lnTo>
                    <a:pt x="2454050" y="4662716"/>
                  </a:lnTo>
                  <a:lnTo>
                    <a:pt x="2548404" y="4656439"/>
                  </a:lnTo>
                  <a:lnTo>
                    <a:pt x="2614708" y="4758205"/>
                  </a:lnTo>
                  <a:lnTo>
                    <a:pt x="2681011" y="4859969"/>
                  </a:lnTo>
                  <a:close/>
                  <a:moveTo>
                    <a:pt x="1491015" y="4533900"/>
                  </a:moveTo>
                  <a:lnTo>
                    <a:pt x="1503083" y="4533900"/>
                  </a:lnTo>
                  <a:lnTo>
                    <a:pt x="1515685" y="4518717"/>
                  </a:lnTo>
                  <a:lnTo>
                    <a:pt x="1528296" y="4503525"/>
                  </a:lnTo>
                  <a:lnTo>
                    <a:pt x="1576388" y="4475941"/>
                  </a:lnTo>
                  <a:lnTo>
                    <a:pt x="1624479" y="4448356"/>
                  </a:lnTo>
                  <a:lnTo>
                    <a:pt x="1646225" y="4448271"/>
                  </a:lnTo>
                  <a:lnTo>
                    <a:pt x="1667971" y="4448185"/>
                  </a:lnTo>
                  <a:lnTo>
                    <a:pt x="1717148" y="4423267"/>
                  </a:lnTo>
                  <a:lnTo>
                    <a:pt x="1766326" y="4398341"/>
                  </a:lnTo>
                  <a:lnTo>
                    <a:pt x="1819228" y="4347801"/>
                  </a:lnTo>
                  <a:lnTo>
                    <a:pt x="1872129" y="4297252"/>
                  </a:lnTo>
                  <a:lnTo>
                    <a:pt x="1889341" y="4267943"/>
                  </a:lnTo>
                  <a:lnTo>
                    <a:pt x="1906543" y="4238625"/>
                  </a:lnTo>
                  <a:lnTo>
                    <a:pt x="1865148" y="4238625"/>
                  </a:lnTo>
                  <a:lnTo>
                    <a:pt x="1823743" y="4238625"/>
                  </a:lnTo>
                  <a:lnTo>
                    <a:pt x="1767754" y="4253208"/>
                  </a:lnTo>
                  <a:lnTo>
                    <a:pt x="1711757" y="4267791"/>
                  </a:lnTo>
                  <a:lnTo>
                    <a:pt x="1658007" y="4296442"/>
                  </a:lnTo>
                  <a:lnTo>
                    <a:pt x="1604258" y="4325093"/>
                  </a:lnTo>
                  <a:lnTo>
                    <a:pt x="1554452" y="4368661"/>
                  </a:lnTo>
                  <a:lnTo>
                    <a:pt x="1504645" y="4412228"/>
                  </a:lnTo>
                  <a:lnTo>
                    <a:pt x="1471032" y="4456252"/>
                  </a:lnTo>
                  <a:lnTo>
                    <a:pt x="1437418" y="4500267"/>
                  </a:lnTo>
                  <a:lnTo>
                    <a:pt x="1458182" y="4517088"/>
                  </a:lnTo>
                  <a:lnTo>
                    <a:pt x="1478956" y="4533900"/>
                  </a:lnTo>
                  <a:close/>
                  <a:moveTo>
                    <a:pt x="1995954" y="4529395"/>
                  </a:moveTo>
                  <a:lnTo>
                    <a:pt x="2005479" y="4527557"/>
                  </a:lnTo>
                  <a:lnTo>
                    <a:pt x="2008832" y="4510278"/>
                  </a:lnTo>
                  <a:lnTo>
                    <a:pt x="2012175" y="4493000"/>
                  </a:lnTo>
                  <a:lnTo>
                    <a:pt x="1990802" y="4454967"/>
                  </a:lnTo>
                  <a:lnTo>
                    <a:pt x="1969418" y="4416924"/>
                  </a:lnTo>
                  <a:lnTo>
                    <a:pt x="1969418" y="4367260"/>
                  </a:lnTo>
                  <a:lnTo>
                    <a:pt x="1969418" y="4317588"/>
                  </a:lnTo>
                  <a:lnTo>
                    <a:pt x="1946386" y="4303614"/>
                  </a:lnTo>
                  <a:lnTo>
                    <a:pt x="1923364" y="4289641"/>
                  </a:lnTo>
                  <a:lnTo>
                    <a:pt x="1862033" y="4349773"/>
                  </a:lnTo>
                  <a:lnTo>
                    <a:pt x="1800701" y="4409904"/>
                  </a:lnTo>
                  <a:lnTo>
                    <a:pt x="1748304" y="4439479"/>
                  </a:lnTo>
                  <a:lnTo>
                    <a:pt x="1695917" y="4469045"/>
                  </a:lnTo>
                  <a:lnTo>
                    <a:pt x="1695917" y="4482723"/>
                  </a:lnTo>
                  <a:lnTo>
                    <a:pt x="1695917" y="4496400"/>
                  </a:lnTo>
                  <a:lnTo>
                    <a:pt x="1707823" y="4500572"/>
                  </a:lnTo>
                  <a:lnTo>
                    <a:pt x="1719729" y="4504744"/>
                  </a:lnTo>
                  <a:lnTo>
                    <a:pt x="1853079" y="4517984"/>
                  </a:lnTo>
                  <a:lnTo>
                    <a:pt x="1986429" y="4531224"/>
                  </a:lnTo>
                  <a:close/>
                  <a:moveTo>
                    <a:pt x="2135810" y="4513860"/>
                  </a:moveTo>
                  <a:lnTo>
                    <a:pt x="2151831" y="4514850"/>
                  </a:lnTo>
                  <a:lnTo>
                    <a:pt x="2158108" y="4495086"/>
                  </a:lnTo>
                  <a:lnTo>
                    <a:pt x="2164385" y="4475312"/>
                  </a:lnTo>
                  <a:lnTo>
                    <a:pt x="2161128" y="4472731"/>
                  </a:lnTo>
                  <a:lnTo>
                    <a:pt x="2157879" y="4470140"/>
                  </a:lnTo>
                  <a:lnTo>
                    <a:pt x="2083832" y="4443508"/>
                  </a:lnTo>
                  <a:lnTo>
                    <a:pt x="2009785" y="4416886"/>
                  </a:lnTo>
                  <a:lnTo>
                    <a:pt x="2003508" y="4423163"/>
                  </a:lnTo>
                  <a:lnTo>
                    <a:pt x="1997231" y="4429439"/>
                  </a:lnTo>
                  <a:lnTo>
                    <a:pt x="2015747" y="4454243"/>
                  </a:lnTo>
                  <a:lnTo>
                    <a:pt x="2034264" y="4479046"/>
                  </a:lnTo>
                  <a:lnTo>
                    <a:pt x="2077022" y="4495962"/>
                  </a:lnTo>
                  <a:lnTo>
                    <a:pt x="2119779" y="4512879"/>
                  </a:lnTo>
                  <a:close/>
                  <a:moveTo>
                    <a:pt x="405860" y="4407656"/>
                  </a:moveTo>
                  <a:lnTo>
                    <a:pt x="407956" y="4405313"/>
                  </a:lnTo>
                  <a:lnTo>
                    <a:pt x="546973" y="4248750"/>
                  </a:lnTo>
                  <a:lnTo>
                    <a:pt x="685991" y="4092188"/>
                  </a:lnTo>
                  <a:lnTo>
                    <a:pt x="670046" y="4074567"/>
                  </a:lnTo>
                  <a:lnTo>
                    <a:pt x="654101" y="4056945"/>
                  </a:lnTo>
                  <a:lnTo>
                    <a:pt x="642728" y="4059679"/>
                  </a:lnTo>
                  <a:lnTo>
                    <a:pt x="631355" y="4062413"/>
                  </a:lnTo>
                  <a:lnTo>
                    <a:pt x="495738" y="4212974"/>
                  </a:lnTo>
                  <a:lnTo>
                    <a:pt x="360112" y="4363527"/>
                  </a:lnTo>
                  <a:lnTo>
                    <a:pt x="381943" y="4386768"/>
                  </a:lnTo>
                  <a:lnTo>
                    <a:pt x="403765" y="4409999"/>
                  </a:lnTo>
                  <a:close/>
                  <a:moveTo>
                    <a:pt x="3333598" y="4391025"/>
                  </a:moveTo>
                  <a:lnTo>
                    <a:pt x="3352333" y="4391025"/>
                  </a:lnTo>
                  <a:lnTo>
                    <a:pt x="3402806" y="4381062"/>
                  </a:lnTo>
                  <a:lnTo>
                    <a:pt x="3453279" y="4371099"/>
                  </a:lnTo>
                  <a:lnTo>
                    <a:pt x="3475311" y="4366441"/>
                  </a:lnTo>
                  <a:lnTo>
                    <a:pt x="3497342" y="4361783"/>
                  </a:lnTo>
                  <a:lnTo>
                    <a:pt x="3494361" y="4335923"/>
                  </a:lnTo>
                  <a:lnTo>
                    <a:pt x="3491379" y="4310063"/>
                  </a:lnTo>
                  <a:lnTo>
                    <a:pt x="3391415" y="4313197"/>
                  </a:lnTo>
                  <a:lnTo>
                    <a:pt x="3291440" y="4316330"/>
                  </a:lnTo>
                  <a:lnTo>
                    <a:pt x="3287306" y="4320455"/>
                  </a:lnTo>
                  <a:lnTo>
                    <a:pt x="3283182" y="4324588"/>
                  </a:lnTo>
                  <a:lnTo>
                    <a:pt x="3299022" y="4357812"/>
                  </a:lnTo>
                  <a:lnTo>
                    <a:pt x="3314862" y="4391025"/>
                  </a:lnTo>
                  <a:close/>
                  <a:moveTo>
                    <a:pt x="2190017" y="4361850"/>
                  </a:moveTo>
                  <a:lnTo>
                    <a:pt x="2203104" y="4362450"/>
                  </a:lnTo>
                  <a:lnTo>
                    <a:pt x="2241671" y="4318635"/>
                  </a:lnTo>
                  <a:lnTo>
                    <a:pt x="2280228" y="4274830"/>
                  </a:lnTo>
                  <a:lnTo>
                    <a:pt x="2395271" y="4188066"/>
                  </a:lnTo>
                  <a:lnTo>
                    <a:pt x="2510304" y="4101303"/>
                  </a:lnTo>
                  <a:lnTo>
                    <a:pt x="2561492" y="4048516"/>
                  </a:lnTo>
                  <a:lnTo>
                    <a:pt x="2612679" y="3995738"/>
                  </a:lnTo>
                  <a:lnTo>
                    <a:pt x="2653646" y="3933263"/>
                  </a:lnTo>
                  <a:lnTo>
                    <a:pt x="2694613" y="3870779"/>
                  </a:lnTo>
                  <a:lnTo>
                    <a:pt x="2714377" y="3812115"/>
                  </a:lnTo>
                  <a:lnTo>
                    <a:pt x="2734142" y="3753450"/>
                  </a:lnTo>
                  <a:lnTo>
                    <a:pt x="2734142" y="3735105"/>
                  </a:lnTo>
                  <a:lnTo>
                    <a:pt x="2734142" y="3716769"/>
                  </a:lnTo>
                  <a:lnTo>
                    <a:pt x="2706510" y="3687185"/>
                  </a:lnTo>
                  <a:lnTo>
                    <a:pt x="2678878" y="3657600"/>
                  </a:lnTo>
                  <a:lnTo>
                    <a:pt x="2664924" y="3657600"/>
                  </a:lnTo>
                  <a:lnTo>
                    <a:pt x="2650970" y="3657600"/>
                  </a:lnTo>
                  <a:lnTo>
                    <a:pt x="2630491" y="3713759"/>
                  </a:lnTo>
                  <a:lnTo>
                    <a:pt x="2610022" y="3769919"/>
                  </a:lnTo>
                  <a:lnTo>
                    <a:pt x="2561873" y="3844728"/>
                  </a:lnTo>
                  <a:lnTo>
                    <a:pt x="2513724" y="3919538"/>
                  </a:lnTo>
                  <a:lnTo>
                    <a:pt x="2343702" y="4086225"/>
                  </a:lnTo>
                  <a:lnTo>
                    <a:pt x="2173681" y="4252913"/>
                  </a:lnTo>
                  <a:lnTo>
                    <a:pt x="2153908" y="4286250"/>
                  </a:lnTo>
                  <a:lnTo>
                    <a:pt x="2134134" y="4319588"/>
                  </a:lnTo>
                  <a:lnTo>
                    <a:pt x="2134095" y="4331799"/>
                  </a:lnTo>
                  <a:lnTo>
                    <a:pt x="2134057" y="4344010"/>
                  </a:lnTo>
                  <a:lnTo>
                    <a:pt x="2155489" y="4352630"/>
                  </a:lnTo>
                  <a:lnTo>
                    <a:pt x="2176920" y="4361240"/>
                  </a:lnTo>
                  <a:close/>
                  <a:moveTo>
                    <a:pt x="2099682" y="4317178"/>
                  </a:moveTo>
                  <a:lnTo>
                    <a:pt x="2108159" y="4302233"/>
                  </a:lnTo>
                  <a:lnTo>
                    <a:pt x="2090823" y="4289555"/>
                  </a:lnTo>
                  <a:lnTo>
                    <a:pt x="2073488" y="4276878"/>
                  </a:lnTo>
                  <a:lnTo>
                    <a:pt x="2055257" y="4293375"/>
                  </a:lnTo>
                  <a:lnTo>
                    <a:pt x="2037026" y="4309872"/>
                  </a:lnTo>
                  <a:lnTo>
                    <a:pt x="2064115" y="4320998"/>
                  </a:lnTo>
                  <a:lnTo>
                    <a:pt x="2091204" y="4332123"/>
                  </a:lnTo>
                  <a:close/>
                  <a:moveTo>
                    <a:pt x="370199" y="4314025"/>
                  </a:moveTo>
                  <a:lnTo>
                    <a:pt x="376704" y="4313225"/>
                  </a:lnTo>
                  <a:lnTo>
                    <a:pt x="433854" y="4249122"/>
                  </a:lnTo>
                  <a:lnTo>
                    <a:pt x="491004" y="4185019"/>
                  </a:lnTo>
                  <a:lnTo>
                    <a:pt x="556422" y="4111866"/>
                  </a:lnTo>
                  <a:lnTo>
                    <a:pt x="621830" y="4038705"/>
                  </a:lnTo>
                  <a:lnTo>
                    <a:pt x="599285" y="4019874"/>
                  </a:lnTo>
                  <a:lnTo>
                    <a:pt x="576729" y="4001034"/>
                  </a:lnTo>
                  <a:lnTo>
                    <a:pt x="560184" y="3995404"/>
                  </a:lnTo>
                  <a:lnTo>
                    <a:pt x="543640" y="3989775"/>
                  </a:lnTo>
                  <a:lnTo>
                    <a:pt x="454038" y="4029066"/>
                  </a:lnTo>
                  <a:lnTo>
                    <a:pt x="364427" y="4068366"/>
                  </a:lnTo>
                  <a:lnTo>
                    <a:pt x="348834" y="4079767"/>
                  </a:lnTo>
                  <a:lnTo>
                    <a:pt x="333251" y="4091169"/>
                  </a:lnTo>
                  <a:lnTo>
                    <a:pt x="343538" y="4186323"/>
                  </a:lnTo>
                  <a:lnTo>
                    <a:pt x="353825" y="4281488"/>
                  </a:lnTo>
                  <a:lnTo>
                    <a:pt x="358759" y="4298156"/>
                  </a:lnTo>
                  <a:lnTo>
                    <a:pt x="363703" y="4314825"/>
                  </a:lnTo>
                  <a:close/>
                  <a:moveTo>
                    <a:pt x="4207669" y="4305300"/>
                  </a:moveTo>
                  <a:lnTo>
                    <a:pt x="4211765" y="4305300"/>
                  </a:lnTo>
                  <a:lnTo>
                    <a:pt x="4230196" y="4295442"/>
                  </a:lnTo>
                  <a:lnTo>
                    <a:pt x="4248617" y="4285583"/>
                  </a:lnTo>
                  <a:lnTo>
                    <a:pt x="4248617" y="4266000"/>
                  </a:lnTo>
                  <a:lnTo>
                    <a:pt x="4248617" y="4246417"/>
                  </a:lnTo>
                  <a:lnTo>
                    <a:pt x="4215060" y="4207221"/>
                  </a:lnTo>
                  <a:lnTo>
                    <a:pt x="4181513" y="4168016"/>
                  </a:lnTo>
                  <a:lnTo>
                    <a:pt x="4167359" y="4120344"/>
                  </a:lnTo>
                  <a:lnTo>
                    <a:pt x="4153195" y="4072681"/>
                  </a:lnTo>
                  <a:lnTo>
                    <a:pt x="4147090" y="3979440"/>
                  </a:lnTo>
                  <a:lnTo>
                    <a:pt x="4140975" y="3886200"/>
                  </a:lnTo>
                  <a:lnTo>
                    <a:pt x="4109075" y="3886200"/>
                  </a:lnTo>
                  <a:lnTo>
                    <a:pt x="4077167" y="3886200"/>
                  </a:lnTo>
                  <a:lnTo>
                    <a:pt x="4077281" y="3983831"/>
                  </a:lnTo>
                  <a:lnTo>
                    <a:pt x="4077395" y="4081463"/>
                  </a:lnTo>
                  <a:lnTo>
                    <a:pt x="4090740" y="4131602"/>
                  </a:lnTo>
                  <a:lnTo>
                    <a:pt x="4104085" y="4181742"/>
                  </a:lnTo>
                  <a:lnTo>
                    <a:pt x="4128726" y="4223776"/>
                  </a:lnTo>
                  <a:lnTo>
                    <a:pt x="4153358" y="4265810"/>
                  </a:lnTo>
                  <a:lnTo>
                    <a:pt x="4178456" y="4285555"/>
                  </a:lnTo>
                  <a:lnTo>
                    <a:pt x="4203564" y="4305300"/>
                  </a:lnTo>
                  <a:close/>
                  <a:moveTo>
                    <a:pt x="1997050" y="4295175"/>
                  </a:moveTo>
                  <a:lnTo>
                    <a:pt x="2007670" y="4295775"/>
                  </a:lnTo>
                  <a:lnTo>
                    <a:pt x="2032768" y="4276030"/>
                  </a:lnTo>
                  <a:lnTo>
                    <a:pt x="2057867" y="4256294"/>
                  </a:lnTo>
                  <a:lnTo>
                    <a:pt x="2057867" y="4223642"/>
                  </a:lnTo>
                  <a:lnTo>
                    <a:pt x="2057867" y="4191000"/>
                  </a:lnTo>
                  <a:lnTo>
                    <a:pt x="2038817" y="4171950"/>
                  </a:lnTo>
                  <a:lnTo>
                    <a:pt x="2019767" y="4152900"/>
                  </a:lnTo>
                  <a:lnTo>
                    <a:pt x="1994183" y="4152900"/>
                  </a:lnTo>
                  <a:lnTo>
                    <a:pt x="1968608" y="4152900"/>
                  </a:lnTo>
                  <a:lnTo>
                    <a:pt x="1946558" y="4173608"/>
                  </a:lnTo>
                  <a:lnTo>
                    <a:pt x="1924517" y="4194324"/>
                  </a:lnTo>
                  <a:lnTo>
                    <a:pt x="1924517" y="4217099"/>
                  </a:lnTo>
                  <a:lnTo>
                    <a:pt x="1924517" y="4239873"/>
                  </a:lnTo>
                  <a:lnTo>
                    <a:pt x="1934661" y="4258837"/>
                  </a:lnTo>
                  <a:lnTo>
                    <a:pt x="1944815" y="4277802"/>
                  </a:lnTo>
                  <a:lnTo>
                    <a:pt x="1965617" y="4286184"/>
                  </a:lnTo>
                  <a:lnTo>
                    <a:pt x="1986429" y="4294565"/>
                  </a:lnTo>
                  <a:close/>
                  <a:moveTo>
                    <a:pt x="2137629" y="4260685"/>
                  </a:moveTo>
                  <a:lnTo>
                    <a:pt x="2156165" y="4233863"/>
                  </a:lnTo>
                  <a:lnTo>
                    <a:pt x="2334863" y="4057650"/>
                  </a:lnTo>
                  <a:lnTo>
                    <a:pt x="2513553" y="3881438"/>
                  </a:lnTo>
                  <a:lnTo>
                    <a:pt x="2552100" y="3820916"/>
                  </a:lnTo>
                  <a:lnTo>
                    <a:pt x="2590639" y="3760394"/>
                  </a:lnTo>
                  <a:lnTo>
                    <a:pt x="2610641" y="3706949"/>
                  </a:lnTo>
                  <a:lnTo>
                    <a:pt x="2630634" y="3653504"/>
                  </a:lnTo>
                  <a:lnTo>
                    <a:pt x="2613889" y="3641265"/>
                  </a:lnTo>
                  <a:lnTo>
                    <a:pt x="2597153" y="3629025"/>
                  </a:lnTo>
                  <a:lnTo>
                    <a:pt x="2544204" y="3629111"/>
                  </a:lnTo>
                  <a:lnTo>
                    <a:pt x="2491254" y="3629197"/>
                  </a:lnTo>
                  <a:lnTo>
                    <a:pt x="2400215" y="3755317"/>
                  </a:lnTo>
                  <a:lnTo>
                    <a:pt x="2309184" y="3881438"/>
                  </a:lnTo>
                  <a:lnTo>
                    <a:pt x="2197808" y="4035457"/>
                  </a:lnTo>
                  <a:lnTo>
                    <a:pt x="2086442" y="4189486"/>
                  </a:lnTo>
                  <a:lnTo>
                    <a:pt x="2086442" y="4220452"/>
                  </a:lnTo>
                  <a:lnTo>
                    <a:pt x="2086442" y="4251417"/>
                  </a:lnTo>
                  <a:lnTo>
                    <a:pt x="2102768" y="4269458"/>
                  </a:lnTo>
                  <a:lnTo>
                    <a:pt x="2119103" y="4287498"/>
                  </a:lnTo>
                  <a:close/>
                  <a:moveTo>
                    <a:pt x="2900829" y="4282650"/>
                  </a:moveTo>
                  <a:lnTo>
                    <a:pt x="2929404" y="4281488"/>
                  </a:lnTo>
                  <a:lnTo>
                    <a:pt x="2925871" y="4081463"/>
                  </a:lnTo>
                  <a:lnTo>
                    <a:pt x="2922337" y="3881438"/>
                  </a:lnTo>
                  <a:lnTo>
                    <a:pt x="2918460" y="3877209"/>
                  </a:lnTo>
                  <a:lnTo>
                    <a:pt x="2914583" y="3872970"/>
                  </a:lnTo>
                  <a:lnTo>
                    <a:pt x="2896105" y="3891496"/>
                  </a:lnTo>
                  <a:lnTo>
                    <a:pt x="2877627" y="3910013"/>
                  </a:lnTo>
                  <a:lnTo>
                    <a:pt x="2864368" y="3948113"/>
                  </a:lnTo>
                  <a:lnTo>
                    <a:pt x="2851119" y="3986213"/>
                  </a:lnTo>
                  <a:lnTo>
                    <a:pt x="2755878" y="3986213"/>
                  </a:lnTo>
                  <a:lnTo>
                    <a:pt x="2660647" y="3986213"/>
                  </a:lnTo>
                  <a:lnTo>
                    <a:pt x="2604526" y="4042420"/>
                  </a:lnTo>
                  <a:lnTo>
                    <a:pt x="2548404" y="4098627"/>
                  </a:lnTo>
                  <a:lnTo>
                    <a:pt x="2483435" y="4151195"/>
                  </a:lnTo>
                  <a:lnTo>
                    <a:pt x="2418455" y="4203773"/>
                  </a:lnTo>
                  <a:lnTo>
                    <a:pt x="2431409" y="4211022"/>
                  </a:lnTo>
                  <a:lnTo>
                    <a:pt x="2444363" y="4218261"/>
                  </a:lnTo>
                  <a:lnTo>
                    <a:pt x="2539242" y="4237130"/>
                  </a:lnTo>
                  <a:lnTo>
                    <a:pt x="2634129" y="4255999"/>
                  </a:lnTo>
                  <a:lnTo>
                    <a:pt x="2724617" y="4266362"/>
                  </a:lnTo>
                  <a:lnTo>
                    <a:pt x="2815104" y="4276735"/>
                  </a:lnTo>
                  <a:lnTo>
                    <a:pt x="2843679" y="4280278"/>
                  </a:lnTo>
                  <a:lnTo>
                    <a:pt x="2872254" y="4283812"/>
                  </a:lnTo>
                  <a:close/>
                  <a:moveTo>
                    <a:pt x="5182934" y="4266391"/>
                  </a:moveTo>
                  <a:lnTo>
                    <a:pt x="5236188" y="4267200"/>
                  </a:lnTo>
                  <a:lnTo>
                    <a:pt x="5281337" y="4253618"/>
                  </a:lnTo>
                  <a:lnTo>
                    <a:pt x="5326485" y="4240025"/>
                  </a:lnTo>
                  <a:lnTo>
                    <a:pt x="5358984" y="4217899"/>
                  </a:lnTo>
                  <a:lnTo>
                    <a:pt x="5391484" y="4195763"/>
                  </a:lnTo>
                  <a:lnTo>
                    <a:pt x="5391550" y="4189895"/>
                  </a:lnTo>
                  <a:lnTo>
                    <a:pt x="5391617" y="4184018"/>
                  </a:lnTo>
                  <a:lnTo>
                    <a:pt x="5326295" y="4188695"/>
                  </a:lnTo>
                  <a:lnTo>
                    <a:pt x="5260963" y="4193372"/>
                  </a:lnTo>
                  <a:lnTo>
                    <a:pt x="5227435" y="4182304"/>
                  </a:lnTo>
                  <a:lnTo>
                    <a:pt x="5193897" y="4171236"/>
                  </a:lnTo>
                  <a:lnTo>
                    <a:pt x="5176981" y="4152538"/>
                  </a:lnTo>
                  <a:lnTo>
                    <a:pt x="5160064" y="4133850"/>
                  </a:lnTo>
                  <a:lnTo>
                    <a:pt x="5188392" y="4133850"/>
                  </a:lnTo>
                  <a:lnTo>
                    <a:pt x="5216710" y="4133850"/>
                  </a:lnTo>
                  <a:lnTo>
                    <a:pt x="5264096" y="4119782"/>
                  </a:lnTo>
                  <a:lnTo>
                    <a:pt x="5311483" y="4105704"/>
                  </a:lnTo>
                  <a:lnTo>
                    <a:pt x="5351622" y="4071357"/>
                  </a:lnTo>
                  <a:lnTo>
                    <a:pt x="5391750" y="4037000"/>
                  </a:lnTo>
                  <a:lnTo>
                    <a:pt x="5416601" y="3994595"/>
                  </a:lnTo>
                  <a:lnTo>
                    <a:pt x="5441452" y="3952189"/>
                  </a:lnTo>
                  <a:lnTo>
                    <a:pt x="5459130" y="3895392"/>
                  </a:lnTo>
                  <a:lnTo>
                    <a:pt x="5476808" y="3838585"/>
                  </a:lnTo>
                  <a:lnTo>
                    <a:pt x="5486867" y="3731428"/>
                  </a:lnTo>
                  <a:lnTo>
                    <a:pt x="5496916" y="3624263"/>
                  </a:lnTo>
                  <a:lnTo>
                    <a:pt x="5501726" y="3602336"/>
                  </a:lnTo>
                  <a:lnTo>
                    <a:pt x="5506527" y="3580400"/>
                  </a:lnTo>
                  <a:lnTo>
                    <a:pt x="5487953" y="3590344"/>
                  </a:lnTo>
                  <a:lnTo>
                    <a:pt x="5469379" y="3600279"/>
                  </a:lnTo>
                  <a:lnTo>
                    <a:pt x="5453920" y="3668278"/>
                  </a:lnTo>
                  <a:lnTo>
                    <a:pt x="5438451" y="3736277"/>
                  </a:lnTo>
                  <a:lnTo>
                    <a:pt x="5424745" y="3762775"/>
                  </a:lnTo>
                  <a:lnTo>
                    <a:pt x="5411048" y="3789264"/>
                  </a:lnTo>
                  <a:lnTo>
                    <a:pt x="5385759" y="3809162"/>
                  </a:lnTo>
                  <a:lnTo>
                    <a:pt x="5360470" y="3829050"/>
                  </a:lnTo>
                  <a:lnTo>
                    <a:pt x="5351917" y="3829050"/>
                  </a:lnTo>
                  <a:lnTo>
                    <a:pt x="5343354" y="3829050"/>
                  </a:lnTo>
                  <a:lnTo>
                    <a:pt x="5376767" y="3795636"/>
                  </a:lnTo>
                  <a:lnTo>
                    <a:pt x="5410181" y="3762232"/>
                  </a:lnTo>
                  <a:lnTo>
                    <a:pt x="5425983" y="3707873"/>
                  </a:lnTo>
                  <a:lnTo>
                    <a:pt x="5441786" y="3653514"/>
                  </a:lnTo>
                  <a:lnTo>
                    <a:pt x="5430489" y="3592230"/>
                  </a:lnTo>
                  <a:lnTo>
                    <a:pt x="5419201" y="3530956"/>
                  </a:lnTo>
                  <a:lnTo>
                    <a:pt x="5395989" y="3473834"/>
                  </a:lnTo>
                  <a:lnTo>
                    <a:pt x="5372776" y="3416703"/>
                  </a:lnTo>
                  <a:lnTo>
                    <a:pt x="5342097" y="3368088"/>
                  </a:lnTo>
                  <a:lnTo>
                    <a:pt x="5311417" y="3319463"/>
                  </a:lnTo>
                  <a:lnTo>
                    <a:pt x="5242674" y="3226765"/>
                  </a:lnTo>
                  <a:lnTo>
                    <a:pt x="5173933" y="3134059"/>
                  </a:lnTo>
                  <a:lnTo>
                    <a:pt x="5167789" y="3114704"/>
                  </a:lnTo>
                  <a:lnTo>
                    <a:pt x="5161646" y="3095349"/>
                  </a:lnTo>
                  <a:lnTo>
                    <a:pt x="5152806" y="3100807"/>
                  </a:lnTo>
                  <a:lnTo>
                    <a:pt x="5143967" y="3106274"/>
                  </a:lnTo>
                  <a:lnTo>
                    <a:pt x="5143967" y="3139526"/>
                  </a:lnTo>
                  <a:lnTo>
                    <a:pt x="5143967" y="3172768"/>
                  </a:lnTo>
                  <a:lnTo>
                    <a:pt x="5159560" y="3203258"/>
                  </a:lnTo>
                  <a:lnTo>
                    <a:pt x="5175152" y="3233738"/>
                  </a:lnTo>
                  <a:lnTo>
                    <a:pt x="5204079" y="3271838"/>
                  </a:lnTo>
                  <a:lnTo>
                    <a:pt x="5233016" y="3309938"/>
                  </a:lnTo>
                  <a:lnTo>
                    <a:pt x="5262306" y="3343189"/>
                  </a:lnTo>
                  <a:lnTo>
                    <a:pt x="5291605" y="3376432"/>
                  </a:lnTo>
                  <a:lnTo>
                    <a:pt x="5264506" y="3352714"/>
                  </a:lnTo>
                  <a:lnTo>
                    <a:pt x="5237407" y="3328988"/>
                  </a:lnTo>
                  <a:lnTo>
                    <a:pt x="5167684" y="3243263"/>
                  </a:lnTo>
                  <a:lnTo>
                    <a:pt x="5097961" y="3157538"/>
                  </a:lnTo>
                  <a:lnTo>
                    <a:pt x="5046260" y="3075118"/>
                  </a:lnTo>
                  <a:lnTo>
                    <a:pt x="4994548" y="2992688"/>
                  </a:lnTo>
                  <a:lnTo>
                    <a:pt x="4971622" y="2922718"/>
                  </a:lnTo>
                  <a:lnTo>
                    <a:pt x="4948705" y="2852738"/>
                  </a:lnTo>
                  <a:lnTo>
                    <a:pt x="4948705" y="2757488"/>
                  </a:lnTo>
                  <a:lnTo>
                    <a:pt x="4948705" y="2662238"/>
                  </a:lnTo>
                  <a:lnTo>
                    <a:pt x="4956887" y="2620566"/>
                  </a:lnTo>
                  <a:lnTo>
                    <a:pt x="4965069" y="2578884"/>
                  </a:lnTo>
                  <a:lnTo>
                    <a:pt x="4924873" y="2601478"/>
                  </a:lnTo>
                  <a:lnTo>
                    <a:pt x="4884668" y="2624071"/>
                  </a:lnTo>
                  <a:lnTo>
                    <a:pt x="4857360" y="2658552"/>
                  </a:lnTo>
                  <a:lnTo>
                    <a:pt x="4830052" y="2693032"/>
                  </a:lnTo>
                  <a:lnTo>
                    <a:pt x="4810649" y="2738304"/>
                  </a:lnTo>
                  <a:lnTo>
                    <a:pt x="4791247" y="2783577"/>
                  </a:lnTo>
                  <a:lnTo>
                    <a:pt x="4777102" y="2864653"/>
                  </a:lnTo>
                  <a:lnTo>
                    <a:pt x="4762967" y="2945721"/>
                  </a:lnTo>
                  <a:lnTo>
                    <a:pt x="4762662" y="3042104"/>
                  </a:lnTo>
                  <a:lnTo>
                    <a:pt x="4762357" y="3138488"/>
                  </a:lnTo>
                  <a:lnTo>
                    <a:pt x="4747289" y="3119438"/>
                  </a:lnTo>
                  <a:lnTo>
                    <a:pt x="4732220" y="3100388"/>
                  </a:lnTo>
                  <a:lnTo>
                    <a:pt x="4708751" y="3050286"/>
                  </a:lnTo>
                  <a:lnTo>
                    <a:pt x="4685281" y="3000185"/>
                  </a:lnTo>
                  <a:lnTo>
                    <a:pt x="4679786" y="2927433"/>
                  </a:lnTo>
                  <a:lnTo>
                    <a:pt x="4674280" y="2854690"/>
                  </a:lnTo>
                  <a:lnTo>
                    <a:pt x="4661164" y="2872626"/>
                  </a:lnTo>
                  <a:lnTo>
                    <a:pt x="4648048" y="2890571"/>
                  </a:lnTo>
                  <a:lnTo>
                    <a:pt x="4629303" y="2951236"/>
                  </a:lnTo>
                  <a:lnTo>
                    <a:pt x="4610567" y="3011910"/>
                  </a:lnTo>
                  <a:lnTo>
                    <a:pt x="4610567" y="3072479"/>
                  </a:lnTo>
                  <a:lnTo>
                    <a:pt x="4610567" y="3133058"/>
                  </a:lnTo>
                  <a:lnTo>
                    <a:pt x="4625969" y="3178416"/>
                  </a:lnTo>
                  <a:lnTo>
                    <a:pt x="4641361" y="3223765"/>
                  </a:lnTo>
                  <a:lnTo>
                    <a:pt x="4678852" y="3278962"/>
                  </a:lnTo>
                  <a:lnTo>
                    <a:pt x="4716333" y="3334169"/>
                  </a:lnTo>
                  <a:lnTo>
                    <a:pt x="4863199" y="3488741"/>
                  </a:lnTo>
                  <a:lnTo>
                    <a:pt x="5010065" y="3643313"/>
                  </a:lnTo>
                  <a:lnTo>
                    <a:pt x="5026876" y="3674412"/>
                  </a:lnTo>
                  <a:lnTo>
                    <a:pt x="5043678" y="3705511"/>
                  </a:lnTo>
                  <a:lnTo>
                    <a:pt x="5033287" y="3722037"/>
                  </a:lnTo>
                  <a:lnTo>
                    <a:pt x="5022895" y="3738563"/>
                  </a:lnTo>
                  <a:lnTo>
                    <a:pt x="4990557" y="3757613"/>
                  </a:lnTo>
                  <a:lnTo>
                    <a:pt x="4958230" y="3776663"/>
                  </a:lnTo>
                  <a:lnTo>
                    <a:pt x="4881534" y="3776663"/>
                  </a:lnTo>
                  <a:lnTo>
                    <a:pt x="4804839" y="3776663"/>
                  </a:lnTo>
                  <a:lnTo>
                    <a:pt x="4731459" y="3740391"/>
                  </a:lnTo>
                  <a:lnTo>
                    <a:pt x="4658078" y="3704130"/>
                  </a:lnTo>
                  <a:lnTo>
                    <a:pt x="4565266" y="3634645"/>
                  </a:lnTo>
                  <a:lnTo>
                    <a:pt x="4472455" y="3565169"/>
                  </a:lnTo>
                  <a:lnTo>
                    <a:pt x="4346791" y="3460795"/>
                  </a:lnTo>
                  <a:lnTo>
                    <a:pt x="4221137" y="3356420"/>
                  </a:lnTo>
                  <a:lnTo>
                    <a:pt x="4171389" y="3329350"/>
                  </a:lnTo>
                  <a:lnTo>
                    <a:pt x="4121639" y="3302270"/>
                  </a:lnTo>
                  <a:lnTo>
                    <a:pt x="4127935" y="3318672"/>
                  </a:lnTo>
                  <a:lnTo>
                    <a:pt x="4134222" y="3335065"/>
                  </a:lnTo>
                  <a:lnTo>
                    <a:pt x="4152509" y="3427276"/>
                  </a:lnTo>
                  <a:lnTo>
                    <a:pt x="4170798" y="3519488"/>
                  </a:lnTo>
                  <a:lnTo>
                    <a:pt x="4177408" y="3624263"/>
                  </a:lnTo>
                  <a:lnTo>
                    <a:pt x="4184019" y="3729038"/>
                  </a:lnTo>
                  <a:lnTo>
                    <a:pt x="4197506" y="3755212"/>
                  </a:lnTo>
                  <a:lnTo>
                    <a:pt x="4210984" y="3781387"/>
                  </a:lnTo>
                  <a:lnTo>
                    <a:pt x="4265524" y="3809000"/>
                  </a:lnTo>
                  <a:lnTo>
                    <a:pt x="4320055" y="3836623"/>
                  </a:lnTo>
                  <a:lnTo>
                    <a:pt x="4405780" y="3893582"/>
                  </a:lnTo>
                  <a:lnTo>
                    <a:pt x="4491505" y="3950542"/>
                  </a:lnTo>
                  <a:lnTo>
                    <a:pt x="4548464" y="3993785"/>
                  </a:lnTo>
                  <a:lnTo>
                    <a:pt x="4605424" y="4037019"/>
                  </a:lnTo>
                  <a:lnTo>
                    <a:pt x="4612758" y="4032485"/>
                  </a:lnTo>
                  <a:lnTo>
                    <a:pt x="4620092" y="4027951"/>
                  </a:lnTo>
                  <a:lnTo>
                    <a:pt x="4620092" y="3931606"/>
                  </a:lnTo>
                  <a:lnTo>
                    <a:pt x="4620092" y="3835251"/>
                  </a:lnTo>
                  <a:lnTo>
                    <a:pt x="4643962" y="3857682"/>
                  </a:lnTo>
                  <a:lnTo>
                    <a:pt x="4667832" y="3880104"/>
                  </a:lnTo>
                  <a:lnTo>
                    <a:pt x="4697711" y="3933158"/>
                  </a:lnTo>
                  <a:lnTo>
                    <a:pt x="4727581" y="3986213"/>
                  </a:lnTo>
                  <a:lnTo>
                    <a:pt x="4769501" y="4040791"/>
                  </a:lnTo>
                  <a:lnTo>
                    <a:pt x="4811421" y="4095379"/>
                  </a:lnTo>
                  <a:lnTo>
                    <a:pt x="4865246" y="4139222"/>
                  </a:lnTo>
                  <a:lnTo>
                    <a:pt x="4919072" y="4183075"/>
                  </a:lnTo>
                  <a:lnTo>
                    <a:pt x="4976756" y="4212489"/>
                  </a:lnTo>
                  <a:lnTo>
                    <a:pt x="5034430" y="4241911"/>
                  </a:lnTo>
                  <a:lnTo>
                    <a:pt x="5082055" y="4253751"/>
                  </a:lnTo>
                  <a:lnTo>
                    <a:pt x="5129680" y="4265581"/>
                  </a:lnTo>
                  <a:close/>
                  <a:moveTo>
                    <a:pt x="4602643" y="4166197"/>
                  </a:moveTo>
                  <a:lnTo>
                    <a:pt x="4610567" y="4161301"/>
                  </a:lnTo>
                  <a:lnTo>
                    <a:pt x="4610567" y="4115143"/>
                  </a:lnTo>
                  <a:lnTo>
                    <a:pt x="4610567" y="4068975"/>
                  </a:lnTo>
                  <a:lnTo>
                    <a:pt x="4542444" y="4018474"/>
                  </a:lnTo>
                  <a:lnTo>
                    <a:pt x="4474321" y="3967982"/>
                  </a:lnTo>
                  <a:lnTo>
                    <a:pt x="4350696" y="3893753"/>
                  </a:lnTo>
                  <a:lnTo>
                    <a:pt x="4227062" y="3819525"/>
                  </a:lnTo>
                  <a:lnTo>
                    <a:pt x="4219890" y="3819525"/>
                  </a:lnTo>
                  <a:lnTo>
                    <a:pt x="4212708" y="3819525"/>
                  </a:lnTo>
                  <a:lnTo>
                    <a:pt x="4196563" y="3844166"/>
                  </a:lnTo>
                  <a:lnTo>
                    <a:pt x="4180418" y="3868808"/>
                  </a:lnTo>
                  <a:lnTo>
                    <a:pt x="4183561" y="3871684"/>
                  </a:lnTo>
                  <a:lnTo>
                    <a:pt x="4186704" y="3874561"/>
                  </a:lnTo>
                  <a:lnTo>
                    <a:pt x="4277192" y="3929167"/>
                  </a:lnTo>
                  <a:lnTo>
                    <a:pt x="4367680" y="3983774"/>
                  </a:lnTo>
                  <a:lnTo>
                    <a:pt x="4434355" y="4029818"/>
                  </a:lnTo>
                  <a:lnTo>
                    <a:pt x="4501030" y="4075862"/>
                  </a:lnTo>
                  <a:lnTo>
                    <a:pt x="4547874" y="4123478"/>
                  </a:lnTo>
                  <a:lnTo>
                    <a:pt x="4594717" y="4171093"/>
                  </a:lnTo>
                  <a:close/>
                  <a:moveTo>
                    <a:pt x="2068201" y="4162425"/>
                  </a:moveTo>
                  <a:lnTo>
                    <a:pt x="2075583" y="4162425"/>
                  </a:lnTo>
                  <a:lnTo>
                    <a:pt x="2267865" y="3894868"/>
                  </a:lnTo>
                  <a:lnTo>
                    <a:pt x="2460146" y="3627301"/>
                  </a:lnTo>
                  <a:lnTo>
                    <a:pt x="2464318" y="3611356"/>
                  </a:lnTo>
                  <a:lnTo>
                    <a:pt x="2468490" y="3595411"/>
                  </a:lnTo>
                  <a:lnTo>
                    <a:pt x="2460174" y="3572932"/>
                  </a:lnTo>
                  <a:lnTo>
                    <a:pt x="2451849" y="3550444"/>
                  </a:lnTo>
                  <a:lnTo>
                    <a:pt x="2240042" y="3838432"/>
                  </a:lnTo>
                  <a:lnTo>
                    <a:pt x="2028244" y="4126421"/>
                  </a:lnTo>
                  <a:lnTo>
                    <a:pt x="2044532" y="4144423"/>
                  </a:lnTo>
                  <a:lnTo>
                    <a:pt x="2060820" y="4162425"/>
                  </a:lnTo>
                  <a:close/>
                  <a:moveTo>
                    <a:pt x="3836480" y="4151605"/>
                  </a:moveTo>
                  <a:lnTo>
                    <a:pt x="3848205" y="4152900"/>
                  </a:lnTo>
                  <a:lnTo>
                    <a:pt x="3854044" y="4129631"/>
                  </a:lnTo>
                  <a:lnTo>
                    <a:pt x="3859883" y="4106352"/>
                  </a:lnTo>
                  <a:lnTo>
                    <a:pt x="3834479" y="4073042"/>
                  </a:lnTo>
                  <a:lnTo>
                    <a:pt x="3809067" y="4039724"/>
                  </a:lnTo>
                  <a:lnTo>
                    <a:pt x="3789826" y="3989156"/>
                  </a:lnTo>
                  <a:lnTo>
                    <a:pt x="3770586" y="3938588"/>
                  </a:lnTo>
                  <a:lnTo>
                    <a:pt x="3766223" y="3867150"/>
                  </a:lnTo>
                  <a:lnTo>
                    <a:pt x="3761871" y="3795713"/>
                  </a:lnTo>
                  <a:lnTo>
                    <a:pt x="3757536" y="3766776"/>
                  </a:lnTo>
                  <a:lnTo>
                    <a:pt x="3753212" y="3737848"/>
                  </a:lnTo>
                  <a:lnTo>
                    <a:pt x="3713979" y="3736277"/>
                  </a:lnTo>
                  <a:lnTo>
                    <a:pt x="3674755" y="3734715"/>
                  </a:lnTo>
                  <a:lnTo>
                    <a:pt x="3679613" y="3841414"/>
                  </a:lnTo>
                  <a:lnTo>
                    <a:pt x="3684461" y="3948113"/>
                  </a:lnTo>
                  <a:lnTo>
                    <a:pt x="3701339" y="3995738"/>
                  </a:lnTo>
                  <a:lnTo>
                    <a:pt x="3718208" y="4043363"/>
                  </a:lnTo>
                  <a:lnTo>
                    <a:pt x="3749459" y="4092626"/>
                  </a:lnTo>
                  <a:lnTo>
                    <a:pt x="3780711" y="4141899"/>
                  </a:lnTo>
                  <a:lnTo>
                    <a:pt x="3802733" y="4146099"/>
                  </a:lnTo>
                  <a:lnTo>
                    <a:pt x="3824754" y="4150309"/>
                  </a:lnTo>
                  <a:close/>
                  <a:moveTo>
                    <a:pt x="428797" y="4012140"/>
                  </a:moveTo>
                  <a:lnTo>
                    <a:pt x="522665" y="3968706"/>
                  </a:lnTo>
                  <a:lnTo>
                    <a:pt x="528742" y="3928129"/>
                  </a:lnTo>
                  <a:lnTo>
                    <a:pt x="534829" y="3887543"/>
                  </a:lnTo>
                  <a:lnTo>
                    <a:pt x="554088" y="3863054"/>
                  </a:lnTo>
                  <a:lnTo>
                    <a:pt x="573348" y="3838575"/>
                  </a:lnTo>
                  <a:lnTo>
                    <a:pt x="601237" y="3838575"/>
                  </a:lnTo>
                  <a:lnTo>
                    <a:pt x="629117" y="3838575"/>
                  </a:lnTo>
                  <a:lnTo>
                    <a:pt x="648167" y="3857625"/>
                  </a:lnTo>
                  <a:lnTo>
                    <a:pt x="667217" y="3876675"/>
                  </a:lnTo>
                  <a:lnTo>
                    <a:pt x="676494" y="3876675"/>
                  </a:lnTo>
                  <a:lnTo>
                    <a:pt x="685781" y="3876675"/>
                  </a:lnTo>
                  <a:lnTo>
                    <a:pt x="701583" y="3846109"/>
                  </a:lnTo>
                  <a:lnTo>
                    <a:pt x="717385" y="3815544"/>
                  </a:lnTo>
                  <a:lnTo>
                    <a:pt x="700907" y="3745649"/>
                  </a:lnTo>
                  <a:lnTo>
                    <a:pt x="684429" y="3675745"/>
                  </a:lnTo>
                  <a:lnTo>
                    <a:pt x="690296" y="3652380"/>
                  </a:lnTo>
                  <a:lnTo>
                    <a:pt x="696154" y="3629025"/>
                  </a:lnTo>
                  <a:lnTo>
                    <a:pt x="704174" y="3629025"/>
                  </a:lnTo>
                  <a:lnTo>
                    <a:pt x="712203" y="3629025"/>
                  </a:lnTo>
                  <a:lnTo>
                    <a:pt x="707650" y="3652838"/>
                  </a:lnTo>
                  <a:lnTo>
                    <a:pt x="703098" y="3676650"/>
                  </a:lnTo>
                  <a:lnTo>
                    <a:pt x="711784" y="3676650"/>
                  </a:lnTo>
                  <a:lnTo>
                    <a:pt x="720462" y="3676650"/>
                  </a:lnTo>
                  <a:lnTo>
                    <a:pt x="768477" y="3607594"/>
                  </a:lnTo>
                  <a:lnTo>
                    <a:pt x="816493" y="3538538"/>
                  </a:lnTo>
                  <a:lnTo>
                    <a:pt x="870947" y="3474349"/>
                  </a:lnTo>
                  <a:lnTo>
                    <a:pt x="925411" y="3410160"/>
                  </a:lnTo>
                  <a:lnTo>
                    <a:pt x="966216" y="3386242"/>
                  </a:lnTo>
                  <a:lnTo>
                    <a:pt x="1007031" y="3362325"/>
                  </a:lnTo>
                  <a:lnTo>
                    <a:pt x="1042388" y="3362325"/>
                  </a:lnTo>
                  <a:lnTo>
                    <a:pt x="1077735" y="3362325"/>
                  </a:lnTo>
                  <a:lnTo>
                    <a:pt x="1103462" y="3375765"/>
                  </a:lnTo>
                  <a:lnTo>
                    <a:pt x="1129179" y="3389195"/>
                  </a:lnTo>
                  <a:lnTo>
                    <a:pt x="1154287" y="3416246"/>
                  </a:lnTo>
                  <a:lnTo>
                    <a:pt x="1179395" y="3443288"/>
                  </a:lnTo>
                  <a:lnTo>
                    <a:pt x="1194416" y="3473082"/>
                  </a:lnTo>
                  <a:lnTo>
                    <a:pt x="1209437" y="3502885"/>
                  </a:lnTo>
                  <a:lnTo>
                    <a:pt x="1228268" y="3570856"/>
                  </a:lnTo>
                  <a:lnTo>
                    <a:pt x="1247109" y="3638826"/>
                  </a:lnTo>
                  <a:lnTo>
                    <a:pt x="1386983" y="3822040"/>
                  </a:lnTo>
                  <a:lnTo>
                    <a:pt x="1526867" y="4005263"/>
                  </a:lnTo>
                  <a:lnTo>
                    <a:pt x="1545774" y="4021931"/>
                  </a:lnTo>
                  <a:lnTo>
                    <a:pt x="1564681" y="4038600"/>
                  </a:lnTo>
                  <a:lnTo>
                    <a:pt x="1629613" y="4038600"/>
                  </a:lnTo>
                  <a:lnTo>
                    <a:pt x="1694555" y="4038600"/>
                  </a:lnTo>
                  <a:lnTo>
                    <a:pt x="1707147" y="4024608"/>
                  </a:lnTo>
                  <a:lnTo>
                    <a:pt x="1719729" y="4010606"/>
                  </a:lnTo>
                  <a:lnTo>
                    <a:pt x="1752810" y="3963448"/>
                  </a:lnTo>
                  <a:lnTo>
                    <a:pt x="1785890" y="3916280"/>
                  </a:lnTo>
                  <a:lnTo>
                    <a:pt x="1823771" y="3891715"/>
                  </a:lnTo>
                  <a:lnTo>
                    <a:pt x="1861652" y="3867150"/>
                  </a:lnTo>
                  <a:lnTo>
                    <a:pt x="1893085" y="3867150"/>
                  </a:lnTo>
                  <a:lnTo>
                    <a:pt x="1924517" y="3867150"/>
                  </a:lnTo>
                  <a:lnTo>
                    <a:pt x="1924517" y="3871151"/>
                  </a:lnTo>
                  <a:lnTo>
                    <a:pt x="1924517" y="3875141"/>
                  </a:lnTo>
                  <a:lnTo>
                    <a:pt x="1877178" y="3890867"/>
                  </a:lnTo>
                  <a:lnTo>
                    <a:pt x="1829829" y="3906593"/>
                  </a:lnTo>
                  <a:lnTo>
                    <a:pt x="1805740" y="3935225"/>
                  </a:lnTo>
                  <a:lnTo>
                    <a:pt x="1781642" y="3963858"/>
                  </a:lnTo>
                  <a:lnTo>
                    <a:pt x="1781642" y="3970782"/>
                  </a:lnTo>
                  <a:lnTo>
                    <a:pt x="1781642" y="3977697"/>
                  </a:lnTo>
                  <a:lnTo>
                    <a:pt x="1883235" y="4010530"/>
                  </a:lnTo>
                  <a:lnTo>
                    <a:pt x="1984839" y="4043363"/>
                  </a:lnTo>
                  <a:lnTo>
                    <a:pt x="1988544" y="4033838"/>
                  </a:lnTo>
                  <a:lnTo>
                    <a:pt x="1992249" y="4024313"/>
                  </a:lnTo>
                  <a:lnTo>
                    <a:pt x="2252272" y="3590925"/>
                  </a:lnTo>
                  <a:lnTo>
                    <a:pt x="2512295" y="3157538"/>
                  </a:lnTo>
                  <a:lnTo>
                    <a:pt x="2504761" y="3149099"/>
                  </a:lnTo>
                  <a:lnTo>
                    <a:pt x="2497236" y="3140659"/>
                  </a:lnTo>
                  <a:lnTo>
                    <a:pt x="2298678" y="3135887"/>
                  </a:lnTo>
                  <a:lnTo>
                    <a:pt x="2100120" y="3131125"/>
                  </a:lnTo>
                  <a:lnTo>
                    <a:pt x="1986124" y="3142850"/>
                  </a:lnTo>
                  <a:lnTo>
                    <a:pt x="1872129" y="3154566"/>
                  </a:lnTo>
                  <a:lnTo>
                    <a:pt x="1795929" y="3167853"/>
                  </a:lnTo>
                  <a:lnTo>
                    <a:pt x="1719729" y="3181141"/>
                  </a:lnTo>
                  <a:lnTo>
                    <a:pt x="1670828" y="3191218"/>
                  </a:lnTo>
                  <a:lnTo>
                    <a:pt x="1621917" y="3201295"/>
                  </a:lnTo>
                  <a:lnTo>
                    <a:pt x="1597666" y="3255617"/>
                  </a:lnTo>
                  <a:lnTo>
                    <a:pt x="1573416" y="3309938"/>
                  </a:lnTo>
                  <a:lnTo>
                    <a:pt x="1567196" y="3335198"/>
                  </a:lnTo>
                  <a:lnTo>
                    <a:pt x="1560967" y="3360458"/>
                  </a:lnTo>
                  <a:lnTo>
                    <a:pt x="1605487" y="3401492"/>
                  </a:lnTo>
                  <a:lnTo>
                    <a:pt x="1649997" y="3442526"/>
                  </a:lnTo>
                  <a:lnTo>
                    <a:pt x="1674743" y="3490532"/>
                  </a:lnTo>
                  <a:lnTo>
                    <a:pt x="1699489" y="3538538"/>
                  </a:lnTo>
                  <a:lnTo>
                    <a:pt x="1699689" y="3605213"/>
                  </a:lnTo>
                  <a:lnTo>
                    <a:pt x="1699879" y="3671888"/>
                  </a:lnTo>
                  <a:lnTo>
                    <a:pt x="1687859" y="3690938"/>
                  </a:lnTo>
                  <a:lnTo>
                    <a:pt x="1675838" y="3709988"/>
                  </a:lnTo>
                  <a:lnTo>
                    <a:pt x="1681420" y="3666620"/>
                  </a:lnTo>
                  <a:lnTo>
                    <a:pt x="1687001" y="3623253"/>
                  </a:lnTo>
                  <a:lnTo>
                    <a:pt x="1676343" y="3573599"/>
                  </a:lnTo>
                  <a:lnTo>
                    <a:pt x="1665694" y="3523936"/>
                  </a:lnTo>
                  <a:lnTo>
                    <a:pt x="1635567" y="3479006"/>
                  </a:lnTo>
                  <a:lnTo>
                    <a:pt x="1605429" y="3434077"/>
                  </a:lnTo>
                  <a:lnTo>
                    <a:pt x="1551337" y="3400577"/>
                  </a:lnTo>
                  <a:lnTo>
                    <a:pt x="1497254" y="3367088"/>
                  </a:lnTo>
                  <a:lnTo>
                    <a:pt x="1426674" y="3271838"/>
                  </a:lnTo>
                  <a:lnTo>
                    <a:pt x="1356093" y="3176588"/>
                  </a:lnTo>
                  <a:lnTo>
                    <a:pt x="1311478" y="3127324"/>
                  </a:lnTo>
                  <a:lnTo>
                    <a:pt x="1266873" y="3078071"/>
                  </a:lnTo>
                  <a:lnTo>
                    <a:pt x="1217591" y="3053506"/>
                  </a:lnTo>
                  <a:lnTo>
                    <a:pt x="1168299" y="3028950"/>
                  </a:lnTo>
                  <a:lnTo>
                    <a:pt x="1067781" y="3029007"/>
                  </a:lnTo>
                  <a:lnTo>
                    <a:pt x="967254" y="3029064"/>
                  </a:lnTo>
                  <a:lnTo>
                    <a:pt x="931974" y="3038866"/>
                  </a:lnTo>
                  <a:lnTo>
                    <a:pt x="896684" y="3048667"/>
                  </a:lnTo>
                  <a:lnTo>
                    <a:pt x="877205" y="3073432"/>
                  </a:lnTo>
                  <a:lnTo>
                    <a:pt x="857717" y="3098197"/>
                  </a:lnTo>
                  <a:lnTo>
                    <a:pt x="857717" y="3119438"/>
                  </a:lnTo>
                  <a:lnTo>
                    <a:pt x="857717" y="3140678"/>
                  </a:lnTo>
                  <a:lnTo>
                    <a:pt x="877462" y="3165777"/>
                  </a:lnTo>
                  <a:lnTo>
                    <a:pt x="897198" y="3190875"/>
                  </a:lnTo>
                  <a:lnTo>
                    <a:pt x="888807" y="3190875"/>
                  </a:lnTo>
                  <a:lnTo>
                    <a:pt x="880405" y="3190875"/>
                  </a:lnTo>
                  <a:lnTo>
                    <a:pt x="865480" y="3178969"/>
                  </a:lnTo>
                  <a:lnTo>
                    <a:pt x="850564" y="3167063"/>
                  </a:lnTo>
                  <a:lnTo>
                    <a:pt x="841372" y="3149537"/>
                  </a:lnTo>
                  <a:lnTo>
                    <a:pt x="832180" y="3132001"/>
                  </a:lnTo>
                  <a:lnTo>
                    <a:pt x="745827" y="3235614"/>
                  </a:lnTo>
                  <a:lnTo>
                    <a:pt x="659464" y="3339227"/>
                  </a:lnTo>
                  <a:lnTo>
                    <a:pt x="526523" y="3516249"/>
                  </a:lnTo>
                  <a:lnTo>
                    <a:pt x="393573" y="3693281"/>
                  </a:lnTo>
                  <a:lnTo>
                    <a:pt x="367894" y="3745783"/>
                  </a:lnTo>
                  <a:lnTo>
                    <a:pt x="342205" y="3798284"/>
                  </a:lnTo>
                  <a:lnTo>
                    <a:pt x="341681" y="3836042"/>
                  </a:lnTo>
                  <a:lnTo>
                    <a:pt x="341157" y="3873808"/>
                  </a:lnTo>
                  <a:lnTo>
                    <a:pt x="352368" y="3894744"/>
                  </a:lnTo>
                  <a:lnTo>
                    <a:pt x="363579" y="3915690"/>
                  </a:lnTo>
                  <a:lnTo>
                    <a:pt x="389192" y="3926453"/>
                  </a:lnTo>
                  <a:lnTo>
                    <a:pt x="414804" y="3937225"/>
                  </a:lnTo>
                  <a:lnTo>
                    <a:pt x="392821" y="3941026"/>
                  </a:lnTo>
                  <a:lnTo>
                    <a:pt x="370837" y="3944817"/>
                  </a:lnTo>
                  <a:lnTo>
                    <a:pt x="347577" y="3929577"/>
                  </a:lnTo>
                  <a:lnTo>
                    <a:pt x="324317" y="3914337"/>
                  </a:lnTo>
                  <a:lnTo>
                    <a:pt x="324317" y="3979640"/>
                  </a:lnTo>
                  <a:lnTo>
                    <a:pt x="324317" y="4044953"/>
                  </a:lnTo>
                  <a:lnTo>
                    <a:pt x="329622" y="4050259"/>
                  </a:lnTo>
                  <a:lnTo>
                    <a:pt x="334937" y="4055564"/>
                  </a:lnTo>
                  <a:close/>
                  <a:moveTo>
                    <a:pt x="2031673" y="4057260"/>
                  </a:moveTo>
                  <a:lnTo>
                    <a:pt x="2053104" y="4056869"/>
                  </a:lnTo>
                  <a:lnTo>
                    <a:pt x="2098348" y="3995642"/>
                  </a:lnTo>
                  <a:lnTo>
                    <a:pt x="2143592" y="3934425"/>
                  </a:lnTo>
                  <a:lnTo>
                    <a:pt x="2143592" y="3924595"/>
                  </a:lnTo>
                  <a:lnTo>
                    <a:pt x="2143592" y="3914775"/>
                  </a:lnTo>
                  <a:lnTo>
                    <a:pt x="2116131" y="3914775"/>
                  </a:lnTo>
                  <a:lnTo>
                    <a:pt x="2088680" y="3914775"/>
                  </a:lnTo>
                  <a:lnTo>
                    <a:pt x="2049456" y="3974973"/>
                  </a:lnTo>
                  <a:lnTo>
                    <a:pt x="2010242" y="4035162"/>
                  </a:lnTo>
                  <a:lnTo>
                    <a:pt x="2010242" y="4046411"/>
                  </a:lnTo>
                  <a:lnTo>
                    <a:pt x="2010242" y="4057650"/>
                  </a:lnTo>
                  <a:close/>
                  <a:moveTo>
                    <a:pt x="2758297" y="3952875"/>
                  </a:moveTo>
                  <a:lnTo>
                    <a:pt x="2828497" y="3952875"/>
                  </a:lnTo>
                  <a:lnTo>
                    <a:pt x="2847013" y="3911022"/>
                  </a:lnTo>
                  <a:lnTo>
                    <a:pt x="2865530" y="3869179"/>
                  </a:lnTo>
                  <a:lnTo>
                    <a:pt x="2895086" y="3847319"/>
                  </a:lnTo>
                  <a:lnTo>
                    <a:pt x="2924642" y="3825469"/>
                  </a:lnTo>
                  <a:lnTo>
                    <a:pt x="2924642" y="3712960"/>
                  </a:lnTo>
                  <a:lnTo>
                    <a:pt x="2924642" y="3600450"/>
                  </a:lnTo>
                  <a:lnTo>
                    <a:pt x="2919708" y="3600450"/>
                  </a:lnTo>
                  <a:lnTo>
                    <a:pt x="2914765" y="3600450"/>
                  </a:lnTo>
                  <a:lnTo>
                    <a:pt x="2867320" y="3625263"/>
                  </a:lnTo>
                  <a:lnTo>
                    <a:pt x="2819867" y="3650075"/>
                  </a:lnTo>
                  <a:lnTo>
                    <a:pt x="2819867" y="3677955"/>
                  </a:lnTo>
                  <a:lnTo>
                    <a:pt x="2819867" y="3705835"/>
                  </a:lnTo>
                  <a:lnTo>
                    <a:pt x="2806065" y="3738868"/>
                  </a:lnTo>
                  <a:lnTo>
                    <a:pt x="2792263" y="3771900"/>
                  </a:lnTo>
                  <a:lnTo>
                    <a:pt x="2772728" y="3771900"/>
                  </a:lnTo>
                  <a:lnTo>
                    <a:pt x="2753192" y="3771900"/>
                  </a:lnTo>
                  <a:lnTo>
                    <a:pt x="2753020" y="3783806"/>
                  </a:lnTo>
                  <a:lnTo>
                    <a:pt x="2752840" y="3795713"/>
                  </a:lnTo>
                  <a:lnTo>
                    <a:pt x="2720474" y="3874294"/>
                  </a:lnTo>
                  <a:lnTo>
                    <a:pt x="2688108" y="3952875"/>
                  </a:lnTo>
                  <a:close/>
                  <a:moveTo>
                    <a:pt x="2136115" y="3895411"/>
                  </a:moveTo>
                  <a:lnTo>
                    <a:pt x="2167404" y="3895087"/>
                  </a:lnTo>
                  <a:lnTo>
                    <a:pt x="2306669" y="3707292"/>
                  </a:lnTo>
                  <a:lnTo>
                    <a:pt x="2445944" y="3519488"/>
                  </a:lnTo>
                  <a:lnTo>
                    <a:pt x="2446773" y="3467100"/>
                  </a:lnTo>
                  <a:lnTo>
                    <a:pt x="2447611" y="3414713"/>
                  </a:lnTo>
                  <a:lnTo>
                    <a:pt x="2491835" y="3375241"/>
                  </a:lnTo>
                  <a:lnTo>
                    <a:pt x="2536070" y="3335760"/>
                  </a:lnTo>
                  <a:lnTo>
                    <a:pt x="2575580" y="3318596"/>
                  </a:lnTo>
                  <a:lnTo>
                    <a:pt x="2615079" y="3301432"/>
                  </a:lnTo>
                  <a:lnTo>
                    <a:pt x="2618423" y="3299165"/>
                  </a:lnTo>
                  <a:lnTo>
                    <a:pt x="2621766" y="3296898"/>
                  </a:lnTo>
                  <a:lnTo>
                    <a:pt x="2598115" y="3265323"/>
                  </a:lnTo>
                  <a:lnTo>
                    <a:pt x="2574465" y="3233738"/>
                  </a:lnTo>
                  <a:lnTo>
                    <a:pt x="2558806" y="3202781"/>
                  </a:lnTo>
                  <a:lnTo>
                    <a:pt x="2543156" y="3171825"/>
                  </a:lnTo>
                  <a:lnTo>
                    <a:pt x="2535870" y="3171825"/>
                  </a:lnTo>
                  <a:lnTo>
                    <a:pt x="2528583" y="3171825"/>
                  </a:lnTo>
                  <a:lnTo>
                    <a:pt x="2485216" y="3245644"/>
                  </a:lnTo>
                  <a:lnTo>
                    <a:pt x="2441839" y="3319463"/>
                  </a:lnTo>
                  <a:lnTo>
                    <a:pt x="2284524" y="3586163"/>
                  </a:lnTo>
                  <a:lnTo>
                    <a:pt x="2127219" y="3852863"/>
                  </a:lnTo>
                  <a:lnTo>
                    <a:pt x="2116017" y="3874294"/>
                  </a:lnTo>
                  <a:lnTo>
                    <a:pt x="2104825" y="3895725"/>
                  </a:lnTo>
                  <a:close/>
                  <a:moveTo>
                    <a:pt x="4116334" y="3867150"/>
                  </a:moveTo>
                  <a:lnTo>
                    <a:pt x="4141728" y="3867150"/>
                  </a:lnTo>
                  <a:lnTo>
                    <a:pt x="4163740" y="3849329"/>
                  </a:lnTo>
                  <a:lnTo>
                    <a:pt x="4185752" y="3831508"/>
                  </a:lnTo>
                  <a:lnTo>
                    <a:pt x="4185752" y="3795713"/>
                  </a:lnTo>
                  <a:lnTo>
                    <a:pt x="4185752" y="3759918"/>
                  </a:lnTo>
                  <a:lnTo>
                    <a:pt x="4163740" y="3742096"/>
                  </a:lnTo>
                  <a:lnTo>
                    <a:pt x="4141728" y="3724275"/>
                  </a:lnTo>
                  <a:lnTo>
                    <a:pt x="4119753" y="3724275"/>
                  </a:lnTo>
                  <a:lnTo>
                    <a:pt x="4097779" y="3724275"/>
                  </a:lnTo>
                  <a:lnTo>
                    <a:pt x="4082358" y="3730190"/>
                  </a:lnTo>
                  <a:lnTo>
                    <a:pt x="4066937" y="3736105"/>
                  </a:lnTo>
                  <a:lnTo>
                    <a:pt x="4052802" y="3763452"/>
                  </a:lnTo>
                  <a:lnTo>
                    <a:pt x="4038667" y="3790788"/>
                  </a:lnTo>
                  <a:lnTo>
                    <a:pt x="4044715" y="3814906"/>
                  </a:lnTo>
                  <a:lnTo>
                    <a:pt x="4050773" y="3839023"/>
                  </a:lnTo>
                  <a:lnTo>
                    <a:pt x="4070852" y="3853082"/>
                  </a:lnTo>
                  <a:lnTo>
                    <a:pt x="4090931" y="3867150"/>
                  </a:lnTo>
                  <a:close/>
                  <a:moveTo>
                    <a:pt x="4011721" y="3790169"/>
                  </a:moveTo>
                  <a:lnTo>
                    <a:pt x="4017703" y="3790950"/>
                  </a:lnTo>
                  <a:lnTo>
                    <a:pt x="4029666" y="3762070"/>
                  </a:lnTo>
                  <a:lnTo>
                    <a:pt x="4041629" y="3733191"/>
                  </a:lnTo>
                  <a:lnTo>
                    <a:pt x="4036429" y="3727990"/>
                  </a:lnTo>
                  <a:lnTo>
                    <a:pt x="4031228" y="3722789"/>
                  </a:lnTo>
                  <a:lnTo>
                    <a:pt x="3928939" y="3680517"/>
                  </a:lnTo>
                  <a:lnTo>
                    <a:pt x="3826650" y="3638245"/>
                  </a:lnTo>
                  <a:lnTo>
                    <a:pt x="3824735" y="3640779"/>
                  </a:lnTo>
                  <a:lnTo>
                    <a:pt x="3822821" y="3643313"/>
                  </a:lnTo>
                  <a:lnTo>
                    <a:pt x="3812048" y="3675202"/>
                  </a:lnTo>
                  <a:lnTo>
                    <a:pt x="3801285" y="3707101"/>
                  </a:lnTo>
                  <a:lnTo>
                    <a:pt x="3817782" y="3711492"/>
                  </a:lnTo>
                  <a:lnTo>
                    <a:pt x="3834279" y="3715883"/>
                  </a:lnTo>
                  <a:lnTo>
                    <a:pt x="3920004" y="3752641"/>
                  </a:lnTo>
                  <a:lnTo>
                    <a:pt x="4005729" y="3789388"/>
                  </a:lnTo>
                  <a:close/>
                  <a:moveTo>
                    <a:pt x="235068" y="3752850"/>
                  </a:moveTo>
                  <a:lnTo>
                    <a:pt x="241678" y="3752850"/>
                  </a:lnTo>
                  <a:lnTo>
                    <a:pt x="293542" y="3736505"/>
                  </a:lnTo>
                  <a:lnTo>
                    <a:pt x="345415" y="3720151"/>
                  </a:lnTo>
                  <a:lnTo>
                    <a:pt x="377666" y="3682470"/>
                  </a:lnTo>
                  <a:lnTo>
                    <a:pt x="409928" y="3644779"/>
                  </a:lnTo>
                  <a:lnTo>
                    <a:pt x="406918" y="3641770"/>
                  </a:lnTo>
                  <a:lnTo>
                    <a:pt x="403908" y="3638760"/>
                  </a:lnTo>
                  <a:lnTo>
                    <a:pt x="314106" y="3668459"/>
                  </a:lnTo>
                  <a:lnTo>
                    <a:pt x="224304" y="3698158"/>
                  </a:lnTo>
                  <a:lnTo>
                    <a:pt x="218151" y="3704073"/>
                  </a:lnTo>
                  <a:lnTo>
                    <a:pt x="212008" y="3709988"/>
                  </a:lnTo>
                  <a:lnTo>
                    <a:pt x="220228" y="3731419"/>
                  </a:lnTo>
                  <a:lnTo>
                    <a:pt x="228457" y="3752850"/>
                  </a:lnTo>
                  <a:close/>
                  <a:moveTo>
                    <a:pt x="3207372" y="3743030"/>
                  </a:moveTo>
                  <a:lnTo>
                    <a:pt x="3215154" y="3742725"/>
                  </a:lnTo>
                  <a:lnTo>
                    <a:pt x="3234204" y="3716836"/>
                  </a:lnTo>
                  <a:lnTo>
                    <a:pt x="3253254" y="3690938"/>
                  </a:lnTo>
                  <a:lnTo>
                    <a:pt x="3258484" y="3300413"/>
                  </a:lnTo>
                  <a:lnTo>
                    <a:pt x="3263703" y="2909888"/>
                  </a:lnTo>
                  <a:lnTo>
                    <a:pt x="3284973" y="2852747"/>
                  </a:lnTo>
                  <a:lnTo>
                    <a:pt x="3306242" y="2795616"/>
                  </a:lnTo>
                  <a:lnTo>
                    <a:pt x="3331140" y="2757993"/>
                  </a:lnTo>
                  <a:lnTo>
                    <a:pt x="3356039" y="2720369"/>
                  </a:lnTo>
                  <a:lnTo>
                    <a:pt x="3399415" y="2673992"/>
                  </a:lnTo>
                  <a:lnTo>
                    <a:pt x="3442802" y="2627614"/>
                  </a:lnTo>
                  <a:lnTo>
                    <a:pt x="3428991" y="2618880"/>
                  </a:lnTo>
                  <a:lnTo>
                    <a:pt x="3415179" y="2610145"/>
                  </a:lnTo>
                  <a:lnTo>
                    <a:pt x="3404655" y="2609993"/>
                  </a:lnTo>
                  <a:lnTo>
                    <a:pt x="3394129" y="2609850"/>
                  </a:lnTo>
                  <a:lnTo>
                    <a:pt x="3346885" y="2659856"/>
                  </a:lnTo>
                  <a:lnTo>
                    <a:pt x="3299641" y="2709863"/>
                  </a:lnTo>
                  <a:lnTo>
                    <a:pt x="3274905" y="2752725"/>
                  </a:lnTo>
                  <a:lnTo>
                    <a:pt x="3250169" y="2795588"/>
                  </a:lnTo>
                  <a:lnTo>
                    <a:pt x="3228299" y="2862263"/>
                  </a:lnTo>
                  <a:lnTo>
                    <a:pt x="3206439" y="2928938"/>
                  </a:lnTo>
                  <a:lnTo>
                    <a:pt x="3203010" y="3336131"/>
                  </a:lnTo>
                  <a:lnTo>
                    <a:pt x="3199591" y="3743325"/>
                  </a:lnTo>
                  <a:close/>
                  <a:moveTo>
                    <a:pt x="2783167" y="3733800"/>
                  </a:moveTo>
                  <a:lnTo>
                    <a:pt x="2790121" y="3733800"/>
                  </a:lnTo>
                  <a:lnTo>
                    <a:pt x="2796654" y="3690233"/>
                  </a:lnTo>
                  <a:lnTo>
                    <a:pt x="2803189" y="3646665"/>
                  </a:lnTo>
                  <a:lnTo>
                    <a:pt x="2771051" y="3613109"/>
                  </a:lnTo>
                  <a:lnTo>
                    <a:pt x="2738904" y="3579543"/>
                  </a:lnTo>
                  <a:lnTo>
                    <a:pt x="2681164" y="3538052"/>
                  </a:lnTo>
                  <a:lnTo>
                    <a:pt x="2623433" y="3496561"/>
                  </a:lnTo>
                  <a:lnTo>
                    <a:pt x="2562101" y="3467548"/>
                  </a:lnTo>
                  <a:lnTo>
                    <a:pt x="2500779" y="3438544"/>
                  </a:lnTo>
                  <a:lnTo>
                    <a:pt x="2489302" y="3438535"/>
                  </a:lnTo>
                  <a:lnTo>
                    <a:pt x="2477834" y="3438525"/>
                  </a:lnTo>
                  <a:lnTo>
                    <a:pt x="2472404" y="3469481"/>
                  </a:lnTo>
                  <a:lnTo>
                    <a:pt x="2466975" y="3500438"/>
                  </a:lnTo>
                  <a:lnTo>
                    <a:pt x="2479110" y="3548063"/>
                  </a:lnTo>
                  <a:lnTo>
                    <a:pt x="2491254" y="3595688"/>
                  </a:lnTo>
                  <a:lnTo>
                    <a:pt x="2549262" y="3601241"/>
                  </a:lnTo>
                  <a:lnTo>
                    <a:pt x="2607260" y="3606794"/>
                  </a:lnTo>
                  <a:lnTo>
                    <a:pt x="2649465" y="3627225"/>
                  </a:lnTo>
                  <a:lnTo>
                    <a:pt x="2691660" y="3647656"/>
                  </a:lnTo>
                  <a:lnTo>
                    <a:pt x="2733933" y="3690728"/>
                  </a:lnTo>
                  <a:lnTo>
                    <a:pt x="2776205" y="3733800"/>
                  </a:lnTo>
                  <a:close/>
                  <a:moveTo>
                    <a:pt x="3724609" y="3714750"/>
                  </a:moveTo>
                  <a:lnTo>
                    <a:pt x="3749726" y="3714750"/>
                  </a:lnTo>
                  <a:lnTo>
                    <a:pt x="3770566" y="3695329"/>
                  </a:lnTo>
                  <a:lnTo>
                    <a:pt x="3791417" y="3675907"/>
                  </a:lnTo>
                  <a:lnTo>
                    <a:pt x="3791417" y="3644417"/>
                  </a:lnTo>
                  <a:lnTo>
                    <a:pt x="3791417" y="3612928"/>
                  </a:lnTo>
                  <a:lnTo>
                    <a:pt x="3772243" y="3595573"/>
                  </a:lnTo>
                  <a:lnTo>
                    <a:pt x="3753069" y="3578228"/>
                  </a:lnTo>
                  <a:lnTo>
                    <a:pt x="3723132" y="3578228"/>
                  </a:lnTo>
                  <a:lnTo>
                    <a:pt x="3693195" y="3578228"/>
                  </a:lnTo>
                  <a:lnTo>
                    <a:pt x="3675631" y="3599917"/>
                  </a:lnTo>
                  <a:lnTo>
                    <a:pt x="3658067" y="3621615"/>
                  </a:lnTo>
                  <a:lnTo>
                    <a:pt x="3658067" y="3646132"/>
                  </a:lnTo>
                  <a:lnTo>
                    <a:pt x="3658067" y="3670659"/>
                  </a:lnTo>
                  <a:lnTo>
                    <a:pt x="3678774" y="3692709"/>
                  </a:lnTo>
                  <a:lnTo>
                    <a:pt x="3699491" y="3714750"/>
                  </a:lnTo>
                  <a:close/>
                  <a:moveTo>
                    <a:pt x="4050545" y="3704939"/>
                  </a:moveTo>
                  <a:lnTo>
                    <a:pt x="4057250" y="3705225"/>
                  </a:lnTo>
                  <a:lnTo>
                    <a:pt x="4063784" y="3670402"/>
                  </a:lnTo>
                  <a:lnTo>
                    <a:pt x="4070319" y="3635578"/>
                  </a:lnTo>
                  <a:lnTo>
                    <a:pt x="4064632" y="3548958"/>
                  </a:lnTo>
                  <a:lnTo>
                    <a:pt x="4058936" y="3462338"/>
                  </a:lnTo>
                  <a:lnTo>
                    <a:pt x="4047764" y="3409950"/>
                  </a:lnTo>
                  <a:lnTo>
                    <a:pt x="4036581" y="3357563"/>
                  </a:lnTo>
                  <a:lnTo>
                    <a:pt x="4015283" y="3309252"/>
                  </a:lnTo>
                  <a:lnTo>
                    <a:pt x="3993985" y="3260932"/>
                  </a:lnTo>
                  <a:lnTo>
                    <a:pt x="3967429" y="3240043"/>
                  </a:lnTo>
                  <a:lnTo>
                    <a:pt x="3940883" y="3219164"/>
                  </a:lnTo>
                  <a:lnTo>
                    <a:pt x="3878056" y="3279362"/>
                  </a:lnTo>
                  <a:lnTo>
                    <a:pt x="3815229" y="3339560"/>
                  </a:lnTo>
                  <a:lnTo>
                    <a:pt x="3792408" y="3355191"/>
                  </a:lnTo>
                  <a:lnTo>
                    <a:pt x="3769586" y="3370831"/>
                  </a:lnTo>
                  <a:lnTo>
                    <a:pt x="3781368" y="3443831"/>
                  </a:lnTo>
                  <a:lnTo>
                    <a:pt x="3793141" y="3516830"/>
                  </a:lnTo>
                  <a:lnTo>
                    <a:pt x="3787388" y="3547520"/>
                  </a:lnTo>
                  <a:lnTo>
                    <a:pt x="3781625" y="3578209"/>
                  </a:lnTo>
                  <a:lnTo>
                    <a:pt x="3798428" y="3593211"/>
                  </a:lnTo>
                  <a:lnTo>
                    <a:pt x="3815229" y="3608223"/>
                  </a:lnTo>
                  <a:lnTo>
                    <a:pt x="3913308" y="3646970"/>
                  </a:lnTo>
                  <a:lnTo>
                    <a:pt x="4011378" y="3685727"/>
                  </a:lnTo>
                  <a:lnTo>
                    <a:pt x="4027608" y="3695186"/>
                  </a:lnTo>
                  <a:lnTo>
                    <a:pt x="4043829" y="3704644"/>
                  </a:lnTo>
                  <a:close/>
                  <a:moveTo>
                    <a:pt x="4123906" y="3703330"/>
                  </a:moveTo>
                  <a:lnTo>
                    <a:pt x="4158129" y="3700463"/>
                  </a:lnTo>
                  <a:lnTo>
                    <a:pt x="4155824" y="3609975"/>
                  </a:lnTo>
                  <a:lnTo>
                    <a:pt x="4153529" y="3519488"/>
                  </a:lnTo>
                  <a:lnTo>
                    <a:pt x="4143118" y="3467100"/>
                  </a:lnTo>
                  <a:lnTo>
                    <a:pt x="4132707" y="3414713"/>
                  </a:lnTo>
                  <a:lnTo>
                    <a:pt x="4118648" y="3365049"/>
                  </a:lnTo>
                  <a:lnTo>
                    <a:pt x="4104590" y="3315386"/>
                  </a:lnTo>
                  <a:lnTo>
                    <a:pt x="4088502" y="3296822"/>
                  </a:lnTo>
                  <a:lnTo>
                    <a:pt x="4072404" y="3278258"/>
                  </a:lnTo>
                  <a:lnTo>
                    <a:pt x="4052592" y="3272543"/>
                  </a:lnTo>
                  <a:lnTo>
                    <a:pt x="4032781" y="3266818"/>
                  </a:lnTo>
                  <a:lnTo>
                    <a:pt x="4054917" y="3364583"/>
                  </a:lnTo>
                  <a:lnTo>
                    <a:pt x="4077043" y="3462338"/>
                  </a:lnTo>
                  <a:lnTo>
                    <a:pt x="4083358" y="3584267"/>
                  </a:lnTo>
                  <a:lnTo>
                    <a:pt x="4089673" y="3706197"/>
                  </a:lnTo>
                  <a:close/>
                  <a:moveTo>
                    <a:pt x="236868" y="3667125"/>
                  </a:moveTo>
                  <a:lnTo>
                    <a:pt x="244659" y="3667125"/>
                  </a:lnTo>
                  <a:lnTo>
                    <a:pt x="296399" y="3651771"/>
                  </a:lnTo>
                  <a:lnTo>
                    <a:pt x="348129" y="3636426"/>
                  </a:lnTo>
                  <a:lnTo>
                    <a:pt x="391592" y="3614414"/>
                  </a:lnTo>
                  <a:lnTo>
                    <a:pt x="435064" y="3592401"/>
                  </a:lnTo>
                  <a:lnTo>
                    <a:pt x="471421" y="3552158"/>
                  </a:lnTo>
                  <a:lnTo>
                    <a:pt x="507778" y="3511915"/>
                  </a:lnTo>
                  <a:lnTo>
                    <a:pt x="485651" y="3495227"/>
                  </a:lnTo>
                  <a:lnTo>
                    <a:pt x="463534" y="3478540"/>
                  </a:lnTo>
                  <a:lnTo>
                    <a:pt x="428539" y="3468062"/>
                  </a:lnTo>
                  <a:lnTo>
                    <a:pt x="393545" y="3457575"/>
                  </a:lnTo>
                  <a:lnTo>
                    <a:pt x="349596" y="3457575"/>
                  </a:lnTo>
                  <a:lnTo>
                    <a:pt x="305657" y="3457575"/>
                  </a:lnTo>
                  <a:lnTo>
                    <a:pt x="285236" y="3497599"/>
                  </a:lnTo>
                  <a:lnTo>
                    <a:pt x="264814" y="3537623"/>
                  </a:lnTo>
                  <a:lnTo>
                    <a:pt x="246945" y="3589573"/>
                  </a:lnTo>
                  <a:lnTo>
                    <a:pt x="229067" y="3641531"/>
                  </a:lnTo>
                  <a:lnTo>
                    <a:pt x="229067" y="3654333"/>
                  </a:lnTo>
                  <a:lnTo>
                    <a:pt x="229067" y="3667125"/>
                  </a:lnTo>
                  <a:close/>
                  <a:moveTo>
                    <a:pt x="3617824" y="3637721"/>
                  </a:moveTo>
                  <a:lnTo>
                    <a:pt x="3629959" y="3638550"/>
                  </a:lnTo>
                  <a:lnTo>
                    <a:pt x="3639255" y="3614118"/>
                  </a:lnTo>
                  <a:lnTo>
                    <a:pt x="3648542" y="3589687"/>
                  </a:lnTo>
                  <a:lnTo>
                    <a:pt x="3648542" y="3582295"/>
                  </a:lnTo>
                  <a:lnTo>
                    <a:pt x="3648542" y="3574904"/>
                  </a:lnTo>
                  <a:lnTo>
                    <a:pt x="3567989" y="3550615"/>
                  </a:lnTo>
                  <a:lnTo>
                    <a:pt x="3487427" y="3526317"/>
                  </a:lnTo>
                  <a:lnTo>
                    <a:pt x="3444164" y="3541881"/>
                  </a:lnTo>
                  <a:lnTo>
                    <a:pt x="3400892" y="3557435"/>
                  </a:lnTo>
                  <a:lnTo>
                    <a:pt x="3400892" y="3562598"/>
                  </a:lnTo>
                  <a:lnTo>
                    <a:pt x="3400892" y="3567760"/>
                  </a:lnTo>
                  <a:lnTo>
                    <a:pt x="3503286" y="3602326"/>
                  </a:lnTo>
                  <a:lnTo>
                    <a:pt x="3605679" y="3636893"/>
                  </a:lnTo>
                  <a:close/>
                  <a:moveTo>
                    <a:pt x="2847566" y="3608527"/>
                  </a:moveTo>
                  <a:lnTo>
                    <a:pt x="2872254" y="3599183"/>
                  </a:lnTo>
                  <a:lnTo>
                    <a:pt x="2893686" y="3579105"/>
                  </a:lnTo>
                  <a:lnTo>
                    <a:pt x="2915117" y="3559026"/>
                  </a:lnTo>
                  <a:lnTo>
                    <a:pt x="2915117" y="3551349"/>
                  </a:lnTo>
                  <a:lnTo>
                    <a:pt x="2915117" y="3543662"/>
                  </a:lnTo>
                  <a:lnTo>
                    <a:pt x="2888923" y="3537366"/>
                  </a:lnTo>
                  <a:lnTo>
                    <a:pt x="2862729" y="3531070"/>
                  </a:lnTo>
                  <a:lnTo>
                    <a:pt x="2826620" y="3512982"/>
                  </a:lnTo>
                  <a:lnTo>
                    <a:pt x="2790501" y="3494884"/>
                  </a:lnTo>
                  <a:lnTo>
                    <a:pt x="2752897" y="3456137"/>
                  </a:lnTo>
                  <a:lnTo>
                    <a:pt x="2715292" y="3417389"/>
                  </a:lnTo>
                  <a:lnTo>
                    <a:pt x="2685717" y="3365687"/>
                  </a:lnTo>
                  <a:lnTo>
                    <a:pt x="2656141" y="3313986"/>
                  </a:lnTo>
                  <a:lnTo>
                    <a:pt x="2635606" y="3320348"/>
                  </a:lnTo>
                  <a:lnTo>
                    <a:pt x="2615079" y="3326711"/>
                  </a:lnTo>
                  <a:lnTo>
                    <a:pt x="2575808" y="3344999"/>
                  </a:lnTo>
                  <a:lnTo>
                    <a:pt x="2536537" y="3363287"/>
                  </a:lnTo>
                  <a:lnTo>
                    <a:pt x="2515629" y="3385538"/>
                  </a:lnTo>
                  <a:lnTo>
                    <a:pt x="2494731" y="3407788"/>
                  </a:lnTo>
                  <a:lnTo>
                    <a:pt x="2566768" y="3443878"/>
                  </a:lnTo>
                  <a:lnTo>
                    <a:pt x="2638806" y="3479959"/>
                  </a:lnTo>
                  <a:lnTo>
                    <a:pt x="2730846" y="3548920"/>
                  </a:lnTo>
                  <a:lnTo>
                    <a:pt x="2822877" y="3617881"/>
                  </a:lnTo>
                  <a:close/>
                  <a:moveTo>
                    <a:pt x="3766605" y="3560826"/>
                  </a:moveTo>
                  <a:lnTo>
                    <a:pt x="3775129" y="3562350"/>
                  </a:lnTo>
                  <a:lnTo>
                    <a:pt x="3769671" y="3498056"/>
                  </a:lnTo>
                  <a:lnTo>
                    <a:pt x="3764223" y="3433763"/>
                  </a:lnTo>
                  <a:lnTo>
                    <a:pt x="3757746" y="3417094"/>
                  </a:lnTo>
                  <a:lnTo>
                    <a:pt x="3751279" y="3400425"/>
                  </a:lnTo>
                  <a:lnTo>
                    <a:pt x="3739068" y="3400425"/>
                  </a:lnTo>
                  <a:lnTo>
                    <a:pt x="3726856" y="3400425"/>
                  </a:lnTo>
                  <a:lnTo>
                    <a:pt x="3706025" y="3417284"/>
                  </a:lnTo>
                  <a:lnTo>
                    <a:pt x="3685204" y="3434153"/>
                  </a:lnTo>
                  <a:lnTo>
                    <a:pt x="3691852" y="3492970"/>
                  </a:lnTo>
                  <a:lnTo>
                    <a:pt x="3698510" y="3551796"/>
                  </a:lnTo>
                  <a:lnTo>
                    <a:pt x="3728295" y="3555549"/>
                  </a:lnTo>
                  <a:lnTo>
                    <a:pt x="3758079" y="3559302"/>
                  </a:lnTo>
                  <a:close/>
                  <a:moveTo>
                    <a:pt x="3329407" y="3542367"/>
                  </a:moveTo>
                  <a:lnTo>
                    <a:pt x="3371622" y="3534480"/>
                  </a:lnTo>
                  <a:lnTo>
                    <a:pt x="3443821" y="3510248"/>
                  </a:lnTo>
                  <a:lnTo>
                    <a:pt x="3516020" y="3486007"/>
                  </a:lnTo>
                  <a:lnTo>
                    <a:pt x="3575133" y="3456461"/>
                  </a:lnTo>
                  <a:lnTo>
                    <a:pt x="3634254" y="3426914"/>
                  </a:lnTo>
                  <a:lnTo>
                    <a:pt x="3715217" y="3373393"/>
                  </a:lnTo>
                  <a:lnTo>
                    <a:pt x="3796179" y="3319872"/>
                  </a:lnTo>
                  <a:lnTo>
                    <a:pt x="3863921" y="3252997"/>
                  </a:lnTo>
                  <a:lnTo>
                    <a:pt x="3931663" y="3186113"/>
                  </a:lnTo>
                  <a:lnTo>
                    <a:pt x="3948770" y="3152775"/>
                  </a:lnTo>
                  <a:lnTo>
                    <a:pt x="3965877" y="3119438"/>
                  </a:lnTo>
                  <a:lnTo>
                    <a:pt x="3966753" y="3078118"/>
                  </a:lnTo>
                  <a:lnTo>
                    <a:pt x="3967629" y="3036799"/>
                  </a:lnTo>
                  <a:lnTo>
                    <a:pt x="3945436" y="3018825"/>
                  </a:lnTo>
                  <a:lnTo>
                    <a:pt x="3923243" y="3000851"/>
                  </a:lnTo>
                  <a:lnTo>
                    <a:pt x="3888286" y="2990879"/>
                  </a:lnTo>
                  <a:lnTo>
                    <a:pt x="3853329" y="2980906"/>
                  </a:lnTo>
                  <a:lnTo>
                    <a:pt x="3813591" y="2975162"/>
                  </a:lnTo>
                  <a:lnTo>
                    <a:pt x="3773844" y="2969409"/>
                  </a:lnTo>
                  <a:lnTo>
                    <a:pt x="3725847" y="3017406"/>
                  </a:lnTo>
                  <a:lnTo>
                    <a:pt x="3677851" y="3065402"/>
                  </a:lnTo>
                  <a:lnTo>
                    <a:pt x="3625320" y="3085062"/>
                  </a:lnTo>
                  <a:lnTo>
                    <a:pt x="3572790" y="3104712"/>
                  </a:lnTo>
                  <a:lnTo>
                    <a:pt x="3516087" y="3112075"/>
                  </a:lnTo>
                  <a:lnTo>
                    <a:pt x="3459376" y="3119438"/>
                  </a:lnTo>
                  <a:lnTo>
                    <a:pt x="3368221" y="3193771"/>
                  </a:lnTo>
                  <a:lnTo>
                    <a:pt x="3277067" y="3268094"/>
                  </a:lnTo>
                  <a:lnTo>
                    <a:pt x="3277067" y="3404111"/>
                  </a:lnTo>
                  <a:lnTo>
                    <a:pt x="3277067" y="3540128"/>
                  </a:lnTo>
                  <a:lnTo>
                    <a:pt x="3282134" y="3545186"/>
                  </a:lnTo>
                  <a:lnTo>
                    <a:pt x="3287192" y="3550253"/>
                  </a:lnTo>
                  <a:close/>
                  <a:moveTo>
                    <a:pt x="3661563" y="3552130"/>
                  </a:moveTo>
                  <a:lnTo>
                    <a:pt x="3679336" y="3552825"/>
                  </a:lnTo>
                  <a:lnTo>
                    <a:pt x="3673593" y="3531394"/>
                  </a:lnTo>
                  <a:lnTo>
                    <a:pt x="3667849" y="3509963"/>
                  </a:lnTo>
                  <a:lnTo>
                    <a:pt x="3667573" y="3490913"/>
                  </a:lnTo>
                  <a:lnTo>
                    <a:pt x="3667297" y="3471863"/>
                  </a:lnTo>
                  <a:lnTo>
                    <a:pt x="3659238" y="3459156"/>
                  </a:lnTo>
                  <a:lnTo>
                    <a:pt x="3651190" y="3446440"/>
                  </a:lnTo>
                  <a:lnTo>
                    <a:pt x="3591754" y="3476444"/>
                  </a:lnTo>
                  <a:lnTo>
                    <a:pt x="3532318" y="3506448"/>
                  </a:lnTo>
                  <a:lnTo>
                    <a:pt x="3536519" y="3510648"/>
                  </a:lnTo>
                  <a:lnTo>
                    <a:pt x="3540710" y="3514849"/>
                  </a:lnTo>
                  <a:lnTo>
                    <a:pt x="3592249" y="3533137"/>
                  </a:lnTo>
                  <a:lnTo>
                    <a:pt x="3643779" y="3551435"/>
                  </a:lnTo>
                  <a:close/>
                  <a:moveTo>
                    <a:pt x="2903211" y="3514516"/>
                  </a:moveTo>
                  <a:lnTo>
                    <a:pt x="2924642" y="3514725"/>
                  </a:lnTo>
                  <a:lnTo>
                    <a:pt x="2924642" y="3400425"/>
                  </a:lnTo>
                  <a:lnTo>
                    <a:pt x="2924642" y="3286125"/>
                  </a:lnTo>
                  <a:lnTo>
                    <a:pt x="2916108" y="3286125"/>
                  </a:lnTo>
                  <a:lnTo>
                    <a:pt x="2907563" y="3286125"/>
                  </a:lnTo>
                  <a:lnTo>
                    <a:pt x="2880389" y="3317167"/>
                  </a:lnTo>
                  <a:lnTo>
                    <a:pt x="2853204" y="3348209"/>
                  </a:lnTo>
                  <a:lnTo>
                    <a:pt x="2821238" y="3398158"/>
                  </a:lnTo>
                  <a:lnTo>
                    <a:pt x="2789273" y="3448098"/>
                  </a:lnTo>
                  <a:lnTo>
                    <a:pt x="2794902" y="3462766"/>
                  </a:lnTo>
                  <a:lnTo>
                    <a:pt x="2800531" y="3477425"/>
                  </a:lnTo>
                  <a:lnTo>
                    <a:pt x="2841155" y="3495866"/>
                  </a:lnTo>
                  <a:lnTo>
                    <a:pt x="2881779" y="3514306"/>
                  </a:lnTo>
                  <a:close/>
                  <a:moveTo>
                    <a:pt x="515512" y="3476482"/>
                  </a:moveTo>
                  <a:lnTo>
                    <a:pt x="520970" y="3476625"/>
                  </a:lnTo>
                  <a:lnTo>
                    <a:pt x="561423" y="3426895"/>
                  </a:lnTo>
                  <a:lnTo>
                    <a:pt x="601876" y="3377175"/>
                  </a:lnTo>
                  <a:lnTo>
                    <a:pt x="596141" y="3346599"/>
                  </a:lnTo>
                  <a:lnTo>
                    <a:pt x="590398" y="3316024"/>
                  </a:lnTo>
                  <a:lnTo>
                    <a:pt x="602618" y="3305118"/>
                  </a:lnTo>
                  <a:lnTo>
                    <a:pt x="614829" y="3294212"/>
                  </a:lnTo>
                  <a:lnTo>
                    <a:pt x="652786" y="3273286"/>
                  </a:lnTo>
                  <a:lnTo>
                    <a:pt x="690734" y="3252350"/>
                  </a:lnTo>
                  <a:lnTo>
                    <a:pt x="776611" y="3150022"/>
                  </a:lnTo>
                  <a:lnTo>
                    <a:pt x="862479" y="3047686"/>
                  </a:lnTo>
                  <a:lnTo>
                    <a:pt x="881929" y="3034408"/>
                  </a:lnTo>
                  <a:lnTo>
                    <a:pt x="901370" y="3021121"/>
                  </a:lnTo>
                  <a:lnTo>
                    <a:pt x="957491" y="3010748"/>
                  </a:lnTo>
                  <a:lnTo>
                    <a:pt x="1013613" y="3000375"/>
                  </a:lnTo>
                  <a:lnTo>
                    <a:pt x="1095975" y="3000375"/>
                  </a:lnTo>
                  <a:lnTo>
                    <a:pt x="1178338" y="3000375"/>
                  </a:lnTo>
                  <a:lnTo>
                    <a:pt x="1224725" y="3023864"/>
                  </a:lnTo>
                  <a:lnTo>
                    <a:pt x="1271121" y="3047343"/>
                  </a:lnTo>
                  <a:lnTo>
                    <a:pt x="1272864" y="3045295"/>
                  </a:lnTo>
                  <a:lnTo>
                    <a:pt x="1274598" y="3043238"/>
                  </a:lnTo>
                  <a:lnTo>
                    <a:pt x="1313812" y="2982230"/>
                  </a:lnTo>
                  <a:lnTo>
                    <a:pt x="1353017" y="2921222"/>
                  </a:lnTo>
                  <a:lnTo>
                    <a:pt x="1353017" y="2909402"/>
                  </a:lnTo>
                  <a:lnTo>
                    <a:pt x="1353017" y="2897572"/>
                  </a:lnTo>
                  <a:lnTo>
                    <a:pt x="1318279" y="2867073"/>
                  </a:lnTo>
                  <a:lnTo>
                    <a:pt x="1283541" y="2836574"/>
                  </a:lnTo>
                  <a:lnTo>
                    <a:pt x="1239698" y="2817448"/>
                  </a:lnTo>
                  <a:lnTo>
                    <a:pt x="1195854" y="2798331"/>
                  </a:lnTo>
                  <a:lnTo>
                    <a:pt x="1138704" y="2793740"/>
                  </a:lnTo>
                  <a:lnTo>
                    <a:pt x="1081554" y="2789158"/>
                  </a:lnTo>
                  <a:lnTo>
                    <a:pt x="1063324" y="2802912"/>
                  </a:lnTo>
                  <a:lnTo>
                    <a:pt x="1045102" y="2816667"/>
                  </a:lnTo>
                  <a:lnTo>
                    <a:pt x="1038549" y="2858510"/>
                  </a:lnTo>
                  <a:lnTo>
                    <a:pt x="1032005" y="2900363"/>
                  </a:lnTo>
                  <a:lnTo>
                    <a:pt x="1020128" y="2869406"/>
                  </a:lnTo>
                  <a:lnTo>
                    <a:pt x="1008250" y="2838450"/>
                  </a:lnTo>
                  <a:lnTo>
                    <a:pt x="1000620" y="2838450"/>
                  </a:lnTo>
                  <a:lnTo>
                    <a:pt x="992981" y="2838450"/>
                  </a:lnTo>
                  <a:lnTo>
                    <a:pt x="846763" y="2922365"/>
                  </a:lnTo>
                  <a:lnTo>
                    <a:pt x="700554" y="3006281"/>
                  </a:lnTo>
                  <a:lnTo>
                    <a:pt x="601713" y="3067622"/>
                  </a:lnTo>
                  <a:lnTo>
                    <a:pt x="502873" y="3128963"/>
                  </a:lnTo>
                  <a:lnTo>
                    <a:pt x="451695" y="3176940"/>
                  </a:lnTo>
                  <a:lnTo>
                    <a:pt x="400517" y="3224918"/>
                  </a:lnTo>
                  <a:lnTo>
                    <a:pt x="400517" y="3250387"/>
                  </a:lnTo>
                  <a:lnTo>
                    <a:pt x="400517" y="3275857"/>
                  </a:lnTo>
                  <a:lnTo>
                    <a:pt x="421948" y="3296583"/>
                  </a:lnTo>
                  <a:lnTo>
                    <a:pt x="443379" y="3317301"/>
                  </a:lnTo>
                  <a:lnTo>
                    <a:pt x="424329" y="3312319"/>
                  </a:lnTo>
                  <a:lnTo>
                    <a:pt x="405279" y="3307337"/>
                  </a:lnTo>
                  <a:lnTo>
                    <a:pt x="388639" y="3300489"/>
                  </a:lnTo>
                  <a:lnTo>
                    <a:pt x="371999" y="3293631"/>
                  </a:lnTo>
                  <a:lnTo>
                    <a:pt x="348253" y="3344647"/>
                  </a:lnTo>
                  <a:lnTo>
                    <a:pt x="324507" y="3395663"/>
                  </a:lnTo>
                  <a:lnTo>
                    <a:pt x="324412" y="3407140"/>
                  </a:lnTo>
                  <a:lnTo>
                    <a:pt x="324317" y="3418608"/>
                  </a:lnTo>
                  <a:lnTo>
                    <a:pt x="360036" y="3424600"/>
                  </a:lnTo>
                  <a:lnTo>
                    <a:pt x="395754" y="3430581"/>
                  </a:lnTo>
                  <a:lnTo>
                    <a:pt x="438617" y="3444221"/>
                  </a:lnTo>
                  <a:lnTo>
                    <a:pt x="481479" y="3457861"/>
                  </a:lnTo>
                  <a:lnTo>
                    <a:pt x="495767" y="3467091"/>
                  </a:lnTo>
                  <a:lnTo>
                    <a:pt x="510054" y="3476330"/>
                  </a:lnTo>
                  <a:close/>
                  <a:moveTo>
                    <a:pt x="2762526" y="3429000"/>
                  </a:moveTo>
                  <a:lnTo>
                    <a:pt x="2770947" y="3429000"/>
                  </a:lnTo>
                  <a:lnTo>
                    <a:pt x="2792273" y="3398044"/>
                  </a:lnTo>
                  <a:lnTo>
                    <a:pt x="2813609" y="3367088"/>
                  </a:lnTo>
                  <a:lnTo>
                    <a:pt x="2864358" y="3303299"/>
                  </a:lnTo>
                  <a:lnTo>
                    <a:pt x="2915117" y="3239519"/>
                  </a:lnTo>
                  <a:lnTo>
                    <a:pt x="2915117" y="3119943"/>
                  </a:lnTo>
                  <a:lnTo>
                    <a:pt x="2915117" y="3000375"/>
                  </a:lnTo>
                  <a:lnTo>
                    <a:pt x="2966171" y="3000375"/>
                  </a:lnTo>
                  <a:lnTo>
                    <a:pt x="3017235" y="3000375"/>
                  </a:lnTo>
                  <a:lnTo>
                    <a:pt x="3060516" y="2994441"/>
                  </a:lnTo>
                  <a:lnTo>
                    <a:pt x="3103807" y="2988507"/>
                  </a:lnTo>
                  <a:lnTo>
                    <a:pt x="3110303" y="2945149"/>
                  </a:lnTo>
                  <a:lnTo>
                    <a:pt x="3116809" y="2901801"/>
                  </a:lnTo>
                  <a:lnTo>
                    <a:pt x="3143955" y="2825077"/>
                  </a:lnTo>
                  <a:lnTo>
                    <a:pt x="3171101" y="2748363"/>
                  </a:lnTo>
                  <a:lnTo>
                    <a:pt x="3167825" y="2745076"/>
                  </a:lnTo>
                  <a:lnTo>
                    <a:pt x="3164538" y="2741800"/>
                  </a:lnTo>
                  <a:lnTo>
                    <a:pt x="3135983" y="2756564"/>
                  </a:lnTo>
                  <a:lnTo>
                    <a:pt x="3107427" y="2771327"/>
                  </a:lnTo>
                  <a:lnTo>
                    <a:pt x="3035656" y="2828363"/>
                  </a:lnTo>
                  <a:lnTo>
                    <a:pt x="2963885" y="2885399"/>
                  </a:lnTo>
                  <a:lnTo>
                    <a:pt x="2900972" y="2959122"/>
                  </a:lnTo>
                  <a:lnTo>
                    <a:pt x="2838069" y="3032855"/>
                  </a:lnTo>
                  <a:lnTo>
                    <a:pt x="2794749" y="3098606"/>
                  </a:lnTo>
                  <a:lnTo>
                    <a:pt x="2751430" y="3164358"/>
                  </a:lnTo>
                  <a:lnTo>
                    <a:pt x="2715054" y="3231404"/>
                  </a:lnTo>
                  <a:lnTo>
                    <a:pt x="2678678" y="3298441"/>
                  </a:lnTo>
                  <a:lnTo>
                    <a:pt x="2689327" y="3323244"/>
                  </a:lnTo>
                  <a:lnTo>
                    <a:pt x="2699976" y="3348038"/>
                  </a:lnTo>
                  <a:lnTo>
                    <a:pt x="2727046" y="3388519"/>
                  </a:lnTo>
                  <a:lnTo>
                    <a:pt x="2754106" y="3429000"/>
                  </a:lnTo>
                  <a:close/>
                  <a:moveTo>
                    <a:pt x="1531515" y="3342989"/>
                  </a:moveTo>
                  <a:lnTo>
                    <a:pt x="1533801" y="3343275"/>
                  </a:lnTo>
                  <a:lnTo>
                    <a:pt x="1562557" y="3279858"/>
                  </a:lnTo>
                  <a:lnTo>
                    <a:pt x="1591313" y="3216440"/>
                  </a:lnTo>
                  <a:lnTo>
                    <a:pt x="1588846" y="3214192"/>
                  </a:lnTo>
                  <a:lnTo>
                    <a:pt x="1586379" y="3211935"/>
                  </a:lnTo>
                  <a:lnTo>
                    <a:pt x="1524467" y="3230956"/>
                  </a:lnTo>
                  <a:lnTo>
                    <a:pt x="1462554" y="3249978"/>
                  </a:lnTo>
                  <a:lnTo>
                    <a:pt x="1459087" y="3253264"/>
                  </a:lnTo>
                  <a:lnTo>
                    <a:pt x="1455620" y="3256550"/>
                  </a:lnTo>
                  <a:lnTo>
                    <a:pt x="1476499" y="3290326"/>
                  </a:lnTo>
                  <a:lnTo>
                    <a:pt x="1497368" y="3324111"/>
                  </a:lnTo>
                  <a:lnTo>
                    <a:pt x="1513304" y="3333398"/>
                  </a:lnTo>
                  <a:lnTo>
                    <a:pt x="1529229" y="3342694"/>
                  </a:lnTo>
                  <a:close/>
                  <a:moveTo>
                    <a:pt x="3060373" y="3303089"/>
                  </a:moveTo>
                  <a:lnTo>
                    <a:pt x="3177054" y="3300413"/>
                  </a:lnTo>
                  <a:lnTo>
                    <a:pt x="3177054" y="3277372"/>
                  </a:lnTo>
                  <a:lnTo>
                    <a:pt x="3177054" y="3254340"/>
                  </a:lnTo>
                  <a:lnTo>
                    <a:pt x="3148479" y="3238595"/>
                  </a:lnTo>
                  <a:lnTo>
                    <a:pt x="3119904" y="3222860"/>
                  </a:lnTo>
                  <a:lnTo>
                    <a:pt x="3107684" y="3197781"/>
                  </a:lnTo>
                  <a:lnTo>
                    <a:pt x="3095473" y="3172702"/>
                  </a:lnTo>
                  <a:lnTo>
                    <a:pt x="3109446" y="3139259"/>
                  </a:lnTo>
                  <a:lnTo>
                    <a:pt x="3123409" y="3105827"/>
                  </a:lnTo>
                  <a:lnTo>
                    <a:pt x="3147508" y="3099778"/>
                  </a:lnTo>
                  <a:lnTo>
                    <a:pt x="3171606" y="3093730"/>
                  </a:lnTo>
                  <a:lnTo>
                    <a:pt x="3177359" y="3075632"/>
                  </a:lnTo>
                  <a:lnTo>
                    <a:pt x="3183103" y="3057525"/>
                  </a:lnTo>
                  <a:lnTo>
                    <a:pt x="3176654" y="3037227"/>
                  </a:lnTo>
                  <a:lnTo>
                    <a:pt x="3170215" y="3016930"/>
                  </a:lnTo>
                  <a:lnTo>
                    <a:pt x="3112704" y="3022940"/>
                  </a:lnTo>
                  <a:lnTo>
                    <a:pt x="3055201" y="3028950"/>
                  </a:lnTo>
                  <a:lnTo>
                    <a:pt x="3004205" y="3028950"/>
                  </a:lnTo>
                  <a:lnTo>
                    <a:pt x="2953217" y="3028950"/>
                  </a:lnTo>
                  <a:lnTo>
                    <a:pt x="2953426" y="3059906"/>
                  </a:lnTo>
                  <a:lnTo>
                    <a:pt x="2953627" y="3090863"/>
                  </a:lnTo>
                  <a:lnTo>
                    <a:pt x="2984278" y="3105150"/>
                  </a:lnTo>
                  <a:lnTo>
                    <a:pt x="3014929" y="3119438"/>
                  </a:lnTo>
                  <a:lnTo>
                    <a:pt x="3028331" y="3143793"/>
                  </a:lnTo>
                  <a:lnTo>
                    <a:pt x="3041742" y="3168149"/>
                  </a:lnTo>
                  <a:lnTo>
                    <a:pt x="3028331" y="3196181"/>
                  </a:lnTo>
                  <a:lnTo>
                    <a:pt x="3014910" y="3224213"/>
                  </a:lnTo>
                  <a:lnTo>
                    <a:pt x="2979325" y="3243263"/>
                  </a:lnTo>
                  <a:lnTo>
                    <a:pt x="2943740" y="3262313"/>
                  </a:lnTo>
                  <a:lnTo>
                    <a:pt x="2943711" y="3284039"/>
                  </a:lnTo>
                  <a:lnTo>
                    <a:pt x="2943683" y="3305766"/>
                  </a:lnTo>
                  <a:close/>
                  <a:moveTo>
                    <a:pt x="2647426" y="3276600"/>
                  </a:moveTo>
                  <a:lnTo>
                    <a:pt x="2654999" y="3276600"/>
                  </a:lnTo>
                  <a:lnTo>
                    <a:pt x="2705719" y="3193256"/>
                  </a:lnTo>
                  <a:lnTo>
                    <a:pt x="2756440" y="3109913"/>
                  </a:lnTo>
                  <a:lnTo>
                    <a:pt x="2807485" y="3040561"/>
                  </a:lnTo>
                  <a:lnTo>
                    <a:pt x="2858538" y="2971219"/>
                  </a:lnTo>
                  <a:lnTo>
                    <a:pt x="2943025" y="2882522"/>
                  </a:lnTo>
                  <a:lnTo>
                    <a:pt x="3027522" y="2793835"/>
                  </a:lnTo>
                  <a:lnTo>
                    <a:pt x="3018882" y="2747086"/>
                  </a:lnTo>
                  <a:lnTo>
                    <a:pt x="3010243" y="2700338"/>
                  </a:lnTo>
                  <a:lnTo>
                    <a:pt x="2992765" y="2676525"/>
                  </a:lnTo>
                  <a:lnTo>
                    <a:pt x="2975277" y="2652713"/>
                  </a:lnTo>
                  <a:lnTo>
                    <a:pt x="2943787" y="2631281"/>
                  </a:lnTo>
                  <a:lnTo>
                    <a:pt x="2912297" y="2609850"/>
                  </a:lnTo>
                  <a:lnTo>
                    <a:pt x="2844651" y="2609936"/>
                  </a:lnTo>
                  <a:lnTo>
                    <a:pt x="2777004" y="2610022"/>
                  </a:lnTo>
                  <a:lnTo>
                    <a:pt x="2728180" y="2638025"/>
                  </a:lnTo>
                  <a:lnTo>
                    <a:pt x="2679354" y="2666029"/>
                  </a:lnTo>
                  <a:lnTo>
                    <a:pt x="2650846" y="2702233"/>
                  </a:lnTo>
                  <a:lnTo>
                    <a:pt x="2622328" y="2738428"/>
                  </a:lnTo>
                  <a:lnTo>
                    <a:pt x="2597153" y="2788349"/>
                  </a:lnTo>
                  <a:lnTo>
                    <a:pt x="2571979" y="2838269"/>
                  </a:lnTo>
                  <a:lnTo>
                    <a:pt x="2556815" y="2902649"/>
                  </a:lnTo>
                  <a:lnTo>
                    <a:pt x="2541641" y="2967028"/>
                  </a:lnTo>
                  <a:lnTo>
                    <a:pt x="2547005" y="3039466"/>
                  </a:lnTo>
                  <a:lnTo>
                    <a:pt x="2552357" y="3111913"/>
                  </a:lnTo>
                  <a:lnTo>
                    <a:pt x="2572560" y="3163291"/>
                  </a:lnTo>
                  <a:lnTo>
                    <a:pt x="2592772" y="3214678"/>
                  </a:lnTo>
                  <a:lnTo>
                    <a:pt x="2616318" y="3245634"/>
                  </a:lnTo>
                  <a:lnTo>
                    <a:pt x="2639863" y="3276591"/>
                  </a:lnTo>
                  <a:close/>
                  <a:moveTo>
                    <a:pt x="1437837" y="3228899"/>
                  </a:moveTo>
                  <a:lnTo>
                    <a:pt x="1443504" y="3228823"/>
                  </a:lnTo>
                  <a:lnTo>
                    <a:pt x="1505417" y="3209906"/>
                  </a:lnTo>
                  <a:lnTo>
                    <a:pt x="1567329" y="3190980"/>
                  </a:lnTo>
                  <a:lnTo>
                    <a:pt x="1682220" y="3167215"/>
                  </a:lnTo>
                  <a:lnTo>
                    <a:pt x="1797120" y="3143450"/>
                  </a:lnTo>
                  <a:lnTo>
                    <a:pt x="1925108" y="3127896"/>
                  </a:lnTo>
                  <a:lnTo>
                    <a:pt x="2053104" y="3112342"/>
                  </a:lnTo>
                  <a:lnTo>
                    <a:pt x="2289867" y="3112627"/>
                  </a:lnTo>
                  <a:lnTo>
                    <a:pt x="2526621" y="3112913"/>
                  </a:lnTo>
                  <a:lnTo>
                    <a:pt x="2520744" y="3083528"/>
                  </a:lnTo>
                  <a:lnTo>
                    <a:pt x="2514867" y="3054144"/>
                  </a:lnTo>
                  <a:lnTo>
                    <a:pt x="2509409" y="3048695"/>
                  </a:lnTo>
                  <a:lnTo>
                    <a:pt x="2503951" y="3043238"/>
                  </a:lnTo>
                  <a:lnTo>
                    <a:pt x="2288058" y="3043857"/>
                  </a:lnTo>
                  <a:lnTo>
                    <a:pt x="2072154" y="3044466"/>
                  </a:lnTo>
                  <a:lnTo>
                    <a:pt x="1934099" y="3061135"/>
                  </a:lnTo>
                  <a:lnTo>
                    <a:pt x="1796044" y="3077804"/>
                  </a:lnTo>
                  <a:lnTo>
                    <a:pt x="1680363" y="3100816"/>
                  </a:lnTo>
                  <a:lnTo>
                    <a:pt x="1564691" y="3123838"/>
                  </a:lnTo>
                  <a:lnTo>
                    <a:pt x="1487805" y="3148127"/>
                  </a:lnTo>
                  <a:lnTo>
                    <a:pt x="1410929" y="3172406"/>
                  </a:lnTo>
                  <a:lnTo>
                    <a:pt x="1404852" y="3182245"/>
                  </a:lnTo>
                  <a:lnTo>
                    <a:pt x="1398775" y="3192075"/>
                  </a:lnTo>
                  <a:lnTo>
                    <a:pt x="1415472" y="3210525"/>
                  </a:lnTo>
                  <a:lnTo>
                    <a:pt x="1432170" y="3228975"/>
                  </a:lnTo>
                  <a:close/>
                  <a:moveTo>
                    <a:pt x="2960618" y="3228975"/>
                  </a:moveTo>
                  <a:lnTo>
                    <a:pt x="2968028" y="3228975"/>
                  </a:lnTo>
                  <a:lnTo>
                    <a:pt x="2989193" y="3214145"/>
                  </a:lnTo>
                  <a:lnTo>
                    <a:pt x="3010367" y="3199324"/>
                  </a:lnTo>
                  <a:lnTo>
                    <a:pt x="3010367" y="3171616"/>
                  </a:lnTo>
                  <a:lnTo>
                    <a:pt x="3010367" y="3143917"/>
                  </a:lnTo>
                  <a:lnTo>
                    <a:pt x="2991945" y="3134059"/>
                  </a:lnTo>
                  <a:lnTo>
                    <a:pt x="2973515" y="3124200"/>
                  </a:lnTo>
                  <a:lnTo>
                    <a:pt x="2963370" y="3124200"/>
                  </a:lnTo>
                  <a:lnTo>
                    <a:pt x="2953217" y="3124200"/>
                  </a:lnTo>
                  <a:lnTo>
                    <a:pt x="2953217" y="3176588"/>
                  </a:lnTo>
                  <a:lnTo>
                    <a:pt x="2953217" y="3228975"/>
                  </a:lnTo>
                  <a:close/>
                  <a:moveTo>
                    <a:pt x="3307709" y="3208553"/>
                  </a:moveTo>
                  <a:lnTo>
                    <a:pt x="3338979" y="3186389"/>
                  </a:lnTo>
                  <a:lnTo>
                    <a:pt x="3396358" y="3137830"/>
                  </a:lnTo>
                  <a:lnTo>
                    <a:pt x="3453736" y="3089262"/>
                  </a:lnTo>
                  <a:lnTo>
                    <a:pt x="3515420" y="3082919"/>
                  </a:lnTo>
                  <a:lnTo>
                    <a:pt x="3577104" y="3076585"/>
                  </a:lnTo>
                  <a:lnTo>
                    <a:pt x="3634588" y="3048410"/>
                  </a:lnTo>
                  <a:lnTo>
                    <a:pt x="3692071" y="3020244"/>
                  </a:lnTo>
                  <a:lnTo>
                    <a:pt x="3715550" y="2995251"/>
                  </a:lnTo>
                  <a:lnTo>
                    <a:pt x="3739029" y="2970266"/>
                  </a:lnTo>
                  <a:lnTo>
                    <a:pt x="3719979" y="2955893"/>
                  </a:lnTo>
                  <a:lnTo>
                    <a:pt x="3700929" y="2941511"/>
                  </a:lnTo>
                  <a:lnTo>
                    <a:pt x="3572342" y="2945740"/>
                  </a:lnTo>
                  <a:lnTo>
                    <a:pt x="3443754" y="2949959"/>
                  </a:lnTo>
                  <a:lnTo>
                    <a:pt x="3362792" y="2977553"/>
                  </a:lnTo>
                  <a:lnTo>
                    <a:pt x="3281829" y="3005138"/>
                  </a:lnTo>
                  <a:lnTo>
                    <a:pt x="3279134" y="3117923"/>
                  </a:lnTo>
                  <a:lnTo>
                    <a:pt x="3276448" y="3230709"/>
                  </a:lnTo>
                  <a:close/>
                  <a:moveTo>
                    <a:pt x="3165148" y="3219164"/>
                  </a:moveTo>
                  <a:lnTo>
                    <a:pt x="3172292" y="3219450"/>
                  </a:lnTo>
                  <a:lnTo>
                    <a:pt x="3172292" y="3167063"/>
                  </a:lnTo>
                  <a:lnTo>
                    <a:pt x="3172292" y="3114675"/>
                  </a:lnTo>
                  <a:lnTo>
                    <a:pt x="3166901" y="3114675"/>
                  </a:lnTo>
                  <a:lnTo>
                    <a:pt x="3161519" y="3114675"/>
                  </a:lnTo>
                  <a:lnTo>
                    <a:pt x="3143089" y="3124534"/>
                  </a:lnTo>
                  <a:lnTo>
                    <a:pt x="3124667" y="3134392"/>
                  </a:lnTo>
                  <a:lnTo>
                    <a:pt x="3124667" y="3166929"/>
                  </a:lnTo>
                  <a:lnTo>
                    <a:pt x="3124667" y="3199457"/>
                  </a:lnTo>
                  <a:lnTo>
                    <a:pt x="3141336" y="3209163"/>
                  </a:lnTo>
                  <a:lnTo>
                    <a:pt x="3158004" y="3218869"/>
                  </a:lnTo>
                  <a:close/>
                  <a:moveTo>
                    <a:pt x="1388298" y="3158109"/>
                  </a:moveTo>
                  <a:lnTo>
                    <a:pt x="1402109" y="3152813"/>
                  </a:lnTo>
                  <a:lnTo>
                    <a:pt x="1484719" y="3128858"/>
                  </a:lnTo>
                  <a:lnTo>
                    <a:pt x="1567329" y="3104912"/>
                  </a:lnTo>
                  <a:lnTo>
                    <a:pt x="1687221" y="3081528"/>
                  </a:lnTo>
                  <a:lnTo>
                    <a:pt x="1807112" y="3058154"/>
                  </a:lnTo>
                  <a:lnTo>
                    <a:pt x="1925346" y="3042761"/>
                  </a:lnTo>
                  <a:lnTo>
                    <a:pt x="2043579" y="3027369"/>
                  </a:lnTo>
                  <a:lnTo>
                    <a:pt x="2279323" y="3022083"/>
                  </a:lnTo>
                  <a:lnTo>
                    <a:pt x="2515067" y="3016806"/>
                  </a:lnTo>
                  <a:lnTo>
                    <a:pt x="2515067" y="2976439"/>
                  </a:lnTo>
                  <a:lnTo>
                    <a:pt x="2515067" y="2936081"/>
                  </a:lnTo>
                  <a:lnTo>
                    <a:pt x="2521020" y="2906316"/>
                  </a:lnTo>
                  <a:lnTo>
                    <a:pt x="2526973" y="2876550"/>
                  </a:lnTo>
                  <a:lnTo>
                    <a:pt x="2302964" y="2876550"/>
                  </a:lnTo>
                  <a:lnTo>
                    <a:pt x="2078955" y="2876550"/>
                  </a:lnTo>
                  <a:lnTo>
                    <a:pt x="1946967" y="2890561"/>
                  </a:lnTo>
                  <a:lnTo>
                    <a:pt x="1814979" y="2904563"/>
                  </a:lnTo>
                  <a:lnTo>
                    <a:pt x="1732274" y="2919070"/>
                  </a:lnTo>
                  <a:lnTo>
                    <a:pt x="1649559" y="2933576"/>
                  </a:lnTo>
                  <a:lnTo>
                    <a:pt x="1565586" y="2952998"/>
                  </a:lnTo>
                  <a:lnTo>
                    <a:pt x="1481604" y="2972429"/>
                  </a:lnTo>
                  <a:lnTo>
                    <a:pt x="1403128" y="2996203"/>
                  </a:lnTo>
                  <a:lnTo>
                    <a:pt x="1324651" y="3019978"/>
                  </a:lnTo>
                  <a:lnTo>
                    <a:pt x="1310935" y="3046495"/>
                  </a:lnTo>
                  <a:lnTo>
                    <a:pt x="1297219" y="3073003"/>
                  </a:lnTo>
                  <a:lnTo>
                    <a:pt x="1335862" y="3118209"/>
                  </a:lnTo>
                  <a:lnTo>
                    <a:pt x="1374496" y="3163405"/>
                  </a:lnTo>
                  <a:close/>
                  <a:moveTo>
                    <a:pt x="4224805" y="3016892"/>
                  </a:moveTo>
                  <a:lnTo>
                    <a:pt x="4243855" y="3014663"/>
                  </a:lnTo>
                  <a:lnTo>
                    <a:pt x="4308377" y="2928938"/>
                  </a:lnTo>
                  <a:lnTo>
                    <a:pt x="4372899" y="2843213"/>
                  </a:lnTo>
                  <a:lnTo>
                    <a:pt x="4421153" y="2749487"/>
                  </a:lnTo>
                  <a:lnTo>
                    <a:pt x="4469416" y="2655751"/>
                  </a:lnTo>
                  <a:lnTo>
                    <a:pt x="4492657" y="2587562"/>
                  </a:lnTo>
                  <a:lnTo>
                    <a:pt x="4515908" y="2519363"/>
                  </a:lnTo>
                  <a:lnTo>
                    <a:pt x="4529433" y="2461270"/>
                  </a:lnTo>
                  <a:lnTo>
                    <a:pt x="4542949" y="2403177"/>
                  </a:lnTo>
                  <a:lnTo>
                    <a:pt x="4553198" y="2302469"/>
                  </a:lnTo>
                  <a:lnTo>
                    <a:pt x="4563437" y="2201771"/>
                  </a:lnTo>
                  <a:lnTo>
                    <a:pt x="4553569" y="2097072"/>
                  </a:lnTo>
                  <a:lnTo>
                    <a:pt x="4543692" y="1992382"/>
                  </a:lnTo>
                  <a:lnTo>
                    <a:pt x="4521042" y="1903448"/>
                  </a:lnTo>
                  <a:lnTo>
                    <a:pt x="4498391" y="1814513"/>
                  </a:lnTo>
                  <a:lnTo>
                    <a:pt x="4461196" y="1728788"/>
                  </a:lnTo>
                  <a:lnTo>
                    <a:pt x="4424010" y="1643063"/>
                  </a:lnTo>
                  <a:lnTo>
                    <a:pt x="4388235" y="1587379"/>
                  </a:lnTo>
                  <a:lnTo>
                    <a:pt x="4352458" y="1531696"/>
                  </a:lnTo>
                  <a:lnTo>
                    <a:pt x="4330837" y="1537116"/>
                  </a:lnTo>
                  <a:lnTo>
                    <a:pt x="4309224" y="1542545"/>
                  </a:lnTo>
                  <a:lnTo>
                    <a:pt x="3938398" y="1614821"/>
                  </a:lnTo>
                  <a:lnTo>
                    <a:pt x="3567579" y="1687097"/>
                  </a:lnTo>
                  <a:lnTo>
                    <a:pt x="3526660" y="1694888"/>
                  </a:lnTo>
                  <a:lnTo>
                    <a:pt x="3485741" y="1702680"/>
                  </a:lnTo>
                  <a:lnTo>
                    <a:pt x="3479873" y="1708547"/>
                  </a:lnTo>
                  <a:lnTo>
                    <a:pt x="3474006" y="1714414"/>
                  </a:lnTo>
                  <a:lnTo>
                    <a:pt x="3467043" y="1797796"/>
                  </a:lnTo>
                  <a:lnTo>
                    <a:pt x="3460090" y="1881188"/>
                  </a:lnTo>
                  <a:lnTo>
                    <a:pt x="3468681" y="1990677"/>
                  </a:lnTo>
                  <a:lnTo>
                    <a:pt x="3477273" y="2100167"/>
                  </a:lnTo>
                  <a:lnTo>
                    <a:pt x="3500866" y="2198075"/>
                  </a:lnTo>
                  <a:lnTo>
                    <a:pt x="3524460" y="2295982"/>
                  </a:lnTo>
                  <a:lnTo>
                    <a:pt x="3558788" y="2378917"/>
                  </a:lnTo>
                  <a:lnTo>
                    <a:pt x="3593116" y="2461851"/>
                  </a:lnTo>
                  <a:lnTo>
                    <a:pt x="3629768" y="2524601"/>
                  </a:lnTo>
                  <a:lnTo>
                    <a:pt x="3666421" y="2587352"/>
                  </a:lnTo>
                  <a:lnTo>
                    <a:pt x="3709359" y="2644474"/>
                  </a:lnTo>
                  <a:lnTo>
                    <a:pt x="3752307" y="2701604"/>
                  </a:lnTo>
                  <a:lnTo>
                    <a:pt x="3829384" y="2775252"/>
                  </a:lnTo>
                  <a:lnTo>
                    <a:pt x="3906469" y="2848890"/>
                  </a:lnTo>
                  <a:lnTo>
                    <a:pt x="3987022" y="2901401"/>
                  </a:lnTo>
                  <a:lnTo>
                    <a:pt x="4067575" y="2953903"/>
                  </a:lnTo>
                  <a:lnTo>
                    <a:pt x="4136660" y="2986507"/>
                  </a:lnTo>
                  <a:lnTo>
                    <a:pt x="4205755" y="3019120"/>
                  </a:lnTo>
                  <a:close/>
                  <a:moveTo>
                    <a:pt x="4219528" y="2988535"/>
                  </a:moveTo>
                  <a:lnTo>
                    <a:pt x="4205755" y="2991041"/>
                  </a:lnTo>
                  <a:lnTo>
                    <a:pt x="4118953" y="2948445"/>
                  </a:lnTo>
                  <a:lnTo>
                    <a:pt x="4032152" y="2905840"/>
                  </a:lnTo>
                  <a:lnTo>
                    <a:pt x="3957028" y="2849871"/>
                  </a:lnTo>
                  <a:lnTo>
                    <a:pt x="3881904" y="2793892"/>
                  </a:lnTo>
                  <a:lnTo>
                    <a:pt x="3810343" y="2718540"/>
                  </a:lnTo>
                  <a:lnTo>
                    <a:pt x="3738772" y="2643188"/>
                  </a:lnTo>
                  <a:lnTo>
                    <a:pt x="3694776" y="2576513"/>
                  </a:lnTo>
                  <a:lnTo>
                    <a:pt x="3650771" y="2509838"/>
                  </a:lnTo>
                  <a:lnTo>
                    <a:pt x="3621081" y="2450583"/>
                  </a:lnTo>
                  <a:lnTo>
                    <a:pt x="3591392" y="2391318"/>
                  </a:lnTo>
                  <a:lnTo>
                    <a:pt x="3591554" y="2383908"/>
                  </a:lnTo>
                  <a:lnTo>
                    <a:pt x="3591706" y="2376488"/>
                  </a:lnTo>
                  <a:lnTo>
                    <a:pt x="3634864" y="2456879"/>
                  </a:lnTo>
                  <a:lnTo>
                    <a:pt x="3678022" y="2537270"/>
                  </a:lnTo>
                  <a:lnTo>
                    <a:pt x="3722342" y="2599754"/>
                  </a:lnTo>
                  <a:lnTo>
                    <a:pt x="3766652" y="2662238"/>
                  </a:lnTo>
                  <a:lnTo>
                    <a:pt x="3843595" y="2738685"/>
                  </a:lnTo>
                  <a:lnTo>
                    <a:pt x="3920547" y="2815133"/>
                  </a:lnTo>
                  <a:lnTo>
                    <a:pt x="3986956" y="2859281"/>
                  </a:lnTo>
                  <a:lnTo>
                    <a:pt x="4053364" y="2903430"/>
                  </a:lnTo>
                  <a:lnTo>
                    <a:pt x="4132222" y="2943311"/>
                  </a:lnTo>
                  <a:lnTo>
                    <a:pt x="4211079" y="2983192"/>
                  </a:lnTo>
                  <a:lnTo>
                    <a:pt x="4225538" y="2971191"/>
                  </a:lnTo>
                  <a:lnTo>
                    <a:pt x="4239997" y="2959199"/>
                  </a:lnTo>
                  <a:lnTo>
                    <a:pt x="4294423" y="2886913"/>
                  </a:lnTo>
                  <a:lnTo>
                    <a:pt x="4348849" y="2814638"/>
                  </a:lnTo>
                  <a:lnTo>
                    <a:pt x="4388253" y="2738438"/>
                  </a:lnTo>
                  <a:lnTo>
                    <a:pt x="4427649" y="2662238"/>
                  </a:lnTo>
                  <a:lnTo>
                    <a:pt x="4452795" y="2590800"/>
                  </a:lnTo>
                  <a:lnTo>
                    <a:pt x="4477932" y="2519363"/>
                  </a:lnTo>
                  <a:lnTo>
                    <a:pt x="4496658" y="2433638"/>
                  </a:lnTo>
                  <a:lnTo>
                    <a:pt x="4515374" y="2347913"/>
                  </a:lnTo>
                  <a:lnTo>
                    <a:pt x="4509612" y="2404967"/>
                  </a:lnTo>
                  <a:lnTo>
                    <a:pt x="4503849" y="2462022"/>
                  </a:lnTo>
                  <a:lnTo>
                    <a:pt x="4480694" y="2543080"/>
                  </a:lnTo>
                  <a:lnTo>
                    <a:pt x="4457548" y="2624138"/>
                  </a:lnTo>
                  <a:lnTo>
                    <a:pt x="4410542" y="2719388"/>
                  </a:lnTo>
                  <a:lnTo>
                    <a:pt x="4363546" y="2814638"/>
                  </a:lnTo>
                  <a:lnTo>
                    <a:pt x="4298423" y="2900334"/>
                  </a:lnTo>
                  <a:lnTo>
                    <a:pt x="4233310" y="2986021"/>
                  </a:lnTo>
                  <a:close/>
                  <a:moveTo>
                    <a:pt x="4048944" y="2733675"/>
                  </a:moveTo>
                  <a:lnTo>
                    <a:pt x="4039067" y="2733675"/>
                  </a:lnTo>
                  <a:lnTo>
                    <a:pt x="4039067" y="2730332"/>
                  </a:lnTo>
                  <a:lnTo>
                    <a:pt x="4039067" y="2726989"/>
                  </a:lnTo>
                  <a:lnTo>
                    <a:pt x="4049183" y="2697985"/>
                  </a:lnTo>
                  <a:lnTo>
                    <a:pt x="4059298" y="2668972"/>
                  </a:lnTo>
                  <a:lnTo>
                    <a:pt x="4043877" y="2594162"/>
                  </a:lnTo>
                  <a:lnTo>
                    <a:pt x="4028456" y="2519363"/>
                  </a:lnTo>
                  <a:lnTo>
                    <a:pt x="4021017" y="2511847"/>
                  </a:lnTo>
                  <a:lnTo>
                    <a:pt x="4013569" y="2504342"/>
                  </a:lnTo>
                  <a:lnTo>
                    <a:pt x="3930053" y="2522954"/>
                  </a:lnTo>
                  <a:lnTo>
                    <a:pt x="3846529" y="2541556"/>
                  </a:lnTo>
                  <a:lnTo>
                    <a:pt x="3819258" y="2567693"/>
                  </a:lnTo>
                  <a:lnTo>
                    <a:pt x="3791979" y="2593829"/>
                  </a:lnTo>
                  <a:lnTo>
                    <a:pt x="3787474" y="2580408"/>
                  </a:lnTo>
                  <a:lnTo>
                    <a:pt x="3782978" y="2566988"/>
                  </a:lnTo>
                  <a:lnTo>
                    <a:pt x="3759861" y="2458812"/>
                  </a:lnTo>
                  <a:lnTo>
                    <a:pt x="3736744" y="2350637"/>
                  </a:lnTo>
                  <a:lnTo>
                    <a:pt x="3775987" y="2356923"/>
                  </a:lnTo>
                  <a:lnTo>
                    <a:pt x="3815229" y="2363210"/>
                  </a:lnTo>
                  <a:lnTo>
                    <a:pt x="3898573" y="2346379"/>
                  </a:lnTo>
                  <a:lnTo>
                    <a:pt x="3981917" y="2329548"/>
                  </a:lnTo>
                  <a:lnTo>
                    <a:pt x="3981917" y="2317566"/>
                  </a:lnTo>
                  <a:lnTo>
                    <a:pt x="3981917" y="2305593"/>
                  </a:lnTo>
                  <a:lnTo>
                    <a:pt x="3965982" y="2233051"/>
                  </a:lnTo>
                  <a:lnTo>
                    <a:pt x="3950037" y="2160508"/>
                  </a:lnTo>
                  <a:lnTo>
                    <a:pt x="3906451" y="2166881"/>
                  </a:lnTo>
                  <a:lnTo>
                    <a:pt x="3862854" y="2173253"/>
                  </a:lnTo>
                  <a:lnTo>
                    <a:pt x="3817335" y="2182854"/>
                  </a:lnTo>
                  <a:lnTo>
                    <a:pt x="3771815" y="2192446"/>
                  </a:lnTo>
                  <a:lnTo>
                    <a:pt x="3743840" y="2215982"/>
                  </a:lnTo>
                  <a:lnTo>
                    <a:pt x="3715865" y="2239518"/>
                  </a:lnTo>
                  <a:lnTo>
                    <a:pt x="3710797" y="2217515"/>
                  </a:lnTo>
                  <a:lnTo>
                    <a:pt x="3705730" y="2195513"/>
                  </a:lnTo>
                  <a:lnTo>
                    <a:pt x="3686661" y="2111797"/>
                  </a:lnTo>
                  <a:lnTo>
                    <a:pt x="3667592" y="2028092"/>
                  </a:lnTo>
                  <a:lnTo>
                    <a:pt x="3667592" y="2015071"/>
                  </a:lnTo>
                  <a:lnTo>
                    <a:pt x="3667592" y="2002060"/>
                  </a:lnTo>
                  <a:lnTo>
                    <a:pt x="3705997" y="2007213"/>
                  </a:lnTo>
                  <a:lnTo>
                    <a:pt x="3744402" y="2012366"/>
                  </a:lnTo>
                  <a:lnTo>
                    <a:pt x="3814477" y="2000374"/>
                  </a:lnTo>
                  <a:lnTo>
                    <a:pt x="3884553" y="1988391"/>
                  </a:lnTo>
                  <a:lnTo>
                    <a:pt x="3897163" y="1980600"/>
                  </a:lnTo>
                  <a:lnTo>
                    <a:pt x="3909784" y="1972799"/>
                  </a:lnTo>
                  <a:lnTo>
                    <a:pt x="3898897" y="1909277"/>
                  </a:lnTo>
                  <a:lnTo>
                    <a:pt x="3888020" y="1845755"/>
                  </a:lnTo>
                  <a:lnTo>
                    <a:pt x="3868293" y="1824752"/>
                  </a:lnTo>
                  <a:lnTo>
                    <a:pt x="3848567" y="1803759"/>
                  </a:lnTo>
                  <a:lnTo>
                    <a:pt x="3848567" y="1798253"/>
                  </a:lnTo>
                  <a:lnTo>
                    <a:pt x="3848567" y="1792738"/>
                  </a:lnTo>
                  <a:lnTo>
                    <a:pt x="3865236" y="1786290"/>
                  </a:lnTo>
                  <a:lnTo>
                    <a:pt x="3881904" y="1779851"/>
                  </a:lnTo>
                  <a:lnTo>
                    <a:pt x="3971058" y="1761458"/>
                  </a:lnTo>
                  <a:lnTo>
                    <a:pt x="4060212" y="1743075"/>
                  </a:lnTo>
                  <a:lnTo>
                    <a:pt x="4069452" y="1743075"/>
                  </a:lnTo>
                  <a:lnTo>
                    <a:pt x="4078681" y="1743075"/>
                  </a:lnTo>
                  <a:lnTo>
                    <a:pt x="4072461" y="1771412"/>
                  </a:lnTo>
                  <a:lnTo>
                    <a:pt x="4066232" y="1799739"/>
                  </a:lnTo>
                  <a:lnTo>
                    <a:pt x="4082253" y="1871739"/>
                  </a:lnTo>
                  <a:lnTo>
                    <a:pt x="4098274" y="1943729"/>
                  </a:lnTo>
                  <a:lnTo>
                    <a:pt x="4113914" y="1939195"/>
                  </a:lnTo>
                  <a:lnTo>
                    <a:pt x="4129554" y="1934661"/>
                  </a:lnTo>
                  <a:lnTo>
                    <a:pt x="4190057" y="1923164"/>
                  </a:lnTo>
                  <a:lnTo>
                    <a:pt x="4250551" y="1911668"/>
                  </a:lnTo>
                  <a:lnTo>
                    <a:pt x="4278564" y="1888093"/>
                  </a:lnTo>
                  <a:lnTo>
                    <a:pt x="4306567" y="1864528"/>
                  </a:lnTo>
                  <a:lnTo>
                    <a:pt x="4309834" y="1868100"/>
                  </a:lnTo>
                  <a:lnTo>
                    <a:pt x="4313092" y="1871663"/>
                  </a:lnTo>
                  <a:lnTo>
                    <a:pt x="4337428" y="1985744"/>
                  </a:lnTo>
                  <a:lnTo>
                    <a:pt x="4361765" y="2099834"/>
                  </a:lnTo>
                  <a:lnTo>
                    <a:pt x="4359326" y="2102263"/>
                  </a:lnTo>
                  <a:lnTo>
                    <a:pt x="4356897" y="2104701"/>
                  </a:lnTo>
                  <a:lnTo>
                    <a:pt x="4325055" y="2095567"/>
                  </a:lnTo>
                  <a:lnTo>
                    <a:pt x="4293213" y="2086432"/>
                  </a:lnTo>
                  <a:lnTo>
                    <a:pt x="4220985" y="2101358"/>
                  </a:lnTo>
                  <a:lnTo>
                    <a:pt x="4148757" y="2116274"/>
                  </a:lnTo>
                  <a:lnTo>
                    <a:pt x="4142508" y="2120132"/>
                  </a:lnTo>
                  <a:lnTo>
                    <a:pt x="4136260" y="2123999"/>
                  </a:lnTo>
                  <a:lnTo>
                    <a:pt x="4152824" y="2200304"/>
                  </a:lnTo>
                  <a:lnTo>
                    <a:pt x="4169379" y="2276618"/>
                  </a:lnTo>
                  <a:lnTo>
                    <a:pt x="4174246" y="2281476"/>
                  </a:lnTo>
                  <a:lnTo>
                    <a:pt x="4179104" y="2286334"/>
                  </a:lnTo>
                  <a:lnTo>
                    <a:pt x="4249579" y="2271675"/>
                  </a:lnTo>
                  <a:lnTo>
                    <a:pt x="4320055" y="2257006"/>
                  </a:lnTo>
                  <a:lnTo>
                    <a:pt x="4347182" y="2237194"/>
                  </a:lnTo>
                  <a:lnTo>
                    <a:pt x="4374309" y="2217382"/>
                  </a:lnTo>
                  <a:lnTo>
                    <a:pt x="4381796" y="2225497"/>
                  </a:lnTo>
                  <a:lnTo>
                    <a:pt x="4389282" y="2233613"/>
                  </a:lnTo>
                  <a:lnTo>
                    <a:pt x="4409437" y="2326748"/>
                  </a:lnTo>
                  <a:lnTo>
                    <a:pt x="4429592" y="2419884"/>
                  </a:lnTo>
                  <a:lnTo>
                    <a:pt x="4429592" y="2433457"/>
                  </a:lnTo>
                  <a:lnTo>
                    <a:pt x="4429592" y="2447030"/>
                  </a:lnTo>
                  <a:lnTo>
                    <a:pt x="4384348" y="2441962"/>
                  </a:lnTo>
                  <a:lnTo>
                    <a:pt x="4339105" y="2436895"/>
                  </a:lnTo>
                  <a:lnTo>
                    <a:pt x="4278602" y="2451316"/>
                  </a:lnTo>
                  <a:lnTo>
                    <a:pt x="4218108" y="2465737"/>
                  </a:lnTo>
                  <a:lnTo>
                    <a:pt x="4213489" y="2470347"/>
                  </a:lnTo>
                  <a:lnTo>
                    <a:pt x="4208879" y="2474966"/>
                  </a:lnTo>
                  <a:lnTo>
                    <a:pt x="4225062" y="2547718"/>
                  </a:lnTo>
                  <a:lnTo>
                    <a:pt x="4241254" y="2620480"/>
                  </a:lnTo>
                  <a:lnTo>
                    <a:pt x="4265171" y="2648903"/>
                  </a:lnTo>
                  <a:lnTo>
                    <a:pt x="4289089" y="2677325"/>
                  </a:lnTo>
                  <a:lnTo>
                    <a:pt x="4285517" y="2680621"/>
                  </a:lnTo>
                  <a:lnTo>
                    <a:pt x="4281955" y="2683907"/>
                  </a:lnTo>
                  <a:lnTo>
                    <a:pt x="4170388" y="2708796"/>
                  </a:lnTo>
                  <a:lnTo>
                    <a:pt x="4058812" y="2733675"/>
                  </a:lnTo>
                  <a:close/>
                  <a:moveTo>
                    <a:pt x="4146014" y="2694223"/>
                  </a:moveTo>
                  <a:lnTo>
                    <a:pt x="4224805" y="2676144"/>
                  </a:lnTo>
                  <a:lnTo>
                    <a:pt x="4237044" y="2671743"/>
                  </a:lnTo>
                  <a:lnTo>
                    <a:pt x="4249284" y="2667343"/>
                  </a:lnTo>
                  <a:lnTo>
                    <a:pt x="4235234" y="2640187"/>
                  </a:lnTo>
                  <a:lnTo>
                    <a:pt x="4221194" y="2613022"/>
                  </a:lnTo>
                  <a:lnTo>
                    <a:pt x="4206326" y="2548938"/>
                  </a:lnTo>
                  <a:lnTo>
                    <a:pt x="4191467" y="2484844"/>
                  </a:lnTo>
                  <a:lnTo>
                    <a:pt x="4191467" y="2467690"/>
                  </a:lnTo>
                  <a:lnTo>
                    <a:pt x="4191467" y="2450535"/>
                  </a:lnTo>
                  <a:lnTo>
                    <a:pt x="4270048" y="2434933"/>
                  </a:lnTo>
                  <a:lnTo>
                    <a:pt x="4348630" y="2419331"/>
                  </a:lnTo>
                  <a:lnTo>
                    <a:pt x="4380224" y="2419341"/>
                  </a:lnTo>
                  <a:lnTo>
                    <a:pt x="4411828" y="2419350"/>
                  </a:lnTo>
                  <a:lnTo>
                    <a:pt x="4407075" y="2402681"/>
                  </a:lnTo>
                  <a:lnTo>
                    <a:pt x="4402332" y="2386013"/>
                  </a:lnTo>
                  <a:lnTo>
                    <a:pt x="4391587" y="2328863"/>
                  </a:lnTo>
                  <a:lnTo>
                    <a:pt x="4380843" y="2271713"/>
                  </a:lnTo>
                  <a:lnTo>
                    <a:pt x="4377128" y="2260292"/>
                  </a:lnTo>
                  <a:lnTo>
                    <a:pt x="4373414" y="2248872"/>
                  </a:lnTo>
                  <a:lnTo>
                    <a:pt x="4345486" y="2262807"/>
                  </a:lnTo>
                  <a:lnTo>
                    <a:pt x="4317559" y="2276742"/>
                  </a:lnTo>
                  <a:lnTo>
                    <a:pt x="4240035" y="2292287"/>
                  </a:lnTo>
                  <a:lnTo>
                    <a:pt x="4162501" y="2307841"/>
                  </a:lnTo>
                  <a:lnTo>
                    <a:pt x="4157843" y="2303174"/>
                  </a:lnTo>
                  <a:lnTo>
                    <a:pt x="4153176" y="2298506"/>
                  </a:lnTo>
                  <a:lnTo>
                    <a:pt x="4133793" y="2209733"/>
                  </a:lnTo>
                  <a:lnTo>
                    <a:pt x="4114419" y="2120960"/>
                  </a:lnTo>
                  <a:lnTo>
                    <a:pt x="4118563" y="2110178"/>
                  </a:lnTo>
                  <a:lnTo>
                    <a:pt x="4122706" y="2099386"/>
                  </a:lnTo>
                  <a:lnTo>
                    <a:pt x="4214251" y="2082146"/>
                  </a:lnTo>
                  <a:lnTo>
                    <a:pt x="4305805" y="2064896"/>
                  </a:lnTo>
                  <a:lnTo>
                    <a:pt x="4320074" y="2070373"/>
                  </a:lnTo>
                  <a:lnTo>
                    <a:pt x="4334342" y="2075850"/>
                  </a:lnTo>
                  <a:lnTo>
                    <a:pt x="4334342" y="2067220"/>
                  </a:lnTo>
                  <a:lnTo>
                    <a:pt x="4334342" y="2058581"/>
                  </a:lnTo>
                  <a:lnTo>
                    <a:pt x="4319712" y="1993697"/>
                  </a:lnTo>
                  <a:lnTo>
                    <a:pt x="4305072" y="1928813"/>
                  </a:lnTo>
                  <a:lnTo>
                    <a:pt x="4300833" y="1916573"/>
                  </a:lnTo>
                  <a:lnTo>
                    <a:pt x="4296585" y="1904333"/>
                  </a:lnTo>
                  <a:lnTo>
                    <a:pt x="4268210" y="1919011"/>
                  </a:lnTo>
                  <a:lnTo>
                    <a:pt x="4239835" y="1933680"/>
                  </a:lnTo>
                  <a:lnTo>
                    <a:pt x="4172169" y="1947920"/>
                  </a:lnTo>
                  <a:lnTo>
                    <a:pt x="4104494" y="1962150"/>
                  </a:lnTo>
                  <a:lnTo>
                    <a:pt x="4092454" y="1962150"/>
                  </a:lnTo>
                  <a:lnTo>
                    <a:pt x="4080415" y="1962150"/>
                  </a:lnTo>
                  <a:lnTo>
                    <a:pt x="4064499" y="1888112"/>
                  </a:lnTo>
                  <a:lnTo>
                    <a:pt x="4048592" y="1814074"/>
                  </a:lnTo>
                  <a:lnTo>
                    <a:pt x="4048592" y="1787462"/>
                  </a:lnTo>
                  <a:lnTo>
                    <a:pt x="4048592" y="1760839"/>
                  </a:lnTo>
                  <a:lnTo>
                    <a:pt x="4031923" y="1765535"/>
                  </a:lnTo>
                  <a:lnTo>
                    <a:pt x="4015254" y="1770231"/>
                  </a:lnTo>
                  <a:lnTo>
                    <a:pt x="3981917" y="1776489"/>
                  </a:lnTo>
                  <a:lnTo>
                    <a:pt x="3948579" y="1782737"/>
                  </a:lnTo>
                  <a:lnTo>
                    <a:pt x="3912813" y="1791862"/>
                  </a:lnTo>
                  <a:lnTo>
                    <a:pt x="3877047" y="1800987"/>
                  </a:lnTo>
                  <a:lnTo>
                    <a:pt x="3891458" y="1828857"/>
                  </a:lnTo>
                  <a:lnTo>
                    <a:pt x="3905879" y="1856737"/>
                  </a:lnTo>
                  <a:lnTo>
                    <a:pt x="3919481" y="1921354"/>
                  </a:lnTo>
                  <a:lnTo>
                    <a:pt x="3933092" y="1985963"/>
                  </a:lnTo>
                  <a:lnTo>
                    <a:pt x="3926072" y="1993106"/>
                  </a:lnTo>
                  <a:lnTo>
                    <a:pt x="3919052" y="2000250"/>
                  </a:lnTo>
                  <a:lnTo>
                    <a:pt x="3833803" y="2019090"/>
                  </a:lnTo>
                  <a:lnTo>
                    <a:pt x="3748554" y="2037940"/>
                  </a:lnTo>
                  <a:lnTo>
                    <a:pt x="3721303" y="2038140"/>
                  </a:lnTo>
                  <a:lnTo>
                    <a:pt x="3694043" y="2038350"/>
                  </a:lnTo>
                  <a:lnTo>
                    <a:pt x="3700615" y="2074069"/>
                  </a:lnTo>
                  <a:lnTo>
                    <a:pt x="3707187" y="2109788"/>
                  </a:lnTo>
                  <a:lnTo>
                    <a:pt x="3716694" y="2154774"/>
                  </a:lnTo>
                  <a:lnTo>
                    <a:pt x="3726209" y="2199751"/>
                  </a:lnTo>
                  <a:lnTo>
                    <a:pt x="3746907" y="2186635"/>
                  </a:lnTo>
                  <a:lnTo>
                    <a:pt x="3767604" y="2173519"/>
                  </a:lnTo>
                  <a:lnTo>
                    <a:pt x="3860806" y="2152307"/>
                  </a:lnTo>
                  <a:lnTo>
                    <a:pt x="3954009" y="2131095"/>
                  </a:lnTo>
                  <a:lnTo>
                    <a:pt x="3959781" y="2136867"/>
                  </a:lnTo>
                  <a:lnTo>
                    <a:pt x="3965553" y="2142639"/>
                  </a:lnTo>
                  <a:lnTo>
                    <a:pt x="3987537" y="2240204"/>
                  </a:lnTo>
                  <a:lnTo>
                    <a:pt x="4009530" y="2337768"/>
                  </a:lnTo>
                  <a:lnTo>
                    <a:pt x="4005320" y="2341979"/>
                  </a:lnTo>
                  <a:lnTo>
                    <a:pt x="4001110" y="2346189"/>
                  </a:lnTo>
                  <a:lnTo>
                    <a:pt x="3922453" y="2363486"/>
                  </a:lnTo>
                  <a:lnTo>
                    <a:pt x="3843804" y="2380793"/>
                  </a:lnTo>
                  <a:lnTo>
                    <a:pt x="3804685" y="2381022"/>
                  </a:lnTo>
                  <a:lnTo>
                    <a:pt x="3765576" y="2381250"/>
                  </a:lnTo>
                  <a:lnTo>
                    <a:pt x="3780873" y="2456736"/>
                  </a:lnTo>
                  <a:lnTo>
                    <a:pt x="3796179" y="2532231"/>
                  </a:lnTo>
                  <a:lnTo>
                    <a:pt x="3803095" y="2539060"/>
                  </a:lnTo>
                  <a:lnTo>
                    <a:pt x="3810010" y="2545890"/>
                  </a:lnTo>
                  <a:lnTo>
                    <a:pt x="3823097" y="2535031"/>
                  </a:lnTo>
                  <a:lnTo>
                    <a:pt x="3836185" y="2524163"/>
                  </a:lnTo>
                  <a:lnTo>
                    <a:pt x="3933644" y="2504294"/>
                  </a:lnTo>
                  <a:lnTo>
                    <a:pt x="4031104" y="2484415"/>
                  </a:lnTo>
                  <a:lnTo>
                    <a:pt x="4036181" y="2489492"/>
                  </a:lnTo>
                  <a:lnTo>
                    <a:pt x="4041267" y="2494569"/>
                  </a:lnTo>
                  <a:lnTo>
                    <a:pt x="4059755" y="2573646"/>
                  </a:lnTo>
                  <a:lnTo>
                    <a:pt x="4078243" y="2652713"/>
                  </a:lnTo>
                  <a:lnTo>
                    <a:pt x="4072728" y="2682507"/>
                  </a:lnTo>
                  <a:lnTo>
                    <a:pt x="4067213" y="2712301"/>
                  </a:lnTo>
                  <a:close/>
                  <a:moveTo>
                    <a:pt x="3588678" y="2368087"/>
                  </a:moveTo>
                  <a:lnTo>
                    <a:pt x="3584220" y="2372544"/>
                  </a:lnTo>
                  <a:lnTo>
                    <a:pt x="3578286" y="2357066"/>
                  </a:lnTo>
                  <a:lnTo>
                    <a:pt x="3572342" y="2341588"/>
                  </a:lnTo>
                  <a:lnTo>
                    <a:pt x="3572628" y="2335225"/>
                  </a:lnTo>
                  <a:lnTo>
                    <a:pt x="3572923" y="2328863"/>
                  </a:lnTo>
                  <a:lnTo>
                    <a:pt x="3583029" y="2346246"/>
                  </a:lnTo>
                  <a:lnTo>
                    <a:pt x="3593135" y="2363629"/>
                  </a:lnTo>
                  <a:close/>
                  <a:moveTo>
                    <a:pt x="4522385" y="2283619"/>
                  </a:moveTo>
                  <a:lnTo>
                    <a:pt x="4519051" y="2347913"/>
                  </a:lnTo>
                  <a:lnTo>
                    <a:pt x="4519051" y="2219325"/>
                  </a:lnTo>
                  <a:lnTo>
                    <a:pt x="4519051" y="2090738"/>
                  </a:lnTo>
                  <a:lnTo>
                    <a:pt x="4522385" y="2155031"/>
                  </a:lnTo>
                  <a:lnTo>
                    <a:pt x="4525709" y="2219325"/>
                  </a:lnTo>
                  <a:close/>
                  <a:moveTo>
                    <a:pt x="3569170" y="2320928"/>
                  </a:moveTo>
                  <a:lnTo>
                    <a:pt x="3562817" y="2327272"/>
                  </a:lnTo>
                  <a:lnTo>
                    <a:pt x="3562817" y="2314575"/>
                  </a:lnTo>
                  <a:lnTo>
                    <a:pt x="3562817" y="2301878"/>
                  </a:lnTo>
                  <a:lnTo>
                    <a:pt x="3569170" y="2308222"/>
                  </a:lnTo>
                  <a:lnTo>
                    <a:pt x="3575514" y="2314575"/>
                  </a:lnTo>
                  <a:close/>
                  <a:moveTo>
                    <a:pt x="3559645" y="2292353"/>
                  </a:moveTo>
                  <a:lnTo>
                    <a:pt x="3553292" y="2298697"/>
                  </a:lnTo>
                  <a:lnTo>
                    <a:pt x="3553292" y="2286000"/>
                  </a:lnTo>
                  <a:lnTo>
                    <a:pt x="3553292" y="2273303"/>
                  </a:lnTo>
                  <a:lnTo>
                    <a:pt x="3559645" y="2279647"/>
                  </a:lnTo>
                  <a:lnTo>
                    <a:pt x="3565989" y="2286000"/>
                  </a:lnTo>
                  <a:close/>
                  <a:moveTo>
                    <a:pt x="3550120" y="2263778"/>
                  </a:moveTo>
                  <a:lnTo>
                    <a:pt x="3543767" y="2270122"/>
                  </a:lnTo>
                  <a:lnTo>
                    <a:pt x="3543767" y="2257425"/>
                  </a:lnTo>
                  <a:lnTo>
                    <a:pt x="3543767" y="2244728"/>
                  </a:lnTo>
                  <a:lnTo>
                    <a:pt x="3550120" y="2251072"/>
                  </a:lnTo>
                  <a:lnTo>
                    <a:pt x="3556464" y="2257425"/>
                  </a:lnTo>
                  <a:close/>
                  <a:moveTo>
                    <a:pt x="3539976" y="2235813"/>
                  </a:moveTo>
                  <a:lnTo>
                    <a:pt x="3536052" y="2239737"/>
                  </a:lnTo>
                  <a:lnTo>
                    <a:pt x="3529479" y="2209800"/>
                  </a:lnTo>
                  <a:lnTo>
                    <a:pt x="3522907" y="2179863"/>
                  </a:lnTo>
                  <a:lnTo>
                    <a:pt x="3527317" y="2175453"/>
                  </a:lnTo>
                  <a:lnTo>
                    <a:pt x="3531728" y="2171043"/>
                  </a:lnTo>
                  <a:lnTo>
                    <a:pt x="3537814" y="2201466"/>
                  </a:lnTo>
                  <a:lnTo>
                    <a:pt x="3543900" y="2231889"/>
                  </a:lnTo>
                  <a:close/>
                  <a:moveTo>
                    <a:pt x="3521497" y="2155031"/>
                  </a:moveTo>
                  <a:lnTo>
                    <a:pt x="3516697" y="2166938"/>
                  </a:lnTo>
                  <a:lnTo>
                    <a:pt x="3516697" y="2143125"/>
                  </a:lnTo>
                  <a:lnTo>
                    <a:pt x="3516697" y="2119313"/>
                  </a:lnTo>
                  <a:lnTo>
                    <a:pt x="3521497" y="2131219"/>
                  </a:lnTo>
                  <a:lnTo>
                    <a:pt x="3526308" y="2143125"/>
                  </a:lnTo>
                  <a:close/>
                  <a:moveTo>
                    <a:pt x="3511972" y="2107406"/>
                  </a:moveTo>
                  <a:lnTo>
                    <a:pt x="3507172" y="2119313"/>
                  </a:lnTo>
                  <a:lnTo>
                    <a:pt x="3507172" y="2095500"/>
                  </a:lnTo>
                  <a:lnTo>
                    <a:pt x="3507172" y="2071688"/>
                  </a:lnTo>
                  <a:lnTo>
                    <a:pt x="3511972" y="2083594"/>
                  </a:lnTo>
                  <a:lnTo>
                    <a:pt x="3516783" y="2095500"/>
                  </a:lnTo>
                  <a:close/>
                  <a:moveTo>
                    <a:pt x="3502114" y="2054600"/>
                  </a:moveTo>
                  <a:lnTo>
                    <a:pt x="3498895" y="2057819"/>
                  </a:lnTo>
                  <a:lnTo>
                    <a:pt x="3492761" y="1999059"/>
                  </a:lnTo>
                  <a:lnTo>
                    <a:pt x="3486617" y="1940309"/>
                  </a:lnTo>
                  <a:lnTo>
                    <a:pt x="3487988" y="1877406"/>
                  </a:lnTo>
                  <a:lnTo>
                    <a:pt x="3489351" y="1814513"/>
                  </a:lnTo>
                  <a:lnTo>
                    <a:pt x="3497342" y="1932946"/>
                  </a:lnTo>
                  <a:lnTo>
                    <a:pt x="3505334" y="2051390"/>
                  </a:lnTo>
                  <a:close/>
                  <a:moveTo>
                    <a:pt x="4511545" y="2045294"/>
                  </a:moveTo>
                  <a:lnTo>
                    <a:pt x="4505792" y="2051047"/>
                  </a:lnTo>
                  <a:lnTo>
                    <a:pt x="4506544" y="2032797"/>
                  </a:lnTo>
                  <a:lnTo>
                    <a:pt x="4507297" y="2014538"/>
                  </a:lnTo>
                  <a:lnTo>
                    <a:pt x="4512297" y="2027034"/>
                  </a:lnTo>
                  <a:lnTo>
                    <a:pt x="4517298" y="2039541"/>
                  </a:lnTo>
                  <a:close/>
                  <a:moveTo>
                    <a:pt x="4502020" y="1988144"/>
                  </a:moveTo>
                  <a:lnTo>
                    <a:pt x="4496267" y="1993897"/>
                  </a:lnTo>
                  <a:lnTo>
                    <a:pt x="4497019" y="1975647"/>
                  </a:lnTo>
                  <a:lnTo>
                    <a:pt x="4497772" y="1957388"/>
                  </a:lnTo>
                  <a:lnTo>
                    <a:pt x="4502772" y="1969884"/>
                  </a:lnTo>
                  <a:lnTo>
                    <a:pt x="4507773" y="1982391"/>
                  </a:lnTo>
                  <a:close/>
                  <a:moveTo>
                    <a:pt x="4491505" y="1933575"/>
                  </a:moveTo>
                  <a:lnTo>
                    <a:pt x="4486742" y="1933575"/>
                  </a:lnTo>
                  <a:lnTo>
                    <a:pt x="4486742" y="1928813"/>
                  </a:lnTo>
                  <a:lnTo>
                    <a:pt x="4486742" y="1924050"/>
                  </a:lnTo>
                  <a:lnTo>
                    <a:pt x="4491505" y="1924050"/>
                  </a:lnTo>
                  <a:lnTo>
                    <a:pt x="4496267" y="1924050"/>
                  </a:lnTo>
                  <a:lnTo>
                    <a:pt x="4496267" y="1928813"/>
                  </a:lnTo>
                  <a:lnTo>
                    <a:pt x="4496267" y="1933575"/>
                  </a:lnTo>
                  <a:close/>
                  <a:moveTo>
                    <a:pt x="4482970" y="1902419"/>
                  </a:moveTo>
                  <a:lnTo>
                    <a:pt x="4477217" y="1908172"/>
                  </a:lnTo>
                  <a:lnTo>
                    <a:pt x="4477969" y="1889922"/>
                  </a:lnTo>
                  <a:lnTo>
                    <a:pt x="4478722" y="1871663"/>
                  </a:lnTo>
                  <a:lnTo>
                    <a:pt x="4483722" y="1884159"/>
                  </a:lnTo>
                  <a:lnTo>
                    <a:pt x="4488723" y="1896666"/>
                  </a:lnTo>
                  <a:close/>
                  <a:moveTo>
                    <a:pt x="4472455" y="1857375"/>
                  </a:moveTo>
                  <a:lnTo>
                    <a:pt x="4467692" y="1857375"/>
                  </a:lnTo>
                  <a:lnTo>
                    <a:pt x="4467692" y="1852613"/>
                  </a:lnTo>
                  <a:lnTo>
                    <a:pt x="4467692" y="1847850"/>
                  </a:lnTo>
                  <a:lnTo>
                    <a:pt x="4472455" y="1847850"/>
                  </a:lnTo>
                  <a:lnTo>
                    <a:pt x="4477217" y="1847850"/>
                  </a:lnTo>
                  <a:lnTo>
                    <a:pt x="4477217" y="1852613"/>
                  </a:lnTo>
                  <a:lnTo>
                    <a:pt x="4477217" y="1857375"/>
                  </a:lnTo>
                  <a:close/>
                  <a:moveTo>
                    <a:pt x="4464359" y="1831543"/>
                  </a:moveTo>
                  <a:lnTo>
                    <a:pt x="4459672" y="1843088"/>
                  </a:lnTo>
                  <a:lnTo>
                    <a:pt x="4458919" y="1831962"/>
                  </a:lnTo>
                  <a:lnTo>
                    <a:pt x="4458167" y="1820837"/>
                  </a:lnTo>
                  <a:lnTo>
                    <a:pt x="4452690" y="1803387"/>
                  </a:lnTo>
                  <a:lnTo>
                    <a:pt x="4447204" y="1785938"/>
                  </a:lnTo>
                  <a:lnTo>
                    <a:pt x="4458119" y="1802968"/>
                  </a:lnTo>
                  <a:lnTo>
                    <a:pt x="4469045" y="1819989"/>
                  </a:lnTo>
                  <a:close/>
                  <a:moveTo>
                    <a:pt x="3504038" y="1767307"/>
                  </a:moveTo>
                  <a:lnTo>
                    <a:pt x="3497609" y="1795463"/>
                  </a:lnTo>
                  <a:lnTo>
                    <a:pt x="3499257" y="1762525"/>
                  </a:lnTo>
                  <a:lnTo>
                    <a:pt x="3500904" y="1729597"/>
                  </a:lnTo>
                  <a:lnTo>
                    <a:pt x="3915242" y="1646292"/>
                  </a:lnTo>
                  <a:lnTo>
                    <a:pt x="4329580" y="1562986"/>
                  </a:lnTo>
                  <a:lnTo>
                    <a:pt x="4340095" y="1566472"/>
                  </a:lnTo>
                  <a:lnTo>
                    <a:pt x="4350601" y="1569958"/>
                  </a:lnTo>
                  <a:lnTo>
                    <a:pt x="4394864" y="1655645"/>
                  </a:lnTo>
                  <a:lnTo>
                    <a:pt x="4439117" y="1741341"/>
                  </a:lnTo>
                  <a:lnTo>
                    <a:pt x="4438917" y="1749352"/>
                  </a:lnTo>
                  <a:lnTo>
                    <a:pt x="4438707" y="1757363"/>
                  </a:lnTo>
                  <a:lnTo>
                    <a:pt x="4393378" y="1671638"/>
                  </a:lnTo>
                  <a:lnTo>
                    <a:pt x="4348039" y="1585913"/>
                  </a:lnTo>
                  <a:lnTo>
                    <a:pt x="4324522" y="1583388"/>
                  </a:lnTo>
                  <a:lnTo>
                    <a:pt x="4301005" y="1580874"/>
                  </a:lnTo>
                  <a:lnTo>
                    <a:pt x="3905736" y="1660008"/>
                  </a:lnTo>
                  <a:lnTo>
                    <a:pt x="3510468" y="1739151"/>
                  </a:lnTo>
                  <a:close/>
                  <a:moveTo>
                    <a:pt x="4445470" y="1778003"/>
                  </a:moveTo>
                  <a:lnTo>
                    <a:pt x="4439117" y="1784347"/>
                  </a:lnTo>
                  <a:lnTo>
                    <a:pt x="4439117" y="1771650"/>
                  </a:lnTo>
                  <a:lnTo>
                    <a:pt x="4439117" y="1758953"/>
                  </a:lnTo>
                  <a:lnTo>
                    <a:pt x="4445470" y="1765297"/>
                  </a:lnTo>
                  <a:lnTo>
                    <a:pt x="4451814" y="1771650"/>
                  </a:lnTo>
                  <a:close/>
                  <a:moveTo>
                    <a:pt x="3175006" y="2990784"/>
                  </a:moveTo>
                  <a:lnTo>
                    <a:pt x="3182474" y="2984478"/>
                  </a:lnTo>
                  <a:lnTo>
                    <a:pt x="3201391" y="2905268"/>
                  </a:lnTo>
                  <a:lnTo>
                    <a:pt x="3220317" y="2826049"/>
                  </a:lnTo>
                  <a:lnTo>
                    <a:pt x="3249435" y="2765041"/>
                  </a:lnTo>
                  <a:lnTo>
                    <a:pt x="3278553" y="2704033"/>
                  </a:lnTo>
                  <a:lnTo>
                    <a:pt x="3331445" y="2651132"/>
                  </a:lnTo>
                  <a:lnTo>
                    <a:pt x="3384347" y="2598239"/>
                  </a:lnTo>
                  <a:lnTo>
                    <a:pt x="3371183" y="2589905"/>
                  </a:lnTo>
                  <a:lnTo>
                    <a:pt x="3358029" y="2581570"/>
                  </a:lnTo>
                  <a:lnTo>
                    <a:pt x="3342808" y="2581418"/>
                  </a:lnTo>
                  <a:lnTo>
                    <a:pt x="3327588" y="2581275"/>
                  </a:lnTo>
                  <a:lnTo>
                    <a:pt x="3274857" y="2636558"/>
                  </a:lnTo>
                  <a:lnTo>
                    <a:pt x="3222127" y="2691841"/>
                  </a:lnTo>
                  <a:lnTo>
                    <a:pt x="3196590" y="2742248"/>
                  </a:lnTo>
                  <a:lnTo>
                    <a:pt x="3171044" y="2792654"/>
                  </a:lnTo>
                  <a:lnTo>
                    <a:pt x="3152623" y="2864701"/>
                  </a:lnTo>
                  <a:lnTo>
                    <a:pt x="3134192" y="2936748"/>
                  </a:lnTo>
                  <a:lnTo>
                    <a:pt x="3134192" y="2963104"/>
                  </a:lnTo>
                  <a:lnTo>
                    <a:pt x="3134192" y="2989450"/>
                  </a:lnTo>
                  <a:lnTo>
                    <a:pt x="3150861" y="2993269"/>
                  </a:lnTo>
                  <a:lnTo>
                    <a:pt x="3167529" y="2997089"/>
                  </a:lnTo>
                  <a:close/>
                  <a:moveTo>
                    <a:pt x="1358094" y="2981325"/>
                  </a:moveTo>
                  <a:lnTo>
                    <a:pt x="1363142" y="2981325"/>
                  </a:lnTo>
                  <a:lnTo>
                    <a:pt x="1460478" y="2952388"/>
                  </a:lnTo>
                  <a:lnTo>
                    <a:pt x="1557804" y="2923451"/>
                  </a:lnTo>
                  <a:lnTo>
                    <a:pt x="1683125" y="2900277"/>
                  </a:lnTo>
                  <a:lnTo>
                    <a:pt x="1808436" y="2877112"/>
                  </a:lnTo>
                  <a:lnTo>
                    <a:pt x="1949825" y="2862101"/>
                  </a:lnTo>
                  <a:lnTo>
                    <a:pt x="2091204" y="2847089"/>
                  </a:lnTo>
                  <a:lnTo>
                    <a:pt x="2313185" y="2846232"/>
                  </a:lnTo>
                  <a:lnTo>
                    <a:pt x="2535155" y="2845375"/>
                  </a:lnTo>
                  <a:lnTo>
                    <a:pt x="2564549" y="2787139"/>
                  </a:lnTo>
                  <a:lnTo>
                    <a:pt x="2593934" y="2728913"/>
                  </a:lnTo>
                  <a:lnTo>
                    <a:pt x="2618061" y="2697280"/>
                  </a:lnTo>
                  <a:lnTo>
                    <a:pt x="2642178" y="2665648"/>
                  </a:lnTo>
                  <a:lnTo>
                    <a:pt x="2685783" y="2636206"/>
                  </a:lnTo>
                  <a:lnTo>
                    <a:pt x="2729379" y="2606764"/>
                  </a:lnTo>
                  <a:lnTo>
                    <a:pt x="2732628" y="2604259"/>
                  </a:lnTo>
                  <a:lnTo>
                    <a:pt x="2735885" y="2601763"/>
                  </a:lnTo>
                  <a:lnTo>
                    <a:pt x="2730379" y="2584371"/>
                  </a:lnTo>
                  <a:lnTo>
                    <a:pt x="2724874" y="2566988"/>
                  </a:lnTo>
                  <a:lnTo>
                    <a:pt x="2550910" y="2570131"/>
                  </a:lnTo>
                  <a:lnTo>
                    <a:pt x="2376954" y="2573284"/>
                  </a:lnTo>
                  <a:lnTo>
                    <a:pt x="2210267" y="2562844"/>
                  </a:lnTo>
                  <a:lnTo>
                    <a:pt x="2043579" y="2552405"/>
                  </a:lnTo>
                  <a:lnTo>
                    <a:pt x="1919754" y="2538184"/>
                  </a:lnTo>
                  <a:lnTo>
                    <a:pt x="1795929" y="2523973"/>
                  </a:lnTo>
                  <a:lnTo>
                    <a:pt x="1771336" y="2518877"/>
                  </a:lnTo>
                  <a:lnTo>
                    <a:pt x="1746742" y="2513791"/>
                  </a:lnTo>
                  <a:lnTo>
                    <a:pt x="1702280" y="2589076"/>
                  </a:lnTo>
                  <a:lnTo>
                    <a:pt x="1657817" y="2664371"/>
                  </a:lnTo>
                  <a:lnTo>
                    <a:pt x="1657817" y="2671563"/>
                  </a:lnTo>
                  <a:lnTo>
                    <a:pt x="1657817" y="2678744"/>
                  </a:lnTo>
                  <a:lnTo>
                    <a:pt x="1679248" y="2674020"/>
                  </a:lnTo>
                  <a:lnTo>
                    <a:pt x="1700679" y="2669296"/>
                  </a:lnTo>
                  <a:lnTo>
                    <a:pt x="1756658" y="2654065"/>
                  </a:lnTo>
                  <a:lnTo>
                    <a:pt x="1812646" y="2638835"/>
                  </a:lnTo>
                  <a:lnTo>
                    <a:pt x="1826343" y="2646502"/>
                  </a:lnTo>
                  <a:lnTo>
                    <a:pt x="1840030" y="2654170"/>
                  </a:lnTo>
                  <a:lnTo>
                    <a:pt x="1788871" y="2665619"/>
                  </a:lnTo>
                  <a:lnTo>
                    <a:pt x="1737713" y="2677068"/>
                  </a:lnTo>
                  <a:lnTo>
                    <a:pt x="1677362" y="2705605"/>
                  </a:lnTo>
                  <a:lnTo>
                    <a:pt x="1617012" y="2734142"/>
                  </a:lnTo>
                  <a:lnTo>
                    <a:pt x="1611802" y="2728941"/>
                  </a:lnTo>
                  <a:lnTo>
                    <a:pt x="1606601" y="2723731"/>
                  </a:lnTo>
                  <a:lnTo>
                    <a:pt x="1627442" y="2680821"/>
                  </a:lnTo>
                  <a:lnTo>
                    <a:pt x="1648292" y="2637920"/>
                  </a:lnTo>
                  <a:lnTo>
                    <a:pt x="1648292" y="2628643"/>
                  </a:lnTo>
                  <a:lnTo>
                    <a:pt x="1648292" y="2619375"/>
                  </a:lnTo>
                  <a:lnTo>
                    <a:pt x="1632090" y="2619375"/>
                  </a:lnTo>
                  <a:lnTo>
                    <a:pt x="1615888" y="2619375"/>
                  </a:lnTo>
                  <a:lnTo>
                    <a:pt x="1563034" y="2674372"/>
                  </a:lnTo>
                  <a:lnTo>
                    <a:pt x="1510179" y="2729370"/>
                  </a:lnTo>
                  <a:lnTo>
                    <a:pt x="1463459" y="2810104"/>
                  </a:lnTo>
                  <a:lnTo>
                    <a:pt x="1416739" y="2890838"/>
                  </a:lnTo>
                  <a:lnTo>
                    <a:pt x="1384897" y="2936081"/>
                  </a:lnTo>
                  <a:lnTo>
                    <a:pt x="1353045" y="2981325"/>
                  </a:lnTo>
                  <a:close/>
                  <a:moveTo>
                    <a:pt x="3288973" y="2971676"/>
                  </a:moveTo>
                  <a:lnTo>
                    <a:pt x="3291354" y="2971552"/>
                  </a:lnTo>
                  <a:lnTo>
                    <a:pt x="3349457" y="2953341"/>
                  </a:lnTo>
                  <a:lnTo>
                    <a:pt x="3407560" y="2935119"/>
                  </a:lnTo>
                  <a:lnTo>
                    <a:pt x="3506058" y="2923670"/>
                  </a:lnTo>
                  <a:lnTo>
                    <a:pt x="3604565" y="2912212"/>
                  </a:lnTo>
                  <a:lnTo>
                    <a:pt x="3681317" y="2918536"/>
                  </a:lnTo>
                  <a:lnTo>
                    <a:pt x="3758079" y="2924870"/>
                  </a:lnTo>
                  <a:lnTo>
                    <a:pt x="3794341" y="2930585"/>
                  </a:lnTo>
                  <a:lnTo>
                    <a:pt x="3830612" y="2936310"/>
                  </a:lnTo>
                  <a:lnTo>
                    <a:pt x="3828526" y="2875474"/>
                  </a:lnTo>
                  <a:lnTo>
                    <a:pt x="3826440" y="2814638"/>
                  </a:lnTo>
                  <a:lnTo>
                    <a:pt x="3763290" y="2747963"/>
                  </a:lnTo>
                  <a:lnTo>
                    <a:pt x="3700139" y="2681288"/>
                  </a:lnTo>
                  <a:lnTo>
                    <a:pt x="3664325" y="2636225"/>
                  </a:lnTo>
                  <a:lnTo>
                    <a:pt x="3628511" y="2591162"/>
                  </a:lnTo>
                  <a:lnTo>
                    <a:pt x="3579047" y="2625185"/>
                  </a:lnTo>
                  <a:lnTo>
                    <a:pt x="3529584" y="2659209"/>
                  </a:lnTo>
                  <a:lnTo>
                    <a:pt x="3497542" y="2654017"/>
                  </a:lnTo>
                  <a:lnTo>
                    <a:pt x="3465510" y="2648817"/>
                  </a:lnTo>
                  <a:lnTo>
                    <a:pt x="3413237" y="2698252"/>
                  </a:lnTo>
                  <a:lnTo>
                    <a:pt x="3360963" y="2747696"/>
                  </a:lnTo>
                  <a:lnTo>
                    <a:pt x="3337237" y="2788177"/>
                  </a:lnTo>
                  <a:lnTo>
                    <a:pt x="3313510" y="2828658"/>
                  </a:lnTo>
                  <a:lnTo>
                    <a:pt x="3300165" y="2878798"/>
                  </a:lnTo>
                  <a:lnTo>
                    <a:pt x="3286820" y="2928938"/>
                  </a:lnTo>
                  <a:lnTo>
                    <a:pt x="3286706" y="2950369"/>
                  </a:lnTo>
                  <a:lnTo>
                    <a:pt x="3286592" y="2971800"/>
                  </a:lnTo>
                  <a:close/>
                  <a:moveTo>
                    <a:pt x="3053839" y="2781300"/>
                  </a:moveTo>
                  <a:lnTo>
                    <a:pt x="3056725" y="2781300"/>
                  </a:lnTo>
                  <a:lnTo>
                    <a:pt x="3105284" y="2751115"/>
                  </a:lnTo>
                  <a:lnTo>
                    <a:pt x="3153833" y="2720931"/>
                  </a:lnTo>
                  <a:lnTo>
                    <a:pt x="3143536" y="2710634"/>
                  </a:lnTo>
                  <a:lnTo>
                    <a:pt x="3133230" y="2700338"/>
                  </a:lnTo>
                  <a:lnTo>
                    <a:pt x="3090729" y="2701252"/>
                  </a:lnTo>
                  <a:lnTo>
                    <a:pt x="3048219" y="2702166"/>
                  </a:lnTo>
                  <a:lnTo>
                    <a:pt x="3043876" y="2706519"/>
                  </a:lnTo>
                  <a:lnTo>
                    <a:pt x="3039533" y="2710863"/>
                  </a:lnTo>
                  <a:lnTo>
                    <a:pt x="3045247" y="2746086"/>
                  </a:lnTo>
                  <a:lnTo>
                    <a:pt x="3050963" y="2781300"/>
                  </a:lnTo>
                  <a:close/>
                  <a:moveTo>
                    <a:pt x="3186579" y="2703938"/>
                  </a:moveTo>
                  <a:lnTo>
                    <a:pt x="3196104" y="2704652"/>
                  </a:lnTo>
                  <a:lnTo>
                    <a:pt x="3223851" y="2667134"/>
                  </a:lnTo>
                  <a:lnTo>
                    <a:pt x="3251607" y="2629624"/>
                  </a:lnTo>
                  <a:lnTo>
                    <a:pt x="3282534" y="2599649"/>
                  </a:lnTo>
                  <a:lnTo>
                    <a:pt x="3313462" y="2569664"/>
                  </a:lnTo>
                  <a:lnTo>
                    <a:pt x="3282096" y="2542137"/>
                  </a:lnTo>
                  <a:lnTo>
                    <a:pt x="3250740" y="2514600"/>
                  </a:lnTo>
                  <a:lnTo>
                    <a:pt x="3240891" y="2514600"/>
                  </a:lnTo>
                  <a:lnTo>
                    <a:pt x="3231042" y="2514600"/>
                  </a:lnTo>
                  <a:lnTo>
                    <a:pt x="3199715" y="2554158"/>
                  </a:lnTo>
                  <a:lnTo>
                    <a:pt x="3168377" y="2593724"/>
                  </a:lnTo>
                  <a:lnTo>
                    <a:pt x="3112142" y="2635120"/>
                  </a:lnTo>
                  <a:lnTo>
                    <a:pt x="3055897" y="2676525"/>
                  </a:lnTo>
                  <a:lnTo>
                    <a:pt x="3092663" y="2676668"/>
                  </a:lnTo>
                  <a:lnTo>
                    <a:pt x="3129429" y="2676801"/>
                  </a:lnTo>
                  <a:lnTo>
                    <a:pt x="3153242" y="2690022"/>
                  </a:lnTo>
                  <a:lnTo>
                    <a:pt x="3177054" y="2703233"/>
                  </a:lnTo>
                  <a:close/>
                  <a:moveTo>
                    <a:pt x="3027416" y="2657475"/>
                  </a:moveTo>
                  <a:lnTo>
                    <a:pt x="3041152" y="2657475"/>
                  </a:lnTo>
                  <a:lnTo>
                    <a:pt x="3085291" y="2624899"/>
                  </a:lnTo>
                  <a:lnTo>
                    <a:pt x="3129429" y="2592324"/>
                  </a:lnTo>
                  <a:lnTo>
                    <a:pt x="3162119" y="2558368"/>
                  </a:lnTo>
                  <a:lnTo>
                    <a:pt x="3194799" y="2524411"/>
                  </a:lnTo>
                  <a:lnTo>
                    <a:pt x="3190694" y="2520953"/>
                  </a:lnTo>
                  <a:lnTo>
                    <a:pt x="3186579" y="2517505"/>
                  </a:lnTo>
                  <a:lnTo>
                    <a:pt x="3077042" y="2529954"/>
                  </a:lnTo>
                  <a:lnTo>
                    <a:pt x="2967504" y="2542413"/>
                  </a:lnTo>
                  <a:lnTo>
                    <a:pt x="2936548" y="2547985"/>
                  </a:lnTo>
                  <a:lnTo>
                    <a:pt x="2905592" y="2553567"/>
                  </a:lnTo>
                  <a:lnTo>
                    <a:pt x="2905592" y="2570264"/>
                  </a:lnTo>
                  <a:lnTo>
                    <a:pt x="2905592" y="2586971"/>
                  </a:lnTo>
                  <a:lnTo>
                    <a:pt x="2937291" y="2598439"/>
                  </a:lnTo>
                  <a:lnTo>
                    <a:pt x="2968990" y="2609898"/>
                  </a:lnTo>
                  <a:lnTo>
                    <a:pt x="2991336" y="2633691"/>
                  </a:lnTo>
                  <a:lnTo>
                    <a:pt x="3013691" y="2657475"/>
                  </a:lnTo>
                  <a:close/>
                  <a:moveTo>
                    <a:pt x="3512478" y="2627662"/>
                  </a:moveTo>
                  <a:lnTo>
                    <a:pt x="3533575" y="2628900"/>
                  </a:lnTo>
                  <a:lnTo>
                    <a:pt x="3569628" y="2598315"/>
                  </a:lnTo>
                  <a:lnTo>
                    <a:pt x="3605679" y="2567740"/>
                  </a:lnTo>
                  <a:lnTo>
                    <a:pt x="3608451" y="2566178"/>
                  </a:lnTo>
                  <a:lnTo>
                    <a:pt x="3611223" y="2564616"/>
                  </a:lnTo>
                  <a:lnTo>
                    <a:pt x="3574628" y="2494369"/>
                  </a:lnTo>
                  <a:lnTo>
                    <a:pt x="3538023" y="2424113"/>
                  </a:lnTo>
                  <a:lnTo>
                    <a:pt x="3518049" y="2375154"/>
                  </a:lnTo>
                  <a:lnTo>
                    <a:pt x="3498066" y="2326196"/>
                  </a:lnTo>
                  <a:lnTo>
                    <a:pt x="3440878" y="2319557"/>
                  </a:lnTo>
                  <a:lnTo>
                    <a:pt x="3383680" y="2312918"/>
                  </a:lnTo>
                  <a:lnTo>
                    <a:pt x="3365316" y="2322748"/>
                  </a:lnTo>
                  <a:lnTo>
                    <a:pt x="3346942" y="2332587"/>
                  </a:lnTo>
                  <a:lnTo>
                    <a:pt x="3335027" y="2346932"/>
                  </a:lnTo>
                  <a:lnTo>
                    <a:pt x="3323121" y="2361286"/>
                  </a:lnTo>
                  <a:lnTo>
                    <a:pt x="3356906" y="2375402"/>
                  </a:lnTo>
                  <a:lnTo>
                    <a:pt x="3390691" y="2389518"/>
                  </a:lnTo>
                  <a:lnTo>
                    <a:pt x="3397053" y="2414864"/>
                  </a:lnTo>
                  <a:lnTo>
                    <a:pt x="3403416" y="2440210"/>
                  </a:lnTo>
                  <a:lnTo>
                    <a:pt x="3379794" y="2463832"/>
                  </a:lnTo>
                  <a:lnTo>
                    <a:pt x="3356172" y="2487444"/>
                  </a:lnTo>
                  <a:lnTo>
                    <a:pt x="3316262" y="2492797"/>
                  </a:lnTo>
                  <a:lnTo>
                    <a:pt x="3276343" y="2498151"/>
                  </a:lnTo>
                  <a:lnTo>
                    <a:pt x="3279744" y="2508761"/>
                  </a:lnTo>
                  <a:lnTo>
                    <a:pt x="3283144" y="2519363"/>
                  </a:lnTo>
                  <a:lnTo>
                    <a:pt x="3387261" y="2572893"/>
                  </a:lnTo>
                  <a:lnTo>
                    <a:pt x="3491379" y="2626414"/>
                  </a:lnTo>
                  <a:close/>
                  <a:moveTo>
                    <a:pt x="2767365" y="2596925"/>
                  </a:moveTo>
                  <a:lnTo>
                    <a:pt x="2781538" y="2591486"/>
                  </a:lnTo>
                  <a:lnTo>
                    <a:pt x="2829277" y="2585152"/>
                  </a:lnTo>
                  <a:lnTo>
                    <a:pt x="2877017" y="2578818"/>
                  </a:lnTo>
                  <a:lnTo>
                    <a:pt x="2877017" y="2565759"/>
                  </a:lnTo>
                  <a:lnTo>
                    <a:pt x="2877017" y="2552700"/>
                  </a:lnTo>
                  <a:lnTo>
                    <a:pt x="2844870" y="2552700"/>
                  </a:lnTo>
                  <a:lnTo>
                    <a:pt x="2812723" y="2552700"/>
                  </a:lnTo>
                  <a:lnTo>
                    <a:pt x="2782958" y="2558653"/>
                  </a:lnTo>
                  <a:lnTo>
                    <a:pt x="2753192" y="2564606"/>
                  </a:lnTo>
                  <a:lnTo>
                    <a:pt x="2753192" y="2583485"/>
                  </a:lnTo>
                  <a:lnTo>
                    <a:pt x="2753192" y="2602363"/>
                  </a:lnTo>
                  <a:close/>
                  <a:moveTo>
                    <a:pt x="1472089" y="2581275"/>
                  </a:moveTo>
                  <a:lnTo>
                    <a:pt x="1504055" y="2581275"/>
                  </a:lnTo>
                  <a:lnTo>
                    <a:pt x="1519009" y="2566321"/>
                  </a:lnTo>
                  <a:lnTo>
                    <a:pt x="1533963" y="2551366"/>
                  </a:lnTo>
                  <a:lnTo>
                    <a:pt x="1539983" y="2527392"/>
                  </a:lnTo>
                  <a:lnTo>
                    <a:pt x="1545993" y="2503418"/>
                  </a:lnTo>
                  <a:lnTo>
                    <a:pt x="1527143" y="2478053"/>
                  </a:lnTo>
                  <a:lnTo>
                    <a:pt x="1508284" y="2452688"/>
                  </a:lnTo>
                  <a:lnTo>
                    <a:pt x="1474604" y="2449792"/>
                  </a:lnTo>
                  <a:lnTo>
                    <a:pt x="1440923" y="2446906"/>
                  </a:lnTo>
                  <a:lnTo>
                    <a:pt x="1420787" y="2472509"/>
                  </a:lnTo>
                  <a:lnTo>
                    <a:pt x="1400642" y="2498122"/>
                  </a:lnTo>
                  <a:lnTo>
                    <a:pt x="1400642" y="2514600"/>
                  </a:lnTo>
                  <a:lnTo>
                    <a:pt x="1400642" y="2531078"/>
                  </a:lnTo>
                  <a:lnTo>
                    <a:pt x="1420387" y="2556177"/>
                  </a:lnTo>
                  <a:lnTo>
                    <a:pt x="1440123" y="2581275"/>
                  </a:lnTo>
                  <a:close/>
                  <a:moveTo>
                    <a:pt x="2376954" y="2550881"/>
                  </a:moveTo>
                  <a:lnTo>
                    <a:pt x="2434104" y="2552662"/>
                  </a:lnTo>
                  <a:lnTo>
                    <a:pt x="2615079" y="2542832"/>
                  </a:lnTo>
                  <a:lnTo>
                    <a:pt x="2796054" y="2533012"/>
                  </a:lnTo>
                  <a:lnTo>
                    <a:pt x="2938929" y="2518572"/>
                  </a:lnTo>
                  <a:lnTo>
                    <a:pt x="3081804" y="2504132"/>
                  </a:lnTo>
                  <a:lnTo>
                    <a:pt x="3207077" y="2486387"/>
                  </a:lnTo>
                  <a:lnTo>
                    <a:pt x="3332360" y="2468642"/>
                  </a:lnTo>
                  <a:lnTo>
                    <a:pt x="3352333" y="2457945"/>
                  </a:lnTo>
                  <a:lnTo>
                    <a:pt x="3372317" y="2447258"/>
                  </a:lnTo>
                  <a:lnTo>
                    <a:pt x="3372317" y="2429704"/>
                  </a:lnTo>
                  <a:lnTo>
                    <a:pt x="3372317" y="2412159"/>
                  </a:lnTo>
                  <a:lnTo>
                    <a:pt x="3357239" y="2399643"/>
                  </a:lnTo>
                  <a:lnTo>
                    <a:pt x="3342151" y="2387127"/>
                  </a:lnTo>
                  <a:lnTo>
                    <a:pt x="3254845" y="2399052"/>
                  </a:lnTo>
                  <a:lnTo>
                    <a:pt x="3167529" y="2410978"/>
                  </a:lnTo>
                  <a:lnTo>
                    <a:pt x="3029417" y="2430132"/>
                  </a:lnTo>
                  <a:lnTo>
                    <a:pt x="2891304" y="2449287"/>
                  </a:lnTo>
                  <a:lnTo>
                    <a:pt x="2641740" y="2454555"/>
                  </a:lnTo>
                  <a:lnTo>
                    <a:pt x="2392176" y="2459831"/>
                  </a:lnTo>
                  <a:lnTo>
                    <a:pt x="2265503" y="2448325"/>
                  </a:lnTo>
                  <a:lnTo>
                    <a:pt x="2138829" y="2436819"/>
                  </a:lnTo>
                  <a:lnTo>
                    <a:pt x="2029292" y="2418445"/>
                  </a:lnTo>
                  <a:lnTo>
                    <a:pt x="1919754" y="2400072"/>
                  </a:lnTo>
                  <a:lnTo>
                    <a:pt x="1810217" y="2370049"/>
                  </a:lnTo>
                  <a:lnTo>
                    <a:pt x="1700679" y="2340016"/>
                  </a:lnTo>
                  <a:lnTo>
                    <a:pt x="1634824" y="2313413"/>
                  </a:lnTo>
                  <a:lnTo>
                    <a:pt x="1568968" y="2286810"/>
                  </a:lnTo>
                  <a:lnTo>
                    <a:pt x="1561910" y="2291163"/>
                  </a:lnTo>
                  <a:lnTo>
                    <a:pt x="1554861" y="2295525"/>
                  </a:lnTo>
                  <a:lnTo>
                    <a:pt x="1525372" y="2347770"/>
                  </a:lnTo>
                  <a:lnTo>
                    <a:pt x="1495892" y="2400014"/>
                  </a:lnTo>
                  <a:lnTo>
                    <a:pt x="1495892" y="2408358"/>
                  </a:lnTo>
                  <a:lnTo>
                    <a:pt x="1495892" y="2416702"/>
                  </a:lnTo>
                  <a:lnTo>
                    <a:pt x="1560186" y="2436781"/>
                  </a:lnTo>
                  <a:lnTo>
                    <a:pt x="1624479" y="2456859"/>
                  </a:lnTo>
                  <a:lnTo>
                    <a:pt x="1681629" y="2471604"/>
                  </a:lnTo>
                  <a:lnTo>
                    <a:pt x="1738779" y="2486359"/>
                  </a:lnTo>
                  <a:lnTo>
                    <a:pt x="1845564" y="2504961"/>
                  </a:lnTo>
                  <a:lnTo>
                    <a:pt x="1952339" y="2523563"/>
                  </a:lnTo>
                  <a:lnTo>
                    <a:pt x="2078927" y="2533460"/>
                  </a:lnTo>
                  <a:lnTo>
                    <a:pt x="2205504" y="2543366"/>
                  </a:lnTo>
                  <a:lnTo>
                    <a:pt x="2262654" y="2546233"/>
                  </a:lnTo>
                  <a:lnTo>
                    <a:pt x="2319804" y="2549100"/>
                  </a:lnTo>
                  <a:close/>
                  <a:moveTo>
                    <a:pt x="2529354" y="2434447"/>
                  </a:moveTo>
                  <a:lnTo>
                    <a:pt x="2729379" y="2433638"/>
                  </a:lnTo>
                  <a:lnTo>
                    <a:pt x="2726284" y="2338388"/>
                  </a:lnTo>
                  <a:lnTo>
                    <a:pt x="2723188" y="2243138"/>
                  </a:lnTo>
                  <a:lnTo>
                    <a:pt x="2705386" y="2138172"/>
                  </a:lnTo>
                  <a:lnTo>
                    <a:pt x="2687593" y="2033197"/>
                  </a:lnTo>
                  <a:lnTo>
                    <a:pt x="2662285" y="1952435"/>
                  </a:lnTo>
                  <a:lnTo>
                    <a:pt x="2636987" y="1871663"/>
                  </a:lnTo>
                  <a:lnTo>
                    <a:pt x="2599964" y="1795463"/>
                  </a:lnTo>
                  <a:lnTo>
                    <a:pt x="2562930" y="1719263"/>
                  </a:lnTo>
                  <a:lnTo>
                    <a:pt x="2512124" y="1652588"/>
                  </a:lnTo>
                  <a:lnTo>
                    <a:pt x="2461317" y="1585913"/>
                  </a:lnTo>
                  <a:lnTo>
                    <a:pt x="2397557" y="1532239"/>
                  </a:lnTo>
                  <a:lnTo>
                    <a:pt x="2333787" y="1478575"/>
                  </a:lnTo>
                  <a:lnTo>
                    <a:pt x="2269646" y="1445104"/>
                  </a:lnTo>
                  <a:lnTo>
                    <a:pt x="2205504" y="1411634"/>
                  </a:lnTo>
                  <a:lnTo>
                    <a:pt x="2125361" y="1386516"/>
                  </a:lnTo>
                  <a:lnTo>
                    <a:pt x="2045208" y="1361399"/>
                  </a:lnTo>
                  <a:lnTo>
                    <a:pt x="2038855" y="1368876"/>
                  </a:lnTo>
                  <a:lnTo>
                    <a:pt x="2032502" y="1376363"/>
                  </a:lnTo>
                  <a:lnTo>
                    <a:pt x="2020453" y="1419225"/>
                  </a:lnTo>
                  <a:lnTo>
                    <a:pt x="2008404" y="1462088"/>
                  </a:lnTo>
                  <a:lnTo>
                    <a:pt x="1988344" y="1494911"/>
                  </a:lnTo>
                  <a:lnTo>
                    <a:pt x="1968275" y="1527734"/>
                  </a:lnTo>
                  <a:lnTo>
                    <a:pt x="1943243" y="1556823"/>
                  </a:lnTo>
                  <a:lnTo>
                    <a:pt x="1918202" y="1585913"/>
                  </a:lnTo>
                  <a:lnTo>
                    <a:pt x="1912230" y="1602324"/>
                  </a:lnTo>
                  <a:lnTo>
                    <a:pt x="1906267" y="1618736"/>
                  </a:lnTo>
                  <a:lnTo>
                    <a:pt x="1929822" y="1646730"/>
                  </a:lnTo>
                  <a:lnTo>
                    <a:pt x="1953387" y="1674733"/>
                  </a:lnTo>
                  <a:lnTo>
                    <a:pt x="1977781" y="1728016"/>
                  </a:lnTo>
                  <a:lnTo>
                    <a:pt x="2002174" y="1781299"/>
                  </a:lnTo>
                  <a:lnTo>
                    <a:pt x="2011147" y="1845536"/>
                  </a:lnTo>
                  <a:lnTo>
                    <a:pt x="2020119" y="1909763"/>
                  </a:lnTo>
                  <a:lnTo>
                    <a:pt x="2034416" y="1920478"/>
                  </a:lnTo>
                  <a:lnTo>
                    <a:pt x="2048713" y="1931184"/>
                  </a:lnTo>
                  <a:lnTo>
                    <a:pt x="1997650" y="1935423"/>
                  </a:lnTo>
                  <a:lnTo>
                    <a:pt x="1946586" y="1939652"/>
                  </a:lnTo>
                  <a:lnTo>
                    <a:pt x="1915659" y="1961674"/>
                  </a:lnTo>
                  <a:lnTo>
                    <a:pt x="1884731" y="1983696"/>
                  </a:lnTo>
                  <a:lnTo>
                    <a:pt x="1891017" y="2046742"/>
                  </a:lnTo>
                  <a:lnTo>
                    <a:pt x="1897294" y="2109788"/>
                  </a:lnTo>
                  <a:lnTo>
                    <a:pt x="1883093" y="2177663"/>
                  </a:lnTo>
                  <a:lnTo>
                    <a:pt x="1868881" y="2245538"/>
                  </a:lnTo>
                  <a:lnTo>
                    <a:pt x="1844078" y="2294487"/>
                  </a:lnTo>
                  <a:lnTo>
                    <a:pt x="1819275" y="2343445"/>
                  </a:lnTo>
                  <a:lnTo>
                    <a:pt x="1840935" y="2351570"/>
                  </a:lnTo>
                  <a:lnTo>
                    <a:pt x="1862604" y="2359695"/>
                  </a:lnTo>
                  <a:lnTo>
                    <a:pt x="1948329" y="2379517"/>
                  </a:lnTo>
                  <a:lnTo>
                    <a:pt x="2034054" y="2399338"/>
                  </a:lnTo>
                  <a:lnTo>
                    <a:pt x="2138829" y="2413968"/>
                  </a:lnTo>
                  <a:lnTo>
                    <a:pt x="2243604" y="2428599"/>
                  </a:lnTo>
                  <a:lnTo>
                    <a:pt x="2286467" y="2431923"/>
                  </a:lnTo>
                  <a:lnTo>
                    <a:pt x="2329329" y="2435257"/>
                  </a:lnTo>
                  <a:close/>
                  <a:moveTo>
                    <a:pt x="2817486" y="2426932"/>
                  </a:moveTo>
                  <a:lnTo>
                    <a:pt x="2881779" y="2424113"/>
                  </a:lnTo>
                  <a:lnTo>
                    <a:pt x="2878779" y="2352675"/>
                  </a:lnTo>
                  <a:lnTo>
                    <a:pt x="2875788" y="2281238"/>
                  </a:lnTo>
                  <a:lnTo>
                    <a:pt x="2866473" y="2245395"/>
                  </a:lnTo>
                  <a:lnTo>
                    <a:pt x="2857167" y="2209552"/>
                  </a:lnTo>
                  <a:lnTo>
                    <a:pt x="2826611" y="2174720"/>
                  </a:lnTo>
                  <a:lnTo>
                    <a:pt x="2796054" y="2139887"/>
                  </a:lnTo>
                  <a:lnTo>
                    <a:pt x="2823163" y="2146678"/>
                  </a:lnTo>
                  <a:lnTo>
                    <a:pt x="2850261" y="2153469"/>
                  </a:lnTo>
                  <a:lnTo>
                    <a:pt x="2863234" y="2142706"/>
                  </a:lnTo>
                  <a:lnTo>
                    <a:pt x="2876207" y="2131933"/>
                  </a:lnTo>
                  <a:lnTo>
                    <a:pt x="2857929" y="2112321"/>
                  </a:lnTo>
                  <a:lnTo>
                    <a:pt x="2839660" y="2092700"/>
                  </a:lnTo>
                  <a:lnTo>
                    <a:pt x="2827954" y="2040417"/>
                  </a:lnTo>
                  <a:lnTo>
                    <a:pt x="2816257" y="1988134"/>
                  </a:lnTo>
                  <a:lnTo>
                    <a:pt x="2783262" y="1956092"/>
                  </a:lnTo>
                  <a:lnTo>
                    <a:pt x="2750268" y="1924050"/>
                  </a:lnTo>
                  <a:lnTo>
                    <a:pt x="2780309" y="1924050"/>
                  </a:lnTo>
                  <a:lnTo>
                    <a:pt x="2810342" y="1924050"/>
                  </a:lnTo>
                  <a:lnTo>
                    <a:pt x="2810342" y="1919783"/>
                  </a:lnTo>
                  <a:lnTo>
                    <a:pt x="2810342" y="1915506"/>
                  </a:lnTo>
                  <a:lnTo>
                    <a:pt x="2788901" y="1892370"/>
                  </a:lnTo>
                  <a:lnTo>
                    <a:pt x="2767451" y="1869234"/>
                  </a:lnTo>
                  <a:lnTo>
                    <a:pt x="2748868" y="1814541"/>
                  </a:lnTo>
                  <a:lnTo>
                    <a:pt x="2730275" y="1759849"/>
                  </a:lnTo>
                  <a:lnTo>
                    <a:pt x="2699271" y="1735112"/>
                  </a:lnTo>
                  <a:lnTo>
                    <a:pt x="2668258" y="1710366"/>
                  </a:lnTo>
                  <a:lnTo>
                    <a:pt x="2679021" y="1703727"/>
                  </a:lnTo>
                  <a:lnTo>
                    <a:pt x="2689774" y="1697079"/>
                  </a:lnTo>
                  <a:lnTo>
                    <a:pt x="2674449" y="1673695"/>
                  </a:lnTo>
                  <a:lnTo>
                    <a:pt x="2659133" y="1650311"/>
                  </a:lnTo>
                  <a:lnTo>
                    <a:pt x="2607193" y="1589094"/>
                  </a:lnTo>
                  <a:lnTo>
                    <a:pt x="2555262" y="1527877"/>
                  </a:lnTo>
                  <a:lnTo>
                    <a:pt x="2489321" y="1473927"/>
                  </a:lnTo>
                  <a:lnTo>
                    <a:pt x="2423389" y="1419987"/>
                  </a:lnTo>
                  <a:lnTo>
                    <a:pt x="2367391" y="1386268"/>
                  </a:lnTo>
                  <a:lnTo>
                    <a:pt x="2311403" y="1352550"/>
                  </a:lnTo>
                  <a:lnTo>
                    <a:pt x="2273646" y="1352550"/>
                  </a:lnTo>
                  <a:lnTo>
                    <a:pt x="2235889" y="1352550"/>
                  </a:lnTo>
                  <a:lnTo>
                    <a:pt x="2252910" y="1333738"/>
                  </a:lnTo>
                  <a:lnTo>
                    <a:pt x="2269931" y="1314936"/>
                  </a:lnTo>
                  <a:lnTo>
                    <a:pt x="2242785" y="1304611"/>
                  </a:lnTo>
                  <a:lnTo>
                    <a:pt x="2215649" y="1294295"/>
                  </a:lnTo>
                  <a:lnTo>
                    <a:pt x="2156298" y="1288752"/>
                  </a:lnTo>
                  <a:lnTo>
                    <a:pt x="2096938" y="1283208"/>
                  </a:lnTo>
                  <a:lnTo>
                    <a:pt x="2094071" y="1263301"/>
                  </a:lnTo>
                  <a:lnTo>
                    <a:pt x="2091204" y="1243384"/>
                  </a:lnTo>
                  <a:lnTo>
                    <a:pt x="2038817" y="1231335"/>
                  </a:lnTo>
                  <a:lnTo>
                    <a:pt x="1986429" y="1219286"/>
                  </a:lnTo>
                  <a:lnTo>
                    <a:pt x="1929279" y="1221619"/>
                  </a:lnTo>
                  <a:lnTo>
                    <a:pt x="1872129" y="1223963"/>
                  </a:lnTo>
                  <a:lnTo>
                    <a:pt x="1869177" y="1249556"/>
                  </a:lnTo>
                  <a:lnTo>
                    <a:pt x="1866214" y="1275159"/>
                  </a:lnTo>
                  <a:lnTo>
                    <a:pt x="1888227" y="1289466"/>
                  </a:lnTo>
                  <a:lnTo>
                    <a:pt x="1910229" y="1303773"/>
                  </a:lnTo>
                  <a:lnTo>
                    <a:pt x="2000717" y="1322603"/>
                  </a:lnTo>
                  <a:lnTo>
                    <a:pt x="2091204" y="1341444"/>
                  </a:lnTo>
                  <a:lnTo>
                    <a:pt x="2171624" y="1370810"/>
                  </a:lnTo>
                  <a:lnTo>
                    <a:pt x="2252034" y="1400185"/>
                  </a:lnTo>
                  <a:lnTo>
                    <a:pt x="2319261" y="1439847"/>
                  </a:lnTo>
                  <a:lnTo>
                    <a:pt x="2386479" y="1479499"/>
                  </a:lnTo>
                  <a:lnTo>
                    <a:pt x="2463499" y="1556518"/>
                  </a:lnTo>
                  <a:lnTo>
                    <a:pt x="2540518" y="1633538"/>
                  </a:lnTo>
                  <a:lnTo>
                    <a:pt x="2581123" y="1702346"/>
                  </a:lnTo>
                  <a:lnTo>
                    <a:pt x="2621719" y="1771164"/>
                  </a:lnTo>
                  <a:lnTo>
                    <a:pt x="2649970" y="1840459"/>
                  </a:lnTo>
                  <a:lnTo>
                    <a:pt x="2678211" y="1909763"/>
                  </a:lnTo>
                  <a:lnTo>
                    <a:pt x="2701414" y="1998917"/>
                  </a:lnTo>
                  <a:lnTo>
                    <a:pt x="2724617" y="2088080"/>
                  </a:lnTo>
                  <a:lnTo>
                    <a:pt x="2738904" y="2197056"/>
                  </a:lnTo>
                  <a:lnTo>
                    <a:pt x="2753192" y="2306022"/>
                  </a:lnTo>
                  <a:lnTo>
                    <a:pt x="2753192" y="2367886"/>
                  </a:lnTo>
                  <a:lnTo>
                    <a:pt x="2753192" y="2429742"/>
                  </a:lnTo>
                  <a:close/>
                  <a:moveTo>
                    <a:pt x="3237843" y="2377612"/>
                  </a:moveTo>
                  <a:lnTo>
                    <a:pt x="3253254" y="2373497"/>
                  </a:lnTo>
                  <a:lnTo>
                    <a:pt x="3277819" y="2368077"/>
                  </a:lnTo>
                  <a:lnTo>
                    <a:pt x="3302375" y="2362657"/>
                  </a:lnTo>
                  <a:lnTo>
                    <a:pt x="3313100" y="2339121"/>
                  </a:lnTo>
                  <a:lnTo>
                    <a:pt x="3323825" y="2315585"/>
                  </a:lnTo>
                  <a:lnTo>
                    <a:pt x="3348419" y="2299468"/>
                  </a:lnTo>
                  <a:lnTo>
                    <a:pt x="3373003" y="2283362"/>
                  </a:lnTo>
                  <a:lnTo>
                    <a:pt x="3430810" y="2289400"/>
                  </a:lnTo>
                  <a:lnTo>
                    <a:pt x="3488627" y="2295439"/>
                  </a:lnTo>
                  <a:lnTo>
                    <a:pt x="3482902" y="2280533"/>
                  </a:lnTo>
                  <a:lnTo>
                    <a:pt x="3477187" y="2265636"/>
                  </a:lnTo>
                  <a:lnTo>
                    <a:pt x="3456223" y="2168662"/>
                  </a:lnTo>
                  <a:lnTo>
                    <a:pt x="3435258" y="2071688"/>
                  </a:lnTo>
                  <a:lnTo>
                    <a:pt x="3433525" y="1885950"/>
                  </a:lnTo>
                  <a:lnTo>
                    <a:pt x="3431791" y="1700213"/>
                  </a:lnTo>
                  <a:lnTo>
                    <a:pt x="3368145" y="1693802"/>
                  </a:lnTo>
                  <a:lnTo>
                    <a:pt x="3304490" y="1687392"/>
                  </a:lnTo>
                  <a:lnTo>
                    <a:pt x="3275066" y="1677133"/>
                  </a:lnTo>
                  <a:lnTo>
                    <a:pt x="3245654" y="1666875"/>
                  </a:lnTo>
                  <a:lnTo>
                    <a:pt x="3238395" y="1666875"/>
                  </a:lnTo>
                  <a:lnTo>
                    <a:pt x="3231137" y="1666875"/>
                  </a:lnTo>
                  <a:lnTo>
                    <a:pt x="3186436" y="1758153"/>
                  </a:lnTo>
                  <a:lnTo>
                    <a:pt x="3141736" y="1849441"/>
                  </a:lnTo>
                  <a:lnTo>
                    <a:pt x="3131401" y="1909753"/>
                  </a:lnTo>
                  <a:lnTo>
                    <a:pt x="3121067" y="1970075"/>
                  </a:lnTo>
                  <a:lnTo>
                    <a:pt x="3165481" y="2135181"/>
                  </a:lnTo>
                  <a:lnTo>
                    <a:pt x="3209887" y="2300288"/>
                  </a:lnTo>
                  <a:lnTo>
                    <a:pt x="3216154" y="2341017"/>
                  </a:lnTo>
                  <a:lnTo>
                    <a:pt x="3222431" y="2381736"/>
                  </a:lnTo>
                  <a:close/>
                  <a:moveTo>
                    <a:pt x="1287723" y="2332873"/>
                  </a:moveTo>
                  <a:lnTo>
                    <a:pt x="1293857" y="2333625"/>
                  </a:lnTo>
                  <a:lnTo>
                    <a:pt x="1354636" y="2314851"/>
                  </a:lnTo>
                  <a:lnTo>
                    <a:pt x="1415415" y="2296078"/>
                  </a:lnTo>
                  <a:lnTo>
                    <a:pt x="1446638" y="2263864"/>
                  </a:lnTo>
                  <a:lnTo>
                    <a:pt x="1477861" y="2231651"/>
                  </a:lnTo>
                  <a:lnTo>
                    <a:pt x="1490891" y="2188350"/>
                  </a:lnTo>
                  <a:lnTo>
                    <a:pt x="1503931" y="2145049"/>
                  </a:lnTo>
                  <a:lnTo>
                    <a:pt x="1482443" y="2124866"/>
                  </a:lnTo>
                  <a:lnTo>
                    <a:pt x="1460954" y="2104673"/>
                  </a:lnTo>
                  <a:lnTo>
                    <a:pt x="1426035" y="2119265"/>
                  </a:lnTo>
                  <a:lnTo>
                    <a:pt x="1391117" y="2133857"/>
                  </a:lnTo>
                  <a:lnTo>
                    <a:pt x="1391117" y="2146154"/>
                  </a:lnTo>
                  <a:lnTo>
                    <a:pt x="1391117" y="2158441"/>
                  </a:lnTo>
                  <a:lnTo>
                    <a:pt x="1363018" y="2202752"/>
                  </a:lnTo>
                  <a:lnTo>
                    <a:pt x="1334919" y="2247062"/>
                  </a:lnTo>
                  <a:lnTo>
                    <a:pt x="1296343" y="2271408"/>
                  </a:lnTo>
                  <a:lnTo>
                    <a:pt x="1257767" y="2295763"/>
                  </a:lnTo>
                  <a:lnTo>
                    <a:pt x="1257767" y="2309136"/>
                  </a:lnTo>
                  <a:lnTo>
                    <a:pt x="1257767" y="2322510"/>
                  </a:lnTo>
                  <a:lnTo>
                    <a:pt x="1269673" y="2327320"/>
                  </a:lnTo>
                  <a:lnTo>
                    <a:pt x="1281579" y="2332120"/>
                  </a:lnTo>
                  <a:close/>
                  <a:moveTo>
                    <a:pt x="1779861" y="2333063"/>
                  </a:moveTo>
                  <a:lnTo>
                    <a:pt x="1792358" y="2333625"/>
                  </a:lnTo>
                  <a:lnTo>
                    <a:pt x="1819256" y="2274094"/>
                  </a:lnTo>
                  <a:lnTo>
                    <a:pt x="1846145" y="2214563"/>
                  </a:lnTo>
                  <a:lnTo>
                    <a:pt x="1857308" y="2160413"/>
                  </a:lnTo>
                  <a:lnTo>
                    <a:pt x="1868462" y="2106254"/>
                  </a:lnTo>
                  <a:lnTo>
                    <a:pt x="1861899" y="2069925"/>
                  </a:lnTo>
                  <a:lnTo>
                    <a:pt x="1855337" y="2033588"/>
                  </a:lnTo>
                  <a:lnTo>
                    <a:pt x="1852089" y="2027768"/>
                  </a:lnTo>
                  <a:lnTo>
                    <a:pt x="1848831" y="2021958"/>
                  </a:lnTo>
                  <a:lnTo>
                    <a:pt x="1798873" y="2034912"/>
                  </a:lnTo>
                  <a:lnTo>
                    <a:pt x="1748914" y="2047875"/>
                  </a:lnTo>
                  <a:lnTo>
                    <a:pt x="1698755" y="2047875"/>
                  </a:lnTo>
                  <a:lnTo>
                    <a:pt x="1648597" y="2047875"/>
                  </a:lnTo>
                  <a:lnTo>
                    <a:pt x="1617593" y="2075574"/>
                  </a:lnTo>
                  <a:lnTo>
                    <a:pt x="1586599" y="2103263"/>
                  </a:lnTo>
                  <a:lnTo>
                    <a:pt x="1601705" y="2120818"/>
                  </a:lnTo>
                  <a:lnTo>
                    <a:pt x="1616821" y="2138363"/>
                  </a:lnTo>
                  <a:lnTo>
                    <a:pt x="1624251" y="2157413"/>
                  </a:lnTo>
                  <a:lnTo>
                    <a:pt x="1631671" y="2176463"/>
                  </a:lnTo>
                  <a:lnTo>
                    <a:pt x="1642434" y="2233603"/>
                  </a:lnTo>
                  <a:lnTo>
                    <a:pt x="1653197" y="2290734"/>
                  </a:lnTo>
                  <a:lnTo>
                    <a:pt x="1710281" y="2311613"/>
                  </a:lnTo>
                  <a:lnTo>
                    <a:pt x="1767354" y="2332492"/>
                  </a:lnTo>
                  <a:close/>
                  <a:moveTo>
                    <a:pt x="1618422" y="2276189"/>
                  </a:moveTo>
                  <a:lnTo>
                    <a:pt x="1631404" y="2276475"/>
                  </a:lnTo>
                  <a:lnTo>
                    <a:pt x="1624813" y="2231231"/>
                  </a:lnTo>
                  <a:lnTo>
                    <a:pt x="1618221" y="2185988"/>
                  </a:lnTo>
                  <a:lnTo>
                    <a:pt x="1595028" y="2145964"/>
                  </a:lnTo>
                  <a:lnTo>
                    <a:pt x="1571835" y="2105949"/>
                  </a:lnTo>
                  <a:lnTo>
                    <a:pt x="1532106" y="2082260"/>
                  </a:lnTo>
                  <a:lnTo>
                    <a:pt x="1492377" y="2058572"/>
                  </a:lnTo>
                  <a:lnTo>
                    <a:pt x="1480681" y="2074555"/>
                  </a:lnTo>
                  <a:lnTo>
                    <a:pt x="1468993" y="2090547"/>
                  </a:lnTo>
                  <a:lnTo>
                    <a:pt x="1510341" y="2134762"/>
                  </a:lnTo>
                  <a:lnTo>
                    <a:pt x="1551699" y="2178977"/>
                  </a:lnTo>
                  <a:lnTo>
                    <a:pt x="1562177" y="2217887"/>
                  </a:lnTo>
                  <a:lnTo>
                    <a:pt x="1572654" y="2256796"/>
                  </a:lnTo>
                  <a:lnTo>
                    <a:pt x="1589046" y="2266341"/>
                  </a:lnTo>
                  <a:lnTo>
                    <a:pt x="1605429" y="2275894"/>
                  </a:lnTo>
                  <a:close/>
                  <a:moveTo>
                    <a:pt x="1078268" y="2257425"/>
                  </a:moveTo>
                  <a:lnTo>
                    <a:pt x="1095842" y="2257425"/>
                  </a:lnTo>
                  <a:lnTo>
                    <a:pt x="1114892" y="2238375"/>
                  </a:lnTo>
                  <a:lnTo>
                    <a:pt x="1133942" y="2219325"/>
                  </a:lnTo>
                  <a:lnTo>
                    <a:pt x="1133942" y="2201009"/>
                  </a:lnTo>
                  <a:lnTo>
                    <a:pt x="1133942" y="2182682"/>
                  </a:lnTo>
                  <a:lnTo>
                    <a:pt x="1156811" y="2155765"/>
                  </a:lnTo>
                  <a:lnTo>
                    <a:pt x="1179671" y="2128838"/>
                  </a:lnTo>
                  <a:lnTo>
                    <a:pt x="1241803" y="2091118"/>
                  </a:lnTo>
                  <a:lnTo>
                    <a:pt x="1303934" y="2053400"/>
                  </a:lnTo>
                  <a:lnTo>
                    <a:pt x="1308097" y="2031645"/>
                  </a:lnTo>
                  <a:lnTo>
                    <a:pt x="1312250" y="2009889"/>
                  </a:lnTo>
                  <a:lnTo>
                    <a:pt x="1269044" y="1974113"/>
                  </a:lnTo>
                  <a:lnTo>
                    <a:pt x="1225830" y="1938338"/>
                  </a:lnTo>
                  <a:lnTo>
                    <a:pt x="1172747" y="1902647"/>
                  </a:lnTo>
                  <a:lnTo>
                    <a:pt x="1119654" y="1866957"/>
                  </a:lnTo>
                  <a:lnTo>
                    <a:pt x="1103871" y="1866929"/>
                  </a:lnTo>
                  <a:lnTo>
                    <a:pt x="1088079" y="1866900"/>
                  </a:lnTo>
                  <a:lnTo>
                    <a:pt x="1044635" y="1915220"/>
                  </a:lnTo>
                  <a:lnTo>
                    <a:pt x="1001192" y="1963541"/>
                  </a:lnTo>
                  <a:lnTo>
                    <a:pt x="995172" y="1995659"/>
                  </a:lnTo>
                  <a:lnTo>
                    <a:pt x="989143" y="2027777"/>
                  </a:lnTo>
                  <a:lnTo>
                    <a:pt x="1004669" y="2058905"/>
                  </a:lnTo>
                  <a:lnTo>
                    <a:pt x="1020204" y="2090033"/>
                  </a:lnTo>
                  <a:lnTo>
                    <a:pt x="1014460" y="2128485"/>
                  </a:lnTo>
                  <a:lnTo>
                    <a:pt x="1008717" y="2166938"/>
                  </a:lnTo>
                  <a:lnTo>
                    <a:pt x="1019604" y="2195503"/>
                  </a:lnTo>
                  <a:lnTo>
                    <a:pt x="1030491" y="2224059"/>
                  </a:lnTo>
                  <a:lnTo>
                    <a:pt x="1045598" y="2240747"/>
                  </a:lnTo>
                  <a:lnTo>
                    <a:pt x="1060695" y="2257425"/>
                  </a:lnTo>
                  <a:close/>
                  <a:moveTo>
                    <a:pt x="1103891" y="2076450"/>
                  </a:moveTo>
                  <a:lnTo>
                    <a:pt x="1086317" y="2076450"/>
                  </a:lnTo>
                  <a:lnTo>
                    <a:pt x="1086317" y="2071449"/>
                  </a:lnTo>
                  <a:lnTo>
                    <a:pt x="1086317" y="2066458"/>
                  </a:lnTo>
                  <a:lnTo>
                    <a:pt x="1110129" y="2057400"/>
                  </a:lnTo>
                  <a:lnTo>
                    <a:pt x="1133942" y="2048342"/>
                  </a:lnTo>
                  <a:lnTo>
                    <a:pt x="1133942" y="2023996"/>
                  </a:lnTo>
                  <a:lnTo>
                    <a:pt x="1133942" y="1999650"/>
                  </a:lnTo>
                  <a:lnTo>
                    <a:pt x="1118397" y="1993687"/>
                  </a:lnTo>
                  <a:lnTo>
                    <a:pt x="1102843" y="1987715"/>
                  </a:lnTo>
                  <a:lnTo>
                    <a:pt x="1085184" y="1998745"/>
                  </a:lnTo>
                  <a:lnTo>
                    <a:pt x="1067524" y="2009775"/>
                  </a:lnTo>
                  <a:lnTo>
                    <a:pt x="1062638" y="2009775"/>
                  </a:lnTo>
                  <a:lnTo>
                    <a:pt x="1057742" y="2009775"/>
                  </a:lnTo>
                  <a:lnTo>
                    <a:pt x="1057742" y="2001784"/>
                  </a:lnTo>
                  <a:lnTo>
                    <a:pt x="1057742" y="1993783"/>
                  </a:lnTo>
                  <a:lnTo>
                    <a:pt x="1082097" y="1982686"/>
                  </a:lnTo>
                  <a:lnTo>
                    <a:pt x="1106453" y="1971589"/>
                  </a:lnTo>
                  <a:lnTo>
                    <a:pt x="1124846" y="1981429"/>
                  </a:lnTo>
                  <a:lnTo>
                    <a:pt x="1143238" y="1991277"/>
                  </a:lnTo>
                  <a:lnTo>
                    <a:pt x="1149249" y="2015195"/>
                  </a:lnTo>
                  <a:lnTo>
                    <a:pt x="1155249" y="2039122"/>
                  </a:lnTo>
                  <a:lnTo>
                    <a:pt x="1138361" y="2057781"/>
                  </a:lnTo>
                  <a:lnTo>
                    <a:pt x="1121464" y="2076450"/>
                  </a:lnTo>
                  <a:close/>
                  <a:moveTo>
                    <a:pt x="1284113" y="2247900"/>
                  </a:moveTo>
                  <a:lnTo>
                    <a:pt x="1292000" y="2247900"/>
                  </a:lnTo>
                  <a:lnTo>
                    <a:pt x="1326709" y="2212181"/>
                  </a:lnTo>
                  <a:lnTo>
                    <a:pt x="1361409" y="2176463"/>
                  </a:lnTo>
                  <a:lnTo>
                    <a:pt x="1371134" y="2150602"/>
                  </a:lnTo>
                  <a:lnTo>
                    <a:pt x="1380868" y="2124751"/>
                  </a:lnTo>
                  <a:lnTo>
                    <a:pt x="1373781" y="2120379"/>
                  </a:lnTo>
                  <a:lnTo>
                    <a:pt x="1366704" y="2115998"/>
                  </a:lnTo>
                  <a:lnTo>
                    <a:pt x="1315965" y="2167623"/>
                  </a:lnTo>
                  <a:lnTo>
                    <a:pt x="1265225" y="2219239"/>
                  </a:lnTo>
                  <a:lnTo>
                    <a:pt x="1270721" y="2233565"/>
                  </a:lnTo>
                  <a:lnTo>
                    <a:pt x="1276217" y="2247900"/>
                  </a:lnTo>
                  <a:close/>
                  <a:moveTo>
                    <a:pt x="1299486" y="2152650"/>
                  </a:moveTo>
                  <a:lnTo>
                    <a:pt x="1311964" y="2152650"/>
                  </a:lnTo>
                  <a:lnTo>
                    <a:pt x="1328376" y="2134514"/>
                  </a:lnTo>
                  <a:lnTo>
                    <a:pt x="1344797" y="2116379"/>
                  </a:lnTo>
                  <a:lnTo>
                    <a:pt x="1332329" y="2096414"/>
                  </a:lnTo>
                  <a:lnTo>
                    <a:pt x="1319860" y="2076450"/>
                  </a:lnTo>
                  <a:lnTo>
                    <a:pt x="1309335" y="2076450"/>
                  </a:lnTo>
                  <a:lnTo>
                    <a:pt x="1298820" y="2076450"/>
                  </a:lnTo>
                  <a:lnTo>
                    <a:pt x="1282294" y="2094710"/>
                  </a:lnTo>
                  <a:lnTo>
                    <a:pt x="1265777" y="2112969"/>
                  </a:lnTo>
                  <a:lnTo>
                    <a:pt x="1276388" y="2132810"/>
                  </a:lnTo>
                  <a:lnTo>
                    <a:pt x="1287009" y="2152650"/>
                  </a:lnTo>
                  <a:close/>
                  <a:moveTo>
                    <a:pt x="1403452" y="2104739"/>
                  </a:moveTo>
                  <a:lnTo>
                    <a:pt x="1420559" y="2105025"/>
                  </a:lnTo>
                  <a:lnTo>
                    <a:pt x="1443933" y="2081641"/>
                  </a:lnTo>
                  <a:lnTo>
                    <a:pt x="1467317" y="2058267"/>
                  </a:lnTo>
                  <a:lnTo>
                    <a:pt x="1467317" y="2035074"/>
                  </a:lnTo>
                  <a:lnTo>
                    <a:pt x="1467317" y="2011890"/>
                  </a:lnTo>
                  <a:lnTo>
                    <a:pt x="1450648" y="1992182"/>
                  </a:lnTo>
                  <a:lnTo>
                    <a:pt x="1433979" y="1972485"/>
                  </a:lnTo>
                  <a:lnTo>
                    <a:pt x="1409757" y="1966779"/>
                  </a:lnTo>
                  <a:lnTo>
                    <a:pt x="1385526" y="1961074"/>
                  </a:lnTo>
                  <a:lnTo>
                    <a:pt x="1359751" y="1981353"/>
                  </a:lnTo>
                  <a:lnTo>
                    <a:pt x="1333967" y="2001631"/>
                  </a:lnTo>
                  <a:lnTo>
                    <a:pt x="1334110" y="2031902"/>
                  </a:lnTo>
                  <a:lnTo>
                    <a:pt x="1334262" y="2062163"/>
                  </a:lnTo>
                  <a:lnTo>
                    <a:pt x="1341254" y="2072497"/>
                  </a:lnTo>
                  <a:lnTo>
                    <a:pt x="1348254" y="2082841"/>
                  </a:lnTo>
                  <a:lnTo>
                    <a:pt x="1367304" y="2093643"/>
                  </a:lnTo>
                  <a:lnTo>
                    <a:pt x="1386354" y="2104444"/>
                  </a:lnTo>
                  <a:close/>
                  <a:moveTo>
                    <a:pt x="1566720" y="2076231"/>
                  </a:moveTo>
                  <a:lnTo>
                    <a:pt x="1575626" y="2076450"/>
                  </a:lnTo>
                  <a:lnTo>
                    <a:pt x="1596981" y="2056390"/>
                  </a:lnTo>
                  <a:lnTo>
                    <a:pt x="1618345" y="2036321"/>
                  </a:lnTo>
                  <a:lnTo>
                    <a:pt x="1613850" y="2024615"/>
                  </a:lnTo>
                  <a:lnTo>
                    <a:pt x="1609354" y="2012909"/>
                  </a:lnTo>
                  <a:lnTo>
                    <a:pt x="1697879" y="2013404"/>
                  </a:lnTo>
                  <a:lnTo>
                    <a:pt x="1786404" y="2013899"/>
                  </a:lnTo>
                  <a:lnTo>
                    <a:pt x="1835734" y="1991906"/>
                  </a:lnTo>
                  <a:lnTo>
                    <a:pt x="1885055" y="1969913"/>
                  </a:lnTo>
                  <a:lnTo>
                    <a:pt x="1901885" y="1951320"/>
                  </a:lnTo>
                  <a:lnTo>
                    <a:pt x="1918716" y="1932727"/>
                  </a:lnTo>
                  <a:lnTo>
                    <a:pt x="1907858" y="1869319"/>
                  </a:lnTo>
                  <a:lnTo>
                    <a:pt x="1896990" y="1805911"/>
                  </a:lnTo>
                  <a:lnTo>
                    <a:pt x="1870005" y="1753057"/>
                  </a:lnTo>
                  <a:lnTo>
                    <a:pt x="1843021" y="1700213"/>
                  </a:lnTo>
                  <a:lnTo>
                    <a:pt x="1820437" y="1696984"/>
                  </a:lnTo>
                  <a:lnTo>
                    <a:pt x="1797844" y="1693755"/>
                  </a:lnTo>
                  <a:lnTo>
                    <a:pt x="1642101" y="1849279"/>
                  </a:lnTo>
                  <a:lnTo>
                    <a:pt x="1486367" y="2004794"/>
                  </a:lnTo>
                  <a:lnTo>
                    <a:pt x="1486367" y="2019700"/>
                  </a:lnTo>
                  <a:lnTo>
                    <a:pt x="1486367" y="2034607"/>
                  </a:lnTo>
                  <a:lnTo>
                    <a:pt x="1522086" y="2055305"/>
                  </a:lnTo>
                  <a:lnTo>
                    <a:pt x="1557804" y="2076012"/>
                  </a:lnTo>
                  <a:close/>
                  <a:moveTo>
                    <a:pt x="1316241" y="1980705"/>
                  </a:moveTo>
                  <a:lnTo>
                    <a:pt x="1322327" y="1981200"/>
                  </a:lnTo>
                  <a:lnTo>
                    <a:pt x="1344816" y="1962017"/>
                  </a:lnTo>
                  <a:lnTo>
                    <a:pt x="1367304" y="1942824"/>
                  </a:lnTo>
                  <a:lnTo>
                    <a:pt x="1322594" y="1902438"/>
                  </a:lnTo>
                  <a:lnTo>
                    <a:pt x="1277884" y="1862052"/>
                  </a:lnTo>
                  <a:lnTo>
                    <a:pt x="1227344" y="1831600"/>
                  </a:lnTo>
                  <a:lnTo>
                    <a:pt x="1176804" y="1801149"/>
                  </a:lnTo>
                  <a:lnTo>
                    <a:pt x="1160869" y="1795186"/>
                  </a:lnTo>
                  <a:lnTo>
                    <a:pt x="1144943" y="1789224"/>
                  </a:lnTo>
                  <a:lnTo>
                    <a:pt x="1125150" y="1809017"/>
                  </a:lnTo>
                  <a:lnTo>
                    <a:pt x="1105367" y="1828800"/>
                  </a:lnTo>
                  <a:lnTo>
                    <a:pt x="1105367" y="1836410"/>
                  </a:lnTo>
                  <a:lnTo>
                    <a:pt x="1105367" y="1844021"/>
                  </a:lnTo>
                  <a:lnTo>
                    <a:pt x="1136323" y="1855337"/>
                  </a:lnTo>
                  <a:lnTo>
                    <a:pt x="1167279" y="1866643"/>
                  </a:lnTo>
                  <a:lnTo>
                    <a:pt x="1238717" y="1923421"/>
                  </a:lnTo>
                  <a:lnTo>
                    <a:pt x="1310154" y="1980209"/>
                  </a:lnTo>
                  <a:close/>
                  <a:moveTo>
                    <a:pt x="1481957" y="1980886"/>
                  </a:moveTo>
                  <a:lnTo>
                    <a:pt x="1491825" y="1981200"/>
                  </a:lnTo>
                  <a:lnTo>
                    <a:pt x="1632871" y="1839154"/>
                  </a:lnTo>
                  <a:lnTo>
                    <a:pt x="1773907" y="1697098"/>
                  </a:lnTo>
                  <a:lnTo>
                    <a:pt x="1751934" y="1667380"/>
                  </a:lnTo>
                  <a:lnTo>
                    <a:pt x="1729959" y="1637662"/>
                  </a:lnTo>
                  <a:lnTo>
                    <a:pt x="1577826" y="1789805"/>
                  </a:lnTo>
                  <a:lnTo>
                    <a:pt x="1425683" y="1941948"/>
                  </a:lnTo>
                  <a:lnTo>
                    <a:pt x="1448876" y="1961255"/>
                  </a:lnTo>
                  <a:lnTo>
                    <a:pt x="1472079" y="1980562"/>
                  </a:lnTo>
                  <a:close/>
                  <a:moveTo>
                    <a:pt x="1396927" y="1930060"/>
                  </a:moveTo>
                  <a:lnTo>
                    <a:pt x="1407509" y="1928813"/>
                  </a:lnTo>
                  <a:lnTo>
                    <a:pt x="1565996" y="1775422"/>
                  </a:lnTo>
                  <a:lnTo>
                    <a:pt x="1724492" y="1622031"/>
                  </a:lnTo>
                  <a:lnTo>
                    <a:pt x="1724492" y="1602353"/>
                  </a:lnTo>
                  <a:lnTo>
                    <a:pt x="1724492" y="1582674"/>
                  </a:lnTo>
                  <a:lnTo>
                    <a:pt x="1669723" y="1533801"/>
                  </a:lnTo>
                  <a:lnTo>
                    <a:pt x="1614954" y="1484919"/>
                  </a:lnTo>
                  <a:lnTo>
                    <a:pt x="1548822" y="1451791"/>
                  </a:lnTo>
                  <a:lnTo>
                    <a:pt x="1482681" y="1418663"/>
                  </a:lnTo>
                  <a:lnTo>
                    <a:pt x="1422254" y="1478480"/>
                  </a:lnTo>
                  <a:lnTo>
                    <a:pt x="1361818" y="1538288"/>
                  </a:lnTo>
                  <a:lnTo>
                    <a:pt x="1364561" y="1562100"/>
                  </a:lnTo>
                  <a:lnTo>
                    <a:pt x="1367304" y="1585913"/>
                  </a:lnTo>
                  <a:lnTo>
                    <a:pt x="1393260" y="1588903"/>
                  </a:lnTo>
                  <a:lnTo>
                    <a:pt x="1419225" y="1591894"/>
                  </a:lnTo>
                  <a:lnTo>
                    <a:pt x="1449372" y="1549117"/>
                  </a:lnTo>
                  <a:lnTo>
                    <a:pt x="1479528" y="1506341"/>
                  </a:lnTo>
                  <a:lnTo>
                    <a:pt x="1502017" y="1500702"/>
                  </a:lnTo>
                  <a:lnTo>
                    <a:pt x="1524495" y="1495054"/>
                  </a:lnTo>
                  <a:lnTo>
                    <a:pt x="1562586" y="1514485"/>
                  </a:lnTo>
                  <a:lnTo>
                    <a:pt x="1600667" y="1533916"/>
                  </a:lnTo>
                  <a:lnTo>
                    <a:pt x="1600667" y="1543241"/>
                  </a:lnTo>
                  <a:lnTo>
                    <a:pt x="1600667" y="1552575"/>
                  </a:lnTo>
                  <a:lnTo>
                    <a:pt x="1590685" y="1552575"/>
                  </a:lnTo>
                  <a:lnTo>
                    <a:pt x="1580712" y="1552575"/>
                  </a:lnTo>
                  <a:lnTo>
                    <a:pt x="1533087" y="1600200"/>
                  </a:lnTo>
                  <a:lnTo>
                    <a:pt x="1485462" y="1647825"/>
                  </a:lnTo>
                  <a:lnTo>
                    <a:pt x="1458763" y="1647825"/>
                  </a:lnTo>
                  <a:lnTo>
                    <a:pt x="1432074" y="1647825"/>
                  </a:lnTo>
                  <a:lnTo>
                    <a:pt x="1393498" y="1619879"/>
                  </a:lnTo>
                  <a:lnTo>
                    <a:pt x="1354922" y="1591932"/>
                  </a:lnTo>
                  <a:lnTo>
                    <a:pt x="1348197" y="1581064"/>
                  </a:lnTo>
                  <a:lnTo>
                    <a:pt x="1341482" y="1570196"/>
                  </a:lnTo>
                  <a:lnTo>
                    <a:pt x="1317689" y="1592342"/>
                  </a:lnTo>
                  <a:lnTo>
                    <a:pt x="1293886" y="1614488"/>
                  </a:lnTo>
                  <a:lnTo>
                    <a:pt x="1232964" y="1687325"/>
                  </a:lnTo>
                  <a:lnTo>
                    <a:pt x="1172042" y="1760153"/>
                  </a:lnTo>
                  <a:lnTo>
                    <a:pt x="1172042" y="1764916"/>
                  </a:lnTo>
                  <a:lnTo>
                    <a:pt x="1172042" y="1769678"/>
                  </a:lnTo>
                  <a:lnTo>
                    <a:pt x="1241098" y="1813131"/>
                  </a:lnTo>
                  <a:lnTo>
                    <a:pt x="1310154" y="1856594"/>
                  </a:lnTo>
                  <a:lnTo>
                    <a:pt x="1348254" y="1893942"/>
                  </a:lnTo>
                  <a:lnTo>
                    <a:pt x="1386354" y="1931299"/>
                  </a:lnTo>
                  <a:close/>
                  <a:moveTo>
                    <a:pt x="1958540" y="1924050"/>
                  </a:moveTo>
                  <a:lnTo>
                    <a:pt x="1981000" y="1924050"/>
                  </a:lnTo>
                  <a:lnTo>
                    <a:pt x="1989744" y="1907381"/>
                  </a:lnTo>
                  <a:lnTo>
                    <a:pt x="1998488" y="1890713"/>
                  </a:lnTo>
                  <a:lnTo>
                    <a:pt x="1990201" y="1831105"/>
                  </a:lnTo>
                  <a:lnTo>
                    <a:pt x="1981915" y="1771498"/>
                  </a:lnTo>
                  <a:lnTo>
                    <a:pt x="1958740" y="1726330"/>
                  </a:lnTo>
                  <a:lnTo>
                    <a:pt x="1935566" y="1681163"/>
                  </a:lnTo>
                  <a:lnTo>
                    <a:pt x="1922650" y="1663989"/>
                  </a:lnTo>
                  <a:lnTo>
                    <a:pt x="1909744" y="1646806"/>
                  </a:lnTo>
                  <a:lnTo>
                    <a:pt x="1887141" y="1670866"/>
                  </a:lnTo>
                  <a:lnTo>
                    <a:pt x="1864528" y="1694936"/>
                  </a:lnTo>
                  <a:lnTo>
                    <a:pt x="1890198" y="1752124"/>
                  </a:lnTo>
                  <a:lnTo>
                    <a:pt x="1915868" y="1809321"/>
                  </a:lnTo>
                  <a:lnTo>
                    <a:pt x="1925974" y="1866690"/>
                  </a:lnTo>
                  <a:lnTo>
                    <a:pt x="1936080" y="1924050"/>
                  </a:lnTo>
                  <a:close/>
                  <a:moveTo>
                    <a:pt x="3108046" y="1876425"/>
                  </a:moveTo>
                  <a:lnTo>
                    <a:pt x="3118085" y="1852613"/>
                  </a:lnTo>
                  <a:lnTo>
                    <a:pt x="3164053" y="1754143"/>
                  </a:lnTo>
                  <a:lnTo>
                    <a:pt x="3210020" y="1655683"/>
                  </a:lnTo>
                  <a:lnTo>
                    <a:pt x="3193542" y="1633004"/>
                  </a:lnTo>
                  <a:lnTo>
                    <a:pt x="3177054" y="1610325"/>
                  </a:lnTo>
                  <a:lnTo>
                    <a:pt x="3165910" y="1610020"/>
                  </a:lnTo>
                  <a:lnTo>
                    <a:pt x="3154756" y="1609725"/>
                  </a:lnTo>
                  <a:lnTo>
                    <a:pt x="3105836" y="1674019"/>
                  </a:lnTo>
                  <a:lnTo>
                    <a:pt x="3056906" y="1738313"/>
                  </a:lnTo>
                  <a:lnTo>
                    <a:pt x="3061640" y="1782490"/>
                  </a:lnTo>
                  <a:lnTo>
                    <a:pt x="3066365" y="1826657"/>
                  </a:lnTo>
                  <a:lnTo>
                    <a:pt x="3082185" y="1863452"/>
                  </a:lnTo>
                  <a:lnTo>
                    <a:pt x="3098006" y="1900238"/>
                  </a:lnTo>
                  <a:close/>
                  <a:moveTo>
                    <a:pt x="3043704" y="1714005"/>
                  </a:moveTo>
                  <a:lnTo>
                    <a:pt x="3053229" y="1713452"/>
                  </a:lnTo>
                  <a:lnTo>
                    <a:pt x="3103236" y="1647920"/>
                  </a:lnTo>
                  <a:lnTo>
                    <a:pt x="3153242" y="1582388"/>
                  </a:lnTo>
                  <a:lnTo>
                    <a:pt x="3153242" y="1552318"/>
                  </a:lnTo>
                  <a:lnTo>
                    <a:pt x="3153242" y="1522238"/>
                  </a:lnTo>
                  <a:lnTo>
                    <a:pt x="3172292" y="1498025"/>
                  </a:lnTo>
                  <a:lnTo>
                    <a:pt x="3191342" y="1473803"/>
                  </a:lnTo>
                  <a:lnTo>
                    <a:pt x="3191342" y="1466241"/>
                  </a:lnTo>
                  <a:lnTo>
                    <a:pt x="3191342" y="1458668"/>
                  </a:lnTo>
                  <a:lnTo>
                    <a:pt x="3056697" y="1366619"/>
                  </a:lnTo>
                  <a:lnTo>
                    <a:pt x="2922051" y="1274569"/>
                  </a:lnTo>
                  <a:lnTo>
                    <a:pt x="2897629" y="1292800"/>
                  </a:lnTo>
                  <a:lnTo>
                    <a:pt x="2873207" y="1311031"/>
                  </a:lnTo>
                  <a:lnTo>
                    <a:pt x="2841651" y="1356827"/>
                  </a:lnTo>
                  <a:lnTo>
                    <a:pt x="2810094" y="1402613"/>
                  </a:lnTo>
                  <a:lnTo>
                    <a:pt x="2804237" y="1425940"/>
                  </a:lnTo>
                  <a:lnTo>
                    <a:pt x="2798388" y="1449267"/>
                  </a:lnTo>
                  <a:lnTo>
                    <a:pt x="2811504" y="1474727"/>
                  </a:lnTo>
                  <a:lnTo>
                    <a:pt x="2824629" y="1500188"/>
                  </a:lnTo>
                  <a:lnTo>
                    <a:pt x="2929404" y="1607372"/>
                  </a:lnTo>
                  <a:lnTo>
                    <a:pt x="3034179" y="1714557"/>
                  </a:lnTo>
                  <a:close/>
                  <a:moveTo>
                    <a:pt x="1821456" y="1676400"/>
                  </a:moveTo>
                  <a:lnTo>
                    <a:pt x="1839659" y="1676400"/>
                  </a:lnTo>
                  <a:lnTo>
                    <a:pt x="1863033" y="1653016"/>
                  </a:lnTo>
                  <a:lnTo>
                    <a:pt x="1886417" y="1629642"/>
                  </a:lnTo>
                  <a:lnTo>
                    <a:pt x="1886417" y="1605391"/>
                  </a:lnTo>
                  <a:lnTo>
                    <a:pt x="1886417" y="1581150"/>
                  </a:lnTo>
                  <a:lnTo>
                    <a:pt x="1867367" y="1562100"/>
                  </a:lnTo>
                  <a:lnTo>
                    <a:pt x="1848317" y="1543050"/>
                  </a:lnTo>
                  <a:lnTo>
                    <a:pt x="1819742" y="1543050"/>
                  </a:lnTo>
                  <a:lnTo>
                    <a:pt x="1791167" y="1543050"/>
                  </a:lnTo>
                  <a:lnTo>
                    <a:pt x="1772117" y="1562100"/>
                  </a:lnTo>
                  <a:lnTo>
                    <a:pt x="1753067" y="1581150"/>
                  </a:lnTo>
                  <a:lnTo>
                    <a:pt x="1753067" y="1609030"/>
                  </a:lnTo>
                  <a:lnTo>
                    <a:pt x="1753067" y="1636919"/>
                  </a:lnTo>
                  <a:lnTo>
                    <a:pt x="1778165" y="1656655"/>
                  </a:lnTo>
                  <a:lnTo>
                    <a:pt x="1803264" y="1676400"/>
                  </a:lnTo>
                  <a:close/>
                  <a:moveTo>
                    <a:pt x="3424704" y="1672238"/>
                  </a:moveTo>
                  <a:lnTo>
                    <a:pt x="3519954" y="1668504"/>
                  </a:lnTo>
                  <a:lnTo>
                    <a:pt x="3593173" y="1652064"/>
                  </a:lnTo>
                  <a:lnTo>
                    <a:pt x="3666392" y="1635623"/>
                  </a:lnTo>
                  <a:lnTo>
                    <a:pt x="3678488" y="1606420"/>
                  </a:lnTo>
                  <a:lnTo>
                    <a:pt x="3690585" y="1577207"/>
                  </a:lnTo>
                  <a:lnTo>
                    <a:pt x="3726933" y="1540859"/>
                  </a:lnTo>
                  <a:lnTo>
                    <a:pt x="3763270" y="1504521"/>
                  </a:lnTo>
                  <a:lnTo>
                    <a:pt x="3746392" y="1498559"/>
                  </a:lnTo>
                  <a:lnTo>
                    <a:pt x="3729504" y="1492606"/>
                  </a:lnTo>
                  <a:lnTo>
                    <a:pt x="3698539" y="1469708"/>
                  </a:lnTo>
                  <a:lnTo>
                    <a:pt x="3667573" y="1446819"/>
                  </a:lnTo>
                  <a:lnTo>
                    <a:pt x="3651542" y="1416348"/>
                  </a:lnTo>
                  <a:lnTo>
                    <a:pt x="3635521" y="1385888"/>
                  </a:lnTo>
                  <a:lnTo>
                    <a:pt x="3635817" y="1323975"/>
                  </a:lnTo>
                  <a:lnTo>
                    <a:pt x="3636102" y="1262063"/>
                  </a:lnTo>
                  <a:lnTo>
                    <a:pt x="3652676" y="1204913"/>
                  </a:lnTo>
                  <a:lnTo>
                    <a:pt x="3669249" y="1147763"/>
                  </a:lnTo>
                  <a:lnTo>
                    <a:pt x="3670802" y="1128713"/>
                  </a:lnTo>
                  <a:lnTo>
                    <a:pt x="3672354" y="1109663"/>
                  </a:lnTo>
                  <a:lnTo>
                    <a:pt x="3651838" y="1106738"/>
                  </a:lnTo>
                  <a:lnTo>
                    <a:pt x="3631330" y="1103814"/>
                  </a:lnTo>
                  <a:lnTo>
                    <a:pt x="3619729" y="1140076"/>
                  </a:lnTo>
                  <a:lnTo>
                    <a:pt x="3608128" y="1176338"/>
                  </a:lnTo>
                  <a:lnTo>
                    <a:pt x="3588744" y="1209675"/>
                  </a:lnTo>
                  <a:lnTo>
                    <a:pt x="3569351" y="1243013"/>
                  </a:lnTo>
                  <a:lnTo>
                    <a:pt x="3539890" y="1274807"/>
                  </a:lnTo>
                  <a:lnTo>
                    <a:pt x="3510429" y="1306592"/>
                  </a:lnTo>
                  <a:lnTo>
                    <a:pt x="3472329" y="1326499"/>
                  </a:lnTo>
                  <a:lnTo>
                    <a:pt x="3434229" y="1346406"/>
                  </a:lnTo>
                  <a:lnTo>
                    <a:pt x="3339742" y="1351864"/>
                  </a:lnTo>
                  <a:lnTo>
                    <a:pt x="3245244" y="1357313"/>
                  </a:lnTo>
                  <a:lnTo>
                    <a:pt x="3236453" y="1383811"/>
                  </a:lnTo>
                  <a:lnTo>
                    <a:pt x="3227651" y="1410310"/>
                  </a:lnTo>
                  <a:lnTo>
                    <a:pt x="3242920" y="1433617"/>
                  </a:lnTo>
                  <a:lnTo>
                    <a:pt x="3258198" y="1456925"/>
                  </a:lnTo>
                  <a:lnTo>
                    <a:pt x="3289059" y="1473575"/>
                  </a:lnTo>
                  <a:lnTo>
                    <a:pt x="3319929" y="1490215"/>
                  </a:lnTo>
                  <a:lnTo>
                    <a:pt x="3410417" y="1489567"/>
                  </a:lnTo>
                  <a:lnTo>
                    <a:pt x="3500904" y="1488929"/>
                  </a:lnTo>
                  <a:lnTo>
                    <a:pt x="3477092" y="1495987"/>
                  </a:lnTo>
                  <a:lnTo>
                    <a:pt x="3453279" y="1503055"/>
                  </a:lnTo>
                  <a:lnTo>
                    <a:pt x="3383842" y="1503998"/>
                  </a:lnTo>
                  <a:lnTo>
                    <a:pt x="3314405" y="1504950"/>
                  </a:lnTo>
                  <a:lnTo>
                    <a:pt x="3275915" y="1485310"/>
                  </a:lnTo>
                  <a:lnTo>
                    <a:pt x="3237414" y="1465678"/>
                  </a:lnTo>
                  <a:lnTo>
                    <a:pt x="3213945" y="1481052"/>
                  </a:lnTo>
                  <a:lnTo>
                    <a:pt x="3190475" y="1496435"/>
                  </a:lnTo>
                  <a:lnTo>
                    <a:pt x="3179740" y="1519990"/>
                  </a:lnTo>
                  <a:lnTo>
                    <a:pt x="3169006" y="1543555"/>
                  </a:lnTo>
                  <a:lnTo>
                    <a:pt x="3184331" y="1575692"/>
                  </a:lnTo>
                  <a:lnTo>
                    <a:pt x="3199657" y="1607830"/>
                  </a:lnTo>
                  <a:lnTo>
                    <a:pt x="3231213" y="1631785"/>
                  </a:lnTo>
                  <a:lnTo>
                    <a:pt x="3262779" y="1655740"/>
                  </a:lnTo>
                  <a:lnTo>
                    <a:pt x="3296117" y="1665846"/>
                  </a:lnTo>
                  <a:lnTo>
                    <a:pt x="3329454" y="1675962"/>
                  </a:lnTo>
                  <a:close/>
                  <a:moveTo>
                    <a:pt x="1457192" y="1628775"/>
                  </a:moveTo>
                  <a:lnTo>
                    <a:pt x="1484033" y="1628775"/>
                  </a:lnTo>
                  <a:lnTo>
                    <a:pt x="1496168" y="1614154"/>
                  </a:lnTo>
                  <a:lnTo>
                    <a:pt x="1508303" y="1599543"/>
                  </a:lnTo>
                  <a:lnTo>
                    <a:pt x="1486881" y="1579579"/>
                  </a:lnTo>
                  <a:lnTo>
                    <a:pt x="1465459" y="1559624"/>
                  </a:lnTo>
                  <a:lnTo>
                    <a:pt x="1441399" y="1583684"/>
                  </a:lnTo>
                  <a:lnTo>
                    <a:pt x="1417339" y="1607744"/>
                  </a:lnTo>
                  <a:lnTo>
                    <a:pt x="1423845" y="1618259"/>
                  </a:lnTo>
                  <a:lnTo>
                    <a:pt x="1430341" y="1628775"/>
                  </a:lnTo>
                  <a:close/>
                  <a:moveTo>
                    <a:pt x="3703311" y="1628785"/>
                  </a:moveTo>
                  <a:lnTo>
                    <a:pt x="3710454" y="1628785"/>
                  </a:lnTo>
                  <a:lnTo>
                    <a:pt x="3908413" y="1589237"/>
                  </a:lnTo>
                  <a:lnTo>
                    <a:pt x="4106361" y="1549679"/>
                  </a:lnTo>
                  <a:lnTo>
                    <a:pt x="4102904" y="1539307"/>
                  </a:lnTo>
                  <a:lnTo>
                    <a:pt x="4099446" y="1528934"/>
                  </a:lnTo>
                  <a:lnTo>
                    <a:pt x="4066880" y="1509798"/>
                  </a:lnTo>
                  <a:lnTo>
                    <a:pt x="4034304" y="1490663"/>
                  </a:lnTo>
                  <a:lnTo>
                    <a:pt x="3962867" y="1490663"/>
                  </a:lnTo>
                  <a:lnTo>
                    <a:pt x="3891429" y="1490663"/>
                  </a:lnTo>
                  <a:lnTo>
                    <a:pt x="3834879" y="1509198"/>
                  </a:lnTo>
                  <a:lnTo>
                    <a:pt x="3778339" y="1527724"/>
                  </a:lnTo>
                  <a:lnTo>
                    <a:pt x="3737248" y="1567091"/>
                  </a:lnTo>
                  <a:lnTo>
                    <a:pt x="3696167" y="1606458"/>
                  </a:lnTo>
                  <a:lnTo>
                    <a:pt x="3696167" y="1617621"/>
                  </a:lnTo>
                  <a:lnTo>
                    <a:pt x="3696167" y="1628775"/>
                  </a:lnTo>
                  <a:close/>
                  <a:moveTo>
                    <a:pt x="1734741" y="1561690"/>
                  </a:moveTo>
                  <a:lnTo>
                    <a:pt x="1740218" y="1562100"/>
                  </a:lnTo>
                  <a:lnTo>
                    <a:pt x="1762649" y="1538221"/>
                  </a:lnTo>
                  <a:lnTo>
                    <a:pt x="1785080" y="1514351"/>
                  </a:lnTo>
                  <a:lnTo>
                    <a:pt x="1757172" y="1484748"/>
                  </a:lnTo>
                  <a:lnTo>
                    <a:pt x="1729254" y="1455144"/>
                  </a:lnTo>
                  <a:lnTo>
                    <a:pt x="1663465" y="1408605"/>
                  </a:lnTo>
                  <a:lnTo>
                    <a:pt x="1597676" y="1362075"/>
                  </a:lnTo>
                  <a:lnTo>
                    <a:pt x="1572721" y="1362075"/>
                  </a:lnTo>
                  <a:lnTo>
                    <a:pt x="1547756" y="1362075"/>
                  </a:lnTo>
                  <a:lnTo>
                    <a:pt x="1526591" y="1376906"/>
                  </a:lnTo>
                  <a:lnTo>
                    <a:pt x="1505417" y="1391726"/>
                  </a:lnTo>
                  <a:lnTo>
                    <a:pt x="1505455" y="1398337"/>
                  </a:lnTo>
                  <a:lnTo>
                    <a:pt x="1505493" y="1404938"/>
                  </a:lnTo>
                  <a:lnTo>
                    <a:pt x="1564986" y="1435903"/>
                  </a:lnTo>
                  <a:lnTo>
                    <a:pt x="1624489" y="1466869"/>
                  </a:lnTo>
                  <a:lnTo>
                    <a:pt x="1676876" y="1514075"/>
                  </a:lnTo>
                  <a:lnTo>
                    <a:pt x="1729264" y="1561271"/>
                  </a:lnTo>
                  <a:close/>
                  <a:moveTo>
                    <a:pt x="1906067" y="1561100"/>
                  </a:moveTo>
                  <a:lnTo>
                    <a:pt x="1911430" y="1562100"/>
                  </a:lnTo>
                  <a:lnTo>
                    <a:pt x="1935785" y="1535906"/>
                  </a:lnTo>
                  <a:lnTo>
                    <a:pt x="1960150" y="1509713"/>
                  </a:lnTo>
                  <a:lnTo>
                    <a:pt x="1976381" y="1484119"/>
                  </a:lnTo>
                  <a:lnTo>
                    <a:pt x="1992602" y="1458516"/>
                  </a:lnTo>
                  <a:lnTo>
                    <a:pt x="2005222" y="1410662"/>
                  </a:lnTo>
                  <a:lnTo>
                    <a:pt x="2017843" y="1362818"/>
                  </a:lnTo>
                  <a:lnTo>
                    <a:pt x="2006784" y="1353636"/>
                  </a:lnTo>
                  <a:lnTo>
                    <a:pt x="1995726" y="1344454"/>
                  </a:lnTo>
                  <a:lnTo>
                    <a:pt x="1968037" y="1341358"/>
                  </a:lnTo>
                  <a:lnTo>
                    <a:pt x="1940357" y="1338263"/>
                  </a:lnTo>
                  <a:lnTo>
                    <a:pt x="1924203" y="1391974"/>
                  </a:lnTo>
                  <a:lnTo>
                    <a:pt x="1908048" y="1445686"/>
                  </a:lnTo>
                  <a:lnTo>
                    <a:pt x="1881664" y="1480280"/>
                  </a:lnTo>
                  <a:lnTo>
                    <a:pt x="1855270" y="1514885"/>
                  </a:lnTo>
                  <a:lnTo>
                    <a:pt x="1877987" y="1537487"/>
                  </a:lnTo>
                  <a:lnTo>
                    <a:pt x="1900704" y="1560090"/>
                  </a:lnTo>
                  <a:close/>
                  <a:moveTo>
                    <a:pt x="1821276" y="1514056"/>
                  </a:moveTo>
                  <a:lnTo>
                    <a:pt x="1827571" y="1514475"/>
                  </a:lnTo>
                  <a:lnTo>
                    <a:pt x="1853708" y="1483519"/>
                  </a:lnTo>
                  <a:lnTo>
                    <a:pt x="1879835" y="1452563"/>
                  </a:lnTo>
                  <a:lnTo>
                    <a:pt x="1897209" y="1414463"/>
                  </a:lnTo>
                  <a:lnTo>
                    <a:pt x="1914573" y="1376363"/>
                  </a:lnTo>
                  <a:lnTo>
                    <a:pt x="1914782" y="1352255"/>
                  </a:lnTo>
                  <a:lnTo>
                    <a:pt x="1914992" y="1328156"/>
                  </a:lnTo>
                  <a:lnTo>
                    <a:pt x="1886512" y="1317403"/>
                  </a:lnTo>
                  <a:lnTo>
                    <a:pt x="1858023" y="1306649"/>
                  </a:lnTo>
                  <a:lnTo>
                    <a:pt x="1848412" y="1281351"/>
                  </a:lnTo>
                  <a:lnTo>
                    <a:pt x="1838792" y="1256062"/>
                  </a:lnTo>
                  <a:lnTo>
                    <a:pt x="1838792" y="1233602"/>
                  </a:lnTo>
                  <a:lnTo>
                    <a:pt x="1838792" y="1211142"/>
                  </a:lnTo>
                  <a:lnTo>
                    <a:pt x="1809560" y="1181910"/>
                  </a:lnTo>
                  <a:lnTo>
                    <a:pt x="1780327" y="1152678"/>
                  </a:lnTo>
                  <a:lnTo>
                    <a:pt x="1711928" y="1132332"/>
                  </a:lnTo>
                  <a:lnTo>
                    <a:pt x="1643529" y="1111996"/>
                  </a:lnTo>
                  <a:lnTo>
                    <a:pt x="1598028" y="1087746"/>
                  </a:lnTo>
                  <a:lnTo>
                    <a:pt x="1552537" y="1063495"/>
                  </a:lnTo>
                  <a:lnTo>
                    <a:pt x="1541793" y="1074239"/>
                  </a:lnTo>
                  <a:lnTo>
                    <a:pt x="1531049" y="1084983"/>
                  </a:lnTo>
                  <a:lnTo>
                    <a:pt x="1560128" y="1112149"/>
                  </a:lnTo>
                  <a:lnTo>
                    <a:pt x="1589218" y="1139323"/>
                  </a:lnTo>
                  <a:lnTo>
                    <a:pt x="1647387" y="1170327"/>
                  </a:lnTo>
                  <a:lnTo>
                    <a:pt x="1705566" y="1201331"/>
                  </a:lnTo>
                  <a:lnTo>
                    <a:pt x="1719787" y="1228839"/>
                  </a:lnTo>
                  <a:lnTo>
                    <a:pt x="1734017" y="1256357"/>
                  </a:lnTo>
                  <a:lnTo>
                    <a:pt x="1734017" y="1275340"/>
                  </a:lnTo>
                  <a:lnTo>
                    <a:pt x="1734017" y="1294324"/>
                  </a:lnTo>
                  <a:lnTo>
                    <a:pt x="1712843" y="1309145"/>
                  </a:lnTo>
                  <a:lnTo>
                    <a:pt x="1691678" y="1323975"/>
                  </a:lnTo>
                  <a:lnTo>
                    <a:pt x="1670761" y="1323975"/>
                  </a:lnTo>
                  <a:lnTo>
                    <a:pt x="1649854" y="1323975"/>
                  </a:lnTo>
                  <a:lnTo>
                    <a:pt x="1634785" y="1329757"/>
                  </a:lnTo>
                  <a:lnTo>
                    <a:pt x="1619717" y="1335538"/>
                  </a:lnTo>
                  <a:lnTo>
                    <a:pt x="1619974" y="1346425"/>
                  </a:lnTo>
                  <a:lnTo>
                    <a:pt x="1620231" y="1357313"/>
                  </a:lnTo>
                  <a:lnTo>
                    <a:pt x="1659151" y="1381125"/>
                  </a:lnTo>
                  <a:lnTo>
                    <a:pt x="1698070" y="1404938"/>
                  </a:lnTo>
                  <a:lnTo>
                    <a:pt x="1756525" y="1459287"/>
                  </a:lnTo>
                  <a:lnTo>
                    <a:pt x="1814979" y="1513627"/>
                  </a:lnTo>
                  <a:close/>
                  <a:moveTo>
                    <a:pt x="3832241" y="1481757"/>
                  </a:moveTo>
                  <a:lnTo>
                    <a:pt x="3887343" y="1478118"/>
                  </a:lnTo>
                  <a:lnTo>
                    <a:pt x="3910822" y="1462745"/>
                  </a:lnTo>
                  <a:lnTo>
                    <a:pt x="3934292" y="1447362"/>
                  </a:lnTo>
                  <a:lnTo>
                    <a:pt x="3934292" y="1438056"/>
                  </a:lnTo>
                  <a:lnTo>
                    <a:pt x="3934292" y="1428750"/>
                  </a:lnTo>
                  <a:lnTo>
                    <a:pt x="3897669" y="1428750"/>
                  </a:lnTo>
                  <a:lnTo>
                    <a:pt x="3861045" y="1428750"/>
                  </a:lnTo>
                  <a:lnTo>
                    <a:pt x="3844043" y="1409957"/>
                  </a:lnTo>
                  <a:lnTo>
                    <a:pt x="3827031" y="1391164"/>
                  </a:lnTo>
                  <a:lnTo>
                    <a:pt x="3832956" y="1361532"/>
                  </a:lnTo>
                  <a:lnTo>
                    <a:pt x="3838890" y="1331900"/>
                  </a:lnTo>
                  <a:lnTo>
                    <a:pt x="3860111" y="1301744"/>
                  </a:lnTo>
                  <a:lnTo>
                    <a:pt x="3881342" y="1271588"/>
                  </a:lnTo>
                  <a:lnTo>
                    <a:pt x="3921586" y="1221848"/>
                  </a:lnTo>
                  <a:lnTo>
                    <a:pt x="3961819" y="1172118"/>
                  </a:lnTo>
                  <a:lnTo>
                    <a:pt x="3971221" y="1138066"/>
                  </a:lnTo>
                  <a:lnTo>
                    <a:pt x="3980631" y="1104014"/>
                  </a:lnTo>
                  <a:lnTo>
                    <a:pt x="3966896" y="1057789"/>
                  </a:lnTo>
                  <a:lnTo>
                    <a:pt x="3953170" y="1011565"/>
                  </a:lnTo>
                  <a:lnTo>
                    <a:pt x="3915747" y="955843"/>
                  </a:lnTo>
                  <a:lnTo>
                    <a:pt x="3878333" y="900113"/>
                  </a:lnTo>
                  <a:lnTo>
                    <a:pt x="3822116" y="844782"/>
                  </a:lnTo>
                  <a:lnTo>
                    <a:pt x="3765909" y="789451"/>
                  </a:lnTo>
                  <a:lnTo>
                    <a:pt x="3701825" y="804310"/>
                  </a:lnTo>
                  <a:lnTo>
                    <a:pt x="3637731" y="819179"/>
                  </a:lnTo>
                  <a:lnTo>
                    <a:pt x="3590744" y="839381"/>
                  </a:lnTo>
                  <a:lnTo>
                    <a:pt x="3543767" y="859593"/>
                  </a:lnTo>
                  <a:lnTo>
                    <a:pt x="3543767" y="868937"/>
                  </a:lnTo>
                  <a:lnTo>
                    <a:pt x="3543767" y="878272"/>
                  </a:lnTo>
                  <a:lnTo>
                    <a:pt x="3608118" y="942623"/>
                  </a:lnTo>
                  <a:lnTo>
                    <a:pt x="3672469" y="1006974"/>
                  </a:lnTo>
                  <a:lnTo>
                    <a:pt x="3720751" y="1031443"/>
                  </a:lnTo>
                  <a:lnTo>
                    <a:pt x="3769033" y="1055913"/>
                  </a:lnTo>
                  <a:lnTo>
                    <a:pt x="3807695" y="1050722"/>
                  </a:lnTo>
                  <a:lnTo>
                    <a:pt x="3846357" y="1045540"/>
                  </a:lnTo>
                  <a:lnTo>
                    <a:pt x="3866512" y="1065695"/>
                  </a:lnTo>
                  <a:lnTo>
                    <a:pt x="3886667" y="1085850"/>
                  </a:lnTo>
                  <a:lnTo>
                    <a:pt x="3886667" y="1114901"/>
                  </a:lnTo>
                  <a:lnTo>
                    <a:pt x="3886667" y="1143943"/>
                  </a:lnTo>
                  <a:lnTo>
                    <a:pt x="3872827" y="1170708"/>
                  </a:lnTo>
                  <a:lnTo>
                    <a:pt x="3858987" y="1197464"/>
                  </a:lnTo>
                  <a:lnTo>
                    <a:pt x="3828659" y="1210028"/>
                  </a:lnTo>
                  <a:lnTo>
                    <a:pt x="3798332" y="1222591"/>
                  </a:lnTo>
                  <a:lnTo>
                    <a:pt x="3773443" y="1208780"/>
                  </a:lnTo>
                  <a:lnTo>
                    <a:pt x="3748554" y="1194978"/>
                  </a:lnTo>
                  <a:lnTo>
                    <a:pt x="3739525" y="1164517"/>
                  </a:lnTo>
                  <a:lnTo>
                    <a:pt x="3730495" y="1134066"/>
                  </a:lnTo>
                  <a:lnTo>
                    <a:pt x="3716474" y="1128684"/>
                  </a:lnTo>
                  <a:lnTo>
                    <a:pt x="3702453" y="1123302"/>
                  </a:lnTo>
                  <a:lnTo>
                    <a:pt x="3694500" y="1135532"/>
                  </a:lnTo>
                  <a:lnTo>
                    <a:pt x="3686556" y="1147763"/>
                  </a:lnTo>
                  <a:lnTo>
                    <a:pt x="3667544" y="1208294"/>
                  </a:lnTo>
                  <a:lnTo>
                    <a:pt x="3648542" y="1268835"/>
                  </a:lnTo>
                  <a:lnTo>
                    <a:pt x="3648751" y="1313069"/>
                  </a:lnTo>
                  <a:lnTo>
                    <a:pt x="3648961" y="1357313"/>
                  </a:lnTo>
                  <a:lnTo>
                    <a:pt x="3666458" y="1395413"/>
                  </a:lnTo>
                  <a:lnTo>
                    <a:pt x="3683956" y="1433513"/>
                  </a:lnTo>
                  <a:lnTo>
                    <a:pt x="3703320" y="1450734"/>
                  </a:lnTo>
                  <a:lnTo>
                    <a:pt x="3722694" y="1467945"/>
                  </a:lnTo>
                  <a:lnTo>
                    <a:pt x="3749917" y="1476670"/>
                  </a:lnTo>
                  <a:lnTo>
                    <a:pt x="3777129" y="1485395"/>
                  </a:lnTo>
                  <a:close/>
                  <a:moveTo>
                    <a:pt x="2762717" y="1456677"/>
                  </a:moveTo>
                  <a:lnTo>
                    <a:pt x="2767479" y="1457258"/>
                  </a:lnTo>
                  <a:lnTo>
                    <a:pt x="2784987" y="1414682"/>
                  </a:lnTo>
                  <a:lnTo>
                    <a:pt x="2802494" y="1372114"/>
                  </a:lnTo>
                  <a:lnTo>
                    <a:pt x="2830268" y="1337158"/>
                  </a:lnTo>
                  <a:lnTo>
                    <a:pt x="2858052" y="1302201"/>
                  </a:lnTo>
                  <a:lnTo>
                    <a:pt x="2896115" y="1272950"/>
                  </a:lnTo>
                  <a:lnTo>
                    <a:pt x="2934167" y="1243698"/>
                  </a:lnTo>
                  <a:lnTo>
                    <a:pt x="2934167" y="1236459"/>
                  </a:lnTo>
                  <a:lnTo>
                    <a:pt x="2934167" y="1229211"/>
                  </a:lnTo>
                  <a:lnTo>
                    <a:pt x="2906068" y="1214685"/>
                  </a:lnTo>
                  <a:lnTo>
                    <a:pt x="2877960" y="1200150"/>
                  </a:lnTo>
                  <a:lnTo>
                    <a:pt x="2874036" y="1200150"/>
                  </a:lnTo>
                  <a:lnTo>
                    <a:pt x="2870112" y="1200150"/>
                  </a:lnTo>
                  <a:lnTo>
                    <a:pt x="2766403" y="1281741"/>
                  </a:lnTo>
                  <a:lnTo>
                    <a:pt x="2662704" y="1363332"/>
                  </a:lnTo>
                  <a:lnTo>
                    <a:pt x="2662704" y="1370991"/>
                  </a:lnTo>
                  <a:lnTo>
                    <a:pt x="2662704" y="1378658"/>
                  </a:lnTo>
                  <a:lnTo>
                    <a:pt x="2710329" y="1417377"/>
                  </a:lnTo>
                  <a:lnTo>
                    <a:pt x="2757954" y="1456096"/>
                  </a:lnTo>
                  <a:close/>
                  <a:moveTo>
                    <a:pt x="1502312" y="1361694"/>
                  </a:moveTo>
                  <a:lnTo>
                    <a:pt x="1513504" y="1362075"/>
                  </a:lnTo>
                  <a:lnTo>
                    <a:pt x="1584865" y="1333500"/>
                  </a:lnTo>
                  <a:lnTo>
                    <a:pt x="1656226" y="1304925"/>
                  </a:lnTo>
                  <a:lnTo>
                    <a:pt x="1673695" y="1304782"/>
                  </a:lnTo>
                  <a:lnTo>
                    <a:pt x="1691154" y="1304630"/>
                  </a:lnTo>
                  <a:lnTo>
                    <a:pt x="1703889" y="1296562"/>
                  </a:lnTo>
                  <a:lnTo>
                    <a:pt x="1716634" y="1288485"/>
                  </a:lnTo>
                  <a:lnTo>
                    <a:pt x="1713414" y="1265749"/>
                  </a:lnTo>
                  <a:lnTo>
                    <a:pt x="1710204" y="1243013"/>
                  </a:lnTo>
                  <a:lnTo>
                    <a:pt x="1673705" y="1240012"/>
                  </a:lnTo>
                  <a:lnTo>
                    <a:pt x="1637205" y="1237002"/>
                  </a:lnTo>
                  <a:lnTo>
                    <a:pt x="1589666" y="1247204"/>
                  </a:lnTo>
                  <a:lnTo>
                    <a:pt x="1542136" y="1257395"/>
                  </a:lnTo>
                  <a:lnTo>
                    <a:pt x="1490444" y="1281856"/>
                  </a:lnTo>
                  <a:lnTo>
                    <a:pt x="1438742" y="1306306"/>
                  </a:lnTo>
                  <a:lnTo>
                    <a:pt x="1438742" y="1319603"/>
                  </a:lnTo>
                  <a:lnTo>
                    <a:pt x="1438742" y="1332891"/>
                  </a:lnTo>
                  <a:lnTo>
                    <a:pt x="1464936" y="1347102"/>
                  </a:lnTo>
                  <a:lnTo>
                    <a:pt x="1491129" y="1361313"/>
                  </a:lnTo>
                  <a:close/>
                  <a:moveTo>
                    <a:pt x="2645150" y="1343025"/>
                  </a:moveTo>
                  <a:lnTo>
                    <a:pt x="2651998" y="1343025"/>
                  </a:lnTo>
                  <a:lnTo>
                    <a:pt x="2742905" y="1273969"/>
                  </a:lnTo>
                  <a:lnTo>
                    <a:pt x="2833811" y="1204913"/>
                  </a:lnTo>
                  <a:lnTo>
                    <a:pt x="2849842" y="1189054"/>
                  </a:lnTo>
                  <a:lnTo>
                    <a:pt x="2865873" y="1173194"/>
                  </a:lnTo>
                  <a:lnTo>
                    <a:pt x="2856062" y="1134542"/>
                  </a:lnTo>
                  <a:lnTo>
                    <a:pt x="2846261" y="1095889"/>
                  </a:lnTo>
                  <a:lnTo>
                    <a:pt x="2793197" y="1133894"/>
                  </a:lnTo>
                  <a:lnTo>
                    <a:pt x="2740133" y="1171889"/>
                  </a:lnTo>
                  <a:lnTo>
                    <a:pt x="2692546" y="1186015"/>
                  </a:lnTo>
                  <a:lnTo>
                    <a:pt x="2644960" y="1200150"/>
                  </a:lnTo>
                  <a:lnTo>
                    <a:pt x="2618108" y="1200150"/>
                  </a:lnTo>
                  <a:lnTo>
                    <a:pt x="2591267" y="1200150"/>
                  </a:lnTo>
                  <a:lnTo>
                    <a:pt x="2591267" y="1208408"/>
                  </a:lnTo>
                  <a:lnTo>
                    <a:pt x="2591267" y="1216657"/>
                  </a:lnTo>
                  <a:lnTo>
                    <a:pt x="2609479" y="1263177"/>
                  </a:lnTo>
                  <a:lnTo>
                    <a:pt x="2627690" y="1309688"/>
                  </a:lnTo>
                  <a:lnTo>
                    <a:pt x="2632996" y="1326356"/>
                  </a:lnTo>
                  <a:lnTo>
                    <a:pt x="2638292" y="1343025"/>
                  </a:lnTo>
                  <a:close/>
                  <a:moveTo>
                    <a:pt x="3362792" y="1341777"/>
                  </a:moveTo>
                  <a:lnTo>
                    <a:pt x="3377079" y="1342730"/>
                  </a:lnTo>
                  <a:lnTo>
                    <a:pt x="3389100" y="1335100"/>
                  </a:lnTo>
                  <a:lnTo>
                    <a:pt x="3401120" y="1327471"/>
                  </a:lnTo>
                  <a:lnTo>
                    <a:pt x="3390681" y="1297534"/>
                  </a:lnTo>
                  <a:lnTo>
                    <a:pt x="3380251" y="1267606"/>
                  </a:lnTo>
                  <a:lnTo>
                    <a:pt x="3361039" y="1261510"/>
                  </a:lnTo>
                  <a:lnTo>
                    <a:pt x="3341828" y="1255405"/>
                  </a:lnTo>
                  <a:lnTo>
                    <a:pt x="3334265" y="1263501"/>
                  </a:lnTo>
                  <a:lnTo>
                    <a:pt x="3326702" y="1271588"/>
                  </a:lnTo>
                  <a:lnTo>
                    <a:pt x="3320358" y="1301734"/>
                  </a:lnTo>
                  <a:lnTo>
                    <a:pt x="3314005" y="1331881"/>
                  </a:lnTo>
                  <a:lnTo>
                    <a:pt x="3331255" y="1336348"/>
                  </a:lnTo>
                  <a:lnTo>
                    <a:pt x="3348504" y="1340815"/>
                  </a:lnTo>
                  <a:close/>
                  <a:moveTo>
                    <a:pt x="3431105" y="1323975"/>
                  </a:moveTo>
                  <a:lnTo>
                    <a:pt x="3439935" y="1323975"/>
                  </a:lnTo>
                  <a:lnTo>
                    <a:pt x="3468043" y="1309440"/>
                  </a:lnTo>
                  <a:lnTo>
                    <a:pt x="3496142" y="1294914"/>
                  </a:lnTo>
                  <a:lnTo>
                    <a:pt x="3496142" y="1280865"/>
                  </a:lnTo>
                  <a:lnTo>
                    <a:pt x="3496142" y="1266825"/>
                  </a:lnTo>
                  <a:lnTo>
                    <a:pt x="3483760" y="1266825"/>
                  </a:lnTo>
                  <a:lnTo>
                    <a:pt x="3471377" y="1266825"/>
                  </a:lnTo>
                  <a:lnTo>
                    <a:pt x="3460290" y="1277912"/>
                  </a:lnTo>
                  <a:lnTo>
                    <a:pt x="3449212" y="1288990"/>
                  </a:lnTo>
                  <a:lnTo>
                    <a:pt x="3454670" y="1255366"/>
                  </a:lnTo>
                  <a:lnTo>
                    <a:pt x="3460119" y="1221734"/>
                  </a:lnTo>
                  <a:lnTo>
                    <a:pt x="3437916" y="1206179"/>
                  </a:lnTo>
                  <a:lnTo>
                    <a:pt x="3415703" y="1190625"/>
                  </a:lnTo>
                  <a:lnTo>
                    <a:pt x="3389872" y="1190625"/>
                  </a:lnTo>
                  <a:lnTo>
                    <a:pt x="3364030" y="1190625"/>
                  </a:lnTo>
                  <a:lnTo>
                    <a:pt x="3338903" y="1200179"/>
                  </a:lnTo>
                  <a:lnTo>
                    <a:pt x="3313776" y="1209732"/>
                  </a:lnTo>
                  <a:lnTo>
                    <a:pt x="3316948" y="1226372"/>
                  </a:lnTo>
                  <a:lnTo>
                    <a:pt x="3320110" y="1243013"/>
                  </a:lnTo>
                  <a:lnTo>
                    <a:pt x="3358125" y="1247775"/>
                  </a:lnTo>
                  <a:lnTo>
                    <a:pt x="3396129" y="1252538"/>
                  </a:lnTo>
                  <a:lnTo>
                    <a:pt x="3399425" y="1276350"/>
                  </a:lnTo>
                  <a:lnTo>
                    <a:pt x="3402721" y="1300163"/>
                  </a:lnTo>
                  <a:lnTo>
                    <a:pt x="3412494" y="1312069"/>
                  </a:lnTo>
                  <a:lnTo>
                    <a:pt x="3422276" y="1323975"/>
                  </a:lnTo>
                  <a:close/>
                  <a:moveTo>
                    <a:pt x="3545377" y="1241308"/>
                  </a:moveTo>
                  <a:lnTo>
                    <a:pt x="3570808" y="1217114"/>
                  </a:lnTo>
                  <a:lnTo>
                    <a:pt x="3592087" y="1176995"/>
                  </a:lnTo>
                  <a:lnTo>
                    <a:pt x="3613366" y="1136885"/>
                  </a:lnTo>
                  <a:lnTo>
                    <a:pt x="3607194" y="1112320"/>
                  </a:lnTo>
                  <a:lnTo>
                    <a:pt x="3601031" y="1087755"/>
                  </a:lnTo>
                  <a:lnTo>
                    <a:pt x="3570980" y="1077278"/>
                  </a:lnTo>
                  <a:lnTo>
                    <a:pt x="3540929" y="1066800"/>
                  </a:lnTo>
                  <a:lnTo>
                    <a:pt x="3526889" y="1066800"/>
                  </a:lnTo>
                  <a:lnTo>
                    <a:pt x="3512858" y="1066800"/>
                  </a:lnTo>
                  <a:lnTo>
                    <a:pt x="3524717" y="1081088"/>
                  </a:lnTo>
                  <a:lnTo>
                    <a:pt x="3536576" y="1095375"/>
                  </a:lnTo>
                  <a:lnTo>
                    <a:pt x="3491656" y="1095375"/>
                  </a:lnTo>
                  <a:lnTo>
                    <a:pt x="3446736" y="1095375"/>
                  </a:lnTo>
                  <a:lnTo>
                    <a:pt x="3441754" y="1076325"/>
                  </a:lnTo>
                  <a:lnTo>
                    <a:pt x="3436773" y="1057275"/>
                  </a:lnTo>
                  <a:lnTo>
                    <a:pt x="3401768" y="1057275"/>
                  </a:lnTo>
                  <a:lnTo>
                    <a:pt x="3366764" y="1057275"/>
                  </a:lnTo>
                  <a:lnTo>
                    <a:pt x="3340961" y="1109872"/>
                  </a:lnTo>
                  <a:lnTo>
                    <a:pt x="3315167" y="1162469"/>
                  </a:lnTo>
                  <a:lnTo>
                    <a:pt x="3315167" y="1172337"/>
                  </a:lnTo>
                  <a:lnTo>
                    <a:pt x="3315167" y="1182195"/>
                  </a:lnTo>
                  <a:lnTo>
                    <a:pt x="3355648" y="1179262"/>
                  </a:lnTo>
                  <a:lnTo>
                    <a:pt x="3396129" y="1176338"/>
                  </a:lnTo>
                  <a:lnTo>
                    <a:pt x="3394806" y="1159669"/>
                  </a:lnTo>
                  <a:lnTo>
                    <a:pt x="3393481" y="1143000"/>
                  </a:lnTo>
                  <a:lnTo>
                    <a:pt x="3401949" y="1143000"/>
                  </a:lnTo>
                  <a:lnTo>
                    <a:pt x="3410417" y="1143000"/>
                  </a:lnTo>
                  <a:lnTo>
                    <a:pt x="3410417" y="1156764"/>
                  </a:lnTo>
                  <a:lnTo>
                    <a:pt x="3410417" y="1170537"/>
                  </a:lnTo>
                  <a:lnTo>
                    <a:pt x="3436211" y="1182958"/>
                  </a:lnTo>
                  <a:lnTo>
                    <a:pt x="3461995" y="1195388"/>
                  </a:lnTo>
                  <a:lnTo>
                    <a:pt x="3467224" y="1217619"/>
                  </a:lnTo>
                  <a:lnTo>
                    <a:pt x="3472444" y="1239850"/>
                  </a:lnTo>
                  <a:lnTo>
                    <a:pt x="3496199" y="1252680"/>
                  </a:lnTo>
                  <a:lnTo>
                    <a:pt x="3519954" y="1265501"/>
                  </a:lnTo>
                  <a:close/>
                  <a:moveTo>
                    <a:pt x="1591142" y="1227401"/>
                  </a:moveTo>
                  <a:lnTo>
                    <a:pt x="1624479" y="1226830"/>
                  </a:lnTo>
                  <a:lnTo>
                    <a:pt x="1648292" y="1220048"/>
                  </a:lnTo>
                  <a:lnTo>
                    <a:pt x="1672104" y="1213266"/>
                  </a:lnTo>
                  <a:lnTo>
                    <a:pt x="1651702" y="1202169"/>
                  </a:lnTo>
                  <a:lnTo>
                    <a:pt x="1631309" y="1191063"/>
                  </a:lnTo>
                  <a:lnTo>
                    <a:pt x="1570739" y="1168365"/>
                  </a:lnTo>
                  <a:lnTo>
                    <a:pt x="1510179" y="1145667"/>
                  </a:lnTo>
                  <a:lnTo>
                    <a:pt x="1493511" y="1138552"/>
                  </a:lnTo>
                  <a:lnTo>
                    <a:pt x="1476842" y="1131437"/>
                  </a:lnTo>
                  <a:lnTo>
                    <a:pt x="1476842" y="1149801"/>
                  </a:lnTo>
                  <a:lnTo>
                    <a:pt x="1476842" y="1168175"/>
                  </a:lnTo>
                  <a:lnTo>
                    <a:pt x="1517323" y="1198074"/>
                  </a:lnTo>
                  <a:lnTo>
                    <a:pt x="1557804" y="1227973"/>
                  </a:lnTo>
                  <a:close/>
                  <a:moveTo>
                    <a:pt x="3810724" y="1199550"/>
                  </a:moveTo>
                  <a:lnTo>
                    <a:pt x="3815753" y="1200150"/>
                  </a:lnTo>
                  <a:lnTo>
                    <a:pt x="3835937" y="1186015"/>
                  </a:lnTo>
                  <a:lnTo>
                    <a:pt x="3856121" y="1171870"/>
                  </a:lnTo>
                  <a:lnTo>
                    <a:pt x="3865321" y="1145477"/>
                  </a:lnTo>
                  <a:lnTo>
                    <a:pt x="3874522" y="1119092"/>
                  </a:lnTo>
                  <a:lnTo>
                    <a:pt x="3866922" y="1098547"/>
                  </a:lnTo>
                  <a:lnTo>
                    <a:pt x="3859330" y="1078001"/>
                  </a:lnTo>
                  <a:lnTo>
                    <a:pt x="3838975" y="1071544"/>
                  </a:lnTo>
                  <a:lnTo>
                    <a:pt x="3818621" y="1065076"/>
                  </a:lnTo>
                  <a:lnTo>
                    <a:pt x="3795008" y="1071001"/>
                  </a:lnTo>
                  <a:lnTo>
                    <a:pt x="3771405" y="1076925"/>
                  </a:lnTo>
                  <a:lnTo>
                    <a:pt x="3714026" y="1046350"/>
                  </a:lnTo>
                  <a:lnTo>
                    <a:pt x="3656648" y="1015765"/>
                  </a:lnTo>
                  <a:lnTo>
                    <a:pt x="3600165" y="965368"/>
                  </a:lnTo>
                  <a:lnTo>
                    <a:pt x="3543681" y="914972"/>
                  </a:lnTo>
                  <a:lnTo>
                    <a:pt x="3513849" y="880986"/>
                  </a:lnTo>
                  <a:lnTo>
                    <a:pt x="3484017" y="847001"/>
                  </a:lnTo>
                  <a:lnTo>
                    <a:pt x="3477301" y="849744"/>
                  </a:lnTo>
                  <a:lnTo>
                    <a:pt x="3470587" y="852488"/>
                  </a:lnTo>
                  <a:lnTo>
                    <a:pt x="3393072" y="942975"/>
                  </a:lnTo>
                  <a:lnTo>
                    <a:pt x="3315558" y="1033463"/>
                  </a:lnTo>
                  <a:lnTo>
                    <a:pt x="3416579" y="1039873"/>
                  </a:lnTo>
                  <a:lnTo>
                    <a:pt x="3517602" y="1046293"/>
                  </a:lnTo>
                  <a:lnTo>
                    <a:pt x="3585458" y="1062714"/>
                  </a:lnTo>
                  <a:lnTo>
                    <a:pt x="3653304" y="1079135"/>
                  </a:lnTo>
                  <a:lnTo>
                    <a:pt x="3701892" y="1100385"/>
                  </a:lnTo>
                  <a:lnTo>
                    <a:pt x="3750479" y="1121645"/>
                  </a:lnTo>
                  <a:lnTo>
                    <a:pt x="3756470" y="1151611"/>
                  </a:lnTo>
                  <a:lnTo>
                    <a:pt x="3762461" y="1181576"/>
                  </a:lnTo>
                  <a:lnTo>
                    <a:pt x="3784083" y="1190254"/>
                  </a:lnTo>
                  <a:lnTo>
                    <a:pt x="3805704" y="1198940"/>
                  </a:lnTo>
                  <a:close/>
                  <a:moveTo>
                    <a:pt x="2637158" y="1171480"/>
                  </a:moveTo>
                  <a:lnTo>
                    <a:pt x="2672229" y="1171385"/>
                  </a:lnTo>
                  <a:lnTo>
                    <a:pt x="2719854" y="1148191"/>
                  </a:lnTo>
                  <a:lnTo>
                    <a:pt x="2767479" y="1124988"/>
                  </a:lnTo>
                  <a:lnTo>
                    <a:pt x="2785825" y="1110282"/>
                  </a:lnTo>
                  <a:lnTo>
                    <a:pt x="2804170" y="1095585"/>
                  </a:lnTo>
                  <a:lnTo>
                    <a:pt x="2781776" y="1047760"/>
                  </a:lnTo>
                  <a:lnTo>
                    <a:pt x="2759374" y="999944"/>
                  </a:lnTo>
                  <a:lnTo>
                    <a:pt x="2739619" y="1017661"/>
                  </a:lnTo>
                  <a:lnTo>
                    <a:pt x="2719854" y="1035387"/>
                  </a:lnTo>
                  <a:lnTo>
                    <a:pt x="2708758" y="1041635"/>
                  </a:lnTo>
                  <a:lnTo>
                    <a:pt x="2697652" y="1047874"/>
                  </a:lnTo>
                  <a:lnTo>
                    <a:pt x="2668991" y="1023757"/>
                  </a:lnTo>
                  <a:lnTo>
                    <a:pt x="2640321" y="999630"/>
                  </a:lnTo>
                  <a:lnTo>
                    <a:pt x="2587800" y="1025385"/>
                  </a:lnTo>
                  <a:lnTo>
                    <a:pt x="2535279" y="1051141"/>
                  </a:lnTo>
                  <a:lnTo>
                    <a:pt x="2548728" y="1083335"/>
                  </a:lnTo>
                  <a:lnTo>
                    <a:pt x="2562177" y="1115530"/>
                  </a:lnTo>
                  <a:lnTo>
                    <a:pt x="2582133" y="1143552"/>
                  </a:lnTo>
                  <a:lnTo>
                    <a:pt x="2602087" y="1171575"/>
                  </a:lnTo>
                  <a:close/>
                  <a:moveTo>
                    <a:pt x="2405529" y="1023299"/>
                  </a:moveTo>
                  <a:lnTo>
                    <a:pt x="2500779" y="1020261"/>
                  </a:lnTo>
                  <a:lnTo>
                    <a:pt x="2536479" y="1009745"/>
                  </a:lnTo>
                  <a:lnTo>
                    <a:pt x="2572188" y="999239"/>
                  </a:lnTo>
                  <a:lnTo>
                    <a:pt x="2596401" y="978246"/>
                  </a:lnTo>
                  <a:lnTo>
                    <a:pt x="2620623" y="957263"/>
                  </a:lnTo>
                  <a:lnTo>
                    <a:pt x="2600849" y="900113"/>
                  </a:lnTo>
                  <a:lnTo>
                    <a:pt x="2581066" y="842963"/>
                  </a:lnTo>
                  <a:lnTo>
                    <a:pt x="2567121" y="763134"/>
                  </a:lnTo>
                  <a:lnTo>
                    <a:pt x="2553167" y="683304"/>
                  </a:lnTo>
                  <a:lnTo>
                    <a:pt x="2553167" y="576439"/>
                  </a:lnTo>
                  <a:lnTo>
                    <a:pt x="2553167" y="469573"/>
                  </a:lnTo>
                  <a:lnTo>
                    <a:pt x="2504914" y="439574"/>
                  </a:lnTo>
                  <a:lnTo>
                    <a:pt x="2456650" y="409575"/>
                  </a:lnTo>
                  <a:lnTo>
                    <a:pt x="2443001" y="409575"/>
                  </a:lnTo>
                  <a:lnTo>
                    <a:pt x="2429342" y="409575"/>
                  </a:lnTo>
                  <a:lnTo>
                    <a:pt x="2429342" y="419573"/>
                  </a:lnTo>
                  <a:lnTo>
                    <a:pt x="2429342" y="429571"/>
                  </a:lnTo>
                  <a:lnTo>
                    <a:pt x="2443429" y="456812"/>
                  </a:lnTo>
                  <a:lnTo>
                    <a:pt x="2457517" y="484054"/>
                  </a:lnTo>
                  <a:lnTo>
                    <a:pt x="2465794" y="487296"/>
                  </a:lnTo>
                  <a:lnTo>
                    <a:pt x="2474081" y="490538"/>
                  </a:lnTo>
                  <a:lnTo>
                    <a:pt x="2480367" y="545306"/>
                  </a:lnTo>
                  <a:lnTo>
                    <a:pt x="2486654" y="600075"/>
                  </a:lnTo>
                  <a:lnTo>
                    <a:pt x="2440772" y="600075"/>
                  </a:lnTo>
                  <a:lnTo>
                    <a:pt x="2394881" y="600075"/>
                  </a:lnTo>
                  <a:lnTo>
                    <a:pt x="2378583" y="611993"/>
                  </a:lnTo>
                  <a:lnTo>
                    <a:pt x="2362286" y="623909"/>
                  </a:lnTo>
                  <a:lnTo>
                    <a:pt x="2354713" y="652242"/>
                  </a:lnTo>
                  <a:lnTo>
                    <a:pt x="2347132" y="680574"/>
                  </a:lnTo>
                  <a:lnTo>
                    <a:pt x="2304898" y="677900"/>
                  </a:lnTo>
                  <a:lnTo>
                    <a:pt x="2262654" y="675225"/>
                  </a:lnTo>
                  <a:lnTo>
                    <a:pt x="2245986" y="670346"/>
                  </a:lnTo>
                  <a:lnTo>
                    <a:pt x="2229317" y="665466"/>
                  </a:lnTo>
                  <a:lnTo>
                    <a:pt x="2229317" y="678489"/>
                  </a:lnTo>
                  <a:lnTo>
                    <a:pt x="2229317" y="691512"/>
                  </a:lnTo>
                  <a:lnTo>
                    <a:pt x="2253968" y="729526"/>
                  </a:lnTo>
                  <a:lnTo>
                    <a:pt x="2278619" y="767544"/>
                  </a:lnTo>
                  <a:lnTo>
                    <a:pt x="2308737" y="788127"/>
                  </a:lnTo>
                  <a:lnTo>
                    <a:pt x="2338854" y="808711"/>
                  </a:lnTo>
                  <a:lnTo>
                    <a:pt x="2379164" y="815121"/>
                  </a:lnTo>
                  <a:lnTo>
                    <a:pt x="2419474" y="821531"/>
                  </a:lnTo>
                  <a:lnTo>
                    <a:pt x="2413797" y="830704"/>
                  </a:lnTo>
                  <a:lnTo>
                    <a:pt x="2408120" y="839886"/>
                  </a:lnTo>
                  <a:lnTo>
                    <a:pt x="2355066" y="836666"/>
                  </a:lnTo>
                  <a:lnTo>
                    <a:pt x="2302002" y="833438"/>
                  </a:lnTo>
                  <a:lnTo>
                    <a:pt x="2251367" y="922820"/>
                  </a:lnTo>
                  <a:lnTo>
                    <a:pt x="2200742" y="1012203"/>
                  </a:lnTo>
                  <a:lnTo>
                    <a:pt x="2200742" y="1015213"/>
                  </a:lnTo>
                  <a:lnTo>
                    <a:pt x="2200742" y="1018222"/>
                  </a:lnTo>
                  <a:lnTo>
                    <a:pt x="2255511" y="1022280"/>
                  </a:lnTo>
                  <a:lnTo>
                    <a:pt x="2310279" y="1026338"/>
                  </a:lnTo>
                  <a:close/>
                  <a:moveTo>
                    <a:pt x="2707948" y="999439"/>
                  </a:moveTo>
                  <a:lnTo>
                    <a:pt x="2719854" y="998753"/>
                  </a:lnTo>
                  <a:lnTo>
                    <a:pt x="2747639" y="965349"/>
                  </a:lnTo>
                  <a:lnTo>
                    <a:pt x="2775433" y="931945"/>
                  </a:lnTo>
                  <a:lnTo>
                    <a:pt x="2750325" y="911266"/>
                  </a:lnTo>
                  <a:lnTo>
                    <a:pt x="2725217" y="890588"/>
                  </a:lnTo>
                  <a:lnTo>
                    <a:pt x="2715397" y="863775"/>
                  </a:lnTo>
                  <a:lnTo>
                    <a:pt x="2705567" y="836962"/>
                  </a:lnTo>
                  <a:lnTo>
                    <a:pt x="2705567" y="579149"/>
                  </a:lnTo>
                  <a:lnTo>
                    <a:pt x="2705567" y="321337"/>
                  </a:lnTo>
                  <a:lnTo>
                    <a:pt x="2738228" y="290531"/>
                  </a:lnTo>
                  <a:lnTo>
                    <a:pt x="2770899" y="259725"/>
                  </a:lnTo>
                  <a:lnTo>
                    <a:pt x="2734170" y="223865"/>
                  </a:lnTo>
                  <a:lnTo>
                    <a:pt x="2697442" y="188004"/>
                  </a:lnTo>
                  <a:lnTo>
                    <a:pt x="2671601" y="215446"/>
                  </a:lnTo>
                  <a:lnTo>
                    <a:pt x="2645760" y="242888"/>
                  </a:lnTo>
                  <a:lnTo>
                    <a:pt x="2627500" y="283591"/>
                  </a:lnTo>
                  <a:lnTo>
                    <a:pt x="2609231" y="324294"/>
                  </a:lnTo>
                  <a:lnTo>
                    <a:pt x="2595649" y="388366"/>
                  </a:lnTo>
                  <a:lnTo>
                    <a:pt x="2582075" y="452438"/>
                  </a:lnTo>
                  <a:lnTo>
                    <a:pt x="2582037" y="581025"/>
                  </a:lnTo>
                  <a:lnTo>
                    <a:pt x="2581999" y="709613"/>
                  </a:lnTo>
                  <a:lnTo>
                    <a:pt x="2599811" y="795919"/>
                  </a:lnTo>
                  <a:lnTo>
                    <a:pt x="2617623" y="882225"/>
                  </a:lnTo>
                  <a:lnTo>
                    <a:pt x="2638177" y="922515"/>
                  </a:lnTo>
                  <a:lnTo>
                    <a:pt x="2658733" y="962816"/>
                  </a:lnTo>
                  <a:lnTo>
                    <a:pt x="2677392" y="981466"/>
                  </a:lnTo>
                  <a:lnTo>
                    <a:pt x="2696042" y="1000125"/>
                  </a:lnTo>
                  <a:close/>
                  <a:moveTo>
                    <a:pt x="1907848" y="723885"/>
                  </a:moveTo>
                  <a:lnTo>
                    <a:pt x="1914992" y="723900"/>
                  </a:lnTo>
                  <a:lnTo>
                    <a:pt x="1914992" y="600075"/>
                  </a:lnTo>
                  <a:lnTo>
                    <a:pt x="1914992" y="476250"/>
                  </a:lnTo>
                  <a:lnTo>
                    <a:pt x="1895466" y="476250"/>
                  </a:lnTo>
                  <a:lnTo>
                    <a:pt x="1875949" y="476250"/>
                  </a:lnTo>
                  <a:lnTo>
                    <a:pt x="1849022" y="490172"/>
                  </a:lnTo>
                  <a:lnTo>
                    <a:pt x="1822104" y="504094"/>
                  </a:lnTo>
                  <a:lnTo>
                    <a:pt x="1806635" y="542752"/>
                  </a:lnTo>
                  <a:lnTo>
                    <a:pt x="1791167" y="581411"/>
                  </a:lnTo>
                  <a:lnTo>
                    <a:pt x="1791167" y="603622"/>
                  </a:lnTo>
                  <a:lnTo>
                    <a:pt x="1791167" y="625833"/>
                  </a:lnTo>
                  <a:lnTo>
                    <a:pt x="1812789" y="658198"/>
                  </a:lnTo>
                  <a:lnTo>
                    <a:pt x="1834410" y="690563"/>
                  </a:lnTo>
                  <a:lnTo>
                    <a:pt x="1867557" y="707216"/>
                  </a:lnTo>
                  <a:lnTo>
                    <a:pt x="1900704" y="723871"/>
                  </a:lnTo>
                  <a:close/>
                  <a:moveTo>
                    <a:pt x="3564674" y="709676"/>
                  </a:moveTo>
                  <a:lnTo>
                    <a:pt x="4405780" y="703259"/>
                  </a:lnTo>
                  <a:lnTo>
                    <a:pt x="4486514" y="694714"/>
                  </a:lnTo>
                  <a:lnTo>
                    <a:pt x="4567238" y="686168"/>
                  </a:lnTo>
                  <a:lnTo>
                    <a:pt x="4612396" y="669931"/>
                  </a:lnTo>
                  <a:lnTo>
                    <a:pt x="4657544" y="653695"/>
                  </a:lnTo>
                  <a:lnTo>
                    <a:pt x="4684062" y="631962"/>
                  </a:lnTo>
                  <a:lnTo>
                    <a:pt x="4710580" y="610230"/>
                  </a:lnTo>
                  <a:lnTo>
                    <a:pt x="3719979" y="612297"/>
                  </a:lnTo>
                  <a:lnTo>
                    <a:pt x="2729379" y="614363"/>
                  </a:lnTo>
                  <a:lnTo>
                    <a:pt x="2726474" y="665228"/>
                  </a:lnTo>
                  <a:lnTo>
                    <a:pt x="2723559" y="716094"/>
                  </a:lnTo>
                  <a:close/>
                  <a:moveTo>
                    <a:pt x="2135010" y="647700"/>
                  </a:moveTo>
                  <a:lnTo>
                    <a:pt x="2327063" y="647700"/>
                  </a:lnTo>
                  <a:lnTo>
                    <a:pt x="2321462" y="613181"/>
                  </a:lnTo>
                  <a:lnTo>
                    <a:pt x="2315861" y="578662"/>
                  </a:lnTo>
                  <a:lnTo>
                    <a:pt x="2299497" y="560585"/>
                  </a:lnTo>
                  <a:lnTo>
                    <a:pt x="2283133" y="542508"/>
                  </a:lnTo>
                  <a:lnTo>
                    <a:pt x="2110969" y="545098"/>
                  </a:lnTo>
                  <a:lnTo>
                    <a:pt x="1938804" y="547688"/>
                  </a:lnTo>
                  <a:lnTo>
                    <a:pt x="1935785" y="584408"/>
                  </a:lnTo>
                  <a:lnTo>
                    <a:pt x="1932775" y="621128"/>
                  </a:lnTo>
                  <a:lnTo>
                    <a:pt x="1937871" y="634415"/>
                  </a:lnTo>
                  <a:lnTo>
                    <a:pt x="1942967" y="647700"/>
                  </a:lnTo>
                  <a:close/>
                  <a:moveTo>
                    <a:pt x="2389004" y="584266"/>
                  </a:moveTo>
                  <a:lnTo>
                    <a:pt x="2434104" y="578386"/>
                  </a:lnTo>
                  <a:lnTo>
                    <a:pt x="2450773" y="569846"/>
                  </a:lnTo>
                  <a:lnTo>
                    <a:pt x="2467442" y="561305"/>
                  </a:lnTo>
                  <a:lnTo>
                    <a:pt x="2467442" y="538604"/>
                  </a:lnTo>
                  <a:lnTo>
                    <a:pt x="2467442" y="515903"/>
                  </a:lnTo>
                  <a:lnTo>
                    <a:pt x="2432542" y="477026"/>
                  </a:lnTo>
                  <a:lnTo>
                    <a:pt x="2397643" y="438150"/>
                  </a:lnTo>
                  <a:lnTo>
                    <a:pt x="2365391" y="438150"/>
                  </a:lnTo>
                  <a:lnTo>
                    <a:pt x="2333149" y="438150"/>
                  </a:lnTo>
                  <a:lnTo>
                    <a:pt x="2302660" y="453552"/>
                  </a:lnTo>
                  <a:lnTo>
                    <a:pt x="2272179" y="468953"/>
                  </a:lnTo>
                  <a:lnTo>
                    <a:pt x="2250748" y="488550"/>
                  </a:lnTo>
                  <a:lnTo>
                    <a:pt x="2229317" y="508145"/>
                  </a:lnTo>
                  <a:lnTo>
                    <a:pt x="2229317" y="516010"/>
                  </a:lnTo>
                  <a:lnTo>
                    <a:pt x="2229317" y="523875"/>
                  </a:lnTo>
                  <a:lnTo>
                    <a:pt x="2250748" y="524005"/>
                  </a:lnTo>
                  <a:lnTo>
                    <a:pt x="2272179" y="524135"/>
                  </a:lnTo>
                  <a:lnTo>
                    <a:pt x="2293991" y="529978"/>
                  </a:lnTo>
                  <a:lnTo>
                    <a:pt x="2315804" y="535821"/>
                  </a:lnTo>
                  <a:lnTo>
                    <a:pt x="2329853" y="562984"/>
                  </a:lnTo>
                  <a:lnTo>
                    <a:pt x="2343893" y="590147"/>
                  </a:lnTo>
                  <a:close/>
                  <a:moveTo>
                    <a:pt x="3717598" y="590207"/>
                  </a:moveTo>
                  <a:lnTo>
                    <a:pt x="4710580" y="589865"/>
                  </a:lnTo>
                  <a:lnTo>
                    <a:pt x="4683024" y="567336"/>
                  </a:lnTo>
                  <a:lnTo>
                    <a:pt x="4655478" y="544807"/>
                  </a:lnTo>
                  <a:lnTo>
                    <a:pt x="4602061" y="528496"/>
                  </a:lnTo>
                  <a:lnTo>
                    <a:pt x="4548655" y="512183"/>
                  </a:lnTo>
                  <a:lnTo>
                    <a:pt x="3958104" y="504550"/>
                  </a:lnTo>
                  <a:lnTo>
                    <a:pt x="3367554" y="496916"/>
                  </a:lnTo>
                  <a:lnTo>
                    <a:pt x="3046086" y="496108"/>
                  </a:lnTo>
                  <a:lnTo>
                    <a:pt x="2724617" y="495300"/>
                  </a:lnTo>
                  <a:lnTo>
                    <a:pt x="2724617" y="542925"/>
                  </a:lnTo>
                  <a:lnTo>
                    <a:pt x="2724617" y="590550"/>
                  </a:lnTo>
                  <a:close/>
                </a:path>
              </a:pathLst>
            </a:custGeom>
            <a:solidFill>
              <a:srgbClr val="1A101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7E9864-E199-EBE3-0A61-B932EAFACAFD}"/>
                </a:ext>
              </a:extLst>
            </p:cNvPr>
            <p:cNvSpPr>
              <a:spLocks noChangeAspect="1"/>
            </p:cNvSpPr>
            <p:nvPr/>
          </p:nvSpPr>
          <p:spPr>
            <a:xfrm rot="21073589">
              <a:off x="4459610" y="1099389"/>
              <a:ext cx="177815" cy="253976"/>
            </a:xfrm>
            <a:custGeom>
              <a:avLst/>
              <a:gdLst>
                <a:gd name="connsiteX0" fmla="*/ 1 w 3401963"/>
                <a:gd name="connsiteY0" fmla="*/ 622506 h 3896651"/>
                <a:gd name="connsiteX1" fmla="*/ 1740310 w 3401963"/>
                <a:gd name="connsiteY1" fmla="*/ 3074 h 3896651"/>
                <a:gd name="connsiteX2" fmla="*/ 3401962 w 3401963"/>
                <a:gd name="connsiteY2" fmla="*/ 593009 h 3896651"/>
                <a:gd name="connsiteX3" fmla="*/ 1730478 w 3401963"/>
                <a:gd name="connsiteY3" fmla="*/ 3896648 h 3896651"/>
                <a:gd name="connsiteX4" fmla="*/ 1 w 3401963"/>
                <a:gd name="connsiteY4" fmla="*/ 622506 h 3896651"/>
                <a:gd name="connsiteX0" fmla="*/ 1 w 3401963"/>
                <a:gd name="connsiteY0" fmla="*/ 682344 h 3956489"/>
                <a:gd name="connsiteX1" fmla="*/ 1740310 w 3401963"/>
                <a:gd name="connsiteY1" fmla="*/ 62912 h 3956489"/>
                <a:gd name="connsiteX2" fmla="*/ 3401962 w 3401963"/>
                <a:gd name="connsiteY2" fmla="*/ 652847 h 3956489"/>
                <a:gd name="connsiteX3" fmla="*/ 1730478 w 3401963"/>
                <a:gd name="connsiteY3" fmla="*/ 3956486 h 3956489"/>
                <a:gd name="connsiteX4" fmla="*/ 1 w 3401963"/>
                <a:gd name="connsiteY4" fmla="*/ 682344 h 3956489"/>
                <a:gd name="connsiteX0" fmla="*/ 1 w 3401963"/>
                <a:gd name="connsiteY0" fmla="*/ 657919 h 3932064"/>
                <a:gd name="connsiteX1" fmla="*/ 1740310 w 3401963"/>
                <a:gd name="connsiteY1" fmla="*/ 38487 h 3932064"/>
                <a:gd name="connsiteX2" fmla="*/ 3401962 w 3401963"/>
                <a:gd name="connsiteY2" fmla="*/ 628422 h 3932064"/>
                <a:gd name="connsiteX3" fmla="*/ 1730478 w 3401963"/>
                <a:gd name="connsiteY3" fmla="*/ 3932061 h 3932064"/>
                <a:gd name="connsiteX4" fmla="*/ 1 w 3401963"/>
                <a:gd name="connsiteY4" fmla="*/ 657919 h 3932064"/>
                <a:gd name="connsiteX0" fmla="*/ 1 w 3401963"/>
                <a:gd name="connsiteY0" fmla="*/ 657919 h 3932064"/>
                <a:gd name="connsiteX1" fmla="*/ 1740310 w 3401963"/>
                <a:gd name="connsiteY1" fmla="*/ 38487 h 3932064"/>
                <a:gd name="connsiteX2" fmla="*/ 3401962 w 3401963"/>
                <a:gd name="connsiteY2" fmla="*/ 628422 h 3932064"/>
                <a:gd name="connsiteX3" fmla="*/ 1730478 w 3401963"/>
                <a:gd name="connsiteY3" fmla="*/ 3932061 h 3932064"/>
                <a:gd name="connsiteX4" fmla="*/ 1 w 3401963"/>
                <a:gd name="connsiteY4" fmla="*/ 657919 h 3932064"/>
                <a:gd name="connsiteX0" fmla="*/ 1 w 3401963"/>
                <a:gd name="connsiteY0" fmla="*/ 619432 h 3893577"/>
                <a:gd name="connsiteX1" fmla="*/ 1740310 w 3401963"/>
                <a:gd name="connsiteY1" fmla="*/ 0 h 3893577"/>
                <a:gd name="connsiteX2" fmla="*/ 3401962 w 3401963"/>
                <a:gd name="connsiteY2" fmla="*/ 589935 h 3893577"/>
                <a:gd name="connsiteX3" fmla="*/ 1730478 w 3401963"/>
                <a:gd name="connsiteY3" fmla="*/ 3893574 h 3893577"/>
                <a:gd name="connsiteX4" fmla="*/ 1 w 3401963"/>
                <a:gd name="connsiteY4" fmla="*/ 619432 h 3893577"/>
                <a:gd name="connsiteX0" fmla="*/ 1 w 3401963"/>
                <a:gd name="connsiteY0" fmla="*/ 619432 h 3893577"/>
                <a:gd name="connsiteX1" fmla="*/ 1740310 w 3401963"/>
                <a:gd name="connsiteY1" fmla="*/ 0 h 3893577"/>
                <a:gd name="connsiteX2" fmla="*/ 3401962 w 3401963"/>
                <a:gd name="connsiteY2" fmla="*/ 589935 h 3893577"/>
                <a:gd name="connsiteX3" fmla="*/ 1730478 w 3401963"/>
                <a:gd name="connsiteY3" fmla="*/ 3893574 h 3893577"/>
                <a:gd name="connsiteX4" fmla="*/ 1 w 3401963"/>
                <a:gd name="connsiteY4" fmla="*/ 619432 h 3893577"/>
                <a:gd name="connsiteX0" fmla="*/ 1 w 3401962"/>
                <a:gd name="connsiteY0" fmla="*/ 619432 h 3893577"/>
                <a:gd name="connsiteX1" fmla="*/ 1740310 w 3401962"/>
                <a:gd name="connsiteY1" fmla="*/ 0 h 3893577"/>
                <a:gd name="connsiteX2" fmla="*/ 3401962 w 3401962"/>
                <a:gd name="connsiteY2" fmla="*/ 589935 h 3893577"/>
                <a:gd name="connsiteX3" fmla="*/ 1730478 w 3401962"/>
                <a:gd name="connsiteY3" fmla="*/ 3893574 h 3893577"/>
                <a:gd name="connsiteX4" fmla="*/ 1 w 3401962"/>
                <a:gd name="connsiteY4" fmla="*/ 619432 h 3893577"/>
                <a:gd name="connsiteX0" fmla="*/ 2 w 3401963"/>
                <a:gd name="connsiteY0" fmla="*/ 619432 h 3905629"/>
                <a:gd name="connsiteX1" fmla="*/ 1740311 w 3401963"/>
                <a:gd name="connsiteY1" fmla="*/ 0 h 3905629"/>
                <a:gd name="connsiteX2" fmla="*/ 3401963 w 3401963"/>
                <a:gd name="connsiteY2" fmla="*/ 589935 h 3905629"/>
                <a:gd name="connsiteX3" fmla="*/ 1730479 w 3401963"/>
                <a:gd name="connsiteY3" fmla="*/ 3893574 h 3905629"/>
                <a:gd name="connsiteX4" fmla="*/ 2 w 3401963"/>
                <a:gd name="connsiteY4" fmla="*/ 619432 h 3905629"/>
                <a:gd name="connsiteX0" fmla="*/ 3 w 3401964"/>
                <a:gd name="connsiteY0" fmla="*/ 619432 h 3893586"/>
                <a:gd name="connsiteX1" fmla="*/ 1740312 w 3401964"/>
                <a:gd name="connsiteY1" fmla="*/ 0 h 3893586"/>
                <a:gd name="connsiteX2" fmla="*/ 3401964 w 3401964"/>
                <a:gd name="connsiteY2" fmla="*/ 589935 h 3893586"/>
                <a:gd name="connsiteX3" fmla="*/ 1730480 w 3401964"/>
                <a:gd name="connsiteY3" fmla="*/ 3893574 h 3893586"/>
                <a:gd name="connsiteX4" fmla="*/ 3 w 3401964"/>
                <a:gd name="connsiteY4" fmla="*/ 619432 h 3893586"/>
                <a:gd name="connsiteX0" fmla="*/ 3 w 3445682"/>
                <a:gd name="connsiteY0" fmla="*/ 619432 h 3893593"/>
                <a:gd name="connsiteX1" fmla="*/ 1740312 w 3445682"/>
                <a:gd name="connsiteY1" fmla="*/ 0 h 3893593"/>
                <a:gd name="connsiteX2" fmla="*/ 3401964 w 3445682"/>
                <a:gd name="connsiteY2" fmla="*/ 589935 h 3893593"/>
                <a:gd name="connsiteX3" fmla="*/ 1730480 w 3445682"/>
                <a:gd name="connsiteY3" fmla="*/ 3893574 h 3893593"/>
                <a:gd name="connsiteX4" fmla="*/ 3 w 3445682"/>
                <a:gd name="connsiteY4" fmla="*/ 619432 h 3893593"/>
                <a:gd name="connsiteX0" fmla="*/ 2 w 3430820"/>
                <a:gd name="connsiteY0" fmla="*/ 619432 h 3904635"/>
                <a:gd name="connsiteX1" fmla="*/ 1740311 w 3430820"/>
                <a:gd name="connsiteY1" fmla="*/ 0 h 3904635"/>
                <a:gd name="connsiteX2" fmla="*/ 3401963 w 3430820"/>
                <a:gd name="connsiteY2" fmla="*/ 589935 h 3904635"/>
                <a:gd name="connsiteX3" fmla="*/ 1730479 w 3430820"/>
                <a:gd name="connsiteY3" fmla="*/ 3893574 h 3904635"/>
                <a:gd name="connsiteX4" fmla="*/ 2 w 3430820"/>
                <a:gd name="connsiteY4" fmla="*/ 619432 h 3904635"/>
                <a:gd name="connsiteX0" fmla="*/ 2 w 3430820"/>
                <a:gd name="connsiteY0" fmla="*/ 619432 h 3904635"/>
                <a:gd name="connsiteX1" fmla="*/ 1740311 w 3430820"/>
                <a:gd name="connsiteY1" fmla="*/ 0 h 3904635"/>
                <a:gd name="connsiteX2" fmla="*/ 3401963 w 3430820"/>
                <a:gd name="connsiteY2" fmla="*/ 589935 h 3904635"/>
                <a:gd name="connsiteX3" fmla="*/ 1730479 w 3430820"/>
                <a:gd name="connsiteY3" fmla="*/ 3893574 h 3904635"/>
                <a:gd name="connsiteX4" fmla="*/ 2 w 3430820"/>
                <a:gd name="connsiteY4" fmla="*/ 619432 h 3904635"/>
                <a:gd name="connsiteX0" fmla="*/ 2 w 3428059"/>
                <a:gd name="connsiteY0" fmla="*/ 619432 h 3904635"/>
                <a:gd name="connsiteX1" fmla="*/ 1740311 w 3428059"/>
                <a:gd name="connsiteY1" fmla="*/ 0 h 3904635"/>
                <a:gd name="connsiteX2" fmla="*/ 3401963 w 3428059"/>
                <a:gd name="connsiteY2" fmla="*/ 589935 h 3904635"/>
                <a:gd name="connsiteX3" fmla="*/ 1730479 w 3428059"/>
                <a:gd name="connsiteY3" fmla="*/ 3893574 h 3904635"/>
                <a:gd name="connsiteX4" fmla="*/ 2 w 3428059"/>
                <a:gd name="connsiteY4" fmla="*/ 619432 h 3904635"/>
                <a:gd name="connsiteX0" fmla="*/ 2 w 3401963"/>
                <a:gd name="connsiteY0" fmla="*/ 619432 h 3904635"/>
                <a:gd name="connsiteX1" fmla="*/ 1740311 w 3401963"/>
                <a:gd name="connsiteY1" fmla="*/ 0 h 3904635"/>
                <a:gd name="connsiteX2" fmla="*/ 3401963 w 3401963"/>
                <a:gd name="connsiteY2" fmla="*/ 589935 h 3904635"/>
                <a:gd name="connsiteX3" fmla="*/ 1730479 w 3401963"/>
                <a:gd name="connsiteY3" fmla="*/ 3893574 h 3904635"/>
                <a:gd name="connsiteX4" fmla="*/ 2 w 3401963"/>
                <a:gd name="connsiteY4" fmla="*/ 619432 h 3904635"/>
                <a:gd name="connsiteX0" fmla="*/ 2 w 3401963"/>
                <a:gd name="connsiteY0" fmla="*/ 619432 h 3893574"/>
                <a:gd name="connsiteX1" fmla="*/ 1740311 w 3401963"/>
                <a:gd name="connsiteY1" fmla="*/ 0 h 3893574"/>
                <a:gd name="connsiteX2" fmla="*/ 3401963 w 3401963"/>
                <a:gd name="connsiteY2" fmla="*/ 589935 h 3893574"/>
                <a:gd name="connsiteX3" fmla="*/ 1730479 w 3401963"/>
                <a:gd name="connsiteY3" fmla="*/ 3893574 h 3893574"/>
                <a:gd name="connsiteX4" fmla="*/ 2 w 3401963"/>
                <a:gd name="connsiteY4" fmla="*/ 619432 h 3893574"/>
                <a:gd name="connsiteX0" fmla="*/ 2 w 3401963"/>
                <a:gd name="connsiteY0" fmla="*/ 619432 h 3893574"/>
                <a:gd name="connsiteX1" fmla="*/ 1740311 w 3401963"/>
                <a:gd name="connsiteY1" fmla="*/ 0 h 3893574"/>
                <a:gd name="connsiteX2" fmla="*/ 3401963 w 3401963"/>
                <a:gd name="connsiteY2" fmla="*/ 589935 h 3893574"/>
                <a:gd name="connsiteX3" fmla="*/ 1730479 w 3401963"/>
                <a:gd name="connsiteY3" fmla="*/ 3893574 h 3893574"/>
                <a:gd name="connsiteX4" fmla="*/ 2 w 3401963"/>
                <a:gd name="connsiteY4" fmla="*/ 619432 h 3893574"/>
                <a:gd name="connsiteX0" fmla="*/ 2 w 3401963"/>
                <a:gd name="connsiteY0" fmla="*/ 619432 h 3893574"/>
                <a:gd name="connsiteX1" fmla="*/ 1740311 w 3401963"/>
                <a:gd name="connsiteY1" fmla="*/ 0 h 3893574"/>
                <a:gd name="connsiteX2" fmla="*/ 3401963 w 3401963"/>
                <a:gd name="connsiteY2" fmla="*/ 589935 h 3893574"/>
                <a:gd name="connsiteX3" fmla="*/ 1730479 w 3401963"/>
                <a:gd name="connsiteY3" fmla="*/ 3893574 h 3893574"/>
                <a:gd name="connsiteX4" fmla="*/ 2 w 3401963"/>
                <a:gd name="connsiteY4" fmla="*/ 619432 h 3893574"/>
                <a:gd name="connsiteX0" fmla="*/ 11188 w 3413149"/>
                <a:gd name="connsiteY0" fmla="*/ 619432 h 3893574"/>
                <a:gd name="connsiteX1" fmla="*/ 1751497 w 3413149"/>
                <a:gd name="connsiteY1" fmla="*/ 0 h 3893574"/>
                <a:gd name="connsiteX2" fmla="*/ 3413149 w 3413149"/>
                <a:gd name="connsiteY2" fmla="*/ 589935 h 3893574"/>
                <a:gd name="connsiteX3" fmla="*/ 1741665 w 3413149"/>
                <a:gd name="connsiteY3" fmla="*/ 3893574 h 3893574"/>
                <a:gd name="connsiteX4" fmla="*/ 11188 w 3413149"/>
                <a:gd name="connsiteY4" fmla="*/ 619432 h 3893574"/>
                <a:gd name="connsiteX0" fmla="*/ 6085 w 3408046"/>
                <a:gd name="connsiteY0" fmla="*/ 619432 h 3893574"/>
                <a:gd name="connsiteX1" fmla="*/ 1746394 w 3408046"/>
                <a:gd name="connsiteY1" fmla="*/ 0 h 3893574"/>
                <a:gd name="connsiteX2" fmla="*/ 3408046 w 3408046"/>
                <a:gd name="connsiteY2" fmla="*/ 589935 h 3893574"/>
                <a:gd name="connsiteX3" fmla="*/ 1736562 w 3408046"/>
                <a:gd name="connsiteY3" fmla="*/ 3893574 h 3893574"/>
                <a:gd name="connsiteX4" fmla="*/ 6085 w 3408046"/>
                <a:gd name="connsiteY4" fmla="*/ 619432 h 3893574"/>
                <a:gd name="connsiteX0" fmla="*/ 6085 w 3408046"/>
                <a:gd name="connsiteY0" fmla="*/ 619432 h 3893574"/>
                <a:gd name="connsiteX1" fmla="*/ 1746394 w 3408046"/>
                <a:gd name="connsiteY1" fmla="*/ 0 h 3893574"/>
                <a:gd name="connsiteX2" fmla="*/ 3408046 w 3408046"/>
                <a:gd name="connsiteY2" fmla="*/ 589935 h 3893574"/>
                <a:gd name="connsiteX3" fmla="*/ 1736562 w 3408046"/>
                <a:gd name="connsiteY3" fmla="*/ 3893574 h 3893574"/>
                <a:gd name="connsiteX4" fmla="*/ 6085 w 3408046"/>
                <a:gd name="connsiteY4" fmla="*/ 619432 h 3893574"/>
                <a:gd name="connsiteX0" fmla="*/ 6085 w 3408046"/>
                <a:gd name="connsiteY0" fmla="*/ 619432 h 3893574"/>
                <a:gd name="connsiteX1" fmla="*/ 1746394 w 3408046"/>
                <a:gd name="connsiteY1" fmla="*/ 0 h 3893574"/>
                <a:gd name="connsiteX2" fmla="*/ 3408046 w 3408046"/>
                <a:gd name="connsiteY2" fmla="*/ 589935 h 3893574"/>
                <a:gd name="connsiteX3" fmla="*/ 1736562 w 3408046"/>
                <a:gd name="connsiteY3" fmla="*/ 3893574 h 3893574"/>
                <a:gd name="connsiteX4" fmla="*/ 6085 w 3408046"/>
                <a:gd name="connsiteY4" fmla="*/ 619432 h 3893574"/>
                <a:gd name="connsiteX0" fmla="*/ 6085 w 3408046"/>
                <a:gd name="connsiteY0" fmla="*/ 619432 h 3893574"/>
                <a:gd name="connsiteX1" fmla="*/ 1746394 w 3408046"/>
                <a:gd name="connsiteY1" fmla="*/ 0 h 3893574"/>
                <a:gd name="connsiteX2" fmla="*/ 3408046 w 3408046"/>
                <a:gd name="connsiteY2" fmla="*/ 589935 h 3893574"/>
                <a:gd name="connsiteX3" fmla="*/ 1736562 w 3408046"/>
                <a:gd name="connsiteY3" fmla="*/ 3893574 h 3893574"/>
                <a:gd name="connsiteX4" fmla="*/ 6085 w 3408046"/>
                <a:gd name="connsiteY4" fmla="*/ 619432 h 3893574"/>
                <a:gd name="connsiteX0" fmla="*/ 6085 w 3408046"/>
                <a:gd name="connsiteY0" fmla="*/ 570271 h 3844413"/>
                <a:gd name="connsiteX1" fmla="*/ 1756226 w 3408046"/>
                <a:gd name="connsiteY1" fmla="*/ 0 h 3844413"/>
                <a:gd name="connsiteX2" fmla="*/ 3408046 w 3408046"/>
                <a:gd name="connsiteY2" fmla="*/ 540774 h 3844413"/>
                <a:gd name="connsiteX3" fmla="*/ 1736562 w 3408046"/>
                <a:gd name="connsiteY3" fmla="*/ 3844413 h 3844413"/>
                <a:gd name="connsiteX4" fmla="*/ 6085 w 3408046"/>
                <a:gd name="connsiteY4" fmla="*/ 570271 h 3844413"/>
                <a:gd name="connsiteX0" fmla="*/ 6085 w 3408046"/>
                <a:gd name="connsiteY0" fmla="*/ 550606 h 3824748"/>
                <a:gd name="connsiteX1" fmla="*/ 1726730 w 3408046"/>
                <a:gd name="connsiteY1" fmla="*/ 0 h 3824748"/>
                <a:gd name="connsiteX2" fmla="*/ 3408046 w 3408046"/>
                <a:gd name="connsiteY2" fmla="*/ 521109 h 3824748"/>
                <a:gd name="connsiteX3" fmla="*/ 1736562 w 3408046"/>
                <a:gd name="connsiteY3" fmla="*/ 3824748 h 3824748"/>
                <a:gd name="connsiteX4" fmla="*/ 6085 w 3408046"/>
                <a:gd name="connsiteY4" fmla="*/ 550606 h 3824748"/>
                <a:gd name="connsiteX0" fmla="*/ 6085 w 3378549"/>
                <a:gd name="connsiteY0" fmla="*/ 550606 h 3824748"/>
                <a:gd name="connsiteX1" fmla="*/ 1726730 w 3378549"/>
                <a:gd name="connsiteY1" fmla="*/ 0 h 3824748"/>
                <a:gd name="connsiteX2" fmla="*/ 3378549 w 3378549"/>
                <a:gd name="connsiteY2" fmla="*/ 481780 h 3824748"/>
                <a:gd name="connsiteX3" fmla="*/ 1736562 w 3378549"/>
                <a:gd name="connsiteY3" fmla="*/ 3824748 h 3824748"/>
                <a:gd name="connsiteX4" fmla="*/ 6085 w 3378549"/>
                <a:gd name="connsiteY4" fmla="*/ 550606 h 3824748"/>
                <a:gd name="connsiteX0" fmla="*/ 6037 w 3378501"/>
                <a:gd name="connsiteY0" fmla="*/ 550606 h 3687096"/>
                <a:gd name="connsiteX1" fmla="*/ 1726682 w 3378501"/>
                <a:gd name="connsiteY1" fmla="*/ 0 h 3687096"/>
                <a:gd name="connsiteX2" fmla="*/ 3378501 w 3378501"/>
                <a:gd name="connsiteY2" fmla="*/ 481780 h 3687096"/>
                <a:gd name="connsiteX3" fmla="*/ 1746346 w 3378501"/>
                <a:gd name="connsiteY3" fmla="*/ 3687096 h 3687096"/>
                <a:gd name="connsiteX4" fmla="*/ 6037 w 3378501"/>
                <a:gd name="connsiteY4" fmla="*/ 550606 h 3687096"/>
                <a:gd name="connsiteX0" fmla="*/ 6084 w 3378548"/>
                <a:gd name="connsiteY0" fmla="*/ 550606 h 3755922"/>
                <a:gd name="connsiteX1" fmla="*/ 1726729 w 3378548"/>
                <a:gd name="connsiteY1" fmla="*/ 0 h 3755922"/>
                <a:gd name="connsiteX2" fmla="*/ 3378548 w 3378548"/>
                <a:gd name="connsiteY2" fmla="*/ 481780 h 3755922"/>
                <a:gd name="connsiteX3" fmla="*/ 1736561 w 3378548"/>
                <a:gd name="connsiteY3" fmla="*/ 3755922 h 3755922"/>
                <a:gd name="connsiteX4" fmla="*/ 6084 w 3378548"/>
                <a:gd name="connsiteY4" fmla="*/ 550606 h 3755922"/>
                <a:gd name="connsiteX0" fmla="*/ 6084 w 3378548"/>
                <a:gd name="connsiteY0" fmla="*/ 550606 h 3755922"/>
                <a:gd name="connsiteX1" fmla="*/ 1726729 w 3378548"/>
                <a:gd name="connsiteY1" fmla="*/ 0 h 3755922"/>
                <a:gd name="connsiteX2" fmla="*/ 3378548 w 3378548"/>
                <a:gd name="connsiteY2" fmla="*/ 481780 h 3755922"/>
                <a:gd name="connsiteX3" fmla="*/ 1736561 w 3378548"/>
                <a:gd name="connsiteY3" fmla="*/ 3755922 h 3755922"/>
                <a:gd name="connsiteX4" fmla="*/ 6084 w 3378548"/>
                <a:gd name="connsiteY4" fmla="*/ 550606 h 3755922"/>
                <a:gd name="connsiteX0" fmla="*/ 6084 w 3378548"/>
                <a:gd name="connsiteY0" fmla="*/ 550606 h 3755922"/>
                <a:gd name="connsiteX1" fmla="*/ 1726729 w 3378548"/>
                <a:gd name="connsiteY1" fmla="*/ 0 h 3755922"/>
                <a:gd name="connsiteX2" fmla="*/ 3378548 w 3378548"/>
                <a:gd name="connsiteY2" fmla="*/ 481780 h 3755922"/>
                <a:gd name="connsiteX3" fmla="*/ 1736561 w 3378548"/>
                <a:gd name="connsiteY3" fmla="*/ 3755922 h 3755922"/>
                <a:gd name="connsiteX4" fmla="*/ 6084 w 3378548"/>
                <a:gd name="connsiteY4" fmla="*/ 550606 h 3755922"/>
                <a:gd name="connsiteX0" fmla="*/ 6084 w 3378548"/>
                <a:gd name="connsiteY0" fmla="*/ 550606 h 3755922"/>
                <a:gd name="connsiteX1" fmla="*/ 1726729 w 3378548"/>
                <a:gd name="connsiteY1" fmla="*/ 0 h 3755922"/>
                <a:gd name="connsiteX2" fmla="*/ 3378548 w 3378548"/>
                <a:gd name="connsiteY2" fmla="*/ 481780 h 3755922"/>
                <a:gd name="connsiteX3" fmla="*/ 1736561 w 3378548"/>
                <a:gd name="connsiteY3" fmla="*/ 3755922 h 3755922"/>
                <a:gd name="connsiteX4" fmla="*/ 6084 w 3378548"/>
                <a:gd name="connsiteY4" fmla="*/ 550606 h 3755922"/>
                <a:gd name="connsiteX0" fmla="*/ 6084 w 3381457"/>
                <a:gd name="connsiteY0" fmla="*/ 550606 h 3755922"/>
                <a:gd name="connsiteX1" fmla="*/ 1726729 w 3381457"/>
                <a:gd name="connsiteY1" fmla="*/ 0 h 3755922"/>
                <a:gd name="connsiteX2" fmla="*/ 3378548 w 3381457"/>
                <a:gd name="connsiteY2" fmla="*/ 481780 h 3755922"/>
                <a:gd name="connsiteX3" fmla="*/ 1736561 w 3381457"/>
                <a:gd name="connsiteY3" fmla="*/ 3755922 h 3755922"/>
                <a:gd name="connsiteX4" fmla="*/ 6084 w 3381457"/>
                <a:gd name="connsiteY4" fmla="*/ 550606 h 3755922"/>
                <a:gd name="connsiteX0" fmla="*/ 6084 w 3381457"/>
                <a:gd name="connsiteY0" fmla="*/ 550606 h 3775587"/>
                <a:gd name="connsiteX1" fmla="*/ 1726729 w 3381457"/>
                <a:gd name="connsiteY1" fmla="*/ 0 h 3775587"/>
                <a:gd name="connsiteX2" fmla="*/ 3378548 w 3381457"/>
                <a:gd name="connsiteY2" fmla="*/ 481780 h 3775587"/>
                <a:gd name="connsiteX3" fmla="*/ 1736561 w 3381457"/>
                <a:gd name="connsiteY3" fmla="*/ 3775587 h 3775587"/>
                <a:gd name="connsiteX4" fmla="*/ 6084 w 3381457"/>
                <a:gd name="connsiteY4" fmla="*/ 550606 h 3775587"/>
                <a:gd name="connsiteX0" fmla="*/ 6084 w 3380785"/>
                <a:gd name="connsiteY0" fmla="*/ 550606 h 3775587"/>
                <a:gd name="connsiteX1" fmla="*/ 1726729 w 3380785"/>
                <a:gd name="connsiteY1" fmla="*/ 0 h 3775587"/>
                <a:gd name="connsiteX2" fmla="*/ 3378548 w 3380785"/>
                <a:gd name="connsiteY2" fmla="*/ 481780 h 3775587"/>
                <a:gd name="connsiteX3" fmla="*/ 1736561 w 3380785"/>
                <a:gd name="connsiteY3" fmla="*/ 3775587 h 3775587"/>
                <a:gd name="connsiteX4" fmla="*/ 6084 w 3380785"/>
                <a:gd name="connsiteY4" fmla="*/ 550606 h 3775587"/>
                <a:gd name="connsiteX0" fmla="*/ 4631 w 3379332"/>
                <a:gd name="connsiteY0" fmla="*/ 550606 h 3775587"/>
                <a:gd name="connsiteX1" fmla="*/ 1725276 w 3379332"/>
                <a:gd name="connsiteY1" fmla="*/ 0 h 3775587"/>
                <a:gd name="connsiteX2" fmla="*/ 3377095 w 3379332"/>
                <a:gd name="connsiteY2" fmla="*/ 481780 h 3775587"/>
                <a:gd name="connsiteX3" fmla="*/ 1735108 w 3379332"/>
                <a:gd name="connsiteY3" fmla="*/ 3775587 h 3775587"/>
                <a:gd name="connsiteX4" fmla="*/ 4631 w 3379332"/>
                <a:gd name="connsiteY4" fmla="*/ 550606 h 3775587"/>
                <a:gd name="connsiteX0" fmla="*/ 4717 w 3349921"/>
                <a:gd name="connsiteY0" fmla="*/ 501444 h 3775587"/>
                <a:gd name="connsiteX1" fmla="*/ 1695865 w 3349921"/>
                <a:gd name="connsiteY1" fmla="*/ 0 h 3775587"/>
                <a:gd name="connsiteX2" fmla="*/ 3347684 w 3349921"/>
                <a:gd name="connsiteY2" fmla="*/ 481780 h 3775587"/>
                <a:gd name="connsiteX3" fmla="*/ 1705697 w 3349921"/>
                <a:gd name="connsiteY3" fmla="*/ 3775587 h 3775587"/>
                <a:gd name="connsiteX4" fmla="*/ 4717 w 3349921"/>
                <a:gd name="connsiteY4" fmla="*/ 501444 h 3775587"/>
                <a:gd name="connsiteX0" fmla="*/ 4717 w 3349921"/>
                <a:gd name="connsiteY0" fmla="*/ 481779 h 3775587"/>
                <a:gd name="connsiteX1" fmla="*/ 1695865 w 3349921"/>
                <a:gd name="connsiteY1" fmla="*/ 0 h 3775587"/>
                <a:gd name="connsiteX2" fmla="*/ 3347684 w 3349921"/>
                <a:gd name="connsiteY2" fmla="*/ 481780 h 3775587"/>
                <a:gd name="connsiteX3" fmla="*/ 1705697 w 3349921"/>
                <a:gd name="connsiteY3" fmla="*/ 3775587 h 3775587"/>
                <a:gd name="connsiteX4" fmla="*/ 4717 w 3349921"/>
                <a:gd name="connsiteY4" fmla="*/ 481779 h 3775587"/>
                <a:gd name="connsiteX0" fmla="*/ 4717 w 3349921"/>
                <a:gd name="connsiteY0" fmla="*/ 540773 h 3834581"/>
                <a:gd name="connsiteX1" fmla="*/ 1686032 w 3349921"/>
                <a:gd name="connsiteY1" fmla="*/ 0 h 3834581"/>
                <a:gd name="connsiteX2" fmla="*/ 3347684 w 3349921"/>
                <a:gd name="connsiteY2" fmla="*/ 540774 h 3834581"/>
                <a:gd name="connsiteX3" fmla="*/ 1705697 w 3349921"/>
                <a:gd name="connsiteY3" fmla="*/ 3834581 h 3834581"/>
                <a:gd name="connsiteX4" fmla="*/ 4717 w 3349921"/>
                <a:gd name="connsiteY4" fmla="*/ 540773 h 3834581"/>
                <a:gd name="connsiteX0" fmla="*/ 4717 w 3349921"/>
                <a:gd name="connsiteY0" fmla="*/ 540773 h 3834581"/>
                <a:gd name="connsiteX1" fmla="*/ 1686032 w 3349921"/>
                <a:gd name="connsiteY1" fmla="*/ 0 h 3834581"/>
                <a:gd name="connsiteX2" fmla="*/ 3347684 w 3349921"/>
                <a:gd name="connsiteY2" fmla="*/ 540774 h 3834581"/>
                <a:gd name="connsiteX3" fmla="*/ 1705697 w 3349921"/>
                <a:gd name="connsiteY3" fmla="*/ 3834581 h 3834581"/>
                <a:gd name="connsiteX4" fmla="*/ 4717 w 3349921"/>
                <a:gd name="connsiteY4" fmla="*/ 540773 h 3834581"/>
                <a:gd name="connsiteX0" fmla="*/ 4717 w 3349921"/>
                <a:gd name="connsiteY0" fmla="*/ 540773 h 3834581"/>
                <a:gd name="connsiteX1" fmla="*/ 1686032 w 3349921"/>
                <a:gd name="connsiteY1" fmla="*/ 0 h 3834581"/>
                <a:gd name="connsiteX2" fmla="*/ 3347684 w 3349921"/>
                <a:gd name="connsiteY2" fmla="*/ 540774 h 3834581"/>
                <a:gd name="connsiteX3" fmla="*/ 1705697 w 3349921"/>
                <a:gd name="connsiteY3" fmla="*/ 3834581 h 3834581"/>
                <a:gd name="connsiteX4" fmla="*/ 4717 w 3349921"/>
                <a:gd name="connsiteY4" fmla="*/ 540773 h 3834581"/>
                <a:gd name="connsiteX0" fmla="*/ 4746 w 3340118"/>
                <a:gd name="connsiteY0" fmla="*/ 530941 h 3834581"/>
                <a:gd name="connsiteX1" fmla="*/ 1676229 w 3340118"/>
                <a:gd name="connsiteY1" fmla="*/ 0 h 3834581"/>
                <a:gd name="connsiteX2" fmla="*/ 3337881 w 3340118"/>
                <a:gd name="connsiteY2" fmla="*/ 540774 h 3834581"/>
                <a:gd name="connsiteX3" fmla="*/ 1695894 w 3340118"/>
                <a:gd name="connsiteY3" fmla="*/ 3834581 h 3834581"/>
                <a:gd name="connsiteX4" fmla="*/ 4746 w 3340118"/>
                <a:gd name="connsiteY4" fmla="*/ 530941 h 3834581"/>
                <a:gd name="connsiteX0" fmla="*/ 498 w 3335870"/>
                <a:gd name="connsiteY0" fmla="*/ 530941 h 3834581"/>
                <a:gd name="connsiteX1" fmla="*/ 1671981 w 3335870"/>
                <a:gd name="connsiteY1" fmla="*/ 0 h 3834581"/>
                <a:gd name="connsiteX2" fmla="*/ 3333633 w 3335870"/>
                <a:gd name="connsiteY2" fmla="*/ 540774 h 3834581"/>
                <a:gd name="connsiteX3" fmla="*/ 1691646 w 3335870"/>
                <a:gd name="connsiteY3" fmla="*/ 3834581 h 3834581"/>
                <a:gd name="connsiteX4" fmla="*/ 498 w 3335870"/>
                <a:gd name="connsiteY4" fmla="*/ 530941 h 3834581"/>
                <a:gd name="connsiteX0" fmla="*/ 4745 w 3340117"/>
                <a:gd name="connsiteY0" fmla="*/ 530941 h 3834581"/>
                <a:gd name="connsiteX1" fmla="*/ 1676228 w 3340117"/>
                <a:gd name="connsiteY1" fmla="*/ 0 h 3834581"/>
                <a:gd name="connsiteX2" fmla="*/ 3337880 w 3340117"/>
                <a:gd name="connsiteY2" fmla="*/ 540774 h 3834581"/>
                <a:gd name="connsiteX3" fmla="*/ 1695893 w 3340117"/>
                <a:gd name="connsiteY3" fmla="*/ 3834581 h 3834581"/>
                <a:gd name="connsiteX4" fmla="*/ 4745 w 3340117"/>
                <a:gd name="connsiteY4" fmla="*/ 530941 h 3834581"/>
                <a:gd name="connsiteX0" fmla="*/ 4745 w 3344238"/>
                <a:gd name="connsiteY0" fmla="*/ 530941 h 3834581"/>
                <a:gd name="connsiteX1" fmla="*/ 1676228 w 3344238"/>
                <a:gd name="connsiteY1" fmla="*/ 0 h 3834581"/>
                <a:gd name="connsiteX2" fmla="*/ 3337880 w 3344238"/>
                <a:gd name="connsiteY2" fmla="*/ 540774 h 3834581"/>
                <a:gd name="connsiteX3" fmla="*/ 1695893 w 3344238"/>
                <a:gd name="connsiteY3" fmla="*/ 3834581 h 3834581"/>
                <a:gd name="connsiteX4" fmla="*/ 4745 w 3344238"/>
                <a:gd name="connsiteY4" fmla="*/ 530941 h 3834581"/>
                <a:gd name="connsiteX0" fmla="*/ 4805 w 3344221"/>
                <a:gd name="connsiteY0" fmla="*/ 530941 h 3834581"/>
                <a:gd name="connsiteX1" fmla="*/ 1676288 w 3344221"/>
                <a:gd name="connsiteY1" fmla="*/ 0 h 3834581"/>
                <a:gd name="connsiteX2" fmla="*/ 3337940 w 3344221"/>
                <a:gd name="connsiteY2" fmla="*/ 540774 h 3834581"/>
                <a:gd name="connsiteX3" fmla="*/ 1676289 w 3344221"/>
                <a:gd name="connsiteY3" fmla="*/ 3834581 h 3834581"/>
                <a:gd name="connsiteX4" fmla="*/ 4805 w 3344221"/>
                <a:gd name="connsiteY4" fmla="*/ 530941 h 3834581"/>
                <a:gd name="connsiteX0" fmla="*/ 4805 w 3344221"/>
                <a:gd name="connsiteY0" fmla="*/ 530941 h 3834581"/>
                <a:gd name="connsiteX1" fmla="*/ 1676288 w 3344221"/>
                <a:gd name="connsiteY1" fmla="*/ 0 h 3834581"/>
                <a:gd name="connsiteX2" fmla="*/ 3337940 w 3344221"/>
                <a:gd name="connsiteY2" fmla="*/ 540774 h 3834581"/>
                <a:gd name="connsiteX3" fmla="*/ 1676289 w 3344221"/>
                <a:gd name="connsiteY3" fmla="*/ 3834581 h 3834581"/>
                <a:gd name="connsiteX4" fmla="*/ 4805 w 3344221"/>
                <a:gd name="connsiteY4" fmla="*/ 530941 h 3834581"/>
                <a:gd name="connsiteX0" fmla="*/ 4805 w 3344221"/>
                <a:gd name="connsiteY0" fmla="*/ 530941 h 3834581"/>
                <a:gd name="connsiteX1" fmla="*/ 1676288 w 3344221"/>
                <a:gd name="connsiteY1" fmla="*/ 0 h 3834581"/>
                <a:gd name="connsiteX2" fmla="*/ 3337940 w 3344221"/>
                <a:gd name="connsiteY2" fmla="*/ 540774 h 3834581"/>
                <a:gd name="connsiteX3" fmla="*/ 1676289 w 3344221"/>
                <a:gd name="connsiteY3" fmla="*/ 3834581 h 3834581"/>
                <a:gd name="connsiteX4" fmla="*/ 4805 w 3344221"/>
                <a:gd name="connsiteY4" fmla="*/ 530941 h 3834581"/>
                <a:gd name="connsiteX0" fmla="*/ 4776 w 3344230"/>
                <a:gd name="connsiteY0" fmla="*/ 530941 h 3864078"/>
                <a:gd name="connsiteX1" fmla="*/ 1676259 w 3344230"/>
                <a:gd name="connsiteY1" fmla="*/ 0 h 3864078"/>
                <a:gd name="connsiteX2" fmla="*/ 3337911 w 3344230"/>
                <a:gd name="connsiteY2" fmla="*/ 540774 h 3864078"/>
                <a:gd name="connsiteX3" fmla="*/ 1686092 w 3344230"/>
                <a:gd name="connsiteY3" fmla="*/ 3864078 h 3864078"/>
                <a:gd name="connsiteX4" fmla="*/ 4776 w 3344230"/>
                <a:gd name="connsiteY4" fmla="*/ 530941 h 3864078"/>
                <a:gd name="connsiteX0" fmla="*/ 4718 w 3344172"/>
                <a:gd name="connsiteY0" fmla="*/ 530941 h 3864078"/>
                <a:gd name="connsiteX1" fmla="*/ 1676201 w 3344172"/>
                <a:gd name="connsiteY1" fmla="*/ 0 h 3864078"/>
                <a:gd name="connsiteX2" fmla="*/ 3337853 w 3344172"/>
                <a:gd name="connsiteY2" fmla="*/ 540774 h 3864078"/>
                <a:gd name="connsiteX3" fmla="*/ 1686034 w 3344172"/>
                <a:gd name="connsiteY3" fmla="*/ 3864078 h 3864078"/>
                <a:gd name="connsiteX4" fmla="*/ 4718 w 3344172"/>
                <a:gd name="connsiteY4" fmla="*/ 530941 h 3864078"/>
                <a:gd name="connsiteX0" fmla="*/ 4718 w 3334379"/>
                <a:gd name="connsiteY0" fmla="*/ 530941 h 3864078"/>
                <a:gd name="connsiteX1" fmla="*/ 1676201 w 3334379"/>
                <a:gd name="connsiteY1" fmla="*/ 0 h 3864078"/>
                <a:gd name="connsiteX2" fmla="*/ 3328021 w 3334379"/>
                <a:gd name="connsiteY2" fmla="*/ 530941 h 3864078"/>
                <a:gd name="connsiteX3" fmla="*/ 1686034 w 3334379"/>
                <a:gd name="connsiteY3" fmla="*/ 3864078 h 3864078"/>
                <a:gd name="connsiteX4" fmla="*/ 4718 w 3334379"/>
                <a:gd name="connsiteY4" fmla="*/ 530941 h 3864078"/>
                <a:gd name="connsiteX0" fmla="*/ 4688 w 3344181"/>
                <a:gd name="connsiteY0" fmla="*/ 521109 h 3864078"/>
                <a:gd name="connsiteX1" fmla="*/ 1686003 w 3344181"/>
                <a:gd name="connsiteY1" fmla="*/ 0 h 3864078"/>
                <a:gd name="connsiteX2" fmla="*/ 3337823 w 3344181"/>
                <a:gd name="connsiteY2" fmla="*/ 530941 h 3864078"/>
                <a:gd name="connsiteX3" fmla="*/ 1695836 w 3344181"/>
                <a:gd name="connsiteY3" fmla="*/ 3864078 h 3864078"/>
                <a:gd name="connsiteX4" fmla="*/ 4688 w 3344181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3769" h="3864078">
                  <a:moveTo>
                    <a:pt x="4688" y="521109"/>
                  </a:moveTo>
                  <a:cubicBezTo>
                    <a:pt x="960057" y="363793"/>
                    <a:pt x="1079681" y="290050"/>
                    <a:pt x="1686003" y="0"/>
                  </a:cubicBezTo>
                  <a:cubicBezTo>
                    <a:pt x="2331656" y="319550"/>
                    <a:pt x="2415231" y="383457"/>
                    <a:pt x="3357488" y="511276"/>
                  </a:cubicBezTo>
                  <a:cubicBezTo>
                    <a:pt x="3473835" y="3067663"/>
                    <a:pt x="1938365" y="3703486"/>
                    <a:pt x="1695836" y="3864078"/>
                  </a:cubicBezTo>
                  <a:cubicBezTo>
                    <a:pt x="1433643" y="3700206"/>
                    <a:pt x="-95274" y="3205315"/>
                    <a:pt x="4688" y="521109"/>
                  </a:cubicBez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15058CD-8014-9EA5-DD39-669B4D250474}"/>
                </a:ext>
              </a:extLst>
            </p:cNvPr>
            <p:cNvSpPr>
              <a:spLocks noChangeAspect="1"/>
            </p:cNvSpPr>
            <p:nvPr/>
          </p:nvSpPr>
          <p:spPr>
            <a:xfrm rot="21073589">
              <a:off x="4460248" y="1097455"/>
              <a:ext cx="180000" cy="257096"/>
            </a:xfrm>
            <a:custGeom>
              <a:avLst/>
              <a:gdLst>
                <a:gd name="connsiteX0" fmla="*/ 1 w 3401963"/>
                <a:gd name="connsiteY0" fmla="*/ 622506 h 3896651"/>
                <a:gd name="connsiteX1" fmla="*/ 1740310 w 3401963"/>
                <a:gd name="connsiteY1" fmla="*/ 3074 h 3896651"/>
                <a:gd name="connsiteX2" fmla="*/ 3401962 w 3401963"/>
                <a:gd name="connsiteY2" fmla="*/ 593009 h 3896651"/>
                <a:gd name="connsiteX3" fmla="*/ 1730478 w 3401963"/>
                <a:gd name="connsiteY3" fmla="*/ 3896648 h 3896651"/>
                <a:gd name="connsiteX4" fmla="*/ 1 w 3401963"/>
                <a:gd name="connsiteY4" fmla="*/ 622506 h 3896651"/>
                <a:gd name="connsiteX0" fmla="*/ 1 w 3401963"/>
                <a:gd name="connsiteY0" fmla="*/ 682344 h 3956489"/>
                <a:gd name="connsiteX1" fmla="*/ 1740310 w 3401963"/>
                <a:gd name="connsiteY1" fmla="*/ 62912 h 3956489"/>
                <a:gd name="connsiteX2" fmla="*/ 3401962 w 3401963"/>
                <a:gd name="connsiteY2" fmla="*/ 652847 h 3956489"/>
                <a:gd name="connsiteX3" fmla="*/ 1730478 w 3401963"/>
                <a:gd name="connsiteY3" fmla="*/ 3956486 h 3956489"/>
                <a:gd name="connsiteX4" fmla="*/ 1 w 3401963"/>
                <a:gd name="connsiteY4" fmla="*/ 682344 h 3956489"/>
                <a:gd name="connsiteX0" fmla="*/ 1 w 3401963"/>
                <a:gd name="connsiteY0" fmla="*/ 657919 h 3932064"/>
                <a:gd name="connsiteX1" fmla="*/ 1740310 w 3401963"/>
                <a:gd name="connsiteY1" fmla="*/ 38487 h 3932064"/>
                <a:gd name="connsiteX2" fmla="*/ 3401962 w 3401963"/>
                <a:gd name="connsiteY2" fmla="*/ 628422 h 3932064"/>
                <a:gd name="connsiteX3" fmla="*/ 1730478 w 3401963"/>
                <a:gd name="connsiteY3" fmla="*/ 3932061 h 3932064"/>
                <a:gd name="connsiteX4" fmla="*/ 1 w 3401963"/>
                <a:gd name="connsiteY4" fmla="*/ 657919 h 3932064"/>
                <a:gd name="connsiteX0" fmla="*/ 1 w 3401963"/>
                <a:gd name="connsiteY0" fmla="*/ 657919 h 3932064"/>
                <a:gd name="connsiteX1" fmla="*/ 1740310 w 3401963"/>
                <a:gd name="connsiteY1" fmla="*/ 38487 h 3932064"/>
                <a:gd name="connsiteX2" fmla="*/ 3401962 w 3401963"/>
                <a:gd name="connsiteY2" fmla="*/ 628422 h 3932064"/>
                <a:gd name="connsiteX3" fmla="*/ 1730478 w 3401963"/>
                <a:gd name="connsiteY3" fmla="*/ 3932061 h 3932064"/>
                <a:gd name="connsiteX4" fmla="*/ 1 w 3401963"/>
                <a:gd name="connsiteY4" fmla="*/ 657919 h 3932064"/>
                <a:gd name="connsiteX0" fmla="*/ 1 w 3401963"/>
                <a:gd name="connsiteY0" fmla="*/ 619432 h 3893577"/>
                <a:gd name="connsiteX1" fmla="*/ 1740310 w 3401963"/>
                <a:gd name="connsiteY1" fmla="*/ 0 h 3893577"/>
                <a:gd name="connsiteX2" fmla="*/ 3401962 w 3401963"/>
                <a:gd name="connsiteY2" fmla="*/ 589935 h 3893577"/>
                <a:gd name="connsiteX3" fmla="*/ 1730478 w 3401963"/>
                <a:gd name="connsiteY3" fmla="*/ 3893574 h 3893577"/>
                <a:gd name="connsiteX4" fmla="*/ 1 w 3401963"/>
                <a:gd name="connsiteY4" fmla="*/ 619432 h 3893577"/>
                <a:gd name="connsiteX0" fmla="*/ 1 w 3401963"/>
                <a:gd name="connsiteY0" fmla="*/ 619432 h 3893577"/>
                <a:gd name="connsiteX1" fmla="*/ 1740310 w 3401963"/>
                <a:gd name="connsiteY1" fmla="*/ 0 h 3893577"/>
                <a:gd name="connsiteX2" fmla="*/ 3401962 w 3401963"/>
                <a:gd name="connsiteY2" fmla="*/ 589935 h 3893577"/>
                <a:gd name="connsiteX3" fmla="*/ 1730478 w 3401963"/>
                <a:gd name="connsiteY3" fmla="*/ 3893574 h 3893577"/>
                <a:gd name="connsiteX4" fmla="*/ 1 w 3401963"/>
                <a:gd name="connsiteY4" fmla="*/ 619432 h 3893577"/>
                <a:gd name="connsiteX0" fmla="*/ 1 w 3401962"/>
                <a:gd name="connsiteY0" fmla="*/ 619432 h 3893577"/>
                <a:gd name="connsiteX1" fmla="*/ 1740310 w 3401962"/>
                <a:gd name="connsiteY1" fmla="*/ 0 h 3893577"/>
                <a:gd name="connsiteX2" fmla="*/ 3401962 w 3401962"/>
                <a:gd name="connsiteY2" fmla="*/ 589935 h 3893577"/>
                <a:gd name="connsiteX3" fmla="*/ 1730478 w 3401962"/>
                <a:gd name="connsiteY3" fmla="*/ 3893574 h 3893577"/>
                <a:gd name="connsiteX4" fmla="*/ 1 w 3401962"/>
                <a:gd name="connsiteY4" fmla="*/ 619432 h 3893577"/>
                <a:gd name="connsiteX0" fmla="*/ 2 w 3401963"/>
                <a:gd name="connsiteY0" fmla="*/ 619432 h 3905629"/>
                <a:gd name="connsiteX1" fmla="*/ 1740311 w 3401963"/>
                <a:gd name="connsiteY1" fmla="*/ 0 h 3905629"/>
                <a:gd name="connsiteX2" fmla="*/ 3401963 w 3401963"/>
                <a:gd name="connsiteY2" fmla="*/ 589935 h 3905629"/>
                <a:gd name="connsiteX3" fmla="*/ 1730479 w 3401963"/>
                <a:gd name="connsiteY3" fmla="*/ 3893574 h 3905629"/>
                <a:gd name="connsiteX4" fmla="*/ 2 w 3401963"/>
                <a:gd name="connsiteY4" fmla="*/ 619432 h 3905629"/>
                <a:gd name="connsiteX0" fmla="*/ 3 w 3401964"/>
                <a:gd name="connsiteY0" fmla="*/ 619432 h 3893586"/>
                <a:gd name="connsiteX1" fmla="*/ 1740312 w 3401964"/>
                <a:gd name="connsiteY1" fmla="*/ 0 h 3893586"/>
                <a:gd name="connsiteX2" fmla="*/ 3401964 w 3401964"/>
                <a:gd name="connsiteY2" fmla="*/ 589935 h 3893586"/>
                <a:gd name="connsiteX3" fmla="*/ 1730480 w 3401964"/>
                <a:gd name="connsiteY3" fmla="*/ 3893574 h 3893586"/>
                <a:gd name="connsiteX4" fmla="*/ 3 w 3401964"/>
                <a:gd name="connsiteY4" fmla="*/ 619432 h 3893586"/>
                <a:gd name="connsiteX0" fmla="*/ 3 w 3445682"/>
                <a:gd name="connsiteY0" fmla="*/ 619432 h 3893593"/>
                <a:gd name="connsiteX1" fmla="*/ 1740312 w 3445682"/>
                <a:gd name="connsiteY1" fmla="*/ 0 h 3893593"/>
                <a:gd name="connsiteX2" fmla="*/ 3401964 w 3445682"/>
                <a:gd name="connsiteY2" fmla="*/ 589935 h 3893593"/>
                <a:gd name="connsiteX3" fmla="*/ 1730480 w 3445682"/>
                <a:gd name="connsiteY3" fmla="*/ 3893574 h 3893593"/>
                <a:gd name="connsiteX4" fmla="*/ 3 w 3445682"/>
                <a:gd name="connsiteY4" fmla="*/ 619432 h 3893593"/>
                <a:gd name="connsiteX0" fmla="*/ 2 w 3430820"/>
                <a:gd name="connsiteY0" fmla="*/ 619432 h 3904635"/>
                <a:gd name="connsiteX1" fmla="*/ 1740311 w 3430820"/>
                <a:gd name="connsiteY1" fmla="*/ 0 h 3904635"/>
                <a:gd name="connsiteX2" fmla="*/ 3401963 w 3430820"/>
                <a:gd name="connsiteY2" fmla="*/ 589935 h 3904635"/>
                <a:gd name="connsiteX3" fmla="*/ 1730479 w 3430820"/>
                <a:gd name="connsiteY3" fmla="*/ 3893574 h 3904635"/>
                <a:gd name="connsiteX4" fmla="*/ 2 w 3430820"/>
                <a:gd name="connsiteY4" fmla="*/ 619432 h 3904635"/>
                <a:gd name="connsiteX0" fmla="*/ 2 w 3430820"/>
                <a:gd name="connsiteY0" fmla="*/ 619432 h 3904635"/>
                <a:gd name="connsiteX1" fmla="*/ 1740311 w 3430820"/>
                <a:gd name="connsiteY1" fmla="*/ 0 h 3904635"/>
                <a:gd name="connsiteX2" fmla="*/ 3401963 w 3430820"/>
                <a:gd name="connsiteY2" fmla="*/ 589935 h 3904635"/>
                <a:gd name="connsiteX3" fmla="*/ 1730479 w 3430820"/>
                <a:gd name="connsiteY3" fmla="*/ 3893574 h 3904635"/>
                <a:gd name="connsiteX4" fmla="*/ 2 w 3430820"/>
                <a:gd name="connsiteY4" fmla="*/ 619432 h 3904635"/>
                <a:gd name="connsiteX0" fmla="*/ 2 w 3428059"/>
                <a:gd name="connsiteY0" fmla="*/ 619432 h 3904635"/>
                <a:gd name="connsiteX1" fmla="*/ 1740311 w 3428059"/>
                <a:gd name="connsiteY1" fmla="*/ 0 h 3904635"/>
                <a:gd name="connsiteX2" fmla="*/ 3401963 w 3428059"/>
                <a:gd name="connsiteY2" fmla="*/ 589935 h 3904635"/>
                <a:gd name="connsiteX3" fmla="*/ 1730479 w 3428059"/>
                <a:gd name="connsiteY3" fmla="*/ 3893574 h 3904635"/>
                <a:gd name="connsiteX4" fmla="*/ 2 w 3428059"/>
                <a:gd name="connsiteY4" fmla="*/ 619432 h 3904635"/>
                <a:gd name="connsiteX0" fmla="*/ 2 w 3401963"/>
                <a:gd name="connsiteY0" fmla="*/ 619432 h 3904635"/>
                <a:gd name="connsiteX1" fmla="*/ 1740311 w 3401963"/>
                <a:gd name="connsiteY1" fmla="*/ 0 h 3904635"/>
                <a:gd name="connsiteX2" fmla="*/ 3401963 w 3401963"/>
                <a:gd name="connsiteY2" fmla="*/ 589935 h 3904635"/>
                <a:gd name="connsiteX3" fmla="*/ 1730479 w 3401963"/>
                <a:gd name="connsiteY3" fmla="*/ 3893574 h 3904635"/>
                <a:gd name="connsiteX4" fmla="*/ 2 w 3401963"/>
                <a:gd name="connsiteY4" fmla="*/ 619432 h 3904635"/>
                <a:gd name="connsiteX0" fmla="*/ 2 w 3401963"/>
                <a:gd name="connsiteY0" fmla="*/ 619432 h 3893574"/>
                <a:gd name="connsiteX1" fmla="*/ 1740311 w 3401963"/>
                <a:gd name="connsiteY1" fmla="*/ 0 h 3893574"/>
                <a:gd name="connsiteX2" fmla="*/ 3401963 w 3401963"/>
                <a:gd name="connsiteY2" fmla="*/ 589935 h 3893574"/>
                <a:gd name="connsiteX3" fmla="*/ 1730479 w 3401963"/>
                <a:gd name="connsiteY3" fmla="*/ 3893574 h 3893574"/>
                <a:gd name="connsiteX4" fmla="*/ 2 w 3401963"/>
                <a:gd name="connsiteY4" fmla="*/ 619432 h 3893574"/>
                <a:gd name="connsiteX0" fmla="*/ 2 w 3401963"/>
                <a:gd name="connsiteY0" fmla="*/ 619432 h 3893574"/>
                <a:gd name="connsiteX1" fmla="*/ 1740311 w 3401963"/>
                <a:gd name="connsiteY1" fmla="*/ 0 h 3893574"/>
                <a:gd name="connsiteX2" fmla="*/ 3401963 w 3401963"/>
                <a:gd name="connsiteY2" fmla="*/ 589935 h 3893574"/>
                <a:gd name="connsiteX3" fmla="*/ 1730479 w 3401963"/>
                <a:gd name="connsiteY3" fmla="*/ 3893574 h 3893574"/>
                <a:gd name="connsiteX4" fmla="*/ 2 w 3401963"/>
                <a:gd name="connsiteY4" fmla="*/ 619432 h 3893574"/>
                <a:gd name="connsiteX0" fmla="*/ 2 w 3401963"/>
                <a:gd name="connsiteY0" fmla="*/ 619432 h 3893574"/>
                <a:gd name="connsiteX1" fmla="*/ 1740311 w 3401963"/>
                <a:gd name="connsiteY1" fmla="*/ 0 h 3893574"/>
                <a:gd name="connsiteX2" fmla="*/ 3401963 w 3401963"/>
                <a:gd name="connsiteY2" fmla="*/ 589935 h 3893574"/>
                <a:gd name="connsiteX3" fmla="*/ 1730479 w 3401963"/>
                <a:gd name="connsiteY3" fmla="*/ 3893574 h 3893574"/>
                <a:gd name="connsiteX4" fmla="*/ 2 w 3401963"/>
                <a:gd name="connsiteY4" fmla="*/ 619432 h 3893574"/>
                <a:gd name="connsiteX0" fmla="*/ 11188 w 3413149"/>
                <a:gd name="connsiteY0" fmla="*/ 619432 h 3893574"/>
                <a:gd name="connsiteX1" fmla="*/ 1751497 w 3413149"/>
                <a:gd name="connsiteY1" fmla="*/ 0 h 3893574"/>
                <a:gd name="connsiteX2" fmla="*/ 3413149 w 3413149"/>
                <a:gd name="connsiteY2" fmla="*/ 589935 h 3893574"/>
                <a:gd name="connsiteX3" fmla="*/ 1741665 w 3413149"/>
                <a:gd name="connsiteY3" fmla="*/ 3893574 h 3893574"/>
                <a:gd name="connsiteX4" fmla="*/ 11188 w 3413149"/>
                <a:gd name="connsiteY4" fmla="*/ 619432 h 3893574"/>
                <a:gd name="connsiteX0" fmla="*/ 6085 w 3408046"/>
                <a:gd name="connsiteY0" fmla="*/ 619432 h 3893574"/>
                <a:gd name="connsiteX1" fmla="*/ 1746394 w 3408046"/>
                <a:gd name="connsiteY1" fmla="*/ 0 h 3893574"/>
                <a:gd name="connsiteX2" fmla="*/ 3408046 w 3408046"/>
                <a:gd name="connsiteY2" fmla="*/ 589935 h 3893574"/>
                <a:gd name="connsiteX3" fmla="*/ 1736562 w 3408046"/>
                <a:gd name="connsiteY3" fmla="*/ 3893574 h 3893574"/>
                <a:gd name="connsiteX4" fmla="*/ 6085 w 3408046"/>
                <a:gd name="connsiteY4" fmla="*/ 619432 h 3893574"/>
                <a:gd name="connsiteX0" fmla="*/ 6085 w 3408046"/>
                <a:gd name="connsiteY0" fmla="*/ 619432 h 3893574"/>
                <a:gd name="connsiteX1" fmla="*/ 1746394 w 3408046"/>
                <a:gd name="connsiteY1" fmla="*/ 0 h 3893574"/>
                <a:gd name="connsiteX2" fmla="*/ 3408046 w 3408046"/>
                <a:gd name="connsiteY2" fmla="*/ 589935 h 3893574"/>
                <a:gd name="connsiteX3" fmla="*/ 1736562 w 3408046"/>
                <a:gd name="connsiteY3" fmla="*/ 3893574 h 3893574"/>
                <a:gd name="connsiteX4" fmla="*/ 6085 w 3408046"/>
                <a:gd name="connsiteY4" fmla="*/ 619432 h 3893574"/>
                <a:gd name="connsiteX0" fmla="*/ 6085 w 3408046"/>
                <a:gd name="connsiteY0" fmla="*/ 619432 h 3893574"/>
                <a:gd name="connsiteX1" fmla="*/ 1746394 w 3408046"/>
                <a:gd name="connsiteY1" fmla="*/ 0 h 3893574"/>
                <a:gd name="connsiteX2" fmla="*/ 3408046 w 3408046"/>
                <a:gd name="connsiteY2" fmla="*/ 589935 h 3893574"/>
                <a:gd name="connsiteX3" fmla="*/ 1736562 w 3408046"/>
                <a:gd name="connsiteY3" fmla="*/ 3893574 h 3893574"/>
                <a:gd name="connsiteX4" fmla="*/ 6085 w 3408046"/>
                <a:gd name="connsiteY4" fmla="*/ 619432 h 3893574"/>
                <a:gd name="connsiteX0" fmla="*/ 6085 w 3408046"/>
                <a:gd name="connsiteY0" fmla="*/ 619432 h 3893574"/>
                <a:gd name="connsiteX1" fmla="*/ 1746394 w 3408046"/>
                <a:gd name="connsiteY1" fmla="*/ 0 h 3893574"/>
                <a:gd name="connsiteX2" fmla="*/ 3408046 w 3408046"/>
                <a:gd name="connsiteY2" fmla="*/ 589935 h 3893574"/>
                <a:gd name="connsiteX3" fmla="*/ 1736562 w 3408046"/>
                <a:gd name="connsiteY3" fmla="*/ 3893574 h 3893574"/>
                <a:gd name="connsiteX4" fmla="*/ 6085 w 3408046"/>
                <a:gd name="connsiteY4" fmla="*/ 619432 h 3893574"/>
                <a:gd name="connsiteX0" fmla="*/ 6085 w 3408046"/>
                <a:gd name="connsiteY0" fmla="*/ 570271 h 3844413"/>
                <a:gd name="connsiteX1" fmla="*/ 1756226 w 3408046"/>
                <a:gd name="connsiteY1" fmla="*/ 0 h 3844413"/>
                <a:gd name="connsiteX2" fmla="*/ 3408046 w 3408046"/>
                <a:gd name="connsiteY2" fmla="*/ 540774 h 3844413"/>
                <a:gd name="connsiteX3" fmla="*/ 1736562 w 3408046"/>
                <a:gd name="connsiteY3" fmla="*/ 3844413 h 3844413"/>
                <a:gd name="connsiteX4" fmla="*/ 6085 w 3408046"/>
                <a:gd name="connsiteY4" fmla="*/ 570271 h 3844413"/>
                <a:gd name="connsiteX0" fmla="*/ 6085 w 3408046"/>
                <a:gd name="connsiteY0" fmla="*/ 550606 h 3824748"/>
                <a:gd name="connsiteX1" fmla="*/ 1726730 w 3408046"/>
                <a:gd name="connsiteY1" fmla="*/ 0 h 3824748"/>
                <a:gd name="connsiteX2" fmla="*/ 3408046 w 3408046"/>
                <a:gd name="connsiteY2" fmla="*/ 521109 h 3824748"/>
                <a:gd name="connsiteX3" fmla="*/ 1736562 w 3408046"/>
                <a:gd name="connsiteY3" fmla="*/ 3824748 h 3824748"/>
                <a:gd name="connsiteX4" fmla="*/ 6085 w 3408046"/>
                <a:gd name="connsiteY4" fmla="*/ 550606 h 3824748"/>
                <a:gd name="connsiteX0" fmla="*/ 6085 w 3378549"/>
                <a:gd name="connsiteY0" fmla="*/ 550606 h 3824748"/>
                <a:gd name="connsiteX1" fmla="*/ 1726730 w 3378549"/>
                <a:gd name="connsiteY1" fmla="*/ 0 h 3824748"/>
                <a:gd name="connsiteX2" fmla="*/ 3378549 w 3378549"/>
                <a:gd name="connsiteY2" fmla="*/ 481780 h 3824748"/>
                <a:gd name="connsiteX3" fmla="*/ 1736562 w 3378549"/>
                <a:gd name="connsiteY3" fmla="*/ 3824748 h 3824748"/>
                <a:gd name="connsiteX4" fmla="*/ 6085 w 3378549"/>
                <a:gd name="connsiteY4" fmla="*/ 550606 h 3824748"/>
                <a:gd name="connsiteX0" fmla="*/ 6037 w 3378501"/>
                <a:gd name="connsiteY0" fmla="*/ 550606 h 3687096"/>
                <a:gd name="connsiteX1" fmla="*/ 1726682 w 3378501"/>
                <a:gd name="connsiteY1" fmla="*/ 0 h 3687096"/>
                <a:gd name="connsiteX2" fmla="*/ 3378501 w 3378501"/>
                <a:gd name="connsiteY2" fmla="*/ 481780 h 3687096"/>
                <a:gd name="connsiteX3" fmla="*/ 1746346 w 3378501"/>
                <a:gd name="connsiteY3" fmla="*/ 3687096 h 3687096"/>
                <a:gd name="connsiteX4" fmla="*/ 6037 w 3378501"/>
                <a:gd name="connsiteY4" fmla="*/ 550606 h 3687096"/>
                <a:gd name="connsiteX0" fmla="*/ 6084 w 3378548"/>
                <a:gd name="connsiteY0" fmla="*/ 550606 h 3755922"/>
                <a:gd name="connsiteX1" fmla="*/ 1726729 w 3378548"/>
                <a:gd name="connsiteY1" fmla="*/ 0 h 3755922"/>
                <a:gd name="connsiteX2" fmla="*/ 3378548 w 3378548"/>
                <a:gd name="connsiteY2" fmla="*/ 481780 h 3755922"/>
                <a:gd name="connsiteX3" fmla="*/ 1736561 w 3378548"/>
                <a:gd name="connsiteY3" fmla="*/ 3755922 h 3755922"/>
                <a:gd name="connsiteX4" fmla="*/ 6084 w 3378548"/>
                <a:gd name="connsiteY4" fmla="*/ 550606 h 3755922"/>
                <a:gd name="connsiteX0" fmla="*/ 6084 w 3378548"/>
                <a:gd name="connsiteY0" fmla="*/ 550606 h 3755922"/>
                <a:gd name="connsiteX1" fmla="*/ 1726729 w 3378548"/>
                <a:gd name="connsiteY1" fmla="*/ 0 h 3755922"/>
                <a:gd name="connsiteX2" fmla="*/ 3378548 w 3378548"/>
                <a:gd name="connsiteY2" fmla="*/ 481780 h 3755922"/>
                <a:gd name="connsiteX3" fmla="*/ 1736561 w 3378548"/>
                <a:gd name="connsiteY3" fmla="*/ 3755922 h 3755922"/>
                <a:gd name="connsiteX4" fmla="*/ 6084 w 3378548"/>
                <a:gd name="connsiteY4" fmla="*/ 550606 h 3755922"/>
                <a:gd name="connsiteX0" fmla="*/ 6084 w 3378548"/>
                <a:gd name="connsiteY0" fmla="*/ 550606 h 3755922"/>
                <a:gd name="connsiteX1" fmla="*/ 1726729 w 3378548"/>
                <a:gd name="connsiteY1" fmla="*/ 0 h 3755922"/>
                <a:gd name="connsiteX2" fmla="*/ 3378548 w 3378548"/>
                <a:gd name="connsiteY2" fmla="*/ 481780 h 3755922"/>
                <a:gd name="connsiteX3" fmla="*/ 1736561 w 3378548"/>
                <a:gd name="connsiteY3" fmla="*/ 3755922 h 3755922"/>
                <a:gd name="connsiteX4" fmla="*/ 6084 w 3378548"/>
                <a:gd name="connsiteY4" fmla="*/ 550606 h 3755922"/>
                <a:gd name="connsiteX0" fmla="*/ 6084 w 3378548"/>
                <a:gd name="connsiteY0" fmla="*/ 550606 h 3755922"/>
                <a:gd name="connsiteX1" fmla="*/ 1726729 w 3378548"/>
                <a:gd name="connsiteY1" fmla="*/ 0 h 3755922"/>
                <a:gd name="connsiteX2" fmla="*/ 3378548 w 3378548"/>
                <a:gd name="connsiteY2" fmla="*/ 481780 h 3755922"/>
                <a:gd name="connsiteX3" fmla="*/ 1736561 w 3378548"/>
                <a:gd name="connsiteY3" fmla="*/ 3755922 h 3755922"/>
                <a:gd name="connsiteX4" fmla="*/ 6084 w 3378548"/>
                <a:gd name="connsiteY4" fmla="*/ 550606 h 3755922"/>
                <a:gd name="connsiteX0" fmla="*/ 6084 w 3381457"/>
                <a:gd name="connsiteY0" fmla="*/ 550606 h 3755922"/>
                <a:gd name="connsiteX1" fmla="*/ 1726729 w 3381457"/>
                <a:gd name="connsiteY1" fmla="*/ 0 h 3755922"/>
                <a:gd name="connsiteX2" fmla="*/ 3378548 w 3381457"/>
                <a:gd name="connsiteY2" fmla="*/ 481780 h 3755922"/>
                <a:gd name="connsiteX3" fmla="*/ 1736561 w 3381457"/>
                <a:gd name="connsiteY3" fmla="*/ 3755922 h 3755922"/>
                <a:gd name="connsiteX4" fmla="*/ 6084 w 3381457"/>
                <a:gd name="connsiteY4" fmla="*/ 550606 h 3755922"/>
                <a:gd name="connsiteX0" fmla="*/ 6084 w 3381457"/>
                <a:gd name="connsiteY0" fmla="*/ 550606 h 3775587"/>
                <a:gd name="connsiteX1" fmla="*/ 1726729 w 3381457"/>
                <a:gd name="connsiteY1" fmla="*/ 0 h 3775587"/>
                <a:gd name="connsiteX2" fmla="*/ 3378548 w 3381457"/>
                <a:gd name="connsiteY2" fmla="*/ 481780 h 3775587"/>
                <a:gd name="connsiteX3" fmla="*/ 1736561 w 3381457"/>
                <a:gd name="connsiteY3" fmla="*/ 3775587 h 3775587"/>
                <a:gd name="connsiteX4" fmla="*/ 6084 w 3381457"/>
                <a:gd name="connsiteY4" fmla="*/ 550606 h 3775587"/>
                <a:gd name="connsiteX0" fmla="*/ 6084 w 3380785"/>
                <a:gd name="connsiteY0" fmla="*/ 550606 h 3775587"/>
                <a:gd name="connsiteX1" fmla="*/ 1726729 w 3380785"/>
                <a:gd name="connsiteY1" fmla="*/ 0 h 3775587"/>
                <a:gd name="connsiteX2" fmla="*/ 3378548 w 3380785"/>
                <a:gd name="connsiteY2" fmla="*/ 481780 h 3775587"/>
                <a:gd name="connsiteX3" fmla="*/ 1736561 w 3380785"/>
                <a:gd name="connsiteY3" fmla="*/ 3775587 h 3775587"/>
                <a:gd name="connsiteX4" fmla="*/ 6084 w 3380785"/>
                <a:gd name="connsiteY4" fmla="*/ 550606 h 3775587"/>
                <a:gd name="connsiteX0" fmla="*/ 4631 w 3379332"/>
                <a:gd name="connsiteY0" fmla="*/ 550606 h 3775587"/>
                <a:gd name="connsiteX1" fmla="*/ 1725276 w 3379332"/>
                <a:gd name="connsiteY1" fmla="*/ 0 h 3775587"/>
                <a:gd name="connsiteX2" fmla="*/ 3377095 w 3379332"/>
                <a:gd name="connsiteY2" fmla="*/ 481780 h 3775587"/>
                <a:gd name="connsiteX3" fmla="*/ 1735108 w 3379332"/>
                <a:gd name="connsiteY3" fmla="*/ 3775587 h 3775587"/>
                <a:gd name="connsiteX4" fmla="*/ 4631 w 3379332"/>
                <a:gd name="connsiteY4" fmla="*/ 550606 h 3775587"/>
                <a:gd name="connsiteX0" fmla="*/ 4717 w 3349921"/>
                <a:gd name="connsiteY0" fmla="*/ 501444 h 3775587"/>
                <a:gd name="connsiteX1" fmla="*/ 1695865 w 3349921"/>
                <a:gd name="connsiteY1" fmla="*/ 0 h 3775587"/>
                <a:gd name="connsiteX2" fmla="*/ 3347684 w 3349921"/>
                <a:gd name="connsiteY2" fmla="*/ 481780 h 3775587"/>
                <a:gd name="connsiteX3" fmla="*/ 1705697 w 3349921"/>
                <a:gd name="connsiteY3" fmla="*/ 3775587 h 3775587"/>
                <a:gd name="connsiteX4" fmla="*/ 4717 w 3349921"/>
                <a:gd name="connsiteY4" fmla="*/ 501444 h 3775587"/>
                <a:gd name="connsiteX0" fmla="*/ 4717 w 3349921"/>
                <a:gd name="connsiteY0" fmla="*/ 481779 h 3775587"/>
                <a:gd name="connsiteX1" fmla="*/ 1695865 w 3349921"/>
                <a:gd name="connsiteY1" fmla="*/ 0 h 3775587"/>
                <a:gd name="connsiteX2" fmla="*/ 3347684 w 3349921"/>
                <a:gd name="connsiteY2" fmla="*/ 481780 h 3775587"/>
                <a:gd name="connsiteX3" fmla="*/ 1705697 w 3349921"/>
                <a:gd name="connsiteY3" fmla="*/ 3775587 h 3775587"/>
                <a:gd name="connsiteX4" fmla="*/ 4717 w 3349921"/>
                <a:gd name="connsiteY4" fmla="*/ 481779 h 3775587"/>
                <a:gd name="connsiteX0" fmla="*/ 4717 w 3349921"/>
                <a:gd name="connsiteY0" fmla="*/ 540773 h 3834581"/>
                <a:gd name="connsiteX1" fmla="*/ 1686032 w 3349921"/>
                <a:gd name="connsiteY1" fmla="*/ 0 h 3834581"/>
                <a:gd name="connsiteX2" fmla="*/ 3347684 w 3349921"/>
                <a:gd name="connsiteY2" fmla="*/ 540774 h 3834581"/>
                <a:gd name="connsiteX3" fmla="*/ 1705697 w 3349921"/>
                <a:gd name="connsiteY3" fmla="*/ 3834581 h 3834581"/>
                <a:gd name="connsiteX4" fmla="*/ 4717 w 3349921"/>
                <a:gd name="connsiteY4" fmla="*/ 540773 h 3834581"/>
                <a:gd name="connsiteX0" fmla="*/ 4717 w 3349921"/>
                <a:gd name="connsiteY0" fmla="*/ 540773 h 3834581"/>
                <a:gd name="connsiteX1" fmla="*/ 1686032 w 3349921"/>
                <a:gd name="connsiteY1" fmla="*/ 0 h 3834581"/>
                <a:gd name="connsiteX2" fmla="*/ 3347684 w 3349921"/>
                <a:gd name="connsiteY2" fmla="*/ 540774 h 3834581"/>
                <a:gd name="connsiteX3" fmla="*/ 1705697 w 3349921"/>
                <a:gd name="connsiteY3" fmla="*/ 3834581 h 3834581"/>
                <a:gd name="connsiteX4" fmla="*/ 4717 w 3349921"/>
                <a:gd name="connsiteY4" fmla="*/ 540773 h 3834581"/>
                <a:gd name="connsiteX0" fmla="*/ 4717 w 3349921"/>
                <a:gd name="connsiteY0" fmla="*/ 540773 h 3834581"/>
                <a:gd name="connsiteX1" fmla="*/ 1686032 w 3349921"/>
                <a:gd name="connsiteY1" fmla="*/ 0 h 3834581"/>
                <a:gd name="connsiteX2" fmla="*/ 3347684 w 3349921"/>
                <a:gd name="connsiteY2" fmla="*/ 540774 h 3834581"/>
                <a:gd name="connsiteX3" fmla="*/ 1705697 w 3349921"/>
                <a:gd name="connsiteY3" fmla="*/ 3834581 h 3834581"/>
                <a:gd name="connsiteX4" fmla="*/ 4717 w 3349921"/>
                <a:gd name="connsiteY4" fmla="*/ 540773 h 3834581"/>
                <a:gd name="connsiteX0" fmla="*/ 4746 w 3340118"/>
                <a:gd name="connsiteY0" fmla="*/ 530941 h 3834581"/>
                <a:gd name="connsiteX1" fmla="*/ 1676229 w 3340118"/>
                <a:gd name="connsiteY1" fmla="*/ 0 h 3834581"/>
                <a:gd name="connsiteX2" fmla="*/ 3337881 w 3340118"/>
                <a:gd name="connsiteY2" fmla="*/ 540774 h 3834581"/>
                <a:gd name="connsiteX3" fmla="*/ 1695894 w 3340118"/>
                <a:gd name="connsiteY3" fmla="*/ 3834581 h 3834581"/>
                <a:gd name="connsiteX4" fmla="*/ 4746 w 3340118"/>
                <a:gd name="connsiteY4" fmla="*/ 530941 h 3834581"/>
                <a:gd name="connsiteX0" fmla="*/ 498 w 3335870"/>
                <a:gd name="connsiteY0" fmla="*/ 530941 h 3834581"/>
                <a:gd name="connsiteX1" fmla="*/ 1671981 w 3335870"/>
                <a:gd name="connsiteY1" fmla="*/ 0 h 3834581"/>
                <a:gd name="connsiteX2" fmla="*/ 3333633 w 3335870"/>
                <a:gd name="connsiteY2" fmla="*/ 540774 h 3834581"/>
                <a:gd name="connsiteX3" fmla="*/ 1691646 w 3335870"/>
                <a:gd name="connsiteY3" fmla="*/ 3834581 h 3834581"/>
                <a:gd name="connsiteX4" fmla="*/ 498 w 3335870"/>
                <a:gd name="connsiteY4" fmla="*/ 530941 h 3834581"/>
                <a:gd name="connsiteX0" fmla="*/ 4745 w 3340117"/>
                <a:gd name="connsiteY0" fmla="*/ 530941 h 3834581"/>
                <a:gd name="connsiteX1" fmla="*/ 1676228 w 3340117"/>
                <a:gd name="connsiteY1" fmla="*/ 0 h 3834581"/>
                <a:gd name="connsiteX2" fmla="*/ 3337880 w 3340117"/>
                <a:gd name="connsiteY2" fmla="*/ 540774 h 3834581"/>
                <a:gd name="connsiteX3" fmla="*/ 1695893 w 3340117"/>
                <a:gd name="connsiteY3" fmla="*/ 3834581 h 3834581"/>
                <a:gd name="connsiteX4" fmla="*/ 4745 w 3340117"/>
                <a:gd name="connsiteY4" fmla="*/ 530941 h 3834581"/>
                <a:gd name="connsiteX0" fmla="*/ 4745 w 3344238"/>
                <a:gd name="connsiteY0" fmla="*/ 530941 h 3834581"/>
                <a:gd name="connsiteX1" fmla="*/ 1676228 w 3344238"/>
                <a:gd name="connsiteY1" fmla="*/ 0 h 3834581"/>
                <a:gd name="connsiteX2" fmla="*/ 3337880 w 3344238"/>
                <a:gd name="connsiteY2" fmla="*/ 540774 h 3834581"/>
                <a:gd name="connsiteX3" fmla="*/ 1695893 w 3344238"/>
                <a:gd name="connsiteY3" fmla="*/ 3834581 h 3834581"/>
                <a:gd name="connsiteX4" fmla="*/ 4745 w 3344238"/>
                <a:gd name="connsiteY4" fmla="*/ 530941 h 3834581"/>
                <a:gd name="connsiteX0" fmla="*/ 4805 w 3344221"/>
                <a:gd name="connsiteY0" fmla="*/ 530941 h 3834581"/>
                <a:gd name="connsiteX1" fmla="*/ 1676288 w 3344221"/>
                <a:gd name="connsiteY1" fmla="*/ 0 h 3834581"/>
                <a:gd name="connsiteX2" fmla="*/ 3337940 w 3344221"/>
                <a:gd name="connsiteY2" fmla="*/ 540774 h 3834581"/>
                <a:gd name="connsiteX3" fmla="*/ 1676289 w 3344221"/>
                <a:gd name="connsiteY3" fmla="*/ 3834581 h 3834581"/>
                <a:gd name="connsiteX4" fmla="*/ 4805 w 3344221"/>
                <a:gd name="connsiteY4" fmla="*/ 530941 h 3834581"/>
                <a:gd name="connsiteX0" fmla="*/ 4805 w 3344221"/>
                <a:gd name="connsiteY0" fmla="*/ 530941 h 3834581"/>
                <a:gd name="connsiteX1" fmla="*/ 1676288 w 3344221"/>
                <a:gd name="connsiteY1" fmla="*/ 0 h 3834581"/>
                <a:gd name="connsiteX2" fmla="*/ 3337940 w 3344221"/>
                <a:gd name="connsiteY2" fmla="*/ 540774 h 3834581"/>
                <a:gd name="connsiteX3" fmla="*/ 1676289 w 3344221"/>
                <a:gd name="connsiteY3" fmla="*/ 3834581 h 3834581"/>
                <a:gd name="connsiteX4" fmla="*/ 4805 w 3344221"/>
                <a:gd name="connsiteY4" fmla="*/ 530941 h 3834581"/>
                <a:gd name="connsiteX0" fmla="*/ 4805 w 3344221"/>
                <a:gd name="connsiteY0" fmla="*/ 530941 h 3834581"/>
                <a:gd name="connsiteX1" fmla="*/ 1676288 w 3344221"/>
                <a:gd name="connsiteY1" fmla="*/ 0 h 3834581"/>
                <a:gd name="connsiteX2" fmla="*/ 3337940 w 3344221"/>
                <a:gd name="connsiteY2" fmla="*/ 540774 h 3834581"/>
                <a:gd name="connsiteX3" fmla="*/ 1676289 w 3344221"/>
                <a:gd name="connsiteY3" fmla="*/ 3834581 h 3834581"/>
                <a:gd name="connsiteX4" fmla="*/ 4805 w 3344221"/>
                <a:gd name="connsiteY4" fmla="*/ 530941 h 3834581"/>
                <a:gd name="connsiteX0" fmla="*/ 4776 w 3344230"/>
                <a:gd name="connsiteY0" fmla="*/ 530941 h 3864078"/>
                <a:gd name="connsiteX1" fmla="*/ 1676259 w 3344230"/>
                <a:gd name="connsiteY1" fmla="*/ 0 h 3864078"/>
                <a:gd name="connsiteX2" fmla="*/ 3337911 w 3344230"/>
                <a:gd name="connsiteY2" fmla="*/ 540774 h 3864078"/>
                <a:gd name="connsiteX3" fmla="*/ 1686092 w 3344230"/>
                <a:gd name="connsiteY3" fmla="*/ 3864078 h 3864078"/>
                <a:gd name="connsiteX4" fmla="*/ 4776 w 3344230"/>
                <a:gd name="connsiteY4" fmla="*/ 530941 h 3864078"/>
                <a:gd name="connsiteX0" fmla="*/ 4718 w 3344172"/>
                <a:gd name="connsiteY0" fmla="*/ 530941 h 3864078"/>
                <a:gd name="connsiteX1" fmla="*/ 1676201 w 3344172"/>
                <a:gd name="connsiteY1" fmla="*/ 0 h 3864078"/>
                <a:gd name="connsiteX2" fmla="*/ 3337853 w 3344172"/>
                <a:gd name="connsiteY2" fmla="*/ 540774 h 3864078"/>
                <a:gd name="connsiteX3" fmla="*/ 1686034 w 3344172"/>
                <a:gd name="connsiteY3" fmla="*/ 3864078 h 3864078"/>
                <a:gd name="connsiteX4" fmla="*/ 4718 w 3344172"/>
                <a:gd name="connsiteY4" fmla="*/ 530941 h 3864078"/>
                <a:gd name="connsiteX0" fmla="*/ 4718 w 3334379"/>
                <a:gd name="connsiteY0" fmla="*/ 530941 h 3864078"/>
                <a:gd name="connsiteX1" fmla="*/ 1676201 w 3334379"/>
                <a:gd name="connsiteY1" fmla="*/ 0 h 3864078"/>
                <a:gd name="connsiteX2" fmla="*/ 3328021 w 3334379"/>
                <a:gd name="connsiteY2" fmla="*/ 530941 h 3864078"/>
                <a:gd name="connsiteX3" fmla="*/ 1686034 w 3334379"/>
                <a:gd name="connsiteY3" fmla="*/ 3864078 h 3864078"/>
                <a:gd name="connsiteX4" fmla="*/ 4718 w 3334379"/>
                <a:gd name="connsiteY4" fmla="*/ 530941 h 3864078"/>
                <a:gd name="connsiteX0" fmla="*/ 4688 w 3344181"/>
                <a:gd name="connsiteY0" fmla="*/ 521109 h 3864078"/>
                <a:gd name="connsiteX1" fmla="*/ 1686003 w 3344181"/>
                <a:gd name="connsiteY1" fmla="*/ 0 h 3864078"/>
                <a:gd name="connsiteX2" fmla="*/ 3337823 w 3344181"/>
                <a:gd name="connsiteY2" fmla="*/ 530941 h 3864078"/>
                <a:gd name="connsiteX3" fmla="*/ 1695836 w 3344181"/>
                <a:gd name="connsiteY3" fmla="*/ 3864078 h 3864078"/>
                <a:gd name="connsiteX4" fmla="*/ 4688 w 3344181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  <a:gd name="connsiteX0" fmla="*/ 4688 w 3363769"/>
                <a:gd name="connsiteY0" fmla="*/ 521109 h 3864078"/>
                <a:gd name="connsiteX1" fmla="*/ 1686003 w 3363769"/>
                <a:gd name="connsiteY1" fmla="*/ 0 h 3864078"/>
                <a:gd name="connsiteX2" fmla="*/ 3357488 w 3363769"/>
                <a:gd name="connsiteY2" fmla="*/ 511276 h 3864078"/>
                <a:gd name="connsiteX3" fmla="*/ 1695836 w 3363769"/>
                <a:gd name="connsiteY3" fmla="*/ 3864078 h 3864078"/>
                <a:gd name="connsiteX4" fmla="*/ 4688 w 3363769"/>
                <a:gd name="connsiteY4" fmla="*/ 521109 h 3864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3769" h="3864078">
                  <a:moveTo>
                    <a:pt x="4688" y="521109"/>
                  </a:moveTo>
                  <a:cubicBezTo>
                    <a:pt x="960057" y="363793"/>
                    <a:pt x="1079681" y="290050"/>
                    <a:pt x="1686003" y="0"/>
                  </a:cubicBezTo>
                  <a:cubicBezTo>
                    <a:pt x="2331656" y="319550"/>
                    <a:pt x="2415231" y="383457"/>
                    <a:pt x="3357488" y="511276"/>
                  </a:cubicBezTo>
                  <a:cubicBezTo>
                    <a:pt x="3473835" y="3067663"/>
                    <a:pt x="1938365" y="3703486"/>
                    <a:pt x="1695836" y="3864078"/>
                  </a:cubicBezTo>
                  <a:cubicBezTo>
                    <a:pt x="1433643" y="3700206"/>
                    <a:pt x="-95274" y="3205315"/>
                    <a:pt x="4688" y="521109"/>
                  </a:cubicBezTo>
                  <a:close/>
                </a:path>
              </a:pathLst>
            </a:custGeom>
            <a:solidFill>
              <a:srgbClr val="FF6600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Star: 6 Points 43">
              <a:extLst>
                <a:ext uri="{FF2B5EF4-FFF2-40B4-BE49-F238E27FC236}">
                  <a16:creationId xmlns:a16="http://schemas.microsoft.com/office/drawing/2014/main" id="{A6DFE4B2-83F9-CBE9-7D39-03911C2D0648}"/>
                </a:ext>
              </a:extLst>
            </p:cNvPr>
            <p:cNvSpPr/>
            <p:nvPr/>
          </p:nvSpPr>
          <p:spPr>
            <a:xfrm rot="21073589">
              <a:off x="4497510" y="1137668"/>
              <a:ext cx="91448" cy="148358"/>
            </a:xfrm>
            <a:prstGeom prst="star6">
              <a:avLst/>
            </a:prstGeom>
            <a:solidFill>
              <a:srgbClr val="99FF66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AEBAC4D-C512-E6DB-06D3-CEAA1F9A0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Computer Network Defence Paradigm</a:t>
            </a:r>
            <a:endParaRPr lang="nb-NO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A182B5-D716-75D8-B50C-D5F0C11CF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9F181C0B-7554-9B75-5883-AC5C0819F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AAF1E196-23CD-E33B-4F56-A29234D62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96876-6D69-45D5-9674-0B8E93761CDC}" type="slidenum">
              <a:rPr lang="en-AU" altLang="nb-NO" smtClean="0"/>
              <a:pPr>
                <a:defRPr/>
              </a:pPr>
              <a:t>14</a:t>
            </a:fld>
            <a:endParaRPr lang="en-AU" altLang="nb-NO"/>
          </a:p>
        </p:txBody>
      </p:sp>
    </p:spTree>
    <p:extLst>
      <p:ext uri="{BB962C8B-B14F-4D97-AF65-F5344CB8AC3E}">
        <p14:creationId xmlns:p14="http://schemas.microsoft.com/office/powerpoint/2010/main" val="993685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14ED2-3A16-D7E2-8178-8E2AC1FE9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TextBox 16">
            <a:extLst>
              <a:ext uri="{FF2B5EF4-FFF2-40B4-BE49-F238E27FC236}">
                <a16:creationId xmlns:a16="http://schemas.microsoft.com/office/drawing/2014/main" id="{CC4E9F3A-F284-11D7-B072-7A4FF07C0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2962" y="2602715"/>
            <a:ext cx="1662969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 err="1">
                <a:solidFill>
                  <a:schemeClr val="tx1"/>
                </a:solidFill>
                <a:cs typeface="Arial" panose="020B0604020202020204" pitchFamily="34" charset="0"/>
              </a:rPr>
              <a:t>Cyberattacker</a:t>
            </a:r>
            <a:endParaRPr lang="en-US" altLang="nb-NO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1850" name="Straight Arrow Connector 1849">
            <a:extLst>
              <a:ext uri="{FF2B5EF4-FFF2-40B4-BE49-F238E27FC236}">
                <a16:creationId xmlns:a16="http://schemas.microsoft.com/office/drawing/2014/main" id="{BD14942B-0F10-8058-0490-7C9EB3C27DDB}"/>
              </a:ext>
            </a:extLst>
          </p:cNvPr>
          <p:cNvCxnSpPr>
            <a:cxnSpLocks/>
          </p:cNvCxnSpPr>
          <p:nvPr/>
        </p:nvCxnSpPr>
        <p:spPr>
          <a:xfrm>
            <a:off x="3850765" y="2785250"/>
            <a:ext cx="16560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cartoon of a police officer&#10;&#10;AI-generated content may be incorrect.">
            <a:extLst>
              <a:ext uri="{FF2B5EF4-FFF2-40B4-BE49-F238E27FC236}">
                <a16:creationId xmlns:a16="http://schemas.microsoft.com/office/drawing/2014/main" id="{241560A3-6A2F-5E71-497A-1F727D2630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60340" y="2820882"/>
            <a:ext cx="510855" cy="74312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B0CA03D-6F28-E61C-87AB-83722D9ED6DA}"/>
              </a:ext>
            </a:extLst>
          </p:cNvPr>
          <p:cNvGrpSpPr>
            <a:grpSpLocks noChangeAspect="1"/>
          </p:cNvGrpSpPr>
          <p:nvPr/>
        </p:nvGrpSpPr>
        <p:grpSpPr>
          <a:xfrm>
            <a:off x="3120326" y="2501970"/>
            <a:ext cx="808081" cy="635198"/>
            <a:chOff x="3303153" y="4738257"/>
            <a:chExt cx="758307" cy="59607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54F9FB5-9C2F-2D4B-5CD2-AFFB2B1C94EC}"/>
                </a:ext>
              </a:extLst>
            </p:cNvPr>
            <p:cNvSpPr/>
            <p:nvPr/>
          </p:nvSpPr>
          <p:spPr>
            <a:xfrm>
              <a:off x="3303153" y="4957640"/>
              <a:ext cx="758307" cy="376690"/>
            </a:xfrm>
            <a:custGeom>
              <a:avLst/>
              <a:gdLst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0 w 8418102"/>
                <a:gd name="connsiteY0" fmla="*/ 3852415 h 3951536"/>
                <a:gd name="connsiteX1" fmla="*/ 447040 w 8418102"/>
                <a:gd name="connsiteY1" fmla="*/ 3110735 h 3951536"/>
                <a:gd name="connsiteX2" fmla="*/ 2214880 w 8418102"/>
                <a:gd name="connsiteY2" fmla="*/ 1952495 h 3951536"/>
                <a:gd name="connsiteX3" fmla="*/ 1554480 w 8418102"/>
                <a:gd name="connsiteY3" fmla="*/ 1007615 h 3951536"/>
                <a:gd name="connsiteX4" fmla="*/ 2306320 w 8418102"/>
                <a:gd name="connsiteY4" fmla="*/ 144015 h 3951536"/>
                <a:gd name="connsiteX5" fmla="*/ 3972560 w 8418102"/>
                <a:gd name="connsiteY5" fmla="*/ 1775 h 3951536"/>
                <a:gd name="connsiteX6" fmla="*/ 5537200 w 8418102"/>
                <a:gd name="connsiteY6" fmla="*/ 133855 h 3951536"/>
                <a:gd name="connsiteX7" fmla="*/ 6289040 w 8418102"/>
                <a:gd name="connsiteY7" fmla="*/ 926335 h 3951536"/>
                <a:gd name="connsiteX8" fmla="*/ 5770880 w 8418102"/>
                <a:gd name="connsiteY8" fmla="*/ 1688335 h 3951536"/>
                <a:gd name="connsiteX9" fmla="*/ 7376160 w 8418102"/>
                <a:gd name="connsiteY9" fmla="*/ 2897375 h 3951536"/>
                <a:gd name="connsiteX10" fmla="*/ 7924800 w 8418102"/>
                <a:gd name="connsiteY10" fmla="*/ 3842255 h 3951536"/>
                <a:gd name="connsiteX11" fmla="*/ 0 w 8418102"/>
                <a:gd name="connsiteY11" fmla="*/ 3852415 h 3951536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852415"/>
                <a:gd name="connsiteX1" fmla="*/ 447040 w 8418102"/>
                <a:gd name="connsiteY1" fmla="*/ 3110735 h 3852415"/>
                <a:gd name="connsiteX2" fmla="*/ 2214880 w 8418102"/>
                <a:gd name="connsiteY2" fmla="*/ 1952495 h 3852415"/>
                <a:gd name="connsiteX3" fmla="*/ 1554480 w 8418102"/>
                <a:gd name="connsiteY3" fmla="*/ 1007615 h 3852415"/>
                <a:gd name="connsiteX4" fmla="*/ 2306320 w 8418102"/>
                <a:gd name="connsiteY4" fmla="*/ 144015 h 3852415"/>
                <a:gd name="connsiteX5" fmla="*/ 3972560 w 8418102"/>
                <a:gd name="connsiteY5" fmla="*/ 1775 h 3852415"/>
                <a:gd name="connsiteX6" fmla="*/ 5537200 w 8418102"/>
                <a:gd name="connsiteY6" fmla="*/ 133855 h 3852415"/>
                <a:gd name="connsiteX7" fmla="*/ 6289040 w 8418102"/>
                <a:gd name="connsiteY7" fmla="*/ 926335 h 3852415"/>
                <a:gd name="connsiteX8" fmla="*/ 5770880 w 8418102"/>
                <a:gd name="connsiteY8" fmla="*/ 1688335 h 3852415"/>
                <a:gd name="connsiteX9" fmla="*/ 7376160 w 8418102"/>
                <a:gd name="connsiteY9" fmla="*/ 2897375 h 3852415"/>
                <a:gd name="connsiteX10" fmla="*/ 7924800 w 8418102"/>
                <a:gd name="connsiteY10" fmla="*/ 3842255 h 3852415"/>
                <a:gd name="connsiteX11" fmla="*/ 0 w 8418102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948210 h 3948210"/>
                <a:gd name="connsiteX1" fmla="*/ 447040 w 7952816"/>
                <a:gd name="connsiteY1" fmla="*/ 3206530 h 3948210"/>
                <a:gd name="connsiteX2" fmla="*/ 2214880 w 7952816"/>
                <a:gd name="connsiteY2" fmla="*/ 2048290 h 3948210"/>
                <a:gd name="connsiteX3" fmla="*/ 1554480 w 7952816"/>
                <a:gd name="connsiteY3" fmla="*/ 1103410 h 3948210"/>
                <a:gd name="connsiteX4" fmla="*/ 2306320 w 7952816"/>
                <a:gd name="connsiteY4" fmla="*/ 239810 h 3948210"/>
                <a:gd name="connsiteX5" fmla="*/ 3935984 w 7952816"/>
                <a:gd name="connsiteY5" fmla="*/ 34 h 3948210"/>
                <a:gd name="connsiteX6" fmla="*/ 5537200 w 7952816"/>
                <a:gd name="connsiteY6" fmla="*/ 229650 h 3948210"/>
                <a:gd name="connsiteX7" fmla="*/ 6289040 w 7952816"/>
                <a:gd name="connsiteY7" fmla="*/ 1022130 h 3948210"/>
                <a:gd name="connsiteX8" fmla="*/ 5770880 w 7952816"/>
                <a:gd name="connsiteY8" fmla="*/ 1784130 h 3948210"/>
                <a:gd name="connsiteX9" fmla="*/ 7376160 w 7952816"/>
                <a:gd name="connsiteY9" fmla="*/ 2993170 h 3948210"/>
                <a:gd name="connsiteX10" fmla="*/ 7924800 w 7952816"/>
                <a:gd name="connsiteY10" fmla="*/ 3938050 h 3948210"/>
                <a:gd name="connsiteX11" fmla="*/ 0 w 7952816"/>
                <a:gd name="connsiteY11" fmla="*/ 3948210 h 3948210"/>
                <a:gd name="connsiteX0" fmla="*/ 0 w 7952816"/>
                <a:gd name="connsiteY0" fmla="*/ 3951635 h 3951635"/>
                <a:gd name="connsiteX1" fmla="*/ 447040 w 7952816"/>
                <a:gd name="connsiteY1" fmla="*/ 3209955 h 3951635"/>
                <a:gd name="connsiteX2" fmla="*/ 2214880 w 7952816"/>
                <a:gd name="connsiteY2" fmla="*/ 2051715 h 3951635"/>
                <a:gd name="connsiteX3" fmla="*/ 1554480 w 7952816"/>
                <a:gd name="connsiteY3" fmla="*/ 1106835 h 3951635"/>
                <a:gd name="connsiteX4" fmla="*/ 2306320 w 7952816"/>
                <a:gd name="connsiteY4" fmla="*/ 243235 h 3951635"/>
                <a:gd name="connsiteX5" fmla="*/ 3935984 w 7952816"/>
                <a:gd name="connsiteY5" fmla="*/ 3459 h 3951635"/>
                <a:gd name="connsiteX6" fmla="*/ 5555488 w 7952816"/>
                <a:gd name="connsiteY6" fmla="*/ 172115 h 3951635"/>
                <a:gd name="connsiteX7" fmla="*/ 6289040 w 7952816"/>
                <a:gd name="connsiteY7" fmla="*/ 1025555 h 3951635"/>
                <a:gd name="connsiteX8" fmla="*/ 5770880 w 7952816"/>
                <a:gd name="connsiteY8" fmla="*/ 1787555 h 3951635"/>
                <a:gd name="connsiteX9" fmla="*/ 7376160 w 7952816"/>
                <a:gd name="connsiteY9" fmla="*/ 2996595 h 3951635"/>
                <a:gd name="connsiteX10" fmla="*/ 7924800 w 7952816"/>
                <a:gd name="connsiteY10" fmla="*/ 3941475 h 3951635"/>
                <a:gd name="connsiteX11" fmla="*/ 0 w 7952816"/>
                <a:gd name="connsiteY11" fmla="*/ 3951635 h 3951635"/>
                <a:gd name="connsiteX0" fmla="*/ 0 w 7952816"/>
                <a:gd name="connsiteY0" fmla="*/ 3949670 h 3949670"/>
                <a:gd name="connsiteX1" fmla="*/ 447040 w 7952816"/>
                <a:gd name="connsiteY1" fmla="*/ 3207990 h 3949670"/>
                <a:gd name="connsiteX2" fmla="*/ 2214880 w 7952816"/>
                <a:gd name="connsiteY2" fmla="*/ 2049750 h 3949670"/>
                <a:gd name="connsiteX3" fmla="*/ 1554480 w 7952816"/>
                <a:gd name="connsiteY3" fmla="*/ 1104870 h 3949670"/>
                <a:gd name="connsiteX4" fmla="*/ 2306320 w 7952816"/>
                <a:gd name="connsiteY4" fmla="*/ 241270 h 3949670"/>
                <a:gd name="connsiteX5" fmla="*/ 3935984 w 7952816"/>
                <a:gd name="connsiteY5" fmla="*/ 1494 h 3949670"/>
                <a:gd name="connsiteX6" fmla="*/ 5555488 w 7952816"/>
                <a:gd name="connsiteY6" fmla="*/ 170150 h 3949670"/>
                <a:gd name="connsiteX7" fmla="*/ 6289040 w 7952816"/>
                <a:gd name="connsiteY7" fmla="*/ 1023590 h 3949670"/>
                <a:gd name="connsiteX8" fmla="*/ 5770880 w 7952816"/>
                <a:gd name="connsiteY8" fmla="*/ 1785590 h 3949670"/>
                <a:gd name="connsiteX9" fmla="*/ 7376160 w 7952816"/>
                <a:gd name="connsiteY9" fmla="*/ 2994630 h 3949670"/>
                <a:gd name="connsiteX10" fmla="*/ 7924800 w 7952816"/>
                <a:gd name="connsiteY10" fmla="*/ 3939510 h 3949670"/>
                <a:gd name="connsiteX11" fmla="*/ 0 w 7952816"/>
                <a:gd name="connsiteY11" fmla="*/ 3949670 h 3949670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2198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8294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52816" h="3950573">
                  <a:moveTo>
                    <a:pt x="0" y="3950573"/>
                  </a:moveTo>
                  <a:cubicBezTo>
                    <a:pt x="125307" y="3554333"/>
                    <a:pt x="77893" y="3525546"/>
                    <a:pt x="447040" y="3208893"/>
                  </a:cubicBezTo>
                  <a:cubicBezTo>
                    <a:pt x="816187" y="2892240"/>
                    <a:pt x="1766147" y="2299573"/>
                    <a:pt x="2214880" y="2050653"/>
                  </a:cubicBezTo>
                  <a:cubicBezTo>
                    <a:pt x="1932093" y="1740773"/>
                    <a:pt x="1711960" y="1732306"/>
                    <a:pt x="1554480" y="1105773"/>
                  </a:cubicBezTo>
                  <a:cubicBezTo>
                    <a:pt x="1472184" y="651960"/>
                    <a:pt x="1909403" y="426069"/>
                    <a:pt x="2306320" y="242173"/>
                  </a:cubicBezTo>
                  <a:cubicBezTo>
                    <a:pt x="2703237" y="58277"/>
                    <a:pt x="3394456" y="14250"/>
                    <a:pt x="3935984" y="2397"/>
                  </a:cubicBezTo>
                  <a:cubicBezTo>
                    <a:pt x="4477512" y="-9456"/>
                    <a:pt x="5168392" y="18992"/>
                    <a:pt x="5555488" y="171053"/>
                  </a:cubicBezTo>
                  <a:cubicBezTo>
                    <a:pt x="5942584" y="323114"/>
                    <a:pt x="6199293" y="330565"/>
                    <a:pt x="6258560" y="914765"/>
                  </a:cubicBezTo>
                  <a:cubicBezTo>
                    <a:pt x="6236547" y="1356725"/>
                    <a:pt x="5985933" y="1579906"/>
                    <a:pt x="5770880" y="1786493"/>
                  </a:cubicBezTo>
                  <a:cubicBezTo>
                    <a:pt x="6033347" y="2084520"/>
                    <a:pt x="7017173" y="2636546"/>
                    <a:pt x="7376160" y="2995533"/>
                  </a:cubicBezTo>
                  <a:cubicBezTo>
                    <a:pt x="7735147" y="3354520"/>
                    <a:pt x="8050107" y="3530626"/>
                    <a:pt x="7924800" y="3940413"/>
                  </a:cubicBezTo>
                  <a:cubicBezTo>
                    <a:pt x="7708053" y="3923480"/>
                    <a:pt x="443653" y="3930253"/>
                    <a:pt x="0" y="395057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32323"/>
                </a:gs>
                <a:gs pos="50000">
                  <a:srgbClr val="3B3B3B"/>
                </a:gs>
                <a:gs pos="99000">
                  <a:srgbClr val="BEBEBE"/>
                </a:gs>
              </a:gsLst>
              <a:lin ang="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C98D1DE-8FA1-1F3D-C811-FBC32DC098B5}"/>
                </a:ext>
              </a:extLst>
            </p:cNvPr>
            <p:cNvSpPr/>
            <p:nvPr/>
          </p:nvSpPr>
          <p:spPr>
            <a:xfrm>
              <a:off x="3454206" y="4738257"/>
              <a:ext cx="430164" cy="294780"/>
            </a:xfrm>
            <a:custGeom>
              <a:avLst/>
              <a:gdLst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5502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2587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115 h 3088755"/>
                <a:gd name="connsiteX1" fmla="*/ 3363294 w 4480894"/>
                <a:gd name="connsiteY1" fmla="*/ 721475 h 3088755"/>
                <a:gd name="connsiteX2" fmla="*/ 4186254 w 4480894"/>
                <a:gd name="connsiteY2" fmla="*/ 2326755 h 3088755"/>
                <a:gd name="connsiteX3" fmla="*/ 4480894 w 4480894"/>
                <a:gd name="connsiteY3" fmla="*/ 2722995 h 3088755"/>
                <a:gd name="connsiteX4" fmla="*/ 2367614 w 4480894"/>
                <a:gd name="connsiteY4" fmla="*/ 2326755 h 3088755"/>
                <a:gd name="connsiteX5" fmla="*/ 334 w 4480894"/>
                <a:gd name="connsiteY5" fmla="*/ 3088755 h 3088755"/>
                <a:gd name="connsiteX6" fmla="*/ 1128094 w 4480894"/>
                <a:gd name="connsiteY6" fmla="*/ 975475 h 3088755"/>
                <a:gd name="connsiteX7" fmla="*/ 2296494 w 4480894"/>
                <a:gd name="connsiteY7" fmla="*/ 115 h 3088755"/>
                <a:gd name="connsiteX0" fmla="*/ 2296494 w 4480894"/>
                <a:gd name="connsiteY0" fmla="*/ 7 h 3088647"/>
                <a:gd name="connsiteX1" fmla="*/ 3363294 w 4480894"/>
                <a:gd name="connsiteY1" fmla="*/ 721367 h 3088647"/>
                <a:gd name="connsiteX2" fmla="*/ 4186254 w 4480894"/>
                <a:gd name="connsiteY2" fmla="*/ 2326647 h 3088647"/>
                <a:gd name="connsiteX3" fmla="*/ 4480894 w 4480894"/>
                <a:gd name="connsiteY3" fmla="*/ 2722887 h 3088647"/>
                <a:gd name="connsiteX4" fmla="*/ 2367614 w 4480894"/>
                <a:gd name="connsiteY4" fmla="*/ 2326647 h 3088647"/>
                <a:gd name="connsiteX5" fmla="*/ 334 w 4480894"/>
                <a:gd name="connsiteY5" fmla="*/ 3088647 h 3088647"/>
                <a:gd name="connsiteX6" fmla="*/ 1128094 w 4480894"/>
                <a:gd name="connsiteY6" fmla="*/ 975367 h 3088647"/>
                <a:gd name="connsiteX7" fmla="*/ 2296494 w 448089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57454 w 4511374"/>
                <a:gd name="connsiteY4" fmla="*/ 224536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65934 w 4511374"/>
                <a:gd name="connsiteY2" fmla="*/ 220472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512 w 4511392"/>
                <a:gd name="connsiteY0" fmla="*/ 2895 h 3091535"/>
                <a:gd name="connsiteX1" fmla="*/ 3363312 w 4511392"/>
                <a:gd name="connsiteY1" fmla="*/ 724255 h 3091535"/>
                <a:gd name="connsiteX2" fmla="*/ 4165952 w 4511392"/>
                <a:gd name="connsiteY2" fmla="*/ 2207615 h 3091535"/>
                <a:gd name="connsiteX3" fmla="*/ 4511392 w 4511392"/>
                <a:gd name="connsiteY3" fmla="*/ 2756255 h 3091535"/>
                <a:gd name="connsiteX4" fmla="*/ 2367632 w 4511392"/>
                <a:gd name="connsiteY4" fmla="*/ 2309215 h 3091535"/>
                <a:gd name="connsiteX5" fmla="*/ 352 w 4511392"/>
                <a:gd name="connsiteY5" fmla="*/ 3091535 h 3091535"/>
                <a:gd name="connsiteX6" fmla="*/ 1087472 w 4511392"/>
                <a:gd name="connsiteY6" fmla="*/ 968095 h 3091535"/>
                <a:gd name="connsiteX7" fmla="*/ 2296512 w 4511392"/>
                <a:gd name="connsiteY7" fmla="*/ 2895 h 30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11392" h="3091535">
                  <a:moveTo>
                    <a:pt x="2296512" y="2895"/>
                  </a:moveTo>
                  <a:cubicBezTo>
                    <a:pt x="2675819" y="-37745"/>
                    <a:pt x="3051739" y="356802"/>
                    <a:pt x="3363312" y="724255"/>
                  </a:cubicBezTo>
                  <a:cubicBezTo>
                    <a:pt x="3674885" y="1091708"/>
                    <a:pt x="3974605" y="1868948"/>
                    <a:pt x="4165952" y="2207615"/>
                  </a:cubicBezTo>
                  <a:cubicBezTo>
                    <a:pt x="4357299" y="2546282"/>
                    <a:pt x="4494459" y="2598775"/>
                    <a:pt x="4511392" y="2756255"/>
                  </a:cubicBezTo>
                  <a:cubicBezTo>
                    <a:pt x="4284485" y="2558135"/>
                    <a:pt x="3861152" y="2334615"/>
                    <a:pt x="2367632" y="2309215"/>
                  </a:cubicBezTo>
                  <a:cubicBezTo>
                    <a:pt x="874112" y="2283815"/>
                    <a:pt x="222179" y="2813828"/>
                    <a:pt x="352" y="3091535"/>
                  </a:cubicBezTo>
                  <a:cubicBezTo>
                    <a:pt x="-18275" y="2668202"/>
                    <a:pt x="706472" y="1487948"/>
                    <a:pt x="1087472" y="968095"/>
                  </a:cubicBezTo>
                  <a:cubicBezTo>
                    <a:pt x="1468472" y="448242"/>
                    <a:pt x="1917205" y="43535"/>
                    <a:pt x="2296512" y="289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65424"/>
                </a:gs>
                <a:gs pos="50000">
                  <a:srgbClr val="928E3E"/>
                </a:gs>
                <a:gs pos="100000">
                  <a:srgbClr val="C5C381"/>
                </a:gs>
              </a:gsLst>
              <a:lin ang="0" scaled="1"/>
              <a:tileRect/>
            </a:gradFill>
            <a:ln w="3175">
              <a:solidFill>
                <a:srgbClr val="2323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99FB2D6-7B08-3AF8-5391-ACEE7F4CAE73}"/>
                </a:ext>
              </a:extLst>
            </p:cNvPr>
            <p:cNvSpPr/>
            <p:nvPr/>
          </p:nvSpPr>
          <p:spPr>
            <a:xfrm>
              <a:off x="3467290" y="4923768"/>
              <a:ext cx="397377" cy="72207"/>
            </a:xfrm>
            <a:custGeom>
              <a:avLst/>
              <a:gdLst>
                <a:gd name="connsiteX0" fmla="*/ 1151 w 4095636"/>
                <a:gd name="connsiteY0" fmla="*/ 640080 h 641470"/>
                <a:gd name="connsiteX1" fmla="*/ 874911 w 4095636"/>
                <a:gd name="connsiteY1" fmla="*/ 152400 h 641470"/>
                <a:gd name="connsiteX2" fmla="*/ 2073791 w 4095636"/>
                <a:gd name="connsiteY2" fmla="*/ 0 h 641470"/>
                <a:gd name="connsiteX3" fmla="*/ 3333631 w 4095636"/>
                <a:gd name="connsiteY3" fmla="*/ 152400 h 641470"/>
                <a:gd name="connsiteX4" fmla="*/ 4095631 w 4095636"/>
                <a:gd name="connsiteY4" fmla="*/ 508000 h 641470"/>
                <a:gd name="connsiteX5" fmla="*/ 3323471 w 4095636"/>
                <a:gd name="connsiteY5" fmla="*/ 304800 h 641470"/>
                <a:gd name="connsiteX6" fmla="*/ 2114431 w 4095636"/>
                <a:gd name="connsiteY6" fmla="*/ 152400 h 641470"/>
                <a:gd name="connsiteX7" fmla="*/ 722511 w 4095636"/>
                <a:gd name="connsiteY7" fmla="*/ 294640 h 641470"/>
                <a:gd name="connsiteX8" fmla="*/ 1151 w 4095636"/>
                <a:gd name="connsiteY8" fmla="*/ 640080 h 641470"/>
                <a:gd name="connsiteX0" fmla="*/ 1100 w 4125135"/>
                <a:gd name="connsiteY0" fmla="*/ 768096 h 769120"/>
                <a:gd name="connsiteX1" fmla="*/ 904410 w 4125135"/>
                <a:gd name="connsiteY1" fmla="*/ 152400 h 769120"/>
                <a:gd name="connsiteX2" fmla="*/ 2103290 w 4125135"/>
                <a:gd name="connsiteY2" fmla="*/ 0 h 769120"/>
                <a:gd name="connsiteX3" fmla="*/ 3363130 w 4125135"/>
                <a:gd name="connsiteY3" fmla="*/ 152400 h 769120"/>
                <a:gd name="connsiteX4" fmla="*/ 4125130 w 4125135"/>
                <a:gd name="connsiteY4" fmla="*/ 508000 h 769120"/>
                <a:gd name="connsiteX5" fmla="*/ 3352970 w 4125135"/>
                <a:gd name="connsiteY5" fmla="*/ 304800 h 769120"/>
                <a:gd name="connsiteX6" fmla="*/ 2143930 w 4125135"/>
                <a:gd name="connsiteY6" fmla="*/ 152400 h 769120"/>
                <a:gd name="connsiteX7" fmla="*/ 752010 w 4125135"/>
                <a:gd name="connsiteY7" fmla="*/ 294640 h 769120"/>
                <a:gd name="connsiteX8" fmla="*/ 1100 w 4125135"/>
                <a:gd name="connsiteY8" fmla="*/ 768096 h 769120"/>
                <a:gd name="connsiteX0" fmla="*/ 1008 w 4125043"/>
                <a:gd name="connsiteY0" fmla="*/ 768096 h 770433"/>
                <a:gd name="connsiteX1" fmla="*/ 904318 w 4125043"/>
                <a:gd name="connsiteY1" fmla="*/ 152400 h 770433"/>
                <a:gd name="connsiteX2" fmla="*/ 2103198 w 4125043"/>
                <a:gd name="connsiteY2" fmla="*/ 0 h 770433"/>
                <a:gd name="connsiteX3" fmla="*/ 3363038 w 4125043"/>
                <a:gd name="connsiteY3" fmla="*/ 152400 h 770433"/>
                <a:gd name="connsiteX4" fmla="*/ 4125038 w 4125043"/>
                <a:gd name="connsiteY4" fmla="*/ 508000 h 770433"/>
                <a:gd name="connsiteX5" fmla="*/ 3352878 w 4125043"/>
                <a:gd name="connsiteY5" fmla="*/ 304800 h 770433"/>
                <a:gd name="connsiteX6" fmla="*/ 2143838 w 4125043"/>
                <a:gd name="connsiteY6" fmla="*/ 152400 h 770433"/>
                <a:gd name="connsiteX7" fmla="*/ 757828 w 4125043"/>
                <a:gd name="connsiteY7" fmla="*/ 355600 h 770433"/>
                <a:gd name="connsiteX8" fmla="*/ 1008 w 4125043"/>
                <a:gd name="connsiteY8" fmla="*/ 768096 h 770433"/>
                <a:gd name="connsiteX0" fmla="*/ 954 w 4154539"/>
                <a:gd name="connsiteY0" fmla="*/ 835152 h 837181"/>
                <a:gd name="connsiteX1" fmla="*/ 933814 w 4154539"/>
                <a:gd name="connsiteY1" fmla="*/ 152400 h 837181"/>
                <a:gd name="connsiteX2" fmla="*/ 2132694 w 4154539"/>
                <a:gd name="connsiteY2" fmla="*/ 0 h 837181"/>
                <a:gd name="connsiteX3" fmla="*/ 3392534 w 4154539"/>
                <a:gd name="connsiteY3" fmla="*/ 152400 h 837181"/>
                <a:gd name="connsiteX4" fmla="*/ 4154534 w 4154539"/>
                <a:gd name="connsiteY4" fmla="*/ 508000 h 837181"/>
                <a:gd name="connsiteX5" fmla="*/ 3382374 w 4154539"/>
                <a:gd name="connsiteY5" fmla="*/ 304800 h 837181"/>
                <a:gd name="connsiteX6" fmla="*/ 2173334 w 4154539"/>
                <a:gd name="connsiteY6" fmla="*/ 152400 h 837181"/>
                <a:gd name="connsiteX7" fmla="*/ 787324 w 4154539"/>
                <a:gd name="connsiteY7" fmla="*/ 355600 h 837181"/>
                <a:gd name="connsiteX8" fmla="*/ 954 w 4154539"/>
                <a:gd name="connsiteY8" fmla="*/ 835152 h 837181"/>
                <a:gd name="connsiteX0" fmla="*/ 954 w 4154539"/>
                <a:gd name="connsiteY0" fmla="*/ 853440 h 855469"/>
                <a:gd name="connsiteX1" fmla="*/ 933814 w 4154539"/>
                <a:gd name="connsiteY1" fmla="*/ 170688 h 855469"/>
                <a:gd name="connsiteX2" fmla="*/ 2132694 w 4154539"/>
                <a:gd name="connsiteY2" fmla="*/ 0 h 855469"/>
                <a:gd name="connsiteX3" fmla="*/ 3392534 w 4154539"/>
                <a:gd name="connsiteY3" fmla="*/ 170688 h 855469"/>
                <a:gd name="connsiteX4" fmla="*/ 4154534 w 4154539"/>
                <a:gd name="connsiteY4" fmla="*/ 526288 h 855469"/>
                <a:gd name="connsiteX5" fmla="*/ 3382374 w 4154539"/>
                <a:gd name="connsiteY5" fmla="*/ 323088 h 855469"/>
                <a:gd name="connsiteX6" fmla="*/ 2173334 w 4154539"/>
                <a:gd name="connsiteY6" fmla="*/ 170688 h 855469"/>
                <a:gd name="connsiteX7" fmla="*/ 787324 w 4154539"/>
                <a:gd name="connsiteY7" fmla="*/ 373888 h 855469"/>
                <a:gd name="connsiteX8" fmla="*/ 954 w 4154539"/>
                <a:gd name="connsiteY8" fmla="*/ 853440 h 855469"/>
                <a:gd name="connsiteX0" fmla="*/ 3183 w 4156768"/>
                <a:gd name="connsiteY0" fmla="*/ 853440 h 857259"/>
                <a:gd name="connsiteX1" fmla="*/ 936043 w 4156768"/>
                <a:gd name="connsiteY1" fmla="*/ 170688 h 857259"/>
                <a:gd name="connsiteX2" fmla="*/ 2134923 w 4156768"/>
                <a:gd name="connsiteY2" fmla="*/ 0 h 857259"/>
                <a:gd name="connsiteX3" fmla="*/ 3394763 w 4156768"/>
                <a:gd name="connsiteY3" fmla="*/ 170688 h 857259"/>
                <a:gd name="connsiteX4" fmla="*/ 4156763 w 4156768"/>
                <a:gd name="connsiteY4" fmla="*/ 526288 h 857259"/>
                <a:gd name="connsiteX5" fmla="*/ 3384603 w 4156768"/>
                <a:gd name="connsiteY5" fmla="*/ 323088 h 857259"/>
                <a:gd name="connsiteX6" fmla="*/ 2175563 w 4156768"/>
                <a:gd name="connsiteY6" fmla="*/ 170688 h 857259"/>
                <a:gd name="connsiteX7" fmla="*/ 689083 w 4156768"/>
                <a:gd name="connsiteY7" fmla="*/ 434848 h 857259"/>
                <a:gd name="connsiteX8" fmla="*/ 3183 w 4156768"/>
                <a:gd name="connsiteY8" fmla="*/ 853440 h 857259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809 w 4077483"/>
                <a:gd name="connsiteY0" fmla="*/ 757278 h 762111"/>
                <a:gd name="connsiteX1" fmla="*/ 856758 w 4077483"/>
                <a:gd name="connsiteY1" fmla="*/ 170688 h 762111"/>
                <a:gd name="connsiteX2" fmla="*/ 2055638 w 4077483"/>
                <a:gd name="connsiteY2" fmla="*/ 0 h 762111"/>
                <a:gd name="connsiteX3" fmla="*/ 3315478 w 4077483"/>
                <a:gd name="connsiteY3" fmla="*/ 170688 h 762111"/>
                <a:gd name="connsiteX4" fmla="*/ 4077478 w 4077483"/>
                <a:gd name="connsiteY4" fmla="*/ 526288 h 762111"/>
                <a:gd name="connsiteX5" fmla="*/ 3305318 w 4077483"/>
                <a:gd name="connsiteY5" fmla="*/ 323088 h 762111"/>
                <a:gd name="connsiteX6" fmla="*/ 2096278 w 4077483"/>
                <a:gd name="connsiteY6" fmla="*/ 170688 h 762111"/>
                <a:gd name="connsiteX7" fmla="*/ 609798 w 4077483"/>
                <a:gd name="connsiteY7" fmla="*/ 434848 h 762111"/>
                <a:gd name="connsiteX8" fmla="*/ 3809 w 4077483"/>
                <a:gd name="connsiteY8" fmla="*/ 757278 h 762111"/>
                <a:gd name="connsiteX0" fmla="*/ 557 w 4074231"/>
                <a:gd name="connsiteY0" fmla="*/ 757278 h 780046"/>
                <a:gd name="connsiteX1" fmla="*/ 853506 w 4074231"/>
                <a:gd name="connsiteY1" fmla="*/ 170688 h 780046"/>
                <a:gd name="connsiteX2" fmla="*/ 2052386 w 4074231"/>
                <a:gd name="connsiteY2" fmla="*/ 0 h 780046"/>
                <a:gd name="connsiteX3" fmla="*/ 3312226 w 4074231"/>
                <a:gd name="connsiteY3" fmla="*/ 170688 h 780046"/>
                <a:gd name="connsiteX4" fmla="*/ 4074226 w 4074231"/>
                <a:gd name="connsiteY4" fmla="*/ 526288 h 780046"/>
                <a:gd name="connsiteX5" fmla="*/ 3302066 w 4074231"/>
                <a:gd name="connsiteY5" fmla="*/ 323088 h 780046"/>
                <a:gd name="connsiteX6" fmla="*/ 2093026 w 4074231"/>
                <a:gd name="connsiteY6" fmla="*/ 170688 h 780046"/>
                <a:gd name="connsiteX7" fmla="*/ 606546 w 4074231"/>
                <a:gd name="connsiteY7" fmla="*/ 434848 h 780046"/>
                <a:gd name="connsiteX8" fmla="*/ 557 w 4074231"/>
                <a:gd name="connsiteY8" fmla="*/ 757278 h 780046"/>
                <a:gd name="connsiteX0" fmla="*/ 557 w 4074231"/>
                <a:gd name="connsiteY0" fmla="*/ 757278 h 780045"/>
                <a:gd name="connsiteX1" fmla="*/ 853506 w 4074231"/>
                <a:gd name="connsiteY1" fmla="*/ 170688 h 780045"/>
                <a:gd name="connsiteX2" fmla="*/ 2052386 w 4074231"/>
                <a:gd name="connsiteY2" fmla="*/ 0 h 780045"/>
                <a:gd name="connsiteX3" fmla="*/ 3312226 w 4074231"/>
                <a:gd name="connsiteY3" fmla="*/ 170688 h 780045"/>
                <a:gd name="connsiteX4" fmla="*/ 4074226 w 4074231"/>
                <a:gd name="connsiteY4" fmla="*/ 526288 h 780045"/>
                <a:gd name="connsiteX5" fmla="*/ 3302066 w 4074231"/>
                <a:gd name="connsiteY5" fmla="*/ 323088 h 780045"/>
                <a:gd name="connsiteX6" fmla="*/ 2093026 w 4074231"/>
                <a:gd name="connsiteY6" fmla="*/ 170688 h 780045"/>
                <a:gd name="connsiteX7" fmla="*/ 606546 w 4074231"/>
                <a:gd name="connsiteY7" fmla="*/ 434848 h 780045"/>
                <a:gd name="connsiteX8" fmla="*/ 557 w 4074231"/>
                <a:gd name="connsiteY8" fmla="*/ 757278 h 780045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3668"/>
                <a:gd name="connsiteY0" fmla="*/ 757278 h 757278"/>
                <a:gd name="connsiteX1" fmla="*/ 852949 w 4073668"/>
                <a:gd name="connsiteY1" fmla="*/ 170688 h 757278"/>
                <a:gd name="connsiteX2" fmla="*/ 2051829 w 4073668"/>
                <a:gd name="connsiteY2" fmla="*/ 0 h 757278"/>
                <a:gd name="connsiteX3" fmla="*/ 3311669 w 4073668"/>
                <a:gd name="connsiteY3" fmla="*/ 170688 h 757278"/>
                <a:gd name="connsiteX4" fmla="*/ 4073669 w 4073668"/>
                <a:gd name="connsiteY4" fmla="*/ 526288 h 757278"/>
                <a:gd name="connsiteX5" fmla="*/ 3301509 w 4073668"/>
                <a:gd name="connsiteY5" fmla="*/ 323088 h 757278"/>
                <a:gd name="connsiteX6" fmla="*/ 2092469 w 4073668"/>
                <a:gd name="connsiteY6" fmla="*/ 170688 h 757278"/>
                <a:gd name="connsiteX7" fmla="*/ 605989 w 4073668"/>
                <a:gd name="connsiteY7" fmla="*/ 434848 h 757278"/>
                <a:gd name="connsiteX8" fmla="*/ 0 w 4073668"/>
                <a:gd name="connsiteY8" fmla="*/ 757278 h 757278"/>
                <a:gd name="connsiteX0" fmla="*/ 0 w 4073669"/>
                <a:gd name="connsiteY0" fmla="*/ 757278 h 757278"/>
                <a:gd name="connsiteX1" fmla="*/ 852949 w 4073669"/>
                <a:gd name="connsiteY1" fmla="*/ 170688 h 757278"/>
                <a:gd name="connsiteX2" fmla="*/ 2051829 w 4073669"/>
                <a:gd name="connsiteY2" fmla="*/ 0 h 757278"/>
                <a:gd name="connsiteX3" fmla="*/ 3311669 w 4073669"/>
                <a:gd name="connsiteY3" fmla="*/ 170688 h 757278"/>
                <a:gd name="connsiteX4" fmla="*/ 4073669 w 4073669"/>
                <a:gd name="connsiteY4" fmla="*/ 526288 h 757278"/>
                <a:gd name="connsiteX5" fmla="*/ 3301509 w 4073669"/>
                <a:gd name="connsiteY5" fmla="*/ 323088 h 757278"/>
                <a:gd name="connsiteX6" fmla="*/ 2092469 w 4073669"/>
                <a:gd name="connsiteY6" fmla="*/ 170688 h 757278"/>
                <a:gd name="connsiteX7" fmla="*/ 605989 w 4073669"/>
                <a:gd name="connsiteY7" fmla="*/ 434848 h 757278"/>
                <a:gd name="connsiteX8" fmla="*/ 0 w 4073669"/>
                <a:gd name="connsiteY8" fmla="*/ 757278 h 757278"/>
                <a:gd name="connsiteX0" fmla="*/ 0 w 4040373"/>
                <a:gd name="connsiteY0" fmla="*/ 757278 h 757278"/>
                <a:gd name="connsiteX1" fmla="*/ 852949 w 4040373"/>
                <a:gd name="connsiteY1" fmla="*/ 170688 h 757278"/>
                <a:gd name="connsiteX2" fmla="*/ 2051829 w 4040373"/>
                <a:gd name="connsiteY2" fmla="*/ 0 h 757278"/>
                <a:gd name="connsiteX3" fmla="*/ 3311669 w 4040373"/>
                <a:gd name="connsiteY3" fmla="*/ 170688 h 757278"/>
                <a:gd name="connsiteX4" fmla="*/ 4040373 w 4040373"/>
                <a:gd name="connsiteY4" fmla="*/ 526289 h 757278"/>
                <a:gd name="connsiteX5" fmla="*/ 3301509 w 4040373"/>
                <a:gd name="connsiteY5" fmla="*/ 323088 h 757278"/>
                <a:gd name="connsiteX6" fmla="*/ 2092469 w 4040373"/>
                <a:gd name="connsiteY6" fmla="*/ 170688 h 757278"/>
                <a:gd name="connsiteX7" fmla="*/ 605989 w 4040373"/>
                <a:gd name="connsiteY7" fmla="*/ 434848 h 757278"/>
                <a:gd name="connsiteX8" fmla="*/ 0 w 4040373"/>
                <a:gd name="connsiteY8" fmla="*/ 757278 h 75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0373" h="757278">
                  <a:moveTo>
                    <a:pt x="0" y="757278"/>
                  </a:moveTo>
                  <a:cubicBezTo>
                    <a:pt x="47819" y="555269"/>
                    <a:pt x="510978" y="296901"/>
                    <a:pt x="852949" y="170688"/>
                  </a:cubicBezTo>
                  <a:cubicBezTo>
                    <a:pt x="1194920" y="44475"/>
                    <a:pt x="1642042" y="0"/>
                    <a:pt x="2051829" y="0"/>
                  </a:cubicBezTo>
                  <a:cubicBezTo>
                    <a:pt x="2461616" y="0"/>
                    <a:pt x="2980245" y="82973"/>
                    <a:pt x="3311669" y="170688"/>
                  </a:cubicBezTo>
                  <a:cubicBezTo>
                    <a:pt x="3643093" y="258403"/>
                    <a:pt x="3942179" y="377251"/>
                    <a:pt x="4040373" y="526289"/>
                  </a:cubicBezTo>
                  <a:cubicBezTo>
                    <a:pt x="3885518" y="524214"/>
                    <a:pt x="3626160" y="382355"/>
                    <a:pt x="3301509" y="323088"/>
                  </a:cubicBezTo>
                  <a:cubicBezTo>
                    <a:pt x="2976858" y="263821"/>
                    <a:pt x="2525962" y="172381"/>
                    <a:pt x="2092469" y="170688"/>
                  </a:cubicBezTo>
                  <a:cubicBezTo>
                    <a:pt x="1635337" y="132419"/>
                    <a:pt x="954734" y="337083"/>
                    <a:pt x="605989" y="434848"/>
                  </a:cubicBezTo>
                  <a:cubicBezTo>
                    <a:pt x="257244" y="532613"/>
                    <a:pt x="112002" y="712012"/>
                    <a:pt x="0" y="757278"/>
                  </a:cubicBezTo>
                  <a:close/>
                </a:path>
              </a:pathLst>
            </a:custGeom>
            <a:solidFill>
              <a:srgbClr val="2A23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0F5BCFE-D6F7-2597-AEE2-D4F30842C211}"/>
              </a:ext>
            </a:extLst>
          </p:cNvPr>
          <p:cNvGrpSpPr/>
          <p:nvPr/>
        </p:nvGrpSpPr>
        <p:grpSpPr>
          <a:xfrm>
            <a:off x="5554356" y="2536168"/>
            <a:ext cx="1082509" cy="498163"/>
            <a:chOff x="6565180" y="2816264"/>
            <a:chExt cx="886334" cy="49816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12D0F43-3ECE-BCA1-A106-6DBC454C861D}"/>
                </a:ext>
              </a:extLst>
            </p:cNvPr>
            <p:cNvGrpSpPr/>
            <p:nvPr/>
          </p:nvGrpSpPr>
          <p:grpSpPr>
            <a:xfrm>
              <a:off x="6565180" y="2816264"/>
              <a:ext cx="886334" cy="498163"/>
              <a:chOff x="7925147" y="3496292"/>
              <a:chExt cx="972000" cy="576000"/>
            </a:xfrm>
          </p:grpSpPr>
          <p:sp>
            <p:nvSpPr>
              <p:cNvPr id="32" name="AutoShape 5">
                <a:extLst>
                  <a:ext uri="{FF2B5EF4-FFF2-40B4-BE49-F238E27FC236}">
                    <a16:creationId xmlns:a16="http://schemas.microsoft.com/office/drawing/2014/main" id="{08A98F12-2761-0561-3C02-B31FAEC7B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9119" y="3496292"/>
                <a:ext cx="947935" cy="576000"/>
              </a:xfrm>
              <a:prstGeom prst="can">
                <a:avLst>
                  <a:gd name="adj" fmla="val 33194"/>
                </a:avLst>
              </a:prstGeom>
              <a:solidFill>
                <a:srgbClr val="00FFCC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buNone/>
                </a:pPr>
                <a:endParaRPr lang="en-US" altLang="nb-NO" sz="2000"/>
              </a:p>
            </p:txBody>
          </p:sp>
          <p:sp>
            <p:nvSpPr>
              <p:cNvPr id="33" name="Text Box 5">
                <a:extLst>
                  <a:ext uri="{FF2B5EF4-FFF2-40B4-BE49-F238E27FC236}">
                    <a16:creationId xmlns:a16="http://schemas.microsoft.com/office/drawing/2014/main" id="{5E59835E-621B-04A0-A437-48FB55CCBB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5147" y="3655757"/>
                <a:ext cx="972000" cy="390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3600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nb-NO" sz="2000" dirty="0">
                  <a:cs typeface="DejaVu Sans" pitchFamily="34" charset="0"/>
                </a:endParaRPr>
              </a:p>
            </p:txBody>
          </p:sp>
        </p:grpSp>
        <p:sp>
          <p:nvSpPr>
            <p:cNvPr id="34" name="Text Box 5">
              <a:extLst>
                <a:ext uri="{FF2B5EF4-FFF2-40B4-BE49-F238E27FC236}">
                  <a16:creationId xmlns:a16="http://schemas.microsoft.com/office/drawing/2014/main" id="{42E3AFAB-E1BB-1EF7-3895-05390F9797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8930" y="2914119"/>
              <a:ext cx="838200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36000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nb-NO" sz="2000" dirty="0">
                  <a:cs typeface="DejaVu Sans" pitchFamily="34" charset="0"/>
                </a:rPr>
                <a:t>A</a:t>
              </a:r>
              <a:r>
                <a:rPr lang="nb-NO" altLang="nb-NO" sz="2000" dirty="0" err="1">
                  <a:cs typeface="DejaVu Sans" pitchFamily="34" charset="0"/>
                </a:rPr>
                <a:t>ssets</a:t>
              </a:r>
              <a:endParaRPr lang="en-US" altLang="nb-NO" sz="2000" dirty="0">
                <a:cs typeface="DejaVu Sans" pitchFamily="34" charset="0"/>
              </a:endParaRPr>
            </a:p>
          </p:txBody>
        </p:sp>
      </p:grpSp>
      <p:pic>
        <p:nvPicPr>
          <p:cNvPr id="41" name="Picture 40" descr="A red circle with a cross in it&#10;&#10;AI-generated content may be incorrect.">
            <a:extLst>
              <a:ext uri="{FF2B5EF4-FFF2-40B4-BE49-F238E27FC236}">
                <a16:creationId xmlns:a16="http://schemas.microsoft.com/office/drawing/2014/main" id="{0F31B580-8FC6-B20F-325A-3E34053889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23" y="3419714"/>
            <a:ext cx="576000" cy="576000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34FADF9-D4F1-B43E-F987-55B492DF315C}"/>
              </a:ext>
            </a:extLst>
          </p:cNvPr>
          <p:cNvCxnSpPr>
            <a:cxnSpLocks/>
          </p:cNvCxnSpPr>
          <p:nvPr/>
        </p:nvCxnSpPr>
        <p:spPr>
          <a:xfrm flipH="1">
            <a:off x="3955540" y="3734424"/>
            <a:ext cx="17280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row: Left 42">
            <a:extLst>
              <a:ext uri="{FF2B5EF4-FFF2-40B4-BE49-F238E27FC236}">
                <a16:creationId xmlns:a16="http://schemas.microsoft.com/office/drawing/2014/main" id="{8B13CEC9-E31C-08CF-BC36-61AAA007230F}"/>
              </a:ext>
            </a:extLst>
          </p:cNvPr>
          <p:cNvSpPr/>
          <p:nvPr/>
        </p:nvSpPr>
        <p:spPr>
          <a:xfrm>
            <a:off x="7265284" y="2951211"/>
            <a:ext cx="2280835" cy="576000"/>
          </a:xfrm>
          <a:prstGeom prst="leftArrow">
            <a:avLst/>
          </a:prstGeom>
          <a:solidFill>
            <a:srgbClr val="D9E2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 enforcement</a:t>
            </a:r>
            <a:endParaRPr lang="en-US" alt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16">
            <a:extLst>
              <a:ext uri="{FF2B5EF4-FFF2-40B4-BE49-F238E27FC236}">
                <a16:creationId xmlns:a16="http://schemas.microsoft.com/office/drawing/2014/main" id="{8821F8B3-0C32-45D3-FC3D-0C7D6F631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833" y="3412297"/>
            <a:ext cx="1848681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Illegal material</a:t>
            </a: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id="{7D55705A-7C50-063A-15EF-7A4840F3F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41" y="2954869"/>
            <a:ext cx="1123950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tx1"/>
                </a:solidFill>
                <a:cs typeface="Arial" panose="020B0604020202020204" pitchFamily="34" charset="0"/>
              </a:rPr>
              <a:t>Internet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A0A622-0DEC-2A57-6F2B-2B243D2299FA}"/>
              </a:ext>
            </a:extLst>
          </p:cNvPr>
          <p:cNvSpPr/>
          <p:nvPr/>
        </p:nvSpPr>
        <p:spPr>
          <a:xfrm>
            <a:off x="123825" y="2213901"/>
            <a:ext cx="11944350" cy="2200783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hord 46">
            <a:extLst>
              <a:ext uri="{FF2B5EF4-FFF2-40B4-BE49-F238E27FC236}">
                <a16:creationId xmlns:a16="http://schemas.microsoft.com/office/drawing/2014/main" id="{83A28B58-C01B-B156-5AEA-B7822A81D8BA}"/>
              </a:ext>
            </a:extLst>
          </p:cNvPr>
          <p:cNvSpPr/>
          <p:nvPr/>
        </p:nvSpPr>
        <p:spPr>
          <a:xfrm flipH="1">
            <a:off x="1343023" y="2366809"/>
            <a:ext cx="10372724" cy="1866900"/>
          </a:xfrm>
          <a:prstGeom prst="chord">
            <a:avLst>
              <a:gd name="adj1" fmla="val 1579250"/>
              <a:gd name="adj2" fmla="val 20037670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16">
            <a:extLst>
              <a:ext uri="{FF2B5EF4-FFF2-40B4-BE49-F238E27FC236}">
                <a16:creationId xmlns:a16="http://schemas.microsoft.com/office/drawing/2014/main" id="{3AD7581A-7559-15FC-E36B-39390532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588" y="3002112"/>
            <a:ext cx="1123950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tx1"/>
                </a:solidFill>
                <a:cs typeface="Arial" panose="020B0604020202020204" pitchFamily="34" charset="0"/>
              </a:rPr>
              <a:t>Nation state</a:t>
            </a:r>
          </a:p>
        </p:txBody>
      </p:sp>
      <p:grpSp>
        <p:nvGrpSpPr>
          <p:cNvPr id="1900" name="Group 1899">
            <a:extLst>
              <a:ext uri="{FF2B5EF4-FFF2-40B4-BE49-F238E27FC236}">
                <a16:creationId xmlns:a16="http://schemas.microsoft.com/office/drawing/2014/main" id="{1CCC6067-D53A-800F-5977-83077C68A422}"/>
              </a:ext>
            </a:extLst>
          </p:cNvPr>
          <p:cNvGrpSpPr>
            <a:grpSpLocks noChangeAspect="1"/>
          </p:cNvGrpSpPr>
          <p:nvPr/>
        </p:nvGrpSpPr>
        <p:grpSpPr>
          <a:xfrm>
            <a:off x="5589190" y="3435317"/>
            <a:ext cx="808081" cy="635198"/>
            <a:chOff x="3303153" y="4738257"/>
            <a:chExt cx="758307" cy="596073"/>
          </a:xfrm>
        </p:grpSpPr>
        <p:sp>
          <p:nvSpPr>
            <p:cNvPr id="1901" name="Freeform: Shape 1900">
              <a:extLst>
                <a:ext uri="{FF2B5EF4-FFF2-40B4-BE49-F238E27FC236}">
                  <a16:creationId xmlns:a16="http://schemas.microsoft.com/office/drawing/2014/main" id="{DB547874-55E9-1040-B857-A847C80DB16B}"/>
                </a:ext>
              </a:extLst>
            </p:cNvPr>
            <p:cNvSpPr/>
            <p:nvPr/>
          </p:nvSpPr>
          <p:spPr>
            <a:xfrm>
              <a:off x="3303153" y="4957640"/>
              <a:ext cx="758307" cy="376690"/>
            </a:xfrm>
            <a:custGeom>
              <a:avLst/>
              <a:gdLst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0 w 8418102"/>
                <a:gd name="connsiteY0" fmla="*/ 3852415 h 3951536"/>
                <a:gd name="connsiteX1" fmla="*/ 447040 w 8418102"/>
                <a:gd name="connsiteY1" fmla="*/ 3110735 h 3951536"/>
                <a:gd name="connsiteX2" fmla="*/ 2214880 w 8418102"/>
                <a:gd name="connsiteY2" fmla="*/ 1952495 h 3951536"/>
                <a:gd name="connsiteX3" fmla="*/ 1554480 w 8418102"/>
                <a:gd name="connsiteY3" fmla="*/ 1007615 h 3951536"/>
                <a:gd name="connsiteX4" fmla="*/ 2306320 w 8418102"/>
                <a:gd name="connsiteY4" fmla="*/ 144015 h 3951536"/>
                <a:gd name="connsiteX5" fmla="*/ 3972560 w 8418102"/>
                <a:gd name="connsiteY5" fmla="*/ 1775 h 3951536"/>
                <a:gd name="connsiteX6" fmla="*/ 5537200 w 8418102"/>
                <a:gd name="connsiteY6" fmla="*/ 133855 h 3951536"/>
                <a:gd name="connsiteX7" fmla="*/ 6289040 w 8418102"/>
                <a:gd name="connsiteY7" fmla="*/ 926335 h 3951536"/>
                <a:gd name="connsiteX8" fmla="*/ 5770880 w 8418102"/>
                <a:gd name="connsiteY8" fmla="*/ 1688335 h 3951536"/>
                <a:gd name="connsiteX9" fmla="*/ 7376160 w 8418102"/>
                <a:gd name="connsiteY9" fmla="*/ 2897375 h 3951536"/>
                <a:gd name="connsiteX10" fmla="*/ 7924800 w 8418102"/>
                <a:gd name="connsiteY10" fmla="*/ 3842255 h 3951536"/>
                <a:gd name="connsiteX11" fmla="*/ 0 w 8418102"/>
                <a:gd name="connsiteY11" fmla="*/ 3852415 h 3951536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852415"/>
                <a:gd name="connsiteX1" fmla="*/ 447040 w 8418102"/>
                <a:gd name="connsiteY1" fmla="*/ 3110735 h 3852415"/>
                <a:gd name="connsiteX2" fmla="*/ 2214880 w 8418102"/>
                <a:gd name="connsiteY2" fmla="*/ 1952495 h 3852415"/>
                <a:gd name="connsiteX3" fmla="*/ 1554480 w 8418102"/>
                <a:gd name="connsiteY3" fmla="*/ 1007615 h 3852415"/>
                <a:gd name="connsiteX4" fmla="*/ 2306320 w 8418102"/>
                <a:gd name="connsiteY4" fmla="*/ 144015 h 3852415"/>
                <a:gd name="connsiteX5" fmla="*/ 3972560 w 8418102"/>
                <a:gd name="connsiteY5" fmla="*/ 1775 h 3852415"/>
                <a:gd name="connsiteX6" fmla="*/ 5537200 w 8418102"/>
                <a:gd name="connsiteY6" fmla="*/ 133855 h 3852415"/>
                <a:gd name="connsiteX7" fmla="*/ 6289040 w 8418102"/>
                <a:gd name="connsiteY7" fmla="*/ 926335 h 3852415"/>
                <a:gd name="connsiteX8" fmla="*/ 5770880 w 8418102"/>
                <a:gd name="connsiteY8" fmla="*/ 1688335 h 3852415"/>
                <a:gd name="connsiteX9" fmla="*/ 7376160 w 8418102"/>
                <a:gd name="connsiteY9" fmla="*/ 2897375 h 3852415"/>
                <a:gd name="connsiteX10" fmla="*/ 7924800 w 8418102"/>
                <a:gd name="connsiteY10" fmla="*/ 3842255 h 3852415"/>
                <a:gd name="connsiteX11" fmla="*/ 0 w 8418102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948210 h 3948210"/>
                <a:gd name="connsiteX1" fmla="*/ 447040 w 7952816"/>
                <a:gd name="connsiteY1" fmla="*/ 3206530 h 3948210"/>
                <a:gd name="connsiteX2" fmla="*/ 2214880 w 7952816"/>
                <a:gd name="connsiteY2" fmla="*/ 2048290 h 3948210"/>
                <a:gd name="connsiteX3" fmla="*/ 1554480 w 7952816"/>
                <a:gd name="connsiteY3" fmla="*/ 1103410 h 3948210"/>
                <a:gd name="connsiteX4" fmla="*/ 2306320 w 7952816"/>
                <a:gd name="connsiteY4" fmla="*/ 239810 h 3948210"/>
                <a:gd name="connsiteX5" fmla="*/ 3935984 w 7952816"/>
                <a:gd name="connsiteY5" fmla="*/ 34 h 3948210"/>
                <a:gd name="connsiteX6" fmla="*/ 5537200 w 7952816"/>
                <a:gd name="connsiteY6" fmla="*/ 229650 h 3948210"/>
                <a:gd name="connsiteX7" fmla="*/ 6289040 w 7952816"/>
                <a:gd name="connsiteY7" fmla="*/ 1022130 h 3948210"/>
                <a:gd name="connsiteX8" fmla="*/ 5770880 w 7952816"/>
                <a:gd name="connsiteY8" fmla="*/ 1784130 h 3948210"/>
                <a:gd name="connsiteX9" fmla="*/ 7376160 w 7952816"/>
                <a:gd name="connsiteY9" fmla="*/ 2993170 h 3948210"/>
                <a:gd name="connsiteX10" fmla="*/ 7924800 w 7952816"/>
                <a:gd name="connsiteY10" fmla="*/ 3938050 h 3948210"/>
                <a:gd name="connsiteX11" fmla="*/ 0 w 7952816"/>
                <a:gd name="connsiteY11" fmla="*/ 3948210 h 3948210"/>
                <a:gd name="connsiteX0" fmla="*/ 0 w 7952816"/>
                <a:gd name="connsiteY0" fmla="*/ 3951635 h 3951635"/>
                <a:gd name="connsiteX1" fmla="*/ 447040 w 7952816"/>
                <a:gd name="connsiteY1" fmla="*/ 3209955 h 3951635"/>
                <a:gd name="connsiteX2" fmla="*/ 2214880 w 7952816"/>
                <a:gd name="connsiteY2" fmla="*/ 2051715 h 3951635"/>
                <a:gd name="connsiteX3" fmla="*/ 1554480 w 7952816"/>
                <a:gd name="connsiteY3" fmla="*/ 1106835 h 3951635"/>
                <a:gd name="connsiteX4" fmla="*/ 2306320 w 7952816"/>
                <a:gd name="connsiteY4" fmla="*/ 243235 h 3951635"/>
                <a:gd name="connsiteX5" fmla="*/ 3935984 w 7952816"/>
                <a:gd name="connsiteY5" fmla="*/ 3459 h 3951635"/>
                <a:gd name="connsiteX6" fmla="*/ 5555488 w 7952816"/>
                <a:gd name="connsiteY6" fmla="*/ 172115 h 3951635"/>
                <a:gd name="connsiteX7" fmla="*/ 6289040 w 7952816"/>
                <a:gd name="connsiteY7" fmla="*/ 1025555 h 3951635"/>
                <a:gd name="connsiteX8" fmla="*/ 5770880 w 7952816"/>
                <a:gd name="connsiteY8" fmla="*/ 1787555 h 3951635"/>
                <a:gd name="connsiteX9" fmla="*/ 7376160 w 7952816"/>
                <a:gd name="connsiteY9" fmla="*/ 2996595 h 3951635"/>
                <a:gd name="connsiteX10" fmla="*/ 7924800 w 7952816"/>
                <a:gd name="connsiteY10" fmla="*/ 3941475 h 3951635"/>
                <a:gd name="connsiteX11" fmla="*/ 0 w 7952816"/>
                <a:gd name="connsiteY11" fmla="*/ 3951635 h 3951635"/>
                <a:gd name="connsiteX0" fmla="*/ 0 w 7952816"/>
                <a:gd name="connsiteY0" fmla="*/ 3949670 h 3949670"/>
                <a:gd name="connsiteX1" fmla="*/ 447040 w 7952816"/>
                <a:gd name="connsiteY1" fmla="*/ 3207990 h 3949670"/>
                <a:gd name="connsiteX2" fmla="*/ 2214880 w 7952816"/>
                <a:gd name="connsiteY2" fmla="*/ 2049750 h 3949670"/>
                <a:gd name="connsiteX3" fmla="*/ 1554480 w 7952816"/>
                <a:gd name="connsiteY3" fmla="*/ 1104870 h 3949670"/>
                <a:gd name="connsiteX4" fmla="*/ 2306320 w 7952816"/>
                <a:gd name="connsiteY4" fmla="*/ 241270 h 3949670"/>
                <a:gd name="connsiteX5" fmla="*/ 3935984 w 7952816"/>
                <a:gd name="connsiteY5" fmla="*/ 1494 h 3949670"/>
                <a:gd name="connsiteX6" fmla="*/ 5555488 w 7952816"/>
                <a:gd name="connsiteY6" fmla="*/ 170150 h 3949670"/>
                <a:gd name="connsiteX7" fmla="*/ 6289040 w 7952816"/>
                <a:gd name="connsiteY7" fmla="*/ 1023590 h 3949670"/>
                <a:gd name="connsiteX8" fmla="*/ 5770880 w 7952816"/>
                <a:gd name="connsiteY8" fmla="*/ 1785590 h 3949670"/>
                <a:gd name="connsiteX9" fmla="*/ 7376160 w 7952816"/>
                <a:gd name="connsiteY9" fmla="*/ 2994630 h 3949670"/>
                <a:gd name="connsiteX10" fmla="*/ 7924800 w 7952816"/>
                <a:gd name="connsiteY10" fmla="*/ 3939510 h 3949670"/>
                <a:gd name="connsiteX11" fmla="*/ 0 w 7952816"/>
                <a:gd name="connsiteY11" fmla="*/ 3949670 h 3949670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2198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8294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52816" h="3950573">
                  <a:moveTo>
                    <a:pt x="0" y="3950573"/>
                  </a:moveTo>
                  <a:cubicBezTo>
                    <a:pt x="125307" y="3554333"/>
                    <a:pt x="77893" y="3525546"/>
                    <a:pt x="447040" y="3208893"/>
                  </a:cubicBezTo>
                  <a:cubicBezTo>
                    <a:pt x="816187" y="2892240"/>
                    <a:pt x="1766147" y="2299573"/>
                    <a:pt x="2214880" y="2050653"/>
                  </a:cubicBezTo>
                  <a:cubicBezTo>
                    <a:pt x="1932093" y="1740773"/>
                    <a:pt x="1711960" y="1732306"/>
                    <a:pt x="1554480" y="1105773"/>
                  </a:cubicBezTo>
                  <a:cubicBezTo>
                    <a:pt x="1472184" y="651960"/>
                    <a:pt x="1909403" y="426069"/>
                    <a:pt x="2306320" y="242173"/>
                  </a:cubicBezTo>
                  <a:cubicBezTo>
                    <a:pt x="2703237" y="58277"/>
                    <a:pt x="3394456" y="14250"/>
                    <a:pt x="3935984" y="2397"/>
                  </a:cubicBezTo>
                  <a:cubicBezTo>
                    <a:pt x="4477512" y="-9456"/>
                    <a:pt x="5168392" y="18992"/>
                    <a:pt x="5555488" y="171053"/>
                  </a:cubicBezTo>
                  <a:cubicBezTo>
                    <a:pt x="5942584" y="323114"/>
                    <a:pt x="6199293" y="330565"/>
                    <a:pt x="6258560" y="914765"/>
                  </a:cubicBezTo>
                  <a:cubicBezTo>
                    <a:pt x="6236547" y="1356725"/>
                    <a:pt x="5985933" y="1579906"/>
                    <a:pt x="5770880" y="1786493"/>
                  </a:cubicBezTo>
                  <a:cubicBezTo>
                    <a:pt x="6033347" y="2084520"/>
                    <a:pt x="7017173" y="2636546"/>
                    <a:pt x="7376160" y="2995533"/>
                  </a:cubicBezTo>
                  <a:cubicBezTo>
                    <a:pt x="7735147" y="3354520"/>
                    <a:pt x="8050107" y="3530626"/>
                    <a:pt x="7924800" y="3940413"/>
                  </a:cubicBezTo>
                  <a:cubicBezTo>
                    <a:pt x="7708053" y="3923480"/>
                    <a:pt x="443653" y="3930253"/>
                    <a:pt x="0" y="395057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32323"/>
                </a:gs>
                <a:gs pos="50000">
                  <a:srgbClr val="3B3B3B"/>
                </a:gs>
                <a:gs pos="99000">
                  <a:srgbClr val="BEBEBE"/>
                </a:gs>
              </a:gsLst>
              <a:lin ang="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02" name="Freeform: Shape 1901">
              <a:extLst>
                <a:ext uri="{FF2B5EF4-FFF2-40B4-BE49-F238E27FC236}">
                  <a16:creationId xmlns:a16="http://schemas.microsoft.com/office/drawing/2014/main" id="{94F82E2A-261A-1A44-C3C6-FB6C05BF998A}"/>
                </a:ext>
              </a:extLst>
            </p:cNvPr>
            <p:cNvSpPr/>
            <p:nvPr/>
          </p:nvSpPr>
          <p:spPr>
            <a:xfrm>
              <a:off x="3454206" y="4738257"/>
              <a:ext cx="430164" cy="294780"/>
            </a:xfrm>
            <a:custGeom>
              <a:avLst/>
              <a:gdLst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5502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2587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115 h 3088755"/>
                <a:gd name="connsiteX1" fmla="*/ 3363294 w 4480894"/>
                <a:gd name="connsiteY1" fmla="*/ 721475 h 3088755"/>
                <a:gd name="connsiteX2" fmla="*/ 4186254 w 4480894"/>
                <a:gd name="connsiteY2" fmla="*/ 2326755 h 3088755"/>
                <a:gd name="connsiteX3" fmla="*/ 4480894 w 4480894"/>
                <a:gd name="connsiteY3" fmla="*/ 2722995 h 3088755"/>
                <a:gd name="connsiteX4" fmla="*/ 2367614 w 4480894"/>
                <a:gd name="connsiteY4" fmla="*/ 2326755 h 3088755"/>
                <a:gd name="connsiteX5" fmla="*/ 334 w 4480894"/>
                <a:gd name="connsiteY5" fmla="*/ 3088755 h 3088755"/>
                <a:gd name="connsiteX6" fmla="*/ 1128094 w 4480894"/>
                <a:gd name="connsiteY6" fmla="*/ 975475 h 3088755"/>
                <a:gd name="connsiteX7" fmla="*/ 2296494 w 4480894"/>
                <a:gd name="connsiteY7" fmla="*/ 115 h 3088755"/>
                <a:gd name="connsiteX0" fmla="*/ 2296494 w 4480894"/>
                <a:gd name="connsiteY0" fmla="*/ 7 h 3088647"/>
                <a:gd name="connsiteX1" fmla="*/ 3363294 w 4480894"/>
                <a:gd name="connsiteY1" fmla="*/ 721367 h 3088647"/>
                <a:gd name="connsiteX2" fmla="*/ 4186254 w 4480894"/>
                <a:gd name="connsiteY2" fmla="*/ 2326647 h 3088647"/>
                <a:gd name="connsiteX3" fmla="*/ 4480894 w 4480894"/>
                <a:gd name="connsiteY3" fmla="*/ 2722887 h 3088647"/>
                <a:gd name="connsiteX4" fmla="*/ 2367614 w 4480894"/>
                <a:gd name="connsiteY4" fmla="*/ 2326647 h 3088647"/>
                <a:gd name="connsiteX5" fmla="*/ 334 w 4480894"/>
                <a:gd name="connsiteY5" fmla="*/ 3088647 h 3088647"/>
                <a:gd name="connsiteX6" fmla="*/ 1128094 w 4480894"/>
                <a:gd name="connsiteY6" fmla="*/ 975367 h 3088647"/>
                <a:gd name="connsiteX7" fmla="*/ 2296494 w 448089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57454 w 4511374"/>
                <a:gd name="connsiteY4" fmla="*/ 224536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65934 w 4511374"/>
                <a:gd name="connsiteY2" fmla="*/ 220472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512 w 4511392"/>
                <a:gd name="connsiteY0" fmla="*/ 2895 h 3091535"/>
                <a:gd name="connsiteX1" fmla="*/ 3363312 w 4511392"/>
                <a:gd name="connsiteY1" fmla="*/ 724255 h 3091535"/>
                <a:gd name="connsiteX2" fmla="*/ 4165952 w 4511392"/>
                <a:gd name="connsiteY2" fmla="*/ 2207615 h 3091535"/>
                <a:gd name="connsiteX3" fmla="*/ 4511392 w 4511392"/>
                <a:gd name="connsiteY3" fmla="*/ 2756255 h 3091535"/>
                <a:gd name="connsiteX4" fmla="*/ 2367632 w 4511392"/>
                <a:gd name="connsiteY4" fmla="*/ 2309215 h 3091535"/>
                <a:gd name="connsiteX5" fmla="*/ 352 w 4511392"/>
                <a:gd name="connsiteY5" fmla="*/ 3091535 h 3091535"/>
                <a:gd name="connsiteX6" fmla="*/ 1087472 w 4511392"/>
                <a:gd name="connsiteY6" fmla="*/ 968095 h 3091535"/>
                <a:gd name="connsiteX7" fmla="*/ 2296512 w 4511392"/>
                <a:gd name="connsiteY7" fmla="*/ 2895 h 30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11392" h="3091535">
                  <a:moveTo>
                    <a:pt x="2296512" y="2895"/>
                  </a:moveTo>
                  <a:cubicBezTo>
                    <a:pt x="2675819" y="-37745"/>
                    <a:pt x="3051739" y="356802"/>
                    <a:pt x="3363312" y="724255"/>
                  </a:cubicBezTo>
                  <a:cubicBezTo>
                    <a:pt x="3674885" y="1091708"/>
                    <a:pt x="3974605" y="1868948"/>
                    <a:pt x="4165952" y="2207615"/>
                  </a:cubicBezTo>
                  <a:cubicBezTo>
                    <a:pt x="4357299" y="2546282"/>
                    <a:pt x="4494459" y="2598775"/>
                    <a:pt x="4511392" y="2756255"/>
                  </a:cubicBezTo>
                  <a:cubicBezTo>
                    <a:pt x="4284485" y="2558135"/>
                    <a:pt x="3861152" y="2334615"/>
                    <a:pt x="2367632" y="2309215"/>
                  </a:cubicBezTo>
                  <a:cubicBezTo>
                    <a:pt x="874112" y="2283815"/>
                    <a:pt x="222179" y="2813828"/>
                    <a:pt x="352" y="3091535"/>
                  </a:cubicBezTo>
                  <a:cubicBezTo>
                    <a:pt x="-18275" y="2668202"/>
                    <a:pt x="706472" y="1487948"/>
                    <a:pt x="1087472" y="968095"/>
                  </a:cubicBezTo>
                  <a:cubicBezTo>
                    <a:pt x="1468472" y="448242"/>
                    <a:pt x="1917205" y="43535"/>
                    <a:pt x="2296512" y="289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65424"/>
                </a:gs>
                <a:gs pos="50000">
                  <a:srgbClr val="928E3E"/>
                </a:gs>
                <a:gs pos="100000">
                  <a:srgbClr val="C5C381"/>
                </a:gs>
              </a:gsLst>
              <a:lin ang="0" scaled="1"/>
              <a:tileRect/>
            </a:gradFill>
            <a:ln w="3175">
              <a:solidFill>
                <a:srgbClr val="2323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3" name="Freeform: Shape 1902">
              <a:extLst>
                <a:ext uri="{FF2B5EF4-FFF2-40B4-BE49-F238E27FC236}">
                  <a16:creationId xmlns:a16="http://schemas.microsoft.com/office/drawing/2014/main" id="{6B55BF3A-ACA1-0997-DD1C-73AFC1F6C2CF}"/>
                </a:ext>
              </a:extLst>
            </p:cNvPr>
            <p:cNvSpPr/>
            <p:nvPr/>
          </p:nvSpPr>
          <p:spPr>
            <a:xfrm>
              <a:off x="3467290" y="4923768"/>
              <a:ext cx="397377" cy="72207"/>
            </a:xfrm>
            <a:custGeom>
              <a:avLst/>
              <a:gdLst>
                <a:gd name="connsiteX0" fmla="*/ 1151 w 4095636"/>
                <a:gd name="connsiteY0" fmla="*/ 640080 h 641470"/>
                <a:gd name="connsiteX1" fmla="*/ 874911 w 4095636"/>
                <a:gd name="connsiteY1" fmla="*/ 152400 h 641470"/>
                <a:gd name="connsiteX2" fmla="*/ 2073791 w 4095636"/>
                <a:gd name="connsiteY2" fmla="*/ 0 h 641470"/>
                <a:gd name="connsiteX3" fmla="*/ 3333631 w 4095636"/>
                <a:gd name="connsiteY3" fmla="*/ 152400 h 641470"/>
                <a:gd name="connsiteX4" fmla="*/ 4095631 w 4095636"/>
                <a:gd name="connsiteY4" fmla="*/ 508000 h 641470"/>
                <a:gd name="connsiteX5" fmla="*/ 3323471 w 4095636"/>
                <a:gd name="connsiteY5" fmla="*/ 304800 h 641470"/>
                <a:gd name="connsiteX6" fmla="*/ 2114431 w 4095636"/>
                <a:gd name="connsiteY6" fmla="*/ 152400 h 641470"/>
                <a:gd name="connsiteX7" fmla="*/ 722511 w 4095636"/>
                <a:gd name="connsiteY7" fmla="*/ 294640 h 641470"/>
                <a:gd name="connsiteX8" fmla="*/ 1151 w 4095636"/>
                <a:gd name="connsiteY8" fmla="*/ 640080 h 641470"/>
                <a:gd name="connsiteX0" fmla="*/ 1100 w 4125135"/>
                <a:gd name="connsiteY0" fmla="*/ 768096 h 769120"/>
                <a:gd name="connsiteX1" fmla="*/ 904410 w 4125135"/>
                <a:gd name="connsiteY1" fmla="*/ 152400 h 769120"/>
                <a:gd name="connsiteX2" fmla="*/ 2103290 w 4125135"/>
                <a:gd name="connsiteY2" fmla="*/ 0 h 769120"/>
                <a:gd name="connsiteX3" fmla="*/ 3363130 w 4125135"/>
                <a:gd name="connsiteY3" fmla="*/ 152400 h 769120"/>
                <a:gd name="connsiteX4" fmla="*/ 4125130 w 4125135"/>
                <a:gd name="connsiteY4" fmla="*/ 508000 h 769120"/>
                <a:gd name="connsiteX5" fmla="*/ 3352970 w 4125135"/>
                <a:gd name="connsiteY5" fmla="*/ 304800 h 769120"/>
                <a:gd name="connsiteX6" fmla="*/ 2143930 w 4125135"/>
                <a:gd name="connsiteY6" fmla="*/ 152400 h 769120"/>
                <a:gd name="connsiteX7" fmla="*/ 752010 w 4125135"/>
                <a:gd name="connsiteY7" fmla="*/ 294640 h 769120"/>
                <a:gd name="connsiteX8" fmla="*/ 1100 w 4125135"/>
                <a:gd name="connsiteY8" fmla="*/ 768096 h 769120"/>
                <a:gd name="connsiteX0" fmla="*/ 1008 w 4125043"/>
                <a:gd name="connsiteY0" fmla="*/ 768096 h 770433"/>
                <a:gd name="connsiteX1" fmla="*/ 904318 w 4125043"/>
                <a:gd name="connsiteY1" fmla="*/ 152400 h 770433"/>
                <a:gd name="connsiteX2" fmla="*/ 2103198 w 4125043"/>
                <a:gd name="connsiteY2" fmla="*/ 0 h 770433"/>
                <a:gd name="connsiteX3" fmla="*/ 3363038 w 4125043"/>
                <a:gd name="connsiteY3" fmla="*/ 152400 h 770433"/>
                <a:gd name="connsiteX4" fmla="*/ 4125038 w 4125043"/>
                <a:gd name="connsiteY4" fmla="*/ 508000 h 770433"/>
                <a:gd name="connsiteX5" fmla="*/ 3352878 w 4125043"/>
                <a:gd name="connsiteY5" fmla="*/ 304800 h 770433"/>
                <a:gd name="connsiteX6" fmla="*/ 2143838 w 4125043"/>
                <a:gd name="connsiteY6" fmla="*/ 152400 h 770433"/>
                <a:gd name="connsiteX7" fmla="*/ 757828 w 4125043"/>
                <a:gd name="connsiteY7" fmla="*/ 355600 h 770433"/>
                <a:gd name="connsiteX8" fmla="*/ 1008 w 4125043"/>
                <a:gd name="connsiteY8" fmla="*/ 768096 h 770433"/>
                <a:gd name="connsiteX0" fmla="*/ 954 w 4154539"/>
                <a:gd name="connsiteY0" fmla="*/ 835152 h 837181"/>
                <a:gd name="connsiteX1" fmla="*/ 933814 w 4154539"/>
                <a:gd name="connsiteY1" fmla="*/ 152400 h 837181"/>
                <a:gd name="connsiteX2" fmla="*/ 2132694 w 4154539"/>
                <a:gd name="connsiteY2" fmla="*/ 0 h 837181"/>
                <a:gd name="connsiteX3" fmla="*/ 3392534 w 4154539"/>
                <a:gd name="connsiteY3" fmla="*/ 152400 h 837181"/>
                <a:gd name="connsiteX4" fmla="*/ 4154534 w 4154539"/>
                <a:gd name="connsiteY4" fmla="*/ 508000 h 837181"/>
                <a:gd name="connsiteX5" fmla="*/ 3382374 w 4154539"/>
                <a:gd name="connsiteY5" fmla="*/ 304800 h 837181"/>
                <a:gd name="connsiteX6" fmla="*/ 2173334 w 4154539"/>
                <a:gd name="connsiteY6" fmla="*/ 152400 h 837181"/>
                <a:gd name="connsiteX7" fmla="*/ 787324 w 4154539"/>
                <a:gd name="connsiteY7" fmla="*/ 355600 h 837181"/>
                <a:gd name="connsiteX8" fmla="*/ 954 w 4154539"/>
                <a:gd name="connsiteY8" fmla="*/ 835152 h 837181"/>
                <a:gd name="connsiteX0" fmla="*/ 954 w 4154539"/>
                <a:gd name="connsiteY0" fmla="*/ 853440 h 855469"/>
                <a:gd name="connsiteX1" fmla="*/ 933814 w 4154539"/>
                <a:gd name="connsiteY1" fmla="*/ 170688 h 855469"/>
                <a:gd name="connsiteX2" fmla="*/ 2132694 w 4154539"/>
                <a:gd name="connsiteY2" fmla="*/ 0 h 855469"/>
                <a:gd name="connsiteX3" fmla="*/ 3392534 w 4154539"/>
                <a:gd name="connsiteY3" fmla="*/ 170688 h 855469"/>
                <a:gd name="connsiteX4" fmla="*/ 4154534 w 4154539"/>
                <a:gd name="connsiteY4" fmla="*/ 526288 h 855469"/>
                <a:gd name="connsiteX5" fmla="*/ 3382374 w 4154539"/>
                <a:gd name="connsiteY5" fmla="*/ 323088 h 855469"/>
                <a:gd name="connsiteX6" fmla="*/ 2173334 w 4154539"/>
                <a:gd name="connsiteY6" fmla="*/ 170688 h 855469"/>
                <a:gd name="connsiteX7" fmla="*/ 787324 w 4154539"/>
                <a:gd name="connsiteY7" fmla="*/ 373888 h 855469"/>
                <a:gd name="connsiteX8" fmla="*/ 954 w 4154539"/>
                <a:gd name="connsiteY8" fmla="*/ 853440 h 855469"/>
                <a:gd name="connsiteX0" fmla="*/ 3183 w 4156768"/>
                <a:gd name="connsiteY0" fmla="*/ 853440 h 857259"/>
                <a:gd name="connsiteX1" fmla="*/ 936043 w 4156768"/>
                <a:gd name="connsiteY1" fmla="*/ 170688 h 857259"/>
                <a:gd name="connsiteX2" fmla="*/ 2134923 w 4156768"/>
                <a:gd name="connsiteY2" fmla="*/ 0 h 857259"/>
                <a:gd name="connsiteX3" fmla="*/ 3394763 w 4156768"/>
                <a:gd name="connsiteY3" fmla="*/ 170688 h 857259"/>
                <a:gd name="connsiteX4" fmla="*/ 4156763 w 4156768"/>
                <a:gd name="connsiteY4" fmla="*/ 526288 h 857259"/>
                <a:gd name="connsiteX5" fmla="*/ 3384603 w 4156768"/>
                <a:gd name="connsiteY5" fmla="*/ 323088 h 857259"/>
                <a:gd name="connsiteX6" fmla="*/ 2175563 w 4156768"/>
                <a:gd name="connsiteY6" fmla="*/ 170688 h 857259"/>
                <a:gd name="connsiteX7" fmla="*/ 689083 w 4156768"/>
                <a:gd name="connsiteY7" fmla="*/ 434848 h 857259"/>
                <a:gd name="connsiteX8" fmla="*/ 3183 w 4156768"/>
                <a:gd name="connsiteY8" fmla="*/ 853440 h 857259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809 w 4077483"/>
                <a:gd name="connsiteY0" fmla="*/ 757278 h 762111"/>
                <a:gd name="connsiteX1" fmla="*/ 856758 w 4077483"/>
                <a:gd name="connsiteY1" fmla="*/ 170688 h 762111"/>
                <a:gd name="connsiteX2" fmla="*/ 2055638 w 4077483"/>
                <a:gd name="connsiteY2" fmla="*/ 0 h 762111"/>
                <a:gd name="connsiteX3" fmla="*/ 3315478 w 4077483"/>
                <a:gd name="connsiteY3" fmla="*/ 170688 h 762111"/>
                <a:gd name="connsiteX4" fmla="*/ 4077478 w 4077483"/>
                <a:gd name="connsiteY4" fmla="*/ 526288 h 762111"/>
                <a:gd name="connsiteX5" fmla="*/ 3305318 w 4077483"/>
                <a:gd name="connsiteY5" fmla="*/ 323088 h 762111"/>
                <a:gd name="connsiteX6" fmla="*/ 2096278 w 4077483"/>
                <a:gd name="connsiteY6" fmla="*/ 170688 h 762111"/>
                <a:gd name="connsiteX7" fmla="*/ 609798 w 4077483"/>
                <a:gd name="connsiteY7" fmla="*/ 434848 h 762111"/>
                <a:gd name="connsiteX8" fmla="*/ 3809 w 4077483"/>
                <a:gd name="connsiteY8" fmla="*/ 757278 h 762111"/>
                <a:gd name="connsiteX0" fmla="*/ 557 w 4074231"/>
                <a:gd name="connsiteY0" fmla="*/ 757278 h 780046"/>
                <a:gd name="connsiteX1" fmla="*/ 853506 w 4074231"/>
                <a:gd name="connsiteY1" fmla="*/ 170688 h 780046"/>
                <a:gd name="connsiteX2" fmla="*/ 2052386 w 4074231"/>
                <a:gd name="connsiteY2" fmla="*/ 0 h 780046"/>
                <a:gd name="connsiteX3" fmla="*/ 3312226 w 4074231"/>
                <a:gd name="connsiteY3" fmla="*/ 170688 h 780046"/>
                <a:gd name="connsiteX4" fmla="*/ 4074226 w 4074231"/>
                <a:gd name="connsiteY4" fmla="*/ 526288 h 780046"/>
                <a:gd name="connsiteX5" fmla="*/ 3302066 w 4074231"/>
                <a:gd name="connsiteY5" fmla="*/ 323088 h 780046"/>
                <a:gd name="connsiteX6" fmla="*/ 2093026 w 4074231"/>
                <a:gd name="connsiteY6" fmla="*/ 170688 h 780046"/>
                <a:gd name="connsiteX7" fmla="*/ 606546 w 4074231"/>
                <a:gd name="connsiteY7" fmla="*/ 434848 h 780046"/>
                <a:gd name="connsiteX8" fmla="*/ 557 w 4074231"/>
                <a:gd name="connsiteY8" fmla="*/ 757278 h 780046"/>
                <a:gd name="connsiteX0" fmla="*/ 557 w 4074231"/>
                <a:gd name="connsiteY0" fmla="*/ 757278 h 780045"/>
                <a:gd name="connsiteX1" fmla="*/ 853506 w 4074231"/>
                <a:gd name="connsiteY1" fmla="*/ 170688 h 780045"/>
                <a:gd name="connsiteX2" fmla="*/ 2052386 w 4074231"/>
                <a:gd name="connsiteY2" fmla="*/ 0 h 780045"/>
                <a:gd name="connsiteX3" fmla="*/ 3312226 w 4074231"/>
                <a:gd name="connsiteY3" fmla="*/ 170688 h 780045"/>
                <a:gd name="connsiteX4" fmla="*/ 4074226 w 4074231"/>
                <a:gd name="connsiteY4" fmla="*/ 526288 h 780045"/>
                <a:gd name="connsiteX5" fmla="*/ 3302066 w 4074231"/>
                <a:gd name="connsiteY5" fmla="*/ 323088 h 780045"/>
                <a:gd name="connsiteX6" fmla="*/ 2093026 w 4074231"/>
                <a:gd name="connsiteY6" fmla="*/ 170688 h 780045"/>
                <a:gd name="connsiteX7" fmla="*/ 606546 w 4074231"/>
                <a:gd name="connsiteY7" fmla="*/ 434848 h 780045"/>
                <a:gd name="connsiteX8" fmla="*/ 557 w 4074231"/>
                <a:gd name="connsiteY8" fmla="*/ 757278 h 780045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3668"/>
                <a:gd name="connsiteY0" fmla="*/ 757278 h 757278"/>
                <a:gd name="connsiteX1" fmla="*/ 852949 w 4073668"/>
                <a:gd name="connsiteY1" fmla="*/ 170688 h 757278"/>
                <a:gd name="connsiteX2" fmla="*/ 2051829 w 4073668"/>
                <a:gd name="connsiteY2" fmla="*/ 0 h 757278"/>
                <a:gd name="connsiteX3" fmla="*/ 3311669 w 4073668"/>
                <a:gd name="connsiteY3" fmla="*/ 170688 h 757278"/>
                <a:gd name="connsiteX4" fmla="*/ 4073669 w 4073668"/>
                <a:gd name="connsiteY4" fmla="*/ 526288 h 757278"/>
                <a:gd name="connsiteX5" fmla="*/ 3301509 w 4073668"/>
                <a:gd name="connsiteY5" fmla="*/ 323088 h 757278"/>
                <a:gd name="connsiteX6" fmla="*/ 2092469 w 4073668"/>
                <a:gd name="connsiteY6" fmla="*/ 170688 h 757278"/>
                <a:gd name="connsiteX7" fmla="*/ 605989 w 4073668"/>
                <a:gd name="connsiteY7" fmla="*/ 434848 h 757278"/>
                <a:gd name="connsiteX8" fmla="*/ 0 w 4073668"/>
                <a:gd name="connsiteY8" fmla="*/ 757278 h 757278"/>
                <a:gd name="connsiteX0" fmla="*/ 0 w 4073669"/>
                <a:gd name="connsiteY0" fmla="*/ 757278 h 757278"/>
                <a:gd name="connsiteX1" fmla="*/ 852949 w 4073669"/>
                <a:gd name="connsiteY1" fmla="*/ 170688 h 757278"/>
                <a:gd name="connsiteX2" fmla="*/ 2051829 w 4073669"/>
                <a:gd name="connsiteY2" fmla="*/ 0 h 757278"/>
                <a:gd name="connsiteX3" fmla="*/ 3311669 w 4073669"/>
                <a:gd name="connsiteY3" fmla="*/ 170688 h 757278"/>
                <a:gd name="connsiteX4" fmla="*/ 4073669 w 4073669"/>
                <a:gd name="connsiteY4" fmla="*/ 526288 h 757278"/>
                <a:gd name="connsiteX5" fmla="*/ 3301509 w 4073669"/>
                <a:gd name="connsiteY5" fmla="*/ 323088 h 757278"/>
                <a:gd name="connsiteX6" fmla="*/ 2092469 w 4073669"/>
                <a:gd name="connsiteY6" fmla="*/ 170688 h 757278"/>
                <a:gd name="connsiteX7" fmla="*/ 605989 w 4073669"/>
                <a:gd name="connsiteY7" fmla="*/ 434848 h 757278"/>
                <a:gd name="connsiteX8" fmla="*/ 0 w 4073669"/>
                <a:gd name="connsiteY8" fmla="*/ 757278 h 757278"/>
                <a:gd name="connsiteX0" fmla="*/ 0 w 4040373"/>
                <a:gd name="connsiteY0" fmla="*/ 757278 h 757278"/>
                <a:gd name="connsiteX1" fmla="*/ 852949 w 4040373"/>
                <a:gd name="connsiteY1" fmla="*/ 170688 h 757278"/>
                <a:gd name="connsiteX2" fmla="*/ 2051829 w 4040373"/>
                <a:gd name="connsiteY2" fmla="*/ 0 h 757278"/>
                <a:gd name="connsiteX3" fmla="*/ 3311669 w 4040373"/>
                <a:gd name="connsiteY3" fmla="*/ 170688 h 757278"/>
                <a:gd name="connsiteX4" fmla="*/ 4040373 w 4040373"/>
                <a:gd name="connsiteY4" fmla="*/ 526289 h 757278"/>
                <a:gd name="connsiteX5" fmla="*/ 3301509 w 4040373"/>
                <a:gd name="connsiteY5" fmla="*/ 323088 h 757278"/>
                <a:gd name="connsiteX6" fmla="*/ 2092469 w 4040373"/>
                <a:gd name="connsiteY6" fmla="*/ 170688 h 757278"/>
                <a:gd name="connsiteX7" fmla="*/ 605989 w 4040373"/>
                <a:gd name="connsiteY7" fmla="*/ 434848 h 757278"/>
                <a:gd name="connsiteX8" fmla="*/ 0 w 4040373"/>
                <a:gd name="connsiteY8" fmla="*/ 757278 h 75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0373" h="757278">
                  <a:moveTo>
                    <a:pt x="0" y="757278"/>
                  </a:moveTo>
                  <a:cubicBezTo>
                    <a:pt x="47819" y="555269"/>
                    <a:pt x="510978" y="296901"/>
                    <a:pt x="852949" y="170688"/>
                  </a:cubicBezTo>
                  <a:cubicBezTo>
                    <a:pt x="1194920" y="44475"/>
                    <a:pt x="1642042" y="0"/>
                    <a:pt x="2051829" y="0"/>
                  </a:cubicBezTo>
                  <a:cubicBezTo>
                    <a:pt x="2461616" y="0"/>
                    <a:pt x="2980245" y="82973"/>
                    <a:pt x="3311669" y="170688"/>
                  </a:cubicBezTo>
                  <a:cubicBezTo>
                    <a:pt x="3643093" y="258403"/>
                    <a:pt x="3942179" y="377251"/>
                    <a:pt x="4040373" y="526289"/>
                  </a:cubicBezTo>
                  <a:cubicBezTo>
                    <a:pt x="3885518" y="524214"/>
                    <a:pt x="3626160" y="382355"/>
                    <a:pt x="3301509" y="323088"/>
                  </a:cubicBezTo>
                  <a:cubicBezTo>
                    <a:pt x="2976858" y="263821"/>
                    <a:pt x="2525962" y="172381"/>
                    <a:pt x="2092469" y="170688"/>
                  </a:cubicBezTo>
                  <a:cubicBezTo>
                    <a:pt x="1635337" y="132419"/>
                    <a:pt x="954734" y="337083"/>
                    <a:pt x="605989" y="434848"/>
                  </a:cubicBezTo>
                  <a:cubicBezTo>
                    <a:pt x="257244" y="532613"/>
                    <a:pt x="112002" y="712012"/>
                    <a:pt x="0" y="757278"/>
                  </a:cubicBezTo>
                  <a:close/>
                </a:path>
              </a:pathLst>
            </a:custGeom>
            <a:solidFill>
              <a:srgbClr val="2A23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7" name="TextBox 16">
            <a:extLst>
              <a:ext uri="{FF2B5EF4-FFF2-40B4-BE49-F238E27FC236}">
                <a16:creationId xmlns:a16="http://schemas.microsoft.com/office/drawing/2014/main" id="{9928F93B-30AA-28FA-4535-72BF53D3E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2546" y="3527211"/>
            <a:ext cx="1161965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Criminal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EB991-980C-A7C8-E893-59169508A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Law enforcement: No law enforcement</a:t>
            </a:r>
            <a:endParaRPr lang="nb-NO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C0A8935-6125-7FBC-4B8C-EA1A99B2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272849D5-3AFD-4BB6-E834-DCEC814D7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C2A394D-064A-85D2-1087-143D0B84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AB6AB-A5AE-4CA4-815F-F5045E6FFB87}" type="slidenum">
              <a:rPr lang="en-AU" altLang="nb-NO" smtClean="0"/>
              <a:pPr>
                <a:defRPr/>
              </a:pPr>
              <a:t>15</a:t>
            </a:fld>
            <a:endParaRPr lang="en-AU" altLang="nb-NO"/>
          </a:p>
        </p:txBody>
      </p:sp>
      <p:sp>
        <p:nvSpPr>
          <p:cNvPr id="1871" name="Multiply 14">
            <a:extLst>
              <a:ext uri="{FF2B5EF4-FFF2-40B4-BE49-F238E27FC236}">
                <a16:creationId xmlns:a16="http://schemas.microsoft.com/office/drawing/2014/main" id="{15B5DAD7-68A7-CB98-35C0-50E4FB274866}"/>
              </a:ext>
            </a:extLst>
          </p:cNvPr>
          <p:cNvSpPr>
            <a:spLocks noChangeAspect="1"/>
          </p:cNvSpPr>
          <p:nvPr/>
        </p:nvSpPr>
        <p:spPr>
          <a:xfrm>
            <a:off x="7494116" y="2633742"/>
            <a:ext cx="1219022" cy="1219022"/>
          </a:xfrm>
          <a:prstGeom prst="mathMultiply">
            <a:avLst>
              <a:gd name="adj1" fmla="val 13361"/>
            </a:avLst>
          </a:prstGeom>
          <a:solidFill>
            <a:srgbClr val="EE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2529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" name="TextBox 16">
            <a:extLst>
              <a:ext uri="{FF2B5EF4-FFF2-40B4-BE49-F238E27FC236}">
                <a16:creationId xmlns:a16="http://schemas.microsoft.com/office/drawing/2014/main" id="{7B141E7C-A83E-1E38-5FB8-5A34F5149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2963" y="2721931"/>
            <a:ext cx="1662969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 err="1">
                <a:solidFill>
                  <a:schemeClr val="tx1"/>
                </a:solidFill>
                <a:cs typeface="Arial" panose="020B0604020202020204" pitchFamily="34" charset="0"/>
              </a:rPr>
              <a:t>Cyberattacker</a:t>
            </a:r>
            <a:endParaRPr lang="en-US" altLang="nb-NO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1906" name="Straight Arrow Connector 1905">
            <a:extLst>
              <a:ext uri="{FF2B5EF4-FFF2-40B4-BE49-F238E27FC236}">
                <a16:creationId xmlns:a16="http://schemas.microsoft.com/office/drawing/2014/main" id="{CB8645C3-D11A-8A6B-754F-FD676AD5BC12}"/>
              </a:ext>
            </a:extLst>
          </p:cNvPr>
          <p:cNvCxnSpPr>
            <a:cxnSpLocks/>
          </p:cNvCxnSpPr>
          <p:nvPr/>
        </p:nvCxnSpPr>
        <p:spPr>
          <a:xfrm>
            <a:off x="3850766" y="2904466"/>
            <a:ext cx="3600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7" name="Multiply 14">
            <a:extLst>
              <a:ext uri="{FF2B5EF4-FFF2-40B4-BE49-F238E27FC236}">
                <a16:creationId xmlns:a16="http://schemas.microsoft.com/office/drawing/2014/main" id="{DD11FEB0-7451-B191-373B-A0C1383A5FB0}"/>
              </a:ext>
            </a:extLst>
          </p:cNvPr>
          <p:cNvSpPr>
            <a:spLocks noChangeAspect="1"/>
          </p:cNvSpPr>
          <p:nvPr/>
        </p:nvSpPr>
        <p:spPr>
          <a:xfrm>
            <a:off x="4073813" y="2580581"/>
            <a:ext cx="648000" cy="648000"/>
          </a:xfrm>
          <a:prstGeom prst="mathMultiply">
            <a:avLst>
              <a:gd name="adj1" fmla="val 13361"/>
            </a:avLst>
          </a:prstGeom>
          <a:solidFill>
            <a:srgbClr val="EE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  <p:pic>
        <p:nvPicPr>
          <p:cNvPr id="1908" name="Picture 1907" descr="A cartoon of a police officer&#10;&#10;AI-generated content may be incorrect.">
            <a:extLst>
              <a:ext uri="{FF2B5EF4-FFF2-40B4-BE49-F238E27FC236}">
                <a16:creationId xmlns:a16="http://schemas.microsoft.com/office/drawing/2014/main" id="{3FF4663A-BA9B-0F88-CA69-2E2DCBE6A5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60341" y="2940098"/>
            <a:ext cx="510855" cy="743123"/>
          </a:xfrm>
          <a:prstGeom prst="rect">
            <a:avLst/>
          </a:prstGeom>
        </p:spPr>
      </p:pic>
      <p:grpSp>
        <p:nvGrpSpPr>
          <p:cNvPr id="1909" name="Group 1908">
            <a:extLst>
              <a:ext uri="{FF2B5EF4-FFF2-40B4-BE49-F238E27FC236}">
                <a16:creationId xmlns:a16="http://schemas.microsoft.com/office/drawing/2014/main" id="{FD6E9D3F-3CB3-0908-3CC7-8A2E3CB55114}"/>
              </a:ext>
            </a:extLst>
          </p:cNvPr>
          <p:cNvGrpSpPr>
            <a:grpSpLocks noChangeAspect="1"/>
          </p:cNvGrpSpPr>
          <p:nvPr/>
        </p:nvGrpSpPr>
        <p:grpSpPr>
          <a:xfrm>
            <a:off x="3120327" y="2621186"/>
            <a:ext cx="808081" cy="635198"/>
            <a:chOff x="3303153" y="4738257"/>
            <a:chExt cx="758307" cy="596073"/>
          </a:xfrm>
        </p:grpSpPr>
        <p:sp>
          <p:nvSpPr>
            <p:cNvPr id="1910" name="Freeform: Shape 1909">
              <a:extLst>
                <a:ext uri="{FF2B5EF4-FFF2-40B4-BE49-F238E27FC236}">
                  <a16:creationId xmlns:a16="http://schemas.microsoft.com/office/drawing/2014/main" id="{DE977F75-3CDE-97BD-0B3F-CBAEF9C55B60}"/>
                </a:ext>
              </a:extLst>
            </p:cNvPr>
            <p:cNvSpPr/>
            <p:nvPr/>
          </p:nvSpPr>
          <p:spPr>
            <a:xfrm>
              <a:off x="3303153" y="4957640"/>
              <a:ext cx="758307" cy="376690"/>
            </a:xfrm>
            <a:custGeom>
              <a:avLst/>
              <a:gdLst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0 w 8418102"/>
                <a:gd name="connsiteY0" fmla="*/ 3852415 h 3951536"/>
                <a:gd name="connsiteX1" fmla="*/ 447040 w 8418102"/>
                <a:gd name="connsiteY1" fmla="*/ 3110735 h 3951536"/>
                <a:gd name="connsiteX2" fmla="*/ 2214880 w 8418102"/>
                <a:gd name="connsiteY2" fmla="*/ 1952495 h 3951536"/>
                <a:gd name="connsiteX3" fmla="*/ 1554480 w 8418102"/>
                <a:gd name="connsiteY3" fmla="*/ 1007615 h 3951536"/>
                <a:gd name="connsiteX4" fmla="*/ 2306320 w 8418102"/>
                <a:gd name="connsiteY4" fmla="*/ 144015 h 3951536"/>
                <a:gd name="connsiteX5" fmla="*/ 3972560 w 8418102"/>
                <a:gd name="connsiteY5" fmla="*/ 1775 h 3951536"/>
                <a:gd name="connsiteX6" fmla="*/ 5537200 w 8418102"/>
                <a:gd name="connsiteY6" fmla="*/ 133855 h 3951536"/>
                <a:gd name="connsiteX7" fmla="*/ 6289040 w 8418102"/>
                <a:gd name="connsiteY7" fmla="*/ 926335 h 3951536"/>
                <a:gd name="connsiteX8" fmla="*/ 5770880 w 8418102"/>
                <a:gd name="connsiteY8" fmla="*/ 1688335 h 3951536"/>
                <a:gd name="connsiteX9" fmla="*/ 7376160 w 8418102"/>
                <a:gd name="connsiteY9" fmla="*/ 2897375 h 3951536"/>
                <a:gd name="connsiteX10" fmla="*/ 7924800 w 8418102"/>
                <a:gd name="connsiteY10" fmla="*/ 3842255 h 3951536"/>
                <a:gd name="connsiteX11" fmla="*/ 0 w 8418102"/>
                <a:gd name="connsiteY11" fmla="*/ 3852415 h 3951536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852415"/>
                <a:gd name="connsiteX1" fmla="*/ 447040 w 8418102"/>
                <a:gd name="connsiteY1" fmla="*/ 3110735 h 3852415"/>
                <a:gd name="connsiteX2" fmla="*/ 2214880 w 8418102"/>
                <a:gd name="connsiteY2" fmla="*/ 1952495 h 3852415"/>
                <a:gd name="connsiteX3" fmla="*/ 1554480 w 8418102"/>
                <a:gd name="connsiteY3" fmla="*/ 1007615 h 3852415"/>
                <a:gd name="connsiteX4" fmla="*/ 2306320 w 8418102"/>
                <a:gd name="connsiteY4" fmla="*/ 144015 h 3852415"/>
                <a:gd name="connsiteX5" fmla="*/ 3972560 w 8418102"/>
                <a:gd name="connsiteY5" fmla="*/ 1775 h 3852415"/>
                <a:gd name="connsiteX6" fmla="*/ 5537200 w 8418102"/>
                <a:gd name="connsiteY6" fmla="*/ 133855 h 3852415"/>
                <a:gd name="connsiteX7" fmla="*/ 6289040 w 8418102"/>
                <a:gd name="connsiteY7" fmla="*/ 926335 h 3852415"/>
                <a:gd name="connsiteX8" fmla="*/ 5770880 w 8418102"/>
                <a:gd name="connsiteY8" fmla="*/ 1688335 h 3852415"/>
                <a:gd name="connsiteX9" fmla="*/ 7376160 w 8418102"/>
                <a:gd name="connsiteY9" fmla="*/ 2897375 h 3852415"/>
                <a:gd name="connsiteX10" fmla="*/ 7924800 w 8418102"/>
                <a:gd name="connsiteY10" fmla="*/ 3842255 h 3852415"/>
                <a:gd name="connsiteX11" fmla="*/ 0 w 8418102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948210 h 3948210"/>
                <a:gd name="connsiteX1" fmla="*/ 447040 w 7952816"/>
                <a:gd name="connsiteY1" fmla="*/ 3206530 h 3948210"/>
                <a:gd name="connsiteX2" fmla="*/ 2214880 w 7952816"/>
                <a:gd name="connsiteY2" fmla="*/ 2048290 h 3948210"/>
                <a:gd name="connsiteX3" fmla="*/ 1554480 w 7952816"/>
                <a:gd name="connsiteY3" fmla="*/ 1103410 h 3948210"/>
                <a:gd name="connsiteX4" fmla="*/ 2306320 w 7952816"/>
                <a:gd name="connsiteY4" fmla="*/ 239810 h 3948210"/>
                <a:gd name="connsiteX5" fmla="*/ 3935984 w 7952816"/>
                <a:gd name="connsiteY5" fmla="*/ 34 h 3948210"/>
                <a:gd name="connsiteX6" fmla="*/ 5537200 w 7952816"/>
                <a:gd name="connsiteY6" fmla="*/ 229650 h 3948210"/>
                <a:gd name="connsiteX7" fmla="*/ 6289040 w 7952816"/>
                <a:gd name="connsiteY7" fmla="*/ 1022130 h 3948210"/>
                <a:gd name="connsiteX8" fmla="*/ 5770880 w 7952816"/>
                <a:gd name="connsiteY8" fmla="*/ 1784130 h 3948210"/>
                <a:gd name="connsiteX9" fmla="*/ 7376160 w 7952816"/>
                <a:gd name="connsiteY9" fmla="*/ 2993170 h 3948210"/>
                <a:gd name="connsiteX10" fmla="*/ 7924800 w 7952816"/>
                <a:gd name="connsiteY10" fmla="*/ 3938050 h 3948210"/>
                <a:gd name="connsiteX11" fmla="*/ 0 w 7952816"/>
                <a:gd name="connsiteY11" fmla="*/ 3948210 h 3948210"/>
                <a:gd name="connsiteX0" fmla="*/ 0 w 7952816"/>
                <a:gd name="connsiteY0" fmla="*/ 3951635 h 3951635"/>
                <a:gd name="connsiteX1" fmla="*/ 447040 w 7952816"/>
                <a:gd name="connsiteY1" fmla="*/ 3209955 h 3951635"/>
                <a:gd name="connsiteX2" fmla="*/ 2214880 w 7952816"/>
                <a:gd name="connsiteY2" fmla="*/ 2051715 h 3951635"/>
                <a:gd name="connsiteX3" fmla="*/ 1554480 w 7952816"/>
                <a:gd name="connsiteY3" fmla="*/ 1106835 h 3951635"/>
                <a:gd name="connsiteX4" fmla="*/ 2306320 w 7952816"/>
                <a:gd name="connsiteY4" fmla="*/ 243235 h 3951635"/>
                <a:gd name="connsiteX5" fmla="*/ 3935984 w 7952816"/>
                <a:gd name="connsiteY5" fmla="*/ 3459 h 3951635"/>
                <a:gd name="connsiteX6" fmla="*/ 5555488 w 7952816"/>
                <a:gd name="connsiteY6" fmla="*/ 172115 h 3951635"/>
                <a:gd name="connsiteX7" fmla="*/ 6289040 w 7952816"/>
                <a:gd name="connsiteY7" fmla="*/ 1025555 h 3951635"/>
                <a:gd name="connsiteX8" fmla="*/ 5770880 w 7952816"/>
                <a:gd name="connsiteY8" fmla="*/ 1787555 h 3951635"/>
                <a:gd name="connsiteX9" fmla="*/ 7376160 w 7952816"/>
                <a:gd name="connsiteY9" fmla="*/ 2996595 h 3951635"/>
                <a:gd name="connsiteX10" fmla="*/ 7924800 w 7952816"/>
                <a:gd name="connsiteY10" fmla="*/ 3941475 h 3951635"/>
                <a:gd name="connsiteX11" fmla="*/ 0 w 7952816"/>
                <a:gd name="connsiteY11" fmla="*/ 3951635 h 3951635"/>
                <a:gd name="connsiteX0" fmla="*/ 0 w 7952816"/>
                <a:gd name="connsiteY0" fmla="*/ 3949670 h 3949670"/>
                <a:gd name="connsiteX1" fmla="*/ 447040 w 7952816"/>
                <a:gd name="connsiteY1" fmla="*/ 3207990 h 3949670"/>
                <a:gd name="connsiteX2" fmla="*/ 2214880 w 7952816"/>
                <a:gd name="connsiteY2" fmla="*/ 2049750 h 3949670"/>
                <a:gd name="connsiteX3" fmla="*/ 1554480 w 7952816"/>
                <a:gd name="connsiteY3" fmla="*/ 1104870 h 3949670"/>
                <a:gd name="connsiteX4" fmla="*/ 2306320 w 7952816"/>
                <a:gd name="connsiteY4" fmla="*/ 241270 h 3949670"/>
                <a:gd name="connsiteX5" fmla="*/ 3935984 w 7952816"/>
                <a:gd name="connsiteY5" fmla="*/ 1494 h 3949670"/>
                <a:gd name="connsiteX6" fmla="*/ 5555488 w 7952816"/>
                <a:gd name="connsiteY6" fmla="*/ 170150 h 3949670"/>
                <a:gd name="connsiteX7" fmla="*/ 6289040 w 7952816"/>
                <a:gd name="connsiteY7" fmla="*/ 1023590 h 3949670"/>
                <a:gd name="connsiteX8" fmla="*/ 5770880 w 7952816"/>
                <a:gd name="connsiteY8" fmla="*/ 1785590 h 3949670"/>
                <a:gd name="connsiteX9" fmla="*/ 7376160 w 7952816"/>
                <a:gd name="connsiteY9" fmla="*/ 2994630 h 3949670"/>
                <a:gd name="connsiteX10" fmla="*/ 7924800 w 7952816"/>
                <a:gd name="connsiteY10" fmla="*/ 3939510 h 3949670"/>
                <a:gd name="connsiteX11" fmla="*/ 0 w 7952816"/>
                <a:gd name="connsiteY11" fmla="*/ 3949670 h 3949670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2198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8294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52816" h="3950573">
                  <a:moveTo>
                    <a:pt x="0" y="3950573"/>
                  </a:moveTo>
                  <a:cubicBezTo>
                    <a:pt x="125307" y="3554333"/>
                    <a:pt x="77893" y="3525546"/>
                    <a:pt x="447040" y="3208893"/>
                  </a:cubicBezTo>
                  <a:cubicBezTo>
                    <a:pt x="816187" y="2892240"/>
                    <a:pt x="1766147" y="2299573"/>
                    <a:pt x="2214880" y="2050653"/>
                  </a:cubicBezTo>
                  <a:cubicBezTo>
                    <a:pt x="1932093" y="1740773"/>
                    <a:pt x="1711960" y="1732306"/>
                    <a:pt x="1554480" y="1105773"/>
                  </a:cubicBezTo>
                  <a:cubicBezTo>
                    <a:pt x="1472184" y="651960"/>
                    <a:pt x="1909403" y="426069"/>
                    <a:pt x="2306320" y="242173"/>
                  </a:cubicBezTo>
                  <a:cubicBezTo>
                    <a:pt x="2703237" y="58277"/>
                    <a:pt x="3394456" y="14250"/>
                    <a:pt x="3935984" y="2397"/>
                  </a:cubicBezTo>
                  <a:cubicBezTo>
                    <a:pt x="4477512" y="-9456"/>
                    <a:pt x="5168392" y="18992"/>
                    <a:pt x="5555488" y="171053"/>
                  </a:cubicBezTo>
                  <a:cubicBezTo>
                    <a:pt x="5942584" y="323114"/>
                    <a:pt x="6199293" y="330565"/>
                    <a:pt x="6258560" y="914765"/>
                  </a:cubicBezTo>
                  <a:cubicBezTo>
                    <a:pt x="6236547" y="1356725"/>
                    <a:pt x="5985933" y="1579906"/>
                    <a:pt x="5770880" y="1786493"/>
                  </a:cubicBezTo>
                  <a:cubicBezTo>
                    <a:pt x="6033347" y="2084520"/>
                    <a:pt x="7017173" y="2636546"/>
                    <a:pt x="7376160" y="2995533"/>
                  </a:cubicBezTo>
                  <a:cubicBezTo>
                    <a:pt x="7735147" y="3354520"/>
                    <a:pt x="8050107" y="3530626"/>
                    <a:pt x="7924800" y="3940413"/>
                  </a:cubicBezTo>
                  <a:cubicBezTo>
                    <a:pt x="7708053" y="3923480"/>
                    <a:pt x="443653" y="3930253"/>
                    <a:pt x="0" y="395057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32323"/>
                </a:gs>
                <a:gs pos="50000">
                  <a:srgbClr val="3B3B3B"/>
                </a:gs>
                <a:gs pos="99000">
                  <a:srgbClr val="BEBEBE"/>
                </a:gs>
              </a:gsLst>
              <a:lin ang="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911" name="Freeform: Shape 1910">
              <a:extLst>
                <a:ext uri="{FF2B5EF4-FFF2-40B4-BE49-F238E27FC236}">
                  <a16:creationId xmlns:a16="http://schemas.microsoft.com/office/drawing/2014/main" id="{DBBADE80-9676-4241-A040-DC6820816AAF}"/>
                </a:ext>
              </a:extLst>
            </p:cNvPr>
            <p:cNvSpPr/>
            <p:nvPr/>
          </p:nvSpPr>
          <p:spPr>
            <a:xfrm>
              <a:off x="3454206" y="4738257"/>
              <a:ext cx="430164" cy="294780"/>
            </a:xfrm>
            <a:custGeom>
              <a:avLst/>
              <a:gdLst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5502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2587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115 h 3088755"/>
                <a:gd name="connsiteX1" fmla="*/ 3363294 w 4480894"/>
                <a:gd name="connsiteY1" fmla="*/ 721475 h 3088755"/>
                <a:gd name="connsiteX2" fmla="*/ 4186254 w 4480894"/>
                <a:gd name="connsiteY2" fmla="*/ 2326755 h 3088755"/>
                <a:gd name="connsiteX3" fmla="*/ 4480894 w 4480894"/>
                <a:gd name="connsiteY3" fmla="*/ 2722995 h 3088755"/>
                <a:gd name="connsiteX4" fmla="*/ 2367614 w 4480894"/>
                <a:gd name="connsiteY4" fmla="*/ 2326755 h 3088755"/>
                <a:gd name="connsiteX5" fmla="*/ 334 w 4480894"/>
                <a:gd name="connsiteY5" fmla="*/ 3088755 h 3088755"/>
                <a:gd name="connsiteX6" fmla="*/ 1128094 w 4480894"/>
                <a:gd name="connsiteY6" fmla="*/ 975475 h 3088755"/>
                <a:gd name="connsiteX7" fmla="*/ 2296494 w 4480894"/>
                <a:gd name="connsiteY7" fmla="*/ 115 h 3088755"/>
                <a:gd name="connsiteX0" fmla="*/ 2296494 w 4480894"/>
                <a:gd name="connsiteY0" fmla="*/ 7 h 3088647"/>
                <a:gd name="connsiteX1" fmla="*/ 3363294 w 4480894"/>
                <a:gd name="connsiteY1" fmla="*/ 721367 h 3088647"/>
                <a:gd name="connsiteX2" fmla="*/ 4186254 w 4480894"/>
                <a:gd name="connsiteY2" fmla="*/ 2326647 h 3088647"/>
                <a:gd name="connsiteX3" fmla="*/ 4480894 w 4480894"/>
                <a:gd name="connsiteY3" fmla="*/ 2722887 h 3088647"/>
                <a:gd name="connsiteX4" fmla="*/ 2367614 w 4480894"/>
                <a:gd name="connsiteY4" fmla="*/ 2326647 h 3088647"/>
                <a:gd name="connsiteX5" fmla="*/ 334 w 4480894"/>
                <a:gd name="connsiteY5" fmla="*/ 3088647 h 3088647"/>
                <a:gd name="connsiteX6" fmla="*/ 1128094 w 4480894"/>
                <a:gd name="connsiteY6" fmla="*/ 975367 h 3088647"/>
                <a:gd name="connsiteX7" fmla="*/ 2296494 w 448089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57454 w 4511374"/>
                <a:gd name="connsiteY4" fmla="*/ 224536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65934 w 4511374"/>
                <a:gd name="connsiteY2" fmla="*/ 220472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512 w 4511392"/>
                <a:gd name="connsiteY0" fmla="*/ 2895 h 3091535"/>
                <a:gd name="connsiteX1" fmla="*/ 3363312 w 4511392"/>
                <a:gd name="connsiteY1" fmla="*/ 724255 h 3091535"/>
                <a:gd name="connsiteX2" fmla="*/ 4165952 w 4511392"/>
                <a:gd name="connsiteY2" fmla="*/ 2207615 h 3091535"/>
                <a:gd name="connsiteX3" fmla="*/ 4511392 w 4511392"/>
                <a:gd name="connsiteY3" fmla="*/ 2756255 h 3091535"/>
                <a:gd name="connsiteX4" fmla="*/ 2367632 w 4511392"/>
                <a:gd name="connsiteY4" fmla="*/ 2309215 h 3091535"/>
                <a:gd name="connsiteX5" fmla="*/ 352 w 4511392"/>
                <a:gd name="connsiteY5" fmla="*/ 3091535 h 3091535"/>
                <a:gd name="connsiteX6" fmla="*/ 1087472 w 4511392"/>
                <a:gd name="connsiteY6" fmla="*/ 968095 h 3091535"/>
                <a:gd name="connsiteX7" fmla="*/ 2296512 w 4511392"/>
                <a:gd name="connsiteY7" fmla="*/ 2895 h 30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11392" h="3091535">
                  <a:moveTo>
                    <a:pt x="2296512" y="2895"/>
                  </a:moveTo>
                  <a:cubicBezTo>
                    <a:pt x="2675819" y="-37745"/>
                    <a:pt x="3051739" y="356802"/>
                    <a:pt x="3363312" y="724255"/>
                  </a:cubicBezTo>
                  <a:cubicBezTo>
                    <a:pt x="3674885" y="1091708"/>
                    <a:pt x="3974605" y="1868948"/>
                    <a:pt x="4165952" y="2207615"/>
                  </a:cubicBezTo>
                  <a:cubicBezTo>
                    <a:pt x="4357299" y="2546282"/>
                    <a:pt x="4494459" y="2598775"/>
                    <a:pt x="4511392" y="2756255"/>
                  </a:cubicBezTo>
                  <a:cubicBezTo>
                    <a:pt x="4284485" y="2558135"/>
                    <a:pt x="3861152" y="2334615"/>
                    <a:pt x="2367632" y="2309215"/>
                  </a:cubicBezTo>
                  <a:cubicBezTo>
                    <a:pt x="874112" y="2283815"/>
                    <a:pt x="222179" y="2813828"/>
                    <a:pt x="352" y="3091535"/>
                  </a:cubicBezTo>
                  <a:cubicBezTo>
                    <a:pt x="-18275" y="2668202"/>
                    <a:pt x="706472" y="1487948"/>
                    <a:pt x="1087472" y="968095"/>
                  </a:cubicBezTo>
                  <a:cubicBezTo>
                    <a:pt x="1468472" y="448242"/>
                    <a:pt x="1917205" y="43535"/>
                    <a:pt x="2296512" y="289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65424"/>
                </a:gs>
                <a:gs pos="50000">
                  <a:srgbClr val="928E3E"/>
                </a:gs>
                <a:gs pos="100000">
                  <a:srgbClr val="C5C381"/>
                </a:gs>
              </a:gsLst>
              <a:lin ang="0" scaled="1"/>
              <a:tileRect/>
            </a:gradFill>
            <a:ln w="3175">
              <a:solidFill>
                <a:srgbClr val="2323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2" name="Freeform: Shape 1911">
              <a:extLst>
                <a:ext uri="{FF2B5EF4-FFF2-40B4-BE49-F238E27FC236}">
                  <a16:creationId xmlns:a16="http://schemas.microsoft.com/office/drawing/2014/main" id="{838909AF-0DA6-4824-927E-078555915AA9}"/>
                </a:ext>
              </a:extLst>
            </p:cNvPr>
            <p:cNvSpPr/>
            <p:nvPr/>
          </p:nvSpPr>
          <p:spPr>
            <a:xfrm>
              <a:off x="3467290" y="4923768"/>
              <a:ext cx="397377" cy="72207"/>
            </a:xfrm>
            <a:custGeom>
              <a:avLst/>
              <a:gdLst>
                <a:gd name="connsiteX0" fmla="*/ 1151 w 4095636"/>
                <a:gd name="connsiteY0" fmla="*/ 640080 h 641470"/>
                <a:gd name="connsiteX1" fmla="*/ 874911 w 4095636"/>
                <a:gd name="connsiteY1" fmla="*/ 152400 h 641470"/>
                <a:gd name="connsiteX2" fmla="*/ 2073791 w 4095636"/>
                <a:gd name="connsiteY2" fmla="*/ 0 h 641470"/>
                <a:gd name="connsiteX3" fmla="*/ 3333631 w 4095636"/>
                <a:gd name="connsiteY3" fmla="*/ 152400 h 641470"/>
                <a:gd name="connsiteX4" fmla="*/ 4095631 w 4095636"/>
                <a:gd name="connsiteY4" fmla="*/ 508000 h 641470"/>
                <a:gd name="connsiteX5" fmla="*/ 3323471 w 4095636"/>
                <a:gd name="connsiteY5" fmla="*/ 304800 h 641470"/>
                <a:gd name="connsiteX6" fmla="*/ 2114431 w 4095636"/>
                <a:gd name="connsiteY6" fmla="*/ 152400 h 641470"/>
                <a:gd name="connsiteX7" fmla="*/ 722511 w 4095636"/>
                <a:gd name="connsiteY7" fmla="*/ 294640 h 641470"/>
                <a:gd name="connsiteX8" fmla="*/ 1151 w 4095636"/>
                <a:gd name="connsiteY8" fmla="*/ 640080 h 641470"/>
                <a:gd name="connsiteX0" fmla="*/ 1100 w 4125135"/>
                <a:gd name="connsiteY0" fmla="*/ 768096 h 769120"/>
                <a:gd name="connsiteX1" fmla="*/ 904410 w 4125135"/>
                <a:gd name="connsiteY1" fmla="*/ 152400 h 769120"/>
                <a:gd name="connsiteX2" fmla="*/ 2103290 w 4125135"/>
                <a:gd name="connsiteY2" fmla="*/ 0 h 769120"/>
                <a:gd name="connsiteX3" fmla="*/ 3363130 w 4125135"/>
                <a:gd name="connsiteY3" fmla="*/ 152400 h 769120"/>
                <a:gd name="connsiteX4" fmla="*/ 4125130 w 4125135"/>
                <a:gd name="connsiteY4" fmla="*/ 508000 h 769120"/>
                <a:gd name="connsiteX5" fmla="*/ 3352970 w 4125135"/>
                <a:gd name="connsiteY5" fmla="*/ 304800 h 769120"/>
                <a:gd name="connsiteX6" fmla="*/ 2143930 w 4125135"/>
                <a:gd name="connsiteY6" fmla="*/ 152400 h 769120"/>
                <a:gd name="connsiteX7" fmla="*/ 752010 w 4125135"/>
                <a:gd name="connsiteY7" fmla="*/ 294640 h 769120"/>
                <a:gd name="connsiteX8" fmla="*/ 1100 w 4125135"/>
                <a:gd name="connsiteY8" fmla="*/ 768096 h 769120"/>
                <a:gd name="connsiteX0" fmla="*/ 1008 w 4125043"/>
                <a:gd name="connsiteY0" fmla="*/ 768096 h 770433"/>
                <a:gd name="connsiteX1" fmla="*/ 904318 w 4125043"/>
                <a:gd name="connsiteY1" fmla="*/ 152400 h 770433"/>
                <a:gd name="connsiteX2" fmla="*/ 2103198 w 4125043"/>
                <a:gd name="connsiteY2" fmla="*/ 0 h 770433"/>
                <a:gd name="connsiteX3" fmla="*/ 3363038 w 4125043"/>
                <a:gd name="connsiteY3" fmla="*/ 152400 h 770433"/>
                <a:gd name="connsiteX4" fmla="*/ 4125038 w 4125043"/>
                <a:gd name="connsiteY4" fmla="*/ 508000 h 770433"/>
                <a:gd name="connsiteX5" fmla="*/ 3352878 w 4125043"/>
                <a:gd name="connsiteY5" fmla="*/ 304800 h 770433"/>
                <a:gd name="connsiteX6" fmla="*/ 2143838 w 4125043"/>
                <a:gd name="connsiteY6" fmla="*/ 152400 h 770433"/>
                <a:gd name="connsiteX7" fmla="*/ 757828 w 4125043"/>
                <a:gd name="connsiteY7" fmla="*/ 355600 h 770433"/>
                <a:gd name="connsiteX8" fmla="*/ 1008 w 4125043"/>
                <a:gd name="connsiteY8" fmla="*/ 768096 h 770433"/>
                <a:gd name="connsiteX0" fmla="*/ 954 w 4154539"/>
                <a:gd name="connsiteY0" fmla="*/ 835152 h 837181"/>
                <a:gd name="connsiteX1" fmla="*/ 933814 w 4154539"/>
                <a:gd name="connsiteY1" fmla="*/ 152400 h 837181"/>
                <a:gd name="connsiteX2" fmla="*/ 2132694 w 4154539"/>
                <a:gd name="connsiteY2" fmla="*/ 0 h 837181"/>
                <a:gd name="connsiteX3" fmla="*/ 3392534 w 4154539"/>
                <a:gd name="connsiteY3" fmla="*/ 152400 h 837181"/>
                <a:gd name="connsiteX4" fmla="*/ 4154534 w 4154539"/>
                <a:gd name="connsiteY4" fmla="*/ 508000 h 837181"/>
                <a:gd name="connsiteX5" fmla="*/ 3382374 w 4154539"/>
                <a:gd name="connsiteY5" fmla="*/ 304800 h 837181"/>
                <a:gd name="connsiteX6" fmla="*/ 2173334 w 4154539"/>
                <a:gd name="connsiteY6" fmla="*/ 152400 h 837181"/>
                <a:gd name="connsiteX7" fmla="*/ 787324 w 4154539"/>
                <a:gd name="connsiteY7" fmla="*/ 355600 h 837181"/>
                <a:gd name="connsiteX8" fmla="*/ 954 w 4154539"/>
                <a:gd name="connsiteY8" fmla="*/ 835152 h 837181"/>
                <a:gd name="connsiteX0" fmla="*/ 954 w 4154539"/>
                <a:gd name="connsiteY0" fmla="*/ 853440 h 855469"/>
                <a:gd name="connsiteX1" fmla="*/ 933814 w 4154539"/>
                <a:gd name="connsiteY1" fmla="*/ 170688 h 855469"/>
                <a:gd name="connsiteX2" fmla="*/ 2132694 w 4154539"/>
                <a:gd name="connsiteY2" fmla="*/ 0 h 855469"/>
                <a:gd name="connsiteX3" fmla="*/ 3392534 w 4154539"/>
                <a:gd name="connsiteY3" fmla="*/ 170688 h 855469"/>
                <a:gd name="connsiteX4" fmla="*/ 4154534 w 4154539"/>
                <a:gd name="connsiteY4" fmla="*/ 526288 h 855469"/>
                <a:gd name="connsiteX5" fmla="*/ 3382374 w 4154539"/>
                <a:gd name="connsiteY5" fmla="*/ 323088 h 855469"/>
                <a:gd name="connsiteX6" fmla="*/ 2173334 w 4154539"/>
                <a:gd name="connsiteY6" fmla="*/ 170688 h 855469"/>
                <a:gd name="connsiteX7" fmla="*/ 787324 w 4154539"/>
                <a:gd name="connsiteY7" fmla="*/ 373888 h 855469"/>
                <a:gd name="connsiteX8" fmla="*/ 954 w 4154539"/>
                <a:gd name="connsiteY8" fmla="*/ 853440 h 855469"/>
                <a:gd name="connsiteX0" fmla="*/ 3183 w 4156768"/>
                <a:gd name="connsiteY0" fmla="*/ 853440 h 857259"/>
                <a:gd name="connsiteX1" fmla="*/ 936043 w 4156768"/>
                <a:gd name="connsiteY1" fmla="*/ 170688 h 857259"/>
                <a:gd name="connsiteX2" fmla="*/ 2134923 w 4156768"/>
                <a:gd name="connsiteY2" fmla="*/ 0 h 857259"/>
                <a:gd name="connsiteX3" fmla="*/ 3394763 w 4156768"/>
                <a:gd name="connsiteY3" fmla="*/ 170688 h 857259"/>
                <a:gd name="connsiteX4" fmla="*/ 4156763 w 4156768"/>
                <a:gd name="connsiteY4" fmla="*/ 526288 h 857259"/>
                <a:gd name="connsiteX5" fmla="*/ 3384603 w 4156768"/>
                <a:gd name="connsiteY5" fmla="*/ 323088 h 857259"/>
                <a:gd name="connsiteX6" fmla="*/ 2175563 w 4156768"/>
                <a:gd name="connsiteY6" fmla="*/ 170688 h 857259"/>
                <a:gd name="connsiteX7" fmla="*/ 689083 w 4156768"/>
                <a:gd name="connsiteY7" fmla="*/ 434848 h 857259"/>
                <a:gd name="connsiteX8" fmla="*/ 3183 w 4156768"/>
                <a:gd name="connsiteY8" fmla="*/ 853440 h 857259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809 w 4077483"/>
                <a:gd name="connsiteY0" fmla="*/ 757278 h 762111"/>
                <a:gd name="connsiteX1" fmla="*/ 856758 w 4077483"/>
                <a:gd name="connsiteY1" fmla="*/ 170688 h 762111"/>
                <a:gd name="connsiteX2" fmla="*/ 2055638 w 4077483"/>
                <a:gd name="connsiteY2" fmla="*/ 0 h 762111"/>
                <a:gd name="connsiteX3" fmla="*/ 3315478 w 4077483"/>
                <a:gd name="connsiteY3" fmla="*/ 170688 h 762111"/>
                <a:gd name="connsiteX4" fmla="*/ 4077478 w 4077483"/>
                <a:gd name="connsiteY4" fmla="*/ 526288 h 762111"/>
                <a:gd name="connsiteX5" fmla="*/ 3305318 w 4077483"/>
                <a:gd name="connsiteY5" fmla="*/ 323088 h 762111"/>
                <a:gd name="connsiteX6" fmla="*/ 2096278 w 4077483"/>
                <a:gd name="connsiteY6" fmla="*/ 170688 h 762111"/>
                <a:gd name="connsiteX7" fmla="*/ 609798 w 4077483"/>
                <a:gd name="connsiteY7" fmla="*/ 434848 h 762111"/>
                <a:gd name="connsiteX8" fmla="*/ 3809 w 4077483"/>
                <a:gd name="connsiteY8" fmla="*/ 757278 h 762111"/>
                <a:gd name="connsiteX0" fmla="*/ 557 w 4074231"/>
                <a:gd name="connsiteY0" fmla="*/ 757278 h 780046"/>
                <a:gd name="connsiteX1" fmla="*/ 853506 w 4074231"/>
                <a:gd name="connsiteY1" fmla="*/ 170688 h 780046"/>
                <a:gd name="connsiteX2" fmla="*/ 2052386 w 4074231"/>
                <a:gd name="connsiteY2" fmla="*/ 0 h 780046"/>
                <a:gd name="connsiteX3" fmla="*/ 3312226 w 4074231"/>
                <a:gd name="connsiteY3" fmla="*/ 170688 h 780046"/>
                <a:gd name="connsiteX4" fmla="*/ 4074226 w 4074231"/>
                <a:gd name="connsiteY4" fmla="*/ 526288 h 780046"/>
                <a:gd name="connsiteX5" fmla="*/ 3302066 w 4074231"/>
                <a:gd name="connsiteY5" fmla="*/ 323088 h 780046"/>
                <a:gd name="connsiteX6" fmla="*/ 2093026 w 4074231"/>
                <a:gd name="connsiteY6" fmla="*/ 170688 h 780046"/>
                <a:gd name="connsiteX7" fmla="*/ 606546 w 4074231"/>
                <a:gd name="connsiteY7" fmla="*/ 434848 h 780046"/>
                <a:gd name="connsiteX8" fmla="*/ 557 w 4074231"/>
                <a:gd name="connsiteY8" fmla="*/ 757278 h 780046"/>
                <a:gd name="connsiteX0" fmla="*/ 557 w 4074231"/>
                <a:gd name="connsiteY0" fmla="*/ 757278 h 780045"/>
                <a:gd name="connsiteX1" fmla="*/ 853506 w 4074231"/>
                <a:gd name="connsiteY1" fmla="*/ 170688 h 780045"/>
                <a:gd name="connsiteX2" fmla="*/ 2052386 w 4074231"/>
                <a:gd name="connsiteY2" fmla="*/ 0 h 780045"/>
                <a:gd name="connsiteX3" fmla="*/ 3312226 w 4074231"/>
                <a:gd name="connsiteY3" fmla="*/ 170688 h 780045"/>
                <a:gd name="connsiteX4" fmla="*/ 4074226 w 4074231"/>
                <a:gd name="connsiteY4" fmla="*/ 526288 h 780045"/>
                <a:gd name="connsiteX5" fmla="*/ 3302066 w 4074231"/>
                <a:gd name="connsiteY5" fmla="*/ 323088 h 780045"/>
                <a:gd name="connsiteX6" fmla="*/ 2093026 w 4074231"/>
                <a:gd name="connsiteY6" fmla="*/ 170688 h 780045"/>
                <a:gd name="connsiteX7" fmla="*/ 606546 w 4074231"/>
                <a:gd name="connsiteY7" fmla="*/ 434848 h 780045"/>
                <a:gd name="connsiteX8" fmla="*/ 557 w 4074231"/>
                <a:gd name="connsiteY8" fmla="*/ 757278 h 780045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3668"/>
                <a:gd name="connsiteY0" fmla="*/ 757278 h 757278"/>
                <a:gd name="connsiteX1" fmla="*/ 852949 w 4073668"/>
                <a:gd name="connsiteY1" fmla="*/ 170688 h 757278"/>
                <a:gd name="connsiteX2" fmla="*/ 2051829 w 4073668"/>
                <a:gd name="connsiteY2" fmla="*/ 0 h 757278"/>
                <a:gd name="connsiteX3" fmla="*/ 3311669 w 4073668"/>
                <a:gd name="connsiteY3" fmla="*/ 170688 h 757278"/>
                <a:gd name="connsiteX4" fmla="*/ 4073669 w 4073668"/>
                <a:gd name="connsiteY4" fmla="*/ 526288 h 757278"/>
                <a:gd name="connsiteX5" fmla="*/ 3301509 w 4073668"/>
                <a:gd name="connsiteY5" fmla="*/ 323088 h 757278"/>
                <a:gd name="connsiteX6" fmla="*/ 2092469 w 4073668"/>
                <a:gd name="connsiteY6" fmla="*/ 170688 h 757278"/>
                <a:gd name="connsiteX7" fmla="*/ 605989 w 4073668"/>
                <a:gd name="connsiteY7" fmla="*/ 434848 h 757278"/>
                <a:gd name="connsiteX8" fmla="*/ 0 w 4073668"/>
                <a:gd name="connsiteY8" fmla="*/ 757278 h 757278"/>
                <a:gd name="connsiteX0" fmla="*/ 0 w 4073669"/>
                <a:gd name="connsiteY0" fmla="*/ 757278 h 757278"/>
                <a:gd name="connsiteX1" fmla="*/ 852949 w 4073669"/>
                <a:gd name="connsiteY1" fmla="*/ 170688 h 757278"/>
                <a:gd name="connsiteX2" fmla="*/ 2051829 w 4073669"/>
                <a:gd name="connsiteY2" fmla="*/ 0 h 757278"/>
                <a:gd name="connsiteX3" fmla="*/ 3311669 w 4073669"/>
                <a:gd name="connsiteY3" fmla="*/ 170688 h 757278"/>
                <a:gd name="connsiteX4" fmla="*/ 4073669 w 4073669"/>
                <a:gd name="connsiteY4" fmla="*/ 526288 h 757278"/>
                <a:gd name="connsiteX5" fmla="*/ 3301509 w 4073669"/>
                <a:gd name="connsiteY5" fmla="*/ 323088 h 757278"/>
                <a:gd name="connsiteX6" fmla="*/ 2092469 w 4073669"/>
                <a:gd name="connsiteY6" fmla="*/ 170688 h 757278"/>
                <a:gd name="connsiteX7" fmla="*/ 605989 w 4073669"/>
                <a:gd name="connsiteY7" fmla="*/ 434848 h 757278"/>
                <a:gd name="connsiteX8" fmla="*/ 0 w 4073669"/>
                <a:gd name="connsiteY8" fmla="*/ 757278 h 757278"/>
                <a:gd name="connsiteX0" fmla="*/ 0 w 4040373"/>
                <a:gd name="connsiteY0" fmla="*/ 757278 h 757278"/>
                <a:gd name="connsiteX1" fmla="*/ 852949 w 4040373"/>
                <a:gd name="connsiteY1" fmla="*/ 170688 h 757278"/>
                <a:gd name="connsiteX2" fmla="*/ 2051829 w 4040373"/>
                <a:gd name="connsiteY2" fmla="*/ 0 h 757278"/>
                <a:gd name="connsiteX3" fmla="*/ 3311669 w 4040373"/>
                <a:gd name="connsiteY3" fmla="*/ 170688 h 757278"/>
                <a:gd name="connsiteX4" fmla="*/ 4040373 w 4040373"/>
                <a:gd name="connsiteY4" fmla="*/ 526289 h 757278"/>
                <a:gd name="connsiteX5" fmla="*/ 3301509 w 4040373"/>
                <a:gd name="connsiteY5" fmla="*/ 323088 h 757278"/>
                <a:gd name="connsiteX6" fmla="*/ 2092469 w 4040373"/>
                <a:gd name="connsiteY6" fmla="*/ 170688 h 757278"/>
                <a:gd name="connsiteX7" fmla="*/ 605989 w 4040373"/>
                <a:gd name="connsiteY7" fmla="*/ 434848 h 757278"/>
                <a:gd name="connsiteX8" fmla="*/ 0 w 4040373"/>
                <a:gd name="connsiteY8" fmla="*/ 757278 h 75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0373" h="757278">
                  <a:moveTo>
                    <a:pt x="0" y="757278"/>
                  </a:moveTo>
                  <a:cubicBezTo>
                    <a:pt x="47819" y="555269"/>
                    <a:pt x="510978" y="296901"/>
                    <a:pt x="852949" y="170688"/>
                  </a:cubicBezTo>
                  <a:cubicBezTo>
                    <a:pt x="1194920" y="44475"/>
                    <a:pt x="1642042" y="0"/>
                    <a:pt x="2051829" y="0"/>
                  </a:cubicBezTo>
                  <a:cubicBezTo>
                    <a:pt x="2461616" y="0"/>
                    <a:pt x="2980245" y="82973"/>
                    <a:pt x="3311669" y="170688"/>
                  </a:cubicBezTo>
                  <a:cubicBezTo>
                    <a:pt x="3643093" y="258403"/>
                    <a:pt x="3942179" y="377251"/>
                    <a:pt x="4040373" y="526289"/>
                  </a:cubicBezTo>
                  <a:cubicBezTo>
                    <a:pt x="3885518" y="524214"/>
                    <a:pt x="3626160" y="382355"/>
                    <a:pt x="3301509" y="323088"/>
                  </a:cubicBezTo>
                  <a:cubicBezTo>
                    <a:pt x="2976858" y="263821"/>
                    <a:pt x="2525962" y="172381"/>
                    <a:pt x="2092469" y="170688"/>
                  </a:cubicBezTo>
                  <a:cubicBezTo>
                    <a:pt x="1635337" y="132419"/>
                    <a:pt x="954734" y="337083"/>
                    <a:pt x="605989" y="434848"/>
                  </a:cubicBezTo>
                  <a:cubicBezTo>
                    <a:pt x="257244" y="532613"/>
                    <a:pt x="112002" y="712012"/>
                    <a:pt x="0" y="757278"/>
                  </a:cubicBezTo>
                  <a:close/>
                </a:path>
              </a:pathLst>
            </a:custGeom>
            <a:solidFill>
              <a:srgbClr val="2A23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1913" name="Group 1912">
            <a:extLst>
              <a:ext uri="{FF2B5EF4-FFF2-40B4-BE49-F238E27FC236}">
                <a16:creationId xmlns:a16="http://schemas.microsoft.com/office/drawing/2014/main" id="{0963CF3F-0CFE-1208-F5DC-03E2B5891637}"/>
              </a:ext>
            </a:extLst>
          </p:cNvPr>
          <p:cNvGrpSpPr/>
          <p:nvPr/>
        </p:nvGrpSpPr>
        <p:grpSpPr>
          <a:xfrm>
            <a:off x="5554357" y="2655384"/>
            <a:ext cx="1082509" cy="498163"/>
            <a:chOff x="6565180" y="2816264"/>
            <a:chExt cx="886334" cy="498163"/>
          </a:xfrm>
        </p:grpSpPr>
        <p:grpSp>
          <p:nvGrpSpPr>
            <p:cNvPr id="1914" name="Group 1913">
              <a:extLst>
                <a:ext uri="{FF2B5EF4-FFF2-40B4-BE49-F238E27FC236}">
                  <a16:creationId xmlns:a16="http://schemas.microsoft.com/office/drawing/2014/main" id="{C6B107AD-D5BC-89F0-E3A5-9407FB5D5CB5}"/>
                </a:ext>
              </a:extLst>
            </p:cNvPr>
            <p:cNvGrpSpPr/>
            <p:nvPr/>
          </p:nvGrpSpPr>
          <p:grpSpPr>
            <a:xfrm>
              <a:off x="6565180" y="2816264"/>
              <a:ext cx="886334" cy="498163"/>
              <a:chOff x="7925147" y="3496292"/>
              <a:chExt cx="972000" cy="576000"/>
            </a:xfrm>
          </p:grpSpPr>
          <p:sp>
            <p:nvSpPr>
              <p:cNvPr id="1916" name="AutoShape 5">
                <a:extLst>
                  <a:ext uri="{FF2B5EF4-FFF2-40B4-BE49-F238E27FC236}">
                    <a16:creationId xmlns:a16="http://schemas.microsoft.com/office/drawing/2014/main" id="{07FDBFE9-7E5B-9D7F-D2E4-C86B59F612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9119" y="3496292"/>
                <a:ext cx="947935" cy="576000"/>
              </a:xfrm>
              <a:prstGeom prst="can">
                <a:avLst>
                  <a:gd name="adj" fmla="val 33194"/>
                </a:avLst>
              </a:prstGeom>
              <a:solidFill>
                <a:srgbClr val="00FFCC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buNone/>
                </a:pPr>
                <a:endParaRPr lang="en-US" altLang="nb-NO" sz="2000"/>
              </a:p>
            </p:txBody>
          </p:sp>
          <p:sp>
            <p:nvSpPr>
              <p:cNvPr id="1917" name="Text Box 5">
                <a:extLst>
                  <a:ext uri="{FF2B5EF4-FFF2-40B4-BE49-F238E27FC236}">
                    <a16:creationId xmlns:a16="http://schemas.microsoft.com/office/drawing/2014/main" id="{C72E68DD-6A0D-F825-3B3F-B7783B9B47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5147" y="3655757"/>
                <a:ext cx="972000" cy="390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3600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nb-NO" sz="2000" dirty="0">
                  <a:cs typeface="DejaVu Sans" pitchFamily="34" charset="0"/>
                </a:endParaRPr>
              </a:p>
            </p:txBody>
          </p:sp>
        </p:grpSp>
        <p:sp>
          <p:nvSpPr>
            <p:cNvPr id="1915" name="Text Box 5">
              <a:extLst>
                <a:ext uri="{FF2B5EF4-FFF2-40B4-BE49-F238E27FC236}">
                  <a16:creationId xmlns:a16="http://schemas.microsoft.com/office/drawing/2014/main" id="{B18BCC42-4C3E-AFEC-9691-DA212E3447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8930" y="2914119"/>
              <a:ext cx="838200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36000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nb-NO" sz="2000" dirty="0">
                  <a:cs typeface="DejaVu Sans" pitchFamily="34" charset="0"/>
                </a:rPr>
                <a:t>A</a:t>
              </a:r>
              <a:r>
                <a:rPr lang="nb-NO" altLang="nb-NO" sz="2000" dirty="0" err="1">
                  <a:cs typeface="DejaVu Sans" pitchFamily="34" charset="0"/>
                </a:rPr>
                <a:t>ssets</a:t>
              </a:r>
              <a:endParaRPr lang="en-US" altLang="nb-NO" sz="2000" dirty="0">
                <a:cs typeface="DejaVu Sans" pitchFamily="34" charset="0"/>
              </a:endParaRPr>
            </a:p>
          </p:txBody>
        </p:sp>
      </p:grpSp>
      <p:pic>
        <p:nvPicPr>
          <p:cNvPr id="1918" name="Picture 1917" descr="A red circle with a cross in it&#10;&#10;AI-generated content may be incorrect.">
            <a:extLst>
              <a:ext uri="{FF2B5EF4-FFF2-40B4-BE49-F238E27FC236}">
                <a16:creationId xmlns:a16="http://schemas.microsoft.com/office/drawing/2014/main" id="{D44170F1-ED8B-5D0E-E022-06CE07541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24" y="3538930"/>
            <a:ext cx="576000" cy="576000"/>
          </a:xfrm>
          <a:prstGeom prst="rect">
            <a:avLst/>
          </a:prstGeom>
        </p:spPr>
      </p:pic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789D3A5-09CA-61F1-A3D9-47364184525D}"/>
              </a:ext>
            </a:extLst>
          </p:cNvPr>
          <p:cNvCxnSpPr>
            <a:cxnSpLocks/>
          </p:cNvCxnSpPr>
          <p:nvPr/>
        </p:nvCxnSpPr>
        <p:spPr>
          <a:xfrm flipH="1">
            <a:off x="5298566" y="3863165"/>
            <a:ext cx="3600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Arrow: Left 66">
            <a:extLst>
              <a:ext uri="{FF2B5EF4-FFF2-40B4-BE49-F238E27FC236}">
                <a16:creationId xmlns:a16="http://schemas.microsoft.com/office/drawing/2014/main" id="{4F016CD2-B48F-CA34-5240-EAD59C8826EF}"/>
              </a:ext>
            </a:extLst>
          </p:cNvPr>
          <p:cNvSpPr/>
          <p:nvPr/>
        </p:nvSpPr>
        <p:spPr>
          <a:xfrm>
            <a:off x="7265285" y="3070427"/>
            <a:ext cx="2280835" cy="576000"/>
          </a:xfrm>
          <a:prstGeom prst="leftArrow">
            <a:avLst/>
          </a:prstGeom>
          <a:solidFill>
            <a:srgbClr val="D9E2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 enforcement</a:t>
            </a:r>
            <a:endParaRPr lang="en-US" altLang="nb-NO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16">
            <a:extLst>
              <a:ext uri="{FF2B5EF4-FFF2-40B4-BE49-F238E27FC236}">
                <a16:creationId xmlns:a16="http://schemas.microsoft.com/office/drawing/2014/main" id="{749D2B1A-8852-0939-CCD0-AFF1C985D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834" y="3531513"/>
            <a:ext cx="1848681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Illegal material</a:t>
            </a:r>
          </a:p>
        </p:txBody>
      </p:sp>
      <p:sp>
        <p:nvSpPr>
          <p:cNvPr id="84" name="TextBox 16">
            <a:extLst>
              <a:ext uri="{FF2B5EF4-FFF2-40B4-BE49-F238E27FC236}">
                <a16:creationId xmlns:a16="http://schemas.microsoft.com/office/drawing/2014/main" id="{0432CB27-7682-5446-6794-7C9C3B692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42" y="3074085"/>
            <a:ext cx="1123950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tx1"/>
                </a:solidFill>
                <a:cs typeface="Arial" panose="020B0604020202020204" pitchFamily="34" charset="0"/>
              </a:rPr>
              <a:t>Internet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D7F7073-D6AF-720B-3112-BCCD4A8AA33B}"/>
              </a:ext>
            </a:extLst>
          </p:cNvPr>
          <p:cNvSpPr/>
          <p:nvPr/>
        </p:nvSpPr>
        <p:spPr>
          <a:xfrm>
            <a:off x="123826" y="2333117"/>
            <a:ext cx="11944350" cy="2200783"/>
          </a:xfrm>
          <a:prstGeom prst="ellipse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16">
            <a:extLst>
              <a:ext uri="{FF2B5EF4-FFF2-40B4-BE49-F238E27FC236}">
                <a16:creationId xmlns:a16="http://schemas.microsoft.com/office/drawing/2014/main" id="{A633EAD6-A54F-C79F-5E33-A7A9BA0CC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589" y="3121328"/>
            <a:ext cx="1123950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tx1"/>
                </a:solidFill>
                <a:cs typeface="Arial" panose="020B0604020202020204" pitchFamily="34" charset="0"/>
              </a:rPr>
              <a:t>Nation state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F902C7C-787C-3326-3AD6-A9985A8AA493}"/>
              </a:ext>
            </a:extLst>
          </p:cNvPr>
          <p:cNvGrpSpPr>
            <a:grpSpLocks noChangeAspect="1"/>
          </p:cNvGrpSpPr>
          <p:nvPr/>
        </p:nvGrpSpPr>
        <p:grpSpPr>
          <a:xfrm>
            <a:off x="5589191" y="3554533"/>
            <a:ext cx="808081" cy="635198"/>
            <a:chOff x="3303153" y="4738257"/>
            <a:chExt cx="758307" cy="596073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A7193DB9-F5A3-7BE9-CF78-1287DD9EF65E}"/>
                </a:ext>
              </a:extLst>
            </p:cNvPr>
            <p:cNvSpPr/>
            <p:nvPr/>
          </p:nvSpPr>
          <p:spPr>
            <a:xfrm>
              <a:off x="3303153" y="4957640"/>
              <a:ext cx="758307" cy="376690"/>
            </a:xfrm>
            <a:custGeom>
              <a:avLst/>
              <a:gdLst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0 w 8418102"/>
                <a:gd name="connsiteY0" fmla="*/ 3852415 h 3951536"/>
                <a:gd name="connsiteX1" fmla="*/ 447040 w 8418102"/>
                <a:gd name="connsiteY1" fmla="*/ 3110735 h 3951536"/>
                <a:gd name="connsiteX2" fmla="*/ 2214880 w 8418102"/>
                <a:gd name="connsiteY2" fmla="*/ 1952495 h 3951536"/>
                <a:gd name="connsiteX3" fmla="*/ 1554480 w 8418102"/>
                <a:gd name="connsiteY3" fmla="*/ 1007615 h 3951536"/>
                <a:gd name="connsiteX4" fmla="*/ 2306320 w 8418102"/>
                <a:gd name="connsiteY4" fmla="*/ 144015 h 3951536"/>
                <a:gd name="connsiteX5" fmla="*/ 3972560 w 8418102"/>
                <a:gd name="connsiteY5" fmla="*/ 1775 h 3951536"/>
                <a:gd name="connsiteX6" fmla="*/ 5537200 w 8418102"/>
                <a:gd name="connsiteY6" fmla="*/ 133855 h 3951536"/>
                <a:gd name="connsiteX7" fmla="*/ 6289040 w 8418102"/>
                <a:gd name="connsiteY7" fmla="*/ 926335 h 3951536"/>
                <a:gd name="connsiteX8" fmla="*/ 5770880 w 8418102"/>
                <a:gd name="connsiteY8" fmla="*/ 1688335 h 3951536"/>
                <a:gd name="connsiteX9" fmla="*/ 7376160 w 8418102"/>
                <a:gd name="connsiteY9" fmla="*/ 2897375 h 3951536"/>
                <a:gd name="connsiteX10" fmla="*/ 7924800 w 8418102"/>
                <a:gd name="connsiteY10" fmla="*/ 3842255 h 3951536"/>
                <a:gd name="connsiteX11" fmla="*/ 0 w 8418102"/>
                <a:gd name="connsiteY11" fmla="*/ 3852415 h 3951536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852415"/>
                <a:gd name="connsiteX1" fmla="*/ 447040 w 8418102"/>
                <a:gd name="connsiteY1" fmla="*/ 3110735 h 3852415"/>
                <a:gd name="connsiteX2" fmla="*/ 2214880 w 8418102"/>
                <a:gd name="connsiteY2" fmla="*/ 1952495 h 3852415"/>
                <a:gd name="connsiteX3" fmla="*/ 1554480 w 8418102"/>
                <a:gd name="connsiteY3" fmla="*/ 1007615 h 3852415"/>
                <a:gd name="connsiteX4" fmla="*/ 2306320 w 8418102"/>
                <a:gd name="connsiteY4" fmla="*/ 144015 h 3852415"/>
                <a:gd name="connsiteX5" fmla="*/ 3972560 w 8418102"/>
                <a:gd name="connsiteY5" fmla="*/ 1775 h 3852415"/>
                <a:gd name="connsiteX6" fmla="*/ 5537200 w 8418102"/>
                <a:gd name="connsiteY6" fmla="*/ 133855 h 3852415"/>
                <a:gd name="connsiteX7" fmla="*/ 6289040 w 8418102"/>
                <a:gd name="connsiteY7" fmla="*/ 926335 h 3852415"/>
                <a:gd name="connsiteX8" fmla="*/ 5770880 w 8418102"/>
                <a:gd name="connsiteY8" fmla="*/ 1688335 h 3852415"/>
                <a:gd name="connsiteX9" fmla="*/ 7376160 w 8418102"/>
                <a:gd name="connsiteY9" fmla="*/ 2897375 h 3852415"/>
                <a:gd name="connsiteX10" fmla="*/ 7924800 w 8418102"/>
                <a:gd name="connsiteY10" fmla="*/ 3842255 h 3852415"/>
                <a:gd name="connsiteX11" fmla="*/ 0 w 8418102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948210 h 3948210"/>
                <a:gd name="connsiteX1" fmla="*/ 447040 w 7952816"/>
                <a:gd name="connsiteY1" fmla="*/ 3206530 h 3948210"/>
                <a:gd name="connsiteX2" fmla="*/ 2214880 w 7952816"/>
                <a:gd name="connsiteY2" fmla="*/ 2048290 h 3948210"/>
                <a:gd name="connsiteX3" fmla="*/ 1554480 w 7952816"/>
                <a:gd name="connsiteY3" fmla="*/ 1103410 h 3948210"/>
                <a:gd name="connsiteX4" fmla="*/ 2306320 w 7952816"/>
                <a:gd name="connsiteY4" fmla="*/ 239810 h 3948210"/>
                <a:gd name="connsiteX5" fmla="*/ 3935984 w 7952816"/>
                <a:gd name="connsiteY5" fmla="*/ 34 h 3948210"/>
                <a:gd name="connsiteX6" fmla="*/ 5537200 w 7952816"/>
                <a:gd name="connsiteY6" fmla="*/ 229650 h 3948210"/>
                <a:gd name="connsiteX7" fmla="*/ 6289040 w 7952816"/>
                <a:gd name="connsiteY7" fmla="*/ 1022130 h 3948210"/>
                <a:gd name="connsiteX8" fmla="*/ 5770880 w 7952816"/>
                <a:gd name="connsiteY8" fmla="*/ 1784130 h 3948210"/>
                <a:gd name="connsiteX9" fmla="*/ 7376160 w 7952816"/>
                <a:gd name="connsiteY9" fmla="*/ 2993170 h 3948210"/>
                <a:gd name="connsiteX10" fmla="*/ 7924800 w 7952816"/>
                <a:gd name="connsiteY10" fmla="*/ 3938050 h 3948210"/>
                <a:gd name="connsiteX11" fmla="*/ 0 w 7952816"/>
                <a:gd name="connsiteY11" fmla="*/ 3948210 h 3948210"/>
                <a:gd name="connsiteX0" fmla="*/ 0 w 7952816"/>
                <a:gd name="connsiteY0" fmla="*/ 3951635 h 3951635"/>
                <a:gd name="connsiteX1" fmla="*/ 447040 w 7952816"/>
                <a:gd name="connsiteY1" fmla="*/ 3209955 h 3951635"/>
                <a:gd name="connsiteX2" fmla="*/ 2214880 w 7952816"/>
                <a:gd name="connsiteY2" fmla="*/ 2051715 h 3951635"/>
                <a:gd name="connsiteX3" fmla="*/ 1554480 w 7952816"/>
                <a:gd name="connsiteY3" fmla="*/ 1106835 h 3951635"/>
                <a:gd name="connsiteX4" fmla="*/ 2306320 w 7952816"/>
                <a:gd name="connsiteY4" fmla="*/ 243235 h 3951635"/>
                <a:gd name="connsiteX5" fmla="*/ 3935984 w 7952816"/>
                <a:gd name="connsiteY5" fmla="*/ 3459 h 3951635"/>
                <a:gd name="connsiteX6" fmla="*/ 5555488 w 7952816"/>
                <a:gd name="connsiteY6" fmla="*/ 172115 h 3951635"/>
                <a:gd name="connsiteX7" fmla="*/ 6289040 w 7952816"/>
                <a:gd name="connsiteY7" fmla="*/ 1025555 h 3951635"/>
                <a:gd name="connsiteX8" fmla="*/ 5770880 w 7952816"/>
                <a:gd name="connsiteY8" fmla="*/ 1787555 h 3951635"/>
                <a:gd name="connsiteX9" fmla="*/ 7376160 w 7952816"/>
                <a:gd name="connsiteY9" fmla="*/ 2996595 h 3951635"/>
                <a:gd name="connsiteX10" fmla="*/ 7924800 w 7952816"/>
                <a:gd name="connsiteY10" fmla="*/ 3941475 h 3951635"/>
                <a:gd name="connsiteX11" fmla="*/ 0 w 7952816"/>
                <a:gd name="connsiteY11" fmla="*/ 3951635 h 3951635"/>
                <a:gd name="connsiteX0" fmla="*/ 0 w 7952816"/>
                <a:gd name="connsiteY0" fmla="*/ 3949670 h 3949670"/>
                <a:gd name="connsiteX1" fmla="*/ 447040 w 7952816"/>
                <a:gd name="connsiteY1" fmla="*/ 3207990 h 3949670"/>
                <a:gd name="connsiteX2" fmla="*/ 2214880 w 7952816"/>
                <a:gd name="connsiteY2" fmla="*/ 2049750 h 3949670"/>
                <a:gd name="connsiteX3" fmla="*/ 1554480 w 7952816"/>
                <a:gd name="connsiteY3" fmla="*/ 1104870 h 3949670"/>
                <a:gd name="connsiteX4" fmla="*/ 2306320 w 7952816"/>
                <a:gd name="connsiteY4" fmla="*/ 241270 h 3949670"/>
                <a:gd name="connsiteX5" fmla="*/ 3935984 w 7952816"/>
                <a:gd name="connsiteY5" fmla="*/ 1494 h 3949670"/>
                <a:gd name="connsiteX6" fmla="*/ 5555488 w 7952816"/>
                <a:gd name="connsiteY6" fmla="*/ 170150 h 3949670"/>
                <a:gd name="connsiteX7" fmla="*/ 6289040 w 7952816"/>
                <a:gd name="connsiteY7" fmla="*/ 1023590 h 3949670"/>
                <a:gd name="connsiteX8" fmla="*/ 5770880 w 7952816"/>
                <a:gd name="connsiteY8" fmla="*/ 1785590 h 3949670"/>
                <a:gd name="connsiteX9" fmla="*/ 7376160 w 7952816"/>
                <a:gd name="connsiteY9" fmla="*/ 2994630 h 3949670"/>
                <a:gd name="connsiteX10" fmla="*/ 7924800 w 7952816"/>
                <a:gd name="connsiteY10" fmla="*/ 3939510 h 3949670"/>
                <a:gd name="connsiteX11" fmla="*/ 0 w 7952816"/>
                <a:gd name="connsiteY11" fmla="*/ 3949670 h 3949670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2198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8294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52816" h="3950573">
                  <a:moveTo>
                    <a:pt x="0" y="3950573"/>
                  </a:moveTo>
                  <a:cubicBezTo>
                    <a:pt x="125307" y="3554333"/>
                    <a:pt x="77893" y="3525546"/>
                    <a:pt x="447040" y="3208893"/>
                  </a:cubicBezTo>
                  <a:cubicBezTo>
                    <a:pt x="816187" y="2892240"/>
                    <a:pt x="1766147" y="2299573"/>
                    <a:pt x="2214880" y="2050653"/>
                  </a:cubicBezTo>
                  <a:cubicBezTo>
                    <a:pt x="1932093" y="1740773"/>
                    <a:pt x="1711960" y="1732306"/>
                    <a:pt x="1554480" y="1105773"/>
                  </a:cubicBezTo>
                  <a:cubicBezTo>
                    <a:pt x="1472184" y="651960"/>
                    <a:pt x="1909403" y="426069"/>
                    <a:pt x="2306320" y="242173"/>
                  </a:cubicBezTo>
                  <a:cubicBezTo>
                    <a:pt x="2703237" y="58277"/>
                    <a:pt x="3394456" y="14250"/>
                    <a:pt x="3935984" y="2397"/>
                  </a:cubicBezTo>
                  <a:cubicBezTo>
                    <a:pt x="4477512" y="-9456"/>
                    <a:pt x="5168392" y="18992"/>
                    <a:pt x="5555488" y="171053"/>
                  </a:cubicBezTo>
                  <a:cubicBezTo>
                    <a:pt x="5942584" y="323114"/>
                    <a:pt x="6199293" y="330565"/>
                    <a:pt x="6258560" y="914765"/>
                  </a:cubicBezTo>
                  <a:cubicBezTo>
                    <a:pt x="6236547" y="1356725"/>
                    <a:pt x="5985933" y="1579906"/>
                    <a:pt x="5770880" y="1786493"/>
                  </a:cubicBezTo>
                  <a:cubicBezTo>
                    <a:pt x="6033347" y="2084520"/>
                    <a:pt x="7017173" y="2636546"/>
                    <a:pt x="7376160" y="2995533"/>
                  </a:cubicBezTo>
                  <a:cubicBezTo>
                    <a:pt x="7735147" y="3354520"/>
                    <a:pt x="8050107" y="3530626"/>
                    <a:pt x="7924800" y="3940413"/>
                  </a:cubicBezTo>
                  <a:cubicBezTo>
                    <a:pt x="7708053" y="3923480"/>
                    <a:pt x="443653" y="3930253"/>
                    <a:pt x="0" y="395057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32323"/>
                </a:gs>
                <a:gs pos="50000">
                  <a:srgbClr val="3B3B3B"/>
                </a:gs>
                <a:gs pos="99000">
                  <a:srgbClr val="BEBEBE"/>
                </a:gs>
              </a:gsLst>
              <a:lin ang="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ED1E10A-78E1-B2D8-0E23-B66303B941B5}"/>
                </a:ext>
              </a:extLst>
            </p:cNvPr>
            <p:cNvSpPr/>
            <p:nvPr/>
          </p:nvSpPr>
          <p:spPr>
            <a:xfrm>
              <a:off x="3454206" y="4738257"/>
              <a:ext cx="430164" cy="294780"/>
            </a:xfrm>
            <a:custGeom>
              <a:avLst/>
              <a:gdLst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5502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2587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115 h 3088755"/>
                <a:gd name="connsiteX1" fmla="*/ 3363294 w 4480894"/>
                <a:gd name="connsiteY1" fmla="*/ 721475 h 3088755"/>
                <a:gd name="connsiteX2" fmla="*/ 4186254 w 4480894"/>
                <a:gd name="connsiteY2" fmla="*/ 2326755 h 3088755"/>
                <a:gd name="connsiteX3" fmla="*/ 4480894 w 4480894"/>
                <a:gd name="connsiteY3" fmla="*/ 2722995 h 3088755"/>
                <a:gd name="connsiteX4" fmla="*/ 2367614 w 4480894"/>
                <a:gd name="connsiteY4" fmla="*/ 2326755 h 3088755"/>
                <a:gd name="connsiteX5" fmla="*/ 334 w 4480894"/>
                <a:gd name="connsiteY5" fmla="*/ 3088755 h 3088755"/>
                <a:gd name="connsiteX6" fmla="*/ 1128094 w 4480894"/>
                <a:gd name="connsiteY6" fmla="*/ 975475 h 3088755"/>
                <a:gd name="connsiteX7" fmla="*/ 2296494 w 4480894"/>
                <a:gd name="connsiteY7" fmla="*/ 115 h 3088755"/>
                <a:gd name="connsiteX0" fmla="*/ 2296494 w 4480894"/>
                <a:gd name="connsiteY0" fmla="*/ 7 h 3088647"/>
                <a:gd name="connsiteX1" fmla="*/ 3363294 w 4480894"/>
                <a:gd name="connsiteY1" fmla="*/ 721367 h 3088647"/>
                <a:gd name="connsiteX2" fmla="*/ 4186254 w 4480894"/>
                <a:gd name="connsiteY2" fmla="*/ 2326647 h 3088647"/>
                <a:gd name="connsiteX3" fmla="*/ 4480894 w 4480894"/>
                <a:gd name="connsiteY3" fmla="*/ 2722887 h 3088647"/>
                <a:gd name="connsiteX4" fmla="*/ 2367614 w 4480894"/>
                <a:gd name="connsiteY4" fmla="*/ 2326647 h 3088647"/>
                <a:gd name="connsiteX5" fmla="*/ 334 w 4480894"/>
                <a:gd name="connsiteY5" fmla="*/ 3088647 h 3088647"/>
                <a:gd name="connsiteX6" fmla="*/ 1128094 w 4480894"/>
                <a:gd name="connsiteY6" fmla="*/ 975367 h 3088647"/>
                <a:gd name="connsiteX7" fmla="*/ 2296494 w 448089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57454 w 4511374"/>
                <a:gd name="connsiteY4" fmla="*/ 224536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65934 w 4511374"/>
                <a:gd name="connsiteY2" fmla="*/ 220472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512 w 4511392"/>
                <a:gd name="connsiteY0" fmla="*/ 2895 h 3091535"/>
                <a:gd name="connsiteX1" fmla="*/ 3363312 w 4511392"/>
                <a:gd name="connsiteY1" fmla="*/ 724255 h 3091535"/>
                <a:gd name="connsiteX2" fmla="*/ 4165952 w 4511392"/>
                <a:gd name="connsiteY2" fmla="*/ 2207615 h 3091535"/>
                <a:gd name="connsiteX3" fmla="*/ 4511392 w 4511392"/>
                <a:gd name="connsiteY3" fmla="*/ 2756255 h 3091535"/>
                <a:gd name="connsiteX4" fmla="*/ 2367632 w 4511392"/>
                <a:gd name="connsiteY4" fmla="*/ 2309215 h 3091535"/>
                <a:gd name="connsiteX5" fmla="*/ 352 w 4511392"/>
                <a:gd name="connsiteY5" fmla="*/ 3091535 h 3091535"/>
                <a:gd name="connsiteX6" fmla="*/ 1087472 w 4511392"/>
                <a:gd name="connsiteY6" fmla="*/ 968095 h 3091535"/>
                <a:gd name="connsiteX7" fmla="*/ 2296512 w 4511392"/>
                <a:gd name="connsiteY7" fmla="*/ 2895 h 30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11392" h="3091535">
                  <a:moveTo>
                    <a:pt x="2296512" y="2895"/>
                  </a:moveTo>
                  <a:cubicBezTo>
                    <a:pt x="2675819" y="-37745"/>
                    <a:pt x="3051739" y="356802"/>
                    <a:pt x="3363312" y="724255"/>
                  </a:cubicBezTo>
                  <a:cubicBezTo>
                    <a:pt x="3674885" y="1091708"/>
                    <a:pt x="3974605" y="1868948"/>
                    <a:pt x="4165952" y="2207615"/>
                  </a:cubicBezTo>
                  <a:cubicBezTo>
                    <a:pt x="4357299" y="2546282"/>
                    <a:pt x="4494459" y="2598775"/>
                    <a:pt x="4511392" y="2756255"/>
                  </a:cubicBezTo>
                  <a:cubicBezTo>
                    <a:pt x="4284485" y="2558135"/>
                    <a:pt x="3861152" y="2334615"/>
                    <a:pt x="2367632" y="2309215"/>
                  </a:cubicBezTo>
                  <a:cubicBezTo>
                    <a:pt x="874112" y="2283815"/>
                    <a:pt x="222179" y="2813828"/>
                    <a:pt x="352" y="3091535"/>
                  </a:cubicBezTo>
                  <a:cubicBezTo>
                    <a:pt x="-18275" y="2668202"/>
                    <a:pt x="706472" y="1487948"/>
                    <a:pt x="1087472" y="968095"/>
                  </a:cubicBezTo>
                  <a:cubicBezTo>
                    <a:pt x="1468472" y="448242"/>
                    <a:pt x="1917205" y="43535"/>
                    <a:pt x="2296512" y="289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65424"/>
                </a:gs>
                <a:gs pos="50000">
                  <a:srgbClr val="928E3E"/>
                </a:gs>
                <a:gs pos="100000">
                  <a:srgbClr val="C5C381"/>
                </a:gs>
              </a:gsLst>
              <a:lin ang="0" scaled="1"/>
              <a:tileRect/>
            </a:gradFill>
            <a:ln w="3175">
              <a:solidFill>
                <a:srgbClr val="2323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17C105A-4A7D-D9B1-C899-787325A16C53}"/>
                </a:ext>
              </a:extLst>
            </p:cNvPr>
            <p:cNvSpPr/>
            <p:nvPr/>
          </p:nvSpPr>
          <p:spPr>
            <a:xfrm>
              <a:off x="3467290" y="4923768"/>
              <a:ext cx="397377" cy="72207"/>
            </a:xfrm>
            <a:custGeom>
              <a:avLst/>
              <a:gdLst>
                <a:gd name="connsiteX0" fmla="*/ 1151 w 4095636"/>
                <a:gd name="connsiteY0" fmla="*/ 640080 h 641470"/>
                <a:gd name="connsiteX1" fmla="*/ 874911 w 4095636"/>
                <a:gd name="connsiteY1" fmla="*/ 152400 h 641470"/>
                <a:gd name="connsiteX2" fmla="*/ 2073791 w 4095636"/>
                <a:gd name="connsiteY2" fmla="*/ 0 h 641470"/>
                <a:gd name="connsiteX3" fmla="*/ 3333631 w 4095636"/>
                <a:gd name="connsiteY3" fmla="*/ 152400 h 641470"/>
                <a:gd name="connsiteX4" fmla="*/ 4095631 w 4095636"/>
                <a:gd name="connsiteY4" fmla="*/ 508000 h 641470"/>
                <a:gd name="connsiteX5" fmla="*/ 3323471 w 4095636"/>
                <a:gd name="connsiteY5" fmla="*/ 304800 h 641470"/>
                <a:gd name="connsiteX6" fmla="*/ 2114431 w 4095636"/>
                <a:gd name="connsiteY6" fmla="*/ 152400 h 641470"/>
                <a:gd name="connsiteX7" fmla="*/ 722511 w 4095636"/>
                <a:gd name="connsiteY7" fmla="*/ 294640 h 641470"/>
                <a:gd name="connsiteX8" fmla="*/ 1151 w 4095636"/>
                <a:gd name="connsiteY8" fmla="*/ 640080 h 641470"/>
                <a:gd name="connsiteX0" fmla="*/ 1100 w 4125135"/>
                <a:gd name="connsiteY0" fmla="*/ 768096 h 769120"/>
                <a:gd name="connsiteX1" fmla="*/ 904410 w 4125135"/>
                <a:gd name="connsiteY1" fmla="*/ 152400 h 769120"/>
                <a:gd name="connsiteX2" fmla="*/ 2103290 w 4125135"/>
                <a:gd name="connsiteY2" fmla="*/ 0 h 769120"/>
                <a:gd name="connsiteX3" fmla="*/ 3363130 w 4125135"/>
                <a:gd name="connsiteY3" fmla="*/ 152400 h 769120"/>
                <a:gd name="connsiteX4" fmla="*/ 4125130 w 4125135"/>
                <a:gd name="connsiteY4" fmla="*/ 508000 h 769120"/>
                <a:gd name="connsiteX5" fmla="*/ 3352970 w 4125135"/>
                <a:gd name="connsiteY5" fmla="*/ 304800 h 769120"/>
                <a:gd name="connsiteX6" fmla="*/ 2143930 w 4125135"/>
                <a:gd name="connsiteY6" fmla="*/ 152400 h 769120"/>
                <a:gd name="connsiteX7" fmla="*/ 752010 w 4125135"/>
                <a:gd name="connsiteY7" fmla="*/ 294640 h 769120"/>
                <a:gd name="connsiteX8" fmla="*/ 1100 w 4125135"/>
                <a:gd name="connsiteY8" fmla="*/ 768096 h 769120"/>
                <a:gd name="connsiteX0" fmla="*/ 1008 w 4125043"/>
                <a:gd name="connsiteY0" fmla="*/ 768096 h 770433"/>
                <a:gd name="connsiteX1" fmla="*/ 904318 w 4125043"/>
                <a:gd name="connsiteY1" fmla="*/ 152400 h 770433"/>
                <a:gd name="connsiteX2" fmla="*/ 2103198 w 4125043"/>
                <a:gd name="connsiteY2" fmla="*/ 0 h 770433"/>
                <a:gd name="connsiteX3" fmla="*/ 3363038 w 4125043"/>
                <a:gd name="connsiteY3" fmla="*/ 152400 h 770433"/>
                <a:gd name="connsiteX4" fmla="*/ 4125038 w 4125043"/>
                <a:gd name="connsiteY4" fmla="*/ 508000 h 770433"/>
                <a:gd name="connsiteX5" fmla="*/ 3352878 w 4125043"/>
                <a:gd name="connsiteY5" fmla="*/ 304800 h 770433"/>
                <a:gd name="connsiteX6" fmla="*/ 2143838 w 4125043"/>
                <a:gd name="connsiteY6" fmla="*/ 152400 h 770433"/>
                <a:gd name="connsiteX7" fmla="*/ 757828 w 4125043"/>
                <a:gd name="connsiteY7" fmla="*/ 355600 h 770433"/>
                <a:gd name="connsiteX8" fmla="*/ 1008 w 4125043"/>
                <a:gd name="connsiteY8" fmla="*/ 768096 h 770433"/>
                <a:gd name="connsiteX0" fmla="*/ 954 w 4154539"/>
                <a:gd name="connsiteY0" fmla="*/ 835152 h 837181"/>
                <a:gd name="connsiteX1" fmla="*/ 933814 w 4154539"/>
                <a:gd name="connsiteY1" fmla="*/ 152400 h 837181"/>
                <a:gd name="connsiteX2" fmla="*/ 2132694 w 4154539"/>
                <a:gd name="connsiteY2" fmla="*/ 0 h 837181"/>
                <a:gd name="connsiteX3" fmla="*/ 3392534 w 4154539"/>
                <a:gd name="connsiteY3" fmla="*/ 152400 h 837181"/>
                <a:gd name="connsiteX4" fmla="*/ 4154534 w 4154539"/>
                <a:gd name="connsiteY4" fmla="*/ 508000 h 837181"/>
                <a:gd name="connsiteX5" fmla="*/ 3382374 w 4154539"/>
                <a:gd name="connsiteY5" fmla="*/ 304800 h 837181"/>
                <a:gd name="connsiteX6" fmla="*/ 2173334 w 4154539"/>
                <a:gd name="connsiteY6" fmla="*/ 152400 h 837181"/>
                <a:gd name="connsiteX7" fmla="*/ 787324 w 4154539"/>
                <a:gd name="connsiteY7" fmla="*/ 355600 h 837181"/>
                <a:gd name="connsiteX8" fmla="*/ 954 w 4154539"/>
                <a:gd name="connsiteY8" fmla="*/ 835152 h 837181"/>
                <a:gd name="connsiteX0" fmla="*/ 954 w 4154539"/>
                <a:gd name="connsiteY0" fmla="*/ 853440 h 855469"/>
                <a:gd name="connsiteX1" fmla="*/ 933814 w 4154539"/>
                <a:gd name="connsiteY1" fmla="*/ 170688 h 855469"/>
                <a:gd name="connsiteX2" fmla="*/ 2132694 w 4154539"/>
                <a:gd name="connsiteY2" fmla="*/ 0 h 855469"/>
                <a:gd name="connsiteX3" fmla="*/ 3392534 w 4154539"/>
                <a:gd name="connsiteY3" fmla="*/ 170688 h 855469"/>
                <a:gd name="connsiteX4" fmla="*/ 4154534 w 4154539"/>
                <a:gd name="connsiteY4" fmla="*/ 526288 h 855469"/>
                <a:gd name="connsiteX5" fmla="*/ 3382374 w 4154539"/>
                <a:gd name="connsiteY5" fmla="*/ 323088 h 855469"/>
                <a:gd name="connsiteX6" fmla="*/ 2173334 w 4154539"/>
                <a:gd name="connsiteY6" fmla="*/ 170688 h 855469"/>
                <a:gd name="connsiteX7" fmla="*/ 787324 w 4154539"/>
                <a:gd name="connsiteY7" fmla="*/ 373888 h 855469"/>
                <a:gd name="connsiteX8" fmla="*/ 954 w 4154539"/>
                <a:gd name="connsiteY8" fmla="*/ 853440 h 855469"/>
                <a:gd name="connsiteX0" fmla="*/ 3183 w 4156768"/>
                <a:gd name="connsiteY0" fmla="*/ 853440 h 857259"/>
                <a:gd name="connsiteX1" fmla="*/ 936043 w 4156768"/>
                <a:gd name="connsiteY1" fmla="*/ 170688 h 857259"/>
                <a:gd name="connsiteX2" fmla="*/ 2134923 w 4156768"/>
                <a:gd name="connsiteY2" fmla="*/ 0 h 857259"/>
                <a:gd name="connsiteX3" fmla="*/ 3394763 w 4156768"/>
                <a:gd name="connsiteY3" fmla="*/ 170688 h 857259"/>
                <a:gd name="connsiteX4" fmla="*/ 4156763 w 4156768"/>
                <a:gd name="connsiteY4" fmla="*/ 526288 h 857259"/>
                <a:gd name="connsiteX5" fmla="*/ 3384603 w 4156768"/>
                <a:gd name="connsiteY5" fmla="*/ 323088 h 857259"/>
                <a:gd name="connsiteX6" fmla="*/ 2175563 w 4156768"/>
                <a:gd name="connsiteY6" fmla="*/ 170688 h 857259"/>
                <a:gd name="connsiteX7" fmla="*/ 689083 w 4156768"/>
                <a:gd name="connsiteY7" fmla="*/ 434848 h 857259"/>
                <a:gd name="connsiteX8" fmla="*/ 3183 w 4156768"/>
                <a:gd name="connsiteY8" fmla="*/ 853440 h 857259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809 w 4077483"/>
                <a:gd name="connsiteY0" fmla="*/ 757278 h 762111"/>
                <a:gd name="connsiteX1" fmla="*/ 856758 w 4077483"/>
                <a:gd name="connsiteY1" fmla="*/ 170688 h 762111"/>
                <a:gd name="connsiteX2" fmla="*/ 2055638 w 4077483"/>
                <a:gd name="connsiteY2" fmla="*/ 0 h 762111"/>
                <a:gd name="connsiteX3" fmla="*/ 3315478 w 4077483"/>
                <a:gd name="connsiteY3" fmla="*/ 170688 h 762111"/>
                <a:gd name="connsiteX4" fmla="*/ 4077478 w 4077483"/>
                <a:gd name="connsiteY4" fmla="*/ 526288 h 762111"/>
                <a:gd name="connsiteX5" fmla="*/ 3305318 w 4077483"/>
                <a:gd name="connsiteY5" fmla="*/ 323088 h 762111"/>
                <a:gd name="connsiteX6" fmla="*/ 2096278 w 4077483"/>
                <a:gd name="connsiteY6" fmla="*/ 170688 h 762111"/>
                <a:gd name="connsiteX7" fmla="*/ 609798 w 4077483"/>
                <a:gd name="connsiteY7" fmla="*/ 434848 h 762111"/>
                <a:gd name="connsiteX8" fmla="*/ 3809 w 4077483"/>
                <a:gd name="connsiteY8" fmla="*/ 757278 h 762111"/>
                <a:gd name="connsiteX0" fmla="*/ 557 w 4074231"/>
                <a:gd name="connsiteY0" fmla="*/ 757278 h 780046"/>
                <a:gd name="connsiteX1" fmla="*/ 853506 w 4074231"/>
                <a:gd name="connsiteY1" fmla="*/ 170688 h 780046"/>
                <a:gd name="connsiteX2" fmla="*/ 2052386 w 4074231"/>
                <a:gd name="connsiteY2" fmla="*/ 0 h 780046"/>
                <a:gd name="connsiteX3" fmla="*/ 3312226 w 4074231"/>
                <a:gd name="connsiteY3" fmla="*/ 170688 h 780046"/>
                <a:gd name="connsiteX4" fmla="*/ 4074226 w 4074231"/>
                <a:gd name="connsiteY4" fmla="*/ 526288 h 780046"/>
                <a:gd name="connsiteX5" fmla="*/ 3302066 w 4074231"/>
                <a:gd name="connsiteY5" fmla="*/ 323088 h 780046"/>
                <a:gd name="connsiteX6" fmla="*/ 2093026 w 4074231"/>
                <a:gd name="connsiteY6" fmla="*/ 170688 h 780046"/>
                <a:gd name="connsiteX7" fmla="*/ 606546 w 4074231"/>
                <a:gd name="connsiteY7" fmla="*/ 434848 h 780046"/>
                <a:gd name="connsiteX8" fmla="*/ 557 w 4074231"/>
                <a:gd name="connsiteY8" fmla="*/ 757278 h 780046"/>
                <a:gd name="connsiteX0" fmla="*/ 557 w 4074231"/>
                <a:gd name="connsiteY0" fmla="*/ 757278 h 780045"/>
                <a:gd name="connsiteX1" fmla="*/ 853506 w 4074231"/>
                <a:gd name="connsiteY1" fmla="*/ 170688 h 780045"/>
                <a:gd name="connsiteX2" fmla="*/ 2052386 w 4074231"/>
                <a:gd name="connsiteY2" fmla="*/ 0 h 780045"/>
                <a:gd name="connsiteX3" fmla="*/ 3312226 w 4074231"/>
                <a:gd name="connsiteY3" fmla="*/ 170688 h 780045"/>
                <a:gd name="connsiteX4" fmla="*/ 4074226 w 4074231"/>
                <a:gd name="connsiteY4" fmla="*/ 526288 h 780045"/>
                <a:gd name="connsiteX5" fmla="*/ 3302066 w 4074231"/>
                <a:gd name="connsiteY5" fmla="*/ 323088 h 780045"/>
                <a:gd name="connsiteX6" fmla="*/ 2093026 w 4074231"/>
                <a:gd name="connsiteY6" fmla="*/ 170688 h 780045"/>
                <a:gd name="connsiteX7" fmla="*/ 606546 w 4074231"/>
                <a:gd name="connsiteY7" fmla="*/ 434848 h 780045"/>
                <a:gd name="connsiteX8" fmla="*/ 557 w 4074231"/>
                <a:gd name="connsiteY8" fmla="*/ 757278 h 780045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3668"/>
                <a:gd name="connsiteY0" fmla="*/ 757278 h 757278"/>
                <a:gd name="connsiteX1" fmla="*/ 852949 w 4073668"/>
                <a:gd name="connsiteY1" fmla="*/ 170688 h 757278"/>
                <a:gd name="connsiteX2" fmla="*/ 2051829 w 4073668"/>
                <a:gd name="connsiteY2" fmla="*/ 0 h 757278"/>
                <a:gd name="connsiteX3" fmla="*/ 3311669 w 4073668"/>
                <a:gd name="connsiteY3" fmla="*/ 170688 h 757278"/>
                <a:gd name="connsiteX4" fmla="*/ 4073669 w 4073668"/>
                <a:gd name="connsiteY4" fmla="*/ 526288 h 757278"/>
                <a:gd name="connsiteX5" fmla="*/ 3301509 w 4073668"/>
                <a:gd name="connsiteY5" fmla="*/ 323088 h 757278"/>
                <a:gd name="connsiteX6" fmla="*/ 2092469 w 4073668"/>
                <a:gd name="connsiteY6" fmla="*/ 170688 h 757278"/>
                <a:gd name="connsiteX7" fmla="*/ 605989 w 4073668"/>
                <a:gd name="connsiteY7" fmla="*/ 434848 h 757278"/>
                <a:gd name="connsiteX8" fmla="*/ 0 w 4073668"/>
                <a:gd name="connsiteY8" fmla="*/ 757278 h 757278"/>
                <a:gd name="connsiteX0" fmla="*/ 0 w 4073669"/>
                <a:gd name="connsiteY0" fmla="*/ 757278 h 757278"/>
                <a:gd name="connsiteX1" fmla="*/ 852949 w 4073669"/>
                <a:gd name="connsiteY1" fmla="*/ 170688 h 757278"/>
                <a:gd name="connsiteX2" fmla="*/ 2051829 w 4073669"/>
                <a:gd name="connsiteY2" fmla="*/ 0 h 757278"/>
                <a:gd name="connsiteX3" fmla="*/ 3311669 w 4073669"/>
                <a:gd name="connsiteY3" fmla="*/ 170688 h 757278"/>
                <a:gd name="connsiteX4" fmla="*/ 4073669 w 4073669"/>
                <a:gd name="connsiteY4" fmla="*/ 526288 h 757278"/>
                <a:gd name="connsiteX5" fmla="*/ 3301509 w 4073669"/>
                <a:gd name="connsiteY5" fmla="*/ 323088 h 757278"/>
                <a:gd name="connsiteX6" fmla="*/ 2092469 w 4073669"/>
                <a:gd name="connsiteY6" fmla="*/ 170688 h 757278"/>
                <a:gd name="connsiteX7" fmla="*/ 605989 w 4073669"/>
                <a:gd name="connsiteY7" fmla="*/ 434848 h 757278"/>
                <a:gd name="connsiteX8" fmla="*/ 0 w 4073669"/>
                <a:gd name="connsiteY8" fmla="*/ 757278 h 757278"/>
                <a:gd name="connsiteX0" fmla="*/ 0 w 4040373"/>
                <a:gd name="connsiteY0" fmla="*/ 757278 h 757278"/>
                <a:gd name="connsiteX1" fmla="*/ 852949 w 4040373"/>
                <a:gd name="connsiteY1" fmla="*/ 170688 h 757278"/>
                <a:gd name="connsiteX2" fmla="*/ 2051829 w 4040373"/>
                <a:gd name="connsiteY2" fmla="*/ 0 h 757278"/>
                <a:gd name="connsiteX3" fmla="*/ 3311669 w 4040373"/>
                <a:gd name="connsiteY3" fmla="*/ 170688 h 757278"/>
                <a:gd name="connsiteX4" fmla="*/ 4040373 w 4040373"/>
                <a:gd name="connsiteY4" fmla="*/ 526289 h 757278"/>
                <a:gd name="connsiteX5" fmla="*/ 3301509 w 4040373"/>
                <a:gd name="connsiteY5" fmla="*/ 323088 h 757278"/>
                <a:gd name="connsiteX6" fmla="*/ 2092469 w 4040373"/>
                <a:gd name="connsiteY6" fmla="*/ 170688 h 757278"/>
                <a:gd name="connsiteX7" fmla="*/ 605989 w 4040373"/>
                <a:gd name="connsiteY7" fmla="*/ 434848 h 757278"/>
                <a:gd name="connsiteX8" fmla="*/ 0 w 4040373"/>
                <a:gd name="connsiteY8" fmla="*/ 757278 h 75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0373" h="757278">
                  <a:moveTo>
                    <a:pt x="0" y="757278"/>
                  </a:moveTo>
                  <a:cubicBezTo>
                    <a:pt x="47819" y="555269"/>
                    <a:pt x="510978" y="296901"/>
                    <a:pt x="852949" y="170688"/>
                  </a:cubicBezTo>
                  <a:cubicBezTo>
                    <a:pt x="1194920" y="44475"/>
                    <a:pt x="1642042" y="0"/>
                    <a:pt x="2051829" y="0"/>
                  </a:cubicBezTo>
                  <a:cubicBezTo>
                    <a:pt x="2461616" y="0"/>
                    <a:pt x="2980245" y="82973"/>
                    <a:pt x="3311669" y="170688"/>
                  </a:cubicBezTo>
                  <a:cubicBezTo>
                    <a:pt x="3643093" y="258403"/>
                    <a:pt x="3942179" y="377251"/>
                    <a:pt x="4040373" y="526289"/>
                  </a:cubicBezTo>
                  <a:cubicBezTo>
                    <a:pt x="3885518" y="524214"/>
                    <a:pt x="3626160" y="382355"/>
                    <a:pt x="3301509" y="323088"/>
                  </a:cubicBezTo>
                  <a:cubicBezTo>
                    <a:pt x="2976858" y="263821"/>
                    <a:pt x="2525962" y="172381"/>
                    <a:pt x="2092469" y="170688"/>
                  </a:cubicBezTo>
                  <a:cubicBezTo>
                    <a:pt x="1635337" y="132419"/>
                    <a:pt x="954734" y="337083"/>
                    <a:pt x="605989" y="434848"/>
                  </a:cubicBezTo>
                  <a:cubicBezTo>
                    <a:pt x="257244" y="532613"/>
                    <a:pt x="112002" y="712012"/>
                    <a:pt x="0" y="757278"/>
                  </a:cubicBezTo>
                  <a:close/>
                </a:path>
              </a:pathLst>
            </a:custGeom>
            <a:solidFill>
              <a:srgbClr val="2A23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Chord 1">
            <a:extLst>
              <a:ext uri="{FF2B5EF4-FFF2-40B4-BE49-F238E27FC236}">
                <a16:creationId xmlns:a16="http://schemas.microsoft.com/office/drawing/2014/main" id="{AD44EE3C-6296-51BE-1711-6077D97F8088}"/>
              </a:ext>
            </a:extLst>
          </p:cNvPr>
          <p:cNvSpPr>
            <a:spLocks/>
          </p:cNvSpPr>
          <p:nvPr/>
        </p:nvSpPr>
        <p:spPr>
          <a:xfrm flipH="1">
            <a:off x="1332419" y="2522723"/>
            <a:ext cx="10345980" cy="1798659"/>
          </a:xfrm>
          <a:prstGeom prst="chord">
            <a:avLst>
              <a:gd name="adj1" fmla="val 1579250"/>
              <a:gd name="adj2" fmla="val 20037670"/>
            </a:avLst>
          </a:prstGeom>
          <a:noFill/>
          <a:ln w="76200">
            <a:solidFill>
              <a:srgbClr val="7698D4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Chord 86">
            <a:extLst>
              <a:ext uri="{FF2B5EF4-FFF2-40B4-BE49-F238E27FC236}">
                <a16:creationId xmlns:a16="http://schemas.microsoft.com/office/drawing/2014/main" id="{F34C698A-DCE7-DD98-754C-9C1501954908}"/>
              </a:ext>
            </a:extLst>
          </p:cNvPr>
          <p:cNvSpPr/>
          <p:nvPr/>
        </p:nvSpPr>
        <p:spPr>
          <a:xfrm flipH="1">
            <a:off x="1343024" y="2486025"/>
            <a:ext cx="10372724" cy="1866900"/>
          </a:xfrm>
          <a:prstGeom prst="chord">
            <a:avLst>
              <a:gd name="adj1" fmla="val 1579250"/>
              <a:gd name="adj2" fmla="val 20037670"/>
            </a:avLst>
          </a:prstGeom>
          <a:noFill/>
          <a:ln w="19050"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ultiply 14">
            <a:extLst>
              <a:ext uri="{FF2B5EF4-FFF2-40B4-BE49-F238E27FC236}">
                <a16:creationId xmlns:a16="http://schemas.microsoft.com/office/drawing/2014/main" id="{6CA20885-A1CC-4A15-35B1-881E3AE55714}"/>
              </a:ext>
            </a:extLst>
          </p:cNvPr>
          <p:cNvSpPr>
            <a:spLocks noChangeAspect="1"/>
          </p:cNvSpPr>
          <p:nvPr/>
        </p:nvSpPr>
        <p:spPr>
          <a:xfrm>
            <a:off x="4759613" y="3533081"/>
            <a:ext cx="648000" cy="648000"/>
          </a:xfrm>
          <a:prstGeom prst="mathMultiply">
            <a:avLst>
              <a:gd name="adj1" fmla="val 13361"/>
            </a:avLst>
          </a:prstGeom>
          <a:solidFill>
            <a:srgbClr val="EE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F783B791-843E-9CA8-595E-CE378DF14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696" y="3683956"/>
            <a:ext cx="1161965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Criminal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B66277-4EF0-C67E-63C9-0394F504A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Law enforcement: Borders on the Internet</a:t>
            </a:r>
            <a:endParaRPr lang="nb-NO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88BBE681-A25E-C228-E94D-0C7E39F1B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04C5819-F608-797A-27C8-844983508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D28A53E-7D84-1952-B902-97B50F9C0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AB6AB-A5AE-4CA4-815F-F5045E6FFB87}" type="slidenum">
              <a:rPr lang="en-AU" altLang="nb-NO" smtClean="0"/>
              <a:pPr>
                <a:defRPr/>
              </a:pPr>
              <a:t>16</a:t>
            </a:fld>
            <a:endParaRPr lang="en-AU" altLang="nb-NO"/>
          </a:p>
        </p:txBody>
      </p:sp>
      <p:pic>
        <p:nvPicPr>
          <p:cNvPr id="5" name="Picture 28" descr="Icon&#10;&#10;Description automatically generated">
            <a:extLst>
              <a:ext uri="{FF2B5EF4-FFF2-40B4-BE49-F238E27FC236}">
                <a16:creationId xmlns:a16="http://schemas.microsoft.com/office/drawing/2014/main" id="{9D06B264-4551-29F3-E6E8-A6E72B288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16206" y="3011685"/>
            <a:ext cx="576000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423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D53E-4C49-15E7-ED5D-E68095F48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Box 16">
            <a:extLst>
              <a:ext uri="{FF2B5EF4-FFF2-40B4-BE49-F238E27FC236}">
                <a16:creationId xmlns:a16="http://schemas.microsoft.com/office/drawing/2014/main" id="{BC0A08F1-427E-E8C4-853B-EBDF96868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2962" y="2304368"/>
            <a:ext cx="1662969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Cybercriminal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D90B861-B586-64D2-DF90-A75194863BA9}"/>
              </a:ext>
            </a:extLst>
          </p:cNvPr>
          <p:cNvCxnSpPr>
            <a:cxnSpLocks/>
          </p:cNvCxnSpPr>
          <p:nvPr/>
        </p:nvCxnSpPr>
        <p:spPr>
          <a:xfrm>
            <a:off x="3850765" y="2486903"/>
            <a:ext cx="12240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 descr="A cartoon of a police officer&#10;&#10;AI-generated content may be incorrect.">
            <a:extLst>
              <a:ext uri="{FF2B5EF4-FFF2-40B4-BE49-F238E27FC236}">
                <a16:creationId xmlns:a16="http://schemas.microsoft.com/office/drawing/2014/main" id="{F062AE4F-8731-4726-C26F-D4F08F4308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60340" y="2522535"/>
            <a:ext cx="510855" cy="743123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1DDFA299-9394-988B-38E8-B6F97E15D10A}"/>
              </a:ext>
            </a:extLst>
          </p:cNvPr>
          <p:cNvGrpSpPr>
            <a:grpSpLocks noChangeAspect="1"/>
          </p:cNvGrpSpPr>
          <p:nvPr/>
        </p:nvGrpSpPr>
        <p:grpSpPr>
          <a:xfrm>
            <a:off x="3120326" y="2203623"/>
            <a:ext cx="808081" cy="635198"/>
            <a:chOff x="3303153" y="4738257"/>
            <a:chExt cx="758307" cy="596073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F95B4D8-E06C-DBEC-118E-ECA3C49363A0}"/>
                </a:ext>
              </a:extLst>
            </p:cNvPr>
            <p:cNvSpPr/>
            <p:nvPr/>
          </p:nvSpPr>
          <p:spPr>
            <a:xfrm>
              <a:off x="3303153" y="4957640"/>
              <a:ext cx="758307" cy="376690"/>
            </a:xfrm>
            <a:custGeom>
              <a:avLst/>
              <a:gdLst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0 w 8418102"/>
                <a:gd name="connsiteY0" fmla="*/ 3852415 h 3951536"/>
                <a:gd name="connsiteX1" fmla="*/ 447040 w 8418102"/>
                <a:gd name="connsiteY1" fmla="*/ 3110735 h 3951536"/>
                <a:gd name="connsiteX2" fmla="*/ 2214880 w 8418102"/>
                <a:gd name="connsiteY2" fmla="*/ 1952495 h 3951536"/>
                <a:gd name="connsiteX3" fmla="*/ 1554480 w 8418102"/>
                <a:gd name="connsiteY3" fmla="*/ 1007615 h 3951536"/>
                <a:gd name="connsiteX4" fmla="*/ 2306320 w 8418102"/>
                <a:gd name="connsiteY4" fmla="*/ 144015 h 3951536"/>
                <a:gd name="connsiteX5" fmla="*/ 3972560 w 8418102"/>
                <a:gd name="connsiteY5" fmla="*/ 1775 h 3951536"/>
                <a:gd name="connsiteX6" fmla="*/ 5537200 w 8418102"/>
                <a:gd name="connsiteY6" fmla="*/ 133855 h 3951536"/>
                <a:gd name="connsiteX7" fmla="*/ 6289040 w 8418102"/>
                <a:gd name="connsiteY7" fmla="*/ 926335 h 3951536"/>
                <a:gd name="connsiteX8" fmla="*/ 5770880 w 8418102"/>
                <a:gd name="connsiteY8" fmla="*/ 1688335 h 3951536"/>
                <a:gd name="connsiteX9" fmla="*/ 7376160 w 8418102"/>
                <a:gd name="connsiteY9" fmla="*/ 2897375 h 3951536"/>
                <a:gd name="connsiteX10" fmla="*/ 7924800 w 8418102"/>
                <a:gd name="connsiteY10" fmla="*/ 3842255 h 3951536"/>
                <a:gd name="connsiteX11" fmla="*/ 0 w 8418102"/>
                <a:gd name="connsiteY11" fmla="*/ 3852415 h 3951536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852415"/>
                <a:gd name="connsiteX1" fmla="*/ 447040 w 8418102"/>
                <a:gd name="connsiteY1" fmla="*/ 3110735 h 3852415"/>
                <a:gd name="connsiteX2" fmla="*/ 2214880 w 8418102"/>
                <a:gd name="connsiteY2" fmla="*/ 1952495 h 3852415"/>
                <a:gd name="connsiteX3" fmla="*/ 1554480 w 8418102"/>
                <a:gd name="connsiteY3" fmla="*/ 1007615 h 3852415"/>
                <a:gd name="connsiteX4" fmla="*/ 2306320 w 8418102"/>
                <a:gd name="connsiteY4" fmla="*/ 144015 h 3852415"/>
                <a:gd name="connsiteX5" fmla="*/ 3972560 w 8418102"/>
                <a:gd name="connsiteY5" fmla="*/ 1775 h 3852415"/>
                <a:gd name="connsiteX6" fmla="*/ 5537200 w 8418102"/>
                <a:gd name="connsiteY6" fmla="*/ 133855 h 3852415"/>
                <a:gd name="connsiteX7" fmla="*/ 6289040 w 8418102"/>
                <a:gd name="connsiteY7" fmla="*/ 926335 h 3852415"/>
                <a:gd name="connsiteX8" fmla="*/ 5770880 w 8418102"/>
                <a:gd name="connsiteY8" fmla="*/ 1688335 h 3852415"/>
                <a:gd name="connsiteX9" fmla="*/ 7376160 w 8418102"/>
                <a:gd name="connsiteY9" fmla="*/ 2897375 h 3852415"/>
                <a:gd name="connsiteX10" fmla="*/ 7924800 w 8418102"/>
                <a:gd name="connsiteY10" fmla="*/ 3842255 h 3852415"/>
                <a:gd name="connsiteX11" fmla="*/ 0 w 8418102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948210 h 3948210"/>
                <a:gd name="connsiteX1" fmla="*/ 447040 w 7952816"/>
                <a:gd name="connsiteY1" fmla="*/ 3206530 h 3948210"/>
                <a:gd name="connsiteX2" fmla="*/ 2214880 w 7952816"/>
                <a:gd name="connsiteY2" fmla="*/ 2048290 h 3948210"/>
                <a:gd name="connsiteX3" fmla="*/ 1554480 w 7952816"/>
                <a:gd name="connsiteY3" fmla="*/ 1103410 h 3948210"/>
                <a:gd name="connsiteX4" fmla="*/ 2306320 w 7952816"/>
                <a:gd name="connsiteY4" fmla="*/ 239810 h 3948210"/>
                <a:gd name="connsiteX5" fmla="*/ 3935984 w 7952816"/>
                <a:gd name="connsiteY5" fmla="*/ 34 h 3948210"/>
                <a:gd name="connsiteX6" fmla="*/ 5537200 w 7952816"/>
                <a:gd name="connsiteY6" fmla="*/ 229650 h 3948210"/>
                <a:gd name="connsiteX7" fmla="*/ 6289040 w 7952816"/>
                <a:gd name="connsiteY7" fmla="*/ 1022130 h 3948210"/>
                <a:gd name="connsiteX8" fmla="*/ 5770880 w 7952816"/>
                <a:gd name="connsiteY8" fmla="*/ 1784130 h 3948210"/>
                <a:gd name="connsiteX9" fmla="*/ 7376160 w 7952816"/>
                <a:gd name="connsiteY9" fmla="*/ 2993170 h 3948210"/>
                <a:gd name="connsiteX10" fmla="*/ 7924800 w 7952816"/>
                <a:gd name="connsiteY10" fmla="*/ 3938050 h 3948210"/>
                <a:gd name="connsiteX11" fmla="*/ 0 w 7952816"/>
                <a:gd name="connsiteY11" fmla="*/ 3948210 h 3948210"/>
                <a:gd name="connsiteX0" fmla="*/ 0 w 7952816"/>
                <a:gd name="connsiteY0" fmla="*/ 3951635 h 3951635"/>
                <a:gd name="connsiteX1" fmla="*/ 447040 w 7952816"/>
                <a:gd name="connsiteY1" fmla="*/ 3209955 h 3951635"/>
                <a:gd name="connsiteX2" fmla="*/ 2214880 w 7952816"/>
                <a:gd name="connsiteY2" fmla="*/ 2051715 h 3951635"/>
                <a:gd name="connsiteX3" fmla="*/ 1554480 w 7952816"/>
                <a:gd name="connsiteY3" fmla="*/ 1106835 h 3951635"/>
                <a:gd name="connsiteX4" fmla="*/ 2306320 w 7952816"/>
                <a:gd name="connsiteY4" fmla="*/ 243235 h 3951635"/>
                <a:gd name="connsiteX5" fmla="*/ 3935984 w 7952816"/>
                <a:gd name="connsiteY5" fmla="*/ 3459 h 3951635"/>
                <a:gd name="connsiteX6" fmla="*/ 5555488 w 7952816"/>
                <a:gd name="connsiteY6" fmla="*/ 172115 h 3951635"/>
                <a:gd name="connsiteX7" fmla="*/ 6289040 w 7952816"/>
                <a:gd name="connsiteY7" fmla="*/ 1025555 h 3951635"/>
                <a:gd name="connsiteX8" fmla="*/ 5770880 w 7952816"/>
                <a:gd name="connsiteY8" fmla="*/ 1787555 h 3951635"/>
                <a:gd name="connsiteX9" fmla="*/ 7376160 w 7952816"/>
                <a:gd name="connsiteY9" fmla="*/ 2996595 h 3951635"/>
                <a:gd name="connsiteX10" fmla="*/ 7924800 w 7952816"/>
                <a:gd name="connsiteY10" fmla="*/ 3941475 h 3951635"/>
                <a:gd name="connsiteX11" fmla="*/ 0 w 7952816"/>
                <a:gd name="connsiteY11" fmla="*/ 3951635 h 3951635"/>
                <a:gd name="connsiteX0" fmla="*/ 0 w 7952816"/>
                <a:gd name="connsiteY0" fmla="*/ 3949670 h 3949670"/>
                <a:gd name="connsiteX1" fmla="*/ 447040 w 7952816"/>
                <a:gd name="connsiteY1" fmla="*/ 3207990 h 3949670"/>
                <a:gd name="connsiteX2" fmla="*/ 2214880 w 7952816"/>
                <a:gd name="connsiteY2" fmla="*/ 2049750 h 3949670"/>
                <a:gd name="connsiteX3" fmla="*/ 1554480 w 7952816"/>
                <a:gd name="connsiteY3" fmla="*/ 1104870 h 3949670"/>
                <a:gd name="connsiteX4" fmla="*/ 2306320 w 7952816"/>
                <a:gd name="connsiteY4" fmla="*/ 241270 h 3949670"/>
                <a:gd name="connsiteX5" fmla="*/ 3935984 w 7952816"/>
                <a:gd name="connsiteY5" fmla="*/ 1494 h 3949670"/>
                <a:gd name="connsiteX6" fmla="*/ 5555488 w 7952816"/>
                <a:gd name="connsiteY6" fmla="*/ 170150 h 3949670"/>
                <a:gd name="connsiteX7" fmla="*/ 6289040 w 7952816"/>
                <a:gd name="connsiteY7" fmla="*/ 1023590 h 3949670"/>
                <a:gd name="connsiteX8" fmla="*/ 5770880 w 7952816"/>
                <a:gd name="connsiteY8" fmla="*/ 1785590 h 3949670"/>
                <a:gd name="connsiteX9" fmla="*/ 7376160 w 7952816"/>
                <a:gd name="connsiteY9" fmla="*/ 2994630 h 3949670"/>
                <a:gd name="connsiteX10" fmla="*/ 7924800 w 7952816"/>
                <a:gd name="connsiteY10" fmla="*/ 3939510 h 3949670"/>
                <a:gd name="connsiteX11" fmla="*/ 0 w 7952816"/>
                <a:gd name="connsiteY11" fmla="*/ 3949670 h 3949670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2198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8294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52816" h="3950573">
                  <a:moveTo>
                    <a:pt x="0" y="3950573"/>
                  </a:moveTo>
                  <a:cubicBezTo>
                    <a:pt x="125307" y="3554333"/>
                    <a:pt x="77893" y="3525546"/>
                    <a:pt x="447040" y="3208893"/>
                  </a:cubicBezTo>
                  <a:cubicBezTo>
                    <a:pt x="816187" y="2892240"/>
                    <a:pt x="1766147" y="2299573"/>
                    <a:pt x="2214880" y="2050653"/>
                  </a:cubicBezTo>
                  <a:cubicBezTo>
                    <a:pt x="1932093" y="1740773"/>
                    <a:pt x="1711960" y="1732306"/>
                    <a:pt x="1554480" y="1105773"/>
                  </a:cubicBezTo>
                  <a:cubicBezTo>
                    <a:pt x="1472184" y="651960"/>
                    <a:pt x="1909403" y="426069"/>
                    <a:pt x="2306320" y="242173"/>
                  </a:cubicBezTo>
                  <a:cubicBezTo>
                    <a:pt x="2703237" y="58277"/>
                    <a:pt x="3394456" y="14250"/>
                    <a:pt x="3935984" y="2397"/>
                  </a:cubicBezTo>
                  <a:cubicBezTo>
                    <a:pt x="4477512" y="-9456"/>
                    <a:pt x="5168392" y="18992"/>
                    <a:pt x="5555488" y="171053"/>
                  </a:cubicBezTo>
                  <a:cubicBezTo>
                    <a:pt x="5942584" y="323114"/>
                    <a:pt x="6199293" y="330565"/>
                    <a:pt x="6258560" y="914765"/>
                  </a:cubicBezTo>
                  <a:cubicBezTo>
                    <a:pt x="6236547" y="1356725"/>
                    <a:pt x="5985933" y="1579906"/>
                    <a:pt x="5770880" y="1786493"/>
                  </a:cubicBezTo>
                  <a:cubicBezTo>
                    <a:pt x="6033347" y="2084520"/>
                    <a:pt x="7017173" y="2636546"/>
                    <a:pt x="7376160" y="2995533"/>
                  </a:cubicBezTo>
                  <a:cubicBezTo>
                    <a:pt x="7735147" y="3354520"/>
                    <a:pt x="8050107" y="3530626"/>
                    <a:pt x="7924800" y="3940413"/>
                  </a:cubicBezTo>
                  <a:cubicBezTo>
                    <a:pt x="7708053" y="3923480"/>
                    <a:pt x="443653" y="3930253"/>
                    <a:pt x="0" y="395057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32323"/>
                </a:gs>
                <a:gs pos="50000">
                  <a:srgbClr val="3B3B3B"/>
                </a:gs>
                <a:gs pos="99000">
                  <a:srgbClr val="BEBEBE"/>
                </a:gs>
              </a:gsLst>
              <a:lin ang="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19C91C5-100A-D673-765F-1D6168425479}"/>
                </a:ext>
              </a:extLst>
            </p:cNvPr>
            <p:cNvSpPr/>
            <p:nvPr/>
          </p:nvSpPr>
          <p:spPr>
            <a:xfrm>
              <a:off x="3454206" y="4738257"/>
              <a:ext cx="430164" cy="294780"/>
            </a:xfrm>
            <a:custGeom>
              <a:avLst/>
              <a:gdLst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5502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2587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115 h 3088755"/>
                <a:gd name="connsiteX1" fmla="*/ 3363294 w 4480894"/>
                <a:gd name="connsiteY1" fmla="*/ 721475 h 3088755"/>
                <a:gd name="connsiteX2" fmla="*/ 4186254 w 4480894"/>
                <a:gd name="connsiteY2" fmla="*/ 2326755 h 3088755"/>
                <a:gd name="connsiteX3" fmla="*/ 4480894 w 4480894"/>
                <a:gd name="connsiteY3" fmla="*/ 2722995 h 3088755"/>
                <a:gd name="connsiteX4" fmla="*/ 2367614 w 4480894"/>
                <a:gd name="connsiteY4" fmla="*/ 2326755 h 3088755"/>
                <a:gd name="connsiteX5" fmla="*/ 334 w 4480894"/>
                <a:gd name="connsiteY5" fmla="*/ 3088755 h 3088755"/>
                <a:gd name="connsiteX6" fmla="*/ 1128094 w 4480894"/>
                <a:gd name="connsiteY6" fmla="*/ 975475 h 3088755"/>
                <a:gd name="connsiteX7" fmla="*/ 2296494 w 4480894"/>
                <a:gd name="connsiteY7" fmla="*/ 115 h 3088755"/>
                <a:gd name="connsiteX0" fmla="*/ 2296494 w 4480894"/>
                <a:gd name="connsiteY0" fmla="*/ 7 h 3088647"/>
                <a:gd name="connsiteX1" fmla="*/ 3363294 w 4480894"/>
                <a:gd name="connsiteY1" fmla="*/ 721367 h 3088647"/>
                <a:gd name="connsiteX2" fmla="*/ 4186254 w 4480894"/>
                <a:gd name="connsiteY2" fmla="*/ 2326647 h 3088647"/>
                <a:gd name="connsiteX3" fmla="*/ 4480894 w 4480894"/>
                <a:gd name="connsiteY3" fmla="*/ 2722887 h 3088647"/>
                <a:gd name="connsiteX4" fmla="*/ 2367614 w 4480894"/>
                <a:gd name="connsiteY4" fmla="*/ 2326647 h 3088647"/>
                <a:gd name="connsiteX5" fmla="*/ 334 w 4480894"/>
                <a:gd name="connsiteY5" fmla="*/ 3088647 h 3088647"/>
                <a:gd name="connsiteX6" fmla="*/ 1128094 w 4480894"/>
                <a:gd name="connsiteY6" fmla="*/ 975367 h 3088647"/>
                <a:gd name="connsiteX7" fmla="*/ 2296494 w 448089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57454 w 4511374"/>
                <a:gd name="connsiteY4" fmla="*/ 224536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65934 w 4511374"/>
                <a:gd name="connsiteY2" fmla="*/ 220472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512 w 4511392"/>
                <a:gd name="connsiteY0" fmla="*/ 2895 h 3091535"/>
                <a:gd name="connsiteX1" fmla="*/ 3363312 w 4511392"/>
                <a:gd name="connsiteY1" fmla="*/ 724255 h 3091535"/>
                <a:gd name="connsiteX2" fmla="*/ 4165952 w 4511392"/>
                <a:gd name="connsiteY2" fmla="*/ 2207615 h 3091535"/>
                <a:gd name="connsiteX3" fmla="*/ 4511392 w 4511392"/>
                <a:gd name="connsiteY3" fmla="*/ 2756255 h 3091535"/>
                <a:gd name="connsiteX4" fmla="*/ 2367632 w 4511392"/>
                <a:gd name="connsiteY4" fmla="*/ 2309215 h 3091535"/>
                <a:gd name="connsiteX5" fmla="*/ 352 w 4511392"/>
                <a:gd name="connsiteY5" fmla="*/ 3091535 h 3091535"/>
                <a:gd name="connsiteX6" fmla="*/ 1087472 w 4511392"/>
                <a:gd name="connsiteY6" fmla="*/ 968095 h 3091535"/>
                <a:gd name="connsiteX7" fmla="*/ 2296512 w 4511392"/>
                <a:gd name="connsiteY7" fmla="*/ 2895 h 30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11392" h="3091535">
                  <a:moveTo>
                    <a:pt x="2296512" y="2895"/>
                  </a:moveTo>
                  <a:cubicBezTo>
                    <a:pt x="2675819" y="-37745"/>
                    <a:pt x="3051739" y="356802"/>
                    <a:pt x="3363312" y="724255"/>
                  </a:cubicBezTo>
                  <a:cubicBezTo>
                    <a:pt x="3674885" y="1091708"/>
                    <a:pt x="3974605" y="1868948"/>
                    <a:pt x="4165952" y="2207615"/>
                  </a:cubicBezTo>
                  <a:cubicBezTo>
                    <a:pt x="4357299" y="2546282"/>
                    <a:pt x="4494459" y="2598775"/>
                    <a:pt x="4511392" y="2756255"/>
                  </a:cubicBezTo>
                  <a:cubicBezTo>
                    <a:pt x="4284485" y="2558135"/>
                    <a:pt x="3861152" y="2334615"/>
                    <a:pt x="2367632" y="2309215"/>
                  </a:cubicBezTo>
                  <a:cubicBezTo>
                    <a:pt x="874112" y="2283815"/>
                    <a:pt x="222179" y="2813828"/>
                    <a:pt x="352" y="3091535"/>
                  </a:cubicBezTo>
                  <a:cubicBezTo>
                    <a:pt x="-18275" y="2668202"/>
                    <a:pt x="706472" y="1487948"/>
                    <a:pt x="1087472" y="968095"/>
                  </a:cubicBezTo>
                  <a:cubicBezTo>
                    <a:pt x="1468472" y="448242"/>
                    <a:pt x="1917205" y="43535"/>
                    <a:pt x="2296512" y="289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65424"/>
                </a:gs>
                <a:gs pos="50000">
                  <a:srgbClr val="928E3E"/>
                </a:gs>
                <a:gs pos="100000">
                  <a:srgbClr val="C5C381"/>
                </a:gs>
              </a:gsLst>
              <a:lin ang="0" scaled="1"/>
              <a:tileRect/>
            </a:gradFill>
            <a:ln w="3175">
              <a:solidFill>
                <a:srgbClr val="2323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FD94AFDE-F237-16C0-FD81-EB43D0CCA8C0}"/>
                </a:ext>
              </a:extLst>
            </p:cNvPr>
            <p:cNvSpPr/>
            <p:nvPr/>
          </p:nvSpPr>
          <p:spPr>
            <a:xfrm>
              <a:off x="3467290" y="4923768"/>
              <a:ext cx="397377" cy="72207"/>
            </a:xfrm>
            <a:custGeom>
              <a:avLst/>
              <a:gdLst>
                <a:gd name="connsiteX0" fmla="*/ 1151 w 4095636"/>
                <a:gd name="connsiteY0" fmla="*/ 640080 h 641470"/>
                <a:gd name="connsiteX1" fmla="*/ 874911 w 4095636"/>
                <a:gd name="connsiteY1" fmla="*/ 152400 h 641470"/>
                <a:gd name="connsiteX2" fmla="*/ 2073791 w 4095636"/>
                <a:gd name="connsiteY2" fmla="*/ 0 h 641470"/>
                <a:gd name="connsiteX3" fmla="*/ 3333631 w 4095636"/>
                <a:gd name="connsiteY3" fmla="*/ 152400 h 641470"/>
                <a:gd name="connsiteX4" fmla="*/ 4095631 w 4095636"/>
                <a:gd name="connsiteY4" fmla="*/ 508000 h 641470"/>
                <a:gd name="connsiteX5" fmla="*/ 3323471 w 4095636"/>
                <a:gd name="connsiteY5" fmla="*/ 304800 h 641470"/>
                <a:gd name="connsiteX6" fmla="*/ 2114431 w 4095636"/>
                <a:gd name="connsiteY6" fmla="*/ 152400 h 641470"/>
                <a:gd name="connsiteX7" fmla="*/ 722511 w 4095636"/>
                <a:gd name="connsiteY7" fmla="*/ 294640 h 641470"/>
                <a:gd name="connsiteX8" fmla="*/ 1151 w 4095636"/>
                <a:gd name="connsiteY8" fmla="*/ 640080 h 641470"/>
                <a:gd name="connsiteX0" fmla="*/ 1100 w 4125135"/>
                <a:gd name="connsiteY0" fmla="*/ 768096 h 769120"/>
                <a:gd name="connsiteX1" fmla="*/ 904410 w 4125135"/>
                <a:gd name="connsiteY1" fmla="*/ 152400 h 769120"/>
                <a:gd name="connsiteX2" fmla="*/ 2103290 w 4125135"/>
                <a:gd name="connsiteY2" fmla="*/ 0 h 769120"/>
                <a:gd name="connsiteX3" fmla="*/ 3363130 w 4125135"/>
                <a:gd name="connsiteY3" fmla="*/ 152400 h 769120"/>
                <a:gd name="connsiteX4" fmla="*/ 4125130 w 4125135"/>
                <a:gd name="connsiteY4" fmla="*/ 508000 h 769120"/>
                <a:gd name="connsiteX5" fmla="*/ 3352970 w 4125135"/>
                <a:gd name="connsiteY5" fmla="*/ 304800 h 769120"/>
                <a:gd name="connsiteX6" fmla="*/ 2143930 w 4125135"/>
                <a:gd name="connsiteY6" fmla="*/ 152400 h 769120"/>
                <a:gd name="connsiteX7" fmla="*/ 752010 w 4125135"/>
                <a:gd name="connsiteY7" fmla="*/ 294640 h 769120"/>
                <a:gd name="connsiteX8" fmla="*/ 1100 w 4125135"/>
                <a:gd name="connsiteY8" fmla="*/ 768096 h 769120"/>
                <a:gd name="connsiteX0" fmla="*/ 1008 w 4125043"/>
                <a:gd name="connsiteY0" fmla="*/ 768096 h 770433"/>
                <a:gd name="connsiteX1" fmla="*/ 904318 w 4125043"/>
                <a:gd name="connsiteY1" fmla="*/ 152400 h 770433"/>
                <a:gd name="connsiteX2" fmla="*/ 2103198 w 4125043"/>
                <a:gd name="connsiteY2" fmla="*/ 0 h 770433"/>
                <a:gd name="connsiteX3" fmla="*/ 3363038 w 4125043"/>
                <a:gd name="connsiteY3" fmla="*/ 152400 h 770433"/>
                <a:gd name="connsiteX4" fmla="*/ 4125038 w 4125043"/>
                <a:gd name="connsiteY4" fmla="*/ 508000 h 770433"/>
                <a:gd name="connsiteX5" fmla="*/ 3352878 w 4125043"/>
                <a:gd name="connsiteY5" fmla="*/ 304800 h 770433"/>
                <a:gd name="connsiteX6" fmla="*/ 2143838 w 4125043"/>
                <a:gd name="connsiteY6" fmla="*/ 152400 h 770433"/>
                <a:gd name="connsiteX7" fmla="*/ 757828 w 4125043"/>
                <a:gd name="connsiteY7" fmla="*/ 355600 h 770433"/>
                <a:gd name="connsiteX8" fmla="*/ 1008 w 4125043"/>
                <a:gd name="connsiteY8" fmla="*/ 768096 h 770433"/>
                <a:gd name="connsiteX0" fmla="*/ 954 w 4154539"/>
                <a:gd name="connsiteY0" fmla="*/ 835152 h 837181"/>
                <a:gd name="connsiteX1" fmla="*/ 933814 w 4154539"/>
                <a:gd name="connsiteY1" fmla="*/ 152400 h 837181"/>
                <a:gd name="connsiteX2" fmla="*/ 2132694 w 4154539"/>
                <a:gd name="connsiteY2" fmla="*/ 0 h 837181"/>
                <a:gd name="connsiteX3" fmla="*/ 3392534 w 4154539"/>
                <a:gd name="connsiteY3" fmla="*/ 152400 h 837181"/>
                <a:gd name="connsiteX4" fmla="*/ 4154534 w 4154539"/>
                <a:gd name="connsiteY4" fmla="*/ 508000 h 837181"/>
                <a:gd name="connsiteX5" fmla="*/ 3382374 w 4154539"/>
                <a:gd name="connsiteY5" fmla="*/ 304800 h 837181"/>
                <a:gd name="connsiteX6" fmla="*/ 2173334 w 4154539"/>
                <a:gd name="connsiteY6" fmla="*/ 152400 h 837181"/>
                <a:gd name="connsiteX7" fmla="*/ 787324 w 4154539"/>
                <a:gd name="connsiteY7" fmla="*/ 355600 h 837181"/>
                <a:gd name="connsiteX8" fmla="*/ 954 w 4154539"/>
                <a:gd name="connsiteY8" fmla="*/ 835152 h 837181"/>
                <a:gd name="connsiteX0" fmla="*/ 954 w 4154539"/>
                <a:gd name="connsiteY0" fmla="*/ 853440 h 855469"/>
                <a:gd name="connsiteX1" fmla="*/ 933814 w 4154539"/>
                <a:gd name="connsiteY1" fmla="*/ 170688 h 855469"/>
                <a:gd name="connsiteX2" fmla="*/ 2132694 w 4154539"/>
                <a:gd name="connsiteY2" fmla="*/ 0 h 855469"/>
                <a:gd name="connsiteX3" fmla="*/ 3392534 w 4154539"/>
                <a:gd name="connsiteY3" fmla="*/ 170688 h 855469"/>
                <a:gd name="connsiteX4" fmla="*/ 4154534 w 4154539"/>
                <a:gd name="connsiteY4" fmla="*/ 526288 h 855469"/>
                <a:gd name="connsiteX5" fmla="*/ 3382374 w 4154539"/>
                <a:gd name="connsiteY5" fmla="*/ 323088 h 855469"/>
                <a:gd name="connsiteX6" fmla="*/ 2173334 w 4154539"/>
                <a:gd name="connsiteY6" fmla="*/ 170688 h 855469"/>
                <a:gd name="connsiteX7" fmla="*/ 787324 w 4154539"/>
                <a:gd name="connsiteY7" fmla="*/ 373888 h 855469"/>
                <a:gd name="connsiteX8" fmla="*/ 954 w 4154539"/>
                <a:gd name="connsiteY8" fmla="*/ 853440 h 855469"/>
                <a:gd name="connsiteX0" fmla="*/ 3183 w 4156768"/>
                <a:gd name="connsiteY0" fmla="*/ 853440 h 857259"/>
                <a:gd name="connsiteX1" fmla="*/ 936043 w 4156768"/>
                <a:gd name="connsiteY1" fmla="*/ 170688 h 857259"/>
                <a:gd name="connsiteX2" fmla="*/ 2134923 w 4156768"/>
                <a:gd name="connsiteY2" fmla="*/ 0 h 857259"/>
                <a:gd name="connsiteX3" fmla="*/ 3394763 w 4156768"/>
                <a:gd name="connsiteY3" fmla="*/ 170688 h 857259"/>
                <a:gd name="connsiteX4" fmla="*/ 4156763 w 4156768"/>
                <a:gd name="connsiteY4" fmla="*/ 526288 h 857259"/>
                <a:gd name="connsiteX5" fmla="*/ 3384603 w 4156768"/>
                <a:gd name="connsiteY5" fmla="*/ 323088 h 857259"/>
                <a:gd name="connsiteX6" fmla="*/ 2175563 w 4156768"/>
                <a:gd name="connsiteY6" fmla="*/ 170688 h 857259"/>
                <a:gd name="connsiteX7" fmla="*/ 689083 w 4156768"/>
                <a:gd name="connsiteY7" fmla="*/ 434848 h 857259"/>
                <a:gd name="connsiteX8" fmla="*/ 3183 w 4156768"/>
                <a:gd name="connsiteY8" fmla="*/ 853440 h 857259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809 w 4077483"/>
                <a:gd name="connsiteY0" fmla="*/ 757278 h 762111"/>
                <a:gd name="connsiteX1" fmla="*/ 856758 w 4077483"/>
                <a:gd name="connsiteY1" fmla="*/ 170688 h 762111"/>
                <a:gd name="connsiteX2" fmla="*/ 2055638 w 4077483"/>
                <a:gd name="connsiteY2" fmla="*/ 0 h 762111"/>
                <a:gd name="connsiteX3" fmla="*/ 3315478 w 4077483"/>
                <a:gd name="connsiteY3" fmla="*/ 170688 h 762111"/>
                <a:gd name="connsiteX4" fmla="*/ 4077478 w 4077483"/>
                <a:gd name="connsiteY4" fmla="*/ 526288 h 762111"/>
                <a:gd name="connsiteX5" fmla="*/ 3305318 w 4077483"/>
                <a:gd name="connsiteY5" fmla="*/ 323088 h 762111"/>
                <a:gd name="connsiteX6" fmla="*/ 2096278 w 4077483"/>
                <a:gd name="connsiteY6" fmla="*/ 170688 h 762111"/>
                <a:gd name="connsiteX7" fmla="*/ 609798 w 4077483"/>
                <a:gd name="connsiteY7" fmla="*/ 434848 h 762111"/>
                <a:gd name="connsiteX8" fmla="*/ 3809 w 4077483"/>
                <a:gd name="connsiteY8" fmla="*/ 757278 h 762111"/>
                <a:gd name="connsiteX0" fmla="*/ 557 w 4074231"/>
                <a:gd name="connsiteY0" fmla="*/ 757278 h 780046"/>
                <a:gd name="connsiteX1" fmla="*/ 853506 w 4074231"/>
                <a:gd name="connsiteY1" fmla="*/ 170688 h 780046"/>
                <a:gd name="connsiteX2" fmla="*/ 2052386 w 4074231"/>
                <a:gd name="connsiteY2" fmla="*/ 0 h 780046"/>
                <a:gd name="connsiteX3" fmla="*/ 3312226 w 4074231"/>
                <a:gd name="connsiteY3" fmla="*/ 170688 h 780046"/>
                <a:gd name="connsiteX4" fmla="*/ 4074226 w 4074231"/>
                <a:gd name="connsiteY4" fmla="*/ 526288 h 780046"/>
                <a:gd name="connsiteX5" fmla="*/ 3302066 w 4074231"/>
                <a:gd name="connsiteY5" fmla="*/ 323088 h 780046"/>
                <a:gd name="connsiteX6" fmla="*/ 2093026 w 4074231"/>
                <a:gd name="connsiteY6" fmla="*/ 170688 h 780046"/>
                <a:gd name="connsiteX7" fmla="*/ 606546 w 4074231"/>
                <a:gd name="connsiteY7" fmla="*/ 434848 h 780046"/>
                <a:gd name="connsiteX8" fmla="*/ 557 w 4074231"/>
                <a:gd name="connsiteY8" fmla="*/ 757278 h 780046"/>
                <a:gd name="connsiteX0" fmla="*/ 557 w 4074231"/>
                <a:gd name="connsiteY0" fmla="*/ 757278 h 780045"/>
                <a:gd name="connsiteX1" fmla="*/ 853506 w 4074231"/>
                <a:gd name="connsiteY1" fmla="*/ 170688 h 780045"/>
                <a:gd name="connsiteX2" fmla="*/ 2052386 w 4074231"/>
                <a:gd name="connsiteY2" fmla="*/ 0 h 780045"/>
                <a:gd name="connsiteX3" fmla="*/ 3312226 w 4074231"/>
                <a:gd name="connsiteY3" fmla="*/ 170688 h 780045"/>
                <a:gd name="connsiteX4" fmla="*/ 4074226 w 4074231"/>
                <a:gd name="connsiteY4" fmla="*/ 526288 h 780045"/>
                <a:gd name="connsiteX5" fmla="*/ 3302066 w 4074231"/>
                <a:gd name="connsiteY5" fmla="*/ 323088 h 780045"/>
                <a:gd name="connsiteX6" fmla="*/ 2093026 w 4074231"/>
                <a:gd name="connsiteY6" fmla="*/ 170688 h 780045"/>
                <a:gd name="connsiteX7" fmla="*/ 606546 w 4074231"/>
                <a:gd name="connsiteY7" fmla="*/ 434848 h 780045"/>
                <a:gd name="connsiteX8" fmla="*/ 557 w 4074231"/>
                <a:gd name="connsiteY8" fmla="*/ 757278 h 780045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3668"/>
                <a:gd name="connsiteY0" fmla="*/ 757278 h 757278"/>
                <a:gd name="connsiteX1" fmla="*/ 852949 w 4073668"/>
                <a:gd name="connsiteY1" fmla="*/ 170688 h 757278"/>
                <a:gd name="connsiteX2" fmla="*/ 2051829 w 4073668"/>
                <a:gd name="connsiteY2" fmla="*/ 0 h 757278"/>
                <a:gd name="connsiteX3" fmla="*/ 3311669 w 4073668"/>
                <a:gd name="connsiteY3" fmla="*/ 170688 h 757278"/>
                <a:gd name="connsiteX4" fmla="*/ 4073669 w 4073668"/>
                <a:gd name="connsiteY4" fmla="*/ 526288 h 757278"/>
                <a:gd name="connsiteX5" fmla="*/ 3301509 w 4073668"/>
                <a:gd name="connsiteY5" fmla="*/ 323088 h 757278"/>
                <a:gd name="connsiteX6" fmla="*/ 2092469 w 4073668"/>
                <a:gd name="connsiteY6" fmla="*/ 170688 h 757278"/>
                <a:gd name="connsiteX7" fmla="*/ 605989 w 4073668"/>
                <a:gd name="connsiteY7" fmla="*/ 434848 h 757278"/>
                <a:gd name="connsiteX8" fmla="*/ 0 w 4073668"/>
                <a:gd name="connsiteY8" fmla="*/ 757278 h 757278"/>
                <a:gd name="connsiteX0" fmla="*/ 0 w 4073669"/>
                <a:gd name="connsiteY0" fmla="*/ 757278 h 757278"/>
                <a:gd name="connsiteX1" fmla="*/ 852949 w 4073669"/>
                <a:gd name="connsiteY1" fmla="*/ 170688 h 757278"/>
                <a:gd name="connsiteX2" fmla="*/ 2051829 w 4073669"/>
                <a:gd name="connsiteY2" fmla="*/ 0 h 757278"/>
                <a:gd name="connsiteX3" fmla="*/ 3311669 w 4073669"/>
                <a:gd name="connsiteY3" fmla="*/ 170688 h 757278"/>
                <a:gd name="connsiteX4" fmla="*/ 4073669 w 4073669"/>
                <a:gd name="connsiteY4" fmla="*/ 526288 h 757278"/>
                <a:gd name="connsiteX5" fmla="*/ 3301509 w 4073669"/>
                <a:gd name="connsiteY5" fmla="*/ 323088 h 757278"/>
                <a:gd name="connsiteX6" fmla="*/ 2092469 w 4073669"/>
                <a:gd name="connsiteY6" fmla="*/ 170688 h 757278"/>
                <a:gd name="connsiteX7" fmla="*/ 605989 w 4073669"/>
                <a:gd name="connsiteY7" fmla="*/ 434848 h 757278"/>
                <a:gd name="connsiteX8" fmla="*/ 0 w 4073669"/>
                <a:gd name="connsiteY8" fmla="*/ 757278 h 757278"/>
                <a:gd name="connsiteX0" fmla="*/ 0 w 4040373"/>
                <a:gd name="connsiteY0" fmla="*/ 757278 h 757278"/>
                <a:gd name="connsiteX1" fmla="*/ 852949 w 4040373"/>
                <a:gd name="connsiteY1" fmla="*/ 170688 h 757278"/>
                <a:gd name="connsiteX2" fmla="*/ 2051829 w 4040373"/>
                <a:gd name="connsiteY2" fmla="*/ 0 h 757278"/>
                <a:gd name="connsiteX3" fmla="*/ 3311669 w 4040373"/>
                <a:gd name="connsiteY3" fmla="*/ 170688 h 757278"/>
                <a:gd name="connsiteX4" fmla="*/ 4040373 w 4040373"/>
                <a:gd name="connsiteY4" fmla="*/ 526289 h 757278"/>
                <a:gd name="connsiteX5" fmla="*/ 3301509 w 4040373"/>
                <a:gd name="connsiteY5" fmla="*/ 323088 h 757278"/>
                <a:gd name="connsiteX6" fmla="*/ 2092469 w 4040373"/>
                <a:gd name="connsiteY6" fmla="*/ 170688 h 757278"/>
                <a:gd name="connsiteX7" fmla="*/ 605989 w 4040373"/>
                <a:gd name="connsiteY7" fmla="*/ 434848 h 757278"/>
                <a:gd name="connsiteX8" fmla="*/ 0 w 4040373"/>
                <a:gd name="connsiteY8" fmla="*/ 757278 h 75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0373" h="757278">
                  <a:moveTo>
                    <a:pt x="0" y="757278"/>
                  </a:moveTo>
                  <a:cubicBezTo>
                    <a:pt x="47819" y="555269"/>
                    <a:pt x="510978" y="296901"/>
                    <a:pt x="852949" y="170688"/>
                  </a:cubicBezTo>
                  <a:cubicBezTo>
                    <a:pt x="1194920" y="44475"/>
                    <a:pt x="1642042" y="0"/>
                    <a:pt x="2051829" y="0"/>
                  </a:cubicBezTo>
                  <a:cubicBezTo>
                    <a:pt x="2461616" y="0"/>
                    <a:pt x="2980245" y="82973"/>
                    <a:pt x="3311669" y="170688"/>
                  </a:cubicBezTo>
                  <a:cubicBezTo>
                    <a:pt x="3643093" y="258403"/>
                    <a:pt x="3942179" y="377251"/>
                    <a:pt x="4040373" y="526289"/>
                  </a:cubicBezTo>
                  <a:cubicBezTo>
                    <a:pt x="3885518" y="524214"/>
                    <a:pt x="3626160" y="382355"/>
                    <a:pt x="3301509" y="323088"/>
                  </a:cubicBezTo>
                  <a:cubicBezTo>
                    <a:pt x="2976858" y="263821"/>
                    <a:pt x="2525962" y="172381"/>
                    <a:pt x="2092469" y="170688"/>
                  </a:cubicBezTo>
                  <a:cubicBezTo>
                    <a:pt x="1635337" y="132419"/>
                    <a:pt x="954734" y="337083"/>
                    <a:pt x="605989" y="434848"/>
                  </a:cubicBezTo>
                  <a:cubicBezTo>
                    <a:pt x="257244" y="532613"/>
                    <a:pt x="112002" y="712012"/>
                    <a:pt x="0" y="757278"/>
                  </a:cubicBezTo>
                  <a:close/>
                </a:path>
              </a:pathLst>
            </a:custGeom>
            <a:solidFill>
              <a:srgbClr val="2A23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EE7B76E-5617-9A1F-D42C-90F33B270D21}"/>
              </a:ext>
            </a:extLst>
          </p:cNvPr>
          <p:cNvGrpSpPr/>
          <p:nvPr/>
        </p:nvGrpSpPr>
        <p:grpSpPr>
          <a:xfrm>
            <a:off x="5554356" y="2237821"/>
            <a:ext cx="1082509" cy="498163"/>
            <a:chOff x="6565180" y="2816264"/>
            <a:chExt cx="886334" cy="498163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4F4FB7B-107D-BED5-94A1-F8BE7BF43E33}"/>
                </a:ext>
              </a:extLst>
            </p:cNvPr>
            <p:cNvGrpSpPr/>
            <p:nvPr/>
          </p:nvGrpSpPr>
          <p:grpSpPr>
            <a:xfrm>
              <a:off x="6565180" y="2816264"/>
              <a:ext cx="886334" cy="498163"/>
              <a:chOff x="7925147" y="3496292"/>
              <a:chExt cx="972000" cy="576000"/>
            </a:xfrm>
          </p:grpSpPr>
          <p:sp>
            <p:nvSpPr>
              <p:cNvPr id="105" name="AutoShape 5">
                <a:extLst>
                  <a:ext uri="{FF2B5EF4-FFF2-40B4-BE49-F238E27FC236}">
                    <a16:creationId xmlns:a16="http://schemas.microsoft.com/office/drawing/2014/main" id="{622A72DC-7C6C-48D6-A05C-FF9E58C05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9119" y="3496292"/>
                <a:ext cx="947935" cy="576000"/>
              </a:xfrm>
              <a:prstGeom prst="can">
                <a:avLst>
                  <a:gd name="adj" fmla="val 33194"/>
                </a:avLst>
              </a:prstGeom>
              <a:solidFill>
                <a:srgbClr val="00FFCC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buNone/>
                </a:pPr>
                <a:endParaRPr lang="en-US" altLang="nb-NO" sz="2000"/>
              </a:p>
            </p:txBody>
          </p:sp>
          <p:sp>
            <p:nvSpPr>
              <p:cNvPr id="106" name="Text Box 5">
                <a:extLst>
                  <a:ext uri="{FF2B5EF4-FFF2-40B4-BE49-F238E27FC236}">
                    <a16:creationId xmlns:a16="http://schemas.microsoft.com/office/drawing/2014/main" id="{840C15EF-4654-CA14-2A2C-5C3064C64B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5147" y="3655757"/>
                <a:ext cx="972000" cy="390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3600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endParaRPr lang="en-US" altLang="nb-NO" sz="2000" dirty="0">
                  <a:cs typeface="DejaVu Sans" pitchFamily="34" charset="0"/>
                </a:endParaRPr>
              </a:p>
            </p:txBody>
          </p:sp>
        </p:grpSp>
        <p:sp>
          <p:nvSpPr>
            <p:cNvPr id="104" name="Text Box 5">
              <a:extLst>
                <a:ext uri="{FF2B5EF4-FFF2-40B4-BE49-F238E27FC236}">
                  <a16:creationId xmlns:a16="http://schemas.microsoft.com/office/drawing/2014/main" id="{D4F393D3-E1A6-1FE9-76F1-74B0701FF2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8930" y="2914119"/>
              <a:ext cx="838200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36000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nb-NO" sz="2000" dirty="0">
                  <a:cs typeface="DejaVu Sans" pitchFamily="34" charset="0"/>
                </a:rPr>
                <a:t>A</a:t>
              </a:r>
              <a:r>
                <a:rPr lang="nb-NO" altLang="nb-NO" sz="2000" dirty="0" err="1">
                  <a:cs typeface="DejaVu Sans" pitchFamily="34" charset="0"/>
                </a:rPr>
                <a:t>ssets</a:t>
              </a:r>
              <a:endParaRPr lang="en-US" altLang="nb-NO" sz="2000" dirty="0">
                <a:cs typeface="DejaVu Sans" pitchFamily="34" charset="0"/>
              </a:endParaRPr>
            </a:p>
          </p:txBody>
        </p:sp>
      </p:grpSp>
      <p:pic>
        <p:nvPicPr>
          <p:cNvPr id="107" name="Picture 106" descr="A red circle with a cross in it&#10;&#10;AI-generated content may be incorrect.">
            <a:extLst>
              <a:ext uri="{FF2B5EF4-FFF2-40B4-BE49-F238E27FC236}">
                <a16:creationId xmlns:a16="http://schemas.microsoft.com/office/drawing/2014/main" id="{6ED1D840-296B-77BE-2223-16ADA00133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023" y="3121367"/>
            <a:ext cx="576000" cy="576000"/>
          </a:xfrm>
          <a:prstGeom prst="rect">
            <a:avLst/>
          </a:prstGeom>
        </p:spPr>
      </p:pic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CD6D4C5-71EB-3AF3-4611-EC546E1FF66C}"/>
              </a:ext>
            </a:extLst>
          </p:cNvPr>
          <p:cNvCxnSpPr>
            <a:cxnSpLocks/>
          </p:cNvCxnSpPr>
          <p:nvPr/>
        </p:nvCxnSpPr>
        <p:spPr>
          <a:xfrm flipH="1">
            <a:off x="4384165" y="3445602"/>
            <a:ext cx="12960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Arrow: Left 108">
            <a:extLst>
              <a:ext uri="{FF2B5EF4-FFF2-40B4-BE49-F238E27FC236}">
                <a16:creationId xmlns:a16="http://schemas.microsoft.com/office/drawing/2014/main" id="{444009DF-A931-BBD8-4D93-03BEEB1C8E29}"/>
              </a:ext>
            </a:extLst>
          </p:cNvPr>
          <p:cNvSpPr/>
          <p:nvPr/>
        </p:nvSpPr>
        <p:spPr>
          <a:xfrm>
            <a:off x="7265284" y="2652864"/>
            <a:ext cx="2280835" cy="576000"/>
          </a:xfrm>
          <a:prstGeom prst="leftArrow">
            <a:avLst/>
          </a:prstGeom>
          <a:solidFill>
            <a:srgbClr val="D9E2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 enforcement</a:t>
            </a:r>
          </a:p>
        </p:txBody>
      </p:sp>
      <p:sp>
        <p:nvSpPr>
          <p:cNvPr id="110" name="TextBox 16">
            <a:extLst>
              <a:ext uri="{FF2B5EF4-FFF2-40B4-BE49-F238E27FC236}">
                <a16:creationId xmlns:a16="http://schemas.microsoft.com/office/drawing/2014/main" id="{1E6B0E8A-C411-99F5-8AA2-29216EFE9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833" y="3113950"/>
            <a:ext cx="1848681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Illegal material</a:t>
            </a:r>
          </a:p>
        </p:txBody>
      </p:sp>
      <p:sp>
        <p:nvSpPr>
          <p:cNvPr id="111" name="TextBox 16">
            <a:extLst>
              <a:ext uri="{FF2B5EF4-FFF2-40B4-BE49-F238E27FC236}">
                <a16:creationId xmlns:a16="http://schemas.microsoft.com/office/drawing/2014/main" id="{6AAFD203-79D3-E597-0F8D-BA4CBD085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41" y="2656522"/>
            <a:ext cx="1123950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tx1"/>
                </a:solidFill>
                <a:cs typeface="Arial" panose="020B0604020202020204" pitchFamily="34" charset="0"/>
              </a:rPr>
              <a:t>Internet</a:t>
            </a:r>
          </a:p>
        </p:txBody>
      </p:sp>
      <p:sp>
        <p:nvSpPr>
          <p:cNvPr id="113" name="Chord 112">
            <a:extLst>
              <a:ext uri="{FF2B5EF4-FFF2-40B4-BE49-F238E27FC236}">
                <a16:creationId xmlns:a16="http://schemas.microsoft.com/office/drawing/2014/main" id="{7D715B4C-F35A-447F-429C-2B62CD2CF582}"/>
              </a:ext>
            </a:extLst>
          </p:cNvPr>
          <p:cNvSpPr/>
          <p:nvPr/>
        </p:nvSpPr>
        <p:spPr>
          <a:xfrm flipH="1">
            <a:off x="1343023" y="2068462"/>
            <a:ext cx="10372724" cy="1866900"/>
          </a:xfrm>
          <a:prstGeom prst="chord">
            <a:avLst>
              <a:gd name="adj1" fmla="val 1579250"/>
              <a:gd name="adj2" fmla="val 20037670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6">
            <a:extLst>
              <a:ext uri="{FF2B5EF4-FFF2-40B4-BE49-F238E27FC236}">
                <a16:creationId xmlns:a16="http://schemas.microsoft.com/office/drawing/2014/main" id="{BB54BDE9-29CD-9030-72E0-8948AF15E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588" y="2703765"/>
            <a:ext cx="1123950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b="1" dirty="0">
                <a:solidFill>
                  <a:schemeClr val="tx1"/>
                </a:solidFill>
                <a:cs typeface="Arial" panose="020B0604020202020204" pitchFamily="34" charset="0"/>
              </a:rPr>
              <a:t>Nation state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6962B46-8438-A21D-61D6-D7017AA1A7C6}"/>
              </a:ext>
            </a:extLst>
          </p:cNvPr>
          <p:cNvGrpSpPr>
            <a:grpSpLocks noChangeAspect="1"/>
          </p:cNvGrpSpPr>
          <p:nvPr/>
        </p:nvGrpSpPr>
        <p:grpSpPr>
          <a:xfrm>
            <a:off x="5589190" y="3136970"/>
            <a:ext cx="808081" cy="635198"/>
            <a:chOff x="3303153" y="4738257"/>
            <a:chExt cx="758307" cy="596073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58074F9-A6F3-2C75-F95A-3B9091AA2419}"/>
                </a:ext>
              </a:extLst>
            </p:cNvPr>
            <p:cNvSpPr/>
            <p:nvPr/>
          </p:nvSpPr>
          <p:spPr>
            <a:xfrm>
              <a:off x="3303153" y="4957640"/>
              <a:ext cx="758307" cy="376690"/>
            </a:xfrm>
            <a:custGeom>
              <a:avLst/>
              <a:gdLst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523049 w 8941151"/>
                <a:gd name="connsiteY0" fmla="*/ 3852415 h 3951536"/>
                <a:gd name="connsiteX1" fmla="*/ 970089 w 8941151"/>
                <a:gd name="connsiteY1" fmla="*/ 3110735 h 3951536"/>
                <a:gd name="connsiteX2" fmla="*/ 2737929 w 8941151"/>
                <a:gd name="connsiteY2" fmla="*/ 1952495 h 3951536"/>
                <a:gd name="connsiteX3" fmla="*/ 2077529 w 8941151"/>
                <a:gd name="connsiteY3" fmla="*/ 1007615 h 3951536"/>
                <a:gd name="connsiteX4" fmla="*/ 2829369 w 8941151"/>
                <a:gd name="connsiteY4" fmla="*/ 144015 h 3951536"/>
                <a:gd name="connsiteX5" fmla="*/ 4495609 w 8941151"/>
                <a:gd name="connsiteY5" fmla="*/ 1775 h 3951536"/>
                <a:gd name="connsiteX6" fmla="*/ 6060249 w 8941151"/>
                <a:gd name="connsiteY6" fmla="*/ 133855 h 3951536"/>
                <a:gd name="connsiteX7" fmla="*/ 6812089 w 8941151"/>
                <a:gd name="connsiteY7" fmla="*/ 926335 h 3951536"/>
                <a:gd name="connsiteX8" fmla="*/ 6293929 w 8941151"/>
                <a:gd name="connsiteY8" fmla="*/ 1688335 h 3951536"/>
                <a:gd name="connsiteX9" fmla="*/ 7899209 w 8941151"/>
                <a:gd name="connsiteY9" fmla="*/ 2897375 h 3951536"/>
                <a:gd name="connsiteX10" fmla="*/ 8447849 w 8941151"/>
                <a:gd name="connsiteY10" fmla="*/ 3842255 h 3951536"/>
                <a:gd name="connsiteX11" fmla="*/ 523049 w 8941151"/>
                <a:gd name="connsiteY11" fmla="*/ 3852415 h 3951536"/>
                <a:gd name="connsiteX0" fmla="*/ 0 w 8418102"/>
                <a:gd name="connsiteY0" fmla="*/ 3852415 h 3951536"/>
                <a:gd name="connsiteX1" fmla="*/ 447040 w 8418102"/>
                <a:gd name="connsiteY1" fmla="*/ 3110735 h 3951536"/>
                <a:gd name="connsiteX2" fmla="*/ 2214880 w 8418102"/>
                <a:gd name="connsiteY2" fmla="*/ 1952495 h 3951536"/>
                <a:gd name="connsiteX3" fmla="*/ 1554480 w 8418102"/>
                <a:gd name="connsiteY3" fmla="*/ 1007615 h 3951536"/>
                <a:gd name="connsiteX4" fmla="*/ 2306320 w 8418102"/>
                <a:gd name="connsiteY4" fmla="*/ 144015 h 3951536"/>
                <a:gd name="connsiteX5" fmla="*/ 3972560 w 8418102"/>
                <a:gd name="connsiteY5" fmla="*/ 1775 h 3951536"/>
                <a:gd name="connsiteX6" fmla="*/ 5537200 w 8418102"/>
                <a:gd name="connsiteY6" fmla="*/ 133855 h 3951536"/>
                <a:gd name="connsiteX7" fmla="*/ 6289040 w 8418102"/>
                <a:gd name="connsiteY7" fmla="*/ 926335 h 3951536"/>
                <a:gd name="connsiteX8" fmla="*/ 5770880 w 8418102"/>
                <a:gd name="connsiteY8" fmla="*/ 1688335 h 3951536"/>
                <a:gd name="connsiteX9" fmla="*/ 7376160 w 8418102"/>
                <a:gd name="connsiteY9" fmla="*/ 2897375 h 3951536"/>
                <a:gd name="connsiteX10" fmla="*/ 7924800 w 8418102"/>
                <a:gd name="connsiteY10" fmla="*/ 3842255 h 3951536"/>
                <a:gd name="connsiteX11" fmla="*/ 0 w 8418102"/>
                <a:gd name="connsiteY11" fmla="*/ 3852415 h 3951536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909637"/>
                <a:gd name="connsiteX1" fmla="*/ 447040 w 8418102"/>
                <a:gd name="connsiteY1" fmla="*/ 3110735 h 3909637"/>
                <a:gd name="connsiteX2" fmla="*/ 2214880 w 8418102"/>
                <a:gd name="connsiteY2" fmla="*/ 1952495 h 3909637"/>
                <a:gd name="connsiteX3" fmla="*/ 1554480 w 8418102"/>
                <a:gd name="connsiteY3" fmla="*/ 1007615 h 3909637"/>
                <a:gd name="connsiteX4" fmla="*/ 2306320 w 8418102"/>
                <a:gd name="connsiteY4" fmla="*/ 144015 h 3909637"/>
                <a:gd name="connsiteX5" fmla="*/ 3972560 w 8418102"/>
                <a:gd name="connsiteY5" fmla="*/ 1775 h 3909637"/>
                <a:gd name="connsiteX6" fmla="*/ 5537200 w 8418102"/>
                <a:gd name="connsiteY6" fmla="*/ 133855 h 3909637"/>
                <a:gd name="connsiteX7" fmla="*/ 6289040 w 8418102"/>
                <a:gd name="connsiteY7" fmla="*/ 926335 h 3909637"/>
                <a:gd name="connsiteX8" fmla="*/ 5770880 w 8418102"/>
                <a:gd name="connsiteY8" fmla="*/ 1688335 h 3909637"/>
                <a:gd name="connsiteX9" fmla="*/ 7376160 w 8418102"/>
                <a:gd name="connsiteY9" fmla="*/ 2897375 h 3909637"/>
                <a:gd name="connsiteX10" fmla="*/ 7924800 w 8418102"/>
                <a:gd name="connsiteY10" fmla="*/ 3842255 h 3909637"/>
                <a:gd name="connsiteX11" fmla="*/ 0 w 8418102"/>
                <a:gd name="connsiteY11" fmla="*/ 3852415 h 3909637"/>
                <a:gd name="connsiteX0" fmla="*/ 0 w 8418102"/>
                <a:gd name="connsiteY0" fmla="*/ 3852415 h 3852415"/>
                <a:gd name="connsiteX1" fmla="*/ 447040 w 8418102"/>
                <a:gd name="connsiteY1" fmla="*/ 3110735 h 3852415"/>
                <a:gd name="connsiteX2" fmla="*/ 2214880 w 8418102"/>
                <a:gd name="connsiteY2" fmla="*/ 1952495 h 3852415"/>
                <a:gd name="connsiteX3" fmla="*/ 1554480 w 8418102"/>
                <a:gd name="connsiteY3" fmla="*/ 1007615 h 3852415"/>
                <a:gd name="connsiteX4" fmla="*/ 2306320 w 8418102"/>
                <a:gd name="connsiteY4" fmla="*/ 144015 h 3852415"/>
                <a:gd name="connsiteX5" fmla="*/ 3972560 w 8418102"/>
                <a:gd name="connsiteY5" fmla="*/ 1775 h 3852415"/>
                <a:gd name="connsiteX6" fmla="*/ 5537200 w 8418102"/>
                <a:gd name="connsiteY6" fmla="*/ 133855 h 3852415"/>
                <a:gd name="connsiteX7" fmla="*/ 6289040 w 8418102"/>
                <a:gd name="connsiteY7" fmla="*/ 926335 h 3852415"/>
                <a:gd name="connsiteX8" fmla="*/ 5770880 w 8418102"/>
                <a:gd name="connsiteY8" fmla="*/ 1688335 h 3852415"/>
                <a:gd name="connsiteX9" fmla="*/ 7376160 w 8418102"/>
                <a:gd name="connsiteY9" fmla="*/ 2897375 h 3852415"/>
                <a:gd name="connsiteX10" fmla="*/ 7924800 w 8418102"/>
                <a:gd name="connsiteY10" fmla="*/ 3842255 h 3852415"/>
                <a:gd name="connsiteX11" fmla="*/ 0 w 8418102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852415 h 3852415"/>
                <a:gd name="connsiteX1" fmla="*/ 447040 w 7952816"/>
                <a:gd name="connsiteY1" fmla="*/ 3110735 h 3852415"/>
                <a:gd name="connsiteX2" fmla="*/ 2214880 w 7952816"/>
                <a:gd name="connsiteY2" fmla="*/ 1952495 h 3852415"/>
                <a:gd name="connsiteX3" fmla="*/ 1554480 w 7952816"/>
                <a:gd name="connsiteY3" fmla="*/ 1007615 h 3852415"/>
                <a:gd name="connsiteX4" fmla="*/ 2306320 w 7952816"/>
                <a:gd name="connsiteY4" fmla="*/ 144015 h 3852415"/>
                <a:gd name="connsiteX5" fmla="*/ 3972560 w 7952816"/>
                <a:gd name="connsiteY5" fmla="*/ 1775 h 3852415"/>
                <a:gd name="connsiteX6" fmla="*/ 5537200 w 7952816"/>
                <a:gd name="connsiteY6" fmla="*/ 133855 h 3852415"/>
                <a:gd name="connsiteX7" fmla="*/ 6289040 w 7952816"/>
                <a:gd name="connsiteY7" fmla="*/ 926335 h 3852415"/>
                <a:gd name="connsiteX8" fmla="*/ 5770880 w 7952816"/>
                <a:gd name="connsiteY8" fmla="*/ 1688335 h 3852415"/>
                <a:gd name="connsiteX9" fmla="*/ 7376160 w 7952816"/>
                <a:gd name="connsiteY9" fmla="*/ 2897375 h 3852415"/>
                <a:gd name="connsiteX10" fmla="*/ 7924800 w 7952816"/>
                <a:gd name="connsiteY10" fmla="*/ 3842255 h 3852415"/>
                <a:gd name="connsiteX11" fmla="*/ 0 w 7952816"/>
                <a:gd name="connsiteY11" fmla="*/ 3852415 h 3852415"/>
                <a:gd name="connsiteX0" fmla="*/ 0 w 7952816"/>
                <a:gd name="connsiteY0" fmla="*/ 3948210 h 3948210"/>
                <a:gd name="connsiteX1" fmla="*/ 447040 w 7952816"/>
                <a:gd name="connsiteY1" fmla="*/ 3206530 h 3948210"/>
                <a:gd name="connsiteX2" fmla="*/ 2214880 w 7952816"/>
                <a:gd name="connsiteY2" fmla="*/ 2048290 h 3948210"/>
                <a:gd name="connsiteX3" fmla="*/ 1554480 w 7952816"/>
                <a:gd name="connsiteY3" fmla="*/ 1103410 h 3948210"/>
                <a:gd name="connsiteX4" fmla="*/ 2306320 w 7952816"/>
                <a:gd name="connsiteY4" fmla="*/ 239810 h 3948210"/>
                <a:gd name="connsiteX5" fmla="*/ 3935984 w 7952816"/>
                <a:gd name="connsiteY5" fmla="*/ 34 h 3948210"/>
                <a:gd name="connsiteX6" fmla="*/ 5537200 w 7952816"/>
                <a:gd name="connsiteY6" fmla="*/ 229650 h 3948210"/>
                <a:gd name="connsiteX7" fmla="*/ 6289040 w 7952816"/>
                <a:gd name="connsiteY7" fmla="*/ 1022130 h 3948210"/>
                <a:gd name="connsiteX8" fmla="*/ 5770880 w 7952816"/>
                <a:gd name="connsiteY8" fmla="*/ 1784130 h 3948210"/>
                <a:gd name="connsiteX9" fmla="*/ 7376160 w 7952816"/>
                <a:gd name="connsiteY9" fmla="*/ 2993170 h 3948210"/>
                <a:gd name="connsiteX10" fmla="*/ 7924800 w 7952816"/>
                <a:gd name="connsiteY10" fmla="*/ 3938050 h 3948210"/>
                <a:gd name="connsiteX11" fmla="*/ 0 w 7952816"/>
                <a:gd name="connsiteY11" fmla="*/ 3948210 h 3948210"/>
                <a:gd name="connsiteX0" fmla="*/ 0 w 7952816"/>
                <a:gd name="connsiteY0" fmla="*/ 3951635 h 3951635"/>
                <a:gd name="connsiteX1" fmla="*/ 447040 w 7952816"/>
                <a:gd name="connsiteY1" fmla="*/ 3209955 h 3951635"/>
                <a:gd name="connsiteX2" fmla="*/ 2214880 w 7952816"/>
                <a:gd name="connsiteY2" fmla="*/ 2051715 h 3951635"/>
                <a:gd name="connsiteX3" fmla="*/ 1554480 w 7952816"/>
                <a:gd name="connsiteY3" fmla="*/ 1106835 h 3951635"/>
                <a:gd name="connsiteX4" fmla="*/ 2306320 w 7952816"/>
                <a:gd name="connsiteY4" fmla="*/ 243235 h 3951635"/>
                <a:gd name="connsiteX5" fmla="*/ 3935984 w 7952816"/>
                <a:gd name="connsiteY5" fmla="*/ 3459 h 3951635"/>
                <a:gd name="connsiteX6" fmla="*/ 5555488 w 7952816"/>
                <a:gd name="connsiteY6" fmla="*/ 172115 h 3951635"/>
                <a:gd name="connsiteX7" fmla="*/ 6289040 w 7952816"/>
                <a:gd name="connsiteY7" fmla="*/ 1025555 h 3951635"/>
                <a:gd name="connsiteX8" fmla="*/ 5770880 w 7952816"/>
                <a:gd name="connsiteY8" fmla="*/ 1787555 h 3951635"/>
                <a:gd name="connsiteX9" fmla="*/ 7376160 w 7952816"/>
                <a:gd name="connsiteY9" fmla="*/ 2996595 h 3951635"/>
                <a:gd name="connsiteX10" fmla="*/ 7924800 w 7952816"/>
                <a:gd name="connsiteY10" fmla="*/ 3941475 h 3951635"/>
                <a:gd name="connsiteX11" fmla="*/ 0 w 7952816"/>
                <a:gd name="connsiteY11" fmla="*/ 3951635 h 3951635"/>
                <a:gd name="connsiteX0" fmla="*/ 0 w 7952816"/>
                <a:gd name="connsiteY0" fmla="*/ 3949670 h 3949670"/>
                <a:gd name="connsiteX1" fmla="*/ 447040 w 7952816"/>
                <a:gd name="connsiteY1" fmla="*/ 3207990 h 3949670"/>
                <a:gd name="connsiteX2" fmla="*/ 2214880 w 7952816"/>
                <a:gd name="connsiteY2" fmla="*/ 2049750 h 3949670"/>
                <a:gd name="connsiteX3" fmla="*/ 1554480 w 7952816"/>
                <a:gd name="connsiteY3" fmla="*/ 1104870 h 3949670"/>
                <a:gd name="connsiteX4" fmla="*/ 2306320 w 7952816"/>
                <a:gd name="connsiteY4" fmla="*/ 241270 h 3949670"/>
                <a:gd name="connsiteX5" fmla="*/ 3935984 w 7952816"/>
                <a:gd name="connsiteY5" fmla="*/ 1494 h 3949670"/>
                <a:gd name="connsiteX6" fmla="*/ 5555488 w 7952816"/>
                <a:gd name="connsiteY6" fmla="*/ 170150 h 3949670"/>
                <a:gd name="connsiteX7" fmla="*/ 6289040 w 7952816"/>
                <a:gd name="connsiteY7" fmla="*/ 1023590 h 3949670"/>
                <a:gd name="connsiteX8" fmla="*/ 5770880 w 7952816"/>
                <a:gd name="connsiteY8" fmla="*/ 1785590 h 3949670"/>
                <a:gd name="connsiteX9" fmla="*/ 7376160 w 7952816"/>
                <a:gd name="connsiteY9" fmla="*/ 2994630 h 3949670"/>
                <a:gd name="connsiteX10" fmla="*/ 7924800 w 7952816"/>
                <a:gd name="connsiteY10" fmla="*/ 3939510 h 3949670"/>
                <a:gd name="connsiteX11" fmla="*/ 0 w 7952816"/>
                <a:gd name="connsiteY11" fmla="*/ 3949670 h 3949670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2198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1347 h 3951347"/>
                <a:gd name="connsiteX1" fmla="*/ 447040 w 7952816"/>
                <a:gd name="connsiteY1" fmla="*/ 3209667 h 3951347"/>
                <a:gd name="connsiteX2" fmla="*/ 2214880 w 7952816"/>
                <a:gd name="connsiteY2" fmla="*/ 2051427 h 3951347"/>
                <a:gd name="connsiteX3" fmla="*/ 1554480 w 7952816"/>
                <a:gd name="connsiteY3" fmla="*/ 1106547 h 3951347"/>
                <a:gd name="connsiteX4" fmla="*/ 2306320 w 7952816"/>
                <a:gd name="connsiteY4" fmla="*/ 242947 h 3951347"/>
                <a:gd name="connsiteX5" fmla="*/ 3935984 w 7952816"/>
                <a:gd name="connsiteY5" fmla="*/ 3171 h 3951347"/>
                <a:gd name="connsiteX6" fmla="*/ 5555488 w 7952816"/>
                <a:gd name="connsiteY6" fmla="*/ 171827 h 3951347"/>
                <a:gd name="connsiteX7" fmla="*/ 6282944 w 7952816"/>
                <a:gd name="connsiteY7" fmla="*/ 1000883 h 3951347"/>
                <a:gd name="connsiteX8" fmla="*/ 5770880 w 7952816"/>
                <a:gd name="connsiteY8" fmla="*/ 1787267 h 3951347"/>
                <a:gd name="connsiteX9" fmla="*/ 7376160 w 7952816"/>
                <a:gd name="connsiteY9" fmla="*/ 2996307 h 3951347"/>
                <a:gd name="connsiteX10" fmla="*/ 7924800 w 7952816"/>
                <a:gd name="connsiteY10" fmla="*/ 3941187 h 3951347"/>
                <a:gd name="connsiteX11" fmla="*/ 0 w 7952816"/>
                <a:gd name="connsiteY11" fmla="*/ 3951347 h 3951347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  <a:gd name="connsiteX0" fmla="*/ 0 w 7952816"/>
                <a:gd name="connsiteY0" fmla="*/ 3950573 h 3950573"/>
                <a:gd name="connsiteX1" fmla="*/ 447040 w 7952816"/>
                <a:gd name="connsiteY1" fmla="*/ 3208893 h 3950573"/>
                <a:gd name="connsiteX2" fmla="*/ 2214880 w 7952816"/>
                <a:gd name="connsiteY2" fmla="*/ 2050653 h 3950573"/>
                <a:gd name="connsiteX3" fmla="*/ 1554480 w 7952816"/>
                <a:gd name="connsiteY3" fmla="*/ 1105773 h 3950573"/>
                <a:gd name="connsiteX4" fmla="*/ 2306320 w 7952816"/>
                <a:gd name="connsiteY4" fmla="*/ 242173 h 3950573"/>
                <a:gd name="connsiteX5" fmla="*/ 3935984 w 7952816"/>
                <a:gd name="connsiteY5" fmla="*/ 2397 h 3950573"/>
                <a:gd name="connsiteX6" fmla="*/ 5555488 w 7952816"/>
                <a:gd name="connsiteY6" fmla="*/ 171053 h 3950573"/>
                <a:gd name="connsiteX7" fmla="*/ 6258560 w 7952816"/>
                <a:gd name="connsiteY7" fmla="*/ 914765 h 3950573"/>
                <a:gd name="connsiteX8" fmla="*/ 5770880 w 7952816"/>
                <a:gd name="connsiteY8" fmla="*/ 1786493 h 3950573"/>
                <a:gd name="connsiteX9" fmla="*/ 7376160 w 7952816"/>
                <a:gd name="connsiteY9" fmla="*/ 2995533 h 3950573"/>
                <a:gd name="connsiteX10" fmla="*/ 7924800 w 7952816"/>
                <a:gd name="connsiteY10" fmla="*/ 3940413 h 3950573"/>
                <a:gd name="connsiteX11" fmla="*/ 0 w 7952816"/>
                <a:gd name="connsiteY11" fmla="*/ 3950573 h 395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52816" h="3950573">
                  <a:moveTo>
                    <a:pt x="0" y="3950573"/>
                  </a:moveTo>
                  <a:cubicBezTo>
                    <a:pt x="125307" y="3554333"/>
                    <a:pt x="77893" y="3525546"/>
                    <a:pt x="447040" y="3208893"/>
                  </a:cubicBezTo>
                  <a:cubicBezTo>
                    <a:pt x="816187" y="2892240"/>
                    <a:pt x="1766147" y="2299573"/>
                    <a:pt x="2214880" y="2050653"/>
                  </a:cubicBezTo>
                  <a:cubicBezTo>
                    <a:pt x="1932093" y="1740773"/>
                    <a:pt x="1711960" y="1732306"/>
                    <a:pt x="1554480" y="1105773"/>
                  </a:cubicBezTo>
                  <a:cubicBezTo>
                    <a:pt x="1472184" y="651960"/>
                    <a:pt x="1909403" y="426069"/>
                    <a:pt x="2306320" y="242173"/>
                  </a:cubicBezTo>
                  <a:cubicBezTo>
                    <a:pt x="2703237" y="58277"/>
                    <a:pt x="3394456" y="14250"/>
                    <a:pt x="3935984" y="2397"/>
                  </a:cubicBezTo>
                  <a:cubicBezTo>
                    <a:pt x="4477512" y="-9456"/>
                    <a:pt x="5168392" y="18992"/>
                    <a:pt x="5555488" y="171053"/>
                  </a:cubicBezTo>
                  <a:cubicBezTo>
                    <a:pt x="5942584" y="323114"/>
                    <a:pt x="6199293" y="330565"/>
                    <a:pt x="6258560" y="914765"/>
                  </a:cubicBezTo>
                  <a:cubicBezTo>
                    <a:pt x="6236547" y="1356725"/>
                    <a:pt x="5985933" y="1579906"/>
                    <a:pt x="5770880" y="1786493"/>
                  </a:cubicBezTo>
                  <a:cubicBezTo>
                    <a:pt x="6033347" y="2084520"/>
                    <a:pt x="7017173" y="2636546"/>
                    <a:pt x="7376160" y="2995533"/>
                  </a:cubicBezTo>
                  <a:cubicBezTo>
                    <a:pt x="7735147" y="3354520"/>
                    <a:pt x="8050107" y="3530626"/>
                    <a:pt x="7924800" y="3940413"/>
                  </a:cubicBezTo>
                  <a:cubicBezTo>
                    <a:pt x="7708053" y="3923480"/>
                    <a:pt x="443653" y="3930253"/>
                    <a:pt x="0" y="395057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32323"/>
                </a:gs>
                <a:gs pos="50000">
                  <a:srgbClr val="3B3B3B"/>
                </a:gs>
                <a:gs pos="99000">
                  <a:srgbClr val="BEBEBE"/>
                </a:gs>
              </a:gsLst>
              <a:lin ang="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68078CE-5DFA-D433-7B19-D327FBA09C5C}"/>
                </a:ext>
              </a:extLst>
            </p:cNvPr>
            <p:cNvSpPr/>
            <p:nvPr/>
          </p:nvSpPr>
          <p:spPr>
            <a:xfrm>
              <a:off x="3454206" y="4738257"/>
              <a:ext cx="430164" cy="294780"/>
            </a:xfrm>
            <a:custGeom>
              <a:avLst/>
              <a:gdLst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129896"/>
                <a:gd name="connsiteX1" fmla="*/ 3390733 w 4601115"/>
                <a:gd name="connsiteY1" fmla="*/ 724628 h 3129896"/>
                <a:gd name="connsiteX2" fmla="*/ 4213693 w 4601115"/>
                <a:gd name="connsiteY2" fmla="*/ 2329908 h 3129896"/>
                <a:gd name="connsiteX3" fmla="*/ 4488013 w 4601115"/>
                <a:gd name="connsiteY3" fmla="*/ 2655028 h 3129896"/>
                <a:gd name="connsiteX4" fmla="*/ 2364573 w 4601115"/>
                <a:gd name="connsiteY4" fmla="*/ 2360388 h 3129896"/>
                <a:gd name="connsiteX5" fmla="*/ 27773 w 4601115"/>
                <a:gd name="connsiteY5" fmla="*/ 3091908 h 3129896"/>
                <a:gd name="connsiteX6" fmla="*/ 1155533 w 4601115"/>
                <a:gd name="connsiteY6" fmla="*/ 978628 h 3129896"/>
                <a:gd name="connsiteX7" fmla="*/ 2323933 w 4601115"/>
                <a:gd name="connsiteY7" fmla="*/ 3268 h 3129896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323933 w 4601115"/>
                <a:gd name="connsiteY0" fmla="*/ 3268 h 3091908"/>
                <a:gd name="connsiteX1" fmla="*/ 3390733 w 4601115"/>
                <a:gd name="connsiteY1" fmla="*/ 724628 h 3091908"/>
                <a:gd name="connsiteX2" fmla="*/ 4213693 w 4601115"/>
                <a:gd name="connsiteY2" fmla="*/ 2329908 h 3091908"/>
                <a:gd name="connsiteX3" fmla="*/ 4488013 w 4601115"/>
                <a:gd name="connsiteY3" fmla="*/ 2655028 h 3091908"/>
                <a:gd name="connsiteX4" fmla="*/ 2364573 w 4601115"/>
                <a:gd name="connsiteY4" fmla="*/ 2360388 h 3091908"/>
                <a:gd name="connsiteX5" fmla="*/ 27773 w 4601115"/>
                <a:gd name="connsiteY5" fmla="*/ 3091908 h 3091908"/>
                <a:gd name="connsiteX6" fmla="*/ 1155533 w 4601115"/>
                <a:gd name="connsiteY6" fmla="*/ 978628 h 3091908"/>
                <a:gd name="connsiteX7" fmla="*/ 2323933 w 4601115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5502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73676"/>
                <a:gd name="connsiteY0" fmla="*/ 3268 h 3091908"/>
                <a:gd name="connsiteX1" fmla="*/ 3363294 w 4573676"/>
                <a:gd name="connsiteY1" fmla="*/ 724628 h 3091908"/>
                <a:gd name="connsiteX2" fmla="*/ 4186254 w 4573676"/>
                <a:gd name="connsiteY2" fmla="*/ 2329908 h 3091908"/>
                <a:gd name="connsiteX3" fmla="*/ 4460574 w 4573676"/>
                <a:gd name="connsiteY3" fmla="*/ 2624548 h 3091908"/>
                <a:gd name="connsiteX4" fmla="*/ 2337134 w 4573676"/>
                <a:gd name="connsiteY4" fmla="*/ 2360388 h 3091908"/>
                <a:gd name="connsiteX5" fmla="*/ 334 w 4573676"/>
                <a:gd name="connsiteY5" fmla="*/ 3091908 h 3091908"/>
                <a:gd name="connsiteX6" fmla="*/ 1128094 w 4573676"/>
                <a:gd name="connsiteY6" fmla="*/ 978628 h 3091908"/>
                <a:gd name="connsiteX7" fmla="*/ 2296494 w 4573676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3603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37134 w 4591113"/>
                <a:gd name="connsiteY4" fmla="*/ 225878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591113"/>
                <a:gd name="connsiteY0" fmla="*/ 3268 h 3091908"/>
                <a:gd name="connsiteX1" fmla="*/ 3363294 w 4591113"/>
                <a:gd name="connsiteY1" fmla="*/ 724628 h 3091908"/>
                <a:gd name="connsiteX2" fmla="*/ 4186254 w 4591113"/>
                <a:gd name="connsiteY2" fmla="*/ 2329908 h 3091908"/>
                <a:gd name="connsiteX3" fmla="*/ 4480894 w 4591113"/>
                <a:gd name="connsiteY3" fmla="*/ 2726148 h 3091908"/>
                <a:gd name="connsiteX4" fmla="*/ 2367614 w 4591113"/>
                <a:gd name="connsiteY4" fmla="*/ 2329908 h 3091908"/>
                <a:gd name="connsiteX5" fmla="*/ 334 w 4591113"/>
                <a:gd name="connsiteY5" fmla="*/ 3091908 h 3091908"/>
                <a:gd name="connsiteX6" fmla="*/ 1128094 w 4591113"/>
                <a:gd name="connsiteY6" fmla="*/ 978628 h 3091908"/>
                <a:gd name="connsiteX7" fmla="*/ 2296494 w 4591113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3268 h 3091908"/>
                <a:gd name="connsiteX1" fmla="*/ 3363294 w 4480894"/>
                <a:gd name="connsiteY1" fmla="*/ 724628 h 3091908"/>
                <a:gd name="connsiteX2" fmla="*/ 4186254 w 4480894"/>
                <a:gd name="connsiteY2" fmla="*/ 2329908 h 3091908"/>
                <a:gd name="connsiteX3" fmla="*/ 4480894 w 4480894"/>
                <a:gd name="connsiteY3" fmla="*/ 2726148 h 3091908"/>
                <a:gd name="connsiteX4" fmla="*/ 2367614 w 4480894"/>
                <a:gd name="connsiteY4" fmla="*/ 2329908 h 3091908"/>
                <a:gd name="connsiteX5" fmla="*/ 334 w 4480894"/>
                <a:gd name="connsiteY5" fmla="*/ 3091908 h 3091908"/>
                <a:gd name="connsiteX6" fmla="*/ 1128094 w 4480894"/>
                <a:gd name="connsiteY6" fmla="*/ 978628 h 3091908"/>
                <a:gd name="connsiteX7" fmla="*/ 2296494 w 4480894"/>
                <a:gd name="connsiteY7" fmla="*/ 3268 h 3091908"/>
                <a:gd name="connsiteX0" fmla="*/ 2296494 w 4480894"/>
                <a:gd name="connsiteY0" fmla="*/ 115 h 3088755"/>
                <a:gd name="connsiteX1" fmla="*/ 3363294 w 4480894"/>
                <a:gd name="connsiteY1" fmla="*/ 721475 h 3088755"/>
                <a:gd name="connsiteX2" fmla="*/ 4186254 w 4480894"/>
                <a:gd name="connsiteY2" fmla="*/ 2326755 h 3088755"/>
                <a:gd name="connsiteX3" fmla="*/ 4480894 w 4480894"/>
                <a:gd name="connsiteY3" fmla="*/ 2722995 h 3088755"/>
                <a:gd name="connsiteX4" fmla="*/ 2367614 w 4480894"/>
                <a:gd name="connsiteY4" fmla="*/ 2326755 h 3088755"/>
                <a:gd name="connsiteX5" fmla="*/ 334 w 4480894"/>
                <a:gd name="connsiteY5" fmla="*/ 3088755 h 3088755"/>
                <a:gd name="connsiteX6" fmla="*/ 1128094 w 4480894"/>
                <a:gd name="connsiteY6" fmla="*/ 975475 h 3088755"/>
                <a:gd name="connsiteX7" fmla="*/ 2296494 w 4480894"/>
                <a:gd name="connsiteY7" fmla="*/ 115 h 3088755"/>
                <a:gd name="connsiteX0" fmla="*/ 2296494 w 4480894"/>
                <a:gd name="connsiteY0" fmla="*/ 7 h 3088647"/>
                <a:gd name="connsiteX1" fmla="*/ 3363294 w 4480894"/>
                <a:gd name="connsiteY1" fmla="*/ 721367 h 3088647"/>
                <a:gd name="connsiteX2" fmla="*/ 4186254 w 4480894"/>
                <a:gd name="connsiteY2" fmla="*/ 2326647 h 3088647"/>
                <a:gd name="connsiteX3" fmla="*/ 4480894 w 4480894"/>
                <a:gd name="connsiteY3" fmla="*/ 2722887 h 3088647"/>
                <a:gd name="connsiteX4" fmla="*/ 2367614 w 4480894"/>
                <a:gd name="connsiteY4" fmla="*/ 2326647 h 3088647"/>
                <a:gd name="connsiteX5" fmla="*/ 334 w 4480894"/>
                <a:gd name="connsiteY5" fmla="*/ 3088647 h 3088647"/>
                <a:gd name="connsiteX6" fmla="*/ 1128094 w 4480894"/>
                <a:gd name="connsiteY6" fmla="*/ 975367 h 3088647"/>
                <a:gd name="connsiteX7" fmla="*/ 2296494 w 448089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2664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57454 w 4511374"/>
                <a:gd name="connsiteY4" fmla="*/ 224536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86254 w 4511374"/>
                <a:gd name="connsiteY2" fmla="*/ 232664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494 w 4511374"/>
                <a:gd name="connsiteY0" fmla="*/ 7 h 3088647"/>
                <a:gd name="connsiteX1" fmla="*/ 3363294 w 4511374"/>
                <a:gd name="connsiteY1" fmla="*/ 721367 h 3088647"/>
                <a:gd name="connsiteX2" fmla="*/ 4165934 w 4511374"/>
                <a:gd name="connsiteY2" fmla="*/ 2204727 h 3088647"/>
                <a:gd name="connsiteX3" fmla="*/ 4511374 w 4511374"/>
                <a:gd name="connsiteY3" fmla="*/ 2753367 h 3088647"/>
                <a:gd name="connsiteX4" fmla="*/ 2367614 w 4511374"/>
                <a:gd name="connsiteY4" fmla="*/ 2306327 h 3088647"/>
                <a:gd name="connsiteX5" fmla="*/ 334 w 4511374"/>
                <a:gd name="connsiteY5" fmla="*/ 3088647 h 3088647"/>
                <a:gd name="connsiteX6" fmla="*/ 1128094 w 4511374"/>
                <a:gd name="connsiteY6" fmla="*/ 975367 h 3088647"/>
                <a:gd name="connsiteX7" fmla="*/ 2296494 w 4511374"/>
                <a:gd name="connsiteY7" fmla="*/ 7 h 3088647"/>
                <a:gd name="connsiteX0" fmla="*/ 2296512 w 4511392"/>
                <a:gd name="connsiteY0" fmla="*/ 2895 h 3091535"/>
                <a:gd name="connsiteX1" fmla="*/ 3363312 w 4511392"/>
                <a:gd name="connsiteY1" fmla="*/ 724255 h 3091535"/>
                <a:gd name="connsiteX2" fmla="*/ 4165952 w 4511392"/>
                <a:gd name="connsiteY2" fmla="*/ 2207615 h 3091535"/>
                <a:gd name="connsiteX3" fmla="*/ 4511392 w 4511392"/>
                <a:gd name="connsiteY3" fmla="*/ 2756255 h 3091535"/>
                <a:gd name="connsiteX4" fmla="*/ 2367632 w 4511392"/>
                <a:gd name="connsiteY4" fmla="*/ 2309215 h 3091535"/>
                <a:gd name="connsiteX5" fmla="*/ 352 w 4511392"/>
                <a:gd name="connsiteY5" fmla="*/ 3091535 h 3091535"/>
                <a:gd name="connsiteX6" fmla="*/ 1087472 w 4511392"/>
                <a:gd name="connsiteY6" fmla="*/ 968095 h 3091535"/>
                <a:gd name="connsiteX7" fmla="*/ 2296512 w 4511392"/>
                <a:gd name="connsiteY7" fmla="*/ 2895 h 30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11392" h="3091535">
                  <a:moveTo>
                    <a:pt x="2296512" y="2895"/>
                  </a:moveTo>
                  <a:cubicBezTo>
                    <a:pt x="2675819" y="-37745"/>
                    <a:pt x="3051739" y="356802"/>
                    <a:pt x="3363312" y="724255"/>
                  </a:cubicBezTo>
                  <a:cubicBezTo>
                    <a:pt x="3674885" y="1091708"/>
                    <a:pt x="3974605" y="1868948"/>
                    <a:pt x="4165952" y="2207615"/>
                  </a:cubicBezTo>
                  <a:cubicBezTo>
                    <a:pt x="4357299" y="2546282"/>
                    <a:pt x="4494459" y="2598775"/>
                    <a:pt x="4511392" y="2756255"/>
                  </a:cubicBezTo>
                  <a:cubicBezTo>
                    <a:pt x="4284485" y="2558135"/>
                    <a:pt x="3861152" y="2334615"/>
                    <a:pt x="2367632" y="2309215"/>
                  </a:cubicBezTo>
                  <a:cubicBezTo>
                    <a:pt x="874112" y="2283815"/>
                    <a:pt x="222179" y="2813828"/>
                    <a:pt x="352" y="3091535"/>
                  </a:cubicBezTo>
                  <a:cubicBezTo>
                    <a:pt x="-18275" y="2668202"/>
                    <a:pt x="706472" y="1487948"/>
                    <a:pt x="1087472" y="968095"/>
                  </a:cubicBezTo>
                  <a:cubicBezTo>
                    <a:pt x="1468472" y="448242"/>
                    <a:pt x="1917205" y="43535"/>
                    <a:pt x="2296512" y="289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65424"/>
                </a:gs>
                <a:gs pos="50000">
                  <a:srgbClr val="928E3E"/>
                </a:gs>
                <a:gs pos="100000">
                  <a:srgbClr val="C5C381"/>
                </a:gs>
              </a:gsLst>
              <a:lin ang="0" scaled="1"/>
              <a:tileRect/>
            </a:gradFill>
            <a:ln w="3175">
              <a:solidFill>
                <a:srgbClr val="2323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1FDEACF-E8B6-5371-CE8D-D87F548CA308}"/>
                </a:ext>
              </a:extLst>
            </p:cNvPr>
            <p:cNvSpPr/>
            <p:nvPr/>
          </p:nvSpPr>
          <p:spPr>
            <a:xfrm>
              <a:off x="3467290" y="4923768"/>
              <a:ext cx="397377" cy="72207"/>
            </a:xfrm>
            <a:custGeom>
              <a:avLst/>
              <a:gdLst>
                <a:gd name="connsiteX0" fmla="*/ 1151 w 4095636"/>
                <a:gd name="connsiteY0" fmla="*/ 640080 h 641470"/>
                <a:gd name="connsiteX1" fmla="*/ 874911 w 4095636"/>
                <a:gd name="connsiteY1" fmla="*/ 152400 h 641470"/>
                <a:gd name="connsiteX2" fmla="*/ 2073791 w 4095636"/>
                <a:gd name="connsiteY2" fmla="*/ 0 h 641470"/>
                <a:gd name="connsiteX3" fmla="*/ 3333631 w 4095636"/>
                <a:gd name="connsiteY3" fmla="*/ 152400 h 641470"/>
                <a:gd name="connsiteX4" fmla="*/ 4095631 w 4095636"/>
                <a:gd name="connsiteY4" fmla="*/ 508000 h 641470"/>
                <a:gd name="connsiteX5" fmla="*/ 3323471 w 4095636"/>
                <a:gd name="connsiteY5" fmla="*/ 304800 h 641470"/>
                <a:gd name="connsiteX6" fmla="*/ 2114431 w 4095636"/>
                <a:gd name="connsiteY6" fmla="*/ 152400 h 641470"/>
                <a:gd name="connsiteX7" fmla="*/ 722511 w 4095636"/>
                <a:gd name="connsiteY7" fmla="*/ 294640 h 641470"/>
                <a:gd name="connsiteX8" fmla="*/ 1151 w 4095636"/>
                <a:gd name="connsiteY8" fmla="*/ 640080 h 641470"/>
                <a:gd name="connsiteX0" fmla="*/ 1100 w 4125135"/>
                <a:gd name="connsiteY0" fmla="*/ 768096 h 769120"/>
                <a:gd name="connsiteX1" fmla="*/ 904410 w 4125135"/>
                <a:gd name="connsiteY1" fmla="*/ 152400 h 769120"/>
                <a:gd name="connsiteX2" fmla="*/ 2103290 w 4125135"/>
                <a:gd name="connsiteY2" fmla="*/ 0 h 769120"/>
                <a:gd name="connsiteX3" fmla="*/ 3363130 w 4125135"/>
                <a:gd name="connsiteY3" fmla="*/ 152400 h 769120"/>
                <a:gd name="connsiteX4" fmla="*/ 4125130 w 4125135"/>
                <a:gd name="connsiteY4" fmla="*/ 508000 h 769120"/>
                <a:gd name="connsiteX5" fmla="*/ 3352970 w 4125135"/>
                <a:gd name="connsiteY5" fmla="*/ 304800 h 769120"/>
                <a:gd name="connsiteX6" fmla="*/ 2143930 w 4125135"/>
                <a:gd name="connsiteY6" fmla="*/ 152400 h 769120"/>
                <a:gd name="connsiteX7" fmla="*/ 752010 w 4125135"/>
                <a:gd name="connsiteY7" fmla="*/ 294640 h 769120"/>
                <a:gd name="connsiteX8" fmla="*/ 1100 w 4125135"/>
                <a:gd name="connsiteY8" fmla="*/ 768096 h 769120"/>
                <a:gd name="connsiteX0" fmla="*/ 1008 w 4125043"/>
                <a:gd name="connsiteY0" fmla="*/ 768096 h 770433"/>
                <a:gd name="connsiteX1" fmla="*/ 904318 w 4125043"/>
                <a:gd name="connsiteY1" fmla="*/ 152400 h 770433"/>
                <a:gd name="connsiteX2" fmla="*/ 2103198 w 4125043"/>
                <a:gd name="connsiteY2" fmla="*/ 0 h 770433"/>
                <a:gd name="connsiteX3" fmla="*/ 3363038 w 4125043"/>
                <a:gd name="connsiteY3" fmla="*/ 152400 h 770433"/>
                <a:gd name="connsiteX4" fmla="*/ 4125038 w 4125043"/>
                <a:gd name="connsiteY4" fmla="*/ 508000 h 770433"/>
                <a:gd name="connsiteX5" fmla="*/ 3352878 w 4125043"/>
                <a:gd name="connsiteY5" fmla="*/ 304800 h 770433"/>
                <a:gd name="connsiteX6" fmla="*/ 2143838 w 4125043"/>
                <a:gd name="connsiteY6" fmla="*/ 152400 h 770433"/>
                <a:gd name="connsiteX7" fmla="*/ 757828 w 4125043"/>
                <a:gd name="connsiteY7" fmla="*/ 355600 h 770433"/>
                <a:gd name="connsiteX8" fmla="*/ 1008 w 4125043"/>
                <a:gd name="connsiteY8" fmla="*/ 768096 h 770433"/>
                <a:gd name="connsiteX0" fmla="*/ 954 w 4154539"/>
                <a:gd name="connsiteY0" fmla="*/ 835152 h 837181"/>
                <a:gd name="connsiteX1" fmla="*/ 933814 w 4154539"/>
                <a:gd name="connsiteY1" fmla="*/ 152400 h 837181"/>
                <a:gd name="connsiteX2" fmla="*/ 2132694 w 4154539"/>
                <a:gd name="connsiteY2" fmla="*/ 0 h 837181"/>
                <a:gd name="connsiteX3" fmla="*/ 3392534 w 4154539"/>
                <a:gd name="connsiteY3" fmla="*/ 152400 h 837181"/>
                <a:gd name="connsiteX4" fmla="*/ 4154534 w 4154539"/>
                <a:gd name="connsiteY4" fmla="*/ 508000 h 837181"/>
                <a:gd name="connsiteX5" fmla="*/ 3382374 w 4154539"/>
                <a:gd name="connsiteY5" fmla="*/ 304800 h 837181"/>
                <a:gd name="connsiteX6" fmla="*/ 2173334 w 4154539"/>
                <a:gd name="connsiteY6" fmla="*/ 152400 h 837181"/>
                <a:gd name="connsiteX7" fmla="*/ 787324 w 4154539"/>
                <a:gd name="connsiteY7" fmla="*/ 355600 h 837181"/>
                <a:gd name="connsiteX8" fmla="*/ 954 w 4154539"/>
                <a:gd name="connsiteY8" fmla="*/ 835152 h 837181"/>
                <a:gd name="connsiteX0" fmla="*/ 954 w 4154539"/>
                <a:gd name="connsiteY0" fmla="*/ 853440 h 855469"/>
                <a:gd name="connsiteX1" fmla="*/ 933814 w 4154539"/>
                <a:gd name="connsiteY1" fmla="*/ 170688 h 855469"/>
                <a:gd name="connsiteX2" fmla="*/ 2132694 w 4154539"/>
                <a:gd name="connsiteY2" fmla="*/ 0 h 855469"/>
                <a:gd name="connsiteX3" fmla="*/ 3392534 w 4154539"/>
                <a:gd name="connsiteY3" fmla="*/ 170688 h 855469"/>
                <a:gd name="connsiteX4" fmla="*/ 4154534 w 4154539"/>
                <a:gd name="connsiteY4" fmla="*/ 526288 h 855469"/>
                <a:gd name="connsiteX5" fmla="*/ 3382374 w 4154539"/>
                <a:gd name="connsiteY5" fmla="*/ 323088 h 855469"/>
                <a:gd name="connsiteX6" fmla="*/ 2173334 w 4154539"/>
                <a:gd name="connsiteY6" fmla="*/ 170688 h 855469"/>
                <a:gd name="connsiteX7" fmla="*/ 787324 w 4154539"/>
                <a:gd name="connsiteY7" fmla="*/ 373888 h 855469"/>
                <a:gd name="connsiteX8" fmla="*/ 954 w 4154539"/>
                <a:gd name="connsiteY8" fmla="*/ 853440 h 855469"/>
                <a:gd name="connsiteX0" fmla="*/ 3183 w 4156768"/>
                <a:gd name="connsiteY0" fmla="*/ 853440 h 857259"/>
                <a:gd name="connsiteX1" fmla="*/ 936043 w 4156768"/>
                <a:gd name="connsiteY1" fmla="*/ 170688 h 857259"/>
                <a:gd name="connsiteX2" fmla="*/ 2134923 w 4156768"/>
                <a:gd name="connsiteY2" fmla="*/ 0 h 857259"/>
                <a:gd name="connsiteX3" fmla="*/ 3394763 w 4156768"/>
                <a:gd name="connsiteY3" fmla="*/ 170688 h 857259"/>
                <a:gd name="connsiteX4" fmla="*/ 4156763 w 4156768"/>
                <a:gd name="connsiteY4" fmla="*/ 526288 h 857259"/>
                <a:gd name="connsiteX5" fmla="*/ 3384603 w 4156768"/>
                <a:gd name="connsiteY5" fmla="*/ 323088 h 857259"/>
                <a:gd name="connsiteX6" fmla="*/ 2175563 w 4156768"/>
                <a:gd name="connsiteY6" fmla="*/ 170688 h 857259"/>
                <a:gd name="connsiteX7" fmla="*/ 689083 w 4156768"/>
                <a:gd name="connsiteY7" fmla="*/ 434848 h 857259"/>
                <a:gd name="connsiteX8" fmla="*/ 3183 w 4156768"/>
                <a:gd name="connsiteY8" fmla="*/ 853440 h 857259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139 w 4156724"/>
                <a:gd name="connsiteY0" fmla="*/ 853440 h 858043"/>
                <a:gd name="connsiteX1" fmla="*/ 935999 w 4156724"/>
                <a:gd name="connsiteY1" fmla="*/ 170688 h 858043"/>
                <a:gd name="connsiteX2" fmla="*/ 2134879 w 4156724"/>
                <a:gd name="connsiteY2" fmla="*/ 0 h 858043"/>
                <a:gd name="connsiteX3" fmla="*/ 3394719 w 4156724"/>
                <a:gd name="connsiteY3" fmla="*/ 170688 h 858043"/>
                <a:gd name="connsiteX4" fmla="*/ 4156719 w 4156724"/>
                <a:gd name="connsiteY4" fmla="*/ 526288 h 858043"/>
                <a:gd name="connsiteX5" fmla="*/ 3384559 w 4156724"/>
                <a:gd name="connsiteY5" fmla="*/ 323088 h 858043"/>
                <a:gd name="connsiteX6" fmla="*/ 2175519 w 4156724"/>
                <a:gd name="connsiteY6" fmla="*/ 170688 h 858043"/>
                <a:gd name="connsiteX7" fmla="*/ 689039 w 4156724"/>
                <a:gd name="connsiteY7" fmla="*/ 434848 h 858043"/>
                <a:gd name="connsiteX8" fmla="*/ 3139 w 4156724"/>
                <a:gd name="connsiteY8" fmla="*/ 853440 h 858043"/>
                <a:gd name="connsiteX0" fmla="*/ 3809 w 4077483"/>
                <a:gd name="connsiteY0" fmla="*/ 757278 h 762111"/>
                <a:gd name="connsiteX1" fmla="*/ 856758 w 4077483"/>
                <a:gd name="connsiteY1" fmla="*/ 170688 h 762111"/>
                <a:gd name="connsiteX2" fmla="*/ 2055638 w 4077483"/>
                <a:gd name="connsiteY2" fmla="*/ 0 h 762111"/>
                <a:gd name="connsiteX3" fmla="*/ 3315478 w 4077483"/>
                <a:gd name="connsiteY3" fmla="*/ 170688 h 762111"/>
                <a:gd name="connsiteX4" fmla="*/ 4077478 w 4077483"/>
                <a:gd name="connsiteY4" fmla="*/ 526288 h 762111"/>
                <a:gd name="connsiteX5" fmla="*/ 3305318 w 4077483"/>
                <a:gd name="connsiteY5" fmla="*/ 323088 h 762111"/>
                <a:gd name="connsiteX6" fmla="*/ 2096278 w 4077483"/>
                <a:gd name="connsiteY6" fmla="*/ 170688 h 762111"/>
                <a:gd name="connsiteX7" fmla="*/ 609798 w 4077483"/>
                <a:gd name="connsiteY7" fmla="*/ 434848 h 762111"/>
                <a:gd name="connsiteX8" fmla="*/ 3809 w 4077483"/>
                <a:gd name="connsiteY8" fmla="*/ 757278 h 762111"/>
                <a:gd name="connsiteX0" fmla="*/ 557 w 4074231"/>
                <a:gd name="connsiteY0" fmla="*/ 757278 h 780046"/>
                <a:gd name="connsiteX1" fmla="*/ 853506 w 4074231"/>
                <a:gd name="connsiteY1" fmla="*/ 170688 h 780046"/>
                <a:gd name="connsiteX2" fmla="*/ 2052386 w 4074231"/>
                <a:gd name="connsiteY2" fmla="*/ 0 h 780046"/>
                <a:gd name="connsiteX3" fmla="*/ 3312226 w 4074231"/>
                <a:gd name="connsiteY3" fmla="*/ 170688 h 780046"/>
                <a:gd name="connsiteX4" fmla="*/ 4074226 w 4074231"/>
                <a:gd name="connsiteY4" fmla="*/ 526288 h 780046"/>
                <a:gd name="connsiteX5" fmla="*/ 3302066 w 4074231"/>
                <a:gd name="connsiteY5" fmla="*/ 323088 h 780046"/>
                <a:gd name="connsiteX6" fmla="*/ 2093026 w 4074231"/>
                <a:gd name="connsiteY6" fmla="*/ 170688 h 780046"/>
                <a:gd name="connsiteX7" fmla="*/ 606546 w 4074231"/>
                <a:gd name="connsiteY7" fmla="*/ 434848 h 780046"/>
                <a:gd name="connsiteX8" fmla="*/ 557 w 4074231"/>
                <a:gd name="connsiteY8" fmla="*/ 757278 h 780046"/>
                <a:gd name="connsiteX0" fmla="*/ 557 w 4074231"/>
                <a:gd name="connsiteY0" fmla="*/ 757278 h 780045"/>
                <a:gd name="connsiteX1" fmla="*/ 853506 w 4074231"/>
                <a:gd name="connsiteY1" fmla="*/ 170688 h 780045"/>
                <a:gd name="connsiteX2" fmla="*/ 2052386 w 4074231"/>
                <a:gd name="connsiteY2" fmla="*/ 0 h 780045"/>
                <a:gd name="connsiteX3" fmla="*/ 3312226 w 4074231"/>
                <a:gd name="connsiteY3" fmla="*/ 170688 h 780045"/>
                <a:gd name="connsiteX4" fmla="*/ 4074226 w 4074231"/>
                <a:gd name="connsiteY4" fmla="*/ 526288 h 780045"/>
                <a:gd name="connsiteX5" fmla="*/ 3302066 w 4074231"/>
                <a:gd name="connsiteY5" fmla="*/ 323088 h 780045"/>
                <a:gd name="connsiteX6" fmla="*/ 2093026 w 4074231"/>
                <a:gd name="connsiteY6" fmla="*/ 170688 h 780045"/>
                <a:gd name="connsiteX7" fmla="*/ 606546 w 4074231"/>
                <a:gd name="connsiteY7" fmla="*/ 434848 h 780045"/>
                <a:gd name="connsiteX8" fmla="*/ 557 w 4074231"/>
                <a:gd name="connsiteY8" fmla="*/ 757278 h 780045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3674"/>
                <a:gd name="connsiteY0" fmla="*/ 757278 h 757278"/>
                <a:gd name="connsiteX1" fmla="*/ 852949 w 4073674"/>
                <a:gd name="connsiteY1" fmla="*/ 170688 h 757278"/>
                <a:gd name="connsiteX2" fmla="*/ 2051829 w 4073674"/>
                <a:gd name="connsiteY2" fmla="*/ 0 h 757278"/>
                <a:gd name="connsiteX3" fmla="*/ 3311669 w 4073674"/>
                <a:gd name="connsiteY3" fmla="*/ 170688 h 757278"/>
                <a:gd name="connsiteX4" fmla="*/ 4073669 w 4073674"/>
                <a:gd name="connsiteY4" fmla="*/ 526288 h 757278"/>
                <a:gd name="connsiteX5" fmla="*/ 3301509 w 4073674"/>
                <a:gd name="connsiteY5" fmla="*/ 323088 h 757278"/>
                <a:gd name="connsiteX6" fmla="*/ 2092469 w 4073674"/>
                <a:gd name="connsiteY6" fmla="*/ 170688 h 757278"/>
                <a:gd name="connsiteX7" fmla="*/ 605989 w 4073674"/>
                <a:gd name="connsiteY7" fmla="*/ 434848 h 757278"/>
                <a:gd name="connsiteX8" fmla="*/ 0 w 4073674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4042"/>
                <a:gd name="connsiteY0" fmla="*/ 757278 h 757278"/>
                <a:gd name="connsiteX1" fmla="*/ 852949 w 4074042"/>
                <a:gd name="connsiteY1" fmla="*/ 170688 h 757278"/>
                <a:gd name="connsiteX2" fmla="*/ 2051829 w 4074042"/>
                <a:gd name="connsiteY2" fmla="*/ 0 h 757278"/>
                <a:gd name="connsiteX3" fmla="*/ 3311669 w 4074042"/>
                <a:gd name="connsiteY3" fmla="*/ 170688 h 757278"/>
                <a:gd name="connsiteX4" fmla="*/ 4073669 w 4074042"/>
                <a:gd name="connsiteY4" fmla="*/ 526288 h 757278"/>
                <a:gd name="connsiteX5" fmla="*/ 3301509 w 4074042"/>
                <a:gd name="connsiteY5" fmla="*/ 323088 h 757278"/>
                <a:gd name="connsiteX6" fmla="*/ 2092469 w 4074042"/>
                <a:gd name="connsiteY6" fmla="*/ 170688 h 757278"/>
                <a:gd name="connsiteX7" fmla="*/ 605989 w 4074042"/>
                <a:gd name="connsiteY7" fmla="*/ 434848 h 757278"/>
                <a:gd name="connsiteX8" fmla="*/ 0 w 4074042"/>
                <a:gd name="connsiteY8" fmla="*/ 757278 h 757278"/>
                <a:gd name="connsiteX0" fmla="*/ 0 w 4073668"/>
                <a:gd name="connsiteY0" fmla="*/ 757278 h 757278"/>
                <a:gd name="connsiteX1" fmla="*/ 852949 w 4073668"/>
                <a:gd name="connsiteY1" fmla="*/ 170688 h 757278"/>
                <a:gd name="connsiteX2" fmla="*/ 2051829 w 4073668"/>
                <a:gd name="connsiteY2" fmla="*/ 0 h 757278"/>
                <a:gd name="connsiteX3" fmla="*/ 3311669 w 4073668"/>
                <a:gd name="connsiteY3" fmla="*/ 170688 h 757278"/>
                <a:gd name="connsiteX4" fmla="*/ 4073669 w 4073668"/>
                <a:gd name="connsiteY4" fmla="*/ 526288 h 757278"/>
                <a:gd name="connsiteX5" fmla="*/ 3301509 w 4073668"/>
                <a:gd name="connsiteY5" fmla="*/ 323088 h 757278"/>
                <a:gd name="connsiteX6" fmla="*/ 2092469 w 4073668"/>
                <a:gd name="connsiteY6" fmla="*/ 170688 h 757278"/>
                <a:gd name="connsiteX7" fmla="*/ 605989 w 4073668"/>
                <a:gd name="connsiteY7" fmla="*/ 434848 h 757278"/>
                <a:gd name="connsiteX8" fmla="*/ 0 w 4073668"/>
                <a:gd name="connsiteY8" fmla="*/ 757278 h 757278"/>
                <a:gd name="connsiteX0" fmla="*/ 0 w 4073669"/>
                <a:gd name="connsiteY0" fmla="*/ 757278 h 757278"/>
                <a:gd name="connsiteX1" fmla="*/ 852949 w 4073669"/>
                <a:gd name="connsiteY1" fmla="*/ 170688 h 757278"/>
                <a:gd name="connsiteX2" fmla="*/ 2051829 w 4073669"/>
                <a:gd name="connsiteY2" fmla="*/ 0 h 757278"/>
                <a:gd name="connsiteX3" fmla="*/ 3311669 w 4073669"/>
                <a:gd name="connsiteY3" fmla="*/ 170688 h 757278"/>
                <a:gd name="connsiteX4" fmla="*/ 4073669 w 4073669"/>
                <a:gd name="connsiteY4" fmla="*/ 526288 h 757278"/>
                <a:gd name="connsiteX5" fmla="*/ 3301509 w 4073669"/>
                <a:gd name="connsiteY5" fmla="*/ 323088 h 757278"/>
                <a:gd name="connsiteX6" fmla="*/ 2092469 w 4073669"/>
                <a:gd name="connsiteY6" fmla="*/ 170688 h 757278"/>
                <a:gd name="connsiteX7" fmla="*/ 605989 w 4073669"/>
                <a:gd name="connsiteY7" fmla="*/ 434848 h 757278"/>
                <a:gd name="connsiteX8" fmla="*/ 0 w 4073669"/>
                <a:gd name="connsiteY8" fmla="*/ 757278 h 757278"/>
                <a:gd name="connsiteX0" fmla="*/ 0 w 4040373"/>
                <a:gd name="connsiteY0" fmla="*/ 757278 h 757278"/>
                <a:gd name="connsiteX1" fmla="*/ 852949 w 4040373"/>
                <a:gd name="connsiteY1" fmla="*/ 170688 h 757278"/>
                <a:gd name="connsiteX2" fmla="*/ 2051829 w 4040373"/>
                <a:gd name="connsiteY2" fmla="*/ 0 h 757278"/>
                <a:gd name="connsiteX3" fmla="*/ 3311669 w 4040373"/>
                <a:gd name="connsiteY3" fmla="*/ 170688 h 757278"/>
                <a:gd name="connsiteX4" fmla="*/ 4040373 w 4040373"/>
                <a:gd name="connsiteY4" fmla="*/ 526289 h 757278"/>
                <a:gd name="connsiteX5" fmla="*/ 3301509 w 4040373"/>
                <a:gd name="connsiteY5" fmla="*/ 323088 h 757278"/>
                <a:gd name="connsiteX6" fmla="*/ 2092469 w 4040373"/>
                <a:gd name="connsiteY6" fmla="*/ 170688 h 757278"/>
                <a:gd name="connsiteX7" fmla="*/ 605989 w 4040373"/>
                <a:gd name="connsiteY7" fmla="*/ 434848 h 757278"/>
                <a:gd name="connsiteX8" fmla="*/ 0 w 4040373"/>
                <a:gd name="connsiteY8" fmla="*/ 757278 h 757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0373" h="757278">
                  <a:moveTo>
                    <a:pt x="0" y="757278"/>
                  </a:moveTo>
                  <a:cubicBezTo>
                    <a:pt x="47819" y="555269"/>
                    <a:pt x="510978" y="296901"/>
                    <a:pt x="852949" y="170688"/>
                  </a:cubicBezTo>
                  <a:cubicBezTo>
                    <a:pt x="1194920" y="44475"/>
                    <a:pt x="1642042" y="0"/>
                    <a:pt x="2051829" y="0"/>
                  </a:cubicBezTo>
                  <a:cubicBezTo>
                    <a:pt x="2461616" y="0"/>
                    <a:pt x="2980245" y="82973"/>
                    <a:pt x="3311669" y="170688"/>
                  </a:cubicBezTo>
                  <a:cubicBezTo>
                    <a:pt x="3643093" y="258403"/>
                    <a:pt x="3942179" y="377251"/>
                    <a:pt x="4040373" y="526289"/>
                  </a:cubicBezTo>
                  <a:cubicBezTo>
                    <a:pt x="3885518" y="524214"/>
                    <a:pt x="3626160" y="382355"/>
                    <a:pt x="3301509" y="323088"/>
                  </a:cubicBezTo>
                  <a:cubicBezTo>
                    <a:pt x="2976858" y="263821"/>
                    <a:pt x="2525962" y="172381"/>
                    <a:pt x="2092469" y="170688"/>
                  </a:cubicBezTo>
                  <a:cubicBezTo>
                    <a:pt x="1635337" y="132419"/>
                    <a:pt x="954734" y="337083"/>
                    <a:pt x="605989" y="434848"/>
                  </a:cubicBezTo>
                  <a:cubicBezTo>
                    <a:pt x="257244" y="532613"/>
                    <a:pt x="112002" y="712012"/>
                    <a:pt x="0" y="757278"/>
                  </a:cubicBezTo>
                  <a:close/>
                </a:path>
              </a:pathLst>
            </a:custGeom>
            <a:solidFill>
              <a:srgbClr val="2A23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9E34F5FC-4D6B-579A-95D6-9DF19D9B5CBE}"/>
              </a:ext>
            </a:extLst>
          </p:cNvPr>
          <p:cNvSpPr/>
          <p:nvPr/>
        </p:nvSpPr>
        <p:spPr>
          <a:xfrm>
            <a:off x="152400" y="1944129"/>
            <a:ext cx="11880000" cy="2124000"/>
          </a:xfrm>
          <a:prstGeom prst="ellipse">
            <a:avLst/>
          </a:prstGeom>
          <a:noFill/>
          <a:ln w="76200">
            <a:solidFill>
              <a:srgbClr val="7698D4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81C23758-9318-894C-AEA9-C6A9ABA23813}"/>
              </a:ext>
            </a:extLst>
          </p:cNvPr>
          <p:cNvSpPr/>
          <p:nvPr/>
        </p:nvSpPr>
        <p:spPr>
          <a:xfrm>
            <a:off x="123825" y="1915554"/>
            <a:ext cx="11944350" cy="2200783"/>
          </a:xfrm>
          <a:prstGeom prst="ellipse">
            <a:avLst/>
          </a:prstGeom>
          <a:noFill/>
          <a:ln w="19050"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ultiply 14">
            <a:extLst>
              <a:ext uri="{FF2B5EF4-FFF2-40B4-BE49-F238E27FC236}">
                <a16:creationId xmlns:a16="http://schemas.microsoft.com/office/drawing/2014/main" id="{1B9F229A-B4D6-9E0E-2432-4D1DA57466EF}"/>
              </a:ext>
            </a:extLst>
          </p:cNvPr>
          <p:cNvSpPr>
            <a:spLocks noChangeAspect="1"/>
          </p:cNvSpPr>
          <p:nvPr/>
        </p:nvSpPr>
        <p:spPr>
          <a:xfrm>
            <a:off x="4921537" y="2163018"/>
            <a:ext cx="648000" cy="648000"/>
          </a:xfrm>
          <a:prstGeom prst="mathMultiply">
            <a:avLst>
              <a:gd name="adj1" fmla="val 13361"/>
            </a:avLst>
          </a:prstGeom>
          <a:solidFill>
            <a:srgbClr val="EE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  <p:sp>
        <p:nvSpPr>
          <p:cNvPr id="6" name="Multiply 14">
            <a:extLst>
              <a:ext uri="{FF2B5EF4-FFF2-40B4-BE49-F238E27FC236}">
                <a16:creationId xmlns:a16="http://schemas.microsoft.com/office/drawing/2014/main" id="{0AE9B126-39B5-5881-3CD3-20F7839F1DB3}"/>
              </a:ext>
            </a:extLst>
          </p:cNvPr>
          <p:cNvSpPr>
            <a:spLocks noChangeAspect="1"/>
          </p:cNvSpPr>
          <p:nvPr/>
        </p:nvSpPr>
        <p:spPr>
          <a:xfrm>
            <a:off x="3826162" y="3105993"/>
            <a:ext cx="648000" cy="648000"/>
          </a:xfrm>
          <a:prstGeom prst="mathMultiply">
            <a:avLst>
              <a:gd name="adj1" fmla="val 13361"/>
            </a:avLst>
          </a:prstGeom>
          <a:solidFill>
            <a:srgbClr val="EE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20B23B7D-F5D1-7956-F47A-E50FEF2DD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320" y="3266393"/>
            <a:ext cx="1161965" cy="577754"/>
          </a:xfrm>
          <a:prstGeom prst="rect">
            <a:avLst/>
          </a:prstGeom>
          <a:noFill/>
          <a:ln w="19050">
            <a:noFill/>
          </a:ln>
        </p:spPr>
        <p:txBody>
          <a:bodyPr wrap="square" lIns="36000" rIns="36000" anchor="ctr" anchorCtr="0">
            <a:noAutofit/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ts val="500"/>
              </a:spcBef>
              <a:buChar char="–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ts val="450"/>
              </a:spcBef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ts val="400"/>
              </a:spcBef>
              <a:buChar char="–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ts val="400"/>
              </a:spcBef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cs typeface="Arial" panose="020B0604020202020204" pitchFamily="34" charset="0"/>
              </a:rPr>
              <a:t>Criminal</a:t>
            </a: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C22E04DB-43EE-F354-738F-A67414920C7F}"/>
              </a:ext>
            </a:extLst>
          </p:cNvPr>
          <p:cNvSpPr/>
          <p:nvPr/>
        </p:nvSpPr>
        <p:spPr>
          <a:xfrm>
            <a:off x="4283959" y="2652864"/>
            <a:ext cx="2280835" cy="576000"/>
          </a:xfrm>
          <a:prstGeom prst="leftArrow">
            <a:avLst/>
          </a:prstGeom>
          <a:solidFill>
            <a:srgbClr val="D9E2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nb-NO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 enforcement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AD55C5-7301-079C-1E07-9B8D506A6D80}"/>
              </a:ext>
            </a:extLst>
          </p:cNvPr>
          <p:cNvSpPr/>
          <p:nvPr/>
        </p:nvSpPr>
        <p:spPr>
          <a:xfrm>
            <a:off x="6617969" y="2795006"/>
            <a:ext cx="144000" cy="294805"/>
          </a:xfrm>
          <a:prstGeom prst="rect">
            <a:avLst/>
          </a:prstGeom>
          <a:solidFill>
            <a:srgbClr val="D9E2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>
              <a:spcBef>
                <a:spcPct val="0"/>
              </a:spcBef>
            </a:pPr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83C852-8E79-C59B-B161-A0CEED24CD86}"/>
              </a:ext>
            </a:extLst>
          </p:cNvPr>
          <p:cNvSpPr/>
          <p:nvPr/>
        </p:nvSpPr>
        <p:spPr>
          <a:xfrm>
            <a:off x="6816089" y="2793101"/>
            <a:ext cx="144000" cy="294805"/>
          </a:xfrm>
          <a:prstGeom prst="rect">
            <a:avLst/>
          </a:prstGeom>
          <a:solidFill>
            <a:srgbClr val="D9E2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>
              <a:spcBef>
                <a:spcPct val="0"/>
              </a:spcBef>
            </a:pPr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F6E60A-9B98-8BB8-D5F8-2467CBC30A53}"/>
              </a:ext>
            </a:extLst>
          </p:cNvPr>
          <p:cNvSpPr/>
          <p:nvPr/>
        </p:nvSpPr>
        <p:spPr>
          <a:xfrm>
            <a:off x="7012304" y="2793101"/>
            <a:ext cx="144000" cy="294805"/>
          </a:xfrm>
          <a:prstGeom prst="rect">
            <a:avLst/>
          </a:prstGeom>
          <a:solidFill>
            <a:srgbClr val="D9E2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>
              <a:spcBef>
                <a:spcPct val="0"/>
              </a:spcBef>
            </a:pPr>
            <a:endParaRPr lang="nb-NO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983279-EECC-C5C7-BCA0-F9141A5E8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Law enforcement: Global cybercrime regulation</a:t>
            </a:r>
            <a:endParaRPr lang="nb-NO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6942DAF-7484-BB87-E59C-CF2662DD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altLang="nb-NO"/>
              <a:t>Territorial Internet Jurisdiction</a:t>
            </a:r>
            <a:endParaRPr lang="en-AU" altLang="nb-NO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65FCF29A-5A94-4FC1-3D92-5832172FE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The Borderless Internet</a:t>
            </a:r>
            <a:endParaRPr lang="en-AU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E9EF730-D066-40A3-E688-0B78F5476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AB6AB-A5AE-4CA4-815F-F5045E6FFB87}" type="slidenum">
              <a:rPr lang="en-AU" altLang="nb-NO" smtClean="0"/>
              <a:pPr>
                <a:defRPr/>
              </a:pPr>
              <a:t>17</a:t>
            </a:fld>
            <a:endParaRPr lang="en-AU" altLang="nb-NO"/>
          </a:p>
        </p:txBody>
      </p:sp>
      <p:pic>
        <p:nvPicPr>
          <p:cNvPr id="3" name="Picture 28" descr="Icon&#10;&#10;Description automatically generated">
            <a:extLst>
              <a:ext uri="{FF2B5EF4-FFF2-40B4-BE49-F238E27FC236}">
                <a16:creationId xmlns:a16="http://schemas.microsoft.com/office/drawing/2014/main" id="{E09E2B55-914A-679D-955A-D71AFB823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12724" y="2137290"/>
            <a:ext cx="576000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8" descr="Icon&#10;&#10;Description automatically generated">
            <a:extLst>
              <a:ext uri="{FF2B5EF4-FFF2-40B4-BE49-F238E27FC236}">
                <a16:creationId xmlns:a16="http://schemas.microsoft.com/office/drawing/2014/main" id="{38590379-5676-922A-947B-F0F37D627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45131" y="2652033"/>
            <a:ext cx="576000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459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>
            <a:extLst>
              <a:ext uri="{FF2B5EF4-FFF2-40B4-BE49-F238E27FC236}">
                <a16:creationId xmlns:a16="http://schemas.microsoft.com/office/drawing/2014/main" id="{89E31B71-7A9C-4FD9-9D57-9ADB43A961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268413"/>
            <a:ext cx="7772400" cy="2736850"/>
          </a:xfrm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nb-NO" altLang="nb-NO" dirty="0"/>
              <a:t>End </a:t>
            </a:r>
            <a:r>
              <a:rPr lang="nb-NO" altLang="nb-NO" dirty="0" err="1"/>
              <a:t>of</a:t>
            </a:r>
            <a:r>
              <a:rPr lang="nb-NO" altLang="nb-NO" dirty="0"/>
              <a:t> </a:t>
            </a:r>
            <a:r>
              <a:rPr lang="nb-NO" altLang="nb-NO" dirty="0" err="1"/>
              <a:t>presentation</a:t>
            </a:r>
            <a:endParaRPr lang="nb-NO" altLang="nb-NO" dirty="0"/>
          </a:p>
        </p:txBody>
      </p:sp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1BE43F8B-982D-41D7-A3E5-0610EC03F3B5}"/>
              </a:ext>
            </a:extLst>
          </p:cNvPr>
          <p:cNvSpPr txBox="1">
            <a:spLocks/>
          </p:cNvSpPr>
          <p:nvPr/>
        </p:nvSpPr>
        <p:spPr>
          <a:xfrm>
            <a:off x="609599" y="6245225"/>
            <a:ext cx="3719333" cy="476250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altLang="nb-NO" sz="1600"/>
              <a:t>Territorial Internet Jurisdiction</a:t>
            </a:r>
            <a:endParaRPr lang="en-AU" altLang="nb-NO" sz="1600" dirty="0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CF73DD34-D404-EC5C-F719-F3B4AC0C37D0}"/>
              </a:ext>
            </a:extLst>
          </p:cNvPr>
          <p:cNvSpPr txBox="1">
            <a:spLocks/>
          </p:cNvSpPr>
          <p:nvPr/>
        </p:nvSpPr>
        <p:spPr>
          <a:xfrm>
            <a:off x="4803494" y="6245225"/>
            <a:ext cx="2844800" cy="476250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sz="1600"/>
              <a:t>The Borderless Internet</a:t>
            </a:r>
            <a:endParaRPr lang="en-AU" sz="1600" dirty="0"/>
          </a:p>
        </p:txBody>
      </p:sp>
      <p:sp>
        <p:nvSpPr>
          <p:cNvPr id="4" name="Slide Number Placeholder 21">
            <a:extLst>
              <a:ext uri="{FF2B5EF4-FFF2-40B4-BE49-F238E27FC236}">
                <a16:creationId xmlns:a16="http://schemas.microsoft.com/office/drawing/2014/main" id="{7D3305E6-CC60-25C0-9A1B-F5B5052E7C9B}"/>
              </a:ext>
            </a:extLst>
          </p:cNvPr>
          <p:cNvSpPr txBox="1">
            <a:spLocks/>
          </p:cNvSpPr>
          <p:nvPr/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CCAB6AB-A5AE-4CA4-815F-F5045E6FFB87}" type="slidenum">
              <a:rPr lang="en-AU" altLang="nb-NO" sz="1600" smtClean="0"/>
              <a:pPr>
                <a:defRPr/>
              </a:pPr>
              <a:t>18</a:t>
            </a:fld>
            <a:endParaRPr lang="en-AU" altLang="nb-NO" sz="16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42376</TotalTime>
  <Words>599</Words>
  <Application>Microsoft Office PowerPoint</Application>
  <PresentationFormat>Widescreen</PresentationFormat>
  <Paragraphs>253</Paragraphs>
  <Slides>18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SimSun</vt:lpstr>
      <vt:lpstr>Arial</vt:lpstr>
      <vt:lpstr>Calibri</vt:lpstr>
      <vt:lpstr>DejaVu Sans</vt:lpstr>
      <vt:lpstr>Nimbus Roman No9 L</vt:lpstr>
      <vt:lpstr>StarSymbol</vt:lpstr>
      <vt:lpstr>Times New Roman</vt:lpstr>
      <vt:lpstr>1_Default Design</vt:lpstr>
      <vt:lpstr>The Borderless Internet</vt:lpstr>
      <vt:lpstr>Plumbing and Appliances</vt:lpstr>
      <vt:lpstr>The Physical Internet https://bbmaps.itu.int/products</vt:lpstr>
      <vt:lpstr>Internet in the Baltics</vt:lpstr>
      <vt:lpstr>Internet in South-East Asia</vt:lpstr>
      <vt:lpstr>Why not ITU?</vt:lpstr>
      <vt:lpstr>DNS: The Domain Name System</vt:lpstr>
      <vt:lpstr>Domain names and IP addresses</vt:lpstr>
      <vt:lpstr>Assignment og IP address number ranges</vt:lpstr>
      <vt:lpstr>IANA: Internet Assigned Numbers Authority</vt:lpstr>
      <vt:lpstr>PowerPoint Presentation</vt:lpstr>
      <vt:lpstr>Internet routing</vt:lpstr>
      <vt:lpstr>PowerPoint Presentation</vt:lpstr>
      <vt:lpstr>Computer Network Defence Paradigm</vt:lpstr>
      <vt:lpstr>Law enforcement: No law enforcement</vt:lpstr>
      <vt:lpstr>Law enforcement: Borders on the Internet</vt:lpstr>
      <vt:lpstr>Law enforcement: Global cybercrime regulation</vt:lpstr>
      <vt:lpstr>End of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Cybersecurity: Technology and Governance</dc:title>
  <dc:creator>Audun Josang</dc:creator>
  <cp:lastModifiedBy>Audun Jøsang</cp:lastModifiedBy>
  <cp:revision>494</cp:revision>
  <cp:lastPrinted>1601-01-01T00:00:00Z</cp:lastPrinted>
  <dcterms:created xsi:type="dcterms:W3CDTF">1601-01-01T00:00:00Z</dcterms:created>
  <dcterms:modified xsi:type="dcterms:W3CDTF">2025-03-12T07:16:08Z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